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42"/>
  </p:notesMasterIdLst>
  <p:sldIdLst>
    <p:sldId id="257" r:id="rId3"/>
    <p:sldId id="426" r:id="rId4"/>
    <p:sldId id="427" r:id="rId5"/>
    <p:sldId id="358" r:id="rId6"/>
    <p:sldId id="383" r:id="rId7"/>
    <p:sldId id="384" r:id="rId8"/>
    <p:sldId id="385" r:id="rId9"/>
    <p:sldId id="429" r:id="rId10"/>
    <p:sldId id="386" r:id="rId11"/>
    <p:sldId id="430" r:id="rId12"/>
    <p:sldId id="387" r:id="rId13"/>
    <p:sldId id="388" r:id="rId14"/>
    <p:sldId id="431" r:id="rId15"/>
    <p:sldId id="389" r:id="rId16"/>
    <p:sldId id="390" r:id="rId17"/>
    <p:sldId id="391" r:id="rId18"/>
    <p:sldId id="432" r:id="rId19"/>
    <p:sldId id="392" r:id="rId20"/>
    <p:sldId id="393" r:id="rId21"/>
    <p:sldId id="394" r:id="rId22"/>
    <p:sldId id="433" r:id="rId23"/>
    <p:sldId id="395" r:id="rId24"/>
    <p:sldId id="396" r:id="rId25"/>
    <p:sldId id="434" r:id="rId26"/>
    <p:sldId id="397" r:id="rId27"/>
    <p:sldId id="435" r:id="rId28"/>
    <p:sldId id="401" r:id="rId29"/>
    <p:sldId id="436" r:id="rId30"/>
    <p:sldId id="398" r:id="rId31"/>
    <p:sldId id="428" r:id="rId32"/>
    <p:sldId id="399" r:id="rId33"/>
    <p:sldId id="437" r:id="rId34"/>
    <p:sldId id="400" r:id="rId35"/>
    <p:sldId id="438" r:id="rId36"/>
    <p:sldId id="402" r:id="rId37"/>
    <p:sldId id="439" r:id="rId38"/>
    <p:sldId id="440" r:id="rId39"/>
    <p:sldId id="403" r:id="rId40"/>
    <p:sldId id="38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49A40A61-86F5-4FBE-AB70-0A54BE27100C}"/>
    <pc:docChg chg="undo redo custSel addSld delSld modSld sldOrd">
      <pc:chgData name="Indu Sekhar Dantu" userId="4218edbc7ffe59d5" providerId="LiveId" clId="{49A40A61-86F5-4FBE-AB70-0A54BE27100C}" dt="2021-08-08T09:35:46.387" v="5411" actId="113"/>
      <pc:docMkLst>
        <pc:docMk/>
      </pc:docMkLst>
      <pc:sldChg chg="addSp modSp mod">
        <pc:chgData name="Indu Sekhar Dantu" userId="4218edbc7ffe59d5" providerId="LiveId" clId="{49A40A61-86F5-4FBE-AB70-0A54BE27100C}" dt="2021-08-07T14:44:52.484" v="2644" actId="14100"/>
        <pc:sldMkLst>
          <pc:docMk/>
          <pc:sldMk cId="0" sldId="354"/>
        </pc:sldMkLst>
        <pc:spChg chg="add mod">
          <ac:chgData name="Indu Sekhar Dantu" userId="4218edbc7ffe59d5" providerId="LiveId" clId="{49A40A61-86F5-4FBE-AB70-0A54BE27100C}" dt="2021-08-07T14:44:52.484" v="2644" actId="14100"/>
          <ac:spMkLst>
            <pc:docMk/>
            <pc:sldMk cId="0" sldId="354"/>
            <ac:spMk id="6" creationId="{93213A7B-E1BA-42FB-ACD8-B7CC0EE62674}"/>
          </ac:spMkLst>
        </pc:spChg>
      </pc:sldChg>
      <pc:sldChg chg="addSp modSp mod">
        <pc:chgData name="Indu Sekhar Dantu" userId="4218edbc7ffe59d5" providerId="LiveId" clId="{49A40A61-86F5-4FBE-AB70-0A54BE27100C}" dt="2021-08-07T14:45:07.428" v="2708" actId="1038"/>
        <pc:sldMkLst>
          <pc:docMk/>
          <pc:sldMk cId="486172694" sldId="355"/>
        </pc:sldMkLst>
        <pc:picChg chg="add mod">
          <ac:chgData name="Indu Sekhar Dantu" userId="4218edbc7ffe59d5" providerId="LiveId" clId="{49A40A61-86F5-4FBE-AB70-0A54BE27100C}" dt="2021-08-07T14:45:07.428" v="2708" actId="1038"/>
          <ac:picMkLst>
            <pc:docMk/>
            <pc:sldMk cId="486172694" sldId="355"/>
            <ac:picMk id="2" creationId="{5553AAFE-B782-4834-AFAF-FFB1730311E3}"/>
          </ac:picMkLst>
        </pc:picChg>
      </pc:sldChg>
      <pc:sldChg chg="addSp modSp mod">
        <pc:chgData name="Indu Sekhar Dantu" userId="4218edbc7ffe59d5" providerId="LiveId" clId="{49A40A61-86F5-4FBE-AB70-0A54BE27100C}" dt="2021-08-07T14:45:19.641" v="2770" actId="1035"/>
        <pc:sldMkLst>
          <pc:docMk/>
          <pc:sldMk cId="4008209962" sldId="356"/>
        </pc:sldMkLst>
        <pc:picChg chg="add mod">
          <ac:chgData name="Indu Sekhar Dantu" userId="4218edbc7ffe59d5" providerId="LiveId" clId="{49A40A61-86F5-4FBE-AB70-0A54BE27100C}" dt="2021-08-07T14:45:19.641" v="2770" actId="1035"/>
          <ac:picMkLst>
            <pc:docMk/>
            <pc:sldMk cId="4008209962" sldId="356"/>
            <ac:picMk id="2" creationId="{CF400FF0-8A90-4AFB-A7A1-482FEAD77609}"/>
          </ac:picMkLst>
        </pc:picChg>
      </pc:sldChg>
      <pc:sldChg chg="addSp modSp">
        <pc:chgData name="Indu Sekhar Dantu" userId="4218edbc7ffe59d5" providerId="LiveId" clId="{49A40A61-86F5-4FBE-AB70-0A54BE27100C}" dt="2021-08-07T14:45:25.958" v="2771"/>
        <pc:sldMkLst>
          <pc:docMk/>
          <pc:sldMk cId="1972683190" sldId="357"/>
        </pc:sldMkLst>
        <pc:spChg chg="add mod">
          <ac:chgData name="Indu Sekhar Dantu" userId="4218edbc7ffe59d5" providerId="LiveId" clId="{49A40A61-86F5-4FBE-AB70-0A54BE27100C}" dt="2021-08-07T14:45:25.958" v="2771"/>
          <ac:spMkLst>
            <pc:docMk/>
            <pc:sldMk cId="1972683190" sldId="357"/>
            <ac:spMk id="4" creationId="{9F937A8C-31E1-4998-A5A1-CC933FF83C4E}"/>
          </ac:spMkLst>
        </pc:spChg>
      </pc:sldChg>
      <pc:sldChg chg="modSp mod">
        <pc:chgData name="Indu Sekhar Dantu" userId="4218edbc7ffe59d5" providerId="LiveId" clId="{49A40A61-86F5-4FBE-AB70-0A54BE27100C}" dt="2021-08-07T14:48:37.118" v="2823" actId="113"/>
        <pc:sldMkLst>
          <pc:docMk/>
          <pc:sldMk cId="1566927125" sldId="358"/>
        </pc:sldMkLst>
        <pc:spChg chg="mod">
          <ac:chgData name="Indu Sekhar Dantu" userId="4218edbc7ffe59d5" providerId="LiveId" clId="{49A40A61-86F5-4FBE-AB70-0A54BE27100C}" dt="2021-08-05T01:20:52.487" v="113" actId="6549"/>
          <ac:spMkLst>
            <pc:docMk/>
            <pc:sldMk cId="1566927125" sldId="3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48:37.118" v="2823" actId="113"/>
          <ac:spMkLst>
            <pc:docMk/>
            <pc:sldMk cId="1566927125" sldId="35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943272280" sldId="359"/>
        </pc:sldMkLst>
        <pc:spChg chg="mod">
          <ac:chgData name="Indu Sekhar Dantu" userId="4218edbc7ffe59d5" providerId="LiveId" clId="{49A40A61-86F5-4FBE-AB70-0A54BE27100C}" dt="2021-08-07T03:04:29.511" v="1471" actId="20577"/>
          <ac:spMkLst>
            <pc:docMk/>
            <pc:sldMk cId="943272280" sldId="3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33.437" v="1904" actId="6549"/>
          <ac:spMkLst>
            <pc:docMk/>
            <pc:sldMk cId="943272280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56.339" v="5210" actId="113"/>
        <pc:sldMkLst>
          <pc:docMk/>
          <pc:sldMk cId="2437545167" sldId="359"/>
        </pc:sldMkLst>
        <pc:spChg chg="mod">
          <ac:chgData name="Indu Sekhar Dantu" userId="4218edbc7ffe59d5" providerId="LiveId" clId="{49A40A61-86F5-4FBE-AB70-0A54BE27100C}" dt="2021-08-08T08:54:56.339" v="5210" actId="113"/>
          <ac:spMkLst>
            <pc:docMk/>
            <pc:sldMk cId="2437545167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5:48.933" v="5217" actId="113"/>
        <pc:sldMkLst>
          <pc:docMk/>
          <pc:sldMk cId="1204296213" sldId="360"/>
        </pc:sldMkLst>
        <pc:spChg chg="mod">
          <ac:chgData name="Indu Sekhar Dantu" userId="4218edbc7ffe59d5" providerId="LiveId" clId="{49A40A61-86F5-4FBE-AB70-0A54BE27100C}" dt="2021-08-08T08:55:48.933" v="5217" actId="113"/>
          <ac:spMkLst>
            <pc:docMk/>
            <pc:sldMk cId="1204296213" sldId="36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1567694343" sldId="360"/>
        </pc:sldMkLst>
        <pc:spChg chg="mod">
          <ac:chgData name="Indu Sekhar Dantu" userId="4218edbc7ffe59d5" providerId="LiveId" clId="{49A40A61-86F5-4FBE-AB70-0A54BE27100C}" dt="2021-08-07T03:05:05.047" v="1493" actId="20577"/>
          <ac:spMkLst>
            <pc:docMk/>
            <pc:sldMk cId="1567694343" sldId="3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6:54.566" v="1534" actId="20577"/>
          <ac:spMkLst>
            <pc:docMk/>
            <pc:sldMk cId="1567694343" sldId="360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37:01.583" v="4652" actId="113"/>
        <pc:sldMkLst>
          <pc:docMk/>
          <pc:sldMk cId="1616205635" sldId="361"/>
        </pc:sldMkLst>
        <pc:spChg chg="add del mod">
          <ac:chgData name="Indu Sekhar Dantu" userId="4218edbc7ffe59d5" providerId="LiveId" clId="{49A40A61-86F5-4FBE-AB70-0A54BE27100C}" dt="2021-08-07T03:09:25.260" v="1545" actId="478"/>
          <ac:spMkLst>
            <pc:docMk/>
            <pc:sldMk cId="1616205635" sldId="361"/>
            <ac:spMk id="3" creationId="{3912C856-1606-46DF-96BA-CF312597731F}"/>
          </ac:spMkLst>
        </pc:spChg>
        <pc:spChg chg="del mod">
          <ac:chgData name="Indu Sekhar Dantu" userId="4218edbc7ffe59d5" providerId="LiveId" clId="{49A40A61-86F5-4FBE-AB70-0A54BE27100C}" dt="2021-08-07T03:09:21.430" v="1544" actId="478"/>
          <ac:spMkLst>
            <pc:docMk/>
            <pc:sldMk cId="1616205635" sldId="3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7:01.583" v="4652" actId="113"/>
          <ac:spMkLst>
            <pc:docMk/>
            <pc:sldMk cId="1616205635" sldId="3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8:16.209" v="4662" actId="6549"/>
        <pc:sldMkLst>
          <pc:docMk/>
          <pc:sldMk cId="2678275377" sldId="362"/>
        </pc:sldMkLst>
        <pc:spChg chg="mod">
          <ac:chgData name="Indu Sekhar Dantu" userId="4218edbc7ffe59d5" providerId="LiveId" clId="{49A40A61-86F5-4FBE-AB70-0A54BE27100C}" dt="2021-08-07T11:49:22.414" v="2005" actId="6549"/>
          <ac:spMkLst>
            <pc:docMk/>
            <pc:sldMk cId="2678275377" sldId="3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8:16.209" v="4662" actId="6549"/>
          <ac:spMkLst>
            <pc:docMk/>
            <pc:sldMk cId="2678275377" sldId="3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49.507" v="4707" actId="113"/>
        <pc:sldMkLst>
          <pc:docMk/>
          <pc:sldMk cId="3612334738" sldId="363"/>
        </pc:sldMkLst>
        <pc:spChg chg="mod">
          <ac:chgData name="Indu Sekhar Dantu" userId="4218edbc7ffe59d5" providerId="LiveId" clId="{49A40A61-86F5-4FBE-AB70-0A54BE27100C}" dt="2021-08-07T11:57:31.939" v="2010" actId="6549"/>
          <ac:spMkLst>
            <pc:docMk/>
            <pc:sldMk cId="3612334738" sldId="3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49.507" v="4707" actId="113"/>
          <ac:spMkLst>
            <pc:docMk/>
            <pc:sldMk cId="3612334738" sldId="36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07.165" v="4713" actId="14100"/>
        <pc:sldMkLst>
          <pc:docMk/>
          <pc:sldMk cId="85867123" sldId="364"/>
        </pc:sldMkLst>
        <pc:spChg chg="mod">
          <ac:chgData name="Indu Sekhar Dantu" userId="4218edbc7ffe59d5" providerId="LiveId" clId="{49A40A61-86F5-4FBE-AB70-0A54BE27100C}" dt="2021-08-07T11:57:45.071" v="2012" actId="6549"/>
          <ac:spMkLst>
            <pc:docMk/>
            <pc:sldMk cId="85867123" sldId="36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07.165" v="4713" actId="14100"/>
          <ac:spMkLst>
            <pc:docMk/>
            <pc:sldMk cId="85867123" sldId="36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3:31.838" v="4721" actId="113"/>
        <pc:sldMkLst>
          <pc:docMk/>
          <pc:sldMk cId="3260549937" sldId="365"/>
        </pc:sldMkLst>
        <pc:spChg chg="mod">
          <ac:chgData name="Indu Sekhar Dantu" userId="4218edbc7ffe59d5" providerId="LiveId" clId="{49A40A61-86F5-4FBE-AB70-0A54BE27100C}" dt="2021-08-07T11:58:02.930" v="2016" actId="6549"/>
          <ac:spMkLst>
            <pc:docMk/>
            <pc:sldMk cId="3260549937" sldId="36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3:31.838" v="4721" actId="113"/>
          <ac:spMkLst>
            <pc:docMk/>
            <pc:sldMk cId="3260549937" sldId="36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4:00.233" v="4723" actId="20577"/>
        <pc:sldMkLst>
          <pc:docMk/>
          <pc:sldMk cId="771311244" sldId="366"/>
        </pc:sldMkLst>
        <pc:spChg chg="mod">
          <ac:chgData name="Indu Sekhar Dantu" userId="4218edbc7ffe59d5" providerId="LiveId" clId="{49A40A61-86F5-4FBE-AB70-0A54BE27100C}" dt="2021-08-07T11:58:13.024" v="2018" actId="6549"/>
          <ac:spMkLst>
            <pc:docMk/>
            <pc:sldMk cId="771311244" sldId="36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4:00.233" v="4723" actId="20577"/>
          <ac:spMkLst>
            <pc:docMk/>
            <pc:sldMk cId="771311244" sldId="36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7:14.850" v="4753" actId="20577"/>
        <pc:sldMkLst>
          <pc:docMk/>
          <pc:sldMk cId="2103936051" sldId="367"/>
        </pc:sldMkLst>
        <pc:spChg chg="mod">
          <ac:chgData name="Indu Sekhar Dantu" userId="4218edbc7ffe59d5" providerId="LiveId" clId="{49A40A61-86F5-4FBE-AB70-0A54BE27100C}" dt="2021-08-07T11:58:54.728" v="2026" actId="6549"/>
          <ac:spMkLst>
            <pc:docMk/>
            <pc:sldMk cId="2103936051" sldId="36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7:14.850" v="4753" actId="20577"/>
          <ac:spMkLst>
            <pc:docMk/>
            <pc:sldMk cId="2103936051" sldId="36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0:28.800" v="4774" actId="113"/>
        <pc:sldMkLst>
          <pc:docMk/>
          <pc:sldMk cId="734473845" sldId="368"/>
        </pc:sldMkLst>
        <pc:spChg chg="mod">
          <ac:chgData name="Indu Sekhar Dantu" userId="4218edbc7ffe59d5" providerId="LiveId" clId="{49A40A61-86F5-4FBE-AB70-0A54BE27100C}" dt="2021-08-07T11:59:32.454" v="2034" actId="6549"/>
          <ac:spMkLst>
            <pc:docMk/>
            <pc:sldMk cId="734473845" sldId="36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0:28.800" v="4774" actId="113"/>
          <ac:spMkLst>
            <pc:docMk/>
            <pc:sldMk cId="734473845" sldId="368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1:04.157" v="4779" actId="113"/>
        <pc:sldMkLst>
          <pc:docMk/>
          <pc:sldMk cId="823296681" sldId="369"/>
        </pc:sldMkLst>
        <pc:spChg chg="add del mod">
          <ac:chgData name="Indu Sekhar Dantu" userId="4218edbc7ffe59d5" providerId="LiveId" clId="{49A40A61-86F5-4FBE-AB70-0A54BE27100C}" dt="2021-08-07T03:21:00.492" v="1624" actId="478"/>
          <ac:spMkLst>
            <pc:docMk/>
            <pc:sldMk cId="823296681" sldId="369"/>
            <ac:spMk id="3" creationId="{CBCF1C29-3BFA-4DA9-8233-E366DBB824DF}"/>
          </ac:spMkLst>
        </pc:spChg>
        <pc:spChg chg="del mod">
          <ac:chgData name="Indu Sekhar Dantu" userId="4218edbc7ffe59d5" providerId="LiveId" clId="{49A40A61-86F5-4FBE-AB70-0A54BE27100C}" dt="2021-08-07T03:20:56.419" v="1622" actId="478"/>
          <ac:spMkLst>
            <pc:docMk/>
            <pc:sldMk cId="823296681" sldId="36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04.157" v="4779" actId="113"/>
          <ac:spMkLst>
            <pc:docMk/>
            <pc:sldMk cId="823296681" sldId="36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1:46.378" v="4782" actId="113"/>
        <pc:sldMkLst>
          <pc:docMk/>
          <pc:sldMk cId="508680404" sldId="370"/>
        </pc:sldMkLst>
        <pc:spChg chg="mod">
          <ac:chgData name="Indu Sekhar Dantu" userId="4218edbc7ffe59d5" providerId="LiveId" clId="{49A40A61-86F5-4FBE-AB70-0A54BE27100C}" dt="2021-08-07T12:00:21.635" v="2042" actId="6549"/>
          <ac:spMkLst>
            <pc:docMk/>
            <pc:sldMk cId="508680404" sldId="37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46.378" v="4782" actId="113"/>
          <ac:spMkLst>
            <pc:docMk/>
            <pc:sldMk cId="508680404" sldId="37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46.763" v="4789" actId="113"/>
        <pc:sldMkLst>
          <pc:docMk/>
          <pc:sldMk cId="3779490995" sldId="371"/>
        </pc:sldMkLst>
        <pc:spChg chg="mod">
          <ac:chgData name="Indu Sekhar Dantu" userId="4218edbc7ffe59d5" providerId="LiveId" clId="{49A40A61-86F5-4FBE-AB70-0A54BE27100C}" dt="2021-08-07T12:00:30.586" v="2044" actId="6549"/>
          <ac:spMkLst>
            <pc:docMk/>
            <pc:sldMk cId="3779490995" sldId="3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2:46.763" v="4789" actId="113"/>
          <ac:spMkLst>
            <pc:docMk/>
            <pc:sldMk cId="3779490995" sldId="37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4:26.199" v="4796" actId="6549"/>
        <pc:sldMkLst>
          <pc:docMk/>
          <pc:sldMk cId="123973992" sldId="372"/>
        </pc:sldMkLst>
        <pc:spChg chg="mod">
          <ac:chgData name="Indu Sekhar Dantu" userId="4218edbc7ffe59d5" providerId="LiveId" clId="{49A40A61-86F5-4FBE-AB70-0A54BE27100C}" dt="2021-08-07T12:00:39.730" v="2046" actId="6549"/>
          <ac:spMkLst>
            <pc:docMk/>
            <pc:sldMk cId="123973992" sldId="3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4:26.199" v="4796" actId="6549"/>
          <ac:spMkLst>
            <pc:docMk/>
            <pc:sldMk cId="123973992" sldId="37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6:14.688" v="4811" actId="113"/>
        <pc:sldMkLst>
          <pc:docMk/>
          <pc:sldMk cId="1261559001" sldId="373"/>
        </pc:sldMkLst>
        <pc:spChg chg="mod">
          <ac:chgData name="Indu Sekhar Dantu" userId="4218edbc7ffe59d5" providerId="LiveId" clId="{49A40A61-86F5-4FBE-AB70-0A54BE27100C}" dt="2021-08-07T12:00:48.639" v="2048" actId="6549"/>
          <ac:spMkLst>
            <pc:docMk/>
            <pc:sldMk cId="1261559001" sldId="3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6:14.688" v="4811" actId="113"/>
          <ac:spMkLst>
            <pc:docMk/>
            <pc:sldMk cId="1261559001" sldId="373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6:00:10.917" v="4878" actId="20577"/>
        <pc:sldMkLst>
          <pc:docMk/>
          <pc:sldMk cId="2365174754" sldId="374"/>
        </pc:sldMkLst>
        <pc:spChg chg="mod">
          <ac:chgData name="Indu Sekhar Dantu" userId="4218edbc7ffe59d5" providerId="LiveId" clId="{49A40A61-86F5-4FBE-AB70-0A54BE27100C}" dt="2021-08-07T12:00:56.974" v="2050" actId="6549"/>
          <ac:spMkLst>
            <pc:docMk/>
            <pc:sldMk cId="2365174754" sldId="3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0:10.917" v="4878" actId="20577"/>
          <ac:spMkLst>
            <pc:docMk/>
            <pc:sldMk cId="2365174754" sldId="37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1:29.556" v="4883" actId="20577"/>
        <pc:sldMkLst>
          <pc:docMk/>
          <pc:sldMk cId="1540332158" sldId="375"/>
        </pc:sldMkLst>
        <pc:spChg chg="mod">
          <ac:chgData name="Indu Sekhar Dantu" userId="4218edbc7ffe59d5" providerId="LiveId" clId="{49A40A61-86F5-4FBE-AB70-0A54BE27100C}" dt="2021-08-07T12:01:06.141" v="2052" actId="6549"/>
          <ac:spMkLst>
            <pc:docMk/>
            <pc:sldMk cId="1540332158" sldId="3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1:29.556" v="4883" actId="20577"/>
          <ac:spMkLst>
            <pc:docMk/>
            <pc:sldMk cId="1540332158" sldId="37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2:24.120" v="4901" actId="20577"/>
        <pc:sldMkLst>
          <pc:docMk/>
          <pc:sldMk cId="4169429377" sldId="376"/>
        </pc:sldMkLst>
        <pc:spChg chg="mod">
          <ac:chgData name="Indu Sekhar Dantu" userId="4218edbc7ffe59d5" providerId="LiveId" clId="{49A40A61-86F5-4FBE-AB70-0A54BE27100C}" dt="2021-08-07T12:01:17.973" v="2054" actId="6549"/>
          <ac:spMkLst>
            <pc:docMk/>
            <pc:sldMk cId="4169429377" sldId="3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2:24.120" v="4901" actId="20577"/>
          <ac:spMkLst>
            <pc:docMk/>
            <pc:sldMk cId="4169429377" sldId="37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06.423" v="4914" actId="113"/>
        <pc:sldMkLst>
          <pc:docMk/>
          <pc:sldMk cId="2493816137" sldId="377"/>
        </pc:sldMkLst>
        <pc:spChg chg="mod">
          <ac:chgData name="Indu Sekhar Dantu" userId="4218edbc7ffe59d5" providerId="LiveId" clId="{49A40A61-86F5-4FBE-AB70-0A54BE27100C}" dt="2021-08-07T12:01:28.076" v="2056" actId="6549"/>
          <ac:spMkLst>
            <pc:docMk/>
            <pc:sldMk cId="2493816137" sldId="3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4:06.423" v="4914" actId="113"/>
          <ac:spMkLst>
            <pc:docMk/>
            <pc:sldMk cId="2493816137" sldId="3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6:42.175" v="4932" actId="113"/>
        <pc:sldMkLst>
          <pc:docMk/>
          <pc:sldMk cId="3834549165" sldId="378"/>
        </pc:sldMkLst>
        <pc:spChg chg="mod">
          <ac:chgData name="Indu Sekhar Dantu" userId="4218edbc7ffe59d5" providerId="LiveId" clId="{49A40A61-86F5-4FBE-AB70-0A54BE27100C}" dt="2021-08-07T13:43:33.020" v="2198" actId="6549"/>
          <ac:spMkLst>
            <pc:docMk/>
            <pc:sldMk cId="3834549165" sldId="3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6:42.175" v="4932" actId="113"/>
          <ac:spMkLst>
            <pc:docMk/>
            <pc:sldMk cId="38345491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55.992" v="5022" actId="113"/>
        <pc:sldMkLst>
          <pc:docMk/>
          <pc:sldMk cId="1302099455" sldId="379"/>
        </pc:sldMkLst>
        <pc:spChg chg="mod">
          <ac:chgData name="Indu Sekhar Dantu" userId="4218edbc7ffe59d5" providerId="LiveId" clId="{49A40A61-86F5-4FBE-AB70-0A54BE27100C}" dt="2021-08-07T13:44:35.050" v="2208" actId="6549"/>
          <ac:spMkLst>
            <pc:docMk/>
            <pc:sldMk cId="1302099455" sldId="3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3:55.992" v="5022" actId="113"/>
          <ac:spMkLst>
            <pc:docMk/>
            <pc:sldMk cId="1302099455" sldId="3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9:26.414" v="5028" actId="113"/>
        <pc:sldMkLst>
          <pc:docMk/>
          <pc:sldMk cId="1814743193" sldId="380"/>
        </pc:sldMkLst>
        <pc:spChg chg="mod">
          <ac:chgData name="Indu Sekhar Dantu" userId="4218edbc7ffe59d5" providerId="LiveId" clId="{49A40A61-86F5-4FBE-AB70-0A54BE27100C}" dt="2021-08-07T13:44:44.379" v="2210" actId="6549"/>
          <ac:spMkLst>
            <pc:docMk/>
            <pc:sldMk cId="1814743193" sldId="3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9:26.414" v="5028" actId="113"/>
          <ac:spMkLst>
            <pc:docMk/>
            <pc:sldMk cId="1814743193" sldId="3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0:33.350" v="5044" actId="113"/>
        <pc:sldMkLst>
          <pc:docMk/>
          <pc:sldMk cId="529876977" sldId="381"/>
        </pc:sldMkLst>
        <pc:spChg chg="mod">
          <ac:chgData name="Indu Sekhar Dantu" userId="4218edbc7ffe59d5" providerId="LiveId" clId="{49A40A61-86F5-4FBE-AB70-0A54BE27100C}" dt="2021-08-07T13:44:56.683" v="2213" actId="6549"/>
          <ac:spMkLst>
            <pc:docMk/>
            <pc:sldMk cId="529876977" sldId="3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0:33.350" v="5044" actId="113"/>
          <ac:spMkLst>
            <pc:docMk/>
            <pc:sldMk cId="529876977" sldId="38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4:52:39.374" v="2907" actId="20577"/>
        <pc:sldMkLst>
          <pc:docMk/>
          <pc:sldMk cId="2249925127" sldId="383"/>
        </pc:sldMkLst>
        <pc:spChg chg="mod">
          <ac:chgData name="Indu Sekhar Dantu" userId="4218edbc7ffe59d5" providerId="LiveId" clId="{49A40A61-86F5-4FBE-AB70-0A54BE27100C}" dt="2021-08-05T01:22:13.422" v="128" actId="6549"/>
          <ac:spMkLst>
            <pc:docMk/>
            <pc:sldMk cId="2249925127" sldId="3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2:39.374" v="2907" actId="20577"/>
          <ac:spMkLst>
            <pc:docMk/>
            <pc:sldMk cId="2249925127" sldId="38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7T14:58:03.560" v="2943" actId="20577"/>
        <pc:sldMkLst>
          <pc:docMk/>
          <pc:sldMk cId="2923368435" sldId="384"/>
        </pc:sldMkLst>
        <pc:spChg chg="mod">
          <ac:chgData name="Indu Sekhar Dantu" userId="4218edbc7ffe59d5" providerId="LiveId" clId="{49A40A61-86F5-4FBE-AB70-0A54BE27100C}" dt="2021-08-05T01:23:28.619" v="154" actId="20577"/>
          <ac:spMkLst>
            <pc:docMk/>
            <pc:sldMk cId="2923368435" sldId="3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8:03.560" v="2943" actId="20577"/>
          <ac:spMkLst>
            <pc:docMk/>
            <pc:sldMk cId="2923368435" sldId="38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4:32.245" v="2979" actId="113"/>
        <pc:sldMkLst>
          <pc:docMk/>
          <pc:sldMk cId="3979775313" sldId="385"/>
        </pc:sldMkLst>
        <pc:spChg chg="mod">
          <ac:chgData name="Indu Sekhar Dantu" userId="4218edbc7ffe59d5" providerId="LiveId" clId="{49A40A61-86F5-4FBE-AB70-0A54BE27100C}" dt="2021-08-05T01:25:19.043" v="186" actId="6549"/>
          <ac:spMkLst>
            <pc:docMk/>
            <pc:sldMk cId="3979775313" sldId="3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4:32.245" v="2979" actId="113"/>
          <ac:spMkLst>
            <pc:docMk/>
            <pc:sldMk cId="3979775313" sldId="3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5:33.720" v="2982" actId="113"/>
        <pc:sldMkLst>
          <pc:docMk/>
          <pc:sldMk cId="2564057013" sldId="386"/>
        </pc:sldMkLst>
        <pc:spChg chg="mod">
          <ac:chgData name="Indu Sekhar Dantu" userId="4218edbc7ffe59d5" providerId="LiveId" clId="{49A40A61-86F5-4FBE-AB70-0A54BE27100C}" dt="2021-08-05T01:33:31.813" v="310" actId="6549"/>
          <ac:spMkLst>
            <pc:docMk/>
            <pc:sldMk cId="2564057013" sldId="3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5:33.720" v="2982" actId="113"/>
          <ac:spMkLst>
            <pc:docMk/>
            <pc:sldMk cId="2564057013" sldId="38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03.726" v="1815" actId="20577"/>
        <pc:sldMkLst>
          <pc:docMk/>
          <pc:sldMk cId="505081213" sldId="387"/>
        </pc:sldMkLst>
        <pc:spChg chg="add del">
          <ac:chgData name="Indu Sekhar Dantu" userId="4218edbc7ffe59d5" providerId="LiveId" clId="{49A40A61-86F5-4FBE-AB70-0A54BE27100C}" dt="2021-08-05T01:35:17.920" v="327" actId="22"/>
          <ac:spMkLst>
            <pc:docMk/>
            <pc:sldMk cId="505081213" sldId="387"/>
            <ac:spMk id="6" creationId="{6A24086A-F916-4DE4-BE27-1C30D59BEC3F}"/>
          </ac:spMkLst>
        </pc:spChg>
        <pc:spChg chg="mod">
          <ac:chgData name="Indu Sekhar Dantu" userId="4218edbc7ffe59d5" providerId="LiveId" clId="{49A40A61-86F5-4FBE-AB70-0A54BE27100C}" dt="2021-08-05T01:33:44.260" v="313" actId="255"/>
          <ac:spMkLst>
            <pc:docMk/>
            <pc:sldMk cId="505081213" sldId="3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0:03.726" v="1815" actId="20577"/>
          <ac:spMkLst>
            <pc:docMk/>
            <pc:sldMk cId="505081213" sldId="38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7:42.429" v="4505" actId="113"/>
        <pc:sldMkLst>
          <pc:docMk/>
          <pc:sldMk cId="3378924960" sldId="388"/>
        </pc:sldMkLst>
        <pc:spChg chg="mod">
          <ac:chgData name="Indu Sekhar Dantu" userId="4218edbc7ffe59d5" providerId="LiveId" clId="{49A40A61-86F5-4FBE-AB70-0A54BE27100C}" dt="2021-08-05T01:36:54.543" v="333" actId="6549"/>
          <ac:spMkLst>
            <pc:docMk/>
            <pc:sldMk cId="3378924960" sldId="38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7:42.429" v="4505" actId="113"/>
          <ac:spMkLst>
            <pc:docMk/>
            <pc:sldMk cId="3378924960" sldId="38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5:28:41.534" v="4508" actId="113"/>
        <pc:sldMkLst>
          <pc:docMk/>
          <pc:sldMk cId="3971659013" sldId="389"/>
        </pc:sldMkLst>
        <pc:spChg chg="mod">
          <ac:chgData name="Indu Sekhar Dantu" userId="4218edbc7ffe59d5" providerId="LiveId" clId="{49A40A61-86F5-4FBE-AB70-0A54BE27100C}" dt="2021-08-05T01:45:35.022" v="488" actId="6549"/>
          <ac:spMkLst>
            <pc:docMk/>
            <pc:sldMk cId="3971659013" sldId="38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8:41.534" v="4508" actId="113"/>
          <ac:spMkLst>
            <pc:docMk/>
            <pc:sldMk cId="3971659013" sldId="389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40.476" v="4522" actId="47"/>
        <pc:sldMkLst>
          <pc:docMk/>
          <pc:sldMk cId="309637911" sldId="390"/>
        </pc:sldMkLst>
        <pc:spChg chg="mod">
          <ac:chgData name="Indu Sekhar Dantu" userId="4218edbc7ffe59d5" providerId="LiveId" clId="{49A40A61-86F5-4FBE-AB70-0A54BE27100C}" dt="2021-08-05T01:45:51.357" v="493" actId="255"/>
          <ac:spMkLst>
            <pc:docMk/>
            <pc:sldMk cId="309637911" sldId="39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2:12.689" v="1841" actId="27636"/>
          <ac:spMkLst>
            <pc:docMk/>
            <pc:sldMk cId="309637911" sldId="390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384110092" sldId="391"/>
        </pc:sldMkLst>
        <pc:spChg chg="mod">
          <ac:chgData name="Indu Sekhar Dantu" userId="4218edbc7ffe59d5" providerId="LiveId" clId="{49A40A61-86F5-4FBE-AB70-0A54BE27100C}" dt="2021-08-05T01:48:01.698" v="514" actId="6549"/>
          <ac:spMkLst>
            <pc:docMk/>
            <pc:sldMk cId="2384110092" sldId="39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6:09.455" v="1871" actId="20577"/>
          <ac:spMkLst>
            <pc:docMk/>
            <pc:sldMk cId="2384110092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0:31.602" v="5180" actId="113"/>
        <pc:sldMkLst>
          <pc:docMk/>
          <pc:sldMk cId="2894929325" sldId="391"/>
        </pc:sldMkLst>
        <pc:spChg chg="mod">
          <ac:chgData name="Indu Sekhar Dantu" userId="4218edbc7ffe59d5" providerId="LiveId" clId="{49A40A61-86F5-4FBE-AB70-0A54BE27100C}" dt="2021-08-08T08:50:31.602" v="5180" actId="113"/>
          <ac:spMkLst>
            <pc:docMk/>
            <pc:sldMk cId="2894929325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2:49.429" v="5196" actId="113"/>
        <pc:sldMkLst>
          <pc:docMk/>
          <pc:sldMk cId="2160923695" sldId="392"/>
        </pc:sldMkLst>
        <pc:spChg chg="mod">
          <ac:chgData name="Indu Sekhar Dantu" userId="4218edbc7ffe59d5" providerId="LiveId" clId="{49A40A61-86F5-4FBE-AB70-0A54BE27100C}" dt="2021-08-08T08:52:49.429" v="5196" actId="113"/>
          <ac:spMkLst>
            <pc:docMk/>
            <pc:sldMk cId="2160923695" sldId="39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4153384628" sldId="392"/>
        </pc:sldMkLst>
        <pc:spChg chg="mod">
          <ac:chgData name="Indu Sekhar Dantu" userId="4218edbc7ffe59d5" providerId="LiveId" clId="{49A40A61-86F5-4FBE-AB70-0A54BE27100C}" dt="2021-08-05T01:51:11.763" v="597" actId="20577"/>
          <ac:spMkLst>
            <pc:docMk/>
            <pc:sldMk cId="4153384628" sldId="39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2:02.568" v="1440" actId="20577"/>
          <ac:spMkLst>
            <pc:docMk/>
            <pc:sldMk cId="4153384628" sldId="39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27.636" v="5203" actId="113"/>
        <pc:sldMkLst>
          <pc:docMk/>
          <pc:sldMk cId="2214585" sldId="393"/>
        </pc:sldMkLst>
        <pc:spChg chg="mod">
          <ac:chgData name="Indu Sekhar Dantu" userId="4218edbc7ffe59d5" providerId="LiveId" clId="{49A40A61-86F5-4FBE-AB70-0A54BE27100C}" dt="2021-08-08T08:53:27.636" v="5203" actId="113"/>
          <ac:spMkLst>
            <pc:docMk/>
            <pc:sldMk cId="2214585" sldId="39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37761870" sldId="393"/>
        </pc:sldMkLst>
        <pc:spChg chg="mod">
          <ac:chgData name="Indu Sekhar Dantu" userId="4218edbc7ffe59d5" providerId="LiveId" clId="{49A40A61-86F5-4FBE-AB70-0A54BE27100C}" dt="2021-08-05T01:51:30.038" v="611" actId="20577"/>
          <ac:spMkLst>
            <pc:docMk/>
            <pc:sldMk cId="137761870" sldId="39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8:33.610" v="1899" actId="14100"/>
          <ac:spMkLst>
            <pc:docMk/>
            <pc:sldMk cId="137761870" sldId="39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59.112" v="5205" actId="113"/>
        <pc:sldMkLst>
          <pc:docMk/>
          <pc:sldMk cId="243485762" sldId="394"/>
        </pc:sldMkLst>
        <pc:spChg chg="mod">
          <ac:chgData name="Indu Sekhar Dantu" userId="4218edbc7ffe59d5" providerId="LiveId" clId="{49A40A61-86F5-4FBE-AB70-0A54BE27100C}" dt="2021-08-08T08:53:59.112" v="5205" actId="113"/>
          <ac:spMkLst>
            <pc:docMk/>
            <pc:sldMk cId="243485762" sldId="394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995240869" sldId="394"/>
        </pc:sldMkLst>
        <pc:spChg chg="mod">
          <ac:chgData name="Indu Sekhar Dantu" userId="4218edbc7ffe59d5" providerId="LiveId" clId="{49A40A61-86F5-4FBE-AB70-0A54BE27100C}" dt="2021-08-05T01:53:01.910" v="634" actId="20577"/>
          <ac:spMkLst>
            <pc:docMk/>
            <pc:sldMk cId="2995240869" sldId="39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06.856" v="1901" actId="6549"/>
          <ac:spMkLst>
            <pc:docMk/>
            <pc:sldMk cId="2995240869" sldId="394"/>
            <ac:spMk id="30723" creationId="{7FA862AD-3D05-40BC-B0F8-F7D30BEE041F}"/>
          </ac:spMkLst>
        </pc:spChg>
      </pc:sldChg>
      <pc:sldChg chg="delSp modSp mod">
        <pc:chgData name="Indu Sekhar Dantu" userId="4218edbc7ffe59d5" providerId="LiveId" clId="{49A40A61-86F5-4FBE-AB70-0A54BE27100C}" dt="2021-08-08T02:06:44.658" v="3586" actId="20577"/>
        <pc:sldMkLst>
          <pc:docMk/>
          <pc:sldMk cId="407225133" sldId="395"/>
        </pc:sldMkLst>
        <pc:spChg chg="del mod">
          <ac:chgData name="Indu Sekhar Dantu" userId="4218edbc7ffe59d5" providerId="LiveId" clId="{49A40A61-86F5-4FBE-AB70-0A54BE27100C}" dt="2021-08-05T01:34:24.687" v="318" actId="478"/>
          <ac:spMkLst>
            <pc:docMk/>
            <pc:sldMk cId="407225133" sldId="39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6:44.658" v="3586" actId="20577"/>
          <ac:spMkLst>
            <pc:docMk/>
            <pc:sldMk cId="407225133" sldId="39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57.329" v="3595" actId="20577"/>
        <pc:sldMkLst>
          <pc:docMk/>
          <pc:sldMk cId="215810723" sldId="396"/>
        </pc:sldMkLst>
        <pc:spChg chg="mod">
          <ac:chgData name="Indu Sekhar Dantu" userId="4218edbc7ffe59d5" providerId="LiveId" clId="{49A40A61-86F5-4FBE-AB70-0A54BE27100C}" dt="2021-08-08T02:06:57.329" v="3595" actId="20577"/>
          <ac:spMkLst>
            <pc:docMk/>
            <pc:sldMk cId="215810723" sldId="39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7:11.864" v="3604" actId="20577"/>
        <pc:sldMkLst>
          <pc:docMk/>
          <pc:sldMk cId="2196481458" sldId="397"/>
        </pc:sldMkLst>
        <pc:spChg chg="mod">
          <ac:chgData name="Indu Sekhar Dantu" userId="4218edbc7ffe59d5" providerId="LiveId" clId="{49A40A61-86F5-4FBE-AB70-0A54BE27100C}" dt="2021-08-08T02:07:11.864" v="3604" actId="20577"/>
          <ac:spMkLst>
            <pc:docMk/>
            <pc:sldMk cId="2196481458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43.311" v="4116" actId="20577"/>
        <pc:sldMkLst>
          <pc:docMk/>
          <pc:sldMk cId="2427502040" sldId="398"/>
        </pc:sldMkLst>
        <pc:spChg chg="mod">
          <ac:chgData name="Indu Sekhar Dantu" userId="4218edbc7ffe59d5" providerId="LiveId" clId="{49A40A61-86F5-4FBE-AB70-0A54BE27100C}" dt="2021-08-08T02:51:43.311" v="4116" actId="20577"/>
          <ac:spMkLst>
            <pc:docMk/>
            <pc:sldMk cId="2427502040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2903029348" sldId="398"/>
        </pc:sldMkLst>
        <pc:spChg chg="mod">
          <ac:chgData name="Indu Sekhar Dantu" userId="4218edbc7ffe59d5" providerId="LiveId" clId="{49A40A61-86F5-4FBE-AB70-0A54BE27100C}" dt="2021-08-08T02:07:27.973" v="3613" actId="20577"/>
          <ac:spMkLst>
            <pc:docMk/>
            <pc:sldMk cId="2903029348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078869100" sldId="399"/>
        </pc:sldMkLst>
        <pc:spChg chg="mod">
          <ac:chgData name="Indu Sekhar Dantu" userId="4218edbc7ffe59d5" providerId="LiveId" clId="{49A40A61-86F5-4FBE-AB70-0A54BE27100C}" dt="2021-08-08T02:08:03.081" v="3623" actId="20577"/>
          <ac:spMkLst>
            <pc:docMk/>
            <pc:sldMk cId="307886910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50.400" v="4118" actId="20577"/>
        <pc:sldMkLst>
          <pc:docMk/>
          <pc:sldMk cId="3300592410" sldId="399"/>
        </pc:sldMkLst>
        <pc:spChg chg="mod">
          <ac:chgData name="Indu Sekhar Dantu" userId="4218edbc7ffe59d5" providerId="LiveId" clId="{49A40A61-86F5-4FBE-AB70-0A54BE27100C}" dt="2021-08-08T02:51:50.400" v="4118" actId="20577"/>
          <ac:spMkLst>
            <pc:docMk/>
            <pc:sldMk cId="330059241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5:15.833" v="4601" actId="113"/>
        <pc:sldMkLst>
          <pc:docMk/>
          <pc:sldMk cId="3963259181" sldId="400"/>
        </pc:sldMkLst>
        <pc:spChg chg="mod">
          <ac:chgData name="Indu Sekhar Dantu" userId="4218edbc7ffe59d5" providerId="LiveId" clId="{49A40A61-86F5-4FBE-AB70-0A54BE27100C}" dt="2021-08-08T05:35:15.833" v="4601" actId="113"/>
          <ac:spMkLst>
            <pc:docMk/>
            <pc:sldMk cId="3963259181" sldId="40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7:20.989" v="2816" actId="20577"/>
        <pc:sldMkLst>
          <pc:docMk/>
          <pc:sldMk cId="1613126142" sldId="401"/>
        </pc:sldMkLst>
        <pc:spChg chg="mod">
          <ac:chgData name="Indu Sekhar Dantu" userId="4218edbc7ffe59d5" providerId="LiveId" clId="{49A40A61-86F5-4FBE-AB70-0A54BE27100C}" dt="2021-08-07T14:47:20.989" v="2816" actId="20577"/>
          <ac:spMkLst>
            <pc:docMk/>
            <pc:sldMk cId="1613126142" sldId="401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57:26.645" v="2938" actId="20577"/>
        <pc:sldMkLst>
          <pc:docMk/>
          <pc:sldMk cId="614064819" sldId="402"/>
        </pc:sldMkLst>
        <pc:spChg chg="mod">
          <ac:chgData name="Indu Sekhar Dantu" userId="4218edbc7ffe59d5" providerId="LiveId" clId="{49A40A61-86F5-4FBE-AB70-0A54BE27100C}" dt="2021-08-07T14:57:26.645" v="2938" actId="20577"/>
          <ac:spMkLst>
            <pc:docMk/>
            <pc:sldMk cId="614064819" sldId="40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7T01:57:53.259" v="991" actId="2696"/>
        <pc:sldMkLst>
          <pc:docMk/>
          <pc:sldMk cId="2933913102" sldId="402"/>
        </pc:sldMkLst>
        <pc:spChg chg="mod">
          <ac:chgData name="Indu Sekhar Dantu" userId="4218edbc7ffe59d5" providerId="LiveId" clId="{49A40A61-86F5-4FBE-AB70-0A54BE27100C}" dt="2021-08-07T01:57:18.496" v="989" actId="113"/>
          <ac:spMkLst>
            <pc:docMk/>
            <pc:sldMk cId="2933913102" sldId="40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04.610" v="1757" actId="255"/>
        <pc:sldMkLst>
          <pc:docMk/>
          <pc:sldMk cId="2435130084" sldId="403"/>
        </pc:sldMkLst>
        <pc:spChg chg="mod">
          <ac:chgData name="Indu Sekhar Dantu" userId="4218edbc7ffe59d5" providerId="LiveId" clId="{49A40A61-86F5-4FBE-AB70-0A54BE27100C}" dt="2021-08-07T11:15:04.610" v="1757" actId="255"/>
          <ac:spMkLst>
            <pc:docMk/>
            <pc:sldMk cId="2435130084" sldId="40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1:58:58.153" v="993"/>
        <pc:sldMkLst>
          <pc:docMk/>
          <pc:sldMk cId="1144021788" sldId="404"/>
        </pc:sldMkLst>
      </pc:sldChg>
      <pc:sldChg chg="modSp add mod">
        <pc:chgData name="Indu Sekhar Dantu" userId="4218edbc7ffe59d5" providerId="LiveId" clId="{49A40A61-86F5-4FBE-AB70-0A54BE27100C}" dt="2021-08-07T15:00:03.824" v="2958" actId="20577"/>
        <pc:sldMkLst>
          <pc:docMk/>
          <pc:sldMk cId="1632587071" sldId="404"/>
        </pc:sldMkLst>
        <pc:spChg chg="mod">
          <ac:chgData name="Indu Sekhar Dantu" userId="4218edbc7ffe59d5" providerId="LiveId" clId="{49A40A61-86F5-4FBE-AB70-0A54BE27100C}" dt="2021-08-07T15:00:03.824" v="2958" actId="20577"/>
          <ac:spMkLst>
            <pc:docMk/>
            <pc:sldMk cId="1632587071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1:45.910" v="2966" actId="113"/>
        <pc:sldMkLst>
          <pc:docMk/>
          <pc:sldMk cId="3312910687" sldId="405"/>
        </pc:sldMkLst>
        <pc:spChg chg="mod">
          <ac:chgData name="Indu Sekhar Dantu" userId="4218edbc7ffe59d5" providerId="LiveId" clId="{49A40A61-86F5-4FBE-AB70-0A54BE27100C}" dt="2021-08-07T15:01:45.910" v="2966" actId="113"/>
          <ac:spMkLst>
            <pc:docMk/>
            <pc:sldMk cId="3312910687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2:40.590" v="2970" actId="113"/>
        <pc:sldMkLst>
          <pc:docMk/>
          <pc:sldMk cId="740851685" sldId="406"/>
        </pc:sldMkLst>
        <pc:spChg chg="mod">
          <ac:chgData name="Indu Sekhar Dantu" userId="4218edbc7ffe59d5" providerId="LiveId" clId="{49A40A61-86F5-4FBE-AB70-0A54BE27100C}" dt="2021-08-07T15:02:40.590" v="2970" actId="113"/>
          <ac:spMkLst>
            <pc:docMk/>
            <pc:sldMk cId="740851685" sldId="4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43.666" v="2991" actId="20577"/>
        <pc:sldMkLst>
          <pc:docMk/>
          <pc:sldMk cId="1304722796" sldId="407"/>
        </pc:sldMkLst>
        <pc:spChg chg="mod">
          <ac:chgData name="Indu Sekhar Dantu" userId="4218edbc7ffe59d5" providerId="LiveId" clId="{49A40A61-86F5-4FBE-AB70-0A54BE27100C}" dt="2021-08-07T15:06:43.666" v="2991" actId="20577"/>
          <ac:spMkLst>
            <pc:docMk/>
            <pc:sldMk cId="1304722796" sldId="40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04:19.248" v="1074" actId="47"/>
        <pc:sldMkLst>
          <pc:docMk/>
          <pc:sldMk cId="4162664756" sldId="407"/>
        </pc:sldMkLst>
      </pc:sldChg>
      <pc:sldChg chg="add del">
        <pc:chgData name="Indu Sekhar Dantu" userId="4218edbc7ffe59d5" providerId="LiveId" clId="{49A40A61-86F5-4FBE-AB70-0A54BE27100C}" dt="2021-08-07T02:04:19.885" v="1075" actId="47"/>
        <pc:sldMkLst>
          <pc:docMk/>
          <pc:sldMk cId="130749257" sldId="408"/>
        </pc:sldMkLst>
      </pc:sldChg>
      <pc:sldChg chg="modSp mod">
        <pc:chgData name="Indu Sekhar Dantu" userId="4218edbc7ffe59d5" providerId="LiveId" clId="{49A40A61-86F5-4FBE-AB70-0A54BE27100C}" dt="2021-08-07T15:08:00.485" v="3002" actId="6549"/>
        <pc:sldMkLst>
          <pc:docMk/>
          <pc:sldMk cId="3614066602" sldId="408"/>
        </pc:sldMkLst>
        <pc:spChg chg="mod">
          <ac:chgData name="Indu Sekhar Dantu" userId="4218edbc7ffe59d5" providerId="LiveId" clId="{49A40A61-86F5-4FBE-AB70-0A54BE27100C}" dt="2021-08-07T15:08:00.485" v="3002" actId="6549"/>
          <ac:spMkLst>
            <pc:docMk/>
            <pc:sldMk cId="3614066602" sldId="40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13:21.782" v="3028" actId="113"/>
        <pc:sldMkLst>
          <pc:docMk/>
          <pc:sldMk cId="3671949327" sldId="409"/>
        </pc:sldMkLst>
        <pc:spChg chg="mod">
          <ac:chgData name="Indu Sekhar Dantu" userId="4218edbc7ffe59d5" providerId="LiveId" clId="{49A40A61-86F5-4FBE-AB70-0A54BE27100C}" dt="2021-08-07T15:13:21.782" v="3028" actId="113"/>
          <ac:spMkLst>
            <pc:docMk/>
            <pc:sldMk cId="3671949327" sldId="4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5:39.004" v="1226" actId="113"/>
        <pc:sldMkLst>
          <pc:docMk/>
          <pc:sldMk cId="3044640258" sldId="410"/>
        </pc:sldMkLst>
        <pc:spChg chg="mod">
          <ac:chgData name="Indu Sekhar Dantu" userId="4218edbc7ffe59d5" providerId="LiveId" clId="{49A40A61-86F5-4FBE-AB70-0A54BE27100C}" dt="2021-08-07T02:25:39.004" v="1226" actId="113"/>
          <ac:spMkLst>
            <pc:docMk/>
            <pc:sldMk cId="3044640258" sldId="4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6:35.039" v="1231" actId="113"/>
        <pc:sldMkLst>
          <pc:docMk/>
          <pc:sldMk cId="978025208" sldId="411"/>
        </pc:sldMkLst>
        <pc:spChg chg="mod">
          <ac:chgData name="Indu Sekhar Dantu" userId="4218edbc7ffe59d5" providerId="LiveId" clId="{49A40A61-86F5-4FBE-AB70-0A54BE27100C}" dt="2021-08-07T02:26:35.039" v="1231" actId="113"/>
          <ac:spMkLst>
            <pc:docMk/>
            <pc:sldMk cId="978025208" sldId="411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5.152" v="1181" actId="47"/>
        <pc:sldMkLst>
          <pc:docMk/>
          <pc:sldMk cId="2497973746" sldId="412"/>
        </pc:sldMkLst>
      </pc:sldChg>
      <pc:sldChg chg="modSp mod">
        <pc:chgData name="Indu Sekhar Dantu" userId="4218edbc7ffe59d5" providerId="LiveId" clId="{49A40A61-86F5-4FBE-AB70-0A54BE27100C}" dt="2021-08-07T15:11:14.231" v="3023" actId="113"/>
        <pc:sldMkLst>
          <pc:docMk/>
          <pc:sldMk cId="211586640" sldId="413"/>
        </pc:sldMkLst>
        <pc:spChg chg="mod">
          <ac:chgData name="Indu Sekhar Dantu" userId="4218edbc7ffe59d5" providerId="LiveId" clId="{49A40A61-86F5-4FBE-AB70-0A54BE27100C}" dt="2021-08-07T15:11:14.231" v="3023" actId="113"/>
          <ac:spMkLst>
            <pc:docMk/>
            <pc:sldMk cId="211586640" sldId="41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9.985" v="1182" actId="2696"/>
        <pc:sldMkLst>
          <pc:docMk/>
          <pc:sldMk cId="3199378588" sldId="413"/>
        </pc:sldMkLst>
      </pc:sldChg>
      <pc:sldChg chg="modSp mod">
        <pc:chgData name="Indu Sekhar Dantu" userId="4218edbc7ffe59d5" providerId="LiveId" clId="{49A40A61-86F5-4FBE-AB70-0A54BE27100C}" dt="2021-08-07T11:20:30.564" v="1820" actId="6549"/>
        <pc:sldMkLst>
          <pc:docMk/>
          <pc:sldMk cId="757508489" sldId="414"/>
        </pc:sldMkLst>
        <pc:spChg chg="mod">
          <ac:chgData name="Indu Sekhar Dantu" userId="4218edbc7ffe59d5" providerId="LiveId" clId="{49A40A61-86F5-4FBE-AB70-0A54BE27100C}" dt="2021-08-07T11:20:30.564" v="1820" actId="6549"/>
          <ac:spMkLst>
            <pc:docMk/>
            <pc:sldMk cId="757508489" sldId="41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15.091" v="1817" actId="20577"/>
        <pc:sldMkLst>
          <pc:docMk/>
          <pc:sldMk cId="447486575" sldId="415"/>
        </pc:sldMkLst>
        <pc:spChg chg="mod">
          <ac:chgData name="Indu Sekhar Dantu" userId="4218edbc7ffe59d5" providerId="LiveId" clId="{49A40A61-86F5-4FBE-AB70-0A54BE27100C}" dt="2021-08-07T11:20:15.091" v="1817" actId="20577"/>
          <ac:spMkLst>
            <pc:docMk/>
            <pc:sldMk cId="447486575" sldId="41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0:25.938" v="4528" actId="113"/>
        <pc:sldMkLst>
          <pc:docMk/>
          <pc:sldMk cId="446593448" sldId="416"/>
        </pc:sldMkLst>
        <pc:spChg chg="mod">
          <ac:chgData name="Indu Sekhar Dantu" userId="4218edbc7ffe59d5" providerId="LiveId" clId="{49A40A61-86F5-4FBE-AB70-0A54BE27100C}" dt="2021-08-08T05:30:25.938" v="4528" actId="113"/>
          <ac:spMkLst>
            <pc:docMk/>
            <pc:sldMk cId="446593448" sldId="41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2:21.754" v="4540" actId="20577"/>
        <pc:sldMkLst>
          <pc:docMk/>
          <pc:sldMk cId="3446662155" sldId="417"/>
        </pc:sldMkLst>
        <pc:spChg chg="mod">
          <ac:chgData name="Indu Sekhar Dantu" userId="4218edbc7ffe59d5" providerId="LiveId" clId="{49A40A61-86F5-4FBE-AB70-0A54BE27100C}" dt="2021-08-08T05:32:21.754" v="4540" actId="20577"/>
          <ac:spMkLst>
            <pc:docMk/>
            <pc:sldMk cId="3446662155" sldId="4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41.245" v="4548" actId="113"/>
        <pc:sldMkLst>
          <pc:docMk/>
          <pc:sldMk cId="1117776714" sldId="418"/>
        </pc:sldMkLst>
        <pc:spChg chg="mod">
          <ac:chgData name="Indu Sekhar Dantu" userId="4218edbc7ffe59d5" providerId="LiveId" clId="{49A40A61-86F5-4FBE-AB70-0A54BE27100C}" dt="2021-08-08T05:33:41.245" v="4548" actId="113"/>
          <ac:spMkLst>
            <pc:docMk/>
            <pc:sldMk cId="1117776714" sldId="418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47:00.781" v="2798" actId="20577"/>
        <pc:sldMkLst>
          <pc:docMk/>
          <pc:sldMk cId="3687890328" sldId="419"/>
        </pc:sldMkLst>
        <pc:spChg chg="mod">
          <ac:chgData name="Indu Sekhar Dantu" userId="4218edbc7ffe59d5" providerId="LiveId" clId="{49A40A61-86F5-4FBE-AB70-0A54BE27100C}" dt="2021-08-07T14:47:00.781" v="2798" actId="20577"/>
          <ac:spMkLst>
            <pc:docMk/>
            <pc:sldMk cId="3687890328" sldId="41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9:15.229" v="2825" actId="113"/>
        <pc:sldMkLst>
          <pc:docMk/>
          <pc:sldMk cId="2367638308" sldId="420"/>
        </pc:sldMkLst>
        <pc:spChg chg="mod">
          <ac:chgData name="Indu Sekhar Dantu" userId="4218edbc7ffe59d5" providerId="LiveId" clId="{49A40A61-86F5-4FBE-AB70-0A54BE27100C}" dt="2021-08-07T14:49:15.229" v="2825" actId="113"/>
          <ac:spMkLst>
            <pc:docMk/>
            <pc:sldMk cId="2367638308" sldId="42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52:59.259" v="2908" actId="113"/>
        <pc:sldMkLst>
          <pc:docMk/>
          <pc:sldMk cId="1828337717" sldId="421"/>
        </pc:sldMkLst>
        <pc:spChg chg="mod">
          <ac:chgData name="Indu Sekhar Dantu" userId="4218edbc7ffe59d5" providerId="LiveId" clId="{49A40A61-86F5-4FBE-AB70-0A54BE27100C}" dt="2021-08-07T14:52:59.259" v="2908" actId="113"/>
          <ac:spMkLst>
            <pc:docMk/>
            <pc:sldMk cId="1828337717" sldId="42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3:45.221" v="1739" actId="20577"/>
        <pc:sldMkLst>
          <pc:docMk/>
          <pc:sldMk cId="2096785412" sldId="422"/>
        </pc:sldMkLst>
        <pc:spChg chg="mod">
          <ac:chgData name="Indu Sekhar Dantu" userId="4218edbc7ffe59d5" providerId="LiveId" clId="{49A40A61-86F5-4FBE-AB70-0A54BE27100C}" dt="2021-08-07T11:13:45.221" v="1739" actId="20577"/>
          <ac:spMkLst>
            <pc:docMk/>
            <pc:sldMk cId="2096785412" sldId="42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21.462" v="1759" actId="20577"/>
        <pc:sldMkLst>
          <pc:docMk/>
          <pc:sldMk cId="3900194621" sldId="423"/>
        </pc:sldMkLst>
        <pc:spChg chg="mod">
          <ac:chgData name="Indu Sekhar Dantu" userId="4218edbc7ffe59d5" providerId="LiveId" clId="{49A40A61-86F5-4FBE-AB70-0A54BE27100C}" dt="2021-08-07T11:15:21.462" v="1759" actId="20577"/>
          <ac:spMkLst>
            <pc:docMk/>
            <pc:sldMk cId="3900194621" sldId="42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6:11.381" v="1766" actId="20577"/>
        <pc:sldMkLst>
          <pc:docMk/>
          <pc:sldMk cId="292162609" sldId="424"/>
        </pc:sldMkLst>
        <pc:spChg chg="mod">
          <ac:chgData name="Indu Sekhar Dantu" userId="4218edbc7ffe59d5" providerId="LiveId" clId="{49A40A61-86F5-4FBE-AB70-0A54BE27100C}" dt="2021-08-07T11:16:11.381" v="1766" actId="20577"/>
          <ac:spMkLst>
            <pc:docMk/>
            <pc:sldMk cId="292162609" sldId="42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17.551" v="2984" actId="113"/>
        <pc:sldMkLst>
          <pc:docMk/>
          <pc:sldMk cId="1061253428" sldId="425"/>
        </pc:sldMkLst>
        <pc:spChg chg="mod">
          <ac:chgData name="Indu Sekhar Dantu" userId="4218edbc7ffe59d5" providerId="LiveId" clId="{49A40A61-86F5-4FBE-AB70-0A54BE27100C}" dt="2021-08-07T15:06:17.551" v="2984" actId="113"/>
          <ac:spMkLst>
            <pc:docMk/>
            <pc:sldMk cId="1061253428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7:27.087" v="2997" actId="113"/>
        <pc:sldMkLst>
          <pc:docMk/>
          <pc:sldMk cId="1893249245" sldId="426"/>
        </pc:sldMkLst>
        <pc:spChg chg="mod">
          <ac:chgData name="Indu Sekhar Dantu" userId="4218edbc7ffe59d5" providerId="LiveId" clId="{49A40A61-86F5-4FBE-AB70-0A54BE27100C}" dt="2021-08-07T15:07:27.087" v="2997" actId="113"/>
          <ac:spMkLst>
            <pc:docMk/>
            <pc:sldMk cId="1893249245" sldId="42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8:21.468" v="3006" actId="113"/>
        <pc:sldMkLst>
          <pc:docMk/>
          <pc:sldMk cId="2311694766" sldId="427"/>
        </pc:sldMkLst>
        <pc:spChg chg="mod">
          <ac:chgData name="Indu Sekhar Dantu" userId="4218edbc7ffe59d5" providerId="LiveId" clId="{49A40A61-86F5-4FBE-AB70-0A54BE27100C}" dt="2021-08-07T15:08:21.468" v="3006" actId="113"/>
          <ac:spMkLst>
            <pc:docMk/>
            <pc:sldMk cId="2311694766" sldId="42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9:22.177" v="3015" actId="113"/>
        <pc:sldMkLst>
          <pc:docMk/>
          <pc:sldMk cId="960191521" sldId="428"/>
        </pc:sldMkLst>
        <pc:spChg chg="mod">
          <ac:chgData name="Indu Sekhar Dantu" userId="4218edbc7ffe59d5" providerId="LiveId" clId="{49A40A61-86F5-4FBE-AB70-0A54BE27100C}" dt="2021-08-07T15:09:22.177" v="3015" actId="113"/>
          <ac:spMkLst>
            <pc:docMk/>
            <pc:sldMk cId="960191521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14:34.449" v="3029" actId="6549"/>
        <pc:sldMkLst>
          <pc:docMk/>
          <pc:sldMk cId="3661318246" sldId="429"/>
        </pc:sldMkLst>
        <pc:spChg chg="mod">
          <ac:chgData name="Indu Sekhar Dantu" userId="4218edbc7ffe59d5" providerId="LiveId" clId="{49A40A61-86F5-4FBE-AB70-0A54BE27100C}" dt="2021-08-07T15:14:34.449" v="3029" actId="6549"/>
          <ac:spMkLst>
            <pc:docMk/>
            <pc:sldMk cId="3661318246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9:40.776" v="1811" actId="20577"/>
        <pc:sldMkLst>
          <pc:docMk/>
          <pc:sldMk cId="2386644200" sldId="430"/>
        </pc:sldMkLst>
        <pc:spChg chg="mod">
          <ac:chgData name="Indu Sekhar Dantu" userId="4218edbc7ffe59d5" providerId="LiveId" clId="{49A40A61-86F5-4FBE-AB70-0A54BE27100C}" dt="2021-08-07T11:19:40.776" v="1811" actId="20577"/>
          <ac:spMkLst>
            <pc:docMk/>
            <pc:sldMk cId="2386644200" sldId="43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8:02.005" v="4506" actId="113"/>
        <pc:sldMkLst>
          <pc:docMk/>
          <pc:sldMk cId="899433278" sldId="431"/>
        </pc:sldMkLst>
        <pc:spChg chg="mod">
          <ac:chgData name="Indu Sekhar Dantu" userId="4218edbc7ffe59d5" providerId="LiveId" clId="{49A40A61-86F5-4FBE-AB70-0A54BE27100C}" dt="2021-08-08T05:28:02.005" v="4506" actId="113"/>
          <ac:spMkLst>
            <pc:docMk/>
            <pc:sldMk cId="899433278" sldId="4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9:19.521" v="4521" actId="6549"/>
        <pc:sldMkLst>
          <pc:docMk/>
          <pc:sldMk cId="1252904162" sldId="432"/>
        </pc:sldMkLst>
        <pc:spChg chg="mod">
          <ac:chgData name="Indu Sekhar Dantu" userId="4218edbc7ffe59d5" providerId="LiveId" clId="{49A40A61-86F5-4FBE-AB70-0A54BE27100C}" dt="2021-08-08T05:29:19.521" v="4521" actId="6549"/>
          <ac:spMkLst>
            <pc:docMk/>
            <pc:sldMk cId="1252904162" sldId="43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50.547" v="4523" actId="47"/>
        <pc:sldMkLst>
          <pc:docMk/>
          <pc:sldMk cId="4117818763" sldId="433"/>
        </pc:sldMkLst>
        <pc:spChg chg="mod">
          <ac:chgData name="Indu Sekhar Dantu" userId="4218edbc7ffe59d5" providerId="LiveId" clId="{49A40A61-86F5-4FBE-AB70-0A54BE27100C}" dt="2021-08-07T11:22:22.285" v="1843" actId="27636"/>
          <ac:spMkLst>
            <pc:docMk/>
            <pc:sldMk cId="4117818763" sldId="4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1:10.446" v="4533" actId="113"/>
        <pc:sldMkLst>
          <pc:docMk/>
          <pc:sldMk cId="1619479753" sldId="434"/>
        </pc:sldMkLst>
        <pc:spChg chg="mod">
          <ac:chgData name="Indu Sekhar Dantu" userId="4218edbc7ffe59d5" providerId="LiveId" clId="{49A40A61-86F5-4FBE-AB70-0A54BE27100C}" dt="2021-08-08T05:31:10.446" v="4533" actId="113"/>
          <ac:spMkLst>
            <pc:docMk/>
            <pc:sldMk cId="1619479753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03.351" v="4543" actId="113"/>
        <pc:sldMkLst>
          <pc:docMk/>
          <pc:sldMk cId="2782095536" sldId="435"/>
        </pc:sldMkLst>
        <pc:spChg chg="mod">
          <ac:chgData name="Indu Sekhar Dantu" userId="4218edbc7ffe59d5" providerId="LiveId" clId="{49A40A61-86F5-4FBE-AB70-0A54BE27100C}" dt="2021-08-08T05:33:03.351" v="4543" actId="113"/>
          <ac:spMkLst>
            <pc:docMk/>
            <pc:sldMk cId="2782095536" sldId="4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4:16.163" v="4554" actId="113"/>
        <pc:sldMkLst>
          <pc:docMk/>
          <pc:sldMk cId="4251344282" sldId="436"/>
        </pc:sldMkLst>
        <pc:spChg chg="mod">
          <ac:chgData name="Indu Sekhar Dantu" userId="4218edbc7ffe59d5" providerId="LiveId" clId="{49A40A61-86F5-4FBE-AB70-0A54BE27100C}" dt="2021-08-08T05:34:16.163" v="4554" actId="113"/>
          <ac:spMkLst>
            <pc:docMk/>
            <pc:sldMk cId="4251344282" sldId="43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6:26.300" v="4646" actId="113"/>
        <pc:sldMkLst>
          <pc:docMk/>
          <pc:sldMk cId="2221559800" sldId="437"/>
        </pc:sldMkLst>
        <pc:spChg chg="mod">
          <ac:chgData name="Indu Sekhar Dantu" userId="4218edbc7ffe59d5" providerId="LiveId" clId="{49A40A61-86F5-4FBE-AB70-0A54BE27100C}" dt="2021-08-08T05:36:26.300" v="4646" actId="113"/>
          <ac:spMkLst>
            <pc:docMk/>
            <pc:sldMk cId="2221559800" sldId="4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1:18.156" v="5183" actId="113"/>
        <pc:sldMkLst>
          <pc:docMk/>
          <pc:sldMk cId="1633480972" sldId="438"/>
        </pc:sldMkLst>
        <pc:spChg chg="mod">
          <ac:chgData name="Indu Sekhar Dantu" userId="4218edbc7ffe59d5" providerId="LiveId" clId="{49A40A61-86F5-4FBE-AB70-0A54BE27100C}" dt="2021-08-08T08:51:18.156" v="5183" actId="113"/>
          <ac:spMkLst>
            <pc:docMk/>
            <pc:sldMk cId="1633480972" sldId="43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4165124494" sldId="438"/>
        </pc:sldMkLst>
        <pc:spChg chg="mod">
          <ac:chgData name="Indu Sekhar Dantu" userId="4218edbc7ffe59d5" providerId="LiveId" clId="{49A40A61-86F5-4FBE-AB70-0A54BE27100C}" dt="2021-08-07T11:26:16.448" v="1874" actId="20577"/>
          <ac:spMkLst>
            <pc:docMk/>
            <pc:sldMk cId="4165124494" sldId="43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789589411" sldId="439"/>
        </pc:sldMkLst>
        <pc:spChg chg="mod">
          <ac:chgData name="Indu Sekhar Dantu" userId="4218edbc7ffe59d5" providerId="LiveId" clId="{49A40A61-86F5-4FBE-AB70-0A54BE27100C}" dt="2021-08-07T11:29:16.644" v="1903" actId="6549"/>
          <ac:spMkLst>
            <pc:docMk/>
            <pc:sldMk cId="1789589411" sldId="4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31.497" v="5208" actId="113"/>
        <pc:sldMkLst>
          <pc:docMk/>
          <pc:sldMk cId="1839396359" sldId="439"/>
        </pc:sldMkLst>
        <pc:spChg chg="mod">
          <ac:chgData name="Indu Sekhar Dantu" userId="4218edbc7ffe59d5" providerId="LiveId" clId="{49A40A61-86F5-4FBE-AB70-0A54BE27100C}" dt="2021-08-08T08:54:31.497" v="5208" actId="113"/>
          <ac:spMkLst>
            <pc:docMk/>
            <pc:sldMk cId="1839396359" sldId="43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7T11:28:14.273" v="1893"/>
        <pc:sldMkLst>
          <pc:docMk/>
          <pc:sldMk cId="14240635" sldId="440"/>
        </pc:sldMkLst>
      </pc:sldChg>
      <pc:sldChg chg="modSp mod">
        <pc:chgData name="Indu Sekhar Dantu" userId="4218edbc7ffe59d5" providerId="LiveId" clId="{49A40A61-86F5-4FBE-AB70-0A54BE27100C}" dt="2021-08-08T08:55:16.673" v="5212" actId="113"/>
        <pc:sldMkLst>
          <pc:docMk/>
          <pc:sldMk cId="2989995504" sldId="440"/>
        </pc:sldMkLst>
        <pc:spChg chg="mod">
          <ac:chgData name="Indu Sekhar Dantu" userId="4218edbc7ffe59d5" providerId="LiveId" clId="{49A40A61-86F5-4FBE-AB70-0A54BE27100C}" dt="2021-08-08T08:55:16.673" v="5212" actId="113"/>
          <ac:spMkLst>
            <pc:docMk/>
            <pc:sldMk cId="2989995504" sldId="4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133733019" sldId="440"/>
        </pc:sldMkLst>
        <pc:spChg chg="mod">
          <ac:chgData name="Indu Sekhar Dantu" userId="4218edbc7ffe59d5" providerId="LiveId" clId="{49A40A61-86F5-4FBE-AB70-0A54BE27100C}" dt="2021-08-07T11:29:38.214" v="1905" actId="6549"/>
          <ac:spMkLst>
            <pc:docMk/>
            <pc:sldMk cId="3133733019" sldId="44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14.455" v="4684" actId="113"/>
        <pc:sldMkLst>
          <pc:docMk/>
          <pc:sldMk cId="2337427606" sldId="441"/>
        </pc:sldMkLst>
        <pc:spChg chg="mod">
          <ac:chgData name="Indu Sekhar Dantu" userId="4218edbc7ffe59d5" providerId="LiveId" clId="{49A40A61-86F5-4FBE-AB70-0A54BE27100C}" dt="2021-08-07T11:49:37.233" v="2008" actId="255"/>
          <ac:spMkLst>
            <pc:docMk/>
            <pc:sldMk cId="2337427606" sldId="44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14.455" v="4684" actId="113"/>
          <ac:spMkLst>
            <pc:docMk/>
            <pc:sldMk cId="2337427606" sldId="44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56.203" v="4715" actId="6549"/>
        <pc:sldMkLst>
          <pc:docMk/>
          <pc:sldMk cId="1233100624" sldId="442"/>
        </pc:sldMkLst>
        <pc:spChg chg="mod">
          <ac:chgData name="Indu Sekhar Dantu" userId="4218edbc7ffe59d5" providerId="LiveId" clId="{49A40A61-86F5-4FBE-AB70-0A54BE27100C}" dt="2021-08-07T11:57:53.393" v="2014" actId="6549"/>
          <ac:spMkLst>
            <pc:docMk/>
            <pc:sldMk cId="1233100624" sldId="44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56.203" v="4715" actId="6549"/>
          <ac:spMkLst>
            <pc:docMk/>
            <pc:sldMk cId="1233100624" sldId="4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6:39.564" v="4750" actId="20577"/>
        <pc:sldMkLst>
          <pc:docMk/>
          <pc:sldMk cId="3852452167" sldId="443"/>
        </pc:sldMkLst>
        <pc:spChg chg="mod">
          <ac:chgData name="Indu Sekhar Dantu" userId="4218edbc7ffe59d5" providerId="LiveId" clId="{49A40A61-86F5-4FBE-AB70-0A54BE27100C}" dt="2021-08-07T11:58:34.177" v="2022" actId="6549"/>
          <ac:spMkLst>
            <pc:docMk/>
            <pc:sldMk cId="3852452167" sldId="44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6:39.564" v="4750" actId="20577"/>
          <ac:spMkLst>
            <pc:docMk/>
            <pc:sldMk cId="3852452167" sldId="4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8:56.645" v="4763" actId="6549"/>
        <pc:sldMkLst>
          <pc:docMk/>
          <pc:sldMk cId="1893053942" sldId="444"/>
        </pc:sldMkLst>
        <pc:spChg chg="mod">
          <ac:chgData name="Indu Sekhar Dantu" userId="4218edbc7ffe59d5" providerId="LiveId" clId="{49A40A61-86F5-4FBE-AB70-0A54BE27100C}" dt="2021-08-07T11:59:13.770" v="2030" actId="6549"/>
          <ac:spMkLst>
            <pc:docMk/>
            <pc:sldMk cId="1893053942" sldId="44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8:56.645" v="4763" actId="6549"/>
          <ac:spMkLst>
            <pc:docMk/>
            <pc:sldMk cId="1893053942" sldId="4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5:35.833" v="4746" actId="20577"/>
        <pc:sldMkLst>
          <pc:docMk/>
          <pc:sldMk cId="59899405" sldId="445"/>
        </pc:sldMkLst>
        <pc:spChg chg="mod">
          <ac:chgData name="Indu Sekhar Dantu" userId="4218edbc7ffe59d5" providerId="LiveId" clId="{49A40A61-86F5-4FBE-AB70-0A54BE27100C}" dt="2021-08-07T11:58:21.592" v="2020" actId="6549"/>
          <ac:spMkLst>
            <pc:docMk/>
            <pc:sldMk cId="59899405" sldId="44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5:35.833" v="4746" actId="20577"/>
          <ac:spMkLst>
            <pc:docMk/>
            <pc:sldMk cId="59899405" sldId="4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58:44.035" v="2024" actId="6549"/>
        <pc:sldMkLst>
          <pc:docMk/>
          <pc:sldMk cId="1876863720" sldId="446"/>
        </pc:sldMkLst>
        <pc:spChg chg="mod">
          <ac:chgData name="Indu Sekhar Dantu" userId="4218edbc7ffe59d5" providerId="LiveId" clId="{49A40A61-86F5-4FBE-AB70-0A54BE27100C}" dt="2021-08-07T11:58:44.035" v="2024" actId="6549"/>
          <ac:spMkLst>
            <pc:docMk/>
            <pc:sldMk cId="1876863720" sldId="44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13.491" v="1997" actId="12"/>
          <ac:spMkLst>
            <pc:docMk/>
            <pc:sldMk cId="1876863720" sldId="446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48:10.011" v="4754" actId="47"/>
        <pc:sldMkLst>
          <pc:docMk/>
          <pc:sldMk cId="396893006" sldId="447"/>
        </pc:sldMkLst>
        <pc:spChg chg="mod">
          <ac:chgData name="Indu Sekhar Dantu" userId="4218edbc7ffe59d5" providerId="LiveId" clId="{49A40A61-86F5-4FBE-AB70-0A54BE27100C}" dt="2021-08-07T11:59:03.259" v="2028" actId="6549"/>
          <ac:spMkLst>
            <pc:docMk/>
            <pc:sldMk cId="396893006" sldId="44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50.394" v="1999" actId="12"/>
          <ac:spMkLst>
            <pc:docMk/>
            <pc:sldMk cId="396893006" sldId="4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9:37.946" v="4768" actId="6549"/>
        <pc:sldMkLst>
          <pc:docMk/>
          <pc:sldMk cId="3439835100" sldId="448"/>
        </pc:sldMkLst>
        <pc:spChg chg="mod">
          <ac:chgData name="Indu Sekhar Dantu" userId="4218edbc7ffe59d5" providerId="LiveId" clId="{49A40A61-86F5-4FBE-AB70-0A54BE27100C}" dt="2021-08-07T11:59:22.487" v="2032" actId="6549"/>
          <ac:spMkLst>
            <pc:docMk/>
            <pc:sldMk cId="3439835100" sldId="44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9:37.946" v="4768" actId="6549"/>
          <ac:spMkLst>
            <pc:docMk/>
            <pc:sldMk cId="3439835100" sldId="4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38.002" v="4917" actId="113"/>
        <pc:sldMkLst>
          <pc:docMk/>
          <pc:sldMk cId="2533642739" sldId="449"/>
        </pc:sldMkLst>
        <pc:spChg chg="mod">
          <ac:chgData name="Indu Sekhar Dantu" userId="4218edbc7ffe59d5" providerId="LiveId" clId="{49A40A61-86F5-4FBE-AB70-0A54BE27100C}" dt="2021-08-08T06:04:38.002" v="4917" actId="113"/>
          <ac:spMkLst>
            <pc:docMk/>
            <pc:sldMk cId="2533642739" sldId="4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17.597" v="4784" actId="113"/>
        <pc:sldMkLst>
          <pc:docMk/>
          <pc:sldMk cId="3148879783" sldId="450"/>
        </pc:sldMkLst>
        <pc:spChg chg="mod">
          <ac:chgData name="Indu Sekhar Dantu" userId="4218edbc7ffe59d5" providerId="LiveId" clId="{49A40A61-86F5-4FBE-AB70-0A54BE27100C}" dt="2021-08-08T05:52:17.597" v="4784" actId="113"/>
          <ac:spMkLst>
            <pc:docMk/>
            <pc:sldMk cId="3148879783" sldId="4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9:56.682" v="4874" actId="20577"/>
        <pc:sldMkLst>
          <pc:docMk/>
          <pc:sldMk cId="135721397" sldId="451"/>
        </pc:sldMkLst>
        <pc:spChg chg="mod">
          <ac:chgData name="Indu Sekhar Dantu" userId="4218edbc7ffe59d5" providerId="LiveId" clId="{49A40A61-86F5-4FBE-AB70-0A54BE27100C}" dt="2021-08-08T05:59:56.682" v="4874" actId="20577"/>
          <ac:spMkLst>
            <pc:docMk/>
            <pc:sldMk cId="135721397" sldId="4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3:15.202" v="4906" actId="113"/>
        <pc:sldMkLst>
          <pc:docMk/>
          <pc:sldMk cId="3258988550" sldId="452"/>
        </pc:sldMkLst>
        <pc:spChg chg="mod">
          <ac:chgData name="Indu Sekhar Dantu" userId="4218edbc7ffe59d5" providerId="LiveId" clId="{49A40A61-86F5-4FBE-AB70-0A54BE27100C}" dt="2021-08-08T06:03:15.202" v="4906" actId="113"/>
          <ac:spMkLst>
            <pc:docMk/>
            <pc:sldMk cId="3258988550" sldId="45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5:11.574" v="4923" actId="113"/>
        <pc:sldMkLst>
          <pc:docMk/>
          <pc:sldMk cId="3621014553" sldId="453"/>
        </pc:sldMkLst>
        <pc:spChg chg="mod">
          <ac:chgData name="Indu Sekhar Dantu" userId="4218edbc7ffe59d5" providerId="LiveId" clId="{49A40A61-86F5-4FBE-AB70-0A54BE27100C}" dt="2021-08-08T06:05:11.574" v="4923" actId="113"/>
          <ac:spMkLst>
            <pc:docMk/>
            <pc:sldMk cId="3621014553" sldId="45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6:10.011" v="4925" actId="113"/>
        <pc:sldMkLst>
          <pc:docMk/>
          <pc:sldMk cId="3707736808" sldId="454"/>
        </pc:sldMkLst>
        <pc:spChg chg="mod">
          <ac:chgData name="Indu Sekhar Dantu" userId="4218edbc7ffe59d5" providerId="LiveId" clId="{49A40A61-86F5-4FBE-AB70-0A54BE27100C}" dt="2021-08-08T06:06:10.011" v="4925" actId="113"/>
          <ac:spMkLst>
            <pc:docMk/>
            <pc:sldMk cId="3707736808" sldId="45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9:40.837" v="4995" actId="113"/>
        <pc:sldMkLst>
          <pc:docMk/>
          <pc:sldMk cId="785861187" sldId="455"/>
        </pc:sldMkLst>
        <pc:spChg chg="mod">
          <ac:chgData name="Indu Sekhar Dantu" userId="4218edbc7ffe59d5" providerId="LiveId" clId="{49A40A61-86F5-4FBE-AB70-0A54BE27100C}" dt="2021-08-07T13:43:56.334" v="2200" actId="6549"/>
          <ac:spMkLst>
            <pc:docMk/>
            <pc:sldMk cId="785861187" sldId="45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9:40.837" v="4995" actId="113"/>
          <ac:spMkLst>
            <pc:docMk/>
            <pc:sldMk cId="785861187" sldId="45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07.938" v="5003" actId="20577"/>
        <pc:sldMkLst>
          <pc:docMk/>
          <pc:sldMk cId="1210264869" sldId="456"/>
        </pc:sldMkLst>
        <pc:spChg chg="mod">
          <ac:chgData name="Indu Sekhar Dantu" userId="4218edbc7ffe59d5" providerId="LiveId" clId="{49A40A61-86F5-4FBE-AB70-0A54BE27100C}" dt="2021-08-07T13:44:07.235" v="2202" actId="6549"/>
          <ac:spMkLst>
            <pc:docMk/>
            <pc:sldMk cId="1210264869" sldId="45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07.938" v="5003" actId="20577"/>
          <ac:spMkLst>
            <pc:docMk/>
            <pc:sldMk cId="1210264869" sldId="45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55.820" v="5009" actId="113"/>
        <pc:sldMkLst>
          <pc:docMk/>
          <pc:sldMk cId="3423929202" sldId="457"/>
        </pc:sldMkLst>
        <pc:spChg chg="mod">
          <ac:chgData name="Indu Sekhar Dantu" userId="4218edbc7ffe59d5" providerId="LiveId" clId="{49A40A61-86F5-4FBE-AB70-0A54BE27100C}" dt="2021-08-07T13:44:17.416" v="2204" actId="6549"/>
          <ac:spMkLst>
            <pc:docMk/>
            <pc:sldMk cId="3423929202" sldId="45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55.820" v="5009" actId="113"/>
          <ac:spMkLst>
            <pc:docMk/>
            <pc:sldMk cId="3423929202" sldId="45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2:21.986" v="5012" actId="113"/>
        <pc:sldMkLst>
          <pc:docMk/>
          <pc:sldMk cId="4289448410" sldId="458"/>
        </pc:sldMkLst>
        <pc:spChg chg="mod">
          <ac:chgData name="Indu Sekhar Dantu" userId="4218edbc7ffe59d5" providerId="LiveId" clId="{49A40A61-86F5-4FBE-AB70-0A54BE27100C}" dt="2021-08-07T13:44:26.203" v="2206" actId="6549"/>
          <ac:spMkLst>
            <pc:docMk/>
            <pc:sldMk cId="4289448410" sldId="4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2:21.986" v="5012" actId="113"/>
          <ac:spMkLst>
            <pc:docMk/>
            <pc:sldMk cId="4289448410" sldId="45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1:22.954" v="5048" actId="113"/>
        <pc:sldMkLst>
          <pc:docMk/>
          <pc:sldMk cId="1146269615" sldId="459"/>
        </pc:sldMkLst>
        <pc:spChg chg="mod">
          <ac:chgData name="Indu Sekhar Dantu" userId="4218edbc7ffe59d5" providerId="LiveId" clId="{49A40A61-86F5-4FBE-AB70-0A54BE27100C}" dt="2021-08-07T13:45:07.561" v="2215" actId="6549"/>
          <ac:spMkLst>
            <pc:docMk/>
            <pc:sldMk cId="1146269615" sldId="4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1:22.954" v="5048" actId="113"/>
          <ac:spMkLst>
            <pc:docMk/>
            <pc:sldMk cId="1146269615" sldId="459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49A40A61-86F5-4FBE-AB70-0A54BE27100C}" dt="2021-08-08T06:23:22.688" v="5062" actId="6549"/>
        <pc:sldMkLst>
          <pc:docMk/>
          <pc:sldMk cId="4066127671" sldId="460"/>
        </pc:sldMkLst>
        <pc:spChg chg="add del mod">
          <ac:chgData name="Indu Sekhar Dantu" userId="4218edbc7ffe59d5" providerId="LiveId" clId="{49A40A61-86F5-4FBE-AB70-0A54BE27100C}" dt="2021-08-07T13:45:34.450" v="2223" actId="478"/>
          <ac:spMkLst>
            <pc:docMk/>
            <pc:sldMk cId="4066127671" sldId="460"/>
            <ac:spMk id="3" creationId="{7FD0983E-46E6-439C-ABA5-E152238E003A}"/>
          </ac:spMkLst>
        </pc:spChg>
        <pc:spChg chg="add del mod">
          <ac:chgData name="Indu Sekhar Dantu" userId="4218edbc7ffe59d5" providerId="LiveId" clId="{49A40A61-86F5-4FBE-AB70-0A54BE27100C}" dt="2021-08-07T13:45:35.471" v="2224" actId="20577"/>
          <ac:spMkLst>
            <pc:docMk/>
            <pc:sldMk cId="4066127671" sldId="4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3:22.688" v="5062" actId="6549"/>
          <ac:spMkLst>
            <pc:docMk/>
            <pc:sldMk cId="4066127671" sldId="46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4:15.794" v="5069" actId="113"/>
        <pc:sldMkLst>
          <pc:docMk/>
          <pc:sldMk cId="1246831187" sldId="461"/>
        </pc:sldMkLst>
        <pc:spChg chg="mod">
          <ac:chgData name="Indu Sekhar Dantu" userId="4218edbc7ffe59d5" providerId="LiveId" clId="{49A40A61-86F5-4FBE-AB70-0A54BE27100C}" dt="2021-08-07T13:45:47.426" v="2226" actId="6549"/>
          <ac:spMkLst>
            <pc:docMk/>
            <pc:sldMk cId="1246831187" sldId="4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4:15.794" v="5069" actId="113"/>
          <ac:spMkLst>
            <pc:docMk/>
            <pc:sldMk cId="1246831187" sldId="46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1:29.900" v="5097" actId="113"/>
        <pc:sldMkLst>
          <pc:docMk/>
          <pc:sldMk cId="3289736465" sldId="462"/>
        </pc:sldMkLst>
        <pc:spChg chg="mod">
          <ac:chgData name="Indu Sekhar Dantu" userId="4218edbc7ffe59d5" providerId="LiveId" clId="{49A40A61-86F5-4FBE-AB70-0A54BE27100C}" dt="2021-08-07T13:45:57.612" v="2228" actId="6549"/>
          <ac:spMkLst>
            <pc:docMk/>
            <pc:sldMk cId="3289736465" sldId="4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1:29.900" v="5097" actId="113"/>
          <ac:spMkLst>
            <pc:docMk/>
            <pc:sldMk cId="3289736465" sldId="46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2:07.404" v="5101" actId="113"/>
        <pc:sldMkLst>
          <pc:docMk/>
          <pc:sldMk cId="3560831497" sldId="463"/>
        </pc:sldMkLst>
        <pc:spChg chg="mod">
          <ac:chgData name="Indu Sekhar Dantu" userId="4218edbc7ffe59d5" providerId="LiveId" clId="{49A40A61-86F5-4FBE-AB70-0A54BE27100C}" dt="2021-08-08T02:10:13.073" v="3708" actId="6549"/>
          <ac:spMkLst>
            <pc:docMk/>
            <pc:sldMk cId="3560831497" sldId="4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07.404" v="5101" actId="113"/>
          <ac:spMkLst>
            <pc:docMk/>
            <pc:sldMk cId="3560831497" sldId="46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4:00:18.464" v="2378" actId="47"/>
        <pc:sldMkLst>
          <pc:docMk/>
          <pc:sldMk cId="951085359" sldId="464"/>
        </pc:sldMkLst>
      </pc:sldChg>
      <pc:sldChg chg="add del">
        <pc:chgData name="Indu Sekhar Dantu" userId="4218edbc7ffe59d5" providerId="LiveId" clId="{49A40A61-86F5-4FBE-AB70-0A54BE27100C}" dt="2021-08-07T14:00:19.156" v="2379" actId="47"/>
        <pc:sldMkLst>
          <pc:docMk/>
          <pc:sldMk cId="2803935446" sldId="465"/>
        </pc:sldMkLst>
      </pc:sldChg>
      <pc:sldChg chg="add del">
        <pc:chgData name="Indu Sekhar Dantu" userId="4218edbc7ffe59d5" providerId="LiveId" clId="{49A40A61-86F5-4FBE-AB70-0A54BE27100C}" dt="2021-08-07T14:00:19.670" v="2380" actId="47"/>
        <pc:sldMkLst>
          <pc:docMk/>
          <pc:sldMk cId="3271082487" sldId="466"/>
        </pc:sldMkLst>
      </pc:sldChg>
      <pc:sldChg chg="add del">
        <pc:chgData name="Indu Sekhar Dantu" userId="4218edbc7ffe59d5" providerId="LiveId" clId="{49A40A61-86F5-4FBE-AB70-0A54BE27100C}" dt="2021-08-07T14:00:20.241" v="2381" actId="47"/>
        <pc:sldMkLst>
          <pc:docMk/>
          <pc:sldMk cId="15246175" sldId="467"/>
        </pc:sldMkLst>
      </pc:sldChg>
      <pc:sldChg chg="add del">
        <pc:chgData name="Indu Sekhar Dantu" userId="4218edbc7ffe59d5" providerId="LiveId" clId="{49A40A61-86F5-4FBE-AB70-0A54BE27100C}" dt="2021-08-07T14:00:20.751" v="2382" actId="47"/>
        <pc:sldMkLst>
          <pc:docMk/>
          <pc:sldMk cId="3907013065" sldId="468"/>
        </pc:sldMkLst>
      </pc:sldChg>
      <pc:sldChg chg="add del">
        <pc:chgData name="Indu Sekhar Dantu" userId="4218edbc7ffe59d5" providerId="LiveId" clId="{49A40A61-86F5-4FBE-AB70-0A54BE27100C}" dt="2021-08-07T14:00:21.374" v="2383" actId="47"/>
        <pc:sldMkLst>
          <pc:docMk/>
          <pc:sldMk cId="1519183858" sldId="469"/>
        </pc:sldMkLst>
      </pc:sldChg>
      <pc:sldChg chg="add del">
        <pc:chgData name="Indu Sekhar Dantu" userId="4218edbc7ffe59d5" providerId="LiveId" clId="{49A40A61-86F5-4FBE-AB70-0A54BE27100C}" dt="2021-08-07T14:00:21.997" v="2384" actId="47"/>
        <pc:sldMkLst>
          <pc:docMk/>
          <pc:sldMk cId="2547018827" sldId="470"/>
        </pc:sldMkLst>
      </pc:sldChg>
      <pc:sldChg chg="modSp add mod">
        <pc:chgData name="Indu Sekhar Dantu" userId="4218edbc7ffe59d5" providerId="LiveId" clId="{49A40A61-86F5-4FBE-AB70-0A54BE27100C}" dt="2021-08-08T08:42:49.305" v="5105" actId="113"/>
        <pc:sldMkLst>
          <pc:docMk/>
          <pc:sldMk cId="1072309626" sldId="471"/>
        </pc:sldMkLst>
        <pc:spChg chg="mod">
          <ac:chgData name="Indu Sekhar Dantu" userId="4218edbc7ffe59d5" providerId="LiveId" clId="{49A40A61-86F5-4FBE-AB70-0A54BE27100C}" dt="2021-08-08T02:10:49.546" v="3714" actId="6549"/>
          <ac:spMkLst>
            <pc:docMk/>
            <pc:sldMk cId="1072309626" sldId="4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49.305" v="5105" actId="113"/>
          <ac:spMkLst>
            <pc:docMk/>
            <pc:sldMk cId="1072309626" sldId="47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3:37.561" v="5109" actId="113"/>
        <pc:sldMkLst>
          <pc:docMk/>
          <pc:sldMk cId="1144111445" sldId="472"/>
        </pc:sldMkLst>
        <pc:spChg chg="mod">
          <ac:chgData name="Indu Sekhar Dantu" userId="4218edbc7ffe59d5" providerId="LiveId" clId="{49A40A61-86F5-4FBE-AB70-0A54BE27100C}" dt="2021-08-08T02:11:02.446" v="3717" actId="6549"/>
          <ac:spMkLst>
            <pc:docMk/>
            <pc:sldMk cId="1144111445" sldId="4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3:37.561" v="5109" actId="113"/>
          <ac:spMkLst>
            <pc:docMk/>
            <pc:sldMk cId="1144111445" sldId="47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4:14.747" v="5114" actId="113"/>
        <pc:sldMkLst>
          <pc:docMk/>
          <pc:sldMk cId="2648229548" sldId="473"/>
        </pc:sldMkLst>
        <pc:spChg chg="mod">
          <ac:chgData name="Indu Sekhar Dantu" userId="4218edbc7ffe59d5" providerId="LiveId" clId="{49A40A61-86F5-4FBE-AB70-0A54BE27100C}" dt="2021-08-08T02:11:15.568" v="3720" actId="6549"/>
          <ac:spMkLst>
            <pc:docMk/>
            <pc:sldMk cId="2648229548" sldId="4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14.747" v="5114" actId="113"/>
          <ac:spMkLst>
            <pc:docMk/>
            <pc:sldMk cId="2648229548" sldId="47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8T08:46:18.040" v="5124" actId="113"/>
        <pc:sldMkLst>
          <pc:docMk/>
          <pc:sldMk cId="4227521073" sldId="474"/>
        </pc:sldMkLst>
        <pc:spChg chg="mod">
          <ac:chgData name="Indu Sekhar Dantu" userId="4218edbc7ffe59d5" providerId="LiveId" clId="{49A40A61-86F5-4FBE-AB70-0A54BE27100C}" dt="2021-08-08T02:12:04.618" v="3735" actId="6549"/>
          <ac:spMkLst>
            <pc:docMk/>
            <pc:sldMk cId="4227521073" sldId="4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18.040" v="5124" actId="113"/>
          <ac:spMkLst>
            <pc:docMk/>
            <pc:sldMk cId="4227521073" sldId="47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6:57.792" v="5127" actId="113"/>
        <pc:sldMkLst>
          <pc:docMk/>
          <pc:sldMk cId="3081552381" sldId="475"/>
        </pc:sldMkLst>
        <pc:spChg chg="mod">
          <ac:chgData name="Indu Sekhar Dantu" userId="4218edbc7ffe59d5" providerId="LiveId" clId="{49A40A61-86F5-4FBE-AB70-0A54BE27100C}" dt="2021-08-08T02:12:18.214" v="3738" actId="6549"/>
          <ac:spMkLst>
            <pc:docMk/>
            <pc:sldMk cId="3081552381" sldId="4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57.792" v="5127" actId="113"/>
          <ac:spMkLst>
            <pc:docMk/>
            <pc:sldMk cId="3081552381" sldId="47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7:40.333" v="5132" actId="113"/>
        <pc:sldMkLst>
          <pc:docMk/>
          <pc:sldMk cId="283410074" sldId="476"/>
        </pc:sldMkLst>
        <pc:spChg chg="mod">
          <ac:chgData name="Indu Sekhar Dantu" userId="4218edbc7ffe59d5" providerId="LiveId" clId="{49A40A61-86F5-4FBE-AB70-0A54BE27100C}" dt="2021-08-08T02:13:00.658" v="3742" actId="255"/>
          <ac:spMkLst>
            <pc:docMk/>
            <pc:sldMk cId="283410074" sldId="4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7:40.333" v="5132" actId="113"/>
          <ac:spMkLst>
            <pc:docMk/>
            <pc:sldMk cId="283410074" sldId="47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8:45.906" v="5139" actId="113"/>
        <pc:sldMkLst>
          <pc:docMk/>
          <pc:sldMk cId="392205203" sldId="477"/>
        </pc:sldMkLst>
        <pc:spChg chg="mod">
          <ac:chgData name="Indu Sekhar Dantu" userId="4218edbc7ffe59d5" providerId="LiveId" clId="{49A40A61-86F5-4FBE-AB70-0A54BE27100C}" dt="2021-08-08T02:13:30.371" v="3748" actId="6549"/>
          <ac:spMkLst>
            <pc:docMk/>
            <pc:sldMk cId="392205203" sldId="4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45.906" v="5139" actId="113"/>
          <ac:spMkLst>
            <pc:docMk/>
            <pc:sldMk cId="392205203" sldId="4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4:44.270" v="5117" actId="113"/>
        <pc:sldMkLst>
          <pc:docMk/>
          <pc:sldMk cId="1781156130" sldId="478"/>
        </pc:sldMkLst>
        <pc:spChg chg="mod">
          <ac:chgData name="Indu Sekhar Dantu" userId="4218edbc7ffe59d5" providerId="LiveId" clId="{49A40A61-86F5-4FBE-AB70-0A54BE27100C}" dt="2021-08-08T02:11:28.097" v="3723" actId="6549"/>
          <ac:spMkLst>
            <pc:docMk/>
            <pc:sldMk cId="1781156130" sldId="4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44.270" v="5117" actId="113"/>
          <ac:spMkLst>
            <pc:docMk/>
            <pc:sldMk cId="1781156130" sldId="4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8:16.366" v="5136" actId="113"/>
        <pc:sldMkLst>
          <pc:docMk/>
          <pc:sldMk cId="864589150" sldId="479"/>
        </pc:sldMkLst>
        <pc:spChg chg="mod">
          <ac:chgData name="Indu Sekhar Dantu" userId="4218edbc7ffe59d5" providerId="LiveId" clId="{49A40A61-86F5-4FBE-AB70-0A54BE27100C}" dt="2021-08-08T02:13:16.487" v="3745" actId="6549"/>
          <ac:spMkLst>
            <pc:docMk/>
            <pc:sldMk cId="864589150" sldId="4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16.366" v="5136" actId="113"/>
          <ac:spMkLst>
            <pc:docMk/>
            <pc:sldMk cId="864589150" sldId="4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9:27.831" v="5141" actId="113"/>
        <pc:sldMkLst>
          <pc:docMk/>
          <pc:sldMk cId="1135986383" sldId="480"/>
        </pc:sldMkLst>
        <pc:spChg chg="mod">
          <ac:chgData name="Indu Sekhar Dantu" userId="4218edbc7ffe59d5" providerId="LiveId" clId="{49A40A61-86F5-4FBE-AB70-0A54BE27100C}" dt="2021-08-08T02:13:45.164" v="3751" actId="6549"/>
          <ac:spMkLst>
            <pc:docMk/>
            <pc:sldMk cId="1135986383" sldId="4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9:27.831" v="5141" actId="113"/>
          <ac:spMkLst>
            <pc:docMk/>
            <pc:sldMk cId="1135986383" sldId="4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5:57.285" v="5122" actId="113"/>
        <pc:sldMkLst>
          <pc:docMk/>
          <pc:sldMk cId="1430047690" sldId="481"/>
        </pc:sldMkLst>
        <pc:spChg chg="mod">
          <ac:chgData name="Indu Sekhar Dantu" userId="4218edbc7ffe59d5" providerId="LiveId" clId="{49A40A61-86F5-4FBE-AB70-0A54BE27100C}" dt="2021-08-08T02:11:50.883" v="3732" actId="20577"/>
          <ac:spMkLst>
            <pc:docMk/>
            <pc:sldMk cId="1430047690" sldId="4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5:57.285" v="5122" actId="113"/>
          <ac:spMkLst>
            <pc:docMk/>
            <pc:sldMk cId="1430047690" sldId="48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1.207" v="5219" actId="47"/>
        <pc:sldMkLst>
          <pc:docMk/>
          <pc:sldMk cId="3109652336" sldId="482"/>
        </pc:sldMkLst>
        <pc:spChg chg="mod">
          <ac:chgData name="Indu Sekhar Dantu" userId="4218edbc7ffe59d5" providerId="LiveId" clId="{49A40A61-86F5-4FBE-AB70-0A54BE27100C}" dt="2021-08-08T02:14:21.835" v="3760" actId="6549"/>
          <ac:spMkLst>
            <pc:docMk/>
            <pc:sldMk cId="3109652336" sldId="48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14.670" v="4245" actId="6549"/>
          <ac:spMkLst>
            <pc:docMk/>
            <pc:sldMk cId="3109652336" sldId="48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47.755" v="5395" actId="113"/>
        <pc:sldMkLst>
          <pc:docMk/>
          <pc:sldMk cId="500296499" sldId="483"/>
        </pc:sldMkLst>
        <pc:spChg chg="mod">
          <ac:chgData name="Indu Sekhar Dantu" userId="4218edbc7ffe59d5" providerId="LiveId" clId="{49A40A61-86F5-4FBE-AB70-0A54BE27100C}" dt="2021-08-08T02:20:24.546" v="3848" actId="255"/>
          <ac:spMkLst>
            <pc:docMk/>
            <pc:sldMk cId="500296499" sldId="4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47.755" v="5395" actId="113"/>
          <ac:spMkLst>
            <pc:docMk/>
            <pc:sldMk cId="500296499" sldId="4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32.491" v="4273" actId="27636"/>
        <pc:sldMkLst>
          <pc:docMk/>
          <pc:sldMk cId="3677716057" sldId="484"/>
        </pc:sldMkLst>
        <pc:spChg chg="mod">
          <ac:chgData name="Indu Sekhar Dantu" userId="4218edbc7ffe59d5" providerId="LiveId" clId="{49A40A61-86F5-4FBE-AB70-0A54BE27100C}" dt="2021-08-08T02:21:09.232" v="3856" actId="255"/>
          <ac:spMkLst>
            <pc:docMk/>
            <pc:sldMk cId="3677716057" sldId="4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32.491" v="4273" actId="27636"/>
          <ac:spMkLst>
            <pc:docMk/>
            <pc:sldMk cId="3677716057" sldId="484"/>
            <ac:spMk id="30723" creationId="{7FA862AD-3D05-40BC-B0F8-F7D30BEE041F}"/>
          </ac:spMkLst>
        </pc:spChg>
      </pc:sldChg>
      <pc:sldChg chg="addSp delSp modSp add mod ord">
        <pc:chgData name="Indu Sekhar Dantu" userId="4218edbc7ffe59d5" providerId="LiveId" clId="{49A40A61-86F5-4FBE-AB70-0A54BE27100C}" dt="2021-08-08T02:05:37.906" v="3526" actId="113"/>
        <pc:sldMkLst>
          <pc:docMk/>
          <pc:sldMk cId="97935434" sldId="485"/>
        </pc:sldMkLst>
        <pc:spChg chg="add del mod">
          <ac:chgData name="Indu Sekhar Dantu" userId="4218edbc7ffe59d5" providerId="LiveId" clId="{49A40A61-86F5-4FBE-AB70-0A54BE27100C}" dt="2021-08-07T16:47:45.375" v="3311" actId="478"/>
          <ac:spMkLst>
            <pc:docMk/>
            <pc:sldMk cId="97935434" sldId="485"/>
            <ac:spMk id="3" creationId="{8A027F74-000F-48FE-802E-78171BC2E355}"/>
          </ac:spMkLst>
        </pc:spChg>
        <pc:spChg chg="del mod">
          <ac:chgData name="Indu Sekhar Dantu" userId="4218edbc7ffe59d5" providerId="LiveId" clId="{49A40A61-86F5-4FBE-AB70-0A54BE27100C}" dt="2021-08-07T16:47:42.181" v="3310" actId="478"/>
          <ac:spMkLst>
            <pc:docMk/>
            <pc:sldMk cId="97935434" sldId="4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5:37.906" v="3526" actId="113"/>
          <ac:spMkLst>
            <pc:docMk/>
            <pc:sldMk cId="97935434" sldId="4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05.500" v="3509" actId="255"/>
        <pc:sldMkLst>
          <pc:docMk/>
          <pc:sldMk cId="2205781094" sldId="486"/>
        </pc:sldMkLst>
        <pc:spChg chg="mod">
          <ac:chgData name="Indu Sekhar Dantu" userId="4218edbc7ffe59d5" providerId="LiveId" clId="{49A40A61-86F5-4FBE-AB70-0A54BE27100C}" dt="2021-08-08T02:04:05.500" v="3509" actId="255"/>
          <ac:spMkLst>
            <pc:docMk/>
            <pc:sldMk cId="2205781094" sldId="4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3:41.861" v="3505" actId="27636"/>
          <ac:spMkLst>
            <pc:docMk/>
            <pc:sldMk cId="2205781094" sldId="486"/>
            <ac:spMk id="30723" creationId="{7FA862AD-3D05-40BC-B0F8-F7D30BEE041F}"/>
          </ac:spMkLst>
        </pc:spChg>
      </pc:sldChg>
      <pc:sldChg chg="addSp delSp modSp add del mod">
        <pc:chgData name="Indu Sekhar Dantu" userId="4218edbc7ffe59d5" providerId="LiveId" clId="{49A40A61-86F5-4FBE-AB70-0A54BE27100C}" dt="2021-08-07T16:52:08.238" v="3355" actId="2696"/>
        <pc:sldMkLst>
          <pc:docMk/>
          <pc:sldMk cId="1496586085" sldId="487"/>
        </pc:sldMkLst>
        <pc:spChg chg="add del mod">
          <ac:chgData name="Indu Sekhar Dantu" userId="4218edbc7ffe59d5" providerId="LiveId" clId="{49A40A61-86F5-4FBE-AB70-0A54BE27100C}" dt="2021-08-07T16:51:37.904" v="3332" actId="478"/>
          <ac:spMkLst>
            <pc:docMk/>
            <pc:sldMk cId="1496586085" sldId="487"/>
            <ac:spMk id="3" creationId="{2E02E97F-88D9-4DC4-80BB-35A1D47B0B04}"/>
          </ac:spMkLst>
        </pc:spChg>
        <pc:spChg chg="del mod">
          <ac:chgData name="Indu Sekhar Dantu" userId="4218edbc7ffe59d5" providerId="LiveId" clId="{49A40A61-86F5-4FBE-AB70-0A54BE27100C}" dt="2021-08-07T16:51:33.738" v="3330" actId="478"/>
          <ac:spMkLst>
            <pc:docMk/>
            <pc:sldMk cId="1496586085" sldId="4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6:51:56.563" v="3354" actId="255"/>
          <ac:spMkLst>
            <pc:docMk/>
            <pc:sldMk cId="1496586085" sldId="48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8T02:06:12.962" v="3577" actId="2696"/>
        <pc:sldMkLst>
          <pc:docMk/>
          <pc:sldMk cId="4282989798" sldId="487"/>
        </pc:sldMkLst>
      </pc:sldChg>
      <pc:sldChg chg="add del">
        <pc:chgData name="Indu Sekhar Dantu" userId="4218edbc7ffe59d5" providerId="LiveId" clId="{49A40A61-86F5-4FBE-AB70-0A54BE27100C}" dt="2021-08-07T16:52:54.321" v="3356" actId="47"/>
        <pc:sldMkLst>
          <pc:docMk/>
          <pc:sldMk cId="4136291350" sldId="488"/>
        </pc:sldMkLst>
      </pc:sldChg>
      <pc:sldChg chg="add del">
        <pc:chgData name="Indu Sekhar Dantu" userId="4218edbc7ffe59d5" providerId="LiveId" clId="{49A40A61-86F5-4FBE-AB70-0A54BE27100C}" dt="2021-08-07T16:52:54.796" v="3357" actId="47"/>
        <pc:sldMkLst>
          <pc:docMk/>
          <pc:sldMk cId="173432478" sldId="489"/>
        </pc:sldMkLst>
      </pc:sldChg>
      <pc:sldChg chg="add del">
        <pc:chgData name="Indu Sekhar Dantu" userId="4218edbc7ffe59d5" providerId="LiveId" clId="{49A40A61-86F5-4FBE-AB70-0A54BE27100C}" dt="2021-08-07T16:52:55.075" v="3358" actId="47"/>
        <pc:sldMkLst>
          <pc:docMk/>
          <pc:sldMk cId="2962158146" sldId="490"/>
        </pc:sldMkLst>
      </pc:sldChg>
      <pc:sldChg chg="add del">
        <pc:chgData name="Indu Sekhar Dantu" userId="4218edbc7ffe59d5" providerId="LiveId" clId="{49A40A61-86F5-4FBE-AB70-0A54BE27100C}" dt="2021-08-07T16:52:55.350" v="3359" actId="47"/>
        <pc:sldMkLst>
          <pc:docMk/>
          <pc:sldMk cId="1503171813" sldId="491"/>
        </pc:sldMkLst>
      </pc:sldChg>
      <pc:sldChg chg="add del">
        <pc:chgData name="Indu Sekhar Dantu" userId="4218edbc7ffe59d5" providerId="LiveId" clId="{49A40A61-86F5-4FBE-AB70-0A54BE27100C}" dt="2021-08-07T16:52:55.772" v="3360" actId="47"/>
        <pc:sldMkLst>
          <pc:docMk/>
          <pc:sldMk cId="1456975071" sldId="492"/>
        </pc:sldMkLst>
      </pc:sldChg>
      <pc:sldChg chg="add del">
        <pc:chgData name="Indu Sekhar Dantu" userId="4218edbc7ffe59d5" providerId="LiveId" clId="{49A40A61-86F5-4FBE-AB70-0A54BE27100C}" dt="2021-08-07T16:52:56.282" v="3361" actId="47"/>
        <pc:sldMkLst>
          <pc:docMk/>
          <pc:sldMk cId="1213595033" sldId="493"/>
        </pc:sldMkLst>
      </pc:sldChg>
      <pc:sldChg chg="add del">
        <pc:chgData name="Indu Sekhar Dantu" userId="4218edbc7ffe59d5" providerId="LiveId" clId="{49A40A61-86F5-4FBE-AB70-0A54BE27100C}" dt="2021-08-07T16:52:56.793" v="3362" actId="47"/>
        <pc:sldMkLst>
          <pc:docMk/>
          <pc:sldMk cId="1141016328" sldId="494"/>
        </pc:sldMkLst>
      </pc:sldChg>
      <pc:sldChg chg="add del">
        <pc:chgData name="Indu Sekhar Dantu" userId="4218edbc7ffe59d5" providerId="LiveId" clId="{49A40A61-86F5-4FBE-AB70-0A54BE27100C}" dt="2021-08-07T16:52:57.279" v="3363" actId="47"/>
        <pc:sldMkLst>
          <pc:docMk/>
          <pc:sldMk cId="2242099254" sldId="495"/>
        </pc:sldMkLst>
      </pc:sldChg>
      <pc:sldChg chg="add del">
        <pc:chgData name="Indu Sekhar Dantu" userId="4218edbc7ffe59d5" providerId="LiveId" clId="{49A40A61-86F5-4FBE-AB70-0A54BE27100C}" dt="2021-08-07T16:53:02.404" v="3366" actId="47"/>
        <pc:sldMkLst>
          <pc:docMk/>
          <pc:sldMk cId="1083887704" sldId="496"/>
        </pc:sldMkLst>
      </pc:sldChg>
      <pc:sldChg chg="modSp add del mod">
        <pc:chgData name="Indu Sekhar Dantu" userId="4218edbc7ffe59d5" providerId="LiveId" clId="{49A40A61-86F5-4FBE-AB70-0A54BE27100C}" dt="2021-08-08T08:56:53.121" v="5221" actId="47"/>
        <pc:sldMkLst>
          <pc:docMk/>
          <pc:sldMk cId="2031256314" sldId="497"/>
        </pc:sldMkLst>
        <pc:spChg chg="mod">
          <ac:chgData name="Indu Sekhar Dantu" userId="4218edbc7ffe59d5" providerId="LiveId" clId="{49A40A61-86F5-4FBE-AB70-0A54BE27100C}" dt="2021-08-08T02:14:40.501" v="3761"/>
          <ac:spMkLst>
            <pc:docMk/>
            <pc:sldMk cId="2031256314" sldId="49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36.166" v="4248" actId="6549"/>
          <ac:spMkLst>
            <pc:docMk/>
            <pc:sldMk cId="2031256314" sldId="497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5.690" v="5223" actId="47"/>
        <pc:sldMkLst>
          <pc:docMk/>
          <pc:sldMk cId="3107964514" sldId="498"/>
        </pc:sldMkLst>
        <pc:spChg chg="mod">
          <ac:chgData name="Indu Sekhar Dantu" userId="4218edbc7ffe59d5" providerId="LiveId" clId="{49A40A61-86F5-4FBE-AB70-0A54BE27100C}" dt="2021-08-08T02:14:47.385" v="3762"/>
          <ac:spMkLst>
            <pc:docMk/>
            <pc:sldMk cId="3107964514" sldId="49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52.468" v="4252" actId="20577"/>
          <ac:spMkLst>
            <pc:docMk/>
            <pc:sldMk cId="3107964514" sldId="49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7.234" v="5224" actId="47"/>
        <pc:sldMkLst>
          <pc:docMk/>
          <pc:sldMk cId="2113171276" sldId="499"/>
        </pc:sldMkLst>
        <pc:spChg chg="mod">
          <ac:chgData name="Indu Sekhar Dantu" userId="4218edbc7ffe59d5" providerId="LiveId" clId="{49A40A61-86F5-4FBE-AB70-0A54BE27100C}" dt="2021-08-08T02:14:54.515" v="3763"/>
          <ac:spMkLst>
            <pc:docMk/>
            <pc:sldMk cId="2113171276" sldId="49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5:34.094" v="3888" actId="12"/>
          <ac:spMkLst>
            <pc:docMk/>
            <pc:sldMk cId="2113171276" sldId="499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25:47.693" v="3073" actId="47"/>
        <pc:sldMkLst>
          <pc:docMk/>
          <pc:sldMk cId="1499677128" sldId="500"/>
        </pc:sldMkLst>
      </pc:sldChg>
      <pc:sldChg chg="add del">
        <pc:chgData name="Indu Sekhar Dantu" userId="4218edbc7ffe59d5" providerId="LiveId" clId="{49A40A61-86F5-4FBE-AB70-0A54BE27100C}" dt="2021-08-07T16:25:48.562" v="3074" actId="47"/>
        <pc:sldMkLst>
          <pc:docMk/>
          <pc:sldMk cId="2548881956" sldId="501"/>
        </pc:sldMkLst>
      </pc:sldChg>
      <pc:sldChg chg="modSp add del mod">
        <pc:chgData name="Indu Sekhar Dantu" userId="4218edbc7ffe59d5" providerId="LiveId" clId="{49A40A61-86F5-4FBE-AB70-0A54BE27100C}" dt="2021-08-08T08:57:56.281" v="5228" actId="47"/>
        <pc:sldMkLst>
          <pc:docMk/>
          <pc:sldMk cId="67717644" sldId="502"/>
        </pc:sldMkLst>
        <pc:spChg chg="mod">
          <ac:chgData name="Indu Sekhar Dantu" userId="4218edbc7ffe59d5" providerId="LiveId" clId="{49A40A61-86F5-4FBE-AB70-0A54BE27100C}" dt="2021-08-08T02:15:14.906" v="3765" actId="255"/>
          <ac:spMkLst>
            <pc:docMk/>
            <pc:sldMk cId="67717644" sldId="50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9:05.993" v="4254" actId="14100"/>
          <ac:spMkLst>
            <pc:docMk/>
            <pc:sldMk cId="67717644" sldId="50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6.914" v="5229" actId="47"/>
        <pc:sldMkLst>
          <pc:docMk/>
          <pc:sldMk cId="193185331" sldId="503"/>
        </pc:sldMkLst>
        <pc:spChg chg="mod">
          <ac:chgData name="Indu Sekhar Dantu" userId="4218edbc7ffe59d5" providerId="LiveId" clId="{49A40A61-86F5-4FBE-AB70-0A54BE27100C}" dt="2021-08-08T02:15:31.398" v="3768"/>
          <ac:spMkLst>
            <pc:docMk/>
            <pc:sldMk cId="193185331" sldId="50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6:54.389" v="3897" actId="12"/>
          <ac:spMkLst>
            <pc:docMk/>
            <pc:sldMk cId="193185331" sldId="50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7.562" v="5230" actId="47"/>
        <pc:sldMkLst>
          <pc:docMk/>
          <pc:sldMk cId="3243982432" sldId="504"/>
        </pc:sldMkLst>
        <pc:spChg chg="mod">
          <ac:chgData name="Indu Sekhar Dantu" userId="4218edbc7ffe59d5" providerId="LiveId" clId="{49A40A61-86F5-4FBE-AB70-0A54BE27100C}" dt="2021-08-08T02:15:39.214" v="3769"/>
          <ac:spMkLst>
            <pc:docMk/>
            <pc:sldMk cId="3243982432" sldId="50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7:37.206" v="3903" actId="12"/>
          <ac:spMkLst>
            <pc:docMk/>
            <pc:sldMk cId="3243982432" sldId="5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59:30.710" v="5240" actId="20577"/>
        <pc:sldMkLst>
          <pc:docMk/>
          <pc:sldMk cId="2019620045" sldId="505"/>
        </pc:sldMkLst>
        <pc:spChg chg="mod">
          <ac:chgData name="Indu Sekhar Dantu" userId="4218edbc7ffe59d5" providerId="LiveId" clId="{49A40A61-86F5-4FBE-AB70-0A54BE27100C}" dt="2021-08-08T02:16:04.840" v="3772" actId="6549"/>
          <ac:spMkLst>
            <pc:docMk/>
            <pc:sldMk cId="2019620045" sldId="50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59:30.710" v="5240" actId="20577"/>
          <ac:spMkLst>
            <pc:docMk/>
            <pc:sldMk cId="2019620045" sldId="50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16.419" v="5264" actId="113"/>
        <pc:sldMkLst>
          <pc:docMk/>
          <pc:sldMk cId="1827360542" sldId="506"/>
        </pc:sldMkLst>
        <pc:spChg chg="mod">
          <ac:chgData name="Indu Sekhar Dantu" userId="4218edbc7ffe59d5" providerId="LiveId" clId="{49A40A61-86F5-4FBE-AB70-0A54BE27100C}" dt="2021-08-08T02:16:47.456" v="3780" actId="255"/>
          <ac:spMkLst>
            <pc:docMk/>
            <pc:sldMk cId="1827360542" sldId="50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16.419" v="5264" actId="113"/>
          <ac:spMkLst>
            <pc:docMk/>
            <pc:sldMk cId="1827360542" sldId="5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1:08.602" v="5255" actId="113"/>
        <pc:sldMkLst>
          <pc:docMk/>
          <pc:sldMk cId="3824368805" sldId="507"/>
        </pc:sldMkLst>
        <pc:spChg chg="mod">
          <ac:chgData name="Indu Sekhar Dantu" userId="4218edbc7ffe59d5" providerId="LiveId" clId="{49A40A61-86F5-4FBE-AB70-0A54BE27100C}" dt="2021-08-08T02:16:37.298" v="3778" actId="6549"/>
          <ac:spMkLst>
            <pc:docMk/>
            <pc:sldMk cId="3824368805" sldId="50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1:08.602" v="5255" actId="113"/>
          <ac:spMkLst>
            <pc:docMk/>
            <pc:sldMk cId="3824368805" sldId="50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0:21.546" v="5247" actId="113"/>
        <pc:sldMkLst>
          <pc:docMk/>
          <pc:sldMk cId="1175380917" sldId="508"/>
        </pc:sldMkLst>
        <pc:spChg chg="mod">
          <ac:chgData name="Indu Sekhar Dantu" userId="4218edbc7ffe59d5" providerId="LiveId" clId="{49A40A61-86F5-4FBE-AB70-0A54BE27100C}" dt="2021-08-08T02:16:21.105" v="3775" actId="6549"/>
          <ac:spMkLst>
            <pc:docMk/>
            <pc:sldMk cId="1175380917" sldId="50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0:21.546" v="5247" actId="113"/>
          <ac:spMkLst>
            <pc:docMk/>
            <pc:sldMk cId="1175380917" sldId="50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37.388" v="5266" actId="14100"/>
        <pc:sldMkLst>
          <pc:docMk/>
          <pc:sldMk cId="3197304404" sldId="509"/>
        </pc:sldMkLst>
        <pc:spChg chg="mod">
          <ac:chgData name="Indu Sekhar Dantu" userId="4218edbc7ffe59d5" providerId="LiveId" clId="{49A40A61-86F5-4FBE-AB70-0A54BE27100C}" dt="2021-08-08T02:16:57.392" v="3782" actId="255"/>
          <ac:spMkLst>
            <pc:docMk/>
            <pc:sldMk cId="3197304404" sldId="50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37.388" v="5266" actId="14100"/>
          <ac:spMkLst>
            <pc:docMk/>
            <pc:sldMk cId="3197304404" sldId="5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0:31.933" v="5274" actId="113"/>
        <pc:sldMkLst>
          <pc:docMk/>
          <pc:sldMk cId="1840782544" sldId="510"/>
        </pc:sldMkLst>
        <pc:spChg chg="mod">
          <ac:chgData name="Indu Sekhar Dantu" userId="4218edbc7ffe59d5" providerId="LiveId" clId="{49A40A61-86F5-4FBE-AB70-0A54BE27100C}" dt="2021-08-08T02:17:06.920" v="3784" actId="255"/>
          <ac:spMkLst>
            <pc:docMk/>
            <pc:sldMk cId="1840782544" sldId="51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0:31.933" v="5274" actId="113"/>
          <ac:spMkLst>
            <pc:docMk/>
            <pc:sldMk cId="1840782544" sldId="5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26.602" v="5279" actId="113"/>
        <pc:sldMkLst>
          <pc:docMk/>
          <pc:sldMk cId="3182236758" sldId="511"/>
        </pc:sldMkLst>
        <pc:spChg chg="mod">
          <ac:chgData name="Indu Sekhar Dantu" userId="4218edbc7ffe59d5" providerId="LiveId" clId="{49A40A61-86F5-4FBE-AB70-0A54BE27100C}" dt="2021-08-08T02:17:16.300" v="3786" actId="255"/>
          <ac:spMkLst>
            <pc:docMk/>
            <pc:sldMk cId="3182236758" sldId="51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26.602" v="5279" actId="113"/>
          <ac:spMkLst>
            <pc:docMk/>
            <pc:sldMk cId="3182236758" sldId="51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38.393" v="5280" actId="113"/>
        <pc:sldMkLst>
          <pc:docMk/>
          <pc:sldMk cId="3151196593" sldId="512"/>
        </pc:sldMkLst>
        <pc:spChg chg="mod">
          <ac:chgData name="Indu Sekhar Dantu" userId="4218edbc7ffe59d5" providerId="LiveId" clId="{49A40A61-86F5-4FBE-AB70-0A54BE27100C}" dt="2021-08-08T02:17:25.349" v="3788" actId="255"/>
          <ac:spMkLst>
            <pc:docMk/>
            <pc:sldMk cId="3151196593" sldId="51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38.393" v="5280" actId="113"/>
          <ac:spMkLst>
            <pc:docMk/>
            <pc:sldMk cId="3151196593" sldId="51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2:17.001" v="5286" actId="113"/>
        <pc:sldMkLst>
          <pc:docMk/>
          <pc:sldMk cId="720974169" sldId="513"/>
        </pc:sldMkLst>
        <pc:spChg chg="mod">
          <ac:chgData name="Indu Sekhar Dantu" userId="4218edbc7ffe59d5" providerId="LiveId" clId="{49A40A61-86F5-4FBE-AB70-0A54BE27100C}" dt="2021-08-08T02:17:35.202" v="3790" actId="255"/>
          <ac:spMkLst>
            <pc:docMk/>
            <pc:sldMk cId="720974169" sldId="51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2:17.001" v="5286" actId="113"/>
          <ac:spMkLst>
            <pc:docMk/>
            <pc:sldMk cId="720974169" sldId="51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6:11.819" v="5289" actId="113"/>
        <pc:sldMkLst>
          <pc:docMk/>
          <pc:sldMk cId="200998472" sldId="514"/>
        </pc:sldMkLst>
        <pc:spChg chg="mod">
          <ac:chgData name="Indu Sekhar Dantu" userId="4218edbc7ffe59d5" providerId="LiveId" clId="{49A40A61-86F5-4FBE-AB70-0A54BE27100C}" dt="2021-08-08T02:18:00.800" v="3795" actId="14100"/>
          <ac:spMkLst>
            <pc:docMk/>
            <pc:sldMk cId="200998472" sldId="51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6:11.819" v="5289" actId="113"/>
          <ac:spMkLst>
            <pc:docMk/>
            <pc:sldMk cId="200998472" sldId="51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7:31.434" v="5325" actId="27636"/>
        <pc:sldMkLst>
          <pc:docMk/>
          <pc:sldMk cId="2967910119" sldId="515"/>
        </pc:sldMkLst>
        <pc:spChg chg="mod">
          <ac:chgData name="Indu Sekhar Dantu" userId="4218edbc7ffe59d5" providerId="LiveId" clId="{49A40A61-86F5-4FBE-AB70-0A54BE27100C}" dt="2021-08-08T02:18:33.954" v="3810" actId="1035"/>
          <ac:spMkLst>
            <pc:docMk/>
            <pc:sldMk cId="2967910119" sldId="51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7:31.434" v="5325" actId="27636"/>
          <ac:spMkLst>
            <pc:docMk/>
            <pc:sldMk cId="2967910119" sldId="51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8:42.205" v="5353" actId="6549"/>
        <pc:sldMkLst>
          <pc:docMk/>
          <pc:sldMk cId="3765718363" sldId="516"/>
        </pc:sldMkLst>
        <pc:spChg chg="mod">
          <ac:chgData name="Indu Sekhar Dantu" userId="4218edbc7ffe59d5" providerId="LiveId" clId="{49A40A61-86F5-4FBE-AB70-0A54BE27100C}" dt="2021-08-08T02:18:58.975" v="3828" actId="1035"/>
          <ac:spMkLst>
            <pc:docMk/>
            <pc:sldMk cId="3765718363" sldId="51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8:42.205" v="5353" actId="6549"/>
          <ac:spMkLst>
            <pc:docMk/>
            <pc:sldMk cId="3765718363" sldId="51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9:33.127" v="5359" actId="113"/>
        <pc:sldMkLst>
          <pc:docMk/>
          <pc:sldMk cId="2722917917" sldId="517"/>
        </pc:sldMkLst>
        <pc:spChg chg="mod">
          <ac:chgData name="Indu Sekhar Dantu" userId="4218edbc7ffe59d5" providerId="LiveId" clId="{49A40A61-86F5-4FBE-AB70-0A54BE27100C}" dt="2021-08-08T02:19:21.188" v="3834" actId="20577"/>
          <ac:spMkLst>
            <pc:docMk/>
            <pc:sldMk cId="2722917917" sldId="51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9:33.127" v="5359" actId="113"/>
          <ac:spMkLst>
            <pc:docMk/>
            <pc:sldMk cId="2722917917" sldId="5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0:17.039" v="5365" actId="113"/>
        <pc:sldMkLst>
          <pc:docMk/>
          <pc:sldMk cId="3222162075" sldId="518"/>
        </pc:sldMkLst>
        <pc:spChg chg="mod">
          <ac:chgData name="Indu Sekhar Dantu" userId="4218edbc7ffe59d5" providerId="LiveId" clId="{49A40A61-86F5-4FBE-AB70-0A54BE27100C}" dt="2021-08-08T02:19:37.363" v="3840" actId="6549"/>
          <ac:spMkLst>
            <pc:docMk/>
            <pc:sldMk cId="3222162075" sldId="51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0:17.039" v="5365" actId="113"/>
          <ac:spMkLst>
            <pc:docMk/>
            <pc:sldMk cId="3222162075" sldId="51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2:10.244" v="5383" actId="113"/>
        <pc:sldMkLst>
          <pc:docMk/>
          <pc:sldMk cId="739084327" sldId="519"/>
        </pc:sldMkLst>
        <pc:spChg chg="mod">
          <ac:chgData name="Indu Sekhar Dantu" userId="4218edbc7ffe59d5" providerId="LiveId" clId="{49A40A61-86F5-4FBE-AB70-0A54BE27100C}" dt="2021-08-08T02:19:49.010" v="3842" actId="255"/>
          <ac:spMkLst>
            <pc:docMk/>
            <pc:sldMk cId="739084327" sldId="51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10.244" v="5383" actId="113"/>
          <ac:spMkLst>
            <pc:docMk/>
            <pc:sldMk cId="739084327" sldId="51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2:28.480" v="5385" actId="113"/>
        <pc:sldMkLst>
          <pc:docMk/>
          <pc:sldMk cId="3710642235" sldId="520"/>
        </pc:sldMkLst>
        <pc:spChg chg="mod">
          <ac:chgData name="Indu Sekhar Dantu" userId="4218edbc7ffe59d5" providerId="LiveId" clId="{49A40A61-86F5-4FBE-AB70-0A54BE27100C}" dt="2021-08-08T02:20:01.106" v="3844" actId="255"/>
          <ac:spMkLst>
            <pc:docMk/>
            <pc:sldMk cId="3710642235" sldId="52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28.480" v="5385" actId="113"/>
          <ac:spMkLst>
            <pc:docMk/>
            <pc:sldMk cId="3710642235" sldId="52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16.143" v="5392" actId="113"/>
        <pc:sldMkLst>
          <pc:docMk/>
          <pc:sldMk cId="3862199059" sldId="521"/>
        </pc:sldMkLst>
        <pc:spChg chg="mod">
          <ac:chgData name="Indu Sekhar Dantu" userId="4218edbc7ffe59d5" providerId="LiveId" clId="{49A40A61-86F5-4FBE-AB70-0A54BE27100C}" dt="2021-08-08T02:20:13.064" v="3846" actId="255"/>
          <ac:spMkLst>
            <pc:docMk/>
            <pc:sldMk cId="3862199059" sldId="52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16.143" v="5392" actId="113"/>
          <ac:spMkLst>
            <pc:docMk/>
            <pc:sldMk cId="3862199059" sldId="52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4:31.549" v="5401" actId="113"/>
        <pc:sldMkLst>
          <pc:docMk/>
          <pc:sldMk cId="2760939649" sldId="522"/>
        </pc:sldMkLst>
        <pc:spChg chg="mod">
          <ac:chgData name="Indu Sekhar Dantu" userId="4218edbc7ffe59d5" providerId="LiveId" clId="{49A40A61-86F5-4FBE-AB70-0A54BE27100C}" dt="2021-08-08T02:20:35.777" v="3850" actId="255"/>
          <ac:spMkLst>
            <pc:docMk/>
            <pc:sldMk cId="2760939649" sldId="52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4:31.549" v="5401" actId="113"/>
          <ac:spMkLst>
            <pc:docMk/>
            <pc:sldMk cId="2760939649" sldId="52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11.917" v="5405" actId="113"/>
        <pc:sldMkLst>
          <pc:docMk/>
          <pc:sldMk cId="194315940" sldId="523"/>
        </pc:sldMkLst>
        <pc:spChg chg="mod">
          <ac:chgData name="Indu Sekhar Dantu" userId="4218edbc7ffe59d5" providerId="LiveId" clId="{49A40A61-86F5-4FBE-AB70-0A54BE27100C}" dt="2021-08-08T02:20:46.994" v="3852" actId="255"/>
          <ac:spMkLst>
            <pc:docMk/>
            <pc:sldMk cId="194315940" sldId="52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11.917" v="5405" actId="113"/>
          <ac:spMkLst>
            <pc:docMk/>
            <pc:sldMk cId="194315940" sldId="52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46.387" v="5411" actId="113"/>
        <pc:sldMkLst>
          <pc:docMk/>
          <pc:sldMk cId="408865378" sldId="524"/>
        </pc:sldMkLst>
        <pc:spChg chg="mod">
          <ac:chgData name="Indu Sekhar Dantu" userId="4218edbc7ffe59d5" providerId="LiveId" clId="{49A40A61-86F5-4FBE-AB70-0A54BE27100C}" dt="2021-08-08T02:20:59.162" v="3854" actId="255"/>
          <ac:spMkLst>
            <pc:docMk/>
            <pc:sldMk cId="408865378" sldId="52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46.387" v="5411" actId="113"/>
          <ac:spMkLst>
            <pc:docMk/>
            <pc:sldMk cId="408865378" sldId="52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39:08.485" v="4013" actId="20577"/>
        <pc:sldMkLst>
          <pc:docMk/>
          <pc:sldMk cId="2878109114" sldId="525"/>
        </pc:sldMkLst>
        <pc:spChg chg="mod">
          <ac:chgData name="Indu Sekhar Dantu" userId="4218edbc7ffe59d5" providerId="LiveId" clId="{49A40A61-86F5-4FBE-AB70-0A54BE27100C}" dt="2021-08-08T02:21:18.615" v="3858" actId="255"/>
          <ac:spMkLst>
            <pc:docMk/>
            <pc:sldMk cId="2878109114" sldId="52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9:08.485" v="4013" actId="20577"/>
          <ac:spMkLst>
            <pc:docMk/>
            <pc:sldMk cId="2878109114" sldId="52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42.493" v="4277" actId="27636"/>
        <pc:sldMkLst>
          <pc:docMk/>
          <pc:sldMk cId="3767827587" sldId="526"/>
        </pc:sldMkLst>
        <pc:spChg chg="mod">
          <ac:chgData name="Indu Sekhar Dantu" userId="4218edbc7ffe59d5" providerId="LiveId" clId="{49A40A61-86F5-4FBE-AB70-0A54BE27100C}" dt="2021-08-08T02:21:28.983" v="3860" actId="255"/>
          <ac:spMkLst>
            <pc:docMk/>
            <pc:sldMk cId="3767827587" sldId="52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42.493" v="4277" actId="27636"/>
          <ac:spMkLst>
            <pc:docMk/>
            <pc:sldMk cId="3767827587" sldId="52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37:51.951" v="3997" actId="20577"/>
        <pc:sldMkLst>
          <pc:docMk/>
          <pc:sldMk cId="2756752420" sldId="527"/>
        </pc:sldMkLst>
        <pc:spChg chg="mod">
          <ac:chgData name="Indu Sekhar Dantu" userId="4218edbc7ffe59d5" providerId="LiveId" clId="{49A40A61-86F5-4FBE-AB70-0A54BE27100C}" dt="2021-08-08T02:21:39.672" v="3862" actId="255"/>
          <ac:spMkLst>
            <pc:docMk/>
            <pc:sldMk cId="2756752420" sldId="52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7:51.951" v="3997" actId="20577"/>
          <ac:spMkLst>
            <pc:docMk/>
            <pc:sldMk cId="2756752420" sldId="52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45:40.966" v="3301" actId="47"/>
        <pc:sldMkLst>
          <pc:docMk/>
          <pc:sldMk cId="2853072375" sldId="527"/>
        </pc:sldMkLst>
      </pc:sldChg>
      <pc:sldChg chg="modSp add mod">
        <pc:chgData name="Indu Sekhar Dantu" userId="4218edbc7ffe59d5" providerId="LiveId" clId="{49A40A61-86F5-4FBE-AB70-0A54BE27100C}" dt="2021-08-08T02:36:42.942" v="3986" actId="20577"/>
        <pc:sldMkLst>
          <pc:docMk/>
          <pc:sldMk cId="4000322912" sldId="528"/>
        </pc:sldMkLst>
        <pc:spChg chg="mod">
          <ac:chgData name="Indu Sekhar Dantu" userId="4218edbc7ffe59d5" providerId="LiveId" clId="{49A40A61-86F5-4FBE-AB70-0A54BE27100C}" dt="2021-08-08T02:21:54.139" v="3864" actId="255"/>
          <ac:spMkLst>
            <pc:docMk/>
            <pc:sldMk cId="4000322912" sldId="52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6:42.942" v="3986" actId="20577"/>
          <ac:spMkLst>
            <pc:docMk/>
            <pc:sldMk cId="4000322912" sldId="52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12.683" v="3521" actId="2711"/>
        <pc:sldMkLst>
          <pc:docMk/>
          <pc:sldMk cId="2718906085" sldId="529"/>
        </pc:sldMkLst>
        <pc:spChg chg="mod">
          <ac:chgData name="Indu Sekhar Dantu" userId="4218edbc7ffe59d5" providerId="LiveId" clId="{49A40A61-86F5-4FBE-AB70-0A54BE27100C}" dt="2021-08-08T02:05:12.683" v="3521" actId="2711"/>
          <ac:spMkLst>
            <pc:docMk/>
            <pc:sldMk cId="2718906085" sldId="52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07.842" v="3463" actId="20577"/>
          <ac:spMkLst>
            <pc:docMk/>
            <pc:sldMk cId="2718906085" sldId="52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02.602" v="3519" actId="2711"/>
        <pc:sldMkLst>
          <pc:docMk/>
          <pc:sldMk cId="3088027425" sldId="530"/>
        </pc:sldMkLst>
        <pc:spChg chg="mod">
          <ac:chgData name="Indu Sekhar Dantu" userId="4218edbc7ffe59d5" providerId="LiveId" clId="{49A40A61-86F5-4FBE-AB70-0A54BE27100C}" dt="2021-08-08T02:05:02.602" v="3519" actId="2711"/>
          <ac:spMkLst>
            <pc:docMk/>
            <pc:sldMk cId="3088027425" sldId="53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48.920" v="3468" actId="20577"/>
          <ac:spMkLst>
            <pc:docMk/>
            <pc:sldMk cId="3088027425" sldId="53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40.621" v="3515" actId="2711"/>
        <pc:sldMkLst>
          <pc:docMk/>
          <pc:sldMk cId="3549015221" sldId="531"/>
        </pc:sldMkLst>
        <pc:spChg chg="mod">
          <ac:chgData name="Indu Sekhar Dantu" userId="4218edbc7ffe59d5" providerId="LiveId" clId="{49A40A61-86F5-4FBE-AB70-0A54BE27100C}" dt="2021-08-08T02:04:40.621" v="3515" actId="2711"/>
          <ac:spMkLst>
            <pc:docMk/>
            <pc:sldMk cId="3549015221" sldId="53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14.803" v="3475" actId="20577"/>
          <ac:spMkLst>
            <pc:docMk/>
            <pc:sldMk cId="3549015221" sldId="5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30.362" v="3513" actId="2711"/>
        <pc:sldMkLst>
          <pc:docMk/>
          <pc:sldMk cId="3980990903" sldId="532"/>
        </pc:sldMkLst>
        <pc:spChg chg="mod">
          <ac:chgData name="Indu Sekhar Dantu" userId="4218edbc7ffe59d5" providerId="LiveId" clId="{49A40A61-86F5-4FBE-AB70-0A54BE27100C}" dt="2021-08-08T02:04:30.362" v="3513" actId="2711"/>
          <ac:spMkLst>
            <pc:docMk/>
            <pc:sldMk cId="3980990903" sldId="53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21.023" v="3478" actId="20577"/>
          <ac:spMkLst>
            <pc:docMk/>
            <pc:sldMk cId="3980990903" sldId="532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2:05:22.847" v="3523" actId="2711"/>
        <pc:sldMkLst>
          <pc:docMk/>
          <pc:sldMk cId="399175577" sldId="533"/>
        </pc:sldMkLst>
        <pc:spChg chg="mod">
          <ac:chgData name="Indu Sekhar Dantu" userId="4218edbc7ffe59d5" providerId="LiveId" clId="{49A40A61-86F5-4FBE-AB70-0A54BE27100C}" dt="2021-08-08T02:05:22.847" v="3523" actId="2711"/>
          <ac:spMkLst>
            <pc:docMk/>
            <pc:sldMk cId="399175577" sldId="53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13.049" v="3465" actId="20577"/>
          <ac:spMkLst>
            <pc:docMk/>
            <pc:sldMk cId="399175577" sldId="5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51.118" v="3517" actId="2711"/>
        <pc:sldMkLst>
          <pc:docMk/>
          <pc:sldMk cId="1975182682" sldId="534"/>
        </pc:sldMkLst>
        <pc:spChg chg="mod">
          <ac:chgData name="Indu Sekhar Dantu" userId="4218edbc7ffe59d5" providerId="LiveId" clId="{49A40A61-86F5-4FBE-AB70-0A54BE27100C}" dt="2021-08-08T02:04:51.118" v="3517" actId="2711"/>
          <ac:spMkLst>
            <pc:docMk/>
            <pc:sldMk cId="1975182682" sldId="53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08.589" v="3474"/>
          <ac:spMkLst>
            <pc:docMk/>
            <pc:sldMk cId="1975182682" sldId="5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23.515" v="4171" actId="20577"/>
        <pc:sldMkLst>
          <pc:docMk/>
          <pc:sldMk cId="1509202101" sldId="535"/>
        </pc:sldMkLst>
        <pc:spChg chg="mod">
          <ac:chgData name="Indu Sekhar Dantu" userId="4218edbc7ffe59d5" providerId="LiveId" clId="{49A40A61-86F5-4FBE-AB70-0A54BE27100C}" dt="2021-08-08T03:00:23.515" v="4171" actId="20577"/>
          <ac:spMkLst>
            <pc:docMk/>
            <pc:sldMk cId="1509202101" sldId="5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55.465" v="4187" actId="20577"/>
        <pc:sldMkLst>
          <pc:docMk/>
          <pc:sldMk cId="1134189051" sldId="536"/>
        </pc:sldMkLst>
        <pc:spChg chg="mod">
          <ac:chgData name="Indu Sekhar Dantu" userId="4218edbc7ffe59d5" providerId="LiveId" clId="{49A40A61-86F5-4FBE-AB70-0A54BE27100C}" dt="2021-08-08T03:00:55.465" v="4187" actId="20577"/>
          <ac:spMkLst>
            <pc:docMk/>
            <pc:sldMk cId="1134189051" sldId="53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3:10:59.015" v="4279" actId="20577"/>
        <pc:sldMkLst>
          <pc:docMk/>
          <pc:sldMk cId="2634034067" sldId="537"/>
        </pc:sldMkLst>
        <pc:spChg chg="mod">
          <ac:chgData name="Indu Sekhar Dantu" userId="4218edbc7ffe59d5" providerId="LiveId" clId="{49A40A61-86F5-4FBE-AB70-0A54BE27100C}" dt="2021-08-08T02:04:16.193" v="3511" actId="2711"/>
          <ac:spMkLst>
            <pc:docMk/>
            <pc:sldMk cId="2634034067" sldId="53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59.015" v="4279" actId="20577"/>
          <ac:spMkLst>
            <pc:docMk/>
            <pc:sldMk cId="2634034067" sldId="5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05.408" v="3576" actId="6549"/>
        <pc:sldMkLst>
          <pc:docMk/>
          <pc:sldMk cId="1149270304" sldId="538"/>
        </pc:sldMkLst>
        <pc:spChg chg="mod">
          <ac:chgData name="Indu Sekhar Dantu" userId="4218edbc7ffe59d5" providerId="LiveId" clId="{49A40A61-86F5-4FBE-AB70-0A54BE27100C}" dt="2021-08-08T02:06:05.408" v="3576" actId="6549"/>
          <ac:spMkLst>
            <pc:docMk/>
            <pc:sldMk cId="1149270304" sldId="53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20.558" v="4112" actId="20577"/>
        <pc:sldMkLst>
          <pc:docMk/>
          <pc:sldMk cId="895989890" sldId="539"/>
        </pc:sldMkLst>
        <pc:spChg chg="mod">
          <ac:chgData name="Indu Sekhar Dantu" userId="4218edbc7ffe59d5" providerId="LiveId" clId="{49A40A61-86F5-4FBE-AB70-0A54BE27100C}" dt="2021-08-08T02:51:20.558" v="4112" actId="20577"/>
          <ac:spMkLst>
            <pc:docMk/>
            <pc:sldMk cId="895989890" sldId="5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30.712" v="4114" actId="20577"/>
        <pc:sldMkLst>
          <pc:docMk/>
          <pc:sldMk cId="1098638762" sldId="540"/>
        </pc:sldMkLst>
        <pc:spChg chg="mod">
          <ac:chgData name="Indu Sekhar Dantu" userId="4218edbc7ffe59d5" providerId="LiveId" clId="{49A40A61-86F5-4FBE-AB70-0A54BE27100C}" dt="2021-08-08T02:51:30.712" v="4114" actId="20577"/>
          <ac:spMkLst>
            <pc:docMk/>
            <pc:sldMk cId="1098638762" sldId="5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47.221" v="5218" actId="47"/>
        <pc:sldMkLst>
          <pc:docMk/>
          <pc:sldMk cId="968682999" sldId="541"/>
        </pc:sldMkLst>
        <pc:spChg chg="mod">
          <ac:chgData name="Indu Sekhar Dantu" userId="4218edbc7ffe59d5" providerId="LiveId" clId="{49A40A61-86F5-4FBE-AB70-0A54BE27100C}" dt="2021-08-08T02:52:48.195" v="4122" actId="20577"/>
          <ac:spMkLst>
            <pc:docMk/>
            <pc:sldMk cId="968682999" sldId="54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7:55.137" v="5227" actId="47"/>
        <pc:sldMkLst>
          <pc:docMk/>
          <pc:sldMk cId="2389447010" sldId="542"/>
        </pc:sldMkLst>
        <pc:spChg chg="mod">
          <ac:chgData name="Indu Sekhar Dantu" userId="4218edbc7ffe59d5" providerId="LiveId" clId="{49A40A61-86F5-4FBE-AB70-0A54BE27100C}" dt="2021-08-08T08:57:21.765" v="5226" actId="20577"/>
          <ac:spMkLst>
            <pc:docMk/>
            <pc:sldMk cId="2389447010" sldId="5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8:17.815" v="5232" actId="20577"/>
        <pc:sldMkLst>
          <pc:docMk/>
          <pc:sldMk cId="526015098" sldId="543"/>
        </pc:sldMkLst>
        <pc:spChg chg="mod">
          <ac:chgData name="Indu Sekhar Dantu" userId="4218edbc7ffe59d5" providerId="LiveId" clId="{49A40A61-86F5-4FBE-AB70-0A54BE27100C}" dt="2021-08-08T08:58:17.815" v="5232" actId="20577"/>
          <ac:spMkLst>
            <pc:docMk/>
            <pc:sldMk cId="526015098" sldId="5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4:43.528" v="4131"/>
        <pc:sldMkLst>
          <pc:docMk/>
          <pc:sldMk cId="2844379343" sldId="544"/>
        </pc:sldMkLst>
        <pc:spChg chg="mod">
          <ac:chgData name="Indu Sekhar Dantu" userId="4218edbc7ffe59d5" providerId="LiveId" clId="{49A40A61-86F5-4FBE-AB70-0A54BE27100C}" dt="2021-08-08T02:54:43.528" v="4131"/>
          <ac:spMkLst>
            <pc:docMk/>
            <pc:sldMk cId="2844379343" sldId="5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5:26.653" v="4134"/>
        <pc:sldMkLst>
          <pc:docMk/>
          <pc:sldMk cId="40871545" sldId="545"/>
        </pc:sldMkLst>
        <pc:spChg chg="mod">
          <ac:chgData name="Indu Sekhar Dantu" userId="4218edbc7ffe59d5" providerId="LiveId" clId="{49A40A61-86F5-4FBE-AB70-0A54BE27100C}" dt="2021-08-08T02:55:26.653" v="4134"/>
          <ac:spMkLst>
            <pc:docMk/>
            <pc:sldMk cId="40871545" sldId="5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6:26.391" v="4142" actId="6549"/>
        <pc:sldMkLst>
          <pc:docMk/>
          <pc:sldMk cId="4107360315" sldId="546"/>
        </pc:sldMkLst>
        <pc:spChg chg="mod">
          <ac:chgData name="Indu Sekhar Dantu" userId="4218edbc7ffe59d5" providerId="LiveId" clId="{49A40A61-86F5-4FBE-AB70-0A54BE27100C}" dt="2021-08-08T02:56:26.391" v="4142" actId="6549"/>
          <ac:spMkLst>
            <pc:docMk/>
            <pc:sldMk cId="4107360315" sldId="54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00.791" v="4145"/>
        <pc:sldMkLst>
          <pc:docMk/>
          <pc:sldMk cId="903704309" sldId="547"/>
        </pc:sldMkLst>
        <pc:spChg chg="mod">
          <ac:chgData name="Indu Sekhar Dantu" userId="4218edbc7ffe59d5" providerId="LiveId" clId="{49A40A61-86F5-4FBE-AB70-0A54BE27100C}" dt="2021-08-08T02:57:00.791" v="4145"/>
          <ac:spMkLst>
            <pc:docMk/>
            <pc:sldMk cId="903704309" sldId="5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33.797" v="4148"/>
        <pc:sldMkLst>
          <pc:docMk/>
          <pc:sldMk cId="880209302" sldId="548"/>
        </pc:sldMkLst>
        <pc:spChg chg="mod">
          <ac:chgData name="Indu Sekhar Dantu" userId="4218edbc7ffe59d5" providerId="LiveId" clId="{49A40A61-86F5-4FBE-AB70-0A54BE27100C}" dt="2021-08-08T02:57:33.797" v="4148"/>
          <ac:spMkLst>
            <pc:docMk/>
            <pc:sldMk cId="880209302" sldId="5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08.741" v="4151" actId="20577"/>
        <pc:sldMkLst>
          <pc:docMk/>
          <pc:sldMk cId="324729454" sldId="549"/>
        </pc:sldMkLst>
        <pc:spChg chg="mod">
          <ac:chgData name="Indu Sekhar Dantu" userId="4218edbc7ffe59d5" providerId="LiveId" clId="{49A40A61-86F5-4FBE-AB70-0A54BE27100C}" dt="2021-08-08T02:58:08.741" v="4151" actId="20577"/>
          <ac:spMkLst>
            <pc:docMk/>
            <pc:sldMk cId="324729454" sldId="5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49.818" v="4154"/>
        <pc:sldMkLst>
          <pc:docMk/>
          <pc:sldMk cId="3886669739" sldId="550"/>
        </pc:sldMkLst>
        <pc:spChg chg="mod">
          <ac:chgData name="Indu Sekhar Dantu" userId="4218edbc7ffe59d5" providerId="LiveId" clId="{49A40A61-86F5-4FBE-AB70-0A54BE27100C}" dt="2021-08-08T02:58:49.818" v="4154"/>
          <ac:spMkLst>
            <pc:docMk/>
            <pc:sldMk cId="3886669739" sldId="5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9:38.971" v="4159"/>
        <pc:sldMkLst>
          <pc:docMk/>
          <pc:sldMk cId="2092573153" sldId="551"/>
        </pc:sldMkLst>
        <pc:spChg chg="mod">
          <ac:chgData name="Indu Sekhar Dantu" userId="4218edbc7ffe59d5" providerId="LiveId" clId="{49A40A61-86F5-4FBE-AB70-0A54BE27100C}" dt="2021-08-08T02:59:38.971" v="4159"/>
          <ac:spMkLst>
            <pc:docMk/>
            <pc:sldMk cId="2092573153" sldId="5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12.139" v="5017" actId="113"/>
        <pc:sldMkLst>
          <pc:docMk/>
          <pc:sldMk cId="676878877" sldId="552"/>
        </pc:sldMkLst>
        <pc:spChg chg="mod">
          <ac:chgData name="Indu Sekhar Dantu" userId="4218edbc7ffe59d5" providerId="LiveId" clId="{49A40A61-86F5-4FBE-AB70-0A54BE27100C}" dt="2021-08-08T06:13:12.139" v="5017" actId="113"/>
          <ac:spMkLst>
            <pc:docMk/>
            <pc:sldMk cId="676878877" sldId="55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2:04.307" v="5052" actId="113"/>
        <pc:sldMkLst>
          <pc:docMk/>
          <pc:sldMk cId="2492698287" sldId="553"/>
        </pc:sldMkLst>
        <pc:spChg chg="mod">
          <ac:chgData name="Indu Sekhar Dantu" userId="4218edbc7ffe59d5" providerId="LiveId" clId="{49A40A61-86F5-4FBE-AB70-0A54BE27100C}" dt="2021-08-08T06:22:04.307" v="5052" actId="113"/>
          <ac:spMkLst>
            <pc:docMk/>
            <pc:sldMk cId="2492698287" sldId="553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2.232" v="5220" actId="47"/>
        <pc:sldMkLst>
          <pc:docMk/>
          <pc:sldMk cId="2030319417" sldId="554"/>
        </pc:sldMkLst>
        <pc:spChg chg="mod">
          <ac:chgData name="Indu Sekhar Dantu" userId="4218edbc7ffe59d5" providerId="LiveId" clId="{49A40A61-86F5-4FBE-AB70-0A54BE27100C}" dt="2021-08-08T03:08:20.323" v="4247" actId="20577"/>
          <ac:spMkLst>
            <pc:docMk/>
            <pc:sldMk cId="2030319417" sldId="554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4.271" v="5222" actId="47"/>
        <pc:sldMkLst>
          <pc:docMk/>
          <pc:sldMk cId="609216390" sldId="555"/>
        </pc:sldMkLst>
        <pc:spChg chg="mod">
          <ac:chgData name="Indu Sekhar Dantu" userId="4218edbc7ffe59d5" providerId="LiveId" clId="{49A40A61-86F5-4FBE-AB70-0A54BE27100C}" dt="2021-08-08T03:08:43.731" v="4250" actId="20577"/>
          <ac:spMkLst>
            <pc:docMk/>
            <pc:sldMk cId="609216390" sldId="555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4:50:24.435" v="4322" actId="20577"/>
        <pc:sldMkLst>
          <pc:docMk/>
          <pc:sldMk cId="126714669" sldId="558"/>
        </pc:sldMkLst>
        <pc:spChg chg="mod">
          <ac:chgData name="Indu Sekhar Dantu" userId="4218edbc7ffe59d5" providerId="LiveId" clId="{49A40A61-86F5-4FBE-AB70-0A54BE27100C}" dt="2021-08-08T04:50:24.435" v="4322" actId="20577"/>
          <ac:spMkLst>
            <pc:docMk/>
            <pc:sldMk cId="126714669" sldId="558"/>
            <ac:spMk id="4" creationId="{9F937A8C-31E1-4998-A5A1-CC933FF83C4E}"/>
          </ac:spMkLst>
        </pc:spChg>
        <pc:picChg chg="add mod">
          <ac:chgData name="Indu Sekhar Dantu" userId="4218edbc7ffe59d5" providerId="LiveId" clId="{49A40A61-86F5-4FBE-AB70-0A54BE27100C}" dt="2021-08-08T04:50:04.347" v="4285" actId="14100"/>
          <ac:picMkLst>
            <pc:docMk/>
            <pc:sldMk cId="126714669" sldId="558"/>
            <ac:picMk id="3" creationId="{4AC58E0C-5F2D-449C-9069-55DDA1C480DA}"/>
          </ac:picMkLst>
        </pc:picChg>
        <pc:picChg chg="del">
          <ac:chgData name="Indu Sekhar Dantu" userId="4218edbc7ffe59d5" providerId="LiveId" clId="{49A40A61-86F5-4FBE-AB70-0A54BE27100C}" dt="2021-08-08T04:49:51.649" v="4280" actId="478"/>
          <ac:picMkLst>
            <pc:docMk/>
            <pc:sldMk cId="126714669" sldId="558"/>
            <ac:picMk id="8" creationId="{09CEA648-F904-47AA-8223-66A97F07B207}"/>
          </ac:picMkLst>
        </pc:picChg>
      </pc:sldChg>
      <pc:sldChg chg="addSp delSp modSp mod">
        <pc:chgData name="Indu Sekhar Dantu" userId="4218edbc7ffe59d5" providerId="LiveId" clId="{49A40A61-86F5-4FBE-AB70-0A54BE27100C}" dt="2021-08-08T04:53:37.862" v="4352" actId="1036"/>
        <pc:sldMkLst>
          <pc:docMk/>
          <pc:sldMk cId="3028414268" sldId="559"/>
        </pc:sldMkLst>
        <pc:spChg chg="add mod">
          <ac:chgData name="Indu Sekhar Dantu" userId="4218edbc7ffe59d5" providerId="LiveId" clId="{49A40A61-86F5-4FBE-AB70-0A54BE27100C}" dt="2021-08-08T04:53:37.862" v="4352" actId="1036"/>
          <ac:spMkLst>
            <pc:docMk/>
            <pc:sldMk cId="3028414268" sldId="559"/>
            <ac:spMk id="6" creationId="{1E67C5CA-1DA6-4C08-AA27-328FF86A088F}"/>
          </ac:spMkLst>
        </pc:spChg>
        <pc:picChg chg="del">
          <ac:chgData name="Indu Sekhar Dantu" userId="4218edbc7ffe59d5" providerId="LiveId" clId="{49A40A61-86F5-4FBE-AB70-0A54BE27100C}" dt="2021-08-08T04:52:54.346" v="4323" actId="478"/>
          <ac:picMkLst>
            <pc:docMk/>
            <pc:sldMk cId="3028414268" sldId="559"/>
            <ac:picMk id="3" creationId="{4AC58E0C-5F2D-449C-9069-55DDA1C480DA}"/>
          </ac:picMkLst>
        </pc:picChg>
      </pc:sldChg>
      <pc:sldChg chg="add del">
        <pc:chgData name="Indu Sekhar Dantu" userId="4218edbc7ffe59d5" providerId="LiveId" clId="{49A40A61-86F5-4FBE-AB70-0A54BE27100C}" dt="2021-08-08T04:53:00.692" v="4325"/>
        <pc:sldMkLst>
          <pc:docMk/>
          <pc:sldMk cId="3127555938" sldId="560"/>
        </pc:sldMkLst>
      </pc:sldChg>
      <pc:sldChg chg="addSp delSp modSp mod">
        <pc:chgData name="Indu Sekhar Dantu" userId="4218edbc7ffe59d5" providerId="LiveId" clId="{49A40A61-86F5-4FBE-AB70-0A54BE27100C}" dt="2021-08-08T04:54:15.299" v="4358" actId="14100"/>
        <pc:sldMkLst>
          <pc:docMk/>
          <pc:sldMk cId="3836039437" sldId="560"/>
        </pc:sldMkLst>
        <pc:spChg chg="del">
          <ac:chgData name="Indu Sekhar Dantu" userId="4218edbc7ffe59d5" providerId="LiveId" clId="{49A40A61-86F5-4FBE-AB70-0A54BE27100C}" dt="2021-08-08T04:53:52.184" v="4353" actId="478"/>
          <ac:spMkLst>
            <pc:docMk/>
            <pc:sldMk cId="3836039437" sldId="560"/>
            <ac:spMk id="6" creationId="{1E67C5CA-1DA6-4C08-AA27-328FF86A088F}"/>
          </ac:spMkLst>
        </pc:spChg>
        <pc:picChg chg="add mod">
          <ac:chgData name="Indu Sekhar Dantu" userId="4218edbc7ffe59d5" providerId="LiveId" clId="{49A40A61-86F5-4FBE-AB70-0A54BE27100C}" dt="2021-08-08T04:54:15.299" v="4358" actId="14100"/>
          <ac:picMkLst>
            <pc:docMk/>
            <pc:sldMk cId="3836039437" sldId="560"/>
            <ac:picMk id="7" creationId="{7DFBA0A2-639D-45E4-982C-3E0DF919303A}"/>
          </ac:picMkLst>
        </pc:picChg>
      </pc:sldChg>
      <pc:sldChg chg="addSp delSp modSp mod">
        <pc:chgData name="Indu Sekhar Dantu" userId="4218edbc7ffe59d5" providerId="LiveId" clId="{49A40A61-86F5-4FBE-AB70-0A54BE27100C}" dt="2021-08-08T05:00:19.403" v="4418" actId="6549"/>
        <pc:sldMkLst>
          <pc:docMk/>
          <pc:sldMk cId="917660126" sldId="561"/>
        </pc:sldMkLst>
        <pc:spChg chg="mod">
          <ac:chgData name="Indu Sekhar Dantu" userId="4218edbc7ffe59d5" providerId="LiveId" clId="{49A40A61-86F5-4FBE-AB70-0A54BE27100C}" dt="2021-08-08T05:00:19.403" v="4418" actId="6549"/>
          <ac:spMkLst>
            <pc:docMk/>
            <pc:sldMk cId="917660126" sldId="561"/>
            <ac:spMk id="4" creationId="{9F937A8C-31E1-4998-A5A1-CC933FF83C4E}"/>
          </ac:spMkLst>
        </pc:spChg>
        <pc:picChg chg="del mod">
          <ac:chgData name="Indu Sekhar Dantu" userId="4218edbc7ffe59d5" providerId="LiveId" clId="{49A40A61-86F5-4FBE-AB70-0A54BE27100C}" dt="2021-08-08T04:59:45.434" v="4360" actId="478"/>
          <ac:picMkLst>
            <pc:docMk/>
            <pc:sldMk cId="917660126" sldId="561"/>
            <ac:picMk id="3" creationId="{4AC58E0C-5F2D-449C-9069-55DDA1C480DA}"/>
          </ac:picMkLst>
        </pc:picChg>
        <pc:picChg chg="add mod">
          <ac:chgData name="Indu Sekhar Dantu" userId="4218edbc7ffe59d5" providerId="LiveId" clId="{49A40A61-86F5-4FBE-AB70-0A54BE27100C}" dt="2021-08-08T05:00:07.609" v="4398" actId="1035"/>
          <ac:picMkLst>
            <pc:docMk/>
            <pc:sldMk cId="917660126" sldId="561"/>
            <ac:picMk id="6" creationId="{A34F5800-6D47-46A5-B14C-4B29DFD95FE8}"/>
          </ac:picMkLst>
        </pc:picChg>
      </pc:sldChg>
      <pc:sldChg chg="modSp mod">
        <pc:chgData name="Indu Sekhar Dantu" userId="4218edbc7ffe59d5" providerId="LiveId" clId="{49A40A61-86F5-4FBE-AB70-0A54BE27100C}" dt="2021-08-08T05:37:13.191" v="4657" actId="20577"/>
        <pc:sldMkLst>
          <pc:docMk/>
          <pc:sldMk cId="3293603737" sldId="562"/>
        </pc:sldMkLst>
        <pc:spChg chg="mod">
          <ac:chgData name="Indu Sekhar Dantu" userId="4218edbc7ffe59d5" providerId="LiveId" clId="{49A40A61-86F5-4FBE-AB70-0A54BE27100C}" dt="2021-08-08T05:37:13.191" v="4657" actId="20577"/>
          <ac:spMkLst>
            <pc:docMk/>
            <pc:sldMk cId="3293603737" sldId="5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6:41.207" v="4501" actId="20577"/>
        <pc:sldMkLst>
          <pc:docMk/>
          <pc:sldMk cId="0" sldId="1051"/>
        </pc:sldMkLst>
        <pc:spChg chg="mod">
          <ac:chgData name="Indu Sekhar Dantu" userId="4218edbc7ffe59d5" providerId="LiveId" clId="{49A40A61-86F5-4FBE-AB70-0A54BE27100C}" dt="2021-08-08T05:26:41.207" v="4501" actId="20577"/>
          <ac:spMkLst>
            <pc:docMk/>
            <pc:sldMk cId="0" sldId="1051"/>
            <ac:spMk id="59394" creationId="{30EA0236-ECB0-4BB9-82ED-7AE94B1721CE}"/>
          </ac:spMkLst>
        </pc:spChg>
      </pc:sldChg>
      <pc:sldChg chg="modSp mod">
        <pc:chgData name="Indu Sekhar Dantu" userId="4218edbc7ffe59d5" providerId="LiveId" clId="{49A40A61-86F5-4FBE-AB70-0A54BE27100C}" dt="2021-08-08T05:39:13.417" v="4675" actId="12"/>
        <pc:sldMkLst>
          <pc:docMk/>
          <pc:sldMk cId="2156640465" sldId="1052"/>
        </pc:sldMkLst>
        <pc:spChg chg="mod">
          <ac:chgData name="Indu Sekhar Dantu" userId="4218edbc7ffe59d5" providerId="LiveId" clId="{49A40A61-86F5-4FBE-AB70-0A54BE27100C}" dt="2021-08-08T05:39:13.417" v="4675" actId="12"/>
          <ac:spMkLst>
            <pc:docMk/>
            <pc:sldMk cId="2156640465" sldId="1052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8:59.765" v="4858" actId="1035"/>
        <pc:sldMkLst>
          <pc:docMk/>
          <pc:sldMk cId="3722656188" sldId="1053"/>
        </pc:sldMkLst>
        <pc:spChg chg="add del mod">
          <ac:chgData name="Indu Sekhar Dantu" userId="4218edbc7ffe59d5" providerId="LiveId" clId="{49A40A61-86F5-4FBE-AB70-0A54BE27100C}" dt="2021-08-08T05:58:30.022" v="4815" actId="478"/>
          <ac:spMkLst>
            <pc:docMk/>
            <pc:sldMk cId="3722656188" sldId="1053"/>
            <ac:spMk id="3" creationId="{C875B64E-FC6E-46A0-BA73-32C7556DDB2B}"/>
          </ac:spMkLst>
        </pc:spChg>
        <pc:spChg chg="del mod">
          <ac:chgData name="Indu Sekhar Dantu" userId="4218edbc7ffe59d5" providerId="LiveId" clId="{49A40A61-86F5-4FBE-AB70-0A54BE27100C}" dt="2021-08-08T05:58:24.641" v="4813" actId="478"/>
          <ac:spMkLst>
            <pc:docMk/>
            <pc:sldMk cId="3722656188" sldId="1053"/>
            <ac:spMk id="30723" creationId="{7FA862AD-3D05-40BC-B0F8-F7D30BEE041F}"/>
          </ac:spMkLst>
        </pc:spChg>
        <pc:picChg chg="add mod">
          <ac:chgData name="Indu Sekhar Dantu" userId="4218edbc7ffe59d5" providerId="LiveId" clId="{49A40A61-86F5-4FBE-AB70-0A54BE27100C}" dt="2021-08-08T05:58:59.765" v="4858" actId="1035"/>
          <ac:picMkLst>
            <pc:docMk/>
            <pc:sldMk cId="3722656188" sldId="1053"/>
            <ac:picMk id="4" creationId="{F31D4457-D723-45A8-85A7-C0ABCDBE04CF}"/>
          </ac:picMkLst>
        </pc:picChg>
      </pc:sldChg>
      <pc:sldChg chg="modSp mod">
        <pc:chgData name="Indu Sekhar Dantu" userId="4218edbc7ffe59d5" providerId="LiveId" clId="{49A40A61-86F5-4FBE-AB70-0A54BE27100C}" dt="2021-08-08T08:59:42.217" v="5241" actId="113"/>
        <pc:sldMkLst>
          <pc:docMk/>
          <pc:sldMk cId="3131508791" sldId="1054"/>
        </pc:sldMkLst>
        <pc:spChg chg="mod">
          <ac:chgData name="Indu Sekhar Dantu" userId="4218edbc7ffe59d5" providerId="LiveId" clId="{49A40A61-86F5-4FBE-AB70-0A54BE27100C}" dt="2021-08-08T08:59:42.217" v="5241" actId="113"/>
          <ac:spMkLst>
            <pc:docMk/>
            <pc:sldMk cId="3131508791" sldId="10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49.360" v="5267" actId="113"/>
        <pc:sldMkLst>
          <pc:docMk/>
          <pc:sldMk cId="402789084" sldId="1055"/>
        </pc:sldMkLst>
        <pc:spChg chg="mod">
          <ac:chgData name="Indu Sekhar Dantu" userId="4218edbc7ffe59d5" providerId="LiveId" clId="{49A40A61-86F5-4FBE-AB70-0A54BE27100C}" dt="2021-08-08T09:19:49.360" v="5267" actId="113"/>
          <ac:spMkLst>
            <pc:docMk/>
            <pc:sldMk cId="402789084" sldId="1055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9:31:26.775" v="5375" actId="113"/>
        <pc:sldMkLst>
          <pc:docMk/>
          <pc:sldMk cId="3661772980" sldId="1056"/>
        </pc:sldMkLst>
        <pc:spChg chg="mod">
          <ac:chgData name="Indu Sekhar Dantu" userId="4218edbc7ffe59d5" providerId="LiveId" clId="{49A40A61-86F5-4FBE-AB70-0A54BE27100C}" dt="2021-08-08T09:31:26.775" v="5375" actId="113"/>
          <ac:spMkLst>
            <pc:docMk/>
            <pc:sldMk cId="3661772980" sldId="1056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8T09:20:24.047" v="5273"/>
        <pc:sldMkLst>
          <pc:docMk/>
          <pc:sldMk cId="4129341353" sldId="1056"/>
        </pc:sldMkLst>
      </pc:sldChg>
    </pc:docChg>
  </pc:docChgLst>
  <pc:docChgLst>
    <pc:chgData name="Indu Sekhar Dantu" userId="4218edbc7ffe59d5" providerId="LiveId" clId="{A121B5AE-CECB-44C7-8CBF-462E9D1180D1}"/>
    <pc:docChg chg="undo custSel addSld delSld modSld delMainMaster">
      <pc:chgData name="Indu Sekhar Dantu" userId="4218edbc7ffe59d5" providerId="LiveId" clId="{A121B5AE-CECB-44C7-8CBF-462E9D1180D1}" dt="2021-08-08T15:30:30.059" v="688" actId="47"/>
      <pc:docMkLst>
        <pc:docMk/>
      </pc:docMkLst>
      <pc:sldChg chg="addSp delSp modSp mod">
        <pc:chgData name="Indu Sekhar Dantu" userId="4218edbc7ffe59d5" providerId="LiveId" clId="{A121B5AE-CECB-44C7-8CBF-462E9D1180D1}" dt="2021-08-08T15:27:42.516" v="363" actId="1076"/>
        <pc:sldMkLst>
          <pc:docMk/>
          <pc:sldMk cId="2475805559" sldId="257"/>
        </pc:sldMkLst>
        <pc:spChg chg="mod">
          <ac:chgData name="Indu Sekhar Dantu" userId="4218edbc7ffe59d5" providerId="LiveId" clId="{A121B5AE-CECB-44C7-8CBF-462E9D1180D1}" dt="2021-08-08T15:27:19.013" v="353" actId="20577"/>
          <ac:spMkLst>
            <pc:docMk/>
            <pc:sldMk cId="2475805559" sldId="257"/>
            <ac:spMk id="2" creationId="{1C21E816-31F5-48BB-BD02-D15F2F18B48A}"/>
          </ac:spMkLst>
        </pc:spChg>
        <pc:picChg chg="add mod">
          <ac:chgData name="Indu Sekhar Dantu" userId="4218edbc7ffe59d5" providerId="LiveId" clId="{A121B5AE-CECB-44C7-8CBF-462E9D1180D1}" dt="2021-08-08T15:27:42.516" v="363" actId="1076"/>
          <ac:picMkLst>
            <pc:docMk/>
            <pc:sldMk cId="2475805559" sldId="257"/>
            <ac:picMk id="3" creationId="{C4D44914-55F7-4BFF-B8FA-F5B84CFAC71E}"/>
          </ac:picMkLst>
        </pc:picChg>
        <pc:picChg chg="del mod">
          <ac:chgData name="Indu Sekhar Dantu" userId="4218edbc7ffe59d5" providerId="LiveId" clId="{A121B5AE-CECB-44C7-8CBF-462E9D1180D1}" dt="2021-08-08T15:22:04.022" v="1" actId="478"/>
          <ac:picMkLst>
            <pc:docMk/>
            <pc:sldMk cId="2475805559" sldId="257"/>
            <ac:picMk id="1026" creationId="{8BE81545-6893-433D-BD82-40AC631DC34D}"/>
          </ac:picMkLst>
        </pc:picChg>
      </pc:sldChg>
      <pc:sldChg chg="del">
        <pc:chgData name="Indu Sekhar Dantu" userId="4218edbc7ffe59d5" providerId="LiveId" clId="{A121B5AE-CECB-44C7-8CBF-462E9D1180D1}" dt="2021-08-08T15:27:30.051" v="355" actId="47"/>
        <pc:sldMkLst>
          <pc:docMk/>
          <pc:sldMk cId="0" sldId="354"/>
        </pc:sldMkLst>
      </pc:sldChg>
      <pc:sldChg chg="del">
        <pc:chgData name="Indu Sekhar Dantu" userId="4218edbc7ffe59d5" providerId="LiveId" clId="{A121B5AE-CECB-44C7-8CBF-462E9D1180D1}" dt="2021-08-08T15:27:30.708" v="356" actId="47"/>
        <pc:sldMkLst>
          <pc:docMk/>
          <pc:sldMk cId="486172694" sldId="355"/>
        </pc:sldMkLst>
      </pc:sldChg>
      <pc:sldChg chg="del">
        <pc:chgData name="Indu Sekhar Dantu" userId="4218edbc7ffe59d5" providerId="LiveId" clId="{A121B5AE-CECB-44C7-8CBF-462E9D1180D1}" dt="2021-08-08T15:27:30.946" v="357" actId="47"/>
        <pc:sldMkLst>
          <pc:docMk/>
          <pc:sldMk cId="4008209962" sldId="356"/>
        </pc:sldMkLst>
      </pc:sldChg>
      <pc:sldChg chg="del">
        <pc:chgData name="Indu Sekhar Dantu" userId="4218edbc7ffe59d5" providerId="LiveId" clId="{A121B5AE-CECB-44C7-8CBF-462E9D1180D1}" dt="2021-08-08T15:27:31.199" v="358" actId="47"/>
        <pc:sldMkLst>
          <pc:docMk/>
          <pc:sldMk cId="1972683190" sldId="357"/>
        </pc:sldMkLst>
      </pc:sldChg>
      <pc:sldChg chg="addSp delSp modSp mod">
        <pc:chgData name="Indu Sekhar Dantu" userId="4218edbc7ffe59d5" providerId="LiveId" clId="{A121B5AE-CECB-44C7-8CBF-462E9D1180D1}" dt="2021-08-08T15:29:38.418" v="516" actId="20577"/>
        <pc:sldMkLst>
          <pc:docMk/>
          <pc:sldMk cId="1293683236" sldId="358"/>
        </pc:sldMkLst>
        <pc:spChg chg="mod">
          <ac:chgData name="Indu Sekhar Dantu" userId="4218edbc7ffe59d5" providerId="LiveId" clId="{A121B5AE-CECB-44C7-8CBF-462E9D1180D1}" dt="2021-08-08T15:29:17.807" v="513"/>
          <ac:spMkLst>
            <pc:docMk/>
            <pc:sldMk cId="1293683236" sldId="358"/>
            <ac:spMk id="15362" creationId="{90DA4598-77D7-4E56-BD04-81B421A9C7EA}"/>
          </ac:spMkLst>
        </pc:spChg>
        <pc:spChg chg="mod">
          <ac:chgData name="Indu Sekhar Dantu" userId="4218edbc7ffe59d5" providerId="LiveId" clId="{A121B5AE-CECB-44C7-8CBF-462E9D1180D1}" dt="2021-08-08T15:29:38.418" v="516" actId="20577"/>
          <ac:spMkLst>
            <pc:docMk/>
            <pc:sldMk cId="1293683236" sldId="358"/>
            <ac:spMk id="30723" creationId="{7FA862AD-3D05-40BC-B0F8-F7D30BEE041F}"/>
          </ac:spMkLst>
        </pc:spChg>
        <pc:picChg chg="add mod">
          <ac:chgData name="Indu Sekhar Dantu" userId="4218edbc7ffe59d5" providerId="LiveId" clId="{A121B5AE-CECB-44C7-8CBF-462E9D1180D1}" dt="2021-08-08T15:28:55.248" v="512" actId="1037"/>
          <ac:picMkLst>
            <pc:docMk/>
            <pc:sldMk cId="1293683236" sldId="358"/>
            <ac:picMk id="2" creationId="{1D044054-70DF-4293-ABB8-50EC03134489}"/>
          </ac:picMkLst>
        </pc:picChg>
        <pc:picChg chg="del">
          <ac:chgData name="Indu Sekhar Dantu" userId="4218edbc7ffe59d5" providerId="LiveId" clId="{A121B5AE-CECB-44C7-8CBF-462E9D1180D1}" dt="2021-08-08T15:28:42.948" v="410" actId="478"/>
          <ac:picMkLst>
            <pc:docMk/>
            <pc:sldMk cId="1293683236" sldId="358"/>
            <ac:picMk id="5" creationId="{1D6597EA-C8EC-4DB6-9590-B193B8BF37CC}"/>
          </ac:picMkLst>
        </pc:picChg>
      </pc:sldChg>
      <pc:sldChg chg="del">
        <pc:chgData name="Indu Sekhar Dantu" userId="4218edbc7ffe59d5" providerId="LiveId" clId="{A121B5AE-CECB-44C7-8CBF-462E9D1180D1}" dt="2021-08-08T15:28:29.130" v="409" actId="2696"/>
        <pc:sldMkLst>
          <pc:docMk/>
          <pc:sldMk cId="1566927125" sldId="358"/>
        </pc:sldMkLst>
      </pc:sldChg>
      <pc:sldChg chg="del">
        <pc:chgData name="Indu Sekhar Dantu" userId="4218edbc7ffe59d5" providerId="LiveId" clId="{A121B5AE-CECB-44C7-8CBF-462E9D1180D1}" dt="2021-08-08T15:30:13.947" v="635" actId="47"/>
        <pc:sldMkLst>
          <pc:docMk/>
          <pc:sldMk cId="2437545167" sldId="359"/>
        </pc:sldMkLst>
      </pc:sldChg>
      <pc:sldChg chg="del">
        <pc:chgData name="Indu Sekhar Dantu" userId="4218edbc7ffe59d5" providerId="LiveId" clId="{A121B5AE-CECB-44C7-8CBF-462E9D1180D1}" dt="2021-08-08T15:30:14.008" v="637" actId="47"/>
        <pc:sldMkLst>
          <pc:docMk/>
          <pc:sldMk cId="1204296213" sldId="360"/>
        </pc:sldMkLst>
      </pc:sldChg>
      <pc:sldChg chg="del">
        <pc:chgData name="Indu Sekhar Dantu" userId="4218edbc7ffe59d5" providerId="LiveId" clId="{A121B5AE-CECB-44C7-8CBF-462E9D1180D1}" dt="2021-08-08T15:29:56.847" v="566" actId="47"/>
        <pc:sldMkLst>
          <pc:docMk/>
          <pc:sldMk cId="1616205635" sldId="361"/>
        </pc:sldMkLst>
      </pc:sldChg>
      <pc:sldChg chg="del">
        <pc:chgData name="Indu Sekhar Dantu" userId="4218edbc7ffe59d5" providerId="LiveId" clId="{A121B5AE-CECB-44C7-8CBF-462E9D1180D1}" dt="2021-08-08T15:29:57.402" v="568" actId="47"/>
        <pc:sldMkLst>
          <pc:docMk/>
          <pc:sldMk cId="2678275377" sldId="362"/>
        </pc:sldMkLst>
      </pc:sldChg>
      <pc:sldChg chg="del">
        <pc:chgData name="Indu Sekhar Dantu" userId="4218edbc7ffe59d5" providerId="LiveId" clId="{A121B5AE-CECB-44C7-8CBF-462E9D1180D1}" dt="2021-08-08T15:29:58.169" v="571" actId="47"/>
        <pc:sldMkLst>
          <pc:docMk/>
          <pc:sldMk cId="3612334738" sldId="363"/>
        </pc:sldMkLst>
      </pc:sldChg>
      <pc:sldChg chg="del">
        <pc:chgData name="Indu Sekhar Dantu" userId="4218edbc7ffe59d5" providerId="LiveId" clId="{A121B5AE-CECB-44C7-8CBF-462E9D1180D1}" dt="2021-08-08T15:29:58.450" v="572" actId="47"/>
        <pc:sldMkLst>
          <pc:docMk/>
          <pc:sldMk cId="85867123" sldId="364"/>
        </pc:sldMkLst>
      </pc:sldChg>
      <pc:sldChg chg="del">
        <pc:chgData name="Indu Sekhar Dantu" userId="4218edbc7ffe59d5" providerId="LiveId" clId="{A121B5AE-CECB-44C7-8CBF-462E9D1180D1}" dt="2021-08-08T15:29:59.002" v="574" actId="47"/>
        <pc:sldMkLst>
          <pc:docMk/>
          <pc:sldMk cId="3260549937" sldId="365"/>
        </pc:sldMkLst>
      </pc:sldChg>
      <pc:sldChg chg="del">
        <pc:chgData name="Indu Sekhar Dantu" userId="4218edbc7ffe59d5" providerId="LiveId" clId="{A121B5AE-CECB-44C7-8CBF-462E9D1180D1}" dt="2021-08-08T15:29:59.258" v="575" actId="47"/>
        <pc:sldMkLst>
          <pc:docMk/>
          <pc:sldMk cId="771311244" sldId="366"/>
        </pc:sldMkLst>
      </pc:sldChg>
      <pc:sldChg chg="del">
        <pc:chgData name="Indu Sekhar Dantu" userId="4218edbc7ffe59d5" providerId="LiveId" clId="{A121B5AE-CECB-44C7-8CBF-462E9D1180D1}" dt="2021-08-08T15:30:00.358" v="579" actId="47"/>
        <pc:sldMkLst>
          <pc:docMk/>
          <pc:sldMk cId="2103936051" sldId="367"/>
        </pc:sldMkLst>
      </pc:sldChg>
      <pc:sldChg chg="del">
        <pc:chgData name="Indu Sekhar Dantu" userId="4218edbc7ffe59d5" providerId="LiveId" clId="{A121B5AE-CECB-44C7-8CBF-462E9D1180D1}" dt="2021-08-08T15:30:01.175" v="582" actId="47"/>
        <pc:sldMkLst>
          <pc:docMk/>
          <pc:sldMk cId="734473845" sldId="368"/>
        </pc:sldMkLst>
      </pc:sldChg>
      <pc:sldChg chg="del">
        <pc:chgData name="Indu Sekhar Dantu" userId="4218edbc7ffe59d5" providerId="LiveId" clId="{A121B5AE-CECB-44C7-8CBF-462E9D1180D1}" dt="2021-08-08T15:30:01.443" v="583" actId="47"/>
        <pc:sldMkLst>
          <pc:docMk/>
          <pc:sldMk cId="823296681" sldId="369"/>
        </pc:sldMkLst>
      </pc:sldChg>
      <pc:sldChg chg="del">
        <pc:chgData name="Indu Sekhar Dantu" userId="4218edbc7ffe59d5" providerId="LiveId" clId="{A121B5AE-CECB-44C7-8CBF-462E9D1180D1}" dt="2021-08-08T15:30:01.733" v="584" actId="47"/>
        <pc:sldMkLst>
          <pc:docMk/>
          <pc:sldMk cId="508680404" sldId="370"/>
        </pc:sldMkLst>
      </pc:sldChg>
      <pc:sldChg chg="del">
        <pc:chgData name="Indu Sekhar Dantu" userId="4218edbc7ffe59d5" providerId="LiveId" clId="{A121B5AE-CECB-44C7-8CBF-462E9D1180D1}" dt="2021-08-08T15:30:02.311" v="586" actId="47"/>
        <pc:sldMkLst>
          <pc:docMk/>
          <pc:sldMk cId="3779490995" sldId="371"/>
        </pc:sldMkLst>
      </pc:sldChg>
      <pc:sldChg chg="del">
        <pc:chgData name="Indu Sekhar Dantu" userId="4218edbc7ffe59d5" providerId="LiveId" clId="{A121B5AE-CECB-44C7-8CBF-462E9D1180D1}" dt="2021-08-08T15:30:02.646" v="587" actId="47"/>
        <pc:sldMkLst>
          <pc:docMk/>
          <pc:sldMk cId="123973992" sldId="372"/>
        </pc:sldMkLst>
      </pc:sldChg>
      <pc:sldChg chg="del">
        <pc:chgData name="Indu Sekhar Dantu" userId="4218edbc7ffe59d5" providerId="LiveId" clId="{A121B5AE-CECB-44C7-8CBF-462E9D1180D1}" dt="2021-08-08T15:30:02.878" v="588" actId="47"/>
        <pc:sldMkLst>
          <pc:docMk/>
          <pc:sldMk cId="1261559001" sldId="373"/>
        </pc:sldMkLst>
      </pc:sldChg>
      <pc:sldChg chg="del">
        <pc:chgData name="Indu Sekhar Dantu" userId="4218edbc7ffe59d5" providerId="LiveId" clId="{A121B5AE-CECB-44C7-8CBF-462E9D1180D1}" dt="2021-08-08T15:30:04.071" v="591" actId="47"/>
        <pc:sldMkLst>
          <pc:docMk/>
          <pc:sldMk cId="2365174754" sldId="374"/>
        </pc:sldMkLst>
      </pc:sldChg>
      <pc:sldChg chg="del">
        <pc:chgData name="Indu Sekhar Dantu" userId="4218edbc7ffe59d5" providerId="LiveId" clId="{A121B5AE-CECB-44C7-8CBF-462E9D1180D1}" dt="2021-08-08T15:30:04.554" v="592" actId="47"/>
        <pc:sldMkLst>
          <pc:docMk/>
          <pc:sldMk cId="1540332158" sldId="375"/>
        </pc:sldMkLst>
      </pc:sldChg>
      <pc:sldChg chg="del">
        <pc:chgData name="Indu Sekhar Dantu" userId="4218edbc7ffe59d5" providerId="LiveId" clId="{A121B5AE-CECB-44C7-8CBF-462E9D1180D1}" dt="2021-08-08T15:30:04.589" v="593" actId="47"/>
        <pc:sldMkLst>
          <pc:docMk/>
          <pc:sldMk cId="4169429377" sldId="376"/>
        </pc:sldMkLst>
      </pc:sldChg>
      <pc:sldChg chg="del">
        <pc:chgData name="Indu Sekhar Dantu" userId="4218edbc7ffe59d5" providerId="LiveId" clId="{A121B5AE-CECB-44C7-8CBF-462E9D1180D1}" dt="2021-08-08T15:30:04.670" v="595" actId="47"/>
        <pc:sldMkLst>
          <pc:docMk/>
          <pc:sldMk cId="2493816137" sldId="377"/>
        </pc:sldMkLst>
      </pc:sldChg>
      <pc:sldChg chg="del">
        <pc:chgData name="Indu Sekhar Dantu" userId="4218edbc7ffe59d5" providerId="LiveId" clId="{A121B5AE-CECB-44C7-8CBF-462E9D1180D1}" dt="2021-08-08T15:30:04.853" v="600" actId="47"/>
        <pc:sldMkLst>
          <pc:docMk/>
          <pc:sldMk cId="3834549165" sldId="378"/>
        </pc:sldMkLst>
      </pc:sldChg>
      <pc:sldChg chg="del">
        <pc:chgData name="Indu Sekhar Dantu" userId="4218edbc7ffe59d5" providerId="LiveId" clId="{A121B5AE-CECB-44C7-8CBF-462E9D1180D1}" dt="2021-08-08T15:30:05.004" v="606" actId="47"/>
        <pc:sldMkLst>
          <pc:docMk/>
          <pc:sldMk cId="1302099455" sldId="379"/>
        </pc:sldMkLst>
      </pc:sldChg>
      <pc:sldChg chg="del">
        <pc:chgData name="Indu Sekhar Dantu" userId="4218edbc7ffe59d5" providerId="LiveId" clId="{A121B5AE-CECB-44C7-8CBF-462E9D1180D1}" dt="2021-08-08T15:30:05.043" v="607" actId="47"/>
        <pc:sldMkLst>
          <pc:docMk/>
          <pc:sldMk cId="1814743193" sldId="380"/>
        </pc:sldMkLst>
      </pc:sldChg>
      <pc:sldChg chg="del">
        <pc:chgData name="Indu Sekhar Dantu" userId="4218edbc7ffe59d5" providerId="LiveId" clId="{A121B5AE-CECB-44C7-8CBF-462E9D1180D1}" dt="2021-08-08T15:30:05.705" v="608" actId="47"/>
        <pc:sldMkLst>
          <pc:docMk/>
          <pc:sldMk cId="529876977" sldId="381"/>
        </pc:sldMkLst>
      </pc:sldChg>
      <pc:sldChg chg="add del">
        <pc:chgData name="Indu Sekhar Dantu" userId="4218edbc7ffe59d5" providerId="LiveId" clId="{A121B5AE-CECB-44C7-8CBF-462E9D1180D1}" dt="2021-08-08T15:30:30.059" v="688" actId="47"/>
        <pc:sldMkLst>
          <pc:docMk/>
          <pc:sldMk cId="551553518" sldId="382"/>
        </pc:sldMkLst>
      </pc:sldChg>
      <pc:sldChg chg="del">
        <pc:chgData name="Indu Sekhar Dantu" userId="4218edbc7ffe59d5" providerId="LiveId" clId="{A121B5AE-CECB-44C7-8CBF-462E9D1180D1}" dt="2021-08-08T15:29:45.374" v="522" actId="47"/>
        <pc:sldMkLst>
          <pc:docMk/>
          <pc:sldMk cId="2249925127" sldId="383"/>
        </pc:sldMkLst>
      </pc:sldChg>
      <pc:sldChg chg="del">
        <pc:chgData name="Indu Sekhar Dantu" userId="4218edbc7ffe59d5" providerId="LiveId" clId="{A121B5AE-CECB-44C7-8CBF-462E9D1180D1}" dt="2021-08-08T15:29:46.634" v="527" actId="47"/>
        <pc:sldMkLst>
          <pc:docMk/>
          <pc:sldMk cId="2923368435" sldId="384"/>
        </pc:sldMkLst>
      </pc:sldChg>
      <pc:sldChg chg="del">
        <pc:chgData name="Indu Sekhar Dantu" userId="4218edbc7ffe59d5" providerId="LiveId" clId="{A121B5AE-CECB-44C7-8CBF-462E9D1180D1}" dt="2021-08-08T15:29:48.362" v="534" actId="47"/>
        <pc:sldMkLst>
          <pc:docMk/>
          <pc:sldMk cId="3979775313" sldId="385"/>
        </pc:sldMkLst>
      </pc:sldChg>
      <pc:sldChg chg="del">
        <pc:chgData name="Indu Sekhar Dantu" userId="4218edbc7ffe59d5" providerId="LiveId" clId="{A121B5AE-CECB-44C7-8CBF-462E9D1180D1}" dt="2021-08-08T15:29:48.894" v="536" actId="47"/>
        <pc:sldMkLst>
          <pc:docMk/>
          <pc:sldMk cId="2564057013" sldId="386"/>
        </pc:sldMkLst>
      </pc:sldChg>
      <pc:sldChg chg="del">
        <pc:chgData name="Indu Sekhar Dantu" userId="4218edbc7ffe59d5" providerId="LiveId" clId="{A121B5AE-CECB-44C7-8CBF-462E9D1180D1}" dt="2021-08-08T15:29:52.656" v="550" actId="47"/>
        <pc:sldMkLst>
          <pc:docMk/>
          <pc:sldMk cId="505081213" sldId="387"/>
        </pc:sldMkLst>
      </pc:sldChg>
      <pc:sldChg chg="del">
        <pc:chgData name="Indu Sekhar Dantu" userId="4218edbc7ffe59d5" providerId="LiveId" clId="{A121B5AE-CECB-44C7-8CBF-462E9D1180D1}" dt="2021-08-08T15:29:53.720" v="554" actId="47"/>
        <pc:sldMkLst>
          <pc:docMk/>
          <pc:sldMk cId="3378924960" sldId="388"/>
        </pc:sldMkLst>
      </pc:sldChg>
      <pc:sldChg chg="del">
        <pc:chgData name="Indu Sekhar Dantu" userId="4218edbc7ffe59d5" providerId="LiveId" clId="{A121B5AE-CECB-44C7-8CBF-462E9D1180D1}" dt="2021-08-08T15:29:54.248" v="556" actId="47"/>
        <pc:sldMkLst>
          <pc:docMk/>
          <pc:sldMk cId="3971659013" sldId="389"/>
        </pc:sldMkLst>
      </pc:sldChg>
      <pc:sldChg chg="del">
        <pc:chgData name="Indu Sekhar Dantu" userId="4218edbc7ffe59d5" providerId="LiveId" clId="{A121B5AE-CECB-44C7-8CBF-462E9D1180D1}" dt="2021-08-08T15:30:11.730" v="628" actId="47"/>
        <pc:sldMkLst>
          <pc:docMk/>
          <pc:sldMk cId="2894929325" sldId="391"/>
        </pc:sldMkLst>
      </pc:sldChg>
      <pc:sldChg chg="del">
        <pc:chgData name="Indu Sekhar Dantu" userId="4218edbc7ffe59d5" providerId="LiveId" clId="{A121B5AE-CECB-44C7-8CBF-462E9D1180D1}" dt="2021-08-08T15:30:12.237" v="630" actId="47"/>
        <pc:sldMkLst>
          <pc:docMk/>
          <pc:sldMk cId="2160923695" sldId="392"/>
        </pc:sldMkLst>
      </pc:sldChg>
      <pc:sldChg chg="del">
        <pc:chgData name="Indu Sekhar Dantu" userId="4218edbc7ffe59d5" providerId="LiveId" clId="{A121B5AE-CECB-44C7-8CBF-462E9D1180D1}" dt="2021-08-08T15:30:12.542" v="631" actId="47"/>
        <pc:sldMkLst>
          <pc:docMk/>
          <pc:sldMk cId="2214585" sldId="393"/>
        </pc:sldMkLst>
      </pc:sldChg>
      <pc:sldChg chg="del">
        <pc:chgData name="Indu Sekhar Dantu" userId="4218edbc7ffe59d5" providerId="LiveId" clId="{A121B5AE-CECB-44C7-8CBF-462E9D1180D1}" dt="2021-08-08T15:30:13.216" v="633" actId="47"/>
        <pc:sldMkLst>
          <pc:docMk/>
          <pc:sldMk cId="243485762" sldId="394"/>
        </pc:sldMkLst>
      </pc:sldChg>
      <pc:sldChg chg="del">
        <pc:chgData name="Indu Sekhar Dantu" userId="4218edbc7ffe59d5" providerId="LiveId" clId="{A121B5AE-CECB-44C7-8CBF-462E9D1180D1}" dt="2021-08-08T15:29:44.880" v="520" actId="47"/>
        <pc:sldMkLst>
          <pc:docMk/>
          <pc:sldMk cId="407225133" sldId="395"/>
        </pc:sldMkLst>
      </pc:sldChg>
      <pc:sldChg chg="del">
        <pc:chgData name="Indu Sekhar Dantu" userId="4218edbc7ffe59d5" providerId="LiveId" clId="{A121B5AE-CECB-44C7-8CBF-462E9D1180D1}" dt="2021-08-08T15:29:48.133" v="533" actId="47"/>
        <pc:sldMkLst>
          <pc:docMk/>
          <pc:sldMk cId="215810723" sldId="396"/>
        </pc:sldMkLst>
      </pc:sldChg>
      <pc:sldChg chg="del">
        <pc:chgData name="Indu Sekhar Dantu" userId="4218edbc7ffe59d5" providerId="LiveId" clId="{A121B5AE-CECB-44C7-8CBF-462E9D1180D1}" dt="2021-08-08T15:29:52.939" v="551" actId="47"/>
        <pc:sldMkLst>
          <pc:docMk/>
          <pc:sldMk cId="2196481458" sldId="397"/>
        </pc:sldMkLst>
      </pc:sldChg>
      <pc:sldChg chg="del">
        <pc:chgData name="Indu Sekhar Dantu" userId="4218edbc7ffe59d5" providerId="LiveId" clId="{A121B5AE-CECB-44C7-8CBF-462E9D1180D1}" dt="2021-08-08T15:30:11.443" v="627" actId="47"/>
        <pc:sldMkLst>
          <pc:docMk/>
          <pc:sldMk cId="2427502040" sldId="398"/>
        </pc:sldMkLst>
      </pc:sldChg>
      <pc:sldChg chg="del">
        <pc:chgData name="Indu Sekhar Dantu" userId="4218edbc7ffe59d5" providerId="LiveId" clId="{A121B5AE-CECB-44C7-8CBF-462E9D1180D1}" dt="2021-08-08T15:30:12.897" v="632" actId="47"/>
        <pc:sldMkLst>
          <pc:docMk/>
          <pc:sldMk cId="3300592410" sldId="399"/>
        </pc:sldMkLst>
      </pc:sldChg>
      <pc:sldChg chg="del">
        <pc:chgData name="Indu Sekhar Dantu" userId="4218edbc7ffe59d5" providerId="LiveId" clId="{A121B5AE-CECB-44C7-8CBF-462E9D1180D1}" dt="2021-08-08T15:29:56.346" v="564" actId="47"/>
        <pc:sldMkLst>
          <pc:docMk/>
          <pc:sldMk cId="3963259181" sldId="400"/>
        </pc:sldMkLst>
      </pc:sldChg>
      <pc:sldChg chg="del">
        <pc:chgData name="Indu Sekhar Dantu" userId="4218edbc7ffe59d5" providerId="LiveId" clId="{A121B5AE-CECB-44C7-8CBF-462E9D1180D1}" dt="2021-08-08T15:29:44.384" v="518" actId="47"/>
        <pc:sldMkLst>
          <pc:docMk/>
          <pc:sldMk cId="1613126142" sldId="401"/>
        </pc:sldMkLst>
      </pc:sldChg>
      <pc:sldChg chg="del">
        <pc:chgData name="Indu Sekhar Dantu" userId="4218edbc7ffe59d5" providerId="LiveId" clId="{A121B5AE-CECB-44C7-8CBF-462E9D1180D1}" dt="2021-08-08T15:29:46.136" v="525" actId="47"/>
        <pc:sldMkLst>
          <pc:docMk/>
          <pc:sldMk cId="614064819" sldId="402"/>
        </pc:sldMkLst>
      </pc:sldChg>
      <pc:sldChg chg="del">
        <pc:chgData name="Indu Sekhar Dantu" userId="4218edbc7ffe59d5" providerId="LiveId" clId="{A121B5AE-CECB-44C7-8CBF-462E9D1180D1}" dt="2021-08-08T15:29:47.621" v="531" actId="47"/>
        <pc:sldMkLst>
          <pc:docMk/>
          <pc:sldMk cId="2435130084" sldId="403"/>
        </pc:sldMkLst>
      </pc:sldChg>
      <pc:sldChg chg="del">
        <pc:chgData name="Indu Sekhar Dantu" userId="4218edbc7ffe59d5" providerId="LiveId" clId="{A121B5AE-CECB-44C7-8CBF-462E9D1180D1}" dt="2021-08-08T15:29:46.862" v="528" actId="47"/>
        <pc:sldMkLst>
          <pc:docMk/>
          <pc:sldMk cId="1632587071" sldId="404"/>
        </pc:sldMkLst>
      </pc:sldChg>
      <pc:sldChg chg="del">
        <pc:chgData name="Indu Sekhar Dantu" userId="4218edbc7ffe59d5" providerId="LiveId" clId="{A121B5AE-CECB-44C7-8CBF-462E9D1180D1}" dt="2021-08-08T15:29:47.125" v="529" actId="47"/>
        <pc:sldMkLst>
          <pc:docMk/>
          <pc:sldMk cId="3312910687" sldId="405"/>
        </pc:sldMkLst>
      </pc:sldChg>
      <pc:sldChg chg="del">
        <pc:chgData name="Indu Sekhar Dantu" userId="4218edbc7ffe59d5" providerId="LiveId" clId="{A121B5AE-CECB-44C7-8CBF-462E9D1180D1}" dt="2021-08-08T15:29:47.366" v="530" actId="47"/>
        <pc:sldMkLst>
          <pc:docMk/>
          <pc:sldMk cId="740851685" sldId="406"/>
        </pc:sldMkLst>
      </pc:sldChg>
      <pc:sldChg chg="del">
        <pc:chgData name="Indu Sekhar Dantu" userId="4218edbc7ffe59d5" providerId="LiveId" clId="{A121B5AE-CECB-44C7-8CBF-462E9D1180D1}" dt="2021-08-08T15:29:49.379" v="538" actId="47"/>
        <pc:sldMkLst>
          <pc:docMk/>
          <pc:sldMk cId="1304722796" sldId="407"/>
        </pc:sldMkLst>
      </pc:sldChg>
      <pc:sldChg chg="del">
        <pc:chgData name="Indu Sekhar Dantu" userId="4218edbc7ffe59d5" providerId="LiveId" clId="{A121B5AE-CECB-44C7-8CBF-462E9D1180D1}" dt="2021-08-08T15:29:49.882" v="540" actId="47"/>
        <pc:sldMkLst>
          <pc:docMk/>
          <pc:sldMk cId="3614066602" sldId="408"/>
        </pc:sldMkLst>
      </pc:sldChg>
      <pc:sldChg chg="del">
        <pc:chgData name="Indu Sekhar Dantu" userId="4218edbc7ffe59d5" providerId="LiveId" clId="{A121B5AE-CECB-44C7-8CBF-462E9D1180D1}" dt="2021-08-08T15:29:51.576" v="546" actId="47"/>
        <pc:sldMkLst>
          <pc:docMk/>
          <pc:sldMk cId="3671949327" sldId="409"/>
        </pc:sldMkLst>
      </pc:sldChg>
      <pc:sldChg chg="del">
        <pc:chgData name="Indu Sekhar Dantu" userId="4218edbc7ffe59d5" providerId="LiveId" clId="{A121B5AE-CECB-44C7-8CBF-462E9D1180D1}" dt="2021-08-08T15:29:52.137" v="548" actId="47"/>
        <pc:sldMkLst>
          <pc:docMk/>
          <pc:sldMk cId="3044640258" sldId="410"/>
        </pc:sldMkLst>
      </pc:sldChg>
      <pc:sldChg chg="del">
        <pc:chgData name="Indu Sekhar Dantu" userId="4218edbc7ffe59d5" providerId="LiveId" clId="{A121B5AE-CECB-44C7-8CBF-462E9D1180D1}" dt="2021-08-08T15:29:52.397" v="549" actId="47"/>
        <pc:sldMkLst>
          <pc:docMk/>
          <pc:sldMk cId="978025208" sldId="411"/>
        </pc:sldMkLst>
      </pc:sldChg>
      <pc:sldChg chg="del">
        <pc:chgData name="Indu Sekhar Dantu" userId="4218edbc7ffe59d5" providerId="LiveId" clId="{A121B5AE-CECB-44C7-8CBF-462E9D1180D1}" dt="2021-08-08T15:29:50.664" v="543" actId="47"/>
        <pc:sldMkLst>
          <pc:docMk/>
          <pc:sldMk cId="211586640" sldId="413"/>
        </pc:sldMkLst>
      </pc:sldChg>
      <pc:sldChg chg="del">
        <pc:chgData name="Indu Sekhar Dantu" userId="4218edbc7ffe59d5" providerId="LiveId" clId="{A121B5AE-CECB-44C7-8CBF-462E9D1180D1}" dt="2021-08-08T15:29:53.473" v="553" actId="47"/>
        <pc:sldMkLst>
          <pc:docMk/>
          <pc:sldMk cId="757508489" sldId="414"/>
        </pc:sldMkLst>
      </pc:sldChg>
      <pc:sldChg chg="del">
        <pc:chgData name="Indu Sekhar Dantu" userId="4218edbc7ffe59d5" providerId="LiveId" clId="{A121B5AE-CECB-44C7-8CBF-462E9D1180D1}" dt="2021-08-08T15:29:53.187" v="552" actId="47"/>
        <pc:sldMkLst>
          <pc:docMk/>
          <pc:sldMk cId="447486575" sldId="415"/>
        </pc:sldMkLst>
      </pc:sldChg>
      <pc:sldChg chg="del">
        <pc:chgData name="Indu Sekhar Dantu" userId="4218edbc7ffe59d5" providerId="LiveId" clId="{A121B5AE-CECB-44C7-8CBF-462E9D1180D1}" dt="2021-08-08T15:29:54.794" v="558" actId="47"/>
        <pc:sldMkLst>
          <pc:docMk/>
          <pc:sldMk cId="446593448" sldId="416"/>
        </pc:sldMkLst>
      </pc:sldChg>
      <pc:sldChg chg="del">
        <pc:chgData name="Indu Sekhar Dantu" userId="4218edbc7ffe59d5" providerId="LiveId" clId="{A121B5AE-CECB-44C7-8CBF-462E9D1180D1}" dt="2021-08-08T15:29:55.321" v="560" actId="47"/>
        <pc:sldMkLst>
          <pc:docMk/>
          <pc:sldMk cId="3446662155" sldId="417"/>
        </pc:sldMkLst>
      </pc:sldChg>
      <pc:sldChg chg="del">
        <pc:chgData name="Indu Sekhar Dantu" userId="4218edbc7ffe59d5" providerId="LiveId" clId="{A121B5AE-CECB-44C7-8CBF-462E9D1180D1}" dt="2021-08-08T15:29:55.818" v="562" actId="47"/>
        <pc:sldMkLst>
          <pc:docMk/>
          <pc:sldMk cId="1117776714" sldId="418"/>
        </pc:sldMkLst>
      </pc:sldChg>
      <pc:sldChg chg="addSp delSp modSp del">
        <pc:chgData name="Indu Sekhar Dantu" userId="4218edbc7ffe59d5" providerId="LiveId" clId="{A121B5AE-CECB-44C7-8CBF-462E9D1180D1}" dt="2021-08-08T15:29:44.119" v="517" actId="47"/>
        <pc:sldMkLst>
          <pc:docMk/>
          <pc:sldMk cId="3687890328" sldId="419"/>
        </pc:sldMkLst>
        <pc:picChg chg="add mod">
          <ac:chgData name="Indu Sekhar Dantu" userId="4218edbc7ffe59d5" providerId="LiveId" clId="{A121B5AE-CECB-44C7-8CBF-462E9D1180D1}" dt="2021-08-08T15:28:01.303" v="408" actId="1037"/>
          <ac:picMkLst>
            <pc:docMk/>
            <pc:sldMk cId="3687890328" sldId="419"/>
            <ac:picMk id="4" creationId="{C5B155B7-A307-42DB-8494-4AD14134F891}"/>
          </ac:picMkLst>
        </pc:picChg>
        <pc:picChg chg="del mod">
          <ac:chgData name="Indu Sekhar Dantu" userId="4218edbc7ffe59d5" providerId="LiveId" clId="{A121B5AE-CECB-44C7-8CBF-462E9D1180D1}" dt="2021-08-08T15:27:50.023" v="365" actId="478"/>
          <ac:picMkLst>
            <pc:docMk/>
            <pc:sldMk cId="3687890328" sldId="419"/>
            <ac:picMk id="5" creationId="{1D6597EA-C8EC-4DB6-9590-B193B8BF37CC}"/>
          </ac:picMkLst>
        </pc:picChg>
      </pc:sldChg>
      <pc:sldChg chg="del">
        <pc:chgData name="Indu Sekhar Dantu" userId="4218edbc7ffe59d5" providerId="LiveId" clId="{A121B5AE-CECB-44C7-8CBF-462E9D1180D1}" dt="2021-08-08T15:29:45.125" v="521" actId="47"/>
        <pc:sldMkLst>
          <pc:docMk/>
          <pc:sldMk cId="2367638308" sldId="420"/>
        </pc:sldMkLst>
      </pc:sldChg>
      <pc:sldChg chg="del">
        <pc:chgData name="Indu Sekhar Dantu" userId="4218edbc7ffe59d5" providerId="LiveId" clId="{A121B5AE-CECB-44C7-8CBF-462E9D1180D1}" dt="2021-08-08T15:29:45.873" v="524" actId="47"/>
        <pc:sldMkLst>
          <pc:docMk/>
          <pc:sldMk cId="1828337717" sldId="421"/>
        </pc:sldMkLst>
      </pc:sldChg>
      <pc:sldChg chg="del">
        <pc:chgData name="Indu Sekhar Dantu" userId="4218edbc7ffe59d5" providerId="LiveId" clId="{A121B5AE-CECB-44C7-8CBF-462E9D1180D1}" dt="2021-08-08T15:29:46.389" v="526" actId="47"/>
        <pc:sldMkLst>
          <pc:docMk/>
          <pc:sldMk cId="2096785412" sldId="422"/>
        </pc:sldMkLst>
      </pc:sldChg>
      <pc:sldChg chg="del">
        <pc:chgData name="Indu Sekhar Dantu" userId="4218edbc7ffe59d5" providerId="LiveId" clId="{A121B5AE-CECB-44C7-8CBF-462E9D1180D1}" dt="2021-08-08T15:29:47.879" v="532" actId="47"/>
        <pc:sldMkLst>
          <pc:docMk/>
          <pc:sldMk cId="3900194621" sldId="423"/>
        </pc:sldMkLst>
      </pc:sldChg>
      <pc:sldChg chg="del">
        <pc:chgData name="Indu Sekhar Dantu" userId="4218edbc7ffe59d5" providerId="LiveId" clId="{A121B5AE-CECB-44C7-8CBF-462E9D1180D1}" dt="2021-08-08T15:29:48.640" v="535" actId="47"/>
        <pc:sldMkLst>
          <pc:docMk/>
          <pc:sldMk cId="292162609" sldId="424"/>
        </pc:sldMkLst>
      </pc:sldChg>
      <pc:sldChg chg="del">
        <pc:chgData name="Indu Sekhar Dantu" userId="4218edbc7ffe59d5" providerId="LiveId" clId="{A121B5AE-CECB-44C7-8CBF-462E9D1180D1}" dt="2021-08-08T15:29:49.156" v="537" actId="47"/>
        <pc:sldMkLst>
          <pc:docMk/>
          <pc:sldMk cId="1061253428" sldId="425"/>
        </pc:sldMkLst>
      </pc:sldChg>
      <pc:sldChg chg="del">
        <pc:chgData name="Indu Sekhar Dantu" userId="4218edbc7ffe59d5" providerId="LiveId" clId="{A121B5AE-CECB-44C7-8CBF-462E9D1180D1}" dt="2021-08-08T15:29:49.633" v="539" actId="47"/>
        <pc:sldMkLst>
          <pc:docMk/>
          <pc:sldMk cId="1893249245" sldId="426"/>
        </pc:sldMkLst>
      </pc:sldChg>
      <pc:sldChg chg="del">
        <pc:chgData name="Indu Sekhar Dantu" userId="4218edbc7ffe59d5" providerId="LiveId" clId="{A121B5AE-CECB-44C7-8CBF-462E9D1180D1}" dt="2021-08-08T15:29:50.112" v="541" actId="47"/>
        <pc:sldMkLst>
          <pc:docMk/>
          <pc:sldMk cId="2311694766" sldId="427"/>
        </pc:sldMkLst>
      </pc:sldChg>
      <pc:sldChg chg="del">
        <pc:chgData name="Indu Sekhar Dantu" userId="4218edbc7ffe59d5" providerId="LiveId" clId="{A121B5AE-CECB-44C7-8CBF-462E9D1180D1}" dt="2021-08-08T15:29:50.396" v="542" actId="47"/>
        <pc:sldMkLst>
          <pc:docMk/>
          <pc:sldMk cId="960191521" sldId="428"/>
        </pc:sldMkLst>
      </pc:sldChg>
      <pc:sldChg chg="del">
        <pc:chgData name="Indu Sekhar Dantu" userId="4218edbc7ffe59d5" providerId="LiveId" clId="{A121B5AE-CECB-44C7-8CBF-462E9D1180D1}" dt="2021-08-08T15:29:50.899" v="544" actId="47"/>
        <pc:sldMkLst>
          <pc:docMk/>
          <pc:sldMk cId="3661318246" sldId="429"/>
        </pc:sldMkLst>
      </pc:sldChg>
      <pc:sldChg chg="del">
        <pc:chgData name="Indu Sekhar Dantu" userId="4218edbc7ffe59d5" providerId="LiveId" clId="{A121B5AE-CECB-44C7-8CBF-462E9D1180D1}" dt="2021-08-08T15:29:51.878" v="547" actId="47"/>
        <pc:sldMkLst>
          <pc:docMk/>
          <pc:sldMk cId="2386644200" sldId="430"/>
        </pc:sldMkLst>
      </pc:sldChg>
      <pc:sldChg chg="del">
        <pc:chgData name="Indu Sekhar Dantu" userId="4218edbc7ffe59d5" providerId="LiveId" clId="{A121B5AE-CECB-44C7-8CBF-462E9D1180D1}" dt="2021-08-08T15:29:53.978" v="555" actId="47"/>
        <pc:sldMkLst>
          <pc:docMk/>
          <pc:sldMk cId="899433278" sldId="431"/>
        </pc:sldMkLst>
      </pc:sldChg>
      <pc:sldChg chg="del">
        <pc:chgData name="Indu Sekhar Dantu" userId="4218edbc7ffe59d5" providerId="LiveId" clId="{A121B5AE-CECB-44C7-8CBF-462E9D1180D1}" dt="2021-08-08T15:29:54.504" v="557" actId="47"/>
        <pc:sldMkLst>
          <pc:docMk/>
          <pc:sldMk cId="1252904162" sldId="432"/>
        </pc:sldMkLst>
      </pc:sldChg>
      <pc:sldChg chg="del">
        <pc:chgData name="Indu Sekhar Dantu" userId="4218edbc7ffe59d5" providerId="LiveId" clId="{A121B5AE-CECB-44C7-8CBF-462E9D1180D1}" dt="2021-08-08T15:29:55.065" v="559" actId="47"/>
        <pc:sldMkLst>
          <pc:docMk/>
          <pc:sldMk cId="1619479753" sldId="434"/>
        </pc:sldMkLst>
      </pc:sldChg>
      <pc:sldChg chg="del">
        <pc:chgData name="Indu Sekhar Dantu" userId="4218edbc7ffe59d5" providerId="LiveId" clId="{A121B5AE-CECB-44C7-8CBF-462E9D1180D1}" dt="2021-08-08T15:29:55.561" v="561" actId="47"/>
        <pc:sldMkLst>
          <pc:docMk/>
          <pc:sldMk cId="2782095536" sldId="435"/>
        </pc:sldMkLst>
      </pc:sldChg>
      <pc:sldChg chg="del">
        <pc:chgData name="Indu Sekhar Dantu" userId="4218edbc7ffe59d5" providerId="LiveId" clId="{A121B5AE-CECB-44C7-8CBF-462E9D1180D1}" dt="2021-08-08T15:29:56.083" v="563" actId="47"/>
        <pc:sldMkLst>
          <pc:docMk/>
          <pc:sldMk cId="4251344282" sldId="436"/>
        </pc:sldMkLst>
      </pc:sldChg>
      <pc:sldChg chg="del">
        <pc:chgData name="Indu Sekhar Dantu" userId="4218edbc7ffe59d5" providerId="LiveId" clId="{A121B5AE-CECB-44C7-8CBF-462E9D1180D1}" dt="2021-08-08T15:29:56.596" v="565" actId="47"/>
        <pc:sldMkLst>
          <pc:docMk/>
          <pc:sldMk cId="2221559800" sldId="437"/>
        </pc:sldMkLst>
      </pc:sldChg>
      <pc:sldChg chg="del">
        <pc:chgData name="Indu Sekhar Dantu" userId="4218edbc7ffe59d5" providerId="LiveId" clId="{A121B5AE-CECB-44C7-8CBF-462E9D1180D1}" dt="2021-08-08T15:30:12.008" v="629" actId="47"/>
        <pc:sldMkLst>
          <pc:docMk/>
          <pc:sldMk cId="1633480972" sldId="438"/>
        </pc:sldMkLst>
      </pc:sldChg>
      <pc:sldChg chg="del">
        <pc:chgData name="Indu Sekhar Dantu" userId="4218edbc7ffe59d5" providerId="LiveId" clId="{A121B5AE-CECB-44C7-8CBF-462E9D1180D1}" dt="2021-08-08T15:30:13.435" v="634" actId="47"/>
        <pc:sldMkLst>
          <pc:docMk/>
          <pc:sldMk cId="1839396359" sldId="439"/>
        </pc:sldMkLst>
      </pc:sldChg>
      <pc:sldChg chg="del">
        <pc:chgData name="Indu Sekhar Dantu" userId="4218edbc7ffe59d5" providerId="LiveId" clId="{A121B5AE-CECB-44C7-8CBF-462E9D1180D1}" dt="2021-08-08T15:30:13.983" v="636" actId="47"/>
        <pc:sldMkLst>
          <pc:docMk/>
          <pc:sldMk cId="2989995504" sldId="440"/>
        </pc:sldMkLst>
      </pc:sldChg>
      <pc:sldChg chg="del">
        <pc:chgData name="Indu Sekhar Dantu" userId="4218edbc7ffe59d5" providerId="LiveId" clId="{A121B5AE-CECB-44C7-8CBF-462E9D1180D1}" dt="2021-08-08T15:29:57.911" v="570" actId="47"/>
        <pc:sldMkLst>
          <pc:docMk/>
          <pc:sldMk cId="2337427606" sldId="441"/>
        </pc:sldMkLst>
      </pc:sldChg>
      <pc:sldChg chg="del">
        <pc:chgData name="Indu Sekhar Dantu" userId="4218edbc7ffe59d5" providerId="LiveId" clId="{A121B5AE-CECB-44C7-8CBF-462E9D1180D1}" dt="2021-08-08T15:29:58.732" v="573" actId="47"/>
        <pc:sldMkLst>
          <pc:docMk/>
          <pc:sldMk cId="1233100624" sldId="442"/>
        </pc:sldMkLst>
      </pc:sldChg>
      <pc:sldChg chg="del">
        <pc:chgData name="Indu Sekhar Dantu" userId="4218edbc7ffe59d5" providerId="LiveId" clId="{A121B5AE-CECB-44C7-8CBF-462E9D1180D1}" dt="2021-08-08T15:29:59.816" v="577" actId="47"/>
        <pc:sldMkLst>
          <pc:docMk/>
          <pc:sldMk cId="3852452167" sldId="443"/>
        </pc:sldMkLst>
      </pc:sldChg>
      <pc:sldChg chg="del">
        <pc:chgData name="Indu Sekhar Dantu" userId="4218edbc7ffe59d5" providerId="LiveId" clId="{A121B5AE-CECB-44C7-8CBF-462E9D1180D1}" dt="2021-08-08T15:30:00.603" v="580" actId="47"/>
        <pc:sldMkLst>
          <pc:docMk/>
          <pc:sldMk cId="1893053942" sldId="444"/>
        </pc:sldMkLst>
      </pc:sldChg>
      <pc:sldChg chg="del">
        <pc:chgData name="Indu Sekhar Dantu" userId="4218edbc7ffe59d5" providerId="LiveId" clId="{A121B5AE-CECB-44C7-8CBF-462E9D1180D1}" dt="2021-08-08T15:29:59.530" v="576" actId="47"/>
        <pc:sldMkLst>
          <pc:docMk/>
          <pc:sldMk cId="59899405" sldId="445"/>
        </pc:sldMkLst>
      </pc:sldChg>
      <pc:sldChg chg="del">
        <pc:chgData name="Indu Sekhar Dantu" userId="4218edbc7ffe59d5" providerId="LiveId" clId="{A121B5AE-CECB-44C7-8CBF-462E9D1180D1}" dt="2021-08-08T15:30:00.075" v="578" actId="47"/>
        <pc:sldMkLst>
          <pc:docMk/>
          <pc:sldMk cId="1876863720" sldId="446"/>
        </pc:sldMkLst>
      </pc:sldChg>
      <pc:sldChg chg="del">
        <pc:chgData name="Indu Sekhar Dantu" userId="4218edbc7ffe59d5" providerId="LiveId" clId="{A121B5AE-CECB-44C7-8CBF-462E9D1180D1}" dt="2021-08-08T15:30:00.914" v="581" actId="47"/>
        <pc:sldMkLst>
          <pc:docMk/>
          <pc:sldMk cId="3439835100" sldId="448"/>
        </pc:sldMkLst>
      </pc:sldChg>
      <pc:sldChg chg="del">
        <pc:chgData name="Indu Sekhar Dantu" userId="4218edbc7ffe59d5" providerId="LiveId" clId="{A121B5AE-CECB-44C7-8CBF-462E9D1180D1}" dt="2021-08-08T15:30:04.710" v="596" actId="47"/>
        <pc:sldMkLst>
          <pc:docMk/>
          <pc:sldMk cId="2533642739" sldId="449"/>
        </pc:sldMkLst>
      </pc:sldChg>
      <pc:sldChg chg="del">
        <pc:chgData name="Indu Sekhar Dantu" userId="4218edbc7ffe59d5" providerId="LiveId" clId="{A121B5AE-CECB-44C7-8CBF-462E9D1180D1}" dt="2021-08-08T15:30:02.010" v="585" actId="47"/>
        <pc:sldMkLst>
          <pc:docMk/>
          <pc:sldMk cId="3148879783" sldId="450"/>
        </pc:sldMkLst>
      </pc:sldChg>
      <pc:sldChg chg="del">
        <pc:chgData name="Indu Sekhar Dantu" userId="4218edbc7ffe59d5" providerId="LiveId" clId="{A121B5AE-CECB-44C7-8CBF-462E9D1180D1}" dt="2021-08-08T15:30:03.785" v="590" actId="47"/>
        <pc:sldMkLst>
          <pc:docMk/>
          <pc:sldMk cId="135721397" sldId="451"/>
        </pc:sldMkLst>
      </pc:sldChg>
      <pc:sldChg chg="del">
        <pc:chgData name="Indu Sekhar Dantu" userId="4218edbc7ffe59d5" providerId="LiveId" clId="{A121B5AE-CECB-44C7-8CBF-462E9D1180D1}" dt="2021-08-08T15:30:04.609" v="594" actId="47"/>
        <pc:sldMkLst>
          <pc:docMk/>
          <pc:sldMk cId="3258988550" sldId="452"/>
        </pc:sldMkLst>
      </pc:sldChg>
      <pc:sldChg chg="del">
        <pc:chgData name="Indu Sekhar Dantu" userId="4218edbc7ffe59d5" providerId="LiveId" clId="{A121B5AE-CECB-44C7-8CBF-462E9D1180D1}" dt="2021-08-08T15:30:04.728" v="597" actId="47"/>
        <pc:sldMkLst>
          <pc:docMk/>
          <pc:sldMk cId="3621014553" sldId="453"/>
        </pc:sldMkLst>
      </pc:sldChg>
      <pc:sldChg chg="del">
        <pc:chgData name="Indu Sekhar Dantu" userId="4218edbc7ffe59d5" providerId="LiveId" clId="{A121B5AE-CECB-44C7-8CBF-462E9D1180D1}" dt="2021-08-08T15:30:04.749" v="598" actId="47"/>
        <pc:sldMkLst>
          <pc:docMk/>
          <pc:sldMk cId="3707736808" sldId="454"/>
        </pc:sldMkLst>
      </pc:sldChg>
      <pc:sldChg chg="del">
        <pc:chgData name="Indu Sekhar Dantu" userId="4218edbc7ffe59d5" providerId="LiveId" clId="{A121B5AE-CECB-44C7-8CBF-462E9D1180D1}" dt="2021-08-08T15:30:04.888" v="601" actId="47"/>
        <pc:sldMkLst>
          <pc:docMk/>
          <pc:sldMk cId="785861187" sldId="455"/>
        </pc:sldMkLst>
      </pc:sldChg>
      <pc:sldChg chg="del">
        <pc:chgData name="Indu Sekhar Dantu" userId="4218edbc7ffe59d5" providerId="LiveId" clId="{A121B5AE-CECB-44C7-8CBF-462E9D1180D1}" dt="2021-08-08T15:30:04.910" v="602" actId="47"/>
        <pc:sldMkLst>
          <pc:docMk/>
          <pc:sldMk cId="1210264869" sldId="456"/>
        </pc:sldMkLst>
      </pc:sldChg>
      <pc:sldChg chg="del">
        <pc:chgData name="Indu Sekhar Dantu" userId="4218edbc7ffe59d5" providerId="LiveId" clId="{A121B5AE-CECB-44C7-8CBF-462E9D1180D1}" dt="2021-08-08T15:30:04.932" v="603" actId="47"/>
        <pc:sldMkLst>
          <pc:docMk/>
          <pc:sldMk cId="3423929202" sldId="457"/>
        </pc:sldMkLst>
      </pc:sldChg>
      <pc:sldChg chg="del">
        <pc:chgData name="Indu Sekhar Dantu" userId="4218edbc7ffe59d5" providerId="LiveId" clId="{A121B5AE-CECB-44C7-8CBF-462E9D1180D1}" dt="2021-08-08T15:30:04.950" v="604" actId="47"/>
        <pc:sldMkLst>
          <pc:docMk/>
          <pc:sldMk cId="4289448410" sldId="458"/>
        </pc:sldMkLst>
      </pc:sldChg>
      <pc:sldChg chg="del">
        <pc:chgData name="Indu Sekhar Dantu" userId="4218edbc7ffe59d5" providerId="LiveId" clId="{A121B5AE-CECB-44C7-8CBF-462E9D1180D1}" dt="2021-08-08T15:30:06.348" v="609" actId="47"/>
        <pc:sldMkLst>
          <pc:docMk/>
          <pc:sldMk cId="1146269615" sldId="459"/>
        </pc:sldMkLst>
      </pc:sldChg>
      <pc:sldChg chg="del">
        <pc:chgData name="Indu Sekhar Dantu" userId="4218edbc7ffe59d5" providerId="LiveId" clId="{A121B5AE-CECB-44C7-8CBF-462E9D1180D1}" dt="2021-08-08T15:30:06.865" v="611" actId="47"/>
        <pc:sldMkLst>
          <pc:docMk/>
          <pc:sldMk cId="4066127671" sldId="460"/>
        </pc:sldMkLst>
      </pc:sldChg>
      <pc:sldChg chg="del">
        <pc:chgData name="Indu Sekhar Dantu" userId="4218edbc7ffe59d5" providerId="LiveId" clId="{A121B5AE-CECB-44C7-8CBF-462E9D1180D1}" dt="2021-08-08T15:30:07.173" v="612" actId="47"/>
        <pc:sldMkLst>
          <pc:docMk/>
          <pc:sldMk cId="1246831187" sldId="461"/>
        </pc:sldMkLst>
      </pc:sldChg>
      <pc:sldChg chg="del">
        <pc:chgData name="Indu Sekhar Dantu" userId="4218edbc7ffe59d5" providerId="LiveId" clId="{A121B5AE-CECB-44C7-8CBF-462E9D1180D1}" dt="2021-08-08T15:30:07.397" v="613" actId="47"/>
        <pc:sldMkLst>
          <pc:docMk/>
          <pc:sldMk cId="3289736465" sldId="462"/>
        </pc:sldMkLst>
      </pc:sldChg>
      <pc:sldChg chg="del">
        <pc:chgData name="Indu Sekhar Dantu" userId="4218edbc7ffe59d5" providerId="LiveId" clId="{A121B5AE-CECB-44C7-8CBF-462E9D1180D1}" dt="2021-08-08T15:30:08.015" v="615" actId="47"/>
        <pc:sldMkLst>
          <pc:docMk/>
          <pc:sldMk cId="3560831497" sldId="463"/>
        </pc:sldMkLst>
      </pc:sldChg>
      <pc:sldChg chg="del">
        <pc:chgData name="Indu Sekhar Dantu" userId="4218edbc7ffe59d5" providerId="LiveId" clId="{A121B5AE-CECB-44C7-8CBF-462E9D1180D1}" dt="2021-08-08T15:30:08.308" v="616" actId="47"/>
        <pc:sldMkLst>
          <pc:docMk/>
          <pc:sldMk cId="1072309626" sldId="471"/>
        </pc:sldMkLst>
      </pc:sldChg>
      <pc:sldChg chg="del">
        <pc:chgData name="Indu Sekhar Dantu" userId="4218edbc7ffe59d5" providerId="LiveId" clId="{A121B5AE-CECB-44C7-8CBF-462E9D1180D1}" dt="2021-08-08T15:30:08.572" v="617" actId="47"/>
        <pc:sldMkLst>
          <pc:docMk/>
          <pc:sldMk cId="1144111445" sldId="472"/>
        </pc:sldMkLst>
      </pc:sldChg>
      <pc:sldChg chg="del">
        <pc:chgData name="Indu Sekhar Dantu" userId="4218edbc7ffe59d5" providerId="LiveId" clId="{A121B5AE-CECB-44C7-8CBF-462E9D1180D1}" dt="2021-08-08T15:30:08.872" v="618" actId="47"/>
        <pc:sldMkLst>
          <pc:docMk/>
          <pc:sldMk cId="2648229548" sldId="473"/>
        </pc:sldMkLst>
      </pc:sldChg>
      <pc:sldChg chg="del">
        <pc:chgData name="Indu Sekhar Dantu" userId="4218edbc7ffe59d5" providerId="LiveId" clId="{A121B5AE-CECB-44C7-8CBF-462E9D1180D1}" dt="2021-08-08T15:30:09.686" v="621" actId="47"/>
        <pc:sldMkLst>
          <pc:docMk/>
          <pc:sldMk cId="4227521073" sldId="474"/>
        </pc:sldMkLst>
      </pc:sldChg>
      <pc:sldChg chg="del">
        <pc:chgData name="Indu Sekhar Dantu" userId="4218edbc7ffe59d5" providerId="LiveId" clId="{A121B5AE-CECB-44C7-8CBF-462E9D1180D1}" dt="2021-08-08T15:30:10.003" v="622" actId="47"/>
        <pc:sldMkLst>
          <pc:docMk/>
          <pc:sldMk cId="3081552381" sldId="475"/>
        </pc:sldMkLst>
      </pc:sldChg>
      <pc:sldChg chg="del">
        <pc:chgData name="Indu Sekhar Dantu" userId="4218edbc7ffe59d5" providerId="LiveId" clId="{A121B5AE-CECB-44C7-8CBF-462E9D1180D1}" dt="2021-08-08T15:30:10.266" v="623" actId="47"/>
        <pc:sldMkLst>
          <pc:docMk/>
          <pc:sldMk cId="283410074" sldId="476"/>
        </pc:sldMkLst>
      </pc:sldChg>
      <pc:sldChg chg="del">
        <pc:chgData name="Indu Sekhar Dantu" userId="4218edbc7ffe59d5" providerId="LiveId" clId="{A121B5AE-CECB-44C7-8CBF-462E9D1180D1}" dt="2021-08-08T15:30:10.829" v="625" actId="47"/>
        <pc:sldMkLst>
          <pc:docMk/>
          <pc:sldMk cId="392205203" sldId="477"/>
        </pc:sldMkLst>
      </pc:sldChg>
      <pc:sldChg chg="del">
        <pc:chgData name="Indu Sekhar Dantu" userId="4218edbc7ffe59d5" providerId="LiveId" clId="{A121B5AE-CECB-44C7-8CBF-462E9D1180D1}" dt="2021-08-08T15:30:09.153" v="619" actId="47"/>
        <pc:sldMkLst>
          <pc:docMk/>
          <pc:sldMk cId="1781156130" sldId="478"/>
        </pc:sldMkLst>
      </pc:sldChg>
      <pc:sldChg chg="del">
        <pc:chgData name="Indu Sekhar Dantu" userId="4218edbc7ffe59d5" providerId="LiveId" clId="{A121B5AE-CECB-44C7-8CBF-462E9D1180D1}" dt="2021-08-08T15:30:10.584" v="624" actId="47"/>
        <pc:sldMkLst>
          <pc:docMk/>
          <pc:sldMk cId="864589150" sldId="479"/>
        </pc:sldMkLst>
      </pc:sldChg>
      <pc:sldChg chg="del">
        <pc:chgData name="Indu Sekhar Dantu" userId="4218edbc7ffe59d5" providerId="LiveId" clId="{A121B5AE-CECB-44C7-8CBF-462E9D1180D1}" dt="2021-08-08T15:30:11.108" v="626" actId="47"/>
        <pc:sldMkLst>
          <pc:docMk/>
          <pc:sldMk cId="1135986383" sldId="480"/>
        </pc:sldMkLst>
      </pc:sldChg>
      <pc:sldChg chg="del">
        <pc:chgData name="Indu Sekhar Dantu" userId="4218edbc7ffe59d5" providerId="LiveId" clId="{A121B5AE-CECB-44C7-8CBF-462E9D1180D1}" dt="2021-08-08T15:30:09.421" v="620" actId="47"/>
        <pc:sldMkLst>
          <pc:docMk/>
          <pc:sldMk cId="1430047690" sldId="481"/>
        </pc:sldMkLst>
      </pc:sldChg>
      <pc:sldChg chg="del">
        <pc:chgData name="Indu Sekhar Dantu" userId="4218edbc7ffe59d5" providerId="LiveId" clId="{A121B5AE-CECB-44C7-8CBF-462E9D1180D1}" dt="2021-08-08T15:30:22.209" v="665" actId="47"/>
        <pc:sldMkLst>
          <pc:docMk/>
          <pc:sldMk cId="500296499" sldId="483"/>
        </pc:sldMkLst>
      </pc:sldChg>
      <pc:sldChg chg="del">
        <pc:chgData name="Indu Sekhar Dantu" userId="4218edbc7ffe59d5" providerId="LiveId" clId="{A121B5AE-CECB-44C7-8CBF-462E9D1180D1}" dt="2021-08-08T15:30:23.687" v="670" actId="47"/>
        <pc:sldMkLst>
          <pc:docMk/>
          <pc:sldMk cId="3677716057" sldId="484"/>
        </pc:sldMkLst>
      </pc:sldChg>
      <pc:sldChg chg="del">
        <pc:chgData name="Indu Sekhar Dantu" userId="4218edbc7ffe59d5" providerId="LiveId" clId="{A121B5AE-CECB-44C7-8CBF-462E9D1180D1}" dt="2021-08-08T15:30:24.247" v="676" actId="47"/>
        <pc:sldMkLst>
          <pc:docMk/>
          <pc:sldMk cId="97935434" sldId="485"/>
        </pc:sldMkLst>
      </pc:sldChg>
      <pc:sldChg chg="del">
        <pc:chgData name="Indu Sekhar Dantu" userId="4218edbc7ffe59d5" providerId="LiveId" clId="{A121B5AE-CECB-44C7-8CBF-462E9D1180D1}" dt="2021-08-08T15:30:27.020" v="686" actId="47"/>
        <pc:sldMkLst>
          <pc:docMk/>
          <pc:sldMk cId="2205781094" sldId="486"/>
        </pc:sldMkLst>
      </pc:sldChg>
      <pc:sldChg chg="del">
        <pc:chgData name="Indu Sekhar Dantu" userId="4218edbc7ffe59d5" providerId="LiveId" clId="{A121B5AE-CECB-44C7-8CBF-462E9D1180D1}" dt="2021-08-08T15:30:14.749" v="639" actId="47"/>
        <pc:sldMkLst>
          <pc:docMk/>
          <pc:sldMk cId="2019620045" sldId="505"/>
        </pc:sldMkLst>
      </pc:sldChg>
      <pc:sldChg chg="del">
        <pc:chgData name="Indu Sekhar Dantu" userId="4218edbc7ffe59d5" providerId="LiveId" clId="{A121B5AE-CECB-44C7-8CBF-462E9D1180D1}" dt="2021-08-08T15:30:16.175" v="644" actId="47"/>
        <pc:sldMkLst>
          <pc:docMk/>
          <pc:sldMk cId="1827360542" sldId="506"/>
        </pc:sldMkLst>
      </pc:sldChg>
      <pc:sldChg chg="del">
        <pc:chgData name="Indu Sekhar Dantu" userId="4218edbc7ffe59d5" providerId="LiveId" clId="{A121B5AE-CECB-44C7-8CBF-462E9D1180D1}" dt="2021-08-08T15:30:15.614" v="642" actId="47"/>
        <pc:sldMkLst>
          <pc:docMk/>
          <pc:sldMk cId="3824368805" sldId="507"/>
        </pc:sldMkLst>
      </pc:sldChg>
      <pc:sldChg chg="del">
        <pc:chgData name="Indu Sekhar Dantu" userId="4218edbc7ffe59d5" providerId="LiveId" clId="{A121B5AE-CECB-44C7-8CBF-462E9D1180D1}" dt="2021-08-08T15:30:15.363" v="641" actId="47"/>
        <pc:sldMkLst>
          <pc:docMk/>
          <pc:sldMk cId="1175380917" sldId="508"/>
        </pc:sldMkLst>
      </pc:sldChg>
      <pc:sldChg chg="del">
        <pc:chgData name="Indu Sekhar Dantu" userId="4218edbc7ffe59d5" providerId="LiveId" clId="{A121B5AE-CECB-44C7-8CBF-462E9D1180D1}" dt="2021-08-08T15:30:16.475" v="645" actId="47"/>
        <pc:sldMkLst>
          <pc:docMk/>
          <pc:sldMk cId="3197304404" sldId="509"/>
        </pc:sldMkLst>
      </pc:sldChg>
      <pc:sldChg chg="del">
        <pc:chgData name="Indu Sekhar Dantu" userId="4218edbc7ffe59d5" providerId="LiveId" clId="{A121B5AE-CECB-44C7-8CBF-462E9D1180D1}" dt="2021-08-08T15:30:17.045" v="647" actId="47"/>
        <pc:sldMkLst>
          <pc:docMk/>
          <pc:sldMk cId="1840782544" sldId="510"/>
        </pc:sldMkLst>
      </pc:sldChg>
      <pc:sldChg chg="del">
        <pc:chgData name="Indu Sekhar Dantu" userId="4218edbc7ffe59d5" providerId="LiveId" clId="{A121B5AE-CECB-44C7-8CBF-462E9D1180D1}" dt="2021-08-08T15:30:17.638" v="649" actId="47"/>
        <pc:sldMkLst>
          <pc:docMk/>
          <pc:sldMk cId="3182236758" sldId="511"/>
        </pc:sldMkLst>
      </pc:sldChg>
      <pc:sldChg chg="del">
        <pc:chgData name="Indu Sekhar Dantu" userId="4218edbc7ffe59d5" providerId="LiveId" clId="{A121B5AE-CECB-44C7-8CBF-462E9D1180D1}" dt="2021-08-08T15:30:17.917" v="650" actId="47"/>
        <pc:sldMkLst>
          <pc:docMk/>
          <pc:sldMk cId="3151196593" sldId="512"/>
        </pc:sldMkLst>
      </pc:sldChg>
      <pc:sldChg chg="del">
        <pc:chgData name="Indu Sekhar Dantu" userId="4218edbc7ffe59d5" providerId="LiveId" clId="{A121B5AE-CECB-44C7-8CBF-462E9D1180D1}" dt="2021-08-08T15:30:18.192" v="651" actId="47"/>
        <pc:sldMkLst>
          <pc:docMk/>
          <pc:sldMk cId="720974169" sldId="513"/>
        </pc:sldMkLst>
      </pc:sldChg>
      <pc:sldChg chg="del">
        <pc:chgData name="Indu Sekhar Dantu" userId="4218edbc7ffe59d5" providerId="LiveId" clId="{A121B5AE-CECB-44C7-8CBF-462E9D1180D1}" dt="2021-08-08T15:30:18.857" v="653" actId="47"/>
        <pc:sldMkLst>
          <pc:docMk/>
          <pc:sldMk cId="200998472" sldId="514"/>
        </pc:sldMkLst>
      </pc:sldChg>
      <pc:sldChg chg="del">
        <pc:chgData name="Indu Sekhar Dantu" userId="4218edbc7ffe59d5" providerId="LiveId" clId="{A121B5AE-CECB-44C7-8CBF-462E9D1180D1}" dt="2021-08-08T15:30:19.324" v="654" actId="47"/>
        <pc:sldMkLst>
          <pc:docMk/>
          <pc:sldMk cId="2967910119" sldId="515"/>
        </pc:sldMkLst>
      </pc:sldChg>
      <pc:sldChg chg="del">
        <pc:chgData name="Indu Sekhar Dantu" userId="4218edbc7ffe59d5" providerId="LiveId" clId="{A121B5AE-CECB-44C7-8CBF-462E9D1180D1}" dt="2021-08-08T15:30:19.352" v="655" actId="47"/>
        <pc:sldMkLst>
          <pc:docMk/>
          <pc:sldMk cId="3765718363" sldId="516"/>
        </pc:sldMkLst>
      </pc:sldChg>
      <pc:sldChg chg="del">
        <pc:chgData name="Indu Sekhar Dantu" userId="4218edbc7ffe59d5" providerId="LiveId" clId="{A121B5AE-CECB-44C7-8CBF-462E9D1180D1}" dt="2021-08-08T15:30:19.497" v="657" actId="47"/>
        <pc:sldMkLst>
          <pc:docMk/>
          <pc:sldMk cId="2722917917" sldId="517"/>
        </pc:sldMkLst>
      </pc:sldChg>
      <pc:sldChg chg="del">
        <pc:chgData name="Indu Sekhar Dantu" userId="4218edbc7ffe59d5" providerId="LiveId" clId="{A121B5AE-CECB-44C7-8CBF-462E9D1180D1}" dt="2021-08-08T15:30:20.082" v="658" actId="47"/>
        <pc:sldMkLst>
          <pc:docMk/>
          <pc:sldMk cId="3222162075" sldId="518"/>
        </pc:sldMkLst>
      </pc:sldChg>
      <pc:sldChg chg="del">
        <pc:chgData name="Indu Sekhar Dantu" userId="4218edbc7ffe59d5" providerId="LiveId" clId="{A121B5AE-CECB-44C7-8CBF-462E9D1180D1}" dt="2021-08-08T15:30:20.953" v="661" actId="47"/>
        <pc:sldMkLst>
          <pc:docMk/>
          <pc:sldMk cId="739084327" sldId="519"/>
        </pc:sldMkLst>
      </pc:sldChg>
      <pc:sldChg chg="del">
        <pc:chgData name="Indu Sekhar Dantu" userId="4218edbc7ffe59d5" providerId="LiveId" clId="{A121B5AE-CECB-44C7-8CBF-462E9D1180D1}" dt="2021-08-08T15:30:21.248" v="662" actId="47"/>
        <pc:sldMkLst>
          <pc:docMk/>
          <pc:sldMk cId="3710642235" sldId="520"/>
        </pc:sldMkLst>
      </pc:sldChg>
      <pc:sldChg chg="del">
        <pc:chgData name="Indu Sekhar Dantu" userId="4218edbc7ffe59d5" providerId="LiveId" clId="{A121B5AE-CECB-44C7-8CBF-462E9D1180D1}" dt="2021-08-08T15:30:21.517" v="663" actId="47"/>
        <pc:sldMkLst>
          <pc:docMk/>
          <pc:sldMk cId="3862199059" sldId="521"/>
        </pc:sldMkLst>
      </pc:sldChg>
      <pc:sldChg chg="del">
        <pc:chgData name="Indu Sekhar Dantu" userId="4218edbc7ffe59d5" providerId="LiveId" clId="{A121B5AE-CECB-44C7-8CBF-462E9D1180D1}" dt="2021-08-08T15:30:22.541" v="666" actId="47"/>
        <pc:sldMkLst>
          <pc:docMk/>
          <pc:sldMk cId="2760939649" sldId="522"/>
        </pc:sldMkLst>
      </pc:sldChg>
      <pc:sldChg chg="del">
        <pc:chgData name="Indu Sekhar Dantu" userId="4218edbc7ffe59d5" providerId="LiveId" clId="{A121B5AE-CECB-44C7-8CBF-462E9D1180D1}" dt="2021-08-08T15:30:22.781" v="667" actId="47"/>
        <pc:sldMkLst>
          <pc:docMk/>
          <pc:sldMk cId="194315940" sldId="523"/>
        </pc:sldMkLst>
      </pc:sldChg>
      <pc:sldChg chg="del">
        <pc:chgData name="Indu Sekhar Dantu" userId="4218edbc7ffe59d5" providerId="LiveId" clId="{A121B5AE-CECB-44C7-8CBF-462E9D1180D1}" dt="2021-08-08T15:30:23.062" v="668" actId="47"/>
        <pc:sldMkLst>
          <pc:docMk/>
          <pc:sldMk cId="408865378" sldId="524"/>
        </pc:sldMkLst>
      </pc:sldChg>
      <pc:sldChg chg="del">
        <pc:chgData name="Indu Sekhar Dantu" userId="4218edbc7ffe59d5" providerId="LiveId" clId="{A121B5AE-CECB-44C7-8CBF-462E9D1180D1}" dt="2021-08-08T15:30:24.106" v="671" actId="47"/>
        <pc:sldMkLst>
          <pc:docMk/>
          <pc:sldMk cId="2878109114" sldId="525"/>
        </pc:sldMkLst>
      </pc:sldChg>
      <pc:sldChg chg="del">
        <pc:chgData name="Indu Sekhar Dantu" userId="4218edbc7ffe59d5" providerId="LiveId" clId="{A121B5AE-CECB-44C7-8CBF-462E9D1180D1}" dt="2021-08-08T15:30:24.167" v="673" actId="47"/>
        <pc:sldMkLst>
          <pc:docMk/>
          <pc:sldMk cId="3767827587" sldId="526"/>
        </pc:sldMkLst>
      </pc:sldChg>
      <pc:sldChg chg="del">
        <pc:chgData name="Indu Sekhar Dantu" userId="4218edbc7ffe59d5" providerId="LiveId" clId="{A121B5AE-CECB-44C7-8CBF-462E9D1180D1}" dt="2021-08-08T15:30:24.182" v="674" actId="47"/>
        <pc:sldMkLst>
          <pc:docMk/>
          <pc:sldMk cId="2756752420" sldId="527"/>
        </pc:sldMkLst>
      </pc:sldChg>
      <pc:sldChg chg="del">
        <pc:chgData name="Indu Sekhar Dantu" userId="4218edbc7ffe59d5" providerId="LiveId" clId="{A121B5AE-CECB-44C7-8CBF-462E9D1180D1}" dt="2021-08-08T15:30:24.208" v="675" actId="47"/>
        <pc:sldMkLst>
          <pc:docMk/>
          <pc:sldMk cId="4000322912" sldId="528"/>
        </pc:sldMkLst>
      </pc:sldChg>
      <pc:sldChg chg="del">
        <pc:chgData name="Indu Sekhar Dantu" userId="4218edbc7ffe59d5" providerId="LiveId" clId="{A121B5AE-CECB-44C7-8CBF-462E9D1180D1}" dt="2021-08-08T15:30:25.027" v="679" actId="47"/>
        <pc:sldMkLst>
          <pc:docMk/>
          <pc:sldMk cId="2718906085" sldId="529"/>
        </pc:sldMkLst>
      </pc:sldChg>
      <pc:sldChg chg="del">
        <pc:chgData name="Indu Sekhar Dantu" userId="4218edbc7ffe59d5" providerId="LiveId" clId="{A121B5AE-CECB-44C7-8CBF-462E9D1180D1}" dt="2021-08-08T15:30:25.497" v="680" actId="47"/>
        <pc:sldMkLst>
          <pc:docMk/>
          <pc:sldMk cId="3088027425" sldId="530"/>
        </pc:sldMkLst>
      </pc:sldChg>
      <pc:sldChg chg="del">
        <pc:chgData name="Indu Sekhar Dantu" userId="4218edbc7ffe59d5" providerId="LiveId" clId="{A121B5AE-CECB-44C7-8CBF-462E9D1180D1}" dt="2021-08-08T15:30:25.876" v="682" actId="47"/>
        <pc:sldMkLst>
          <pc:docMk/>
          <pc:sldMk cId="3549015221" sldId="531"/>
        </pc:sldMkLst>
      </pc:sldChg>
      <pc:sldChg chg="del">
        <pc:chgData name="Indu Sekhar Dantu" userId="4218edbc7ffe59d5" providerId="LiveId" clId="{A121B5AE-CECB-44C7-8CBF-462E9D1180D1}" dt="2021-08-08T15:30:26.190" v="683" actId="47"/>
        <pc:sldMkLst>
          <pc:docMk/>
          <pc:sldMk cId="3980990903" sldId="532"/>
        </pc:sldMkLst>
      </pc:sldChg>
      <pc:sldChg chg="del">
        <pc:chgData name="Indu Sekhar Dantu" userId="4218edbc7ffe59d5" providerId="LiveId" clId="{A121B5AE-CECB-44C7-8CBF-462E9D1180D1}" dt="2021-08-08T15:30:24.336" v="678" actId="47"/>
        <pc:sldMkLst>
          <pc:docMk/>
          <pc:sldMk cId="399175577" sldId="533"/>
        </pc:sldMkLst>
      </pc:sldChg>
      <pc:sldChg chg="del">
        <pc:chgData name="Indu Sekhar Dantu" userId="4218edbc7ffe59d5" providerId="LiveId" clId="{A121B5AE-CECB-44C7-8CBF-462E9D1180D1}" dt="2021-08-08T15:30:25.542" v="681" actId="47"/>
        <pc:sldMkLst>
          <pc:docMk/>
          <pc:sldMk cId="1975182682" sldId="534"/>
        </pc:sldMkLst>
      </pc:sldChg>
      <pc:sldChg chg="del">
        <pc:chgData name="Indu Sekhar Dantu" userId="4218edbc7ffe59d5" providerId="LiveId" clId="{A121B5AE-CECB-44C7-8CBF-462E9D1180D1}" dt="2021-08-08T15:30:24.314" v="677" actId="47"/>
        <pc:sldMkLst>
          <pc:docMk/>
          <pc:sldMk cId="1509202101" sldId="535"/>
        </pc:sldMkLst>
      </pc:sldChg>
      <pc:sldChg chg="del">
        <pc:chgData name="Indu Sekhar Dantu" userId="4218edbc7ffe59d5" providerId="LiveId" clId="{A121B5AE-CECB-44C7-8CBF-462E9D1180D1}" dt="2021-08-08T15:30:26.488" v="684" actId="47"/>
        <pc:sldMkLst>
          <pc:docMk/>
          <pc:sldMk cId="1134189051" sldId="536"/>
        </pc:sldMkLst>
      </pc:sldChg>
      <pc:sldChg chg="del">
        <pc:chgData name="Indu Sekhar Dantu" userId="4218edbc7ffe59d5" providerId="LiveId" clId="{A121B5AE-CECB-44C7-8CBF-462E9D1180D1}" dt="2021-08-08T15:30:26.777" v="685" actId="47"/>
        <pc:sldMkLst>
          <pc:docMk/>
          <pc:sldMk cId="2634034067" sldId="537"/>
        </pc:sldMkLst>
      </pc:sldChg>
      <pc:sldChg chg="del">
        <pc:chgData name="Indu Sekhar Dantu" userId="4218edbc7ffe59d5" providerId="LiveId" clId="{A121B5AE-CECB-44C7-8CBF-462E9D1180D1}" dt="2021-08-08T15:29:44.645" v="519" actId="47"/>
        <pc:sldMkLst>
          <pc:docMk/>
          <pc:sldMk cId="1149270304" sldId="538"/>
        </pc:sldMkLst>
      </pc:sldChg>
      <pc:sldChg chg="del">
        <pc:chgData name="Indu Sekhar Dantu" userId="4218edbc7ffe59d5" providerId="LiveId" clId="{A121B5AE-CECB-44C7-8CBF-462E9D1180D1}" dt="2021-08-08T15:30:04.800" v="599" actId="47"/>
        <pc:sldMkLst>
          <pc:docMk/>
          <pc:sldMk cId="895989890" sldId="539"/>
        </pc:sldMkLst>
      </pc:sldChg>
      <pc:sldChg chg="del">
        <pc:chgData name="Indu Sekhar Dantu" userId="4218edbc7ffe59d5" providerId="LiveId" clId="{A121B5AE-CECB-44C7-8CBF-462E9D1180D1}" dt="2021-08-08T15:30:07.702" v="614" actId="47"/>
        <pc:sldMkLst>
          <pc:docMk/>
          <pc:sldMk cId="1098638762" sldId="540"/>
        </pc:sldMkLst>
      </pc:sldChg>
      <pc:sldChg chg="del">
        <pc:chgData name="Indu Sekhar Dantu" userId="4218edbc7ffe59d5" providerId="LiveId" clId="{A121B5AE-CECB-44C7-8CBF-462E9D1180D1}" dt="2021-08-08T15:30:14.258" v="638" actId="47"/>
        <pc:sldMkLst>
          <pc:docMk/>
          <pc:sldMk cId="526015098" sldId="543"/>
        </pc:sldMkLst>
      </pc:sldChg>
      <pc:sldChg chg="del">
        <pc:chgData name="Indu Sekhar Dantu" userId="4218edbc7ffe59d5" providerId="LiveId" clId="{A121B5AE-CECB-44C7-8CBF-462E9D1180D1}" dt="2021-08-08T15:30:15.905" v="643" actId="47"/>
        <pc:sldMkLst>
          <pc:docMk/>
          <pc:sldMk cId="2844379343" sldId="544"/>
        </pc:sldMkLst>
      </pc:sldChg>
      <pc:sldChg chg="del">
        <pc:chgData name="Indu Sekhar Dantu" userId="4218edbc7ffe59d5" providerId="LiveId" clId="{A121B5AE-CECB-44C7-8CBF-462E9D1180D1}" dt="2021-08-08T15:30:17.570" v="648" actId="47"/>
        <pc:sldMkLst>
          <pc:docMk/>
          <pc:sldMk cId="40871545" sldId="545"/>
        </pc:sldMkLst>
      </pc:sldChg>
      <pc:sldChg chg="del">
        <pc:chgData name="Indu Sekhar Dantu" userId="4218edbc7ffe59d5" providerId="LiveId" clId="{A121B5AE-CECB-44C7-8CBF-462E9D1180D1}" dt="2021-08-08T15:30:18.512" v="652" actId="47"/>
        <pc:sldMkLst>
          <pc:docMk/>
          <pc:sldMk cId="4107360315" sldId="546"/>
        </pc:sldMkLst>
      </pc:sldChg>
      <pc:sldChg chg="del">
        <pc:chgData name="Indu Sekhar Dantu" userId="4218edbc7ffe59d5" providerId="LiveId" clId="{A121B5AE-CECB-44C7-8CBF-462E9D1180D1}" dt="2021-08-08T15:30:19.434" v="656" actId="47"/>
        <pc:sldMkLst>
          <pc:docMk/>
          <pc:sldMk cId="903704309" sldId="547"/>
        </pc:sldMkLst>
      </pc:sldChg>
      <pc:sldChg chg="del">
        <pc:chgData name="Indu Sekhar Dantu" userId="4218edbc7ffe59d5" providerId="LiveId" clId="{A121B5AE-CECB-44C7-8CBF-462E9D1180D1}" dt="2021-08-08T15:30:20.404" v="659" actId="47"/>
        <pc:sldMkLst>
          <pc:docMk/>
          <pc:sldMk cId="880209302" sldId="548"/>
        </pc:sldMkLst>
      </pc:sldChg>
      <pc:sldChg chg="del">
        <pc:chgData name="Indu Sekhar Dantu" userId="4218edbc7ffe59d5" providerId="LiveId" clId="{A121B5AE-CECB-44C7-8CBF-462E9D1180D1}" dt="2021-08-08T15:30:21.868" v="664" actId="47"/>
        <pc:sldMkLst>
          <pc:docMk/>
          <pc:sldMk cId="324729454" sldId="549"/>
        </pc:sldMkLst>
      </pc:sldChg>
      <pc:sldChg chg="del">
        <pc:chgData name="Indu Sekhar Dantu" userId="4218edbc7ffe59d5" providerId="LiveId" clId="{A121B5AE-CECB-44C7-8CBF-462E9D1180D1}" dt="2021-08-08T15:30:23.539" v="669" actId="47"/>
        <pc:sldMkLst>
          <pc:docMk/>
          <pc:sldMk cId="3886669739" sldId="550"/>
        </pc:sldMkLst>
      </pc:sldChg>
      <pc:sldChg chg="del">
        <pc:chgData name="Indu Sekhar Dantu" userId="4218edbc7ffe59d5" providerId="LiveId" clId="{A121B5AE-CECB-44C7-8CBF-462E9D1180D1}" dt="2021-08-08T15:30:24.150" v="672" actId="47"/>
        <pc:sldMkLst>
          <pc:docMk/>
          <pc:sldMk cId="2092573153" sldId="551"/>
        </pc:sldMkLst>
      </pc:sldChg>
      <pc:sldChg chg="del">
        <pc:chgData name="Indu Sekhar Dantu" userId="4218edbc7ffe59d5" providerId="LiveId" clId="{A121B5AE-CECB-44C7-8CBF-462E9D1180D1}" dt="2021-08-08T15:30:04.982" v="605" actId="47"/>
        <pc:sldMkLst>
          <pc:docMk/>
          <pc:sldMk cId="676878877" sldId="552"/>
        </pc:sldMkLst>
      </pc:sldChg>
      <pc:sldChg chg="del">
        <pc:chgData name="Indu Sekhar Dantu" userId="4218edbc7ffe59d5" providerId="LiveId" clId="{A121B5AE-CECB-44C7-8CBF-462E9D1180D1}" dt="2021-08-08T15:30:06.596" v="610" actId="47"/>
        <pc:sldMkLst>
          <pc:docMk/>
          <pc:sldMk cId="2492698287" sldId="553"/>
        </pc:sldMkLst>
      </pc:sldChg>
      <pc:sldChg chg="del">
        <pc:chgData name="Indu Sekhar Dantu" userId="4218edbc7ffe59d5" providerId="LiveId" clId="{A121B5AE-CECB-44C7-8CBF-462E9D1180D1}" dt="2021-08-08T15:29:45.593" v="523" actId="47"/>
        <pc:sldMkLst>
          <pc:docMk/>
          <pc:sldMk cId="2597143645" sldId="556"/>
        </pc:sldMkLst>
      </pc:sldChg>
      <pc:sldChg chg="del">
        <pc:chgData name="Indu Sekhar Dantu" userId="4218edbc7ffe59d5" providerId="LiveId" clId="{A121B5AE-CECB-44C7-8CBF-462E9D1180D1}" dt="2021-08-08T15:29:51.195" v="545" actId="47"/>
        <pc:sldMkLst>
          <pc:docMk/>
          <pc:sldMk cId="783230252" sldId="557"/>
        </pc:sldMkLst>
      </pc:sldChg>
      <pc:sldChg chg="del">
        <pc:chgData name="Indu Sekhar Dantu" userId="4218edbc7ffe59d5" providerId="LiveId" clId="{A121B5AE-CECB-44C7-8CBF-462E9D1180D1}" dt="2021-08-08T15:27:32.167" v="359" actId="47"/>
        <pc:sldMkLst>
          <pc:docMk/>
          <pc:sldMk cId="126714669" sldId="558"/>
        </pc:sldMkLst>
      </pc:sldChg>
      <pc:sldChg chg="del">
        <pc:chgData name="Indu Sekhar Dantu" userId="4218edbc7ffe59d5" providerId="LiveId" clId="{A121B5AE-CECB-44C7-8CBF-462E9D1180D1}" dt="2021-08-08T15:27:32.685" v="360" actId="47"/>
        <pc:sldMkLst>
          <pc:docMk/>
          <pc:sldMk cId="3028414268" sldId="559"/>
        </pc:sldMkLst>
      </pc:sldChg>
      <pc:sldChg chg="del">
        <pc:chgData name="Indu Sekhar Dantu" userId="4218edbc7ffe59d5" providerId="LiveId" clId="{A121B5AE-CECB-44C7-8CBF-462E9D1180D1}" dt="2021-08-08T15:27:32.929" v="361" actId="47"/>
        <pc:sldMkLst>
          <pc:docMk/>
          <pc:sldMk cId="3836039437" sldId="560"/>
        </pc:sldMkLst>
      </pc:sldChg>
      <pc:sldChg chg="del">
        <pc:chgData name="Indu Sekhar Dantu" userId="4218edbc7ffe59d5" providerId="LiveId" clId="{A121B5AE-CECB-44C7-8CBF-462E9D1180D1}" dt="2021-08-08T15:27:33.403" v="362" actId="47"/>
        <pc:sldMkLst>
          <pc:docMk/>
          <pc:sldMk cId="917660126" sldId="561"/>
        </pc:sldMkLst>
      </pc:sldChg>
      <pc:sldChg chg="del">
        <pc:chgData name="Indu Sekhar Dantu" userId="4218edbc7ffe59d5" providerId="LiveId" clId="{A121B5AE-CECB-44C7-8CBF-462E9D1180D1}" dt="2021-08-08T15:29:57.120" v="567" actId="47"/>
        <pc:sldMkLst>
          <pc:docMk/>
          <pc:sldMk cId="3293603737" sldId="562"/>
        </pc:sldMkLst>
      </pc:sldChg>
      <pc:sldChg chg="del">
        <pc:chgData name="Indu Sekhar Dantu" userId="4218edbc7ffe59d5" providerId="LiveId" clId="{A121B5AE-CECB-44C7-8CBF-462E9D1180D1}" dt="2021-08-08T15:27:27.537" v="354" actId="47"/>
        <pc:sldMkLst>
          <pc:docMk/>
          <pc:sldMk cId="0" sldId="1051"/>
        </pc:sldMkLst>
      </pc:sldChg>
      <pc:sldChg chg="del">
        <pc:chgData name="Indu Sekhar Dantu" userId="4218edbc7ffe59d5" providerId="LiveId" clId="{A121B5AE-CECB-44C7-8CBF-462E9D1180D1}" dt="2021-08-08T15:29:57.683" v="569" actId="47"/>
        <pc:sldMkLst>
          <pc:docMk/>
          <pc:sldMk cId="2156640465" sldId="1052"/>
        </pc:sldMkLst>
      </pc:sldChg>
      <pc:sldChg chg="del">
        <pc:chgData name="Indu Sekhar Dantu" userId="4218edbc7ffe59d5" providerId="LiveId" clId="{A121B5AE-CECB-44C7-8CBF-462E9D1180D1}" dt="2021-08-08T15:30:03.515" v="589" actId="47"/>
        <pc:sldMkLst>
          <pc:docMk/>
          <pc:sldMk cId="3722656188" sldId="1053"/>
        </pc:sldMkLst>
      </pc:sldChg>
      <pc:sldChg chg="del">
        <pc:chgData name="Indu Sekhar Dantu" userId="4218edbc7ffe59d5" providerId="LiveId" clId="{A121B5AE-CECB-44C7-8CBF-462E9D1180D1}" dt="2021-08-08T15:30:15.061" v="640" actId="47"/>
        <pc:sldMkLst>
          <pc:docMk/>
          <pc:sldMk cId="3131508791" sldId="1054"/>
        </pc:sldMkLst>
      </pc:sldChg>
      <pc:sldChg chg="del">
        <pc:chgData name="Indu Sekhar Dantu" userId="4218edbc7ffe59d5" providerId="LiveId" clId="{A121B5AE-CECB-44C7-8CBF-462E9D1180D1}" dt="2021-08-08T15:30:16.815" v="646" actId="47"/>
        <pc:sldMkLst>
          <pc:docMk/>
          <pc:sldMk cId="402789084" sldId="1055"/>
        </pc:sldMkLst>
      </pc:sldChg>
      <pc:sldChg chg="del">
        <pc:chgData name="Indu Sekhar Dantu" userId="4218edbc7ffe59d5" providerId="LiveId" clId="{A121B5AE-CECB-44C7-8CBF-462E9D1180D1}" dt="2021-08-08T15:30:20.685" v="660" actId="47"/>
        <pc:sldMkLst>
          <pc:docMk/>
          <pc:sldMk cId="3661772980" sldId="1056"/>
        </pc:sldMkLst>
      </pc:sldChg>
      <pc:sldMasterChg chg="del delSldLayout">
        <pc:chgData name="Indu Sekhar Dantu" userId="4218edbc7ffe59d5" providerId="LiveId" clId="{A121B5AE-CECB-44C7-8CBF-462E9D1180D1}" dt="2021-08-08T15:27:27.537" v="354" actId="47"/>
        <pc:sldMasterMkLst>
          <pc:docMk/>
          <pc:sldMasterMk cId="1337639524" sldId="2147483673"/>
        </pc:sldMasterMkLst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722469686" sldId="2147483674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415399566" sldId="2147483675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875752657" sldId="2147483676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1710648087" sldId="2147483677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2145578918" sldId="2147483678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908776071" sldId="2147483679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581967859" sldId="2147483680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290271871" sldId="2147483681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633127277" sldId="2147483682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44561559" sldId="2147483683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1678043942" sldId="2147483684"/>
          </pc:sldLayoutMkLst>
        </pc:sldLayoutChg>
      </pc:sldMasterChg>
    </pc:docChg>
  </pc:docChgLst>
  <pc:docChgLst>
    <pc:chgData name="Indu Sekhar Dantu" userId="4218edbc7ffe59d5" providerId="LiveId" clId="{387D716C-FB13-452D-A1EC-D45B31BBF653}"/>
    <pc:docChg chg="undo custSel addSld delSld modSld sldOrd">
      <pc:chgData name="Indu Sekhar Dantu" userId="4218edbc7ffe59d5" providerId="LiveId" clId="{387D716C-FB13-452D-A1EC-D45B31BBF653}" dt="2021-08-17T11:46:40.229" v="1313" actId="255"/>
      <pc:docMkLst>
        <pc:docMk/>
      </pc:docMkLst>
      <pc:sldChg chg="modSp mod">
        <pc:chgData name="Indu Sekhar Dantu" userId="4218edbc7ffe59d5" providerId="LiveId" clId="{387D716C-FB13-452D-A1EC-D45B31BBF653}" dt="2021-08-12T09:20:58.019" v="410" actId="1035"/>
        <pc:sldMkLst>
          <pc:docMk/>
          <pc:sldMk cId="2475805559" sldId="257"/>
        </pc:sldMkLst>
        <pc:spChg chg="mod">
          <ac:chgData name="Indu Sekhar Dantu" userId="4218edbc7ffe59d5" providerId="LiveId" clId="{387D716C-FB13-452D-A1EC-D45B31BBF653}" dt="2021-08-12T09:20:58.019" v="410" actId="1035"/>
          <ac:spMkLst>
            <pc:docMk/>
            <pc:sldMk cId="2475805559" sldId="257"/>
            <ac:spMk id="2" creationId="{1C21E816-31F5-48BB-BD02-D15F2F18B48A}"/>
          </ac:spMkLst>
        </pc:spChg>
      </pc:sldChg>
      <pc:sldChg chg="modSp mod">
        <pc:chgData name="Indu Sekhar Dantu" userId="4218edbc7ffe59d5" providerId="LiveId" clId="{387D716C-FB13-452D-A1EC-D45B31BBF653}" dt="2021-08-17T11:25:46.965" v="1160" actId="113"/>
        <pc:sldMkLst>
          <pc:docMk/>
          <pc:sldMk cId="1293683236" sldId="358"/>
        </pc:sldMkLst>
        <pc:spChg chg="mod">
          <ac:chgData name="Indu Sekhar Dantu" userId="4218edbc7ffe59d5" providerId="LiveId" clId="{387D716C-FB13-452D-A1EC-D45B31BBF653}" dt="2021-08-08T15:36:27.615" v="216" actId="20577"/>
          <ac:spMkLst>
            <pc:docMk/>
            <pc:sldMk cId="1293683236" sldId="358"/>
            <ac:spMk id="15362" creationId="{90DA4598-77D7-4E56-BD04-81B421A9C7EA}"/>
          </ac:spMkLst>
        </pc:spChg>
        <pc:spChg chg="mod">
          <ac:chgData name="Indu Sekhar Dantu" userId="4218edbc7ffe59d5" providerId="LiveId" clId="{387D716C-FB13-452D-A1EC-D45B31BBF653}" dt="2021-08-17T11:25:46.965" v="1160" actId="113"/>
          <ac:spMkLst>
            <pc:docMk/>
            <pc:sldMk cId="1293683236" sldId="35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26:25.083" v="1165" actId="113"/>
        <pc:sldMkLst>
          <pc:docMk/>
          <pc:sldMk cId="1347134086" sldId="383"/>
        </pc:sldMkLst>
        <pc:spChg chg="mod">
          <ac:chgData name="Indu Sekhar Dantu" userId="4218edbc7ffe59d5" providerId="LiveId" clId="{387D716C-FB13-452D-A1EC-D45B31BBF653}" dt="2021-08-17T11:26:25.083" v="1165" actId="113"/>
          <ac:spMkLst>
            <pc:docMk/>
            <pc:sldMk cId="1347134086" sldId="3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2T09:31:51.387" v="635" actId="255"/>
        <pc:sldMkLst>
          <pc:docMk/>
          <pc:sldMk cId="2153474869" sldId="384"/>
        </pc:sldMkLst>
        <pc:spChg chg="mod">
          <ac:chgData name="Indu Sekhar Dantu" userId="4218edbc7ffe59d5" providerId="LiveId" clId="{387D716C-FB13-452D-A1EC-D45B31BBF653}" dt="2021-08-12T09:31:51.387" v="635" actId="255"/>
          <ac:spMkLst>
            <pc:docMk/>
            <pc:sldMk cId="2153474869" sldId="38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27:03.136" v="1169" actId="14"/>
        <pc:sldMkLst>
          <pc:docMk/>
          <pc:sldMk cId="3246589230" sldId="385"/>
        </pc:sldMkLst>
        <pc:spChg chg="mod">
          <ac:chgData name="Indu Sekhar Dantu" userId="4218edbc7ffe59d5" providerId="LiveId" clId="{387D716C-FB13-452D-A1EC-D45B31BBF653}" dt="2021-08-17T11:27:03.136" v="1169" actId="14"/>
          <ac:spMkLst>
            <pc:docMk/>
            <pc:sldMk cId="3246589230" sldId="3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29:04.301" v="1193" actId="113"/>
        <pc:sldMkLst>
          <pc:docMk/>
          <pc:sldMk cId="3323884126" sldId="386"/>
        </pc:sldMkLst>
        <pc:spChg chg="mod">
          <ac:chgData name="Indu Sekhar Dantu" userId="4218edbc7ffe59d5" providerId="LiveId" clId="{387D716C-FB13-452D-A1EC-D45B31BBF653}" dt="2021-08-17T11:29:04.301" v="1193" actId="113"/>
          <ac:spMkLst>
            <pc:docMk/>
            <pc:sldMk cId="3323884126" sldId="38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29:54.692" v="1198" actId="113"/>
        <pc:sldMkLst>
          <pc:docMk/>
          <pc:sldMk cId="320468689" sldId="387"/>
        </pc:sldMkLst>
        <pc:spChg chg="mod">
          <ac:chgData name="Indu Sekhar Dantu" userId="4218edbc7ffe59d5" providerId="LiveId" clId="{387D716C-FB13-452D-A1EC-D45B31BBF653}" dt="2021-08-17T11:29:54.692" v="1198" actId="113"/>
          <ac:spMkLst>
            <pc:docMk/>
            <pc:sldMk cId="320468689" sldId="38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0:25.916" v="1200" actId="113"/>
        <pc:sldMkLst>
          <pc:docMk/>
          <pc:sldMk cId="476053749" sldId="388"/>
        </pc:sldMkLst>
        <pc:spChg chg="mod">
          <ac:chgData name="Indu Sekhar Dantu" userId="4218edbc7ffe59d5" providerId="LiveId" clId="{387D716C-FB13-452D-A1EC-D45B31BBF653}" dt="2021-08-17T11:30:25.916" v="1200" actId="113"/>
          <ac:spMkLst>
            <pc:docMk/>
            <pc:sldMk cId="476053749" sldId="38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1:31.472" v="1205" actId="113"/>
        <pc:sldMkLst>
          <pc:docMk/>
          <pc:sldMk cId="1830659806" sldId="389"/>
        </pc:sldMkLst>
        <pc:spChg chg="mod">
          <ac:chgData name="Indu Sekhar Dantu" userId="4218edbc7ffe59d5" providerId="LiveId" clId="{387D716C-FB13-452D-A1EC-D45B31BBF653}" dt="2021-08-17T11:31:31.472" v="1205" actId="113"/>
          <ac:spMkLst>
            <pc:docMk/>
            <pc:sldMk cId="1830659806" sldId="38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2:07.751" v="1208" actId="113"/>
        <pc:sldMkLst>
          <pc:docMk/>
          <pc:sldMk cId="2668602670" sldId="390"/>
        </pc:sldMkLst>
        <pc:spChg chg="mod">
          <ac:chgData name="Indu Sekhar Dantu" userId="4218edbc7ffe59d5" providerId="LiveId" clId="{387D716C-FB13-452D-A1EC-D45B31BBF653}" dt="2021-08-17T11:32:07.751" v="1208" actId="113"/>
          <ac:spMkLst>
            <pc:docMk/>
            <pc:sldMk cId="2668602670" sldId="39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2:44.650" v="1213" actId="113"/>
        <pc:sldMkLst>
          <pc:docMk/>
          <pc:sldMk cId="137914888" sldId="391"/>
        </pc:sldMkLst>
        <pc:spChg chg="mod">
          <ac:chgData name="Indu Sekhar Dantu" userId="4218edbc7ffe59d5" providerId="LiveId" clId="{387D716C-FB13-452D-A1EC-D45B31BBF653}" dt="2021-08-17T11:32:44.650" v="1213" actId="113"/>
          <ac:spMkLst>
            <pc:docMk/>
            <pc:sldMk cId="137914888" sldId="39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4:44.671" v="1223" actId="113"/>
        <pc:sldMkLst>
          <pc:docMk/>
          <pc:sldMk cId="49526309" sldId="392"/>
        </pc:sldMkLst>
        <pc:spChg chg="mod">
          <ac:chgData name="Indu Sekhar Dantu" userId="4218edbc7ffe59d5" providerId="LiveId" clId="{387D716C-FB13-452D-A1EC-D45B31BBF653}" dt="2021-08-17T11:34:44.671" v="1223" actId="113"/>
          <ac:spMkLst>
            <pc:docMk/>
            <pc:sldMk cId="49526309" sldId="39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6:32.575" v="1228" actId="113"/>
        <pc:sldMkLst>
          <pc:docMk/>
          <pc:sldMk cId="3437814845" sldId="393"/>
        </pc:sldMkLst>
        <pc:spChg chg="mod">
          <ac:chgData name="Indu Sekhar Dantu" userId="4218edbc7ffe59d5" providerId="LiveId" clId="{387D716C-FB13-452D-A1EC-D45B31BBF653}" dt="2021-08-17T11:36:32.575" v="1228" actId="113"/>
          <ac:spMkLst>
            <pc:docMk/>
            <pc:sldMk cId="3437814845" sldId="39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6:59.698" v="1230" actId="113"/>
        <pc:sldMkLst>
          <pc:docMk/>
          <pc:sldMk cId="316300524" sldId="394"/>
        </pc:sldMkLst>
        <pc:spChg chg="mod">
          <ac:chgData name="Indu Sekhar Dantu" userId="4218edbc7ffe59d5" providerId="LiveId" clId="{387D716C-FB13-452D-A1EC-D45B31BBF653}" dt="2021-08-17T11:36:59.698" v="1230" actId="113"/>
          <ac:spMkLst>
            <pc:docMk/>
            <pc:sldMk cId="316300524" sldId="39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7:50.176" v="1235" actId="113"/>
        <pc:sldMkLst>
          <pc:docMk/>
          <pc:sldMk cId="1119156851" sldId="395"/>
        </pc:sldMkLst>
        <pc:spChg chg="mod">
          <ac:chgData name="Indu Sekhar Dantu" userId="4218edbc7ffe59d5" providerId="LiveId" clId="{387D716C-FB13-452D-A1EC-D45B31BBF653}" dt="2021-08-17T11:37:50.176" v="1235" actId="113"/>
          <ac:spMkLst>
            <pc:docMk/>
            <pc:sldMk cId="1119156851" sldId="39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8:32.922" v="1246" actId="113"/>
        <pc:sldMkLst>
          <pc:docMk/>
          <pc:sldMk cId="446735129" sldId="396"/>
        </pc:sldMkLst>
        <pc:spChg chg="mod">
          <ac:chgData name="Indu Sekhar Dantu" userId="4218edbc7ffe59d5" providerId="LiveId" clId="{387D716C-FB13-452D-A1EC-D45B31BBF653}" dt="2021-08-17T11:38:32.922" v="1246" actId="113"/>
          <ac:spMkLst>
            <pc:docMk/>
            <pc:sldMk cId="446735129" sldId="39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39:24.654" v="1254" actId="113"/>
        <pc:sldMkLst>
          <pc:docMk/>
          <pc:sldMk cId="1479831792" sldId="397"/>
        </pc:sldMkLst>
        <pc:spChg chg="mod">
          <ac:chgData name="Indu Sekhar Dantu" userId="4218edbc7ffe59d5" providerId="LiveId" clId="{387D716C-FB13-452D-A1EC-D45B31BBF653}" dt="2021-08-17T11:39:24.654" v="1254" actId="113"/>
          <ac:spMkLst>
            <pc:docMk/>
            <pc:sldMk cId="1479831792" sldId="39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41:22.124" v="1274" actId="113"/>
        <pc:sldMkLst>
          <pc:docMk/>
          <pc:sldMk cId="542804920" sldId="398"/>
        </pc:sldMkLst>
        <pc:spChg chg="mod">
          <ac:chgData name="Indu Sekhar Dantu" userId="4218edbc7ffe59d5" providerId="LiveId" clId="{387D716C-FB13-452D-A1EC-D45B31BBF653}" dt="2021-08-17T11:41:22.124" v="1274" actId="113"/>
          <ac:spMkLst>
            <pc:docMk/>
            <pc:sldMk cId="542804920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42:36.767" v="1283" actId="113"/>
        <pc:sldMkLst>
          <pc:docMk/>
          <pc:sldMk cId="1393127252" sldId="399"/>
        </pc:sldMkLst>
        <pc:spChg chg="mod">
          <ac:chgData name="Indu Sekhar Dantu" userId="4218edbc7ffe59d5" providerId="LiveId" clId="{387D716C-FB13-452D-A1EC-D45B31BBF653}" dt="2021-08-17T11:42:36.767" v="1283" actId="113"/>
          <ac:spMkLst>
            <pc:docMk/>
            <pc:sldMk cId="1393127252" sldId="39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43:39.830" v="1293" actId="113"/>
        <pc:sldMkLst>
          <pc:docMk/>
          <pc:sldMk cId="1217883261" sldId="400"/>
        </pc:sldMkLst>
        <pc:spChg chg="mod">
          <ac:chgData name="Indu Sekhar Dantu" userId="4218edbc7ffe59d5" providerId="LiveId" clId="{387D716C-FB13-452D-A1EC-D45B31BBF653}" dt="2021-08-17T11:43:39.830" v="1293" actId="113"/>
          <ac:spMkLst>
            <pc:docMk/>
            <pc:sldMk cId="1217883261" sldId="400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387D716C-FB13-452D-A1EC-D45B31BBF653}" dt="2021-08-17T11:40:07.364" v="1262" actId="113"/>
        <pc:sldMkLst>
          <pc:docMk/>
          <pc:sldMk cId="4219343206" sldId="401"/>
        </pc:sldMkLst>
        <pc:spChg chg="mod">
          <ac:chgData name="Indu Sekhar Dantu" userId="4218edbc7ffe59d5" providerId="LiveId" clId="{387D716C-FB13-452D-A1EC-D45B31BBF653}" dt="2021-08-17T11:40:07.364" v="1262" actId="113"/>
          <ac:spMkLst>
            <pc:docMk/>
            <pc:sldMk cId="4219343206" sldId="40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45:13.155" v="1301" actId="20577"/>
        <pc:sldMkLst>
          <pc:docMk/>
          <pc:sldMk cId="2875945108" sldId="402"/>
        </pc:sldMkLst>
        <pc:spChg chg="mod">
          <ac:chgData name="Indu Sekhar Dantu" userId="4218edbc7ffe59d5" providerId="LiveId" clId="{387D716C-FB13-452D-A1EC-D45B31BBF653}" dt="2021-08-17T11:45:13.155" v="1301" actId="20577"/>
          <ac:spMkLst>
            <pc:docMk/>
            <pc:sldMk cId="2875945108" sldId="40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387D716C-FB13-452D-A1EC-D45B31BBF653}" dt="2021-08-17T11:46:40.229" v="1313" actId="255"/>
        <pc:sldMkLst>
          <pc:docMk/>
          <pc:sldMk cId="4223098067" sldId="403"/>
        </pc:sldMkLst>
        <pc:spChg chg="mod">
          <ac:chgData name="Indu Sekhar Dantu" userId="4218edbc7ffe59d5" providerId="LiveId" clId="{387D716C-FB13-452D-A1EC-D45B31BBF653}" dt="2021-08-17T11:46:40.229" v="1313" actId="255"/>
          <ac:spMkLst>
            <pc:docMk/>
            <pc:sldMk cId="4223098067" sldId="40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387D716C-FB13-452D-A1EC-D45B31BBF653}" dt="2021-08-14T07:41:20.784" v="1099" actId="47"/>
        <pc:sldMkLst>
          <pc:docMk/>
          <pc:sldMk cId="284933297" sldId="404"/>
        </pc:sldMkLst>
      </pc:sldChg>
      <pc:sldChg chg="add del">
        <pc:chgData name="Indu Sekhar Dantu" userId="4218edbc7ffe59d5" providerId="LiveId" clId="{387D716C-FB13-452D-A1EC-D45B31BBF653}" dt="2021-08-14T07:41:21.537" v="1100" actId="47"/>
        <pc:sldMkLst>
          <pc:docMk/>
          <pc:sldMk cId="2436293966" sldId="405"/>
        </pc:sldMkLst>
      </pc:sldChg>
      <pc:sldChg chg="add del">
        <pc:chgData name="Indu Sekhar Dantu" userId="4218edbc7ffe59d5" providerId="LiveId" clId="{387D716C-FB13-452D-A1EC-D45B31BBF653}" dt="2021-08-14T07:41:22.007" v="1101" actId="47"/>
        <pc:sldMkLst>
          <pc:docMk/>
          <pc:sldMk cId="1963416399" sldId="406"/>
        </pc:sldMkLst>
      </pc:sldChg>
      <pc:sldChg chg="add del">
        <pc:chgData name="Indu Sekhar Dantu" userId="4218edbc7ffe59d5" providerId="LiveId" clId="{387D716C-FB13-452D-A1EC-D45B31BBF653}" dt="2021-08-14T07:41:22.496" v="1102" actId="47"/>
        <pc:sldMkLst>
          <pc:docMk/>
          <pc:sldMk cId="2456864026" sldId="407"/>
        </pc:sldMkLst>
      </pc:sldChg>
      <pc:sldChg chg="add del">
        <pc:chgData name="Indu Sekhar Dantu" userId="4218edbc7ffe59d5" providerId="LiveId" clId="{387D716C-FB13-452D-A1EC-D45B31BBF653}" dt="2021-08-14T07:41:23.039" v="1103" actId="47"/>
        <pc:sldMkLst>
          <pc:docMk/>
          <pc:sldMk cId="1789544624" sldId="408"/>
        </pc:sldMkLst>
      </pc:sldChg>
      <pc:sldChg chg="add del">
        <pc:chgData name="Indu Sekhar Dantu" userId="4218edbc7ffe59d5" providerId="LiveId" clId="{387D716C-FB13-452D-A1EC-D45B31BBF653}" dt="2021-08-14T07:41:23.572" v="1104" actId="47"/>
        <pc:sldMkLst>
          <pc:docMk/>
          <pc:sldMk cId="2615530000" sldId="409"/>
        </pc:sldMkLst>
      </pc:sldChg>
      <pc:sldChg chg="add del">
        <pc:chgData name="Indu Sekhar Dantu" userId="4218edbc7ffe59d5" providerId="LiveId" clId="{387D716C-FB13-452D-A1EC-D45B31BBF653}" dt="2021-08-14T07:41:24.087" v="1105" actId="47"/>
        <pc:sldMkLst>
          <pc:docMk/>
          <pc:sldMk cId="4056755008" sldId="410"/>
        </pc:sldMkLst>
      </pc:sldChg>
      <pc:sldChg chg="add del">
        <pc:chgData name="Indu Sekhar Dantu" userId="4218edbc7ffe59d5" providerId="LiveId" clId="{387D716C-FB13-452D-A1EC-D45B31BBF653}" dt="2021-08-14T07:41:24.566" v="1106" actId="47"/>
        <pc:sldMkLst>
          <pc:docMk/>
          <pc:sldMk cId="3941292653" sldId="411"/>
        </pc:sldMkLst>
      </pc:sldChg>
      <pc:sldChg chg="add del">
        <pc:chgData name="Indu Sekhar Dantu" userId="4218edbc7ffe59d5" providerId="LiveId" clId="{387D716C-FB13-452D-A1EC-D45B31BBF653}" dt="2021-08-14T07:41:25.135" v="1107" actId="47"/>
        <pc:sldMkLst>
          <pc:docMk/>
          <pc:sldMk cId="1314968819" sldId="412"/>
        </pc:sldMkLst>
      </pc:sldChg>
      <pc:sldChg chg="add del">
        <pc:chgData name="Indu Sekhar Dantu" userId="4218edbc7ffe59d5" providerId="LiveId" clId="{387D716C-FB13-452D-A1EC-D45B31BBF653}" dt="2021-08-14T07:41:25.652" v="1108" actId="47"/>
        <pc:sldMkLst>
          <pc:docMk/>
          <pc:sldMk cId="301314453" sldId="413"/>
        </pc:sldMkLst>
      </pc:sldChg>
      <pc:sldChg chg="add del">
        <pc:chgData name="Indu Sekhar Dantu" userId="4218edbc7ffe59d5" providerId="LiveId" clId="{387D716C-FB13-452D-A1EC-D45B31BBF653}" dt="2021-08-14T07:41:26.151" v="1109" actId="47"/>
        <pc:sldMkLst>
          <pc:docMk/>
          <pc:sldMk cId="1940897615" sldId="414"/>
        </pc:sldMkLst>
      </pc:sldChg>
      <pc:sldChg chg="add del">
        <pc:chgData name="Indu Sekhar Dantu" userId="4218edbc7ffe59d5" providerId="LiveId" clId="{387D716C-FB13-452D-A1EC-D45B31BBF653}" dt="2021-08-14T07:41:26.715" v="1110" actId="47"/>
        <pc:sldMkLst>
          <pc:docMk/>
          <pc:sldMk cId="1378449909" sldId="415"/>
        </pc:sldMkLst>
      </pc:sldChg>
      <pc:sldChg chg="add del">
        <pc:chgData name="Indu Sekhar Dantu" userId="4218edbc7ffe59d5" providerId="LiveId" clId="{387D716C-FB13-452D-A1EC-D45B31BBF653}" dt="2021-08-14T07:41:27.426" v="1111" actId="47"/>
        <pc:sldMkLst>
          <pc:docMk/>
          <pc:sldMk cId="423369023" sldId="416"/>
        </pc:sldMkLst>
      </pc:sldChg>
      <pc:sldChg chg="add del">
        <pc:chgData name="Indu Sekhar Dantu" userId="4218edbc7ffe59d5" providerId="LiveId" clId="{387D716C-FB13-452D-A1EC-D45B31BBF653}" dt="2021-08-14T07:41:27.995" v="1112" actId="47"/>
        <pc:sldMkLst>
          <pc:docMk/>
          <pc:sldMk cId="856921057" sldId="417"/>
        </pc:sldMkLst>
      </pc:sldChg>
      <pc:sldChg chg="add del">
        <pc:chgData name="Indu Sekhar Dantu" userId="4218edbc7ffe59d5" providerId="LiveId" clId="{387D716C-FB13-452D-A1EC-D45B31BBF653}" dt="2021-08-14T07:41:28.585" v="1113" actId="47"/>
        <pc:sldMkLst>
          <pc:docMk/>
          <pc:sldMk cId="19427773" sldId="418"/>
        </pc:sldMkLst>
      </pc:sldChg>
      <pc:sldChg chg="add del">
        <pc:chgData name="Indu Sekhar Dantu" userId="4218edbc7ffe59d5" providerId="LiveId" clId="{387D716C-FB13-452D-A1EC-D45B31BBF653}" dt="2021-08-14T07:41:29.157" v="1114" actId="47"/>
        <pc:sldMkLst>
          <pc:docMk/>
          <pc:sldMk cId="1340974776" sldId="419"/>
        </pc:sldMkLst>
      </pc:sldChg>
      <pc:sldChg chg="add del">
        <pc:chgData name="Indu Sekhar Dantu" userId="4218edbc7ffe59d5" providerId="LiveId" clId="{387D716C-FB13-452D-A1EC-D45B31BBF653}" dt="2021-08-14T07:41:29.655" v="1115" actId="47"/>
        <pc:sldMkLst>
          <pc:docMk/>
          <pc:sldMk cId="3410965891" sldId="420"/>
        </pc:sldMkLst>
      </pc:sldChg>
      <pc:sldChg chg="add del">
        <pc:chgData name="Indu Sekhar Dantu" userId="4218edbc7ffe59d5" providerId="LiveId" clId="{387D716C-FB13-452D-A1EC-D45B31BBF653}" dt="2021-08-14T07:41:30.392" v="1116" actId="47"/>
        <pc:sldMkLst>
          <pc:docMk/>
          <pc:sldMk cId="4121220125" sldId="421"/>
        </pc:sldMkLst>
      </pc:sldChg>
      <pc:sldChg chg="add del">
        <pc:chgData name="Indu Sekhar Dantu" userId="4218edbc7ffe59d5" providerId="LiveId" clId="{387D716C-FB13-452D-A1EC-D45B31BBF653}" dt="2021-08-14T07:41:30.900" v="1117" actId="47"/>
        <pc:sldMkLst>
          <pc:docMk/>
          <pc:sldMk cId="1831403221" sldId="422"/>
        </pc:sldMkLst>
      </pc:sldChg>
      <pc:sldChg chg="add del">
        <pc:chgData name="Indu Sekhar Dantu" userId="4218edbc7ffe59d5" providerId="LiveId" clId="{387D716C-FB13-452D-A1EC-D45B31BBF653}" dt="2021-08-14T07:41:31.574" v="1118" actId="47"/>
        <pc:sldMkLst>
          <pc:docMk/>
          <pc:sldMk cId="2679179850" sldId="423"/>
        </pc:sldMkLst>
      </pc:sldChg>
      <pc:sldChg chg="add del">
        <pc:chgData name="Indu Sekhar Dantu" userId="4218edbc7ffe59d5" providerId="LiveId" clId="{387D716C-FB13-452D-A1EC-D45B31BBF653}" dt="2021-08-14T07:41:32.149" v="1119" actId="47"/>
        <pc:sldMkLst>
          <pc:docMk/>
          <pc:sldMk cId="2764717624" sldId="424"/>
        </pc:sldMkLst>
      </pc:sldChg>
      <pc:sldChg chg="add del">
        <pc:chgData name="Indu Sekhar Dantu" userId="4218edbc7ffe59d5" providerId="LiveId" clId="{387D716C-FB13-452D-A1EC-D45B31BBF653}" dt="2021-08-14T07:41:32.755" v="1120" actId="47"/>
        <pc:sldMkLst>
          <pc:docMk/>
          <pc:sldMk cId="1266882014" sldId="425"/>
        </pc:sldMkLst>
      </pc:sldChg>
      <pc:sldChg chg="modSp add del mod">
        <pc:chgData name="Indu Sekhar Dantu" userId="4218edbc7ffe59d5" providerId="LiveId" clId="{387D716C-FB13-452D-A1EC-D45B31BBF653}" dt="2021-08-12T09:22:09.844" v="456" actId="2696"/>
        <pc:sldMkLst>
          <pc:docMk/>
          <pc:sldMk cId="420598412" sldId="426"/>
        </pc:sldMkLst>
        <pc:spChg chg="mod">
          <ac:chgData name="Indu Sekhar Dantu" userId="4218edbc7ffe59d5" providerId="LiveId" clId="{387D716C-FB13-452D-A1EC-D45B31BBF653}" dt="2021-08-12T09:22:03.910" v="455"/>
          <ac:spMkLst>
            <pc:docMk/>
            <pc:sldMk cId="420598412" sldId="42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387D716C-FB13-452D-A1EC-D45B31BBF653}" dt="2021-08-17T11:23:46.234" v="1145" actId="113"/>
        <pc:sldMkLst>
          <pc:docMk/>
          <pc:sldMk cId="1695916332" sldId="426"/>
        </pc:sldMkLst>
        <pc:spChg chg="mod">
          <ac:chgData name="Indu Sekhar Dantu" userId="4218edbc7ffe59d5" providerId="LiveId" clId="{387D716C-FB13-452D-A1EC-D45B31BBF653}" dt="2021-08-17T11:23:46.234" v="1145" actId="113"/>
          <ac:spMkLst>
            <pc:docMk/>
            <pc:sldMk cId="1695916332" sldId="42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387D716C-FB13-452D-A1EC-D45B31BBF653}" dt="2021-08-17T11:24:39.156" v="1151" actId="115"/>
        <pc:sldMkLst>
          <pc:docMk/>
          <pc:sldMk cId="1967089474" sldId="427"/>
        </pc:sldMkLst>
        <pc:spChg chg="mod">
          <ac:chgData name="Indu Sekhar Dantu" userId="4218edbc7ffe59d5" providerId="LiveId" clId="{387D716C-FB13-452D-A1EC-D45B31BBF653}" dt="2021-08-17T11:24:39.156" v="1151" actId="115"/>
          <ac:spMkLst>
            <pc:docMk/>
            <pc:sldMk cId="1967089474" sldId="42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42:01.573" v="1279" actId="113"/>
        <pc:sldMkLst>
          <pc:docMk/>
          <pc:sldMk cId="1468897042" sldId="428"/>
        </pc:sldMkLst>
        <pc:spChg chg="mod">
          <ac:chgData name="Indu Sekhar Dantu" userId="4218edbc7ffe59d5" providerId="LiveId" clId="{387D716C-FB13-452D-A1EC-D45B31BBF653}" dt="2021-08-17T11:42:01.573" v="1279" actId="113"/>
          <ac:spMkLst>
            <pc:docMk/>
            <pc:sldMk cId="1468897042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27:50.399" v="1178" actId="113"/>
        <pc:sldMkLst>
          <pc:docMk/>
          <pc:sldMk cId="2104712913" sldId="429"/>
        </pc:sldMkLst>
        <pc:spChg chg="mod">
          <ac:chgData name="Indu Sekhar Dantu" userId="4218edbc7ffe59d5" providerId="LiveId" clId="{387D716C-FB13-452D-A1EC-D45B31BBF653}" dt="2021-08-17T11:27:50.399" v="1178" actId="113"/>
          <ac:spMkLst>
            <pc:docMk/>
            <pc:sldMk cId="2104712913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29:23.637" v="1195" actId="113"/>
        <pc:sldMkLst>
          <pc:docMk/>
          <pc:sldMk cId="3453940516" sldId="430"/>
        </pc:sldMkLst>
        <pc:spChg chg="mod">
          <ac:chgData name="Indu Sekhar Dantu" userId="4218edbc7ffe59d5" providerId="LiveId" clId="{387D716C-FB13-452D-A1EC-D45B31BBF653}" dt="2021-08-17T11:29:23.637" v="1195" actId="113"/>
          <ac:spMkLst>
            <pc:docMk/>
            <pc:sldMk cId="3453940516" sldId="43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30:49.649" v="1202" actId="113"/>
        <pc:sldMkLst>
          <pc:docMk/>
          <pc:sldMk cId="1288842743" sldId="431"/>
        </pc:sldMkLst>
        <pc:spChg chg="mod">
          <ac:chgData name="Indu Sekhar Dantu" userId="4218edbc7ffe59d5" providerId="LiveId" clId="{387D716C-FB13-452D-A1EC-D45B31BBF653}" dt="2021-08-17T11:30:49.649" v="1202" actId="113"/>
          <ac:spMkLst>
            <pc:docMk/>
            <pc:sldMk cId="1288842743" sldId="4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34:02.039" v="1220" actId="113"/>
        <pc:sldMkLst>
          <pc:docMk/>
          <pc:sldMk cId="1441949768" sldId="432"/>
        </pc:sldMkLst>
        <pc:spChg chg="mod">
          <ac:chgData name="Indu Sekhar Dantu" userId="4218edbc7ffe59d5" providerId="LiveId" clId="{387D716C-FB13-452D-A1EC-D45B31BBF653}" dt="2021-08-17T11:34:02.039" v="1220" actId="113"/>
          <ac:spMkLst>
            <pc:docMk/>
            <pc:sldMk cId="1441949768" sldId="43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37:34.483" v="1233" actId="113"/>
        <pc:sldMkLst>
          <pc:docMk/>
          <pc:sldMk cId="3018626512" sldId="433"/>
        </pc:sldMkLst>
        <pc:spChg chg="mod">
          <ac:chgData name="Indu Sekhar Dantu" userId="4218edbc7ffe59d5" providerId="LiveId" clId="{387D716C-FB13-452D-A1EC-D45B31BBF653}" dt="2021-08-17T11:37:34.483" v="1233" actId="113"/>
          <ac:spMkLst>
            <pc:docMk/>
            <pc:sldMk cId="3018626512" sldId="4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38:50.646" v="1248" actId="113"/>
        <pc:sldMkLst>
          <pc:docMk/>
          <pc:sldMk cId="748017946" sldId="434"/>
        </pc:sldMkLst>
        <pc:spChg chg="mod">
          <ac:chgData name="Indu Sekhar Dantu" userId="4218edbc7ffe59d5" providerId="LiveId" clId="{387D716C-FB13-452D-A1EC-D45B31BBF653}" dt="2021-08-17T11:38:50.646" v="1248" actId="113"/>
          <ac:spMkLst>
            <pc:docMk/>
            <pc:sldMk cId="748017946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39:48.158" v="1259" actId="113"/>
        <pc:sldMkLst>
          <pc:docMk/>
          <pc:sldMk cId="3882926208" sldId="435"/>
        </pc:sldMkLst>
        <pc:spChg chg="mod">
          <ac:chgData name="Indu Sekhar Dantu" userId="4218edbc7ffe59d5" providerId="LiveId" clId="{387D716C-FB13-452D-A1EC-D45B31BBF653}" dt="2021-08-17T11:39:48.158" v="1259" actId="113"/>
          <ac:spMkLst>
            <pc:docMk/>
            <pc:sldMk cId="3882926208" sldId="4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40:44.119" v="1268" actId="113"/>
        <pc:sldMkLst>
          <pc:docMk/>
          <pc:sldMk cId="363621406" sldId="436"/>
        </pc:sldMkLst>
        <pc:spChg chg="mod">
          <ac:chgData name="Indu Sekhar Dantu" userId="4218edbc7ffe59d5" providerId="LiveId" clId="{387D716C-FB13-452D-A1EC-D45B31BBF653}" dt="2021-08-17T11:40:44.119" v="1268" actId="113"/>
          <ac:spMkLst>
            <pc:docMk/>
            <pc:sldMk cId="363621406" sldId="43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43:13.190" v="1289" actId="113"/>
        <pc:sldMkLst>
          <pc:docMk/>
          <pc:sldMk cId="2179263170" sldId="437"/>
        </pc:sldMkLst>
        <pc:spChg chg="mod">
          <ac:chgData name="Indu Sekhar Dantu" userId="4218edbc7ffe59d5" providerId="LiveId" clId="{387D716C-FB13-452D-A1EC-D45B31BBF653}" dt="2021-08-17T11:43:13.190" v="1289" actId="113"/>
          <ac:spMkLst>
            <pc:docMk/>
            <pc:sldMk cId="2179263170" sldId="4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44:43.932" v="1296" actId="113"/>
        <pc:sldMkLst>
          <pc:docMk/>
          <pc:sldMk cId="1183748926" sldId="438"/>
        </pc:sldMkLst>
        <pc:spChg chg="mod">
          <ac:chgData name="Indu Sekhar Dantu" userId="4218edbc7ffe59d5" providerId="LiveId" clId="{387D716C-FB13-452D-A1EC-D45B31BBF653}" dt="2021-08-17T11:44:43.932" v="1296" actId="113"/>
          <ac:spMkLst>
            <pc:docMk/>
            <pc:sldMk cId="1183748926" sldId="43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46:11.805" v="1309" actId="113"/>
        <pc:sldMkLst>
          <pc:docMk/>
          <pc:sldMk cId="1233534771" sldId="439"/>
        </pc:sldMkLst>
        <pc:spChg chg="mod">
          <ac:chgData name="Indu Sekhar Dantu" userId="4218edbc7ffe59d5" providerId="LiveId" clId="{387D716C-FB13-452D-A1EC-D45B31BBF653}" dt="2021-08-17T11:46:11.805" v="1309" actId="113"/>
          <ac:spMkLst>
            <pc:docMk/>
            <pc:sldMk cId="1233534771" sldId="4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387D716C-FB13-452D-A1EC-D45B31BBF653}" dt="2021-08-17T11:46:27.466" v="1311" actId="113"/>
        <pc:sldMkLst>
          <pc:docMk/>
          <pc:sldMk cId="4027822173" sldId="440"/>
        </pc:sldMkLst>
        <pc:spChg chg="mod">
          <ac:chgData name="Indu Sekhar Dantu" userId="4218edbc7ffe59d5" providerId="LiveId" clId="{387D716C-FB13-452D-A1EC-D45B31BBF653}" dt="2021-08-17T11:46:27.466" v="1311" actId="113"/>
          <ac:spMkLst>
            <pc:docMk/>
            <pc:sldMk cId="4027822173" sldId="440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1FCDC9E2-7EFC-45AB-996A-18837B102865}"/>
    <pc:docChg chg="undo redo custSel addSld delSld modSld">
      <pc:chgData name="Indu Sekhar Dantu" userId="4218edbc7ffe59d5" providerId="LiveId" clId="{1FCDC9E2-7EFC-45AB-996A-18837B102865}" dt="2021-01-13T01:50:52.998" v="13403" actId="6549"/>
      <pc:docMkLst>
        <pc:docMk/>
      </pc:docMkLst>
      <pc:sldChg chg="modSp mod">
        <pc:chgData name="Indu Sekhar Dantu" userId="4218edbc7ffe59d5" providerId="LiveId" clId="{1FCDC9E2-7EFC-45AB-996A-18837B102865}" dt="2021-01-06T08:56:05.938" v="13369" actId="14100"/>
        <pc:sldMkLst>
          <pc:docMk/>
          <pc:sldMk cId="2475805559" sldId="257"/>
        </pc:sldMkLst>
        <pc:spChg chg="mod">
          <ac:chgData name="Indu Sekhar Dantu" userId="4218edbc7ffe59d5" providerId="LiveId" clId="{1FCDC9E2-7EFC-45AB-996A-18837B102865}" dt="2021-01-06T08:55:02.657" v="13354" actId="313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1FCDC9E2-7EFC-45AB-996A-18837B102865}" dt="2021-01-06T08:56:05.938" v="13369" actId="14100"/>
          <ac:spMkLst>
            <pc:docMk/>
            <pc:sldMk cId="2475805559" sldId="257"/>
            <ac:spMk id="3" creationId="{835D6E6B-3353-491C-A3C6-F278D6CED8B3}"/>
          </ac:spMkLst>
        </pc:spChg>
      </pc:sldChg>
      <pc:sldChg chg="modSp del mod">
        <pc:chgData name="Indu Sekhar Dantu" userId="4218edbc7ffe59d5" providerId="LiveId" clId="{1FCDC9E2-7EFC-45AB-996A-18837B102865}" dt="2021-01-04T10:47:39.996" v="5494" actId="2696"/>
        <pc:sldMkLst>
          <pc:docMk/>
          <pc:sldMk cId="0" sldId="263"/>
        </pc:sldMkLst>
        <pc:spChg chg="mod">
          <ac:chgData name="Indu Sekhar Dantu" userId="4218edbc7ffe59d5" providerId="LiveId" clId="{1FCDC9E2-7EFC-45AB-996A-18837B102865}" dt="2021-01-04T10:02:24.015" v="1470" actId="20577"/>
          <ac:spMkLst>
            <pc:docMk/>
            <pc:sldMk cId="0" sldId="263"/>
            <ac:spMk id="6" creationId="{7BC002E6-B841-497C-94B1-BA6F254C9F26}"/>
          </ac:spMkLst>
        </pc:spChg>
        <pc:spChg chg="mod">
          <ac:chgData name="Indu Sekhar Dantu" userId="4218edbc7ffe59d5" providerId="LiveId" clId="{1FCDC9E2-7EFC-45AB-996A-18837B102865}" dt="2021-01-04T10:47:20.135" v="5493" actId="20577"/>
          <ac:spMkLst>
            <pc:docMk/>
            <pc:sldMk cId="0" sldId="263"/>
            <ac:spMk id="32770" creationId="{5F085110-9301-45C1-96C6-06CAF2E92CAB}"/>
          </ac:spMkLst>
        </pc:spChg>
      </pc:sldChg>
      <pc:sldChg chg="modSp mod">
        <pc:chgData name="Indu Sekhar Dantu" userId="4218edbc7ffe59d5" providerId="LiveId" clId="{1FCDC9E2-7EFC-45AB-996A-18837B102865}" dt="2021-01-13T01:47:54.051" v="13380" actId="20577"/>
        <pc:sldMkLst>
          <pc:docMk/>
          <pc:sldMk cId="0" sldId="265"/>
        </pc:sldMkLst>
        <pc:spChg chg="mod">
          <ac:chgData name="Indu Sekhar Dantu" userId="4218edbc7ffe59d5" providerId="LiveId" clId="{1FCDC9E2-7EFC-45AB-996A-18837B102865}" dt="2021-01-04T10:32:42.793" v="5278" actId="20577"/>
          <ac:spMkLst>
            <pc:docMk/>
            <pc:sldMk cId="0" sldId="265"/>
            <ac:spMk id="6" creationId="{116293B6-5787-497A-8975-A43A7F002A96}"/>
          </ac:spMkLst>
        </pc:spChg>
        <pc:spChg chg="mod">
          <ac:chgData name="Indu Sekhar Dantu" userId="4218edbc7ffe59d5" providerId="LiveId" clId="{1FCDC9E2-7EFC-45AB-996A-18837B102865}" dt="2021-01-13T01:47:54.051" v="13380" actId="20577"/>
          <ac:spMkLst>
            <pc:docMk/>
            <pc:sldMk cId="0" sldId="265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18.240" v="13382" actId="6549"/>
        <pc:sldMkLst>
          <pc:docMk/>
          <pc:sldMk cId="0" sldId="266"/>
        </pc:sldMkLst>
        <pc:spChg chg="mod">
          <ac:chgData name="Indu Sekhar Dantu" userId="4218edbc7ffe59d5" providerId="LiveId" clId="{1FCDC9E2-7EFC-45AB-996A-18837B102865}" dt="2021-01-04T10:02:54.529" v="1552" actId="1036"/>
          <ac:spMkLst>
            <pc:docMk/>
            <pc:sldMk cId="0" sldId="266"/>
            <ac:spMk id="21506" creationId="{EC30FD35-4EC4-4D73-97E8-092C7F75AFAD}"/>
          </ac:spMkLst>
        </pc:spChg>
        <pc:spChg chg="mod">
          <ac:chgData name="Indu Sekhar Dantu" userId="4218edbc7ffe59d5" providerId="LiveId" clId="{1FCDC9E2-7EFC-45AB-996A-18837B102865}" dt="2021-01-13T01:48:18.240" v="13382" actId="6549"/>
          <ac:spMkLst>
            <pc:docMk/>
            <pc:sldMk cId="0" sldId="266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3.284" v="13396" actId="6549"/>
        <pc:sldMkLst>
          <pc:docMk/>
          <pc:sldMk cId="0" sldId="267"/>
        </pc:sldMkLst>
        <pc:spChg chg="mod">
          <ac:chgData name="Indu Sekhar Dantu" userId="4218edbc7ffe59d5" providerId="LiveId" clId="{1FCDC9E2-7EFC-45AB-996A-18837B102865}" dt="2021-01-04T10:03:11.609" v="1621" actId="1037"/>
          <ac:spMkLst>
            <pc:docMk/>
            <pc:sldMk cId="0" sldId="267"/>
            <ac:spMk id="22530" creationId="{F71C184C-C41A-4D46-950A-DD22BA9E1327}"/>
          </ac:spMkLst>
        </pc:spChg>
        <pc:spChg chg="mod">
          <ac:chgData name="Indu Sekhar Dantu" userId="4218edbc7ffe59d5" providerId="LiveId" clId="{1FCDC9E2-7EFC-45AB-996A-18837B102865}" dt="2021-01-13T01:49:33.284" v="13396" actId="6549"/>
          <ac:spMkLst>
            <pc:docMk/>
            <pc:sldMk cId="0" sldId="267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7:47:51.659" v="13296" actId="6549"/>
        <pc:sldMkLst>
          <pc:docMk/>
          <pc:sldMk cId="0" sldId="269"/>
        </pc:sldMkLst>
        <pc:spChg chg="mod">
          <ac:chgData name="Indu Sekhar Dantu" userId="4218edbc7ffe59d5" providerId="LiveId" clId="{1FCDC9E2-7EFC-45AB-996A-18837B102865}" dt="2021-01-04T10:32:34.335" v="5276" actId="20577"/>
          <ac:spMkLst>
            <pc:docMk/>
            <pc:sldMk cId="0" sldId="269"/>
            <ac:spMk id="24578" creationId="{1B0CAE05-2214-4903-8C2F-F9DE1A824F43}"/>
          </ac:spMkLst>
        </pc:spChg>
        <pc:spChg chg="mod">
          <ac:chgData name="Indu Sekhar Dantu" userId="4218edbc7ffe59d5" providerId="LiveId" clId="{1FCDC9E2-7EFC-45AB-996A-18837B102865}" dt="2021-01-05T07:47:51.659" v="13296" actId="6549"/>
          <ac:spMkLst>
            <pc:docMk/>
            <pc:sldMk cId="0" sldId="26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13T01:50:20.134" v="13400" actId="6549"/>
        <pc:sldMkLst>
          <pc:docMk/>
          <pc:sldMk cId="0" sldId="270"/>
        </pc:sldMkLst>
        <pc:spChg chg="mod">
          <ac:chgData name="Indu Sekhar Dantu" userId="4218edbc7ffe59d5" providerId="LiveId" clId="{1FCDC9E2-7EFC-45AB-996A-18837B102865}" dt="2021-01-04T10:32:23.987" v="5268" actId="20577"/>
          <ac:spMkLst>
            <pc:docMk/>
            <pc:sldMk cId="0" sldId="270"/>
            <ac:spMk id="6" creationId="{274D956B-9297-4C98-BCD7-49A064D544CC}"/>
          </ac:spMkLst>
        </pc:spChg>
        <pc:spChg chg="mod">
          <ac:chgData name="Indu Sekhar Dantu" userId="4218edbc7ffe59d5" providerId="LiveId" clId="{1FCDC9E2-7EFC-45AB-996A-18837B102865}" dt="2021-01-13T01:50:20.134" v="13400" actId="6549"/>
          <ac:spMkLst>
            <pc:docMk/>
            <pc:sldMk cId="0" sldId="270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47.842" v="13402" actId="6549"/>
        <pc:sldMkLst>
          <pc:docMk/>
          <pc:sldMk cId="0" sldId="271"/>
        </pc:sldMkLst>
        <pc:spChg chg="mod">
          <ac:chgData name="Indu Sekhar Dantu" userId="4218edbc7ffe59d5" providerId="LiveId" clId="{1FCDC9E2-7EFC-45AB-996A-18837B102865}" dt="2021-01-13T01:50:47.842" v="13402" actId="6549"/>
          <ac:spMkLst>
            <pc:docMk/>
            <pc:sldMk cId="0" sldId="271"/>
            <ac:spMk id="22531" creationId="{0AF44828-D77D-4E7E-8A92-02AFF56661B3}"/>
          </ac:spMkLst>
        </pc:spChg>
        <pc:spChg chg="mod">
          <ac:chgData name="Indu Sekhar Dantu" userId="4218edbc7ffe59d5" providerId="LiveId" clId="{1FCDC9E2-7EFC-45AB-996A-18837B102865}" dt="2021-01-04T10:32:17.413" v="5262" actId="20577"/>
          <ac:spMkLst>
            <pc:docMk/>
            <pc:sldMk cId="0" sldId="271"/>
            <ac:spMk id="26626" creationId="{0358E8FD-96B7-4928-BD1E-6B54CA542A38}"/>
          </ac:spMkLst>
        </pc:spChg>
      </pc:sldChg>
      <pc:sldChg chg="modSp mod">
        <pc:chgData name="Indu Sekhar Dantu" userId="4218edbc7ffe59d5" providerId="LiveId" clId="{1FCDC9E2-7EFC-45AB-996A-18837B102865}" dt="2021-01-05T03:17:34.874" v="10232" actId="5793"/>
        <pc:sldMkLst>
          <pc:docMk/>
          <pc:sldMk cId="0" sldId="272"/>
        </pc:sldMkLst>
        <pc:spChg chg="mod">
          <ac:chgData name="Indu Sekhar Dantu" userId="4218edbc7ffe59d5" providerId="LiveId" clId="{1FCDC9E2-7EFC-45AB-996A-18837B102865}" dt="2021-01-04T10:05:31.497" v="1929" actId="1037"/>
          <ac:spMkLst>
            <pc:docMk/>
            <pc:sldMk cId="0" sldId="272"/>
            <ac:spMk id="29698" creationId="{44A109C9-E489-4EE0-B86D-58F0219F36E1}"/>
          </ac:spMkLst>
        </pc:spChg>
        <pc:spChg chg="mod">
          <ac:chgData name="Indu Sekhar Dantu" userId="4218edbc7ffe59d5" providerId="LiveId" clId="{1FCDC9E2-7EFC-45AB-996A-18837B102865}" dt="2021-01-05T03:17:34.874" v="10232" actId="5793"/>
          <ac:spMkLst>
            <pc:docMk/>
            <pc:sldMk cId="0" sldId="272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4:40.997" v="10285" actId="115"/>
        <pc:sldMkLst>
          <pc:docMk/>
          <pc:sldMk cId="0" sldId="273"/>
        </pc:sldMkLst>
        <pc:spChg chg="mod">
          <ac:chgData name="Indu Sekhar Dantu" userId="4218edbc7ffe59d5" providerId="LiveId" clId="{1FCDC9E2-7EFC-45AB-996A-18837B102865}" dt="2021-01-04T10:05:48.664" v="1987" actId="1038"/>
          <ac:spMkLst>
            <pc:docMk/>
            <pc:sldMk cId="0" sldId="273"/>
            <ac:spMk id="30722" creationId="{FAB8FC3E-EEF4-4138-9D37-4D08DA75C886}"/>
          </ac:spMkLst>
        </pc:spChg>
        <pc:spChg chg="mod">
          <ac:chgData name="Indu Sekhar Dantu" userId="4218edbc7ffe59d5" providerId="LiveId" clId="{1FCDC9E2-7EFC-45AB-996A-18837B102865}" dt="2021-01-05T03:24:40.997" v="10285" actId="115"/>
          <ac:spMkLst>
            <pc:docMk/>
            <pc:sldMk cId="0" sldId="273"/>
            <ac:spMk id="43011" creationId="{9F06F667-F626-4C9D-9A67-63F4AC4CA61D}"/>
          </ac:spMkLst>
        </pc:spChg>
      </pc:sldChg>
      <pc:sldChg chg="modSp mod">
        <pc:chgData name="Indu Sekhar Dantu" userId="4218edbc7ffe59d5" providerId="LiveId" clId="{1FCDC9E2-7EFC-45AB-996A-18837B102865}" dt="2021-01-05T03:30:00.275" v="10564" actId="115"/>
        <pc:sldMkLst>
          <pc:docMk/>
          <pc:sldMk cId="0" sldId="275"/>
        </pc:sldMkLst>
        <pc:spChg chg="mod">
          <ac:chgData name="Indu Sekhar Dantu" userId="4218edbc7ffe59d5" providerId="LiveId" clId="{1FCDC9E2-7EFC-45AB-996A-18837B102865}" dt="2021-01-05T03:30:00.275" v="10564" actId="115"/>
          <ac:spMkLst>
            <pc:docMk/>
            <pc:sldMk cId="0" sldId="275"/>
            <ac:spMk id="28675" creationId="{8223CEB6-F768-40AF-B00D-378A2281F751}"/>
          </ac:spMkLst>
        </pc:spChg>
        <pc:spChg chg="mod">
          <ac:chgData name="Indu Sekhar Dantu" userId="4218edbc7ffe59d5" providerId="LiveId" clId="{1FCDC9E2-7EFC-45AB-996A-18837B102865}" dt="2021-01-04T10:31:43.169" v="5241" actId="20577"/>
          <ac:spMkLst>
            <pc:docMk/>
            <pc:sldMk cId="0" sldId="275"/>
            <ac:spMk id="33794" creationId="{00D9872D-5562-403B-B98C-4CF03158952B}"/>
          </ac:spMkLst>
        </pc:spChg>
      </pc:sldChg>
      <pc:sldChg chg="modSp mod">
        <pc:chgData name="Indu Sekhar Dantu" userId="4218edbc7ffe59d5" providerId="LiveId" clId="{1FCDC9E2-7EFC-45AB-996A-18837B102865}" dt="2021-01-05T03:35:46.072" v="10620" actId="115"/>
        <pc:sldMkLst>
          <pc:docMk/>
          <pc:sldMk cId="0" sldId="276"/>
        </pc:sldMkLst>
        <pc:spChg chg="mod">
          <ac:chgData name="Indu Sekhar Dantu" userId="4218edbc7ffe59d5" providerId="LiveId" clId="{1FCDC9E2-7EFC-45AB-996A-18837B102865}" dt="2021-01-04T10:31:32.897" v="5234" actId="20577"/>
          <ac:spMkLst>
            <pc:docMk/>
            <pc:sldMk cId="0" sldId="276"/>
            <ac:spMk id="34818" creationId="{E574522A-B7E2-4145-B203-141A332B2186}"/>
          </ac:spMkLst>
        </pc:spChg>
        <pc:spChg chg="mod">
          <ac:chgData name="Indu Sekhar Dantu" userId="4218edbc7ffe59d5" providerId="LiveId" clId="{1FCDC9E2-7EFC-45AB-996A-18837B102865}" dt="2021-01-05T03:35:46.072" v="10620" actId="115"/>
          <ac:spMkLst>
            <pc:docMk/>
            <pc:sldMk cId="0" sldId="276"/>
            <ac:spMk id="46083" creationId="{6FE79846-7E5D-4141-9F2B-53480182463E}"/>
          </ac:spMkLst>
        </pc:spChg>
      </pc:sldChg>
      <pc:sldChg chg="modSp mod">
        <pc:chgData name="Indu Sekhar Dantu" userId="4218edbc7ffe59d5" providerId="LiveId" clId="{1FCDC9E2-7EFC-45AB-996A-18837B102865}" dt="2021-01-04T10:06:06.103" v="2037" actId="1037"/>
        <pc:sldMkLst>
          <pc:docMk/>
          <pc:sldMk cId="0" sldId="277"/>
        </pc:sldMkLst>
        <pc:spChg chg="mod">
          <ac:chgData name="Indu Sekhar Dantu" userId="4218edbc7ffe59d5" providerId="LiveId" clId="{1FCDC9E2-7EFC-45AB-996A-18837B102865}" dt="2021-01-04T10:06:06.103" v="2037" actId="1037"/>
          <ac:spMkLst>
            <pc:docMk/>
            <pc:sldMk cId="0" sldId="277"/>
            <ac:spMk id="32770" creationId="{76EA53B5-E647-43F7-A54A-46B945611890}"/>
          </ac:spMkLst>
        </pc:spChg>
        <pc:graphicFrameChg chg="mod">
          <ac:chgData name="Indu Sekhar Dantu" userId="4218edbc7ffe59d5" providerId="LiveId" clId="{1FCDC9E2-7EFC-45AB-996A-18837B102865}" dt="2021-01-04T08:40:03.932" v="31" actId="14100"/>
          <ac:graphicFrameMkLst>
            <pc:docMk/>
            <pc:sldMk cId="0" sldId="277"/>
            <ac:graphicFrameMk id="44035" creationId="{D94F327C-C869-478E-BA8C-FD7D1575B02B}"/>
          </ac:graphicFrameMkLst>
        </pc:graphicFrameChg>
      </pc:sldChg>
      <pc:sldChg chg="modSp mod">
        <pc:chgData name="Indu Sekhar Dantu" userId="4218edbc7ffe59d5" providerId="LiveId" clId="{1FCDC9E2-7EFC-45AB-996A-18837B102865}" dt="2021-01-05T03:38:48.409" v="10728" actId="20577"/>
        <pc:sldMkLst>
          <pc:docMk/>
          <pc:sldMk cId="0" sldId="278"/>
        </pc:sldMkLst>
        <pc:spChg chg="mod">
          <ac:chgData name="Indu Sekhar Dantu" userId="4218edbc7ffe59d5" providerId="LiveId" clId="{1FCDC9E2-7EFC-45AB-996A-18837B102865}" dt="2021-01-04T10:31:26.792" v="5228" actId="6549"/>
          <ac:spMkLst>
            <pc:docMk/>
            <pc:sldMk cId="0" sldId="278"/>
            <ac:spMk id="35842" creationId="{BE536DAE-EEC1-41BA-89B3-04819D0A572A}"/>
          </ac:spMkLst>
        </pc:spChg>
        <pc:spChg chg="mod">
          <ac:chgData name="Indu Sekhar Dantu" userId="4218edbc7ffe59d5" providerId="LiveId" clId="{1FCDC9E2-7EFC-45AB-996A-18837B102865}" dt="2021-01-05T03:38:48.409" v="10728" actId="20577"/>
          <ac:spMkLst>
            <pc:docMk/>
            <pc:sldMk cId="0" sldId="278"/>
            <ac:spMk id="47107" creationId="{ABC97945-4312-4163-9EEA-B9E094208E7A}"/>
          </ac:spMkLst>
        </pc:spChg>
      </pc:sldChg>
      <pc:sldChg chg="modSp mod">
        <pc:chgData name="Indu Sekhar Dantu" userId="4218edbc7ffe59d5" providerId="LiveId" clId="{1FCDC9E2-7EFC-45AB-996A-18837B102865}" dt="2021-01-05T03:40:30.859" v="10750" actId="313"/>
        <pc:sldMkLst>
          <pc:docMk/>
          <pc:sldMk cId="0" sldId="279"/>
        </pc:sldMkLst>
        <pc:spChg chg="mod">
          <ac:chgData name="Indu Sekhar Dantu" userId="4218edbc7ffe59d5" providerId="LiveId" clId="{1FCDC9E2-7EFC-45AB-996A-18837B102865}" dt="2021-01-04T10:31:20.480" v="5222" actId="20577"/>
          <ac:spMkLst>
            <pc:docMk/>
            <pc:sldMk cId="0" sldId="279"/>
            <ac:spMk id="38914" creationId="{A001DAED-4935-481C-8255-62DF7101A49F}"/>
          </ac:spMkLst>
        </pc:spChg>
        <pc:spChg chg="mod">
          <ac:chgData name="Indu Sekhar Dantu" userId="4218edbc7ffe59d5" providerId="LiveId" clId="{1FCDC9E2-7EFC-45AB-996A-18837B102865}" dt="2021-01-05T03:40:30.859" v="10750" actId="313"/>
          <ac:spMkLst>
            <pc:docMk/>
            <pc:sldMk cId="0" sldId="279"/>
            <ac:spMk id="48131" creationId="{4809CD58-9F8B-43E6-AAF6-3D24A9985FFD}"/>
          </ac:spMkLst>
        </pc:spChg>
      </pc:sldChg>
      <pc:sldChg chg="modSp mod">
        <pc:chgData name="Indu Sekhar Dantu" userId="4218edbc7ffe59d5" providerId="LiveId" clId="{1FCDC9E2-7EFC-45AB-996A-18837B102865}" dt="2021-01-05T03:43:04.381" v="10907" actId="27636"/>
        <pc:sldMkLst>
          <pc:docMk/>
          <pc:sldMk cId="0" sldId="280"/>
        </pc:sldMkLst>
        <pc:spChg chg="mod">
          <ac:chgData name="Indu Sekhar Dantu" userId="4218edbc7ffe59d5" providerId="LiveId" clId="{1FCDC9E2-7EFC-45AB-996A-18837B102865}" dt="2021-01-05T03:43:04.381" v="10907" actId="27636"/>
          <ac:spMkLst>
            <pc:docMk/>
            <pc:sldMk cId="0" sldId="280"/>
            <ac:spMk id="32771" creationId="{309B3034-271A-4341-BFFC-6D3826ECB4C2}"/>
          </ac:spMkLst>
        </pc:spChg>
        <pc:spChg chg="mod">
          <ac:chgData name="Indu Sekhar Dantu" userId="4218edbc7ffe59d5" providerId="LiveId" clId="{1FCDC9E2-7EFC-45AB-996A-18837B102865}" dt="2021-01-04T10:31:14.880" v="5214" actId="20577"/>
          <ac:spMkLst>
            <pc:docMk/>
            <pc:sldMk cId="0" sldId="280"/>
            <ac:spMk id="37890" creationId="{893353B2-6D76-4BD9-A3DE-DB0D9DFB974D}"/>
          </ac:spMkLst>
        </pc:spChg>
      </pc:sldChg>
      <pc:sldChg chg="modSp mod">
        <pc:chgData name="Indu Sekhar Dantu" userId="4218edbc7ffe59d5" providerId="LiveId" clId="{1FCDC9E2-7EFC-45AB-996A-18837B102865}" dt="2021-01-05T03:43:43.163" v="10915" actId="115"/>
        <pc:sldMkLst>
          <pc:docMk/>
          <pc:sldMk cId="0" sldId="281"/>
        </pc:sldMkLst>
        <pc:spChg chg="mod">
          <ac:chgData name="Indu Sekhar Dantu" userId="4218edbc7ffe59d5" providerId="LiveId" clId="{1FCDC9E2-7EFC-45AB-996A-18837B102865}" dt="2021-01-04T10:31:08.058" v="5208" actId="20577"/>
          <ac:spMkLst>
            <pc:docMk/>
            <pc:sldMk cId="0" sldId="281"/>
            <ac:spMk id="38914" creationId="{923D8A67-4579-44E8-BB76-8DB010C49E5F}"/>
          </ac:spMkLst>
        </pc:spChg>
        <pc:spChg chg="mod">
          <ac:chgData name="Indu Sekhar Dantu" userId="4218edbc7ffe59d5" providerId="LiveId" clId="{1FCDC9E2-7EFC-45AB-996A-18837B102865}" dt="2021-01-05T03:43:43.163" v="10915" actId="115"/>
          <ac:spMkLst>
            <pc:docMk/>
            <pc:sldMk cId="0" sldId="281"/>
            <ac:spMk id="50179" creationId="{0CE60187-DE94-4E9E-B398-B6A73470D33F}"/>
          </ac:spMkLst>
        </pc:spChg>
      </pc:sldChg>
      <pc:sldChg chg="modSp mod">
        <pc:chgData name="Indu Sekhar Dantu" userId="4218edbc7ffe59d5" providerId="LiveId" clId="{1FCDC9E2-7EFC-45AB-996A-18837B102865}" dt="2021-01-05T07:51:02.026" v="13350" actId="313"/>
        <pc:sldMkLst>
          <pc:docMk/>
          <pc:sldMk cId="0" sldId="282"/>
        </pc:sldMkLst>
        <pc:spChg chg="mod">
          <ac:chgData name="Indu Sekhar Dantu" userId="4218edbc7ffe59d5" providerId="LiveId" clId="{1FCDC9E2-7EFC-45AB-996A-18837B102865}" dt="2021-01-04T10:31:01.966" v="5202" actId="20577"/>
          <ac:spMkLst>
            <pc:docMk/>
            <pc:sldMk cId="0" sldId="282"/>
            <ac:spMk id="39938" creationId="{616D540F-8E69-40DF-BCE1-1FFF0352D425}"/>
          </ac:spMkLst>
        </pc:spChg>
        <pc:spChg chg="mod">
          <ac:chgData name="Indu Sekhar Dantu" userId="4218edbc7ffe59d5" providerId="LiveId" clId="{1FCDC9E2-7EFC-45AB-996A-18837B102865}" dt="2021-01-05T07:51:02.026" v="13350" actId="313"/>
          <ac:spMkLst>
            <pc:docMk/>
            <pc:sldMk cId="0" sldId="282"/>
            <ac:spMk id="51203" creationId="{D1D64DB9-664E-471D-B15E-A6EDC9BAC5D0}"/>
          </ac:spMkLst>
        </pc:spChg>
      </pc:sldChg>
      <pc:sldChg chg="modSp mod">
        <pc:chgData name="Indu Sekhar Dantu" userId="4218edbc7ffe59d5" providerId="LiveId" clId="{1FCDC9E2-7EFC-45AB-996A-18837B102865}" dt="2021-01-05T03:48:41.509" v="10975" actId="20577"/>
        <pc:sldMkLst>
          <pc:docMk/>
          <pc:sldMk cId="0" sldId="283"/>
        </pc:sldMkLst>
        <pc:spChg chg="mod">
          <ac:chgData name="Indu Sekhar Dantu" userId="4218edbc7ffe59d5" providerId="LiveId" clId="{1FCDC9E2-7EFC-45AB-996A-18837B102865}" dt="2021-01-04T10:30:55.284" v="5196" actId="20577"/>
          <ac:spMkLst>
            <pc:docMk/>
            <pc:sldMk cId="0" sldId="283"/>
            <ac:spMk id="40962" creationId="{D3DADAB6-8963-46B7-9B18-8D1E223973A0}"/>
          </ac:spMkLst>
        </pc:spChg>
        <pc:spChg chg="mod">
          <ac:chgData name="Indu Sekhar Dantu" userId="4218edbc7ffe59d5" providerId="LiveId" clId="{1FCDC9E2-7EFC-45AB-996A-18837B102865}" dt="2021-01-05T03:48:41.509" v="10975" actId="20577"/>
          <ac:spMkLst>
            <pc:docMk/>
            <pc:sldMk cId="0" sldId="283"/>
            <ac:spMk id="52227" creationId="{DAD178A7-259D-42CD-BFED-C090707DD536}"/>
          </ac:spMkLst>
        </pc:spChg>
      </pc:sldChg>
      <pc:sldChg chg="modSp mod">
        <pc:chgData name="Indu Sekhar Dantu" userId="4218edbc7ffe59d5" providerId="LiveId" clId="{1FCDC9E2-7EFC-45AB-996A-18837B102865}" dt="2021-01-05T03:49:45.808" v="10985" actId="313"/>
        <pc:sldMkLst>
          <pc:docMk/>
          <pc:sldMk cId="0" sldId="284"/>
        </pc:sldMkLst>
        <pc:spChg chg="mod">
          <ac:chgData name="Indu Sekhar Dantu" userId="4218edbc7ffe59d5" providerId="LiveId" clId="{1FCDC9E2-7EFC-45AB-996A-18837B102865}" dt="2021-01-04T10:30:46.524" v="5190" actId="20577"/>
          <ac:spMkLst>
            <pc:docMk/>
            <pc:sldMk cId="0" sldId="284"/>
            <ac:spMk id="41986" creationId="{D9150D23-3F06-4F57-84DB-BFADEEB062B5}"/>
          </ac:spMkLst>
        </pc:spChg>
        <pc:spChg chg="mod">
          <ac:chgData name="Indu Sekhar Dantu" userId="4218edbc7ffe59d5" providerId="LiveId" clId="{1FCDC9E2-7EFC-45AB-996A-18837B102865}" dt="2021-01-05T03:49:45.808" v="10985" actId="313"/>
          <ac:spMkLst>
            <pc:docMk/>
            <pc:sldMk cId="0" sldId="284"/>
            <ac:spMk id="53251" creationId="{29F02B44-6A23-43C3-9420-ED34D337E424}"/>
          </ac:spMkLst>
        </pc:spChg>
      </pc:sldChg>
      <pc:sldChg chg="modSp mod">
        <pc:chgData name="Indu Sekhar Dantu" userId="4218edbc7ffe59d5" providerId="LiveId" clId="{1FCDC9E2-7EFC-45AB-996A-18837B102865}" dt="2021-01-05T03:52:41.684" v="11150" actId="115"/>
        <pc:sldMkLst>
          <pc:docMk/>
          <pc:sldMk cId="0" sldId="285"/>
        </pc:sldMkLst>
        <pc:spChg chg="mod">
          <ac:chgData name="Indu Sekhar Dantu" userId="4218edbc7ffe59d5" providerId="LiveId" clId="{1FCDC9E2-7EFC-45AB-996A-18837B102865}" dt="2021-01-04T10:08:16.777" v="2415" actId="1037"/>
          <ac:spMkLst>
            <pc:docMk/>
            <pc:sldMk cId="0" sldId="285"/>
            <ac:spMk id="43010" creationId="{6A27C649-4380-4B1A-9131-ECCB3B671668}"/>
          </ac:spMkLst>
        </pc:spChg>
        <pc:spChg chg="mod">
          <ac:chgData name="Indu Sekhar Dantu" userId="4218edbc7ffe59d5" providerId="LiveId" clId="{1FCDC9E2-7EFC-45AB-996A-18837B102865}" dt="2021-01-05T03:52:41.684" v="11150" actId="115"/>
          <ac:spMkLst>
            <pc:docMk/>
            <pc:sldMk cId="0" sldId="285"/>
            <ac:spMk id="45059" creationId="{4029E2B8-68EB-4629-9DD6-2E6F6CC45DED}"/>
          </ac:spMkLst>
        </pc:spChg>
      </pc:sldChg>
      <pc:sldChg chg="modSp mod">
        <pc:chgData name="Indu Sekhar Dantu" userId="4218edbc7ffe59d5" providerId="LiveId" clId="{1FCDC9E2-7EFC-45AB-996A-18837B102865}" dt="2021-01-05T03:53:26.840" v="11163" actId="20577"/>
        <pc:sldMkLst>
          <pc:docMk/>
          <pc:sldMk cId="0" sldId="286"/>
        </pc:sldMkLst>
        <pc:spChg chg="mod">
          <ac:chgData name="Indu Sekhar Dantu" userId="4218edbc7ffe59d5" providerId="LiveId" clId="{1FCDC9E2-7EFC-45AB-996A-18837B102865}" dt="2021-01-04T10:30:28.573" v="5179" actId="20577"/>
          <ac:spMkLst>
            <pc:docMk/>
            <pc:sldMk cId="0" sldId="286"/>
            <ac:spMk id="44034" creationId="{9770A703-ECB6-4783-BABA-AF88860545C5}"/>
          </ac:spMkLst>
        </pc:spChg>
        <pc:spChg chg="mod">
          <ac:chgData name="Indu Sekhar Dantu" userId="4218edbc7ffe59d5" providerId="LiveId" clId="{1FCDC9E2-7EFC-45AB-996A-18837B102865}" dt="2021-01-05T03:53:26.840" v="11163" actId="20577"/>
          <ac:spMkLst>
            <pc:docMk/>
            <pc:sldMk cId="0" sldId="286"/>
            <ac:spMk id="55299" creationId="{6997F43E-6B6C-4CC6-9E60-4525C2578119}"/>
          </ac:spMkLst>
        </pc:spChg>
      </pc:sldChg>
      <pc:sldChg chg="modSp mod">
        <pc:chgData name="Indu Sekhar Dantu" userId="4218edbc7ffe59d5" providerId="LiveId" clId="{1FCDC9E2-7EFC-45AB-996A-18837B102865}" dt="2021-01-05T03:55:09.899" v="11192" actId="115"/>
        <pc:sldMkLst>
          <pc:docMk/>
          <pc:sldMk cId="0" sldId="287"/>
        </pc:sldMkLst>
        <pc:spChg chg="mod">
          <ac:chgData name="Indu Sekhar Dantu" userId="4218edbc7ffe59d5" providerId="LiveId" clId="{1FCDC9E2-7EFC-45AB-996A-18837B102865}" dt="2021-01-04T10:30:25.291" v="5178" actId="20577"/>
          <ac:spMkLst>
            <pc:docMk/>
            <pc:sldMk cId="0" sldId="287"/>
            <ac:spMk id="45058" creationId="{30072D5E-CF7A-450A-B5A4-DA5B90E57F43}"/>
          </ac:spMkLst>
        </pc:spChg>
        <pc:spChg chg="mod">
          <ac:chgData name="Indu Sekhar Dantu" userId="4218edbc7ffe59d5" providerId="LiveId" clId="{1FCDC9E2-7EFC-45AB-996A-18837B102865}" dt="2021-01-05T03:55:09.899" v="11192" actId="115"/>
          <ac:spMkLst>
            <pc:docMk/>
            <pc:sldMk cId="0" sldId="287"/>
            <ac:spMk id="56323" creationId="{F070B39B-856F-4E38-B471-11138A4508CC}"/>
          </ac:spMkLst>
        </pc:spChg>
      </pc:sldChg>
      <pc:sldChg chg="modSp mod">
        <pc:chgData name="Indu Sekhar Dantu" userId="4218edbc7ffe59d5" providerId="LiveId" clId="{1FCDC9E2-7EFC-45AB-996A-18837B102865}" dt="2021-01-05T03:56:43.954" v="11214" actId="115"/>
        <pc:sldMkLst>
          <pc:docMk/>
          <pc:sldMk cId="0" sldId="288"/>
        </pc:sldMkLst>
        <pc:spChg chg="mod">
          <ac:chgData name="Indu Sekhar Dantu" userId="4218edbc7ffe59d5" providerId="LiveId" clId="{1FCDC9E2-7EFC-45AB-996A-18837B102865}" dt="2021-01-04T10:30:21.570" v="5177" actId="20577"/>
          <ac:spMkLst>
            <pc:docMk/>
            <pc:sldMk cId="0" sldId="288"/>
            <ac:spMk id="46082" creationId="{C9EFF87B-4B8E-49FA-8975-758AE3947720}"/>
          </ac:spMkLst>
        </pc:spChg>
        <pc:spChg chg="mod">
          <ac:chgData name="Indu Sekhar Dantu" userId="4218edbc7ffe59d5" providerId="LiveId" clId="{1FCDC9E2-7EFC-45AB-996A-18837B102865}" dt="2021-01-05T03:56:43.954" v="11214" actId="115"/>
          <ac:spMkLst>
            <pc:docMk/>
            <pc:sldMk cId="0" sldId="288"/>
            <ac:spMk id="57347" creationId="{F49494C3-EEF6-4AE7-9966-71FD1585F828}"/>
          </ac:spMkLst>
        </pc:spChg>
      </pc:sldChg>
      <pc:sldChg chg="modSp mod">
        <pc:chgData name="Indu Sekhar Dantu" userId="4218edbc7ffe59d5" providerId="LiveId" clId="{1FCDC9E2-7EFC-45AB-996A-18837B102865}" dt="2021-01-05T03:59:10.896" v="11235" actId="313"/>
        <pc:sldMkLst>
          <pc:docMk/>
          <pc:sldMk cId="0" sldId="289"/>
        </pc:sldMkLst>
        <pc:spChg chg="mod">
          <ac:chgData name="Indu Sekhar Dantu" userId="4218edbc7ffe59d5" providerId="LiveId" clId="{1FCDC9E2-7EFC-45AB-996A-18837B102865}" dt="2021-01-04T10:30:12.048" v="5175" actId="20577"/>
          <ac:spMkLst>
            <pc:docMk/>
            <pc:sldMk cId="0" sldId="289"/>
            <ac:spMk id="47106" creationId="{AC2052A3-BF18-4ADE-90FD-25B64AD0CF42}"/>
          </ac:spMkLst>
        </pc:spChg>
        <pc:spChg chg="mod">
          <ac:chgData name="Indu Sekhar Dantu" userId="4218edbc7ffe59d5" providerId="LiveId" clId="{1FCDC9E2-7EFC-45AB-996A-18837B102865}" dt="2021-01-05T03:59:10.896" v="11235" actId="313"/>
          <ac:spMkLst>
            <pc:docMk/>
            <pc:sldMk cId="0" sldId="289"/>
            <ac:spMk id="58371" creationId="{45ADD249-A054-4D89-9798-3A9700DC97E5}"/>
          </ac:spMkLst>
        </pc:spChg>
      </pc:sldChg>
      <pc:sldChg chg="modSp mod">
        <pc:chgData name="Indu Sekhar Dantu" userId="4218edbc7ffe59d5" providerId="LiveId" clId="{1FCDC9E2-7EFC-45AB-996A-18837B102865}" dt="2021-01-05T04:03:02.848" v="11401" actId="115"/>
        <pc:sldMkLst>
          <pc:docMk/>
          <pc:sldMk cId="0" sldId="290"/>
        </pc:sldMkLst>
        <pc:spChg chg="mod">
          <ac:chgData name="Indu Sekhar Dantu" userId="4218edbc7ffe59d5" providerId="LiveId" clId="{1FCDC9E2-7EFC-45AB-996A-18837B102865}" dt="2021-01-04T10:29:56.980" v="5169" actId="20577"/>
          <ac:spMkLst>
            <pc:docMk/>
            <pc:sldMk cId="0" sldId="290"/>
            <ac:spMk id="48130" creationId="{6C32CF84-E7A5-4706-8B28-C22DDB927E9E}"/>
          </ac:spMkLst>
        </pc:spChg>
        <pc:spChg chg="mod">
          <ac:chgData name="Indu Sekhar Dantu" userId="4218edbc7ffe59d5" providerId="LiveId" clId="{1FCDC9E2-7EFC-45AB-996A-18837B102865}" dt="2021-01-05T04:03:02.848" v="11401" actId="115"/>
          <ac:spMkLst>
            <pc:docMk/>
            <pc:sldMk cId="0" sldId="290"/>
            <ac:spMk id="60419" creationId="{D6BDAB4B-4759-4652-9A75-B05330DD3091}"/>
          </ac:spMkLst>
        </pc:spChg>
      </pc:sldChg>
      <pc:sldChg chg="modSp mod">
        <pc:chgData name="Indu Sekhar Dantu" userId="4218edbc7ffe59d5" providerId="LiveId" clId="{1FCDC9E2-7EFC-45AB-996A-18837B102865}" dt="2021-01-05T04:01:07.293" v="11371" actId="115"/>
        <pc:sldMkLst>
          <pc:docMk/>
          <pc:sldMk cId="0" sldId="291"/>
        </pc:sldMkLst>
        <pc:spChg chg="mod">
          <ac:chgData name="Indu Sekhar Dantu" userId="4218edbc7ffe59d5" providerId="LiveId" clId="{1FCDC9E2-7EFC-45AB-996A-18837B102865}" dt="2021-01-04T10:30:06.426" v="5172" actId="20577"/>
          <ac:spMkLst>
            <pc:docMk/>
            <pc:sldMk cId="0" sldId="291"/>
            <ac:spMk id="49154" creationId="{4BB99600-328A-42B4-AB61-533991FC407D}"/>
          </ac:spMkLst>
        </pc:spChg>
        <pc:spChg chg="mod">
          <ac:chgData name="Indu Sekhar Dantu" userId="4218edbc7ffe59d5" providerId="LiveId" clId="{1FCDC9E2-7EFC-45AB-996A-18837B102865}" dt="2021-01-05T04:01:07.293" v="11371" actId="115"/>
          <ac:spMkLst>
            <pc:docMk/>
            <pc:sldMk cId="0" sldId="291"/>
            <ac:spMk id="59395" creationId="{392FE248-33DA-493D-AD81-F93437194AD5}"/>
          </ac:spMkLst>
        </pc:spChg>
      </pc:sldChg>
      <pc:sldChg chg="modSp mod">
        <pc:chgData name="Indu Sekhar Dantu" userId="4218edbc7ffe59d5" providerId="LiveId" clId="{1FCDC9E2-7EFC-45AB-996A-18837B102865}" dt="2021-01-05T04:07:24.796" v="11503" actId="6549"/>
        <pc:sldMkLst>
          <pc:docMk/>
          <pc:sldMk cId="0" sldId="292"/>
        </pc:sldMkLst>
        <pc:spChg chg="mod">
          <ac:chgData name="Indu Sekhar Dantu" userId="4218edbc7ffe59d5" providerId="LiveId" clId="{1FCDC9E2-7EFC-45AB-996A-18837B102865}" dt="2021-01-04T10:29:42.071" v="5166" actId="27636"/>
          <ac:spMkLst>
            <pc:docMk/>
            <pc:sldMk cId="0" sldId="292"/>
            <ac:spMk id="50178" creationId="{B293446F-6BA4-470D-9E89-E5702782AD83}"/>
          </ac:spMkLst>
        </pc:spChg>
        <pc:spChg chg="mod">
          <ac:chgData name="Indu Sekhar Dantu" userId="4218edbc7ffe59d5" providerId="LiveId" clId="{1FCDC9E2-7EFC-45AB-996A-18837B102865}" dt="2021-01-05T04:07:24.796" v="11503" actId="6549"/>
          <ac:spMkLst>
            <pc:docMk/>
            <pc:sldMk cId="0" sldId="292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20.276" v="12042" actId="115"/>
        <pc:sldMkLst>
          <pc:docMk/>
          <pc:sldMk cId="0" sldId="293"/>
        </pc:sldMkLst>
        <pc:spChg chg="mod">
          <ac:chgData name="Indu Sekhar Dantu" userId="4218edbc7ffe59d5" providerId="LiveId" clId="{1FCDC9E2-7EFC-45AB-996A-18837B102865}" dt="2021-01-04T10:29:36.853" v="5164" actId="14100"/>
          <ac:spMkLst>
            <pc:docMk/>
            <pc:sldMk cId="0" sldId="293"/>
            <ac:spMk id="51202" creationId="{7F3B9B95-4BCE-43AD-809E-20C6609ACAEE}"/>
          </ac:spMkLst>
        </pc:spChg>
        <pc:spChg chg="mod">
          <ac:chgData name="Indu Sekhar Dantu" userId="4218edbc7ffe59d5" providerId="LiveId" clId="{1FCDC9E2-7EFC-45AB-996A-18837B102865}" dt="2021-01-05T06:12:20.276" v="12042" actId="115"/>
          <ac:spMkLst>
            <pc:docMk/>
            <pc:sldMk cId="0" sldId="293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42.318" v="12046" actId="115"/>
        <pc:sldMkLst>
          <pc:docMk/>
          <pc:sldMk cId="0" sldId="294"/>
        </pc:sldMkLst>
        <pc:spChg chg="mod">
          <ac:chgData name="Indu Sekhar Dantu" userId="4218edbc7ffe59d5" providerId="LiveId" clId="{1FCDC9E2-7EFC-45AB-996A-18837B102865}" dt="2021-01-04T10:29:29.654" v="5163" actId="255"/>
          <ac:spMkLst>
            <pc:docMk/>
            <pc:sldMk cId="0" sldId="294"/>
            <ac:spMk id="52226" creationId="{DECF59F2-809A-4AF5-9395-BE28E6EE055A}"/>
          </ac:spMkLst>
        </pc:spChg>
        <pc:spChg chg="mod">
          <ac:chgData name="Indu Sekhar Dantu" userId="4218edbc7ffe59d5" providerId="LiveId" clId="{1FCDC9E2-7EFC-45AB-996A-18837B102865}" dt="2021-01-05T06:12:42.318" v="12046" actId="115"/>
          <ac:spMkLst>
            <pc:docMk/>
            <pc:sldMk cId="0" sldId="294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4:13:19.580" v="11630" actId="313"/>
        <pc:sldMkLst>
          <pc:docMk/>
          <pc:sldMk cId="0" sldId="296"/>
        </pc:sldMkLst>
        <pc:spChg chg="mod">
          <ac:chgData name="Indu Sekhar Dantu" userId="4218edbc7ffe59d5" providerId="LiveId" clId="{1FCDC9E2-7EFC-45AB-996A-18837B102865}" dt="2021-01-04T10:29:06.774" v="5161" actId="14100"/>
          <ac:spMkLst>
            <pc:docMk/>
            <pc:sldMk cId="0" sldId="296"/>
            <ac:spMk id="53250" creationId="{A1CD1323-B947-4267-8958-02A72DA50E3D}"/>
          </ac:spMkLst>
        </pc:spChg>
        <pc:spChg chg="mod">
          <ac:chgData name="Indu Sekhar Dantu" userId="4218edbc7ffe59d5" providerId="LiveId" clId="{1FCDC9E2-7EFC-45AB-996A-18837B102865}" dt="2021-01-05T04:13:19.580" v="11630" actId="313"/>
          <ac:spMkLst>
            <pc:docMk/>
            <pc:sldMk cId="0" sldId="296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2:57.175" v="12048" actId="115"/>
        <pc:sldMkLst>
          <pc:docMk/>
          <pc:sldMk cId="0" sldId="297"/>
        </pc:sldMkLst>
        <pc:spChg chg="mod">
          <ac:chgData name="Indu Sekhar Dantu" userId="4218edbc7ffe59d5" providerId="LiveId" clId="{1FCDC9E2-7EFC-45AB-996A-18837B102865}" dt="2021-01-04T10:29:01.755" v="5160" actId="14100"/>
          <ac:spMkLst>
            <pc:docMk/>
            <pc:sldMk cId="0" sldId="297"/>
            <ac:spMk id="54274" creationId="{77375763-D44C-49B8-8288-0B0D1C655594}"/>
          </ac:spMkLst>
        </pc:spChg>
        <pc:spChg chg="mod">
          <ac:chgData name="Indu Sekhar Dantu" userId="4218edbc7ffe59d5" providerId="LiveId" clId="{1FCDC9E2-7EFC-45AB-996A-18837B102865}" dt="2021-01-05T06:12:57.175" v="12048" actId="115"/>
          <ac:spMkLst>
            <pc:docMk/>
            <pc:sldMk cId="0" sldId="297"/>
            <ac:spMk id="65539" creationId="{0198591B-178D-43B8-B9E1-71B9A405C1C8}"/>
          </ac:spMkLst>
        </pc:spChg>
      </pc:sldChg>
      <pc:sldChg chg="modSp mod">
        <pc:chgData name="Indu Sekhar Dantu" userId="4218edbc7ffe59d5" providerId="LiveId" clId="{1FCDC9E2-7EFC-45AB-996A-18837B102865}" dt="2021-01-05T06:13:05.937" v="12049" actId="115"/>
        <pc:sldMkLst>
          <pc:docMk/>
          <pc:sldMk cId="0" sldId="298"/>
        </pc:sldMkLst>
        <pc:spChg chg="mod">
          <ac:chgData name="Indu Sekhar Dantu" userId="4218edbc7ffe59d5" providerId="LiveId" clId="{1FCDC9E2-7EFC-45AB-996A-18837B102865}" dt="2021-01-04T10:28:56.739" v="5159" actId="14100"/>
          <ac:spMkLst>
            <pc:docMk/>
            <pc:sldMk cId="0" sldId="298"/>
            <ac:spMk id="55298" creationId="{E482392E-AEA6-4648-AC72-194441C498F9}"/>
          </ac:spMkLst>
        </pc:spChg>
        <pc:spChg chg="mod">
          <ac:chgData name="Indu Sekhar Dantu" userId="4218edbc7ffe59d5" providerId="LiveId" clId="{1FCDC9E2-7EFC-45AB-996A-18837B102865}" dt="2021-01-05T06:13:05.937" v="12049" actId="115"/>
          <ac:spMkLst>
            <pc:docMk/>
            <pc:sldMk cId="0" sldId="298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0:28.068" v="12023" actId="313"/>
        <pc:sldMkLst>
          <pc:docMk/>
          <pc:sldMk cId="0" sldId="299"/>
        </pc:sldMkLst>
        <pc:spChg chg="mod">
          <ac:chgData name="Indu Sekhar Dantu" userId="4218edbc7ffe59d5" providerId="LiveId" clId="{1FCDC9E2-7EFC-45AB-996A-18837B102865}" dt="2021-01-04T10:28:51.375" v="5158" actId="14100"/>
          <ac:spMkLst>
            <pc:docMk/>
            <pc:sldMk cId="0" sldId="299"/>
            <ac:spMk id="56322" creationId="{FF659AD2-6DE6-47A8-ACDE-6248CA381D5A}"/>
          </ac:spMkLst>
        </pc:spChg>
        <pc:spChg chg="mod">
          <ac:chgData name="Indu Sekhar Dantu" userId="4218edbc7ffe59d5" providerId="LiveId" clId="{1FCDC9E2-7EFC-45AB-996A-18837B102865}" dt="2021-01-05T06:10:28.068" v="12023" actId="313"/>
          <ac:spMkLst>
            <pc:docMk/>
            <pc:sldMk cId="0" sldId="299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4:18.410" v="12061" actId="115"/>
        <pc:sldMkLst>
          <pc:docMk/>
          <pc:sldMk cId="0" sldId="300"/>
        </pc:sldMkLst>
        <pc:spChg chg="mod">
          <ac:chgData name="Indu Sekhar Dantu" userId="4218edbc7ffe59d5" providerId="LiveId" clId="{1FCDC9E2-7EFC-45AB-996A-18837B102865}" dt="2021-01-04T10:28:46.421" v="5157" actId="14100"/>
          <ac:spMkLst>
            <pc:docMk/>
            <pc:sldMk cId="0" sldId="300"/>
            <ac:spMk id="57346" creationId="{4F52913D-393E-49A7-9004-1120BE129F91}"/>
          </ac:spMkLst>
        </pc:spChg>
        <pc:spChg chg="mod">
          <ac:chgData name="Indu Sekhar Dantu" userId="4218edbc7ffe59d5" providerId="LiveId" clId="{1FCDC9E2-7EFC-45AB-996A-18837B102865}" dt="2021-01-05T06:14:18.410" v="12061" actId="115"/>
          <ac:spMkLst>
            <pc:docMk/>
            <pc:sldMk cId="0" sldId="300"/>
            <ac:spMk id="68611" creationId="{FE149195-3221-409A-89E2-3D8F1F56D977}"/>
          </ac:spMkLst>
        </pc:spChg>
      </pc:sldChg>
      <pc:sldChg chg="modSp mod">
        <pc:chgData name="Indu Sekhar Dantu" userId="4218edbc7ffe59d5" providerId="LiveId" clId="{1FCDC9E2-7EFC-45AB-996A-18837B102865}" dt="2021-01-05T06:15:02.521" v="12088" actId="115"/>
        <pc:sldMkLst>
          <pc:docMk/>
          <pc:sldMk cId="0" sldId="301"/>
        </pc:sldMkLst>
        <pc:spChg chg="mod">
          <ac:chgData name="Indu Sekhar Dantu" userId="4218edbc7ffe59d5" providerId="LiveId" clId="{1FCDC9E2-7EFC-45AB-996A-18837B102865}" dt="2021-01-04T10:28:40.687" v="5156" actId="14100"/>
          <ac:spMkLst>
            <pc:docMk/>
            <pc:sldMk cId="0" sldId="301"/>
            <ac:spMk id="58370" creationId="{059A3BE6-88F8-49CD-AB1C-1F9BB3503283}"/>
          </ac:spMkLst>
        </pc:spChg>
        <pc:spChg chg="mod">
          <ac:chgData name="Indu Sekhar Dantu" userId="4218edbc7ffe59d5" providerId="LiveId" clId="{1FCDC9E2-7EFC-45AB-996A-18837B102865}" dt="2021-01-05T06:15:02.521" v="12088" actId="115"/>
          <ac:spMkLst>
            <pc:docMk/>
            <pc:sldMk cId="0" sldId="301"/>
            <ac:spMk id="69635" creationId="{E9B7ADC7-8D46-407D-B4DD-42C371285681}"/>
          </ac:spMkLst>
        </pc:spChg>
      </pc:sldChg>
      <pc:sldChg chg="modSp mod">
        <pc:chgData name="Indu Sekhar Dantu" userId="4218edbc7ffe59d5" providerId="LiveId" clId="{1FCDC9E2-7EFC-45AB-996A-18837B102865}" dt="2021-01-05T06:16:34.066" v="12119" actId="115"/>
        <pc:sldMkLst>
          <pc:docMk/>
          <pc:sldMk cId="0" sldId="302"/>
        </pc:sldMkLst>
        <pc:spChg chg="mod">
          <ac:chgData name="Indu Sekhar Dantu" userId="4218edbc7ffe59d5" providerId="LiveId" clId="{1FCDC9E2-7EFC-45AB-996A-18837B102865}" dt="2021-01-04T10:28:35.447" v="5155" actId="27636"/>
          <ac:spMkLst>
            <pc:docMk/>
            <pc:sldMk cId="0" sldId="302"/>
            <ac:spMk id="59394" creationId="{6FE58D70-9684-48E6-A7D5-ED13283656D0}"/>
          </ac:spMkLst>
        </pc:spChg>
        <pc:spChg chg="mod">
          <ac:chgData name="Indu Sekhar Dantu" userId="4218edbc7ffe59d5" providerId="LiveId" clId="{1FCDC9E2-7EFC-45AB-996A-18837B102865}" dt="2021-01-05T06:16:34.066" v="12119" actId="115"/>
          <ac:spMkLst>
            <pc:docMk/>
            <pc:sldMk cId="0" sldId="302"/>
            <ac:spMk id="70659" creationId="{51710E00-6131-4658-9CAE-4871EAC1A149}"/>
          </ac:spMkLst>
        </pc:spChg>
      </pc:sldChg>
      <pc:sldChg chg="modSp mod">
        <pc:chgData name="Indu Sekhar Dantu" userId="4218edbc7ffe59d5" providerId="LiveId" clId="{1FCDC9E2-7EFC-45AB-996A-18837B102865}" dt="2021-01-05T06:17:13.957" v="12126" actId="115"/>
        <pc:sldMkLst>
          <pc:docMk/>
          <pc:sldMk cId="0" sldId="303"/>
        </pc:sldMkLst>
        <pc:spChg chg="mod">
          <ac:chgData name="Indu Sekhar Dantu" userId="4218edbc7ffe59d5" providerId="LiveId" clId="{1FCDC9E2-7EFC-45AB-996A-18837B102865}" dt="2021-01-04T10:28:30.369" v="5153" actId="27636"/>
          <ac:spMkLst>
            <pc:docMk/>
            <pc:sldMk cId="0" sldId="303"/>
            <ac:spMk id="60418" creationId="{78007DBB-F684-48E0-A51C-071564DCCB82}"/>
          </ac:spMkLst>
        </pc:spChg>
        <pc:spChg chg="mod">
          <ac:chgData name="Indu Sekhar Dantu" userId="4218edbc7ffe59d5" providerId="LiveId" clId="{1FCDC9E2-7EFC-45AB-996A-18837B102865}" dt="2021-01-05T06:17:13.957" v="12126" actId="115"/>
          <ac:spMkLst>
            <pc:docMk/>
            <pc:sldMk cId="0" sldId="303"/>
            <ac:spMk id="71683" creationId="{8E434083-2AFA-481D-B617-29E2C2B35A75}"/>
          </ac:spMkLst>
        </pc:spChg>
      </pc:sldChg>
      <pc:sldChg chg="modSp mod">
        <pc:chgData name="Indu Sekhar Dantu" userId="4218edbc7ffe59d5" providerId="LiveId" clId="{1FCDC9E2-7EFC-45AB-996A-18837B102865}" dt="2021-01-05T06:18:45.265" v="12147" actId="1036"/>
        <pc:sldMkLst>
          <pc:docMk/>
          <pc:sldMk cId="0" sldId="304"/>
        </pc:sldMkLst>
        <pc:spChg chg="mod">
          <ac:chgData name="Indu Sekhar Dantu" userId="4218edbc7ffe59d5" providerId="LiveId" clId="{1FCDC9E2-7EFC-45AB-996A-18837B102865}" dt="2021-01-04T10:28:23.961" v="5151" actId="27636"/>
          <ac:spMkLst>
            <pc:docMk/>
            <pc:sldMk cId="0" sldId="304"/>
            <ac:spMk id="61442" creationId="{8E502349-06DB-492D-94BB-1A15C838EAFA}"/>
          </ac:spMkLst>
        </pc:spChg>
        <pc:spChg chg="mod">
          <ac:chgData name="Indu Sekhar Dantu" userId="4218edbc7ffe59d5" providerId="LiveId" clId="{1FCDC9E2-7EFC-45AB-996A-18837B102865}" dt="2021-01-05T06:18:45.265" v="12147" actId="1036"/>
          <ac:spMkLst>
            <pc:docMk/>
            <pc:sldMk cId="0" sldId="304"/>
            <ac:spMk id="72707" creationId="{BD604467-882B-48B7-ACC2-A26A6CE18FEA}"/>
          </ac:spMkLst>
        </pc:spChg>
      </pc:sldChg>
      <pc:sldChg chg="modSp mod">
        <pc:chgData name="Indu Sekhar Dantu" userId="4218edbc7ffe59d5" providerId="LiveId" clId="{1FCDC9E2-7EFC-45AB-996A-18837B102865}" dt="2021-01-05T06:19:44.081" v="12151" actId="115"/>
        <pc:sldMkLst>
          <pc:docMk/>
          <pc:sldMk cId="0" sldId="305"/>
        </pc:sldMkLst>
        <pc:spChg chg="mod">
          <ac:chgData name="Indu Sekhar Dantu" userId="4218edbc7ffe59d5" providerId="LiveId" clId="{1FCDC9E2-7EFC-45AB-996A-18837B102865}" dt="2021-01-04T10:28:17.153" v="5149" actId="27636"/>
          <ac:spMkLst>
            <pc:docMk/>
            <pc:sldMk cId="0" sldId="305"/>
            <ac:spMk id="62466" creationId="{3FB40874-1D39-495F-98C3-8EF6C9FB4038}"/>
          </ac:spMkLst>
        </pc:spChg>
        <pc:spChg chg="mod">
          <ac:chgData name="Indu Sekhar Dantu" userId="4218edbc7ffe59d5" providerId="LiveId" clId="{1FCDC9E2-7EFC-45AB-996A-18837B102865}" dt="2021-01-05T06:19:44.081" v="12151" actId="115"/>
          <ac:spMkLst>
            <pc:docMk/>
            <pc:sldMk cId="0" sldId="305"/>
            <ac:spMk id="73731" creationId="{1E9348FB-7C7B-42DF-B917-3A4C4D8B1970}"/>
          </ac:spMkLst>
        </pc:spChg>
      </pc:sldChg>
      <pc:sldChg chg="modSp mod">
        <pc:chgData name="Indu Sekhar Dantu" userId="4218edbc7ffe59d5" providerId="LiveId" clId="{1FCDC9E2-7EFC-45AB-996A-18837B102865}" dt="2021-01-05T06:20:54.294" v="12170" actId="20577"/>
        <pc:sldMkLst>
          <pc:docMk/>
          <pc:sldMk cId="0" sldId="306"/>
        </pc:sldMkLst>
        <pc:spChg chg="mod">
          <ac:chgData name="Indu Sekhar Dantu" userId="4218edbc7ffe59d5" providerId="LiveId" clId="{1FCDC9E2-7EFC-45AB-996A-18837B102865}" dt="2021-01-04T10:28:09.970" v="5147" actId="27636"/>
          <ac:spMkLst>
            <pc:docMk/>
            <pc:sldMk cId="0" sldId="306"/>
            <ac:spMk id="63490" creationId="{57A2BE01-DF74-4C2A-8244-7559A168AFD1}"/>
          </ac:spMkLst>
        </pc:spChg>
        <pc:spChg chg="mod">
          <ac:chgData name="Indu Sekhar Dantu" userId="4218edbc7ffe59d5" providerId="LiveId" clId="{1FCDC9E2-7EFC-45AB-996A-18837B102865}" dt="2021-01-05T06:20:54.294" v="12170" actId="20577"/>
          <ac:spMkLst>
            <pc:docMk/>
            <pc:sldMk cId="0" sldId="306"/>
            <ac:spMk id="74755" creationId="{9521197E-A8AC-4F51-85DE-0C2A92B85B94}"/>
          </ac:spMkLst>
        </pc:spChg>
      </pc:sldChg>
      <pc:sldChg chg="modSp mod">
        <pc:chgData name="Indu Sekhar Dantu" userId="4218edbc7ffe59d5" providerId="LiveId" clId="{1FCDC9E2-7EFC-45AB-996A-18837B102865}" dt="2021-01-05T02:53:58.704" v="9025" actId="20577"/>
        <pc:sldMkLst>
          <pc:docMk/>
          <pc:sldMk cId="0" sldId="316"/>
        </pc:sldMkLst>
        <pc:spChg chg="mod">
          <ac:chgData name="Indu Sekhar Dantu" userId="4218edbc7ffe59d5" providerId="LiveId" clId="{1FCDC9E2-7EFC-45AB-996A-18837B102865}" dt="2021-01-04T10:01:49.187" v="1417" actId="20577"/>
          <ac:spMkLst>
            <pc:docMk/>
            <pc:sldMk cId="0" sldId="316"/>
            <ac:spMk id="6" creationId="{53CF53EF-8EB3-429A-BCE9-BC8FBD15D507}"/>
          </ac:spMkLst>
        </pc:spChg>
        <pc:spChg chg="mod">
          <ac:chgData name="Indu Sekhar Dantu" userId="4218edbc7ffe59d5" providerId="LiveId" clId="{1FCDC9E2-7EFC-45AB-996A-18837B102865}" dt="2021-01-05T02:53:58.704" v="9025" actId="20577"/>
          <ac:spMkLst>
            <pc:docMk/>
            <pc:sldMk cId="0" sldId="316"/>
            <ac:spMk id="31746" creationId="{28FC2734-AB80-4A05-8464-B6CBE89E052E}"/>
          </ac:spMkLst>
        </pc:spChg>
      </pc:sldChg>
      <pc:sldChg chg="delSp modSp mod">
        <pc:chgData name="Indu Sekhar Dantu" userId="4218edbc7ffe59d5" providerId="LiveId" clId="{1FCDC9E2-7EFC-45AB-996A-18837B102865}" dt="2021-01-05T07:34:31.379" v="13041" actId="115"/>
        <pc:sldMkLst>
          <pc:docMk/>
          <pc:sldMk cId="0" sldId="317"/>
        </pc:sldMkLst>
        <pc:spChg chg="del mod">
          <ac:chgData name="Indu Sekhar Dantu" userId="4218edbc7ffe59d5" providerId="LiveId" clId="{1FCDC9E2-7EFC-45AB-996A-18837B102865}" dt="2021-01-04T08:54:10.634" v="159" actId="478"/>
          <ac:spMkLst>
            <pc:docMk/>
            <pc:sldMk cId="0" sldId="317"/>
            <ac:spMk id="86020" creationId="{AEA41A84-9B8F-41C9-B099-30179CE1845C}"/>
          </ac:spMkLst>
        </pc:spChg>
        <pc:spChg chg="mod">
          <ac:chgData name="Indu Sekhar Dantu" userId="4218edbc7ffe59d5" providerId="LiveId" clId="{1FCDC9E2-7EFC-45AB-996A-18837B102865}" dt="2021-01-04T08:59:38.638" v="796" actId="20577"/>
          <ac:spMkLst>
            <pc:docMk/>
            <pc:sldMk cId="0" sldId="317"/>
            <ac:spMk id="91138" creationId="{42C15849-9626-43EB-A532-80FC04402194}"/>
          </ac:spMkLst>
        </pc:spChg>
        <pc:spChg chg="mod">
          <ac:chgData name="Indu Sekhar Dantu" userId="4218edbc7ffe59d5" providerId="LiveId" clId="{1FCDC9E2-7EFC-45AB-996A-18837B102865}" dt="2021-01-05T07:34:31.379" v="13041" actId="115"/>
          <ac:spMkLst>
            <pc:docMk/>
            <pc:sldMk cId="0" sldId="317"/>
            <ac:spMk id="102403" creationId="{F22F9F01-E13D-438A-85EA-690868D4A542}"/>
          </ac:spMkLst>
        </pc:spChg>
      </pc:sldChg>
      <pc:sldChg chg="modSp mod">
        <pc:chgData name="Indu Sekhar Dantu" userId="4218edbc7ffe59d5" providerId="LiveId" clId="{1FCDC9E2-7EFC-45AB-996A-18837B102865}" dt="2021-01-05T07:34:49.981" v="13045" actId="115"/>
        <pc:sldMkLst>
          <pc:docMk/>
          <pc:sldMk cId="0" sldId="318"/>
        </pc:sldMkLst>
        <pc:spChg chg="mod">
          <ac:chgData name="Indu Sekhar Dantu" userId="4218edbc7ffe59d5" providerId="LiveId" clId="{1FCDC9E2-7EFC-45AB-996A-18837B102865}" dt="2021-01-04T08:59:13.334" v="728" actId="20577"/>
          <ac:spMkLst>
            <pc:docMk/>
            <pc:sldMk cId="0" sldId="318"/>
            <ac:spMk id="92162" creationId="{06223B64-FEC2-408F-BB7E-6B056BDB62B7}"/>
          </ac:spMkLst>
        </pc:spChg>
        <pc:spChg chg="mod">
          <ac:chgData name="Indu Sekhar Dantu" userId="4218edbc7ffe59d5" providerId="LiveId" clId="{1FCDC9E2-7EFC-45AB-996A-18837B102865}" dt="2021-01-05T07:34:49.981" v="13045" actId="115"/>
          <ac:spMkLst>
            <pc:docMk/>
            <pc:sldMk cId="0" sldId="318"/>
            <ac:spMk id="103427" creationId="{C30E132B-958B-40D0-91D1-1325D8FC753D}"/>
          </ac:spMkLst>
        </pc:spChg>
      </pc:sldChg>
      <pc:sldChg chg="modSp mod">
        <pc:chgData name="Indu Sekhar Dantu" userId="4218edbc7ffe59d5" providerId="LiveId" clId="{1FCDC9E2-7EFC-45AB-996A-18837B102865}" dt="2021-01-05T07:35:43.279" v="13057" actId="14100"/>
        <pc:sldMkLst>
          <pc:docMk/>
          <pc:sldMk cId="0" sldId="319"/>
        </pc:sldMkLst>
        <pc:spChg chg="mod">
          <ac:chgData name="Indu Sekhar Dantu" userId="4218edbc7ffe59d5" providerId="LiveId" clId="{1FCDC9E2-7EFC-45AB-996A-18837B102865}" dt="2021-01-04T08:58:44.540" v="646" actId="1037"/>
          <ac:spMkLst>
            <pc:docMk/>
            <pc:sldMk cId="0" sldId="319"/>
            <ac:spMk id="93186" creationId="{091FE177-DCA5-4C69-8DAD-5DA36E7BA626}"/>
          </ac:spMkLst>
        </pc:spChg>
        <pc:spChg chg="mod">
          <ac:chgData name="Indu Sekhar Dantu" userId="4218edbc7ffe59d5" providerId="LiveId" clId="{1FCDC9E2-7EFC-45AB-996A-18837B102865}" dt="2021-01-05T07:35:43.279" v="13057" actId="14100"/>
          <ac:spMkLst>
            <pc:docMk/>
            <pc:sldMk cId="0" sldId="319"/>
            <ac:spMk id="104451" creationId="{160E3BFB-369F-43C0-800A-2342FA6A0835}"/>
          </ac:spMkLst>
        </pc:spChg>
      </pc:sldChg>
      <pc:sldChg chg="modSp mod">
        <pc:chgData name="Indu Sekhar Dantu" userId="4218edbc7ffe59d5" providerId="LiveId" clId="{1FCDC9E2-7EFC-45AB-996A-18837B102865}" dt="2021-01-05T03:13:00.800" v="9852" actId="20577"/>
        <pc:sldMkLst>
          <pc:docMk/>
          <pc:sldMk cId="0" sldId="320"/>
        </pc:sldMkLst>
        <pc:spChg chg="mod">
          <ac:chgData name="Indu Sekhar Dantu" userId="4218edbc7ffe59d5" providerId="LiveId" clId="{1FCDC9E2-7EFC-45AB-996A-18837B102865}" dt="2021-01-04T10:32:05.615" v="5255" actId="20577"/>
          <ac:spMkLst>
            <pc:docMk/>
            <pc:sldMk cId="0" sldId="320"/>
            <ac:spMk id="6" creationId="{9A325972-A60B-406C-8E51-E6AF992BFA8D}"/>
          </ac:spMkLst>
        </pc:spChg>
        <pc:spChg chg="mod">
          <ac:chgData name="Indu Sekhar Dantu" userId="4218edbc7ffe59d5" providerId="LiveId" clId="{1FCDC9E2-7EFC-45AB-996A-18837B102865}" dt="2021-01-05T03:13:00.800" v="9852" actId="20577"/>
          <ac:spMkLst>
            <pc:docMk/>
            <pc:sldMk cId="0" sldId="320"/>
            <ac:spMk id="39938" creationId="{610D653D-4989-4857-8BB9-5F93EC47C0EF}"/>
          </ac:spMkLst>
        </pc:spChg>
      </pc:sldChg>
      <pc:sldChg chg="modSp mod">
        <pc:chgData name="Indu Sekhar Dantu" userId="4218edbc7ffe59d5" providerId="LiveId" clId="{1FCDC9E2-7EFC-45AB-996A-18837B102865}" dt="2021-01-05T03:22:02.576" v="10253" actId="6549"/>
        <pc:sldMkLst>
          <pc:docMk/>
          <pc:sldMk cId="0" sldId="321"/>
        </pc:sldMkLst>
        <pc:spChg chg="mod">
          <ac:chgData name="Indu Sekhar Dantu" userId="4218edbc7ffe59d5" providerId="LiveId" clId="{1FCDC9E2-7EFC-45AB-996A-18837B102865}" dt="2021-01-04T10:31:53.890" v="5248" actId="20577"/>
          <ac:spMkLst>
            <pc:docMk/>
            <pc:sldMk cId="0" sldId="321"/>
            <ac:spMk id="6" creationId="{2D5063C4-0FA8-489F-B489-17328CC3D147}"/>
          </ac:spMkLst>
        </pc:spChg>
        <pc:spChg chg="mod">
          <ac:chgData name="Indu Sekhar Dantu" userId="4218edbc7ffe59d5" providerId="LiveId" clId="{1FCDC9E2-7EFC-45AB-996A-18837B102865}" dt="2021-01-05T03:22:02.576" v="10253" actId="6549"/>
          <ac:spMkLst>
            <pc:docMk/>
            <pc:sldMk cId="0" sldId="321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7:04:49.843" v="12594" actId="115"/>
        <pc:sldMkLst>
          <pc:docMk/>
          <pc:sldMk cId="0" sldId="322"/>
        </pc:sldMkLst>
        <pc:spChg chg="mod">
          <ac:chgData name="Indu Sekhar Dantu" userId="4218edbc7ffe59d5" providerId="LiveId" clId="{1FCDC9E2-7EFC-45AB-996A-18837B102865}" dt="2021-01-05T07:04:49.843" v="12594" actId="115"/>
          <ac:spMkLst>
            <pc:docMk/>
            <pc:sldMk cId="0" sldId="322"/>
            <ac:spMk id="68611" creationId="{313CBA45-906A-4C3A-8194-DDF50BCEA61F}"/>
          </ac:spMkLst>
        </pc:spChg>
        <pc:spChg chg="mod">
          <ac:chgData name="Indu Sekhar Dantu" userId="4218edbc7ffe59d5" providerId="LiveId" clId="{1FCDC9E2-7EFC-45AB-996A-18837B102865}" dt="2021-01-04T10:27:26.576" v="5129" actId="20577"/>
          <ac:spMkLst>
            <pc:docMk/>
            <pc:sldMk cId="0" sldId="322"/>
            <ac:spMk id="73730" creationId="{347ECCE2-CABB-42B5-8C38-E473813F2492}"/>
          </ac:spMkLst>
        </pc:spChg>
      </pc:sldChg>
      <pc:sldChg chg="modSp mod">
        <pc:chgData name="Indu Sekhar Dantu" userId="4218edbc7ffe59d5" providerId="LiveId" clId="{1FCDC9E2-7EFC-45AB-996A-18837B102865}" dt="2021-01-05T07:16:09.015" v="12759" actId="115"/>
        <pc:sldMkLst>
          <pc:docMk/>
          <pc:sldMk cId="0" sldId="323"/>
        </pc:sldMkLst>
        <pc:spChg chg="mod">
          <ac:chgData name="Indu Sekhar Dantu" userId="4218edbc7ffe59d5" providerId="LiveId" clId="{1FCDC9E2-7EFC-45AB-996A-18837B102865}" dt="2021-01-04T10:26:53.240" v="5115" actId="113"/>
          <ac:spMkLst>
            <pc:docMk/>
            <pc:sldMk cId="0" sldId="323"/>
            <ac:spMk id="2" creationId="{99B69271-655D-4A55-814A-8B36C4BD7F73}"/>
          </ac:spMkLst>
        </pc:spChg>
        <pc:spChg chg="mod">
          <ac:chgData name="Indu Sekhar Dantu" userId="4218edbc7ffe59d5" providerId="LiveId" clId="{1FCDC9E2-7EFC-45AB-996A-18837B102865}" dt="2021-01-05T07:16:09.015" v="12759" actId="115"/>
          <ac:spMkLst>
            <pc:docMk/>
            <pc:sldMk cId="0" sldId="323"/>
            <ac:spMk id="87043" creationId="{D79BFFC0-1960-4990-A05A-86905087F39C}"/>
          </ac:spMkLst>
        </pc:spChg>
      </pc:sldChg>
      <pc:sldChg chg="modSp mod">
        <pc:chgData name="Indu Sekhar Dantu" userId="4218edbc7ffe59d5" providerId="LiveId" clId="{1FCDC9E2-7EFC-45AB-996A-18837B102865}" dt="2021-01-05T07:14:52.759" v="12651" actId="115"/>
        <pc:sldMkLst>
          <pc:docMk/>
          <pc:sldMk cId="0" sldId="324"/>
        </pc:sldMkLst>
        <pc:spChg chg="mod">
          <ac:chgData name="Indu Sekhar Dantu" userId="4218edbc7ffe59d5" providerId="LiveId" clId="{1FCDC9E2-7EFC-45AB-996A-18837B102865}" dt="2021-01-05T07:14:52.759" v="12651" actId="115"/>
          <ac:spMkLst>
            <pc:docMk/>
            <pc:sldMk cId="0" sldId="324"/>
            <ac:spMk id="69635" creationId="{B98DDEAF-E9D3-4D48-BAD1-28599DEA59FA}"/>
          </ac:spMkLst>
        </pc:spChg>
        <pc:spChg chg="mod">
          <ac:chgData name="Indu Sekhar Dantu" userId="4218edbc7ffe59d5" providerId="LiveId" clId="{1FCDC9E2-7EFC-45AB-996A-18837B102865}" dt="2021-01-04T10:27:10.827" v="5122" actId="20577"/>
          <ac:spMkLst>
            <pc:docMk/>
            <pc:sldMk cId="0" sldId="324"/>
            <ac:spMk id="74754" creationId="{C9E84D2B-EA86-401F-A7F7-23453021E951}"/>
          </ac:spMkLst>
        </pc:spChg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587761929" sldId="325"/>
        </pc:sldMkLst>
        <pc:spChg chg="mod">
          <ac:chgData name="Indu Sekhar Dantu" userId="4218edbc7ffe59d5" providerId="LiveId" clId="{1FCDC9E2-7EFC-45AB-996A-18837B102865}" dt="2021-01-04T10:19:27.964" v="3830" actId="20577"/>
          <ac:spMkLst>
            <pc:docMk/>
            <pc:sldMk cId="587761929" sldId="325"/>
            <ac:spMk id="64514" creationId="{F8D2F782-A6D9-4EB3-836E-9ECDCF383AD2}"/>
          </ac:spMkLst>
        </pc:spChg>
        <pc:spChg chg="mod">
          <ac:chgData name="Indu Sekhar Dantu" userId="4218edbc7ffe59d5" providerId="LiveId" clId="{1FCDC9E2-7EFC-45AB-996A-18837B102865}" dt="2021-01-05T06:22:17.757" v="12184" actId="115"/>
          <ac:spMkLst>
            <pc:docMk/>
            <pc:sldMk cId="587761929" sldId="325"/>
            <ac:spMk id="75779" creationId="{14CE7E80-1607-4E85-97B2-D3A90652C5BC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1931603822" sldId="325"/>
        </pc:sldMkLst>
      </pc:sldChg>
      <pc:sldChg chg="modSp mod">
        <pc:chgData name="Indu Sekhar Dantu" userId="4218edbc7ffe59d5" providerId="LiveId" clId="{1FCDC9E2-7EFC-45AB-996A-18837B102865}" dt="2021-01-05T06:34:53.017" v="12525" actId="115"/>
        <pc:sldMkLst>
          <pc:docMk/>
          <pc:sldMk cId="1990509566" sldId="326"/>
        </pc:sldMkLst>
        <pc:spChg chg="mod">
          <ac:chgData name="Indu Sekhar Dantu" userId="4218edbc7ffe59d5" providerId="LiveId" clId="{1FCDC9E2-7EFC-45AB-996A-18837B102865}" dt="2021-01-04T10:20:10.249" v="3976" actId="1035"/>
          <ac:spMkLst>
            <pc:docMk/>
            <pc:sldMk cId="1990509566" sldId="326"/>
            <ac:spMk id="67586" creationId="{10C75494-88CE-42D0-8D4D-44090D162D43}"/>
          </ac:spMkLst>
        </pc:spChg>
        <pc:spChg chg="mod">
          <ac:chgData name="Indu Sekhar Dantu" userId="4218edbc7ffe59d5" providerId="LiveId" clId="{1FCDC9E2-7EFC-45AB-996A-18837B102865}" dt="2021-01-05T06:34:53.017" v="12525" actId="115"/>
          <ac:spMkLst>
            <pc:docMk/>
            <pc:sldMk cId="1990509566" sldId="326"/>
            <ac:spMk id="78851" creationId="{CFD1BE2F-E34D-406F-9866-961DD6C5EF40}"/>
          </ac:spMkLst>
        </pc:spChg>
      </pc:sldChg>
      <pc:sldChg chg="modSp mod">
        <pc:chgData name="Indu Sekhar Dantu" userId="4218edbc7ffe59d5" providerId="LiveId" clId="{1FCDC9E2-7EFC-45AB-996A-18837B102865}" dt="2021-01-05T06:28:20.706" v="12499" actId="20577"/>
        <pc:sldMkLst>
          <pc:docMk/>
          <pc:sldMk cId="0" sldId="327"/>
        </pc:sldMkLst>
        <pc:spChg chg="mod">
          <ac:chgData name="Indu Sekhar Dantu" userId="4218edbc7ffe59d5" providerId="LiveId" clId="{1FCDC9E2-7EFC-45AB-996A-18837B102865}" dt="2021-01-04T10:19:51.276" v="3898" actId="1035"/>
          <ac:spMkLst>
            <pc:docMk/>
            <pc:sldMk cId="0" sldId="327"/>
            <ac:spMk id="66562" creationId="{56A25266-4AEE-4B37-A81E-C77D96C62B1C}"/>
          </ac:spMkLst>
        </pc:spChg>
        <pc:spChg chg="mod">
          <ac:chgData name="Indu Sekhar Dantu" userId="4218edbc7ffe59d5" providerId="LiveId" clId="{1FCDC9E2-7EFC-45AB-996A-18837B102865}" dt="2021-01-05T06:28:20.706" v="12499" actId="20577"/>
          <ac:spMkLst>
            <pc:docMk/>
            <pc:sldMk cId="0" sldId="327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6:26:06.008" v="12351" actId="20577"/>
        <pc:sldMkLst>
          <pc:docMk/>
          <pc:sldMk cId="0" sldId="328"/>
        </pc:sldMkLst>
        <pc:spChg chg="mod">
          <ac:chgData name="Indu Sekhar Dantu" userId="4218edbc7ffe59d5" providerId="LiveId" clId="{1FCDC9E2-7EFC-45AB-996A-18837B102865}" dt="2021-01-04T10:19:23.682" v="3828" actId="1037"/>
          <ac:spMkLst>
            <pc:docMk/>
            <pc:sldMk cId="0" sldId="328"/>
            <ac:spMk id="65538" creationId="{4A837736-F3A1-404C-9D9A-B8EBEA10B156}"/>
          </ac:spMkLst>
        </pc:spChg>
        <pc:spChg chg="mod">
          <ac:chgData name="Indu Sekhar Dantu" userId="4218edbc7ffe59d5" providerId="LiveId" clId="{1FCDC9E2-7EFC-45AB-996A-18837B102865}" dt="2021-01-05T06:26:06.008" v="12351" actId="20577"/>
          <ac:spMkLst>
            <pc:docMk/>
            <pc:sldMk cId="0" sldId="328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7:00:51.552" v="12541" actId="27636"/>
        <pc:sldMkLst>
          <pc:docMk/>
          <pc:sldMk cId="326604777" sldId="329"/>
        </pc:sldMkLst>
        <pc:spChg chg="mod">
          <ac:chgData name="Indu Sekhar Dantu" userId="4218edbc7ffe59d5" providerId="LiveId" clId="{1FCDC9E2-7EFC-45AB-996A-18837B102865}" dt="2021-01-04T10:27:56.430" v="5145" actId="20577"/>
          <ac:spMkLst>
            <pc:docMk/>
            <pc:sldMk cId="326604777" sldId="329"/>
            <ac:spMk id="68610" creationId="{8A24825E-8C0C-4EDB-8644-2F87CF14C139}"/>
          </ac:spMkLst>
        </pc:spChg>
        <pc:spChg chg="mod">
          <ac:chgData name="Indu Sekhar Dantu" userId="4218edbc7ffe59d5" providerId="LiveId" clId="{1FCDC9E2-7EFC-45AB-996A-18837B102865}" dt="2021-01-05T07:00:51.552" v="12541" actId="27636"/>
          <ac:spMkLst>
            <pc:docMk/>
            <pc:sldMk cId="326604777" sldId="329"/>
            <ac:spMk id="79875" creationId="{AF0E8804-841C-406D-8BA3-B4F18BE392B5}"/>
          </ac:spMkLst>
        </pc:spChg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2471753882" sldId="330"/>
        </pc:sldMkLst>
        <pc:spChg chg="mod">
          <ac:chgData name="Indu Sekhar Dantu" userId="4218edbc7ffe59d5" providerId="LiveId" clId="{1FCDC9E2-7EFC-45AB-996A-18837B102865}" dt="2021-01-04T10:27:47.282" v="5141" actId="20577"/>
          <ac:spMkLst>
            <pc:docMk/>
            <pc:sldMk cId="2471753882" sldId="330"/>
            <ac:spMk id="70658" creationId="{948DDDDD-0AB4-408C-8264-D0782089D508}"/>
          </ac:spMkLst>
        </pc:spChg>
        <pc:spChg chg="mod">
          <ac:chgData name="Indu Sekhar Dantu" userId="4218edbc7ffe59d5" providerId="LiveId" clId="{1FCDC9E2-7EFC-45AB-996A-18837B102865}" dt="2021-01-04T13:31:44.764" v="5787" actId="12"/>
          <ac:spMkLst>
            <pc:docMk/>
            <pc:sldMk cId="2471753882" sldId="330"/>
            <ac:spMk id="81923" creationId="{968155C4-9986-4221-A924-A6DDC2143039}"/>
          </ac:spMkLst>
        </pc:spChg>
      </pc:sldChg>
      <pc:sldChg chg="modSp mod">
        <pc:chgData name="Indu Sekhar Dantu" userId="4218edbc7ffe59d5" providerId="LiveId" clId="{1FCDC9E2-7EFC-45AB-996A-18837B102865}" dt="2021-01-05T07:02:26.993" v="12554" actId="115"/>
        <pc:sldMkLst>
          <pc:docMk/>
          <pc:sldMk cId="1532566008" sldId="331"/>
        </pc:sldMkLst>
        <pc:spChg chg="mod">
          <ac:chgData name="Indu Sekhar Dantu" userId="4218edbc7ffe59d5" providerId="LiveId" clId="{1FCDC9E2-7EFC-45AB-996A-18837B102865}" dt="2021-01-04T10:20:43.376" v="4106" actId="1037"/>
          <ac:spMkLst>
            <pc:docMk/>
            <pc:sldMk cId="1532566008" sldId="331"/>
            <ac:spMk id="69634" creationId="{44AF9301-F35F-4BA7-80D7-6E98708FF19B}"/>
          </ac:spMkLst>
        </pc:spChg>
        <pc:spChg chg="mod">
          <ac:chgData name="Indu Sekhar Dantu" userId="4218edbc7ffe59d5" providerId="LiveId" clId="{1FCDC9E2-7EFC-45AB-996A-18837B102865}" dt="2021-01-05T07:02:26.993" v="12554" actId="115"/>
          <ac:spMkLst>
            <pc:docMk/>
            <pc:sldMk cId="1532566008" sldId="331"/>
            <ac:spMk id="80899" creationId="{597D0D8E-9099-41DE-8ED6-652E30B78667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800462986" sldId="332"/>
        </pc:sldMkLst>
      </pc:sldChg>
      <pc:sldChg chg="modSp mod">
        <pc:chgData name="Indu Sekhar Dantu" userId="4218edbc7ffe59d5" providerId="LiveId" clId="{1FCDC9E2-7EFC-45AB-996A-18837B102865}" dt="2021-01-05T07:01:32.665" v="12545" actId="113"/>
        <pc:sldMkLst>
          <pc:docMk/>
          <pc:sldMk cId="2163739253" sldId="332"/>
        </pc:sldMkLst>
        <pc:spChg chg="mod">
          <ac:chgData name="Indu Sekhar Dantu" userId="4218edbc7ffe59d5" providerId="LiveId" clId="{1FCDC9E2-7EFC-45AB-996A-18837B102865}" dt="2021-01-05T07:01:32.665" v="12545" actId="113"/>
          <ac:spMkLst>
            <pc:docMk/>
            <pc:sldMk cId="2163739253" sldId="332"/>
            <ac:spMk id="66563" creationId="{443F5A9F-ACFA-4AE9-8FA2-1064AA9CC6A3}"/>
          </ac:spMkLst>
        </pc:spChg>
        <pc:spChg chg="mod">
          <ac:chgData name="Indu Sekhar Dantu" userId="4218edbc7ffe59d5" providerId="LiveId" clId="{1FCDC9E2-7EFC-45AB-996A-18837B102865}" dt="2021-01-04T10:27:39.689" v="5137" actId="20577"/>
          <ac:spMkLst>
            <pc:docMk/>
            <pc:sldMk cId="2163739253" sldId="332"/>
            <ac:spMk id="71682" creationId="{5364613C-DEBB-4C1C-A41C-D483B5E21FFB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1725328" sldId="333"/>
        </pc:sldMkLst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3535774309" sldId="333"/>
        </pc:sldMkLst>
        <pc:spChg chg="mod">
          <ac:chgData name="Indu Sekhar Dantu" userId="4218edbc7ffe59d5" providerId="LiveId" clId="{1FCDC9E2-7EFC-45AB-996A-18837B102865}" dt="2021-01-04T10:27:32.505" v="5133" actId="20577"/>
          <ac:spMkLst>
            <pc:docMk/>
            <pc:sldMk cId="3535774309" sldId="333"/>
            <ac:spMk id="72706" creationId="{E0BF02B8-D3FA-412D-A5D7-04297549CA8B}"/>
          </ac:spMkLst>
        </pc:spChg>
        <pc:spChg chg="mod">
          <ac:chgData name="Indu Sekhar Dantu" userId="4218edbc7ffe59d5" providerId="LiveId" clId="{1FCDC9E2-7EFC-45AB-996A-18837B102865}" dt="2021-01-04T13:36:17.136" v="5915" actId="113"/>
          <ac:spMkLst>
            <pc:docMk/>
            <pc:sldMk cId="3535774309" sldId="333"/>
            <ac:spMk id="83971" creationId="{AFDD08F7-E105-4B8B-B2AD-A1812883D17E}"/>
          </ac:spMkLst>
        </pc:spChg>
      </pc:sldChg>
      <pc:sldChg chg="modSp mod">
        <pc:chgData name="Indu Sekhar Dantu" userId="4218edbc7ffe59d5" providerId="LiveId" clId="{1FCDC9E2-7EFC-45AB-996A-18837B102865}" dt="2021-01-05T07:18:31.398" v="12795" actId="20577"/>
        <pc:sldMkLst>
          <pc:docMk/>
          <pc:sldMk cId="0" sldId="335"/>
        </pc:sldMkLst>
        <pc:spChg chg="mod">
          <ac:chgData name="Indu Sekhar Dantu" userId="4218edbc7ffe59d5" providerId="LiveId" clId="{1FCDC9E2-7EFC-45AB-996A-18837B102865}" dt="2021-01-04T10:25:44.875" v="5095" actId="20577"/>
          <ac:spMkLst>
            <pc:docMk/>
            <pc:sldMk cId="0" sldId="335"/>
            <ac:spMk id="77826" creationId="{5AF3FCC4-AC42-4C55-A172-105148BC2D31}"/>
          </ac:spMkLst>
        </pc:spChg>
        <pc:spChg chg="mod">
          <ac:chgData name="Indu Sekhar Dantu" userId="4218edbc7ffe59d5" providerId="LiveId" clId="{1FCDC9E2-7EFC-45AB-996A-18837B102865}" dt="2021-01-05T07:18:31.398" v="12795" actId="20577"/>
          <ac:spMkLst>
            <pc:docMk/>
            <pc:sldMk cId="0" sldId="33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20:59.589" v="12865" actId="115"/>
        <pc:sldMkLst>
          <pc:docMk/>
          <pc:sldMk cId="0" sldId="336"/>
        </pc:sldMkLst>
        <pc:spChg chg="mod">
          <ac:chgData name="Indu Sekhar Dantu" userId="4218edbc7ffe59d5" providerId="LiveId" clId="{1FCDC9E2-7EFC-45AB-996A-18837B102865}" dt="2021-01-05T07:20:59.589" v="12865" actId="115"/>
          <ac:spMkLst>
            <pc:docMk/>
            <pc:sldMk cId="0" sldId="336"/>
            <ac:spMk id="3" creationId="{283AE5F6-1D11-4EC1-ACA7-D260D1CE5FA8}"/>
          </ac:spMkLst>
        </pc:spChg>
        <pc:spChg chg="mod">
          <ac:chgData name="Indu Sekhar Dantu" userId="4218edbc7ffe59d5" providerId="LiveId" clId="{1FCDC9E2-7EFC-45AB-996A-18837B102865}" dt="2021-01-04T10:25:38.495" v="5093" actId="20577"/>
          <ac:spMkLst>
            <pc:docMk/>
            <pc:sldMk cId="0" sldId="336"/>
            <ac:spMk id="78850" creationId="{6910532D-6C9B-4CA3-BCFB-B004716006A3}"/>
          </ac:spMkLst>
        </pc:spChg>
      </pc:sldChg>
      <pc:sldChg chg="modSp mod">
        <pc:chgData name="Indu Sekhar Dantu" userId="4218edbc7ffe59d5" providerId="LiveId" clId="{1FCDC9E2-7EFC-45AB-996A-18837B102865}" dt="2021-01-05T07:21:22.683" v="12872" actId="20577"/>
        <pc:sldMkLst>
          <pc:docMk/>
          <pc:sldMk cId="0" sldId="337"/>
        </pc:sldMkLst>
        <pc:spChg chg="mod">
          <ac:chgData name="Indu Sekhar Dantu" userId="4218edbc7ffe59d5" providerId="LiveId" clId="{1FCDC9E2-7EFC-45AB-996A-18837B102865}" dt="2021-01-04T10:25:31.904" v="5091" actId="20577"/>
          <ac:spMkLst>
            <pc:docMk/>
            <pc:sldMk cId="0" sldId="337"/>
            <ac:spMk id="79874" creationId="{942A949D-22D9-4220-8DDC-80498EF5A6DB}"/>
          </ac:spMkLst>
        </pc:spChg>
        <pc:spChg chg="mod">
          <ac:chgData name="Indu Sekhar Dantu" userId="4218edbc7ffe59d5" providerId="LiveId" clId="{1FCDC9E2-7EFC-45AB-996A-18837B102865}" dt="2021-01-05T07:21:22.683" v="12872" actId="20577"/>
          <ac:spMkLst>
            <pc:docMk/>
            <pc:sldMk cId="0" sldId="337"/>
            <ac:spMk id="91139" creationId="{FD4AFA0E-4D23-46AB-90A5-8604E88A3FCB}"/>
          </ac:spMkLst>
        </pc:spChg>
      </pc:sldChg>
      <pc:sldChg chg="modSp mod">
        <pc:chgData name="Indu Sekhar Dantu" userId="4218edbc7ffe59d5" providerId="LiveId" clId="{1FCDC9E2-7EFC-45AB-996A-18837B102865}" dt="2021-01-05T07:23:02.124" v="12896" actId="115"/>
        <pc:sldMkLst>
          <pc:docMk/>
          <pc:sldMk cId="0" sldId="338"/>
        </pc:sldMkLst>
        <pc:spChg chg="mod">
          <ac:chgData name="Indu Sekhar Dantu" userId="4218edbc7ffe59d5" providerId="LiveId" clId="{1FCDC9E2-7EFC-45AB-996A-18837B102865}" dt="2021-01-04T10:23:24.286" v="4686" actId="1037"/>
          <ac:spMkLst>
            <pc:docMk/>
            <pc:sldMk cId="0" sldId="338"/>
            <ac:spMk id="80898" creationId="{6C029D8D-BD6D-4E42-B944-6E9B73E2D2F7}"/>
          </ac:spMkLst>
        </pc:spChg>
        <pc:spChg chg="mod">
          <ac:chgData name="Indu Sekhar Dantu" userId="4218edbc7ffe59d5" providerId="LiveId" clId="{1FCDC9E2-7EFC-45AB-996A-18837B102865}" dt="2021-01-05T07:23:02.124" v="12896" actId="115"/>
          <ac:spMkLst>
            <pc:docMk/>
            <pc:sldMk cId="0" sldId="338"/>
            <ac:spMk id="92163" creationId="{71E51726-8962-4F1F-8B42-7C704644A544}"/>
          </ac:spMkLst>
        </pc:spChg>
      </pc:sldChg>
      <pc:sldChg chg="modSp mod">
        <pc:chgData name="Indu Sekhar Dantu" userId="4218edbc7ffe59d5" providerId="LiveId" clId="{1FCDC9E2-7EFC-45AB-996A-18837B102865}" dt="2021-01-05T07:23:44.182" v="12907" actId="115"/>
        <pc:sldMkLst>
          <pc:docMk/>
          <pc:sldMk cId="0" sldId="339"/>
        </pc:sldMkLst>
        <pc:spChg chg="mod">
          <ac:chgData name="Indu Sekhar Dantu" userId="4218edbc7ffe59d5" providerId="LiveId" clId="{1FCDC9E2-7EFC-45AB-996A-18837B102865}" dt="2021-01-04T10:23:07.164" v="4606" actId="1037"/>
          <ac:spMkLst>
            <pc:docMk/>
            <pc:sldMk cId="0" sldId="339"/>
            <ac:spMk id="81922" creationId="{CCF084CF-80EF-4121-B4E7-EA599DB9D92E}"/>
          </ac:spMkLst>
        </pc:spChg>
        <pc:spChg chg="mod">
          <ac:chgData name="Indu Sekhar Dantu" userId="4218edbc7ffe59d5" providerId="LiveId" clId="{1FCDC9E2-7EFC-45AB-996A-18837B102865}" dt="2021-01-05T07:23:44.182" v="12907" actId="115"/>
          <ac:spMkLst>
            <pc:docMk/>
            <pc:sldMk cId="0" sldId="339"/>
            <ac:spMk id="93187" creationId="{9D54392B-1BD6-4EA2-9DD2-79B66491DF8F}"/>
          </ac:spMkLst>
        </pc:spChg>
      </pc:sldChg>
      <pc:sldChg chg="modSp mod">
        <pc:chgData name="Indu Sekhar Dantu" userId="4218edbc7ffe59d5" providerId="LiveId" clId="{1FCDC9E2-7EFC-45AB-996A-18837B102865}" dt="2021-01-05T07:24:32.987" v="12940" actId="115"/>
        <pc:sldMkLst>
          <pc:docMk/>
          <pc:sldMk cId="0" sldId="340"/>
        </pc:sldMkLst>
        <pc:spChg chg="mod">
          <ac:chgData name="Indu Sekhar Dantu" userId="4218edbc7ffe59d5" providerId="LiveId" clId="{1FCDC9E2-7EFC-45AB-996A-18837B102865}" dt="2021-01-04T10:22:51.035" v="4546" actId="1037"/>
          <ac:spMkLst>
            <pc:docMk/>
            <pc:sldMk cId="0" sldId="340"/>
            <ac:spMk id="82946" creationId="{9493D5DA-FA27-42C0-AC5C-D83A5FF3EAF1}"/>
          </ac:spMkLst>
        </pc:spChg>
        <pc:spChg chg="mod">
          <ac:chgData name="Indu Sekhar Dantu" userId="4218edbc7ffe59d5" providerId="LiveId" clId="{1FCDC9E2-7EFC-45AB-996A-18837B102865}" dt="2021-01-05T07:24:32.987" v="12940" actId="115"/>
          <ac:spMkLst>
            <pc:docMk/>
            <pc:sldMk cId="0" sldId="340"/>
            <ac:spMk id="94211" creationId="{E42AEC2F-2D4A-46F5-B091-A994DFCB3E9C}"/>
          </ac:spMkLst>
        </pc:spChg>
      </pc:sldChg>
      <pc:sldChg chg="modSp mod">
        <pc:chgData name="Indu Sekhar Dantu" userId="4218edbc7ffe59d5" providerId="LiveId" clId="{1FCDC9E2-7EFC-45AB-996A-18837B102865}" dt="2021-01-05T07:25:23.003" v="12949" actId="115"/>
        <pc:sldMkLst>
          <pc:docMk/>
          <pc:sldMk cId="0" sldId="341"/>
        </pc:sldMkLst>
        <pc:spChg chg="mod">
          <ac:chgData name="Indu Sekhar Dantu" userId="4218edbc7ffe59d5" providerId="LiveId" clId="{1FCDC9E2-7EFC-45AB-996A-18837B102865}" dt="2021-01-04T09:02:32.255" v="1291" actId="1037"/>
          <ac:spMkLst>
            <pc:docMk/>
            <pc:sldMk cId="0" sldId="341"/>
            <ac:spMk id="83970" creationId="{A2BE80A1-1F3E-422F-A7F7-41B7840449A4}"/>
          </ac:spMkLst>
        </pc:spChg>
        <pc:spChg chg="mod">
          <ac:chgData name="Indu Sekhar Dantu" userId="4218edbc7ffe59d5" providerId="LiveId" clId="{1FCDC9E2-7EFC-45AB-996A-18837B102865}" dt="2021-01-05T07:25:23.003" v="12949" actId="115"/>
          <ac:spMkLst>
            <pc:docMk/>
            <pc:sldMk cId="0" sldId="341"/>
            <ac:spMk id="95235" creationId="{33200C85-ED19-46E8-91D9-3526C7E4C6FC}"/>
          </ac:spMkLst>
        </pc:spChg>
      </pc:sldChg>
      <pc:sldChg chg="modSp mod">
        <pc:chgData name="Indu Sekhar Dantu" userId="4218edbc7ffe59d5" providerId="LiveId" clId="{1FCDC9E2-7EFC-45AB-996A-18837B102865}" dt="2021-01-05T07:27:29.401" v="12983" actId="14734"/>
        <pc:sldMkLst>
          <pc:docMk/>
          <pc:sldMk cId="0" sldId="342"/>
        </pc:sldMkLst>
        <pc:spChg chg="mod">
          <ac:chgData name="Indu Sekhar Dantu" userId="4218edbc7ffe59d5" providerId="LiveId" clId="{1FCDC9E2-7EFC-45AB-996A-18837B102865}" dt="2021-01-04T09:02:15.745" v="1243" actId="1038"/>
          <ac:spMkLst>
            <pc:docMk/>
            <pc:sldMk cId="0" sldId="342"/>
            <ac:spMk id="84994" creationId="{A5DB2C25-0380-419C-BC31-296B4B98A50E}"/>
          </ac:spMkLst>
        </pc:spChg>
        <pc:graphicFrameChg chg="mod modGraphic">
          <ac:chgData name="Indu Sekhar Dantu" userId="4218edbc7ffe59d5" providerId="LiveId" clId="{1FCDC9E2-7EFC-45AB-996A-18837B102865}" dt="2021-01-05T07:27:29.401" v="12983" actId="14734"/>
          <ac:graphicFrameMkLst>
            <pc:docMk/>
            <pc:sldMk cId="0" sldId="342"/>
            <ac:graphicFrameMk id="4" creationId="{2C350161-3FC8-4856-8D38-E1AFB4561F4F}"/>
          </ac:graphicFrameMkLst>
        </pc:graphicFrameChg>
      </pc:sldChg>
      <pc:sldChg chg="modSp mod">
        <pc:chgData name="Indu Sekhar Dantu" userId="4218edbc7ffe59d5" providerId="LiveId" clId="{1FCDC9E2-7EFC-45AB-996A-18837B102865}" dt="2021-01-05T07:28:48.791" v="12998" actId="115"/>
        <pc:sldMkLst>
          <pc:docMk/>
          <pc:sldMk cId="0" sldId="343"/>
        </pc:sldMkLst>
        <pc:spChg chg="mod">
          <ac:chgData name="Indu Sekhar Dantu" userId="4218edbc7ffe59d5" providerId="LiveId" clId="{1FCDC9E2-7EFC-45AB-996A-18837B102865}" dt="2021-01-04T09:01:57.033" v="1171" actId="1037"/>
          <ac:spMkLst>
            <pc:docMk/>
            <pc:sldMk cId="0" sldId="343"/>
            <ac:spMk id="86018" creationId="{A458BBC9-F70B-496F-9227-9E1B0AFCF409}"/>
          </ac:spMkLst>
        </pc:spChg>
        <pc:spChg chg="mod">
          <ac:chgData name="Indu Sekhar Dantu" userId="4218edbc7ffe59d5" providerId="LiveId" clId="{1FCDC9E2-7EFC-45AB-996A-18837B102865}" dt="2021-01-05T07:28:48.791" v="12998" actId="115"/>
          <ac:spMkLst>
            <pc:docMk/>
            <pc:sldMk cId="0" sldId="343"/>
            <ac:spMk id="97283" creationId="{0E0E26D4-CC2D-48E2-9D3D-B759B6C6080D}"/>
          </ac:spMkLst>
        </pc:spChg>
      </pc:sldChg>
      <pc:sldChg chg="modSp mod">
        <pc:chgData name="Indu Sekhar Dantu" userId="4218edbc7ffe59d5" providerId="LiveId" clId="{1FCDC9E2-7EFC-45AB-996A-18837B102865}" dt="2021-01-05T07:30:11.416" v="12999" actId="115"/>
        <pc:sldMkLst>
          <pc:docMk/>
          <pc:sldMk cId="0" sldId="344"/>
        </pc:sldMkLst>
        <pc:spChg chg="mod">
          <ac:chgData name="Indu Sekhar Dantu" userId="4218edbc7ffe59d5" providerId="LiveId" clId="{1FCDC9E2-7EFC-45AB-996A-18837B102865}" dt="2021-01-04T09:01:28.622" v="1094" actId="1037"/>
          <ac:spMkLst>
            <pc:docMk/>
            <pc:sldMk cId="0" sldId="344"/>
            <ac:spMk id="87042" creationId="{079006C8-44EE-428E-BBF2-010EF64DE2D8}"/>
          </ac:spMkLst>
        </pc:spChg>
        <pc:spChg chg="mod">
          <ac:chgData name="Indu Sekhar Dantu" userId="4218edbc7ffe59d5" providerId="LiveId" clId="{1FCDC9E2-7EFC-45AB-996A-18837B102865}" dt="2021-01-05T07:30:11.416" v="12999" actId="115"/>
          <ac:spMkLst>
            <pc:docMk/>
            <pc:sldMk cId="0" sldId="344"/>
            <ac:spMk id="98307" creationId="{63E5D7EC-4AB6-4727-B4F7-41290D202957}"/>
          </ac:spMkLst>
        </pc:spChg>
      </pc:sldChg>
      <pc:sldChg chg="modSp mod">
        <pc:chgData name="Indu Sekhar Dantu" userId="4218edbc7ffe59d5" providerId="LiveId" clId="{1FCDC9E2-7EFC-45AB-996A-18837B102865}" dt="2021-01-04T09:01:05.176" v="1044" actId="1036"/>
        <pc:sldMkLst>
          <pc:docMk/>
          <pc:sldMk cId="0" sldId="345"/>
        </pc:sldMkLst>
        <pc:spChg chg="mod">
          <ac:chgData name="Indu Sekhar Dantu" userId="4218edbc7ffe59d5" providerId="LiveId" clId="{1FCDC9E2-7EFC-45AB-996A-18837B102865}" dt="2021-01-04T09:01:05.176" v="1044" actId="1036"/>
          <ac:spMkLst>
            <pc:docMk/>
            <pc:sldMk cId="0" sldId="345"/>
            <ac:spMk id="88066" creationId="{1D7DA790-8031-4636-A94F-CEF4A25834E8}"/>
          </ac:spMkLst>
        </pc:spChg>
      </pc:sldChg>
      <pc:sldChg chg="modSp mod">
        <pc:chgData name="Indu Sekhar Dantu" userId="4218edbc7ffe59d5" providerId="LiveId" clId="{1FCDC9E2-7EFC-45AB-996A-18837B102865}" dt="2021-01-05T07:31:10.016" v="13000" actId="115"/>
        <pc:sldMkLst>
          <pc:docMk/>
          <pc:sldMk cId="0" sldId="346"/>
        </pc:sldMkLst>
        <pc:spChg chg="mod">
          <ac:chgData name="Indu Sekhar Dantu" userId="4218edbc7ffe59d5" providerId="LiveId" clId="{1FCDC9E2-7EFC-45AB-996A-18837B102865}" dt="2021-01-05T07:31:10.016" v="13000" actId="115"/>
          <ac:spMkLst>
            <pc:docMk/>
            <pc:sldMk cId="0" sldId="346"/>
            <ac:spMk id="83971" creationId="{340F1C5A-B23A-4B6B-902C-3F246912B165}"/>
          </ac:spMkLst>
        </pc:spChg>
        <pc:spChg chg="mod">
          <ac:chgData name="Indu Sekhar Dantu" userId="4218edbc7ffe59d5" providerId="LiveId" clId="{1FCDC9E2-7EFC-45AB-996A-18837B102865}" dt="2021-01-04T09:00:35.525" v="968" actId="1038"/>
          <ac:spMkLst>
            <pc:docMk/>
            <pc:sldMk cId="0" sldId="346"/>
            <ac:spMk id="89090" creationId="{B7DCA7E8-183C-4FE0-9F1E-D61485B0D59F}"/>
          </ac:spMkLst>
        </pc:spChg>
      </pc:sldChg>
      <pc:sldChg chg="modSp mod">
        <pc:chgData name="Indu Sekhar Dantu" userId="4218edbc7ffe59d5" providerId="LiveId" clId="{1FCDC9E2-7EFC-45AB-996A-18837B102865}" dt="2021-01-05T07:32:37.268" v="13012" actId="20577"/>
        <pc:sldMkLst>
          <pc:docMk/>
          <pc:sldMk cId="0" sldId="347"/>
        </pc:sldMkLst>
        <pc:spChg chg="mod">
          <ac:chgData name="Indu Sekhar Dantu" userId="4218edbc7ffe59d5" providerId="LiveId" clId="{1FCDC9E2-7EFC-45AB-996A-18837B102865}" dt="2021-01-04T09:00:10.414" v="889" actId="1037"/>
          <ac:spMkLst>
            <pc:docMk/>
            <pc:sldMk cId="0" sldId="347"/>
            <ac:spMk id="90114" creationId="{D813B62B-7E98-431C-9088-7F73CF7F9C42}"/>
          </ac:spMkLst>
        </pc:spChg>
        <pc:spChg chg="mod">
          <ac:chgData name="Indu Sekhar Dantu" userId="4218edbc7ffe59d5" providerId="LiveId" clId="{1FCDC9E2-7EFC-45AB-996A-18837B102865}" dt="2021-01-05T07:32:37.268" v="13012" actId="20577"/>
          <ac:spMkLst>
            <pc:docMk/>
            <pc:sldMk cId="0" sldId="347"/>
            <ac:spMk id="101379" creationId="{5353C667-8756-4DEF-8668-0835DA9B9545}"/>
          </ac:spMkLst>
        </pc:spChg>
      </pc:sldChg>
      <pc:sldChg chg="modSp mod">
        <pc:chgData name="Indu Sekhar Dantu" userId="4218edbc7ffe59d5" providerId="LiveId" clId="{1FCDC9E2-7EFC-45AB-996A-18837B102865}" dt="2021-01-05T07:37:07.648" v="13086" actId="6549"/>
        <pc:sldMkLst>
          <pc:docMk/>
          <pc:sldMk cId="0" sldId="348"/>
        </pc:sldMkLst>
        <pc:spChg chg="mod">
          <ac:chgData name="Indu Sekhar Dantu" userId="4218edbc7ffe59d5" providerId="LiveId" clId="{1FCDC9E2-7EFC-45AB-996A-18837B102865}" dt="2021-01-04T08:58:18.108" v="568" actId="1037"/>
          <ac:spMkLst>
            <pc:docMk/>
            <pc:sldMk cId="0" sldId="348"/>
            <ac:spMk id="94210" creationId="{399B3B70-BD91-47B6-B966-7EEB9C24017C}"/>
          </ac:spMkLst>
        </pc:spChg>
        <pc:spChg chg="mod">
          <ac:chgData name="Indu Sekhar Dantu" userId="4218edbc7ffe59d5" providerId="LiveId" clId="{1FCDC9E2-7EFC-45AB-996A-18837B102865}" dt="2021-01-05T07:37:07.648" v="13086" actId="6549"/>
          <ac:spMkLst>
            <pc:docMk/>
            <pc:sldMk cId="0" sldId="348"/>
            <ac:spMk id="105475" creationId="{AC99B67D-6C27-437F-BDB6-F1E3B7AEE32A}"/>
          </ac:spMkLst>
        </pc:spChg>
      </pc:sldChg>
      <pc:sldChg chg="modSp mod">
        <pc:chgData name="Indu Sekhar Dantu" userId="4218edbc7ffe59d5" providerId="LiveId" clId="{1FCDC9E2-7EFC-45AB-996A-18837B102865}" dt="2021-01-05T07:38:51.384" v="13096" actId="115"/>
        <pc:sldMkLst>
          <pc:docMk/>
          <pc:sldMk cId="0" sldId="349"/>
        </pc:sldMkLst>
        <pc:spChg chg="mod">
          <ac:chgData name="Indu Sekhar Dantu" userId="4218edbc7ffe59d5" providerId="LiveId" clId="{1FCDC9E2-7EFC-45AB-996A-18837B102865}" dt="2021-01-04T08:57:47.867" v="479" actId="1037"/>
          <ac:spMkLst>
            <pc:docMk/>
            <pc:sldMk cId="0" sldId="349"/>
            <ac:spMk id="95234" creationId="{AB8FF18F-73A8-4508-A177-9B444AB4AAA7}"/>
          </ac:spMkLst>
        </pc:spChg>
        <pc:spChg chg="mod">
          <ac:chgData name="Indu Sekhar Dantu" userId="4218edbc7ffe59d5" providerId="LiveId" clId="{1FCDC9E2-7EFC-45AB-996A-18837B102865}" dt="2021-01-05T07:38:51.384" v="13096" actId="115"/>
          <ac:spMkLst>
            <pc:docMk/>
            <pc:sldMk cId="0" sldId="349"/>
            <ac:spMk id="106499" creationId="{40BC614C-98C1-475A-A274-363E9848C52B}"/>
          </ac:spMkLst>
        </pc:spChg>
      </pc:sldChg>
      <pc:sldChg chg="modSp mod">
        <pc:chgData name="Indu Sekhar Dantu" userId="4218edbc7ffe59d5" providerId="LiveId" clId="{1FCDC9E2-7EFC-45AB-996A-18837B102865}" dt="2021-01-04T14:24:15.345" v="6986" actId="113"/>
        <pc:sldMkLst>
          <pc:docMk/>
          <pc:sldMk cId="0" sldId="350"/>
        </pc:sldMkLst>
        <pc:spChg chg="mod">
          <ac:chgData name="Indu Sekhar Dantu" userId="4218edbc7ffe59d5" providerId="LiveId" clId="{1FCDC9E2-7EFC-45AB-996A-18837B102865}" dt="2021-01-04T14:24:15.345" v="6986" actId="113"/>
          <ac:spMkLst>
            <pc:docMk/>
            <pc:sldMk cId="0" sldId="350"/>
            <ac:spMk id="91139" creationId="{773791AF-84E9-41CC-8166-00C8710F1E6C}"/>
          </ac:spMkLst>
        </pc:spChg>
        <pc:spChg chg="mod">
          <ac:chgData name="Indu Sekhar Dantu" userId="4218edbc7ffe59d5" providerId="LiveId" clId="{1FCDC9E2-7EFC-45AB-996A-18837B102865}" dt="2021-01-04T08:57:24.423" v="403" actId="1036"/>
          <ac:spMkLst>
            <pc:docMk/>
            <pc:sldMk cId="0" sldId="350"/>
            <ac:spMk id="96258" creationId="{0536AA20-2B93-4402-8AEB-A4AAEA5D491D}"/>
          </ac:spMkLst>
        </pc:spChg>
      </pc:sldChg>
      <pc:sldChg chg="modSp mod">
        <pc:chgData name="Indu Sekhar Dantu" userId="4218edbc7ffe59d5" providerId="LiveId" clId="{1FCDC9E2-7EFC-45AB-996A-18837B102865}" dt="2021-01-05T07:46:31.334" v="13284" actId="20577"/>
        <pc:sldMkLst>
          <pc:docMk/>
          <pc:sldMk cId="0" sldId="351"/>
        </pc:sldMkLst>
        <pc:spChg chg="mod">
          <ac:chgData name="Indu Sekhar Dantu" userId="4218edbc7ffe59d5" providerId="LiveId" clId="{1FCDC9E2-7EFC-45AB-996A-18837B102865}" dt="2021-01-04T08:56:16.304" v="224" actId="1038"/>
          <ac:spMkLst>
            <pc:docMk/>
            <pc:sldMk cId="0" sldId="351"/>
            <ac:spMk id="98306" creationId="{A62DEDD6-4748-4EAE-88E3-C548A0099288}"/>
          </ac:spMkLst>
        </pc:spChg>
        <pc:spChg chg="mod">
          <ac:chgData name="Indu Sekhar Dantu" userId="4218edbc7ffe59d5" providerId="LiveId" clId="{1FCDC9E2-7EFC-45AB-996A-18837B102865}" dt="2021-01-05T07:46:31.334" v="13284" actId="20577"/>
          <ac:spMkLst>
            <pc:docMk/>
            <pc:sldMk cId="0" sldId="351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05T07:46:13.657" v="13281" actId="20577"/>
        <pc:sldMkLst>
          <pc:docMk/>
          <pc:sldMk cId="0" sldId="352"/>
        </pc:sldMkLst>
        <pc:spChg chg="mod">
          <ac:chgData name="Indu Sekhar Dantu" userId="4218edbc7ffe59d5" providerId="LiveId" clId="{1FCDC9E2-7EFC-45AB-996A-18837B102865}" dt="2021-01-04T08:56:59.138" v="334" actId="20577"/>
          <ac:spMkLst>
            <pc:docMk/>
            <pc:sldMk cId="0" sldId="352"/>
            <ac:spMk id="97282" creationId="{A51BA668-B517-4822-AA08-0208BF80D3E3}"/>
          </ac:spMkLst>
        </pc:spChg>
        <pc:spChg chg="mod">
          <ac:chgData name="Indu Sekhar Dantu" userId="4218edbc7ffe59d5" providerId="LiveId" clId="{1FCDC9E2-7EFC-45AB-996A-18837B102865}" dt="2021-01-05T07:46:13.657" v="13281" actId="20577"/>
          <ac:spMkLst>
            <pc:docMk/>
            <pc:sldMk cId="0" sldId="352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16:28.458" v="12765" actId="114"/>
        <pc:sldMkLst>
          <pc:docMk/>
          <pc:sldMk cId="0" sldId="353"/>
        </pc:sldMkLst>
        <pc:spChg chg="mod">
          <ac:chgData name="Indu Sekhar Dantu" userId="4218edbc7ffe59d5" providerId="LiveId" clId="{1FCDC9E2-7EFC-45AB-996A-18837B102865}" dt="2021-01-04T10:24:29.028" v="4972" actId="1037"/>
          <ac:spMkLst>
            <pc:docMk/>
            <pc:sldMk cId="0" sldId="353"/>
            <ac:spMk id="76802" creationId="{961C3994-5F4B-4F5D-B801-A0818659123D}"/>
          </ac:spMkLst>
        </pc:spChg>
        <pc:spChg chg="mod">
          <ac:chgData name="Indu Sekhar Dantu" userId="4218edbc7ffe59d5" providerId="LiveId" clId="{1FCDC9E2-7EFC-45AB-996A-18837B102865}" dt="2021-01-05T07:16:28.458" v="12765" actId="114"/>
          <ac:spMkLst>
            <pc:docMk/>
            <pc:sldMk cId="0" sldId="353"/>
            <ac:spMk id="88067" creationId="{85DE8359-ED7C-484C-9400-1F80F40A17F4}"/>
          </ac:spMkLst>
        </pc:spChg>
      </pc:sldChg>
      <pc:sldChg chg="modSp mod">
        <pc:chgData name="Indu Sekhar Dantu" userId="4218edbc7ffe59d5" providerId="LiveId" clId="{1FCDC9E2-7EFC-45AB-996A-18837B102865}" dt="2021-01-13T01:46:49.027" v="13375" actId="20577"/>
        <pc:sldMkLst>
          <pc:docMk/>
          <pc:sldMk cId="0" sldId="354"/>
        </pc:sldMkLst>
        <pc:spChg chg="mod">
          <ac:chgData name="Indu Sekhar Dantu" userId="4218edbc7ffe59d5" providerId="LiveId" clId="{1FCDC9E2-7EFC-45AB-996A-18837B102865}" dt="2021-01-04T10:01:24.323" v="1363" actId="1036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1FCDC9E2-7EFC-45AB-996A-18837B102865}" dt="2021-01-13T01:46:49.027" v="13375" actId="20577"/>
          <ac:spMkLst>
            <pc:docMk/>
            <pc:sldMk cId="0" sldId="3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06T08:55:29.493" v="13366" actId="20577"/>
        <pc:sldMkLst>
          <pc:docMk/>
          <pc:sldMk cId="551553518" sldId="355"/>
        </pc:sldMkLst>
        <pc:spChg chg="mod">
          <ac:chgData name="Indu Sekhar Dantu" userId="4218edbc7ffe59d5" providerId="LiveId" clId="{1FCDC9E2-7EFC-45AB-996A-18837B102865}" dt="2021-01-06T08:55:29.493" v="13366" actId="20577"/>
          <ac:spMkLst>
            <pc:docMk/>
            <pc:sldMk cId="551553518" sldId="355"/>
            <ac:spMk id="5" creationId="{80573453-EFB3-447D-80A7-DC68DC74E523}"/>
          </ac:spMkLst>
        </pc:spChg>
      </pc:sldChg>
      <pc:sldChg chg="modSp mod">
        <pc:chgData name="Indu Sekhar Dantu" userId="4218edbc7ffe59d5" providerId="LiveId" clId="{1FCDC9E2-7EFC-45AB-996A-18837B102865}" dt="2021-01-13T01:47:08.463" v="13376" actId="6549"/>
        <pc:sldMkLst>
          <pc:docMk/>
          <pc:sldMk cId="239817610" sldId="356"/>
        </pc:sldMkLst>
        <pc:spChg chg="mod">
          <ac:chgData name="Indu Sekhar Dantu" userId="4218edbc7ffe59d5" providerId="LiveId" clId="{1FCDC9E2-7EFC-45AB-996A-18837B102865}" dt="2021-01-13T01:47:08.463" v="13376" actId="6549"/>
          <ac:spMkLst>
            <pc:docMk/>
            <pc:sldMk cId="239817610" sldId="356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9:11.937" v="13393" actId="27636"/>
        <pc:sldMkLst>
          <pc:docMk/>
          <pc:sldMk cId="2138669024" sldId="357"/>
        </pc:sldMkLst>
        <pc:spChg chg="mod">
          <ac:chgData name="Indu Sekhar Dantu" userId="4218edbc7ffe59d5" providerId="LiveId" clId="{1FCDC9E2-7EFC-45AB-996A-18837B102865}" dt="2021-01-13T01:49:11.937" v="13393" actId="27636"/>
          <ac:spMkLst>
            <pc:docMk/>
            <pc:sldMk cId="2138669024" sldId="357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55.063" v="13398" actId="6549"/>
        <pc:sldMkLst>
          <pc:docMk/>
          <pc:sldMk cId="287373986" sldId="358"/>
        </pc:sldMkLst>
        <pc:spChg chg="mod">
          <ac:chgData name="Indu Sekhar Dantu" userId="4218edbc7ffe59d5" providerId="LiveId" clId="{1FCDC9E2-7EFC-45AB-996A-18837B102865}" dt="2021-01-13T01:49:55.063" v="13398" actId="6549"/>
          <ac:spMkLst>
            <pc:docMk/>
            <pc:sldMk cId="287373986" sldId="358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3:06:09.840" v="9524" actId="115"/>
        <pc:sldMkLst>
          <pc:docMk/>
          <pc:sldMk cId="3028301364" sldId="359"/>
        </pc:sldMkLst>
        <pc:spChg chg="mod">
          <ac:chgData name="Indu Sekhar Dantu" userId="4218edbc7ffe59d5" providerId="LiveId" clId="{1FCDC9E2-7EFC-45AB-996A-18837B102865}" dt="2021-01-05T03:06:09.840" v="9524" actId="115"/>
          <ac:spMkLst>
            <pc:docMk/>
            <pc:sldMk cId="3028301364" sldId="35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05T03:10:18.988" v="9630" actId="115"/>
        <pc:sldMkLst>
          <pc:docMk/>
          <pc:sldMk cId="3692743361" sldId="360"/>
        </pc:sldMkLst>
        <pc:spChg chg="mod">
          <ac:chgData name="Indu Sekhar Dantu" userId="4218edbc7ffe59d5" providerId="LiveId" clId="{1FCDC9E2-7EFC-45AB-996A-18837B102865}" dt="2021-01-05T03:10:18.988" v="9630" actId="115"/>
          <ac:spMkLst>
            <pc:docMk/>
            <pc:sldMk cId="3692743361" sldId="360"/>
            <ac:spMk id="22531" creationId="{0AF44828-D77D-4E7E-8A92-02AFF56661B3}"/>
          </ac:spMkLst>
        </pc:spChg>
      </pc:sldChg>
      <pc:sldChg chg="modSp mod">
        <pc:chgData name="Indu Sekhar Dantu" userId="4218edbc7ffe59d5" providerId="LiveId" clId="{1FCDC9E2-7EFC-45AB-996A-18837B102865}" dt="2021-01-05T03:18:25.752" v="10250" actId="115"/>
        <pc:sldMkLst>
          <pc:docMk/>
          <pc:sldMk cId="1840833536" sldId="361"/>
        </pc:sldMkLst>
        <pc:spChg chg="mod">
          <ac:chgData name="Indu Sekhar Dantu" userId="4218edbc7ffe59d5" providerId="LiveId" clId="{1FCDC9E2-7EFC-45AB-996A-18837B102865}" dt="2021-01-05T03:18:25.752" v="10250" actId="115"/>
          <ac:spMkLst>
            <pc:docMk/>
            <pc:sldMk cId="1840833536" sldId="361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2:09.138" v="10254" actId="6549"/>
        <pc:sldMkLst>
          <pc:docMk/>
          <pc:sldMk cId="4137845455" sldId="362"/>
        </pc:sldMkLst>
        <pc:spChg chg="mod">
          <ac:chgData name="Indu Sekhar Dantu" userId="4218edbc7ffe59d5" providerId="LiveId" clId="{1FCDC9E2-7EFC-45AB-996A-18837B102865}" dt="2021-01-05T03:22:09.138" v="10254" actId="6549"/>
          <ac:spMkLst>
            <pc:docMk/>
            <pc:sldMk cId="4137845455" sldId="362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3:31:38.271" v="10567" actId="115"/>
        <pc:sldMkLst>
          <pc:docMk/>
          <pc:sldMk cId="2643349705" sldId="363"/>
        </pc:sldMkLst>
        <pc:spChg chg="mod">
          <ac:chgData name="Indu Sekhar Dantu" userId="4218edbc7ffe59d5" providerId="LiveId" clId="{1FCDC9E2-7EFC-45AB-996A-18837B102865}" dt="2021-01-05T03:31:38.271" v="10567" actId="115"/>
          <ac:spMkLst>
            <pc:docMk/>
            <pc:sldMk cId="2643349705" sldId="363"/>
            <ac:spMk id="28675" creationId="{8223CEB6-F768-40AF-B00D-378A2281F751}"/>
          </ac:spMkLst>
        </pc:spChg>
      </pc:sldChg>
      <pc:sldChg chg="modSp mod">
        <pc:chgData name="Indu Sekhar Dantu" userId="4218edbc7ffe59d5" providerId="LiveId" clId="{1FCDC9E2-7EFC-45AB-996A-18837B102865}" dt="2021-01-05T04:07:36.437" v="11504" actId="115"/>
        <pc:sldMkLst>
          <pc:docMk/>
          <pc:sldMk cId="2277831120" sldId="364"/>
        </pc:sldMkLst>
        <pc:spChg chg="mod">
          <ac:chgData name="Indu Sekhar Dantu" userId="4218edbc7ffe59d5" providerId="LiveId" clId="{1FCDC9E2-7EFC-45AB-996A-18837B102865}" dt="2021-01-05T04:07:36.437" v="11504" actId="115"/>
          <ac:spMkLst>
            <pc:docMk/>
            <pc:sldMk cId="2277831120" sldId="364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35.860" v="12045" actId="115"/>
        <pc:sldMkLst>
          <pc:docMk/>
          <pc:sldMk cId="2125232486" sldId="365"/>
        </pc:sldMkLst>
        <pc:spChg chg="mod">
          <ac:chgData name="Indu Sekhar Dantu" userId="4218edbc7ffe59d5" providerId="LiveId" clId="{1FCDC9E2-7EFC-45AB-996A-18837B102865}" dt="2021-01-05T06:12:35.860" v="12045" actId="115"/>
          <ac:spMkLst>
            <pc:docMk/>
            <pc:sldMk cId="2125232486" sldId="365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28.646" v="12043" actId="115"/>
        <pc:sldMkLst>
          <pc:docMk/>
          <pc:sldMk cId="2300791995" sldId="366"/>
        </pc:sldMkLst>
        <pc:spChg chg="mod">
          <ac:chgData name="Indu Sekhar Dantu" userId="4218edbc7ffe59d5" providerId="LiveId" clId="{1FCDC9E2-7EFC-45AB-996A-18837B102865}" dt="2021-01-05T06:12:28.646" v="12043" actId="115"/>
          <ac:spMkLst>
            <pc:docMk/>
            <pc:sldMk cId="2300791995" sldId="366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4:12:05.919" v="11617" actId="115"/>
        <pc:sldMkLst>
          <pc:docMk/>
          <pc:sldMk cId="2838598704" sldId="367"/>
        </pc:sldMkLst>
        <pc:spChg chg="mod">
          <ac:chgData name="Indu Sekhar Dantu" userId="4218edbc7ffe59d5" providerId="LiveId" clId="{1FCDC9E2-7EFC-45AB-996A-18837B102865}" dt="2021-01-05T04:12:05.919" v="11617" actId="115"/>
          <ac:spMkLst>
            <pc:docMk/>
            <pc:sldMk cId="2838598704" sldId="367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6:12:51.927" v="12047" actId="115"/>
        <pc:sldMkLst>
          <pc:docMk/>
          <pc:sldMk cId="4113449958" sldId="368"/>
        </pc:sldMkLst>
        <pc:spChg chg="mod">
          <ac:chgData name="Indu Sekhar Dantu" userId="4218edbc7ffe59d5" providerId="LiveId" clId="{1FCDC9E2-7EFC-45AB-996A-18837B102865}" dt="2021-01-05T06:12:51.927" v="12047" actId="115"/>
          <ac:spMkLst>
            <pc:docMk/>
            <pc:sldMk cId="4113449958" sldId="368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0:03.709" v="12018" actId="115"/>
        <pc:sldMkLst>
          <pc:docMk/>
          <pc:sldMk cId="2408970291" sldId="369"/>
        </pc:sldMkLst>
        <pc:spChg chg="mod">
          <ac:chgData name="Indu Sekhar Dantu" userId="4218edbc7ffe59d5" providerId="LiveId" clId="{1FCDC9E2-7EFC-45AB-996A-18837B102865}" dt="2021-01-05T06:10:03.709" v="12018" actId="115"/>
          <ac:spMkLst>
            <pc:docMk/>
            <pc:sldMk cId="2408970291" sldId="369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1:38.006" v="12041" actId="115"/>
        <pc:sldMkLst>
          <pc:docMk/>
          <pc:sldMk cId="2435604199" sldId="370"/>
        </pc:sldMkLst>
        <pc:spChg chg="mod">
          <ac:chgData name="Indu Sekhar Dantu" userId="4218edbc7ffe59d5" providerId="LiveId" clId="{1FCDC9E2-7EFC-45AB-996A-18837B102865}" dt="2021-01-05T06:11:38.006" v="12041" actId="115"/>
          <ac:spMkLst>
            <pc:docMk/>
            <pc:sldMk cId="2435604199" sldId="370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5:36.184" v="12106" actId="20577"/>
        <pc:sldMkLst>
          <pc:docMk/>
          <pc:sldMk cId="1131701165" sldId="371"/>
        </pc:sldMkLst>
        <pc:spChg chg="mod">
          <ac:chgData name="Indu Sekhar Dantu" userId="4218edbc7ffe59d5" providerId="LiveId" clId="{1FCDC9E2-7EFC-45AB-996A-18837B102865}" dt="2021-01-05T06:15:36.184" v="12106" actId="20577"/>
          <ac:spMkLst>
            <pc:docMk/>
            <pc:sldMk cId="1131701165" sldId="371"/>
            <ac:spMk id="69635" creationId="{E9B7ADC7-8D46-407D-B4DD-42C371285681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2007173552" sldId="372"/>
        </pc:sldMkLst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2768526104" sldId="372"/>
        </pc:sldMkLst>
        <pc:spChg chg="mod">
          <ac:chgData name="Indu Sekhar Dantu" userId="4218edbc7ffe59d5" providerId="LiveId" clId="{1FCDC9E2-7EFC-45AB-996A-18837B102865}" dt="2021-01-05T06:23:53.647" v="12223" actId="20577"/>
          <ac:spMkLst>
            <pc:docMk/>
            <pc:sldMk cId="2768526104" sldId="372"/>
            <ac:spMk id="75779" creationId="{14CE7E80-1607-4E85-97B2-D3A90652C5BC}"/>
          </ac:spMkLst>
        </pc:spChg>
      </pc:sldChg>
      <pc:sldChg chg="modSp mod">
        <pc:chgData name="Indu Sekhar Dantu" userId="4218edbc7ffe59d5" providerId="LiveId" clId="{1FCDC9E2-7EFC-45AB-996A-18837B102865}" dt="2021-01-05T06:27:11.151" v="12460" actId="20577"/>
        <pc:sldMkLst>
          <pc:docMk/>
          <pc:sldMk cId="698340237" sldId="373"/>
        </pc:sldMkLst>
        <pc:spChg chg="mod">
          <ac:chgData name="Indu Sekhar Dantu" userId="4218edbc7ffe59d5" providerId="LiveId" clId="{1FCDC9E2-7EFC-45AB-996A-18837B102865}" dt="2021-01-05T06:27:11.151" v="12460" actId="20577"/>
          <ac:spMkLst>
            <pc:docMk/>
            <pc:sldMk cId="698340237" sldId="373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6:29:15.364" v="12511" actId="115"/>
        <pc:sldMkLst>
          <pc:docMk/>
          <pc:sldMk cId="3505021782" sldId="374"/>
        </pc:sldMkLst>
        <pc:spChg chg="mod">
          <ac:chgData name="Indu Sekhar Dantu" userId="4218edbc7ffe59d5" providerId="LiveId" clId="{1FCDC9E2-7EFC-45AB-996A-18837B102865}" dt="2021-01-05T06:29:15.364" v="12511" actId="115"/>
          <ac:spMkLst>
            <pc:docMk/>
            <pc:sldMk cId="3505021782" sldId="374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7:19:35.371" v="12849" actId="115"/>
        <pc:sldMkLst>
          <pc:docMk/>
          <pc:sldMk cId="2316579911" sldId="375"/>
        </pc:sldMkLst>
        <pc:spChg chg="mod">
          <ac:chgData name="Indu Sekhar Dantu" userId="4218edbc7ffe59d5" providerId="LiveId" clId="{1FCDC9E2-7EFC-45AB-996A-18837B102865}" dt="2021-01-05T07:19:35.371" v="12849" actId="115"/>
          <ac:spMkLst>
            <pc:docMk/>
            <pc:sldMk cId="2316579911" sldId="37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46:05.367" v="13277" actId="20577"/>
        <pc:sldMkLst>
          <pc:docMk/>
          <pc:sldMk cId="1453758452" sldId="376"/>
        </pc:sldMkLst>
        <pc:spChg chg="mod">
          <ac:chgData name="Indu Sekhar Dantu" userId="4218edbc7ffe59d5" providerId="LiveId" clId="{1FCDC9E2-7EFC-45AB-996A-18837B102865}" dt="2021-01-05T07:46:05.367" v="13277" actId="20577"/>
          <ac:spMkLst>
            <pc:docMk/>
            <pc:sldMk cId="1453758452" sldId="376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46:39.495" v="13286" actId="20577"/>
        <pc:sldMkLst>
          <pc:docMk/>
          <pc:sldMk cId="75930178" sldId="377"/>
        </pc:sldMkLst>
        <pc:spChg chg="mod">
          <ac:chgData name="Indu Sekhar Dantu" userId="4218edbc7ffe59d5" providerId="LiveId" clId="{1FCDC9E2-7EFC-45AB-996A-18837B102865}" dt="2021-01-05T07:46:39.495" v="13286" actId="20577"/>
          <ac:spMkLst>
            <pc:docMk/>
            <pc:sldMk cId="75930178" sldId="377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13T01:46:42.946" v="13373" actId="20577"/>
        <pc:sldMkLst>
          <pc:docMk/>
          <pc:sldMk cId="1377569865" sldId="378"/>
        </pc:sldMkLst>
        <pc:spChg chg="mod">
          <ac:chgData name="Indu Sekhar Dantu" userId="4218edbc7ffe59d5" providerId="LiveId" clId="{1FCDC9E2-7EFC-45AB-996A-18837B102865}" dt="2021-01-13T01:46:42.946" v="13373" actId="20577"/>
          <ac:spMkLst>
            <pc:docMk/>
            <pc:sldMk cId="13775698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13T01:47:19.338" v="13377" actId="6549"/>
        <pc:sldMkLst>
          <pc:docMk/>
          <pc:sldMk cId="1595643654" sldId="379"/>
        </pc:sldMkLst>
        <pc:spChg chg="mod">
          <ac:chgData name="Indu Sekhar Dantu" userId="4218edbc7ffe59d5" providerId="LiveId" clId="{1FCDC9E2-7EFC-45AB-996A-18837B102865}" dt="2021-01-13T01:47:19.338" v="13377" actId="6549"/>
          <ac:spMkLst>
            <pc:docMk/>
            <pc:sldMk cId="1595643654" sldId="379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8:01.622" v="13381" actId="6549"/>
        <pc:sldMkLst>
          <pc:docMk/>
          <pc:sldMk cId="2166752671" sldId="380"/>
        </pc:sldMkLst>
        <pc:spChg chg="mod">
          <ac:chgData name="Indu Sekhar Dantu" userId="4218edbc7ffe59d5" providerId="LiveId" clId="{1FCDC9E2-7EFC-45AB-996A-18837B102865}" dt="2021-01-13T01:48:01.622" v="13381" actId="6549"/>
          <ac:spMkLst>
            <pc:docMk/>
            <pc:sldMk cId="2166752671" sldId="380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23.310" v="13383" actId="6549"/>
        <pc:sldMkLst>
          <pc:docMk/>
          <pc:sldMk cId="3239820015" sldId="381"/>
        </pc:sldMkLst>
        <pc:spChg chg="mod">
          <ac:chgData name="Indu Sekhar Dantu" userId="4218edbc7ffe59d5" providerId="LiveId" clId="{1FCDC9E2-7EFC-45AB-996A-18837B102865}" dt="2021-01-13T01:48:23.310" v="13383" actId="6549"/>
          <ac:spMkLst>
            <pc:docMk/>
            <pc:sldMk cId="3239820015" sldId="381"/>
            <ac:spMk id="34819" creationId="{A754E31D-628A-48AE-86AC-BF5F031C8513}"/>
          </ac:spMkLst>
        </pc:spChg>
      </pc:sldChg>
      <pc:sldChg chg="modSp add del mod">
        <pc:chgData name="Indu Sekhar Dantu" userId="4218edbc7ffe59d5" providerId="LiveId" clId="{1FCDC9E2-7EFC-45AB-996A-18837B102865}" dt="2021-01-13T01:49:19.083" v="13395" actId="27636"/>
        <pc:sldMkLst>
          <pc:docMk/>
          <pc:sldMk cId="1820086775" sldId="382"/>
        </pc:sldMkLst>
        <pc:spChg chg="mod">
          <ac:chgData name="Indu Sekhar Dantu" userId="4218edbc7ffe59d5" providerId="LiveId" clId="{1FCDC9E2-7EFC-45AB-996A-18837B102865}" dt="2021-01-13T01:49:19.083" v="13395" actId="27636"/>
          <ac:spMkLst>
            <pc:docMk/>
            <pc:sldMk cId="1820086775" sldId="382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7.967" v="13397" actId="6549"/>
        <pc:sldMkLst>
          <pc:docMk/>
          <pc:sldMk cId="1440541020" sldId="383"/>
        </pc:sldMkLst>
        <pc:spChg chg="mod">
          <ac:chgData name="Indu Sekhar Dantu" userId="4218edbc7ffe59d5" providerId="LiveId" clId="{1FCDC9E2-7EFC-45AB-996A-18837B102865}" dt="2021-01-13T01:49:37.967" v="13397" actId="6549"/>
          <ac:spMkLst>
            <pc:docMk/>
            <pc:sldMk cId="1440541020" sldId="383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49:59.338" v="13399" actId="6549"/>
        <pc:sldMkLst>
          <pc:docMk/>
          <pc:sldMk cId="2203802057" sldId="384"/>
        </pc:sldMkLst>
        <pc:spChg chg="mod">
          <ac:chgData name="Indu Sekhar Dantu" userId="4218edbc7ffe59d5" providerId="LiveId" clId="{1FCDC9E2-7EFC-45AB-996A-18837B102865}" dt="2021-01-13T01:49:59.338" v="13399" actId="6549"/>
          <ac:spMkLst>
            <pc:docMk/>
            <pc:sldMk cId="2203802057" sldId="384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50:24.619" v="13401" actId="6549"/>
        <pc:sldMkLst>
          <pc:docMk/>
          <pc:sldMk cId="2075610215" sldId="385"/>
        </pc:sldMkLst>
        <pc:spChg chg="mod">
          <ac:chgData name="Indu Sekhar Dantu" userId="4218edbc7ffe59d5" providerId="LiveId" clId="{1FCDC9E2-7EFC-45AB-996A-18837B102865}" dt="2021-01-13T01:50:24.619" v="13401" actId="6549"/>
          <ac:spMkLst>
            <pc:docMk/>
            <pc:sldMk cId="2075610215" sldId="385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52.998" v="13403" actId="6549"/>
        <pc:sldMkLst>
          <pc:docMk/>
          <pc:sldMk cId="2770998800" sldId="386"/>
        </pc:sldMkLst>
        <pc:spChg chg="mod">
          <ac:chgData name="Indu Sekhar Dantu" userId="4218edbc7ffe59d5" providerId="LiveId" clId="{1FCDC9E2-7EFC-45AB-996A-18837B102865}" dt="2021-01-13T01:50:52.998" v="13403" actId="6549"/>
          <ac:spMkLst>
            <pc:docMk/>
            <pc:sldMk cId="2770998800" sldId="386"/>
            <ac:spMk id="22531" creationId="{0AF44828-D77D-4E7E-8A92-02AFF56661B3}"/>
          </ac:spMkLst>
        </pc:spChg>
      </pc:sldChg>
    </pc:docChg>
  </pc:docChgLst>
  <pc:docChgLst>
    <pc:chgData name="Indu Sekhar Dantu" userId="4218edbc7ffe59d5" providerId="LiveId" clId="{2F39EFDD-C082-4696-8509-1A1BBDE9C6F8}"/>
    <pc:docChg chg="undo custSel delSld modSld">
      <pc:chgData name="Indu Sekhar Dantu" userId="4218edbc7ffe59d5" providerId="LiveId" clId="{2F39EFDD-C082-4696-8509-1A1BBDE9C6F8}" dt="2021-08-04T03:20:17.940" v="1214" actId="123"/>
      <pc:docMkLst>
        <pc:docMk/>
      </pc:docMkLst>
      <pc:sldChg chg="modSp mod">
        <pc:chgData name="Indu Sekhar Dantu" userId="4218edbc7ffe59d5" providerId="LiveId" clId="{2F39EFDD-C082-4696-8509-1A1BBDE9C6F8}" dt="2021-08-04T03:07:54.768" v="963" actId="113"/>
        <pc:sldMkLst>
          <pc:docMk/>
          <pc:sldMk cId="2475805559" sldId="257"/>
        </pc:sldMkLst>
        <pc:spChg chg="mod">
          <ac:chgData name="Indu Sekhar Dantu" userId="4218edbc7ffe59d5" providerId="LiveId" clId="{2F39EFDD-C082-4696-8509-1A1BBDE9C6F8}" dt="2021-08-04T02:34:58.909" v="9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2F39EFDD-C082-4696-8509-1A1BBDE9C6F8}" dt="2021-08-04T03:07:54.768" v="963" actId="113"/>
          <ac:spMkLst>
            <pc:docMk/>
            <pc:sldMk cId="2475805559" sldId="257"/>
            <ac:spMk id="3" creationId="{835D6E6B-3353-491C-A3C6-F278D6CED8B3}"/>
          </ac:spMkLst>
        </pc:spChg>
        <pc:picChg chg="mod">
          <ac:chgData name="Indu Sekhar Dantu" userId="4218edbc7ffe59d5" providerId="LiveId" clId="{2F39EFDD-C082-4696-8509-1A1BBDE9C6F8}" dt="2021-08-04T03:01:53.167" v="607" actId="1076"/>
          <ac:picMkLst>
            <pc:docMk/>
            <pc:sldMk cId="2475805559" sldId="257"/>
            <ac:picMk id="4" creationId="{2E595A84-17FB-417F-83F5-D8A4D14D20D7}"/>
          </ac:picMkLst>
        </pc:picChg>
      </pc:sldChg>
      <pc:sldChg chg="delSp modSp mod">
        <pc:chgData name="Indu Sekhar Dantu" userId="4218edbc7ffe59d5" providerId="LiveId" clId="{2F39EFDD-C082-4696-8509-1A1BBDE9C6F8}" dt="2021-08-04T03:16:00.565" v="965" actId="478"/>
        <pc:sldMkLst>
          <pc:docMk/>
          <pc:sldMk cId="2394598200" sldId="264"/>
        </pc:sldMkLst>
        <pc:spChg chg="del mod">
          <ac:chgData name="Indu Sekhar Dantu" userId="4218edbc7ffe59d5" providerId="LiveId" clId="{2F39EFDD-C082-4696-8509-1A1BBDE9C6F8}" dt="2021-08-04T03:16:00.565" v="965" actId="478"/>
          <ac:spMkLst>
            <pc:docMk/>
            <pc:sldMk cId="2394598200" sldId="264"/>
            <ac:spMk id="6" creationId="{73DE0085-77D6-4755-8A89-519AC4E9E21D}"/>
          </ac:spMkLst>
        </pc:spChg>
      </pc:sldChg>
      <pc:sldChg chg="modSp mod">
        <pc:chgData name="Indu Sekhar Dantu" userId="4218edbc7ffe59d5" providerId="LiveId" clId="{2F39EFDD-C082-4696-8509-1A1BBDE9C6F8}" dt="2021-08-04T02:38:23.980" v="43" actId="20577"/>
        <pc:sldMkLst>
          <pc:docMk/>
          <pc:sldMk cId="0" sldId="354"/>
        </pc:sldMkLst>
        <pc:spChg chg="mod">
          <ac:chgData name="Indu Sekhar Dantu" userId="4218edbc7ffe59d5" providerId="LiveId" clId="{2F39EFDD-C082-4696-8509-1A1BBDE9C6F8}" dt="2021-08-04T02:38:23.980" v="43" actId="20577"/>
          <ac:spMkLst>
            <pc:docMk/>
            <pc:sldMk cId="0" sldId="354"/>
            <ac:spMk id="2" creationId="{F7957CEF-921D-4CA1-9645-64EC052173D9}"/>
          </ac:spMkLst>
        </pc:spChg>
      </pc:sldChg>
      <pc:sldChg chg="addSp modSp mod">
        <pc:chgData name="Indu Sekhar Dantu" userId="4218edbc7ffe59d5" providerId="LiveId" clId="{2F39EFDD-C082-4696-8509-1A1BBDE9C6F8}" dt="2021-08-04T03:16:13.041" v="975" actId="20577"/>
        <pc:sldMkLst>
          <pc:docMk/>
          <pc:sldMk cId="551553518" sldId="355"/>
        </pc:sldMkLst>
        <pc:spChg chg="mod">
          <ac:chgData name="Indu Sekhar Dantu" userId="4218edbc7ffe59d5" providerId="LiveId" clId="{2F39EFDD-C082-4696-8509-1A1BBDE9C6F8}" dt="2021-08-04T03:16:13.041" v="975" actId="20577"/>
          <ac:spMkLst>
            <pc:docMk/>
            <pc:sldMk cId="551553518" sldId="355"/>
            <ac:spMk id="5" creationId="{80573453-EFB3-447D-80A7-DC68DC74E523}"/>
          </ac:spMkLst>
        </pc:spChg>
        <pc:picChg chg="add mod">
          <ac:chgData name="Indu Sekhar Dantu" userId="4218edbc7ffe59d5" providerId="LiveId" clId="{2F39EFDD-C082-4696-8509-1A1BBDE9C6F8}" dt="2021-08-04T03:03:58.962" v="959" actId="1038"/>
          <ac:picMkLst>
            <pc:docMk/>
            <pc:sldMk cId="551553518" sldId="355"/>
            <ac:picMk id="2" creationId="{FA65EB2A-2668-4D06-8308-BB787ED75115}"/>
          </ac:picMkLst>
        </pc:picChg>
        <pc:picChg chg="add mod">
          <ac:chgData name="Indu Sekhar Dantu" userId="4218edbc7ffe59d5" providerId="LiveId" clId="{2F39EFDD-C082-4696-8509-1A1BBDE9C6F8}" dt="2021-08-04T03:03:52.779" v="927" actId="1035"/>
          <ac:picMkLst>
            <pc:docMk/>
            <pc:sldMk cId="551553518" sldId="355"/>
            <ac:picMk id="3" creationId="{7EF08B44-2C20-4EBD-82A0-9EA8901DC6A3}"/>
          </ac:picMkLst>
        </pc:picChg>
      </pc:sldChg>
      <pc:sldChg chg="modSp mod">
        <pc:chgData name="Indu Sekhar Dantu" userId="4218edbc7ffe59d5" providerId="LiveId" clId="{2F39EFDD-C082-4696-8509-1A1BBDE9C6F8}" dt="2021-08-04T02:45:45.565" v="151" actId="6549"/>
        <pc:sldMkLst>
          <pc:docMk/>
          <pc:sldMk cId="98201847" sldId="398"/>
        </pc:sldMkLst>
        <pc:spChg chg="mod">
          <ac:chgData name="Indu Sekhar Dantu" userId="4218edbc7ffe59d5" providerId="LiveId" clId="{2F39EFDD-C082-4696-8509-1A1BBDE9C6F8}" dt="2021-08-04T02:41:36.319" v="122" actId="6549"/>
          <ac:spMkLst>
            <pc:docMk/>
            <pc:sldMk cId="98201847" sldId="398"/>
            <ac:spMk id="2" creationId="{C3FB7051-2FE1-4FE2-861C-CDC9C5C03D39}"/>
          </ac:spMkLst>
        </pc:spChg>
        <pc:spChg chg="mod">
          <ac:chgData name="Indu Sekhar Dantu" userId="4218edbc7ffe59d5" providerId="LiveId" clId="{2F39EFDD-C082-4696-8509-1A1BBDE9C6F8}" dt="2021-08-04T02:45:45.565" v="151" actId="6549"/>
          <ac:spMkLst>
            <pc:docMk/>
            <pc:sldMk cId="98201847" sldId="39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F39EFDD-C082-4696-8509-1A1BBDE9C6F8}" dt="2021-08-04T02:49:31.498" v="311" actId="20577"/>
        <pc:sldMkLst>
          <pc:docMk/>
          <pc:sldMk cId="3680418489" sldId="400"/>
        </pc:sldMkLst>
        <pc:spChg chg="mod">
          <ac:chgData name="Indu Sekhar Dantu" userId="4218edbc7ffe59d5" providerId="LiveId" clId="{2F39EFDD-C082-4696-8509-1A1BBDE9C6F8}" dt="2021-08-04T02:49:31.498" v="311" actId="20577"/>
          <ac:spMkLst>
            <pc:docMk/>
            <pc:sldMk cId="3680418489" sldId="400"/>
            <ac:spMk id="2" creationId="{6ED80E72-7812-4FC4-AD3D-ECF9BCA1AF9F}"/>
          </ac:spMkLst>
        </pc:spChg>
      </pc:sldChg>
      <pc:sldChg chg="modSp mod">
        <pc:chgData name="Indu Sekhar Dantu" userId="4218edbc7ffe59d5" providerId="LiveId" clId="{2F39EFDD-C082-4696-8509-1A1BBDE9C6F8}" dt="2021-08-04T02:47:40.136" v="196" actId="20577"/>
        <pc:sldMkLst>
          <pc:docMk/>
          <pc:sldMk cId="2099459123" sldId="402"/>
        </pc:sldMkLst>
        <pc:spChg chg="mod">
          <ac:chgData name="Indu Sekhar Dantu" userId="4218edbc7ffe59d5" providerId="LiveId" clId="{2F39EFDD-C082-4696-8509-1A1BBDE9C6F8}" dt="2021-08-04T02:47:40.136" v="196" actId="20577"/>
          <ac:spMkLst>
            <pc:docMk/>
            <pc:sldMk cId="2099459123" sldId="402"/>
            <ac:spMk id="2" creationId="{BC38599A-23F7-4A8B-AF6B-9795DC041DCE}"/>
          </ac:spMkLst>
        </pc:spChg>
        <pc:spChg chg="mod">
          <ac:chgData name="Indu Sekhar Dantu" userId="4218edbc7ffe59d5" providerId="LiveId" clId="{2F39EFDD-C082-4696-8509-1A1BBDE9C6F8}" dt="2021-08-04T02:46:21.939" v="152" actId="6549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2F39EFDD-C082-4696-8509-1A1BBDE9C6F8}" dt="2021-08-04T02:51:18.180" v="351" actId="113"/>
        <pc:sldMkLst>
          <pc:docMk/>
          <pc:sldMk cId="251063099" sldId="404"/>
        </pc:sldMkLst>
        <pc:spChg chg="add mod">
          <ac:chgData name="Indu Sekhar Dantu" userId="4218edbc7ffe59d5" providerId="LiveId" clId="{2F39EFDD-C082-4696-8509-1A1BBDE9C6F8}" dt="2021-08-04T02:51:18.180" v="351" actId="113"/>
          <ac:spMkLst>
            <pc:docMk/>
            <pc:sldMk cId="251063099" sldId="404"/>
            <ac:spMk id="2" creationId="{454F826C-D816-418B-8D56-46083A0411D9}"/>
          </ac:spMkLst>
        </pc:spChg>
      </pc:sldChg>
      <pc:sldChg chg="del">
        <pc:chgData name="Indu Sekhar Dantu" userId="4218edbc7ffe59d5" providerId="LiveId" clId="{2F39EFDD-C082-4696-8509-1A1BBDE9C6F8}" dt="2021-08-04T02:52:08.137" v="353" actId="47"/>
        <pc:sldMkLst>
          <pc:docMk/>
          <pc:sldMk cId="898805296" sldId="405"/>
        </pc:sldMkLst>
      </pc:sldChg>
      <pc:sldChg chg="del">
        <pc:chgData name="Indu Sekhar Dantu" userId="4218edbc7ffe59d5" providerId="LiveId" clId="{2F39EFDD-C082-4696-8509-1A1BBDE9C6F8}" dt="2021-08-04T02:51:55.013" v="352" actId="47"/>
        <pc:sldMkLst>
          <pc:docMk/>
          <pc:sldMk cId="1584429990" sldId="406"/>
        </pc:sldMkLst>
      </pc:sldChg>
      <pc:sldChg chg="modSp mod">
        <pc:chgData name="Indu Sekhar Dantu" userId="4218edbc7ffe59d5" providerId="LiveId" clId="{2F39EFDD-C082-4696-8509-1A1BBDE9C6F8}" dt="2021-08-04T02:52:28.491" v="368" actId="20577"/>
        <pc:sldMkLst>
          <pc:docMk/>
          <pc:sldMk cId="3679385374" sldId="407"/>
        </pc:sldMkLst>
        <pc:spChg chg="mod">
          <ac:chgData name="Indu Sekhar Dantu" userId="4218edbc7ffe59d5" providerId="LiveId" clId="{2F39EFDD-C082-4696-8509-1A1BBDE9C6F8}" dt="2021-08-04T02:52:28.491" v="368" actId="20577"/>
          <ac:spMkLst>
            <pc:docMk/>
            <pc:sldMk cId="3679385374" sldId="40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2F39EFDD-C082-4696-8509-1A1BBDE9C6F8}" dt="2021-08-04T02:54:57.296" v="446" actId="47"/>
        <pc:sldMkLst>
          <pc:docMk/>
          <pc:sldMk cId="3585629282" sldId="408"/>
        </pc:sldMkLst>
      </pc:sldChg>
      <pc:sldChg chg="del">
        <pc:chgData name="Indu Sekhar Dantu" userId="4218edbc7ffe59d5" providerId="LiveId" clId="{2F39EFDD-C082-4696-8509-1A1BBDE9C6F8}" dt="2021-08-04T02:55:07.220" v="447" actId="47"/>
        <pc:sldMkLst>
          <pc:docMk/>
          <pc:sldMk cId="3441887240" sldId="410"/>
        </pc:sldMkLst>
      </pc:sldChg>
      <pc:sldChg chg="modSp del mod">
        <pc:chgData name="Indu Sekhar Dantu" userId="4218edbc7ffe59d5" providerId="LiveId" clId="{2F39EFDD-C082-4696-8509-1A1BBDE9C6F8}" dt="2021-08-04T02:54:33.794" v="445" actId="2696"/>
        <pc:sldMkLst>
          <pc:docMk/>
          <pc:sldMk cId="2634706303" sldId="411"/>
        </pc:sldMkLst>
        <pc:spChg chg="mod">
          <ac:chgData name="Indu Sekhar Dantu" userId="4218edbc7ffe59d5" providerId="LiveId" clId="{2F39EFDD-C082-4696-8509-1A1BBDE9C6F8}" dt="2021-08-04T02:54:03.678" v="444" actId="27636"/>
          <ac:spMkLst>
            <pc:docMk/>
            <pc:sldMk cId="2634706303" sldId="411"/>
            <ac:spMk id="30723" creationId="{7FA862AD-3D05-40BC-B0F8-F7D30BEE041F}"/>
          </ac:spMkLst>
        </pc:spChg>
        <pc:picChg chg="mod">
          <ac:chgData name="Indu Sekhar Dantu" userId="4218edbc7ffe59d5" providerId="LiveId" clId="{2F39EFDD-C082-4696-8509-1A1BBDE9C6F8}" dt="2021-08-04T02:53:44.798" v="417" actId="1035"/>
          <ac:picMkLst>
            <pc:docMk/>
            <pc:sldMk cId="2634706303" sldId="411"/>
            <ac:picMk id="3" creationId="{1A673F85-3AA5-499B-9B54-B0F6F7722A2D}"/>
          </ac:picMkLst>
        </pc:picChg>
      </pc:sldChg>
      <pc:sldChg chg="del">
        <pc:chgData name="Indu Sekhar Dantu" userId="4218edbc7ffe59d5" providerId="LiveId" clId="{2F39EFDD-C082-4696-8509-1A1BBDE9C6F8}" dt="2021-08-04T03:04:10.122" v="960" actId="47"/>
        <pc:sldMkLst>
          <pc:docMk/>
          <pc:sldMk cId="2093866071" sldId="412"/>
        </pc:sldMkLst>
      </pc:sldChg>
      <pc:sldChg chg="modSp">
        <pc:chgData name="Indu Sekhar Dantu" userId="4218edbc7ffe59d5" providerId="LiveId" clId="{2F39EFDD-C082-4696-8509-1A1BBDE9C6F8}" dt="2021-08-04T03:06:46.214" v="962" actId="14100"/>
        <pc:sldMkLst>
          <pc:docMk/>
          <pc:sldMk cId="344987653" sldId="415"/>
        </pc:sldMkLst>
        <pc:picChg chg="mod">
          <ac:chgData name="Indu Sekhar Dantu" userId="4218edbc7ffe59d5" providerId="LiveId" clId="{2F39EFDD-C082-4696-8509-1A1BBDE9C6F8}" dt="2021-08-04T03:06:46.214" v="962" actId="14100"/>
          <ac:picMkLst>
            <pc:docMk/>
            <pc:sldMk cId="344987653" sldId="415"/>
            <ac:picMk id="1026" creationId="{5B6F3944-B733-4A72-B7B7-EBE700B6FBC0}"/>
          </ac:picMkLst>
        </pc:picChg>
      </pc:sldChg>
      <pc:sldChg chg="modSp">
        <pc:chgData name="Indu Sekhar Dantu" userId="4218edbc7ffe59d5" providerId="LiveId" clId="{2F39EFDD-C082-4696-8509-1A1BBDE9C6F8}" dt="2021-08-04T03:06:40.321" v="961" actId="14100"/>
        <pc:sldMkLst>
          <pc:docMk/>
          <pc:sldMk cId="843529648" sldId="420"/>
        </pc:sldMkLst>
        <pc:picChg chg="mod">
          <ac:chgData name="Indu Sekhar Dantu" userId="4218edbc7ffe59d5" providerId="LiveId" clId="{2F39EFDD-C082-4696-8509-1A1BBDE9C6F8}" dt="2021-08-04T03:06:40.321" v="961" actId="14100"/>
          <ac:picMkLst>
            <pc:docMk/>
            <pc:sldMk cId="843529648" sldId="420"/>
            <ac:picMk id="2052" creationId="{111C4646-9D82-499F-9ACF-4FEB656C2C55}"/>
          </ac:picMkLst>
        </pc:picChg>
      </pc:sldChg>
      <pc:sldChg chg="modSp mod">
        <pc:chgData name="Indu Sekhar Dantu" userId="4218edbc7ffe59d5" providerId="LiveId" clId="{2F39EFDD-C082-4696-8509-1A1BBDE9C6F8}" dt="2021-08-04T02:57:32.735" v="448" actId="6549"/>
        <pc:sldMkLst>
          <pc:docMk/>
          <pc:sldMk cId="2512657181" sldId="435"/>
        </pc:sldMkLst>
        <pc:spChg chg="mod">
          <ac:chgData name="Indu Sekhar Dantu" userId="4218edbc7ffe59d5" providerId="LiveId" clId="{2F39EFDD-C082-4696-8509-1A1BBDE9C6F8}" dt="2021-08-04T02:57:32.735" v="448" actId="6549"/>
          <ac:spMkLst>
            <pc:docMk/>
            <pc:sldMk cId="2512657181" sldId="4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2F39EFDD-C082-4696-8509-1A1BBDE9C6F8}" dt="2021-08-04T03:20:17.940" v="1214" actId="123"/>
        <pc:sldMkLst>
          <pc:docMk/>
          <pc:sldMk cId="2536862762" sldId="440"/>
        </pc:sldMkLst>
        <pc:spChg chg="mod">
          <ac:chgData name="Indu Sekhar Dantu" userId="4218edbc7ffe59d5" providerId="LiveId" clId="{2F39EFDD-C082-4696-8509-1A1BBDE9C6F8}" dt="2021-08-04T03:20:17.940" v="1214" actId="123"/>
          <ac:spMkLst>
            <pc:docMk/>
            <pc:sldMk cId="2536862762" sldId="440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E7591C9E-FE8E-473A-A626-9F5707ED3182}"/>
    <pc:docChg chg="undo custSel addSld delSld modSld">
      <pc:chgData name="Indu Sekhar Dantu" userId="4218edbc7ffe59d5" providerId="LiveId" clId="{E7591C9E-FE8E-473A-A626-9F5707ED3182}" dt="2021-08-01T17:11:18.853" v="1545" actId="20577"/>
      <pc:docMkLst>
        <pc:docMk/>
      </pc:docMkLst>
      <pc:sldChg chg="addSp delSp modSp mod">
        <pc:chgData name="Indu Sekhar Dantu" userId="4218edbc7ffe59d5" providerId="LiveId" clId="{E7591C9E-FE8E-473A-A626-9F5707ED3182}" dt="2021-08-01T16:14:57.499" v="237" actId="20577"/>
        <pc:sldMkLst>
          <pc:docMk/>
          <pc:sldMk cId="2475805559" sldId="257"/>
        </pc:sldMkLst>
        <pc:spChg chg="mod">
          <ac:chgData name="Indu Sekhar Dantu" userId="4218edbc7ffe59d5" providerId="LiveId" clId="{E7591C9E-FE8E-473A-A626-9F5707ED3182}" dt="2021-08-01T16:13:37.895" v="222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E7591C9E-FE8E-473A-A626-9F5707ED3182}" dt="2021-08-01T16:14:57.499" v="237" actId="20577"/>
          <ac:spMkLst>
            <pc:docMk/>
            <pc:sldMk cId="2475805559" sldId="257"/>
            <ac:spMk id="3" creationId="{835D6E6B-3353-491C-A3C6-F278D6CED8B3}"/>
          </ac:spMkLst>
        </pc:spChg>
        <pc:picChg chg="add mod">
          <ac:chgData name="Indu Sekhar Dantu" userId="4218edbc7ffe59d5" providerId="LiveId" clId="{E7591C9E-FE8E-473A-A626-9F5707ED3182}" dt="2021-08-01T16:05:54.572" v="118" actId="1038"/>
          <ac:picMkLst>
            <pc:docMk/>
            <pc:sldMk cId="2475805559" sldId="257"/>
            <ac:picMk id="4" creationId="{2E595A84-17FB-417F-83F5-D8A4D14D20D7}"/>
          </ac:picMkLst>
        </pc:picChg>
        <pc:picChg chg="del mod">
          <ac:chgData name="Indu Sekhar Dantu" userId="4218edbc7ffe59d5" providerId="LiveId" clId="{E7591C9E-FE8E-473A-A626-9F5707ED3182}" dt="2021-08-01T15:59:58.473" v="1" actId="478"/>
          <ac:picMkLst>
            <pc:docMk/>
            <pc:sldMk cId="2475805559" sldId="257"/>
            <ac:picMk id="1026" creationId="{98E64142-3CA3-4139-B96B-F35EB3F9A96A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3"/>
        </pc:sldMkLst>
      </pc:sldChg>
      <pc:sldChg chg="modSp del mod">
        <pc:chgData name="Indu Sekhar Dantu" userId="4218edbc7ffe59d5" providerId="LiveId" clId="{E7591C9E-FE8E-473A-A626-9F5707ED3182}" dt="2021-08-01T16:30:54.920" v="388" actId="47"/>
        <pc:sldMkLst>
          <pc:docMk/>
          <pc:sldMk cId="0" sldId="274"/>
        </pc:sldMkLst>
        <pc:spChg chg="mod">
          <ac:chgData name="Indu Sekhar Dantu" userId="4218edbc7ffe59d5" providerId="LiveId" clId="{E7591C9E-FE8E-473A-A626-9F5707ED3182}" dt="2021-08-01T16:17:30.145" v="256" actId="27636"/>
          <ac:spMkLst>
            <pc:docMk/>
            <pc:sldMk cId="0" sldId="274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587761929" sldId="32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990509566" sldId="32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6604777" sldId="32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71753882" sldId="33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32566008" sldId="33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3739253" sldId="33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35774309" sldId="33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3"/>
        </pc:sldMkLst>
      </pc:sldChg>
      <pc:sldChg chg="delSp modSp mod">
        <pc:chgData name="Indu Sekhar Dantu" userId="4218edbc7ffe59d5" providerId="LiveId" clId="{E7591C9E-FE8E-473A-A626-9F5707ED3182}" dt="2021-08-01T16:48:17.753" v="844" actId="20577"/>
        <pc:sldMkLst>
          <pc:docMk/>
          <pc:sldMk cId="0" sldId="354"/>
        </pc:sldMkLst>
        <pc:spChg chg="mod">
          <ac:chgData name="Indu Sekhar Dantu" userId="4218edbc7ffe59d5" providerId="LiveId" clId="{E7591C9E-FE8E-473A-A626-9F5707ED3182}" dt="2021-08-01T16:35:44.932" v="441" actId="20577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8:17.753" v="844" actId="20577"/>
          <ac:spMkLst>
            <pc:docMk/>
            <pc:sldMk cId="0" sldId="354"/>
            <ac:spMk id="30723" creationId="{7FA862AD-3D05-40BC-B0F8-F7D30BEE041F}"/>
          </ac:spMkLst>
        </pc:spChg>
        <pc:picChg chg="del">
          <ac:chgData name="Indu Sekhar Dantu" userId="4218edbc7ffe59d5" providerId="LiveId" clId="{E7591C9E-FE8E-473A-A626-9F5707ED3182}" dt="2021-08-01T16:17:26.145" v="249"/>
          <ac:picMkLst>
            <pc:docMk/>
            <pc:sldMk cId="0" sldId="354"/>
            <ac:picMk id="2" creationId="{6C85837D-3770-4B39-B3C8-38713952BA87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9817610" sldId="35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38669024" sldId="35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7373986" sldId="35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028301364" sldId="35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692743361" sldId="36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40833536" sldId="36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37845455" sldId="36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643349705" sldId="36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77831120" sldId="36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25232486" sldId="3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00791995" sldId="3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38598704" sldId="3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13449958" sldId="36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08970291" sldId="3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35604199" sldId="3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131701165" sldId="3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916544003" sldId="3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698340237" sldId="37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05021782" sldId="37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16579911" sldId="3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53758452" sldId="3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75930178" sldId="3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377569865" sldId="3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95643654" sldId="3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6752671" sldId="3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39820015" sldId="3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20086775" sldId="3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40541020" sldId="3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03802057" sldId="3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075610215" sldId="3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770998800" sldId="386"/>
        </pc:sldMkLst>
      </pc:sldChg>
      <pc:sldChg chg="modSp del mod">
        <pc:chgData name="Indu Sekhar Dantu" userId="4218edbc7ffe59d5" providerId="LiveId" clId="{E7591C9E-FE8E-473A-A626-9F5707ED3182}" dt="2021-08-01T16:20:13.431" v="281" actId="47"/>
        <pc:sldMkLst>
          <pc:docMk/>
          <pc:sldMk cId="505081213" sldId="387"/>
        </pc:sldMkLst>
        <pc:spChg chg="mod">
          <ac:chgData name="Indu Sekhar Dantu" userId="4218edbc7ffe59d5" providerId="LiveId" clId="{E7591C9E-FE8E-473A-A626-9F5707ED3182}" dt="2021-08-01T16:17:30.021" v="250" actId="27636"/>
          <ac:spMkLst>
            <pc:docMk/>
            <pc:sldMk cId="505081213" sldId="387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2:35.332" v="361" actId="2696"/>
        <pc:sldMkLst>
          <pc:docMk/>
          <pc:sldMk cId="3378924960" sldId="388"/>
        </pc:sldMkLst>
        <pc:spChg chg="mod">
          <ac:chgData name="Indu Sekhar Dantu" userId="4218edbc7ffe59d5" providerId="LiveId" clId="{E7591C9E-FE8E-473A-A626-9F5707ED3182}" dt="2021-08-01T16:17:30.061" v="251" actId="27636"/>
          <ac:spMkLst>
            <pc:docMk/>
            <pc:sldMk cId="3378924960" sldId="388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4:17.846" v="371" actId="2696"/>
        <pc:sldMkLst>
          <pc:docMk/>
          <pc:sldMk cId="3971659013" sldId="389"/>
        </pc:sldMkLst>
        <pc:spChg chg="mod">
          <ac:chgData name="Indu Sekhar Dantu" userId="4218edbc7ffe59d5" providerId="LiveId" clId="{E7591C9E-FE8E-473A-A626-9F5707ED3182}" dt="2021-08-01T16:17:30.074" v="252" actId="27636"/>
          <ac:spMkLst>
            <pc:docMk/>
            <pc:sldMk cId="3971659013" sldId="389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089" v="253" actId="27636"/>
          <ac:spMkLst>
            <pc:docMk/>
            <pc:sldMk cId="3971659013" sldId="389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5:56.786" v="380" actId="2696"/>
        <pc:sldMkLst>
          <pc:docMk/>
          <pc:sldMk cId="309637911" sldId="390"/>
        </pc:sldMkLst>
      </pc:sldChg>
      <pc:sldChg chg="modSp del mod">
        <pc:chgData name="Indu Sekhar Dantu" userId="4218edbc7ffe59d5" providerId="LiveId" clId="{E7591C9E-FE8E-473A-A626-9F5707ED3182}" dt="2021-08-01T16:28:35.374" v="384" actId="47"/>
        <pc:sldMkLst>
          <pc:docMk/>
          <pc:sldMk cId="2384110092" sldId="391"/>
        </pc:sldMkLst>
        <pc:spChg chg="mod">
          <ac:chgData name="Indu Sekhar Dantu" userId="4218edbc7ffe59d5" providerId="LiveId" clId="{E7591C9E-FE8E-473A-A626-9F5707ED3182}" dt="2021-08-01T16:17:30.124" v="255" actId="27636"/>
          <ac:spMkLst>
            <pc:docMk/>
            <pc:sldMk cId="2384110092" sldId="391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121" v="254" actId="27636"/>
          <ac:spMkLst>
            <pc:docMk/>
            <pc:sldMk cId="2384110092" sldId="391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1:53.764" v="393" actId="47"/>
        <pc:sldMkLst>
          <pc:docMk/>
          <pc:sldMk cId="4153384628" sldId="392"/>
        </pc:sldMkLst>
      </pc:sldChg>
      <pc:sldChg chg="delSp modSp del mod">
        <pc:chgData name="Indu Sekhar Dantu" userId="4218edbc7ffe59d5" providerId="LiveId" clId="{E7591C9E-FE8E-473A-A626-9F5707ED3182}" dt="2021-08-01T16:33:01.284" v="428" actId="47"/>
        <pc:sldMkLst>
          <pc:docMk/>
          <pc:sldMk cId="137761870" sldId="393"/>
        </pc:sldMkLst>
        <pc:spChg chg="mod">
          <ac:chgData name="Indu Sekhar Dantu" userId="4218edbc7ffe59d5" providerId="LiveId" clId="{E7591C9E-FE8E-473A-A626-9F5707ED3182}" dt="2021-08-01T16:17:30.161" v="257" actId="27636"/>
          <ac:spMkLst>
            <pc:docMk/>
            <pc:sldMk cId="137761870" sldId="393"/>
            <ac:spMk id="2" creationId="{00000000-0000-0000-0000-000000000000}"/>
          </ac:spMkLst>
        </pc:spChg>
        <pc:picChg chg="del mod">
          <ac:chgData name="Indu Sekhar Dantu" userId="4218edbc7ffe59d5" providerId="LiveId" clId="{E7591C9E-FE8E-473A-A626-9F5707ED3182}" dt="2021-08-01T16:32:42.939" v="397" actId="21"/>
          <ac:picMkLst>
            <pc:docMk/>
            <pc:sldMk cId="137761870" sldId="393"/>
            <ac:picMk id="1026" creationId="{00000000-0000-0000-0000-000000000000}"/>
          </ac:picMkLst>
        </pc:picChg>
      </pc:sldChg>
      <pc:sldChg chg="modSp del mod">
        <pc:chgData name="Indu Sekhar Dantu" userId="4218edbc7ffe59d5" providerId="LiveId" clId="{E7591C9E-FE8E-473A-A626-9F5707ED3182}" dt="2021-08-01T16:34:00.187" v="433" actId="2696"/>
        <pc:sldMkLst>
          <pc:docMk/>
          <pc:sldMk cId="2995240869" sldId="394"/>
        </pc:sldMkLst>
        <pc:spChg chg="mod">
          <ac:chgData name="Indu Sekhar Dantu" userId="4218edbc7ffe59d5" providerId="LiveId" clId="{E7591C9E-FE8E-473A-A626-9F5707ED3182}" dt="2021-08-01T16:17:30.168" v="258" actId="27636"/>
          <ac:spMkLst>
            <pc:docMk/>
            <pc:sldMk cId="2995240869" sldId="394"/>
            <ac:spMk id="2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4:50.605" v="437" actId="2696"/>
        <pc:sldMkLst>
          <pc:docMk/>
          <pc:sldMk cId="407225133" sldId="395"/>
        </pc:sldMkLst>
      </pc:sldChg>
      <pc:sldChg chg="del">
        <pc:chgData name="Indu Sekhar Dantu" userId="4218edbc7ffe59d5" providerId="LiveId" clId="{E7591C9E-FE8E-473A-A626-9F5707ED3182}" dt="2021-08-01T16:35:17.381" v="440" actId="2696"/>
        <pc:sldMkLst>
          <pc:docMk/>
          <pc:sldMk cId="215810723" sldId="396"/>
        </pc:sldMkLst>
      </pc:sldChg>
      <pc:sldChg chg="modSp mod">
        <pc:chgData name="Indu Sekhar Dantu" userId="4218edbc7ffe59d5" providerId="LiveId" clId="{E7591C9E-FE8E-473A-A626-9F5707ED3182}" dt="2021-08-01T16:49:01.071" v="870" actId="20577"/>
        <pc:sldMkLst>
          <pc:docMk/>
          <pc:sldMk cId="3609655889" sldId="397"/>
        </pc:sldMkLst>
        <pc:spChg chg="mod">
          <ac:chgData name="Indu Sekhar Dantu" userId="4218edbc7ffe59d5" providerId="LiveId" clId="{E7591C9E-FE8E-473A-A626-9F5707ED3182}" dt="2021-08-01T16:21:14.693" v="357" actId="113"/>
          <ac:spMkLst>
            <pc:docMk/>
            <pc:sldMk cId="3609655889" sldId="397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9:01.071" v="870" actId="20577"/>
          <ac:spMkLst>
            <pc:docMk/>
            <pc:sldMk cId="3609655889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E7591C9E-FE8E-473A-A626-9F5707ED3182}" dt="2021-08-01T17:11:18.853" v="1545" actId="20577"/>
        <pc:sldMkLst>
          <pc:docMk/>
          <pc:sldMk cId="98201847" sldId="398"/>
        </pc:sldMkLst>
        <pc:spChg chg="mod">
          <ac:chgData name="Indu Sekhar Dantu" userId="4218edbc7ffe59d5" providerId="LiveId" clId="{E7591C9E-FE8E-473A-A626-9F5707ED3182}" dt="2021-08-01T16:37:23.325" v="508" actId="113"/>
          <ac:spMkLst>
            <pc:docMk/>
            <pc:sldMk cId="98201847" sldId="398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11:18.853" v="1545" actId="20577"/>
          <ac:spMkLst>
            <pc:docMk/>
            <pc:sldMk cId="98201847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9:34.921" v="1485" actId="20577"/>
        <pc:sldMkLst>
          <pc:docMk/>
          <pc:sldMk cId="525801685" sldId="399"/>
        </pc:sldMkLst>
        <pc:spChg chg="mod">
          <ac:chgData name="Indu Sekhar Dantu" userId="4218edbc7ffe59d5" providerId="LiveId" clId="{E7591C9E-FE8E-473A-A626-9F5707ED3182}" dt="2021-08-01T16:37:18.173" v="506" actId="113"/>
          <ac:spMkLst>
            <pc:docMk/>
            <pc:sldMk cId="525801685" sldId="399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9:34.921" v="1485" actId="20577"/>
          <ac:spMkLst>
            <pc:docMk/>
            <pc:sldMk cId="525801685" sldId="39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3:18.882" v="1226" actId="20577"/>
        <pc:sldMkLst>
          <pc:docMk/>
          <pc:sldMk cId="3680418489" sldId="400"/>
        </pc:sldMkLst>
        <pc:spChg chg="mod">
          <ac:chgData name="Indu Sekhar Dantu" userId="4218edbc7ffe59d5" providerId="LiveId" clId="{E7591C9E-FE8E-473A-A626-9F5707ED3182}" dt="2021-08-01T16:42:00.482" v="613" actId="20577"/>
          <ac:spMkLst>
            <pc:docMk/>
            <pc:sldMk cId="3680418489" sldId="400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3:18.882" v="1226" actId="20577"/>
          <ac:spMkLst>
            <pc:docMk/>
            <pc:sldMk cId="3680418489" sldId="40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7:39.775" v="1400" actId="20577"/>
        <pc:sldMkLst>
          <pc:docMk/>
          <pc:sldMk cId="2310071653" sldId="401"/>
        </pc:sldMkLst>
        <pc:spChg chg="mod">
          <ac:chgData name="Indu Sekhar Dantu" userId="4218edbc7ffe59d5" providerId="LiveId" clId="{E7591C9E-FE8E-473A-A626-9F5707ED3182}" dt="2021-08-01T16:40:29.534" v="536" actId="113"/>
          <ac:spMkLst>
            <pc:docMk/>
            <pc:sldMk cId="2310071653" sldId="401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7:39.775" v="1400" actId="20577"/>
          <ac:spMkLst>
            <pc:docMk/>
            <pc:sldMk cId="2310071653" sldId="40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6:11.487" v="1344" actId="20577"/>
        <pc:sldMkLst>
          <pc:docMk/>
          <pc:sldMk cId="2099459123" sldId="402"/>
        </pc:sldMkLst>
        <pc:spChg chg="mod">
          <ac:chgData name="Indu Sekhar Dantu" userId="4218edbc7ffe59d5" providerId="LiveId" clId="{E7591C9E-FE8E-473A-A626-9F5707ED3182}" dt="2021-08-01T16:41:14.318" v="578" actId="113"/>
          <ac:spMkLst>
            <pc:docMk/>
            <pc:sldMk cId="2099459123" sldId="402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6:11.487" v="1344" actId="20577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E7591C9E-FE8E-473A-A626-9F5707ED3182}" dt="2021-08-01T17:01:51.438" v="1174" actId="14100"/>
        <pc:sldMkLst>
          <pc:docMk/>
          <pc:sldMk cId="2398087537" sldId="403"/>
        </pc:sldMkLst>
        <pc:spChg chg="mod">
          <ac:chgData name="Indu Sekhar Dantu" userId="4218edbc7ffe59d5" providerId="LiveId" clId="{E7591C9E-FE8E-473A-A626-9F5707ED3182}" dt="2021-08-01T16:42:29.562" v="645" actId="20577"/>
          <ac:spMkLst>
            <pc:docMk/>
            <pc:sldMk cId="2398087537" sldId="403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1:51.438" v="1174" actId="14100"/>
          <ac:spMkLst>
            <pc:docMk/>
            <pc:sldMk cId="2398087537" sldId="403"/>
            <ac:spMk id="30723" creationId="{7FA862AD-3D05-40BC-B0F8-F7D30BEE041F}"/>
          </ac:spMkLst>
        </pc:spChg>
        <pc:picChg chg="add mod">
          <ac:chgData name="Indu Sekhar Dantu" userId="4218edbc7ffe59d5" providerId="LiveId" clId="{E7591C9E-FE8E-473A-A626-9F5707ED3182}" dt="2021-08-01T17:01:40.957" v="1171" actId="1036"/>
          <ac:picMkLst>
            <pc:docMk/>
            <pc:sldMk cId="2398087537" sldId="403"/>
            <ac:picMk id="2" creationId="{6ACC8BC8-A5B8-49AE-9675-B9DD56F195C9}"/>
          </ac:picMkLst>
        </pc:picChg>
      </pc:sldChg>
      <pc:sldChg chg="modSp add mod">
        <pc:chgData name="Indu Sekhar Dantu" userId="4218edbc7ffe59d5" providerId="LiveId" clId="{E7591C9E-FE8E-473A-A626-9F5707ED3182}" dt="2021-08-01T16:57:58.218" v="1102" actId="20577"/>
        <pc:sldMkLst>
          <pc:docMk/>
          <pc:sldMk cId="251063099" sldId="404"/>
        </pc:sldMkLst>
        <pc:spChg chg="mod">
          <ac:chgData name="Indu Sekhar Dantu" userId="4218edbc7ffe59d5" providerId="LiveId" clId="{E7591C9E-FE8E-473A-A626-9F5707ED3182}" dt="2021-08-01T16:44:25.704" v="722" actId="20577"/>
          <ac:spMkLst>
            <pc:docMk/>
            <pc:sldMk cId="251063099" sldId="40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7:58.218" v="1102" actId="20577"/>
          <ac:spMkLst>
            <pc:docMk/>
            <pc:sldMk cId="251063099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47.941" v="1039" actId="20577"/>
        <pc:sldMkLst>
          <pc:docMk/>
          <pc:sldMk cId="898805296" sldId="405"/>
        </pc:sldMkLst>
        <pc:spChg chg="mod">
          <ac:chgData name="Indu Sekhar Dantu" userId="4218edbc7ffe59d5" providerId="LiveId" clId="{E7591C9E-FE8E-473A-A626-9F5707ED3182}" dt="2021-08-01T16:44:59.220" v="748" actId="113"/>
          <ac:spMkLst>
            <pc:docMk/>
            <pc:sldMk cId="898805296" sldId="405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47.941" v="1039" actId="20577"/>
          <ac:spMkLst>
            <pc:docMk/>
            <pc:sldMk cId="898805296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58.154" v="1040" actId="20577"/>
        <pc:sldMkLst>
          <pc:docMk/>
          <pc:sldMk cId="3706387858" sldId="406"/>
        </pc:sldMkLst>
        <pc:spChg chg="mod">
          <ac:chgData name="Indu Sekhar Dantu" userId="4218edbc7ffe59d5" providerId="LiveId" clId="{E7591C9E-FE8E-473A-A626-9F5707ED3182}" dt="2021-08-01T16:45:38.377" v="757" actId="20577"/>
          <ac:spMkLst>
            <pc:docMk/>
            <pc:sldMk cId="3706387858" sldId="406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58.154" v="1040" actId="20577"/>
          <ac:spMkLst>
            <pc:docMk/>
            <pc:sldMk cId="3706387858" sldId="406"/>
            <ac:spMk id="30723" creationId="{7FA862AD-3D05-40BC-B0F8-F7D30BEE041F}"/>
          </ac:spMkLst>
        </pc:spChg>
      </pc:sldChg>
      <pc:sldMasterChg chg="delSldLayout">
        <pc:chgData name="Indu Sekhar Dantu" userId="4218edbc7ffe59d5" providerId="LiveId" clId="{E7591C9E-FE8E-473A-A626-9F5707ED3182}" dt="2021-08-01T16:24:32.217" v="372" actId="2696"/>
        <pc:sldMasterMkLst>
          <pc:docMk/>
          <pc:sldMasterMk cId="0" sldId="2147483648"/>
        </pc:sldMasterMkLst>
        <pc:sldLayoutChg chg="del">
          <pc:chgData name="Indu Sekhar Dantu" userId="4218edbc7ffe59d5" providerId="LiveId" clId="{E7591C9E-FE8E-473A-A626-9F5707ED3182}" dt="2021-08-01T16:24:32.217" v="372" actId="2696"/>
          <pc:sldLayoutMkLst>
            <pc:docMk/>
            <pc:sldMasterMk cId="0" sldId="2147483648"/>
            <pc:sldLayoutMk cId="75243039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5AA4-721F-4369-95CF-8371F81C4259}" type="datetimeFigureOut">
              <a:rPr lang="en-IN" smtClean="0"/>
              <a:t>29-08-2021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0D8E-1DC4-427C-8EAB-5CF794836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6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8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69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0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03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2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8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05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127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747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98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65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166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70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316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53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13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00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7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65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93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82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832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04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21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7785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65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2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7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0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80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4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39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82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8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5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0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173" y="677784"/>
            <a:ext cx="10993549" cy="2306483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/>
            </a: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/>
            </a: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/>
            </a: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Audit in Banking Sector – System Effectiveness / IT System Efficiency)</a:t>
            </a:r>
            <a:r>
              <a:rPr lang="en-US" sz="40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40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(</a:t>
            </a:r>
            <a:r>
              <a:rPr lang="en-US" sz="3000" cap="none" dirty="0">
                <a:solidFill>
                  <a:srgbClr val="222222"/>
                </a:solidFill>
                <a:latin typeface="Gabriola" panose="04040605051002020D02" pitchFamily="82" charset="0"/>
              </a:rPr>
              <a:t>P</a:t>
            </a:r>
            <a:r>
              <a:rPr lang="en-US" sz="3000" i="0" cap="none" dirty="0">
                <a:solidFill>
                  <a:srgbClr val="222222"/>
                </a:solidFill>
                <a:effectLst/>
                <a:latin typeface="Gabriola" panose="04040605051002020D02" pitchFamily="82" charset="0"/>
              </a:rPr>
              <a:t>ractical aspects of IS Audit) </a:t>
            </a:r>
            <a: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  <a:t>CMA (Dr.) P. Siva Rama Prasad</a:t>
            </a:r>
            <a:b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en-US" sz="2400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M.Com</a:t>
            </a: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., MBA (Finance)., FCMA., FCS., FIII (Life &amp; General)., MAIMA</a:t>
            </a:r>
            <a:b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endParaRPr lang="en-US" sz="2400" cap="none" dirty="0">
              <a:latin typeface="Gabriola" panose="04040605051002020D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3" name="Picture 2" descr="ICAI-CMA">
            <a:extLst>
              <a:ext uri="{FF2B5EF4-FFF2-40B4-BE49-F238E27FC236}">
                <a16:creationId xmlns:a16="http://schemas.microsoft.com/office/drawing/2014/main" id="{C4D44914-55F7-4BFF-B8FA-F5B84CF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617610"/>
            <a:ext cx="886198" cy="1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Preventing Access of Unauthorized Software</a:t>
            </a:r>
            <a:r>
              <a:rPr lang="en-IN" sz="2700" b="1" spc="-5" dirty="0">
                <a:latin typeface="Gabriola" panose="04040605051002020D02" pitchFamily="82" charset="0"/>
                <a:ea typeface="Times New Roman" panose="02020603050405020304" pitchFamily="18" charset="0"/>
              </a:rPr>
              <a:t>: 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Maintain an up-to-date and preferably centralized inventory of authorized software(s) / approved applications / software / libraries, etc.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Internet usage, if any, should be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restricted to identified standalone computer(s)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the branch of a Financial Institution which are strictly separate from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systems identified for running day to day business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05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Environmental Controls: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Put in place appropriate controls for securing physical location of critical assets (as identified by the Financial Institution under its inventory of IT assets), providing protection from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natural and man-made threats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Put in place mechanisms for monitoring of breaches / compromises of environmental controls relating to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temperature, water, smoke, access alarms, service availability alerts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(power supply, telecommunication, servers), access logs, etc. Appropriate physical security measures shall be taken to protect the critical assets of the Financial Institution.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868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Network Management and Security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:</a:t>
            </a:r>
          </a:p>
          <a:p>
            <a:pPr marL="0" lvl="0" indent="0" algn="just">
              <a:buSzPts val="1200"/>
              <a:buNone/>
            </a:pP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Ensure that all the network devices are configured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appropriately and periodically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assessed to ensure that such configurations are securely maintained.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default passwords of all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network devices / systems should be changed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after installation.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374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Network Management and Security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:</a:t>
            </a:r>
          </a:p>
          <a:p>
            <a:pPr marL="0" lvl="0" indent="0" algn="just">
              <a:buSzPts val="1200"/>
              <a:buNone/>
            </a:pP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Put in appropriate controls to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secure wireless local area networks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wireless access points, wireless client access systems.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Critical infrastructure of Financial Institution (viz.,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NEFT, RTGS, SWIFT, CBS, ATM infrastructure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) should be designed with adequate network separation controls.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4274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Secure Configuration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firewall configurations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should be set to the highest security level and evaluation of critical device (such as firewall, network switches, security devices, etc.) configurations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should be done periodically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Systems such as Network, application, database and servers should be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used dedicatedly for the purpose for which they have been set up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980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Anti-virus and Patch Management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Put in place systems and processes to identify, track, manage and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monitor the status of patches to servers, operating system and application software running at the systems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used by the Financial Institution officials (end-users).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Implement and update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antivirus protection for all servers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applicable end points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preferably through a centralized system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026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 Access Control / Management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Disallow administrative rights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on end-user workstations / PCs / laptops and provide access rights on a ‘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need to know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’ and ‘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need to do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’ basis.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Passwords should be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set as complex and lengthy and users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should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not use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same passwords for all the applications / systems / devices.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488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 Access Control / Management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Remote Desktop Protocol (RDP)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which allows others to access the computer remotely over a network or over the internet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should be always disabled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should be enabled only with the approval of the authorized officer of the Financial Institution.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Logs for such remote access shall be enabled and monitored for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suspicious activities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Implement appropriate (e.g., centralized) systems and controls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allow, manage, log and monitor privileged / super user / administrative access to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critical systems (servers / databases, applications, network devices etc.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)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4976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Secure Mail and Messaging Systems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Implement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secure mail and messaging systems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including those used by Financial Institution’s partners &amp; vendors, that include measures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to prevent email spoofing, identical mail domains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protection of attachments, malicious links etc.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Document and implement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email server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specific controls.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30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Removable Media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As a default rule, use of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removable devices and media should not be permitted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the banking environment unless specifically authorized for defined use and duration of use.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Secure the usage of removable media on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Workstations / PCs / Laptops, etc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 and secure erasure / deletion of data on such media after use.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Get the removable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media scanned for malware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/ anti-virus prior to providing read / write access.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148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SzPts val="1200"/>
              <a:buNone/>
            </a:pPr>
            <a:r>
              <a:rPr lang="en-US" sz="2700" b="1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IT System Effectiveness:</a:t>
            </a:r>
            <a:endParaRPr lang="en-US" sz="2700" b="1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SzPts val="1200"/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Checking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: Branch / Department Level. The IS auditors should verify whether: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Computerized operations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provide better customer service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terms of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time and quality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Staff serves a larger number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customers during the day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than prior to the introduction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online operations.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Customer information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provided timely and accurately.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system reflects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any improvement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in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overall quality of products and services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offered.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1800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1633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 / Employee / Management Awareness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Communicate to users / employees, vendors &amp; partners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security policies covering secure and acceptable use of Financial Institution’s network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/ assets including customer information / data, educating them about cyber security risks and protection measures at their level.</a:t>
            </a:r>
            <a:endParaRPr lang="en-IN" sz="2700" spc="-5" dirty="0"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Conduct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awareness / training for staff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on basic information security controls (Do’s / Don’ts), incident reporting, etc.</a:t>
            </a:r>
            <a:endParaRPr lang="en-IN" sz="2700" spc="-5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92100" indent="0">
              <a:lnSpc>
                <a:spcPts val="1375"/>
              </a:lnSpc>
              <a:buNone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52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 / Employee / Management Awareness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Board members may be kept updated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on basic tenets / principles of IT risk / cyber security risk at least once a year.</a:t>
            </a:r>
            <a:endParaRPr lang="en-IN" sz="2700" spc="-5" dirty="0"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end-users should be made aware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never open or download an email attachment from unknown sources.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IS Auditor verify the </a:t>
            </a:r>
            <a:r>
              <a:rPr lang="en-US" sz="2700" b="1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existence of Policy and Procedure for Training on IT Security</a:t>
            </a:r>
            <a:r>
              <a:rPr lang="en-US" sz="2700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92100" indent="0">
              <a:lnSpc>
                <a:spcPts val="1375"/>
              </a:lnSpc>
              <a:buNone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65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Customer Education and Awareness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Improve and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maintain customer awareness and education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with regard to cyber security risks.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Educate the customers on keeping their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card, PIN etc. secure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not to share with any third party.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685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Vendor / Outsourcing Risk Management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marR="5842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"/>
              <a:tabLst>
                <a:tab pos="219710" algn="l"/>
              </a:tabLst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marR="5842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"/>
              <a:tabLst>
                <a:tab pos="219710" algn="l"/>
              </a:tabLst>
            </a:pPr>
            <a:r>
              <a:rPr lang="en-US" sz="2700" dirty="0">
                <a:latin typeface="Gabriola" panose="04040605051002020D02" pitchFamily="82" charset="0"/>
              </a:rPr>
              <a:t>All the outsourcing </a:t>
            </a:r>
            <a:r>
              <a:rPr lang="en-US" sz="2700" b="1" dirty="0">
                <a:latin typeface="Gabriola" panose="04040605051002020D02" pitchFamily="82" charset="0"/>
              </a:rPr>
              <a:t>Service Level Agreements (SLAs)</a:t>
            </a:r>
            <a:r>
              <a:rPr lang="en-US" sz="2700" dirty="0">
                <a:latin typeface="Gabriola" panose="04040605051002020D02" pitchFamily="82" charset="0"/>
              </a:rPr>
              <a:t> signed with the vendors must clearly mention the responsibility of the Financial Institution and vendor in case of any failure of services. </a:t>
            </a:r>
          </a:p>
          <a:p>
            <a:pPr marL="342900" marR="5842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"/>
              <a:tabLst>
                <a:tab pos="219710" algn="l"/>
              </a:tabLst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marR="5842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"/>
              <a:tabLst>
                <a:tab pos="219710" algn="l"/>
              </a:tabLst>
            </a:pPr>
            <a:r>
              <a:rPr lang="en-US" sz="2700" dirty="0">
                <a:latin typeface="Gabriola" panose="04040605051002020D02" pitchFamily="82" charset="0"/>
              </a:rPr>
              <a:t>The </a:t>
            </a:r>
            <a:r>
              <a:rPr lang="en-US" sz="2700" b="1" dirty="0">
                <a:latin typeface="Gabriola" panose="04040605051002020D02" pitchFamily="82" charset="0"/>
              </a:rPr>
              <a:t>depth of risk assessment shall be dependent on the criticality</a:t>
            </a:r>
            <a:r>
              <a:rPr lang="en-US" sz="2700" dirty="0">
                <a:latin typeface="Gabriola" panose="04040605051002020D02" pitchFamily="82" charset="0"/>
              </a:rPr>
              <a:t> of any data stored or processed by the supplier, and should consider, if necessary, any service continuity requirements. 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The </a:t>
            </a:r>
            <a:r>
              <a:rPr lang="en-US" sz="2700" b="1" dirty="0">
                <a:latin typeface="Gabriola" panose="04040605051002020D02" pitchFamily="82" charset="0"/>
              </a:rPr>
              <a:t>agreements must clearly mention</a:t>
            </a:r>
            <a:r>
              <a:rPr lang="en-US" sz="2700" dirty="0">
                <a:latin typeface="Gabriola" panose="04040605051002020D02" pitchFamily="82" charset="0"/>
              </a:rPr>
              <a:t> the grievance redressal mechanism to resolve customer complaints. Potential controls necessary to reduce identified risks shall be documented.</a:t>
            </a:r>
            <a:endParaRPr lang="en-IN" sz="270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512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Vendor / Outsourcing Risk Management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dirty="0">
                <a:latin typeface="Gabriola" panose="04040605051002020D02" pitchFamily="82" charset="0"/>
              </a:rPr>
              <a:t>Vendors’ service level agreements </a:t>
            </a:r>
            <a:r>
              <a:rPr lang="en-US" sz="2700" dirty="0">
                <a:latin typeface="Gabriola" panose="04040605051002020D02" pitchFamily="82" charset="0"/>
              </a:rPr>
              <a:t>shall be periodically reviewed for performance in security controls. Changes to the provision of services shall be managed, and where needed a re-assessment of risks shall take place.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Vendors’ Service Agreement to </a:t>
            </a:r>
            <a:r>
              <a:rPr lang="en-US" sz="2700" b="1" dirty="0">
                <a:latin typeface="Gabriola" panose="04040605051002020D02" pitchFamily="82" charset="0"/>
              </a:rPr>
              <a:t>include clause related to Audit </a:t>
            </a:r>
            <a:r>
              <a:rPr lang="en-US" sz="2700" dirty="0">
                <a:latin typeface="Gabriola" panose="04040605051002020D02" pitchFamily="82" charset="0"/>
              </a:rPr>
              <a:t>at third party location.</a:t>
            </a:r>
            <a:endParaRPr lang="en-IN" sz="270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794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latin typeface="Gabriola" panose="04040605051002020D02" pitchFamily="82" charset="0"/>
              </a:rPr>
              <a:t>ATM &amp; Electronic Channel Department</a:t>
            </a:r>
            <a:endParaRPr lang="en-IN" sz="2700" b="1" dirty="0"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r>
              <a:rPr lang="en-US" sz="2700" dirty="0">
                <a:latin typeface="Gabriola" panose="04040605051002020D02" pitchFamily="82" charset="0"/>
              </a:rPr>
              <a:t>The </a:t>
            </a:r>
            <a:r>
              <a:rPr lang="en-US" sz="2700" b="1" dirty="0">
                <a:latin typeface="Gabriola" panose="04040605051002020D02" pitchFamily="82" charset="0"/>
              </a:rPr>
              <a:t>Scope of ATM Department Audit</a:t>
            </a:r>
            <a:r>
              <a:rPr lang="en-US" sz="2700" dirty="0">
                <a:latin typeface="Gabriola" panose="04040605051002020D02" pitchFamily="82" charset="0"/>
              </a:rPr>
              <a:t> is as follows: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Verification if the requisite </a:t>
            </a:r>
            <a:r>
              <a:rPr lang="en-US" sz="2700" b="1" dirty="0">
                <a:latin typeface="Gabriola" panose="04040605051002020D02" pitchFamily="82" charset="0"/>
              </a:rPr>
              <a:t>regulatory requirements</a:t>
            </a:r>
            <a:r>
              <a:rPr lang="en-US" sz="2700" dirty="0">
                <a:latin typeface="Gabriola" panose="04040605051002020D02" pitchFamily="82" charset="0"/>
              </a:rPr>
              <a:t> are adhered to by the bank in case of new ATMs installed and operations of ATM.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whether </a:t>
            </a:r>
            <a:r>
              <a:rPr lang="en-US" sz="2700" b="1" dirty="0">
                <a:latin typeface="Gabriola" panose="04040605051002020D02" pitchFamily="82" charset="0"/>
              </a:rPr>
              <a:t>periodic visits</a:t>
            </a:r>
            <a:r>
              <a:rPr lang="en-US" sz="2700" dirty="0">
                <a:latin typeface="Gabriola" panose="04040605051002020D02" pitchFamily="82" charset="0"/>
              </a:rPr>
              <a:t> are made by the ATM channel manager.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</a:t>
            </a:r>
            <a:r>
              <a:rPr lang="en-US" sz="2700" b="1" dirty="0">
                <a:latin typeface="Gabriola" panose="04040605051002020D02" pitchFamily="82" charset="0"/>
              </a:rPr>
              <a:t>whether monitoring of uptime</a:t>
            </a:r>
            <a:r>
              <a:rPr lang="en-US" sz="2700" dirty="0">
                <a:latin typeface="Gabriola" panose="04040605051002020D02" pitchFamily="82" charset="0"/>
              </a:rPr>
              <a:t> is done on a real time basis by the department.</a:t>
            </a:r>
            <a:endParaRPr lang="en-IN" sz="270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179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latin typeface="Gabriola" panose="04040605051002020D02" pitchFamily="82" charset="0"/>
              </a:rPr>
              <a:t>ATM &amp; Electronic Channel Department</a:t>
            </a:r>
            <a:endParaRPr lang="en-IN" sz="2700" b="1" dirty="0"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r>
              <a:rPr lang="en-US" sz="2700" dirty="0">
                <a:latin typeface="Gabriola" panose="04040605051002020D02" pitchFamily="82" charset="0"/>
              </a:rPr>
              <a:t>The scope of ATM Department Audit is as follows: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whether </a:t>
            </a:r>
            <a:r>
              <a:rPr lang="en-US" sz="2700" b="1" dirty="0">
                <a:latin typeface="Gabriola" panose="04040605051002020D02" pitchFamily="82" charset="0"/>
              </a:rPr>
              <a:t>online system for enabling immediate notification</a:t>
            </a:r>
            <a:r>
              <a:rPr lang="en-US" sz="2700" dirty="0">
                <a:latin typeface="Gabriola" panose="04040605051002020D02" pitchFamily="82" charset="0"/>
              </a:rPr>
              <a:t> to vendor about breakdown is available.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whether system of </a:t>
            </a:r>
            <a:r>
              <a:rPr lang="en-US" sz="2700" b="1" dirty="0">
                <a:latin typeface="Gabriola" panose="04040605051002020D02" pitchFamily="82" charset="0"/>
              </a:rPr>
              <a:t>periodic preventive maintenance</a:t>
            </a:r>
            <a:r>
              <a:rPr lang="en-US" sz="2700" dirty="0">
                <a:latin typeface="Gabriola" panose="04040605051002020D02" pitchFamily="82" charset="0"/>
              </a:rPr>
              <a:t> is done by the Bank.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dirty="0">
                <a:latin typeface="Gabriola" panose="04040605051002020D02" pitchFamily="82" charset="0"/>
              </a:rPr>
              <a:t>Check the contract terms and condition</a:t>
            </a:r>
            <a:r>
              <a:rPr lang="en-US" sz="2700" dirty="0">
                <a:latin typeface="Gabriola" panose="04040605051002020D02" pitchFamily="82" charset="0"/>
              </a:rPr>
              <a:t> if maintenance is outsourced.</a:t>
            </a:r>
            <a:endParaRPr lang="en-IN" sz="270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262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latin typeface="Gabriola" panose="04040605051002020D02" pitchFamily="82" charset="0"/>
              </a:rPr>
              <a:t>ATM &amp; Electronic Channel Department</a:t>
            </a:r>
            <a:r>
              <a:rPr lang="en-US" sz="2700" dirty="0">
                <a:latin typeface="Gabriola" panose="04040605051002020D02" pitchFamily="82" charset="0"/>
              </a:rPr>
              <a:t>: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whether </a:t>
            </a:r>
            <a:r>
              <a:rPr lang="en-US" sz="2700" b="1" dirty="0">
                <a:latin typeface="Gabriola" panose="04040605051002020D02" pitchFamily="82" charset="0"/>
              </a:rPr>
              <a:t>corrective actions</a:t>
            </a:r>
            <a:r>
              <a:rPr lang="en-US" sz="2700" dirty="0">
                <a:latin typeface="Gabriola" panose="04040605051002020D02" pitchFamily="82" charset="0"/>
              </a:rPr>
              <a:t> are taken on the basis of root cause analysis. </a:t>
            </a:r>
            <a:endParaRPr lang="en-IN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whether </a:t>
            </a:r>
            <a:r>
              <a:rPr lang="en-US" sz="2700" b="1" dirty="0">
                <a:latin typeface="Gabriola" panose="04040605051002020D02" pitchFamily="82" charset="0"/>
              </a:rPr>
              <a:t>network penetration testing for ATMs</a:t>
            </a:r>
            <a:r>
              <a:rPr lang="en-US" sz="2700" dirty="0">
                <a:latin typeface="Gabriola" panose="04040605051002020D02" pitchFamily="82" charset="0"/>
              </a:rPr>
              <a:t> is conducted to check that they are on network or not.</a:t>
            </a:r>
            <a:endParaRPr lang="en-IN" sz="2700" dirty="0"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4320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latin typeface="Gabriola" panose="04040605051002020D02" pitchFamily="82" charset="0"/>
              </a:rPr>
              <a:t>ATM &amp; Electronic Channel Department</a:t>
            </a:r>
            <a:r>
              <a:rPr lang="en-US" sz="2700" dirty="0">
                <a:latin typeface="Gabriola" panose="04040605051002020D02" pitchFamily="82" charset="0"/>
              </a:rPr>
              <a:t>: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Verify </a:t>
            </a:r>
            <a:r>
              <a:rPr lang="en-US" sz="2700" b="1" dirty="0">
                <a:latin typeface="Gabriola" panose="04040605051002020D02" pitchFamily="82" charset="0"/>
              </a:rPr>
              <a:t>discrepancies in cash dispensation</a:t>
            </a:r>
            <a:r>
              <a:rPr lang="en-US" sz="2700" dirty="0">
                <a:latin typeface="Gabriola" panose="04040605051002020D02" pitchFamily="82" charset="0"/>
              </a:rPr>
              <a:t>:</a:t>
            </a:r>
            <a:endParaRPr lang="en-IN" sz="2700" dirty="0">
              <a:latin typeface="Gabriola" panose="04040605051002020D02" pitchFamily="82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endParaRPr lang="en-US" sz="2700" i="0" dirty="0">
              <a:latin typeface="Gabriola" panose="04040605051002020D02" pitchFamily="82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2700" i="0" dirty="0">
                <a:latin typeface="Gabriola" panose="04040605051002020D02" pitchFamily="82" charset="0"/>
              </a:rPr>
              <a:t>Whether complaints related to cash dispensation are </a:t>
            </a:r>
            <a:r>
              <a:rPr lang="en-US" sz="2700" b="1" i="0" dirty="0">
                <a:latin typeface="Gabriola" panose="04040605051002020D02" pitchFamily="82" charset="0"/>
              </a:rPr>
              <a:t>resolved within 7 days</a:t>
            </a:r>
            <a:r>
              <a:rPr lang="en-US" sz="2700" i="0" dirty="0">
                <a:latin typeface="Gabriola" panose="04040605051002020D02" pitchFamily="82" charset="0"/>
              </a:rPr>
              <a:t>.</a:t>
            </a:r>
            <a:endParaRPr lang="en-IN" sz="2700" i="0" dirty="0">
              <a:latin typeface="Gabriola" panose="04040605051002020D02" pitchFamily="82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2700" i="0" dirty="0">
                <a:latin typeface="Gabriola" panose="04040605051002020D02" pitchFamily="82" charset="0"/>
              </a:rPr>
              <a:t>Whether online monitoring of ATMs having </a:t>
            </a:r>
            <a:r>
              <a:rPr lang="en-US" sz="2700" b="1" i="0" dirty="0">
                <a:latin typeface="Gabriola" panose="04040605051002020D02" pitchFamily="82" charset="0"/>
              </a:rPr>
              <a:t>higher dispenser problem</a:t>
            </a:r>
            <a:r>
              <a:rPr lang="en-US" sz="2700" i="0" dirty="0">
                <a:latin typeface="Gabriola" panose="04040605051002020D02" pitchFamily="82" charset="0"/>
              </a:rPr>
              <a:t> is done.</a:t>
            </a:r>
            <a:endParaRPr lang="en-IN" sz="2700" i="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dirty="0">
              <a:latin typeface="Gabriola" panose="04040605051002020D02" pitchFamily="82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dirty="0">
                <a:latin typeface="Gabriola" panose="04040605051002020D02" pitchFamily="82" charset="0"/>
              </a:rPr>
              <a:t>Check whether regular </a:t>
            </a:r>
            <a:r>
              <a:rPr lang="en-US" sz="2700" b="1" dirty="0">
                <a:latin typeface="Gabriola" panose="04040605051002020D02" pitchFamily="82" charset="0"/>
              </a:rPr>
              <a:t>monitoring and forecasting of cash requirements</a:t>
            </a:r>
            <a:r>
              <a:rPr lang="en-US" sz="2700" dirty="0">
                <a:latin typeface="Gabriola" panose="04040605051002020D02" pitchFamily="82" charset="0"/>
              </a:rPr>
              <a:t> is made.</a:t>
            </a:r>
            <a:endParaRPr lang="en-IN" sz="2700" dirty="0">
              <a:latin typeface="Gabriola" panose="04040605051002020D02" pitchFamily="82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40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406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&amp; Electronic Channel Department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whether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cash levels are set and monitored at intervals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branch is informed to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replenish cash immediately when cash in the machine falls below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 pre- determined level?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whether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message regarding non-availability of cash in ATMs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displayed before transaction is initiated by the customer.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492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SzPts val="1200"/>
              <a:buNone/>
            </a:pP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IT System Effectiveness:</a:t>
            </a:r>
          </a:p>
          <a:p>
            <a:pPr marL="0" indent="0" algn="just">
              <a:buSzPts val="1200"/>
              <a:buNone/>
            </a:pP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Checking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: Branch / Department Level. The IS auditors should verify whether: </a:t>
            </a: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System has improved the tasks accomplishment </a:t>
            </a:r>
            <a:r>
              <a:rPr lang="en-US" sz="2700" u="sng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capacity of its users</a:t>
            </a: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by enabling them to be more productive.</a:t>
            </a:r>
            <a:endParaRPr lang="en-IN" sz="2700" spc="-5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u="sng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Users are satisfied</a:t>
            </a: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with the </a:t>
            </a:r>
            <a:r>
              <a:rPr lang="en-US" sz="2700" b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performance of the system</a:t>
            </a: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System is </a:t>
            </a:r>
            <a:r>
              <a:rPr lang="en-US" sz="2700" b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 friendly and </a:t>
            </a:r>
            <a:r>
              <a:rPr lang="en-US" sz="2700" u="sng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takes less effort</a:t>
            </a: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</a:t>
            </a:r>
            <a:r>
              <a:rPr lang="en-US" sz="2700" b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users are putting the software to frequent use</a:t>
            </a: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which requires </a:t>
            </a:r>
            <a:r>
              <a:rPr lang="en-US" sz="2700" u="sng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less effort and is easier to use</a:t>
            </a:r>
            <a:r>
              <a:rPr lang="en-US" sz="27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and the users are satisfied with the performance of the software.</a:t>
            </a:r>
            <a:endParaRPr lang="en-IN" sz="2700" spc="-5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947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406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&amp; Electronic Channel Department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access to grievance redressal mechanism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: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endParaRPr lang="en-US" sz="2700" i="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systems are in place to provide </a:t>
            </a:r>
            <a:r>
              <a:rPr lang="en-US" sz="2700" b="1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smooth access to grievance redressal mechanism</a:t>
            </a: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for ATM related complaints.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endParaRPr lang="en-US" sz="2700" i="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the </a:t>
            </a:r>
            <a:r>
              <a:rPr lang="en-US" sz="2700" b="1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requisite circulars and grievance redressal</a:t>
            </a: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procedure is displayed in the ATM premises.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endParaRPr lang="en-US" sz="2700" i="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Procedure of customer complaints redressal and </a:t>
            </a:r>
            <a:r>
              <a:rPr lang="en-US" sz="2700" b="1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whether time limits for redressals is adhered</a:t>
            </a: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by the department.</a:t>
            </a:r>
            <a:endParaRPr lang="en-IN" sz="2700" i="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704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&amp; Electronic Channel Department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Security measures: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Times New Roman" panose="02020603050405020304" pitchFamily="18" charset="0"/>
              <a:buAutoNum type="alphaLcPeriod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buSzPts val="1200"/>
              <a:buFont typeface="Wingdings" panose="05000000000000000000" pitchFamily="2" charset="2"/>
              <a:buChar char="ü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Are the security measures adequate at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Centres and ATM machines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What are the internal checks and controls in place?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buSzPts val="1200"/>
              <a:buFont typeface="Wingdings" panose="05000000000000000000" pitchFamily="2" charset="2"/>
              <a:buChar char="ü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buSzPts val="1200"/>
              <a:buFont typeface="Wingdings" panose="05000000000000000000" pitchFamily="2" charset="2"/>
              <a:buChar char="ü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Analysis of complaints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identify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complaint prone ATMs and monitoring transactions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at the said ATMs.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buSzPts val="1200"/>
              <a:buFont typeface="Wingdings" panose="05000000000000000000" pitchFamily="2" charset="2"/>
              <a:buChar char="ü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buSzPts val="1200"/>
              <a:buFont typeface="Wingdings" panose="05000000000000000000" pitchFamily="2" charset="2"/>
              <a:buChar char="ü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Customer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awareness and education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measure.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725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&amp; Electronic Channel Department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Are there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backup power arrangements for the ATMs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If yes, for how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long can ATM operations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be supported by it.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Is the communication link being used for connecting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and branch host server with the ATM controller adequate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whether new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cards and PINs are mailed to customers at different time intervals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 Verify the procedures in place for customer due diligence and its implementation.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317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&amp; Electronic Channel Department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Are the records of ATM cardholders, fee status, renewal of cards, hot / warm cards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being properly documented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?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Sanction from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appropriate authority and requisite documentation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in place for issue of duplicate, renewed cards and re issue of PIN mailers.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Is there a procedure in place for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destruction of ATM cards and PIN mailers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lying in the branch uncollected beyond a certain period?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1800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326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&amp; Electronic Channel Department</a:t>
            </a: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If an independent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sales organization is used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as an agent for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bank's privately owned ATMs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does management conduct appropriate identification and due diligence procedures as outlined in the bank's ATM policy?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Verification of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immediate blocking of ATM cards 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 case of loss of ATM card or closure of account by the ATM card holder.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892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73152" indent="0" algn="just">
              <a:buNone/>
            </a:pPr>
            <a:r>
              <a:rPr lang="en-US" sz="1200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IN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if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reconciliation of the following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is done by the branch on a regular basis: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payable and receivable.</a:t>
            </a:r>
            <a:endParaRPr lang="en-IN" sz="2700" i="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MPOS Commission.</a:t>
            </a:r>
            <a:endParaRPr lang="en-IN" sz="2700" i="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IMPS Commission.</a:t>
            </a:r>
            <a:endParaRPr lang="en-IN" sz="2700" i="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4510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Verification of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documentation and recording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maintained by the department for the following: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endParaRPr lang="en-US" sz="2700" i="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r>
              <a:rPr lang="en-US" sz="2700" b="1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Stock Records for ATM applications</a:t>
            </a: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sent to the vendor form embossment of cards, receipt of the embossed cards from the vendor, dispatch of the embossed cards to the branches.</a:t>
            </a: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endParaRPr lang="en-US" sz="2700" i="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lvl="1" indent="-457200" algn="just">
              <a:buSzPts val="1200"/>
              <a:buFont typeface="Wingdings" panose="05000000000000000000" pitchFamily="2" charset="2"/>
              <a:buChar char="ü"/>
            </a:pP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Stock Valuation and reconciliation of </a:t>
            </a:r>
            <a:r>
              <a:rPr lang="en-US" sz="2700" b="1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 / Debit Card Stock lying with the vendor</a:t>
            </a:r>
            <a:r>
              <a:rPr lang="en-US" sz="2700" i="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i="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4771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73152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if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ATMs of the Bank are adequately insured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endParaRPr lang="en-US" sz="270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Verify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MPOS and IMPS set up of the Bank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with respect to adherence to regulatory requirements and bank’s policy.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1200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IN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217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3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All Regulatory Circulars and Guidelines are Adhered by the IT Department. </a:t>
            </a:r>
          </a:p>
          <a:p>
            <a:pPr marL="0" indent="0" algn="ctr">
              <a:buNone/>
            </a:pPr>
            <a:endParaRPr lang="en-US" sz="2300" b="1" dirty="0">
              <a:solidFill>
                <a:srgbClr val="0D0D0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3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And these are implemented or not to be verified by the IS Auditor.</a:t>
            </a:r>
            <a:endParaRPr lang="en-IN" sz="23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3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3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3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CARE</a:t>
            </a:r>
            <a:r>
              <a:rPr lang="en-US" sz="23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: Kindly Note the above Scope is Indicative and </a:t>
            </a:r>
            <a:r>
              <a:rPr lang="en-US" sz="23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NOT</a:t>
            </a:r>
            <a:r>
              <a:rPr lang="en-US" sz="23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Exhaustive.</a:t>
            </a:r>
            <a:endParaRPr lang="en-IN" sz="23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806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Dr.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Asst. General Manager (Retd.)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FCS., FIII (Life &amp; General)., MAIMA.,</a:t>
            </a: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55155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Efficiency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Checking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: Dept.	of	Information	Technology	Level,	 Central Server Level, Branch / Department Level &amp; Central Office Level. The IS auditors should verify whether: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Department / Office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ensures the use of </a:t>
            </a:r>
            <a:r>
              <a:rPr lang="en-US" sz="2700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every computer asset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Department / Office utilizes every computer asset to its </a:t>
            </a:r>
            <a:r>
              <a:rPr lang="en-US" sz="2700" b="1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optimum capacity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Periodical maintenance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the hardware asset ensures its </a:t>
            </a:r>
            <a:r>
              <a:rPr lang="en-US" sz="2700" b="1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uninterrupted service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online operations help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complete day’s workload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en-US" sz="2700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on the same day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consuming less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time than the time taken for the respective manual operations.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323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Efficiency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Checking</a:t>
            </a:r>
            <a:r>
              <a:rPr lang="en-US" sz="270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: Dept.	of	Information	Technology	Level,	 Central Server Level, Branch / Department Level &amp; Central Office Level. The IS auditors should verify whether: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online operations provide </a:t>
            </a:r>
            <a:r>
              <a:rPr lang="en-US" sz="2700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accurate, complete and consistent data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at each stage of processing.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Department / Office takes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consistency check of balances daily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to </a:t>
            </a:r>
            <a:r>
              <a:rPr lang="en-US" sz="2700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aid in the detection of errors or fraud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Department / Office uses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hardware peripherals such as printers, nodes etc. efficiently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40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0D0D0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Cyber Security Controls</a:t>
            </a:r>
            <a:endParaRPr lang="en-US" sz="2700" b="0" i="0" u="none" strike="noStrike" baseline="0" dirty="0">
              <a:latin typeface="Gill Sans MT" panose="020B05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486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Inventory Management of Business IT Assets : 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Financial Institutions should maintain an up-to-date business IT Asset Inventory Register containing the following fields, as a minimum: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endParaRPr lang="en-US" sz="2700" b="1" i="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2700" b="1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Details of the IT Asset</a:t>
            </a: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(viz., hardware / software / network devices, key personnel, services, etc.).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endParaRPr lang="en-US" sz="2700" i="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Details of systems </a:t>
            </a:r>
            <a:r>
              <a:rPr lang="en-US" sz="2700" b="1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where customer data are stored</a:t>
            </a: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endParaRPr lang="en-US" sz="2700" i="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Associated </a:t>
            </a:r>
            <a:r>
              <a:rPr lang="en-US" sz="2700" b="1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business applications</a:t>
            </a: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if any.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endParaRPr lang="en-US" sz="2700" i="0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212598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Criticality of the </a:t>
            </a:r>
            <a:r>
              <a:rPr lang="en-US" sz="2700" b="1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IT Asset</a:t>
            </a:r>
            <a:r>
              <a:rPr lang="en-US" sz="2700" i="0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(For example, High / Medium / Low).</a:t>
            </a:r>
            <a:endParaRPr lang="en-IN" sz="2700" i="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92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Inventory Management of Business IT Assets : 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Financial Institutions should maintain an up-to-date business IT Asset Inventory Register containing the following fields, as a minimum: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Classify </a:t>
            </a:r>
            <a:r>
              <a:rPr lang="en-US" sz="2700" b="1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D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ata / Information based on Sensitivity </a:t>
            </a:r>
            <a:r>
              <a:rPr lang="en-US" sz="2700" b="1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C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riteria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the information.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Appropriately manage and provide protection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within and outside Financial Institution / network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keeping in mind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how the data / information is stored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transmitted, processed, accessed and put to use within / outside 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Financial Institution’s network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, and level of risk they are exposed to depending on the sensitivity of the data / information.</a:t>
            </a:r>
            <a:endParaRPr lang="en-IN" sz="27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291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IT System Effectiveness / IT System Efficiency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Preventing Access of Unauthorized Software</a:t>
            </a:r>
            <a:r>
              <a:rPr lang="en-IN" sz="2700" b="1" spc="-5" dirty="0">
                <a:latin typeface="Gabriola" panose="04040605051002020D02" pitchFamily="82" charset="0"/>
                <a:ea typeface="Times New Roman" panose="02020603050405020304" pitchFamily="18" charset="0"/>
              </a:rPr>
              <a:t>: 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Maintain an up-to-date and preferably centralized inventory of authorized software(s) / approved applications / software / libraries, etc.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Put in place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 mechanism to control installation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of software / applications on end-user PCs, laptops, workstations, servers, mobile devices, etc. Also, put in place a mechanism to block / prevent and identify installation and running of unauthorized software / applications on such devices / systems.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700" spc="-5" dirty="0">
              <a:solidFill>
                <a:srgbClr val="0D0D0D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The 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Web </a:t>
            </a:r>
            <a:r>
              <a:rPr lang="en-US" sz="2700" b="1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B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rowser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settings should be set to </a:t>
            </a:r>
            <a:r>
              <a:rPr lang="en-US" sz="2700" b="1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A</a:t>
            </a:r>
            <a:r>
              <a:rPr lang="en-US" sz="2700" b="1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uto update and consider </a:t>
            </a:r>
            <a:r>
              <a:rPr lang="en-US" sz="2700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Disabling </a:t>
            </a:r>
            <a:r>
              <a:rPr lang="en-US" sz="2700" u="sng" spc="-5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S</a:t>
            </a:r>
            <a:r>
              <a:rPr lang="en-US" sz="2700" u="sng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cripts</a:t>
            </a:r>
            <a:r>
              <a:rPr lang="en-US" sz="2700" spc="-5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 like JavaScript, Java and ActiveX controls when they are not in use.</a:t>
            </a:r>
            <a:endParaRPr lang="en-IN" sz="27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8412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{B331FBFB-2F58-4FC1-A9E9-05A174281090}tf10001105</Template>
  <TotalTime>1740</TotalTime>
  <Words>1651</Words>
  <Application>Microsoft Office PowerPoint</Application>
  <PresentationFormat>Widescreen</PresentationFormat>
  <Paragraphs>328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Calibri</vt:lpstr>
      <vt:lpstr>Copperplate Gothic Light</vt:lpstr>
      <vt:lpstr>Franklin Gothic Book</vt:lpstr>
      <vt:lpstr>Franklin Gothic Demi</vt:lpstr>
      <vt:lpstr>Gabriola</vt:lpstr>
      <vt:lpstr>Gill Sans MT</vt:lpstr>
      <vt:lpstr>Symbol</vt:lpstr>
      <vt:lpstr>Times New Roman</vt:lpstr>
      <vt:lpstr>Wingdings</vt:lpstr>
      <vt:lpstr>Wingdings 2</vt:lpstr>
      <vt:lpstr>Crop</vt:lpstr>
      <vt:lpstr>DividendVTI</vt:lpstr>
      <vt:lpstr>   IT Audit in Banking Sector – System Effectiveness / IT System Efficiency) (Practical aspects of IS Audit)   CMA (Dr.) P. Siva Rama Prasad M.Com., MBA (Finance)., FCMA., FCS., FIII (Life &amp; General)., MAIMA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IT System Effectiveness / IT System Efficiency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Background</dc:title>
  <dc:creator>Indu Sekhar Dantu</dc:creator>
  <cp:lastModifiedBy>Trainee</cp:lastModifiedBy>
  <cp:revision>90</cp:revision>
  <dcterms:created xsi:type="dcterms:W3CDTF">2021-01-04T08:28:17Z</dcterms:created>
  <dcterms:modified xsi:type="dcterms:W3CDTF">2021-08-29T11:26:39Z</dcterms:modified>
</cp:coreProperties>
</file>