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698" r:id="rId5"/>
  </p:sldMasterIdLst>
  <p:notesMasterIdLst>
    <p:notesMasterId r:id="rId96"/>
  </p:notesMasterIdLst>
  <p:handoutMasterIdLst>
    <p:handoutMasterId r:id="rId97"/>
  </p:handoutMasterIdLst>
  <p:sldIdLst>
    <p:sldId id="256" r:id="rId6"/>
    <p:sldId id="988" r:id="rId7"/>
    <p:sldId id="986" r:id="rId8"/>
    <p:sldId id="419" r:id="rId9"/>
    <p:sldId id="987" r:id="rId10"/>
    <p:sldId id="989" r:id="rId11"/>
    <p:sldId id="990" r:id="rId12"/>
    <p:sldId id="455" r:id="rId13"/>
    <p:sldId id="456" r:id="rId14"/>
    <p:sldId id="457" r:id="rId15"/>
    <p:sldId id="477" r:id="rId16"/>
    <p:sldId id="458" r:id="rId17"/>
    <p:sldId id="459" r:id="rId18"/>
    <p:sldId id="478" r:id="rId19"/>
    <p:sldId id="460" r:id="rId20"/>
    <p:sldId id="479" r:id="rId21"/>
    <p:sldId id="461" r:id="rId22"/>
    <p:sldId id="462" r:id="rId23"/>
    <p:sldId id="463" r:id="rId24"/>
    <p:sldId id="464" r:id="rId25"/>
    <p:sldId id="465" r:id="rId26"/>
    <p:sldId id="466" r:id="rId27"/>
    <p:sldId id="467" r:id="rId28"/>
    <p:sldId id="468" r:id="rId29"/>
    <p:sldId id="469" r:id="rId30"/>
    <p:sldId id="470" r:id="rId31"/>
    <p:sldId id="474" r:id="rId32"/>
    <p:sldId id="471" r:id="rId33"/>
    <p:sldId id="472" r:id="rId34"/>
    <p:sldId id="473" r:id="rId35"/>
    <p:sldId id="475" r:id="rId36"/>
    <p:sldId id="476" r:id="rId37"/>
    <p:sldId id="362" r:id="rId38"/>
    <p:sldId id="359" r:id="rId39"/>
    <p:sldId id="438" r:id="rId40"/>
    <p:sldId id="360" r:id="rId41"/>
    <p:sldId id="439" r:id="rId42"/>
    <p:sldId id="437" r:id="rId43"/>
    <p:sldId id="425" r:id="rId44"/>
    <p:sldId id="426" r:id="rId45"/>
    <p:sldId id="361" r:id="rId46"/>
    <p:sldId id="440" r:id="rId47"/>
    <p:sldId id="441" r:id="rId48"/>
    <p:sldId id="427" r:id="rId49"/>
    <p:sldId id="364" r:id="rId50"/>
    <p:sldId id="442" r:id="rId51"/>
    <p:sldId id="365" r:id="rId52"/>
    <p:sldId id="443" r:id="rId53"/>
    <p:sldId id="366" r:id="rId54"/>
    <p:sldId id="444" r:id="rId55"/>
    <p:sldId id="428" r:id="rId56"/>
    <p:sldId id="367" r:id="rId57"/>
    <p:sldId id="445" r:id="rId58"/>
    <p:sldId id="454" r:id="rId59"/>
    <p:sldId id="368" r:id="rId60"/>
    <p:sldId id="446" r:id="rId61"/>
    <p:sldId id="369" r:id="rId62"/>
    <p:sldId id="429" r:id="rId63"/>
    <p:sldId id="370" r:id="rId64"/>
    <p:sldId id="447" r:id="rId65"/>
    <p:sldId id="448" r:id="rId66"/>
    <p:sldId id="371" r:id="rId67"/>
    <p:sldId id="449" r:id="rId68"/>
    <p:sldId id="430" r:id="rId69"/>
    <p:sldId id="347" r:id="rId70"/>
    <p:sldId id="363" r:id="rId71"/>
    <p:sldId id="424" r:id="rId72"/>
    <p:sldId id="348" r:id="rId73"/>
    <p:sldId id="349" r:id="rId74"/>
    <p:sldId id="350" r:id="rId75"/>
    <p:sldId id="351" r:id="rId76"/>
    <p:sldId id="352" r:id="rId77"/>
    <p:sldId id="431" r:id="rId78"/>
    <p:sldId id="353" r:id="rId79"/>
    <p:sldId id="432" r:id="rId80"/>
    <p:sldId id="354" r:id="rId81"/>
    <p:sldId id="433" r:id="rId82"/>
    <p:sldId id="355" r:id="rId83"/>
    <p:sldId id="434" r:id="rId84"/>
    <p:sldId id="356" r:id="rId85"/>
    <p:sldId id="450" r:id="rId86"/>
    <p:sldId id="452" r:id="rId87"/>
    <p:sldId id="435" r:id="rId88"/>
    <p:sldId id="357" r:id="rId89"/>
    <p:sldId id="436" r:id="rId90"/>
    <p:sldId id="358" r:id="rId91"/>
    <p:sldId id="451" r:id="rId92"/>
    <p:sldId id="423" r:id="rId93"/>
    <p:sldId id="453" r:id="rId94"/>
    <p:sldId id="264" r:id="rId9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E42"/>
    <a:srgbClr val="E2DED9"/>
    <a:srgbClr val="FDFDFD"/>
    <a:srgbClr val="DEDBD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06" y="78"/>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97"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du Sekhar Dantu" userId="4218edbc7ffe59d5" providerId="LiveId" clId="{F1DB03FD-A0D6-482E-BE1E-A2FE09062E3E}"/>
    <pc:docChg chg="undo custSel addSld delSld modSld sldOrd">
      <pc:chgData name="Indu Sekhar Dantu" userId="4218edbc7ffe59d5" providerId="LiveId" clId="{F1DB03FD-A0D6-482E-BE1E-A2FE09062E3E}" dt="2021-08-06T13:52:37.568" v="3612" actId="6549"/>
      <pc:docMkLst>
        <pc:docMk/>
      </pc:docMkLst>
      <pc:sldChg chg="modSp mod">
        <pc:chgData name="Indu Sekhar Dantu" userId="4218edbc7ffe59d5" providerId="LiveId" clId="{F1DB03FD-A0D6-482E-BE1E-A2FE09062E3E}" dt="2021-08-05T09:29:25.074" v="980" actId="113"/>
        <pc:sldMkLst>
          <pc:docMk/>
          <pc:sldMk cId="410429437" sldId="256"/>
        </pc:sldMkLst>
        <pc:spChg chg="mod">
          <ac:chgData name="Indu Sekhar Dantu" userId="4218edbc7ffe59d5" providerId="LiveId" clId="{F1DB03FD-A0D6-482E-BE1E-A2FE09062E3E}" dt="2021-08-05T09:29:25.074" v="980" actId="113"/>
          <ac:spMkLst>
            <pc:docMk/>
            <pc:sldMk cId="410429437" sldId="256"/>
            <ac:spMk id="2" creationId="{90DCA56C-7A25-4BD4-AA72-5256E68BE4CB}"/>
          </ac:spMkLst>
        </pc:spChg>
      </pc:sldChg>
      <pc:sldChg chg="del">
        <pc:chgData name="Indu Sekhar Dantu" userId="4218edbc7ffe59d5" providerId="LiveId" clId="{F1DB03FD-A0D6-482E-BE1E-A2FE09062E3E}" dt="2021-08-04T11:31:19.302" v="141" actId="47"/>
        <pc:sldMkLst>
          <pc:docMk/>
          <pc:sldMk cId="1654255301" sldId="257"/>
        </pc:sldMkLst>
      </pc:sldChg>
      <pc:sldChg chg="del">
        <pc:chgData name="Indu Sekhar Dantu" userId="4218edbc7ffe59d5" providerId="LiveId" clId="{F1DB03FD-A0D6-482E-BE1E-A2FE09062E3E}" dt="2021-08-04T11:31:19.817" v="143" actId="47"/>
        <pc:sldMkLst>
          <pc:docMk/>
          <pc:sldMk cId="928993876" sldId="297"/>
        </pc:sldMkLst>
      </pc:sldChg>
      <pc:sldChg chg="del">
        <pc:chgData name="Indu Sekhar Dantu" userId="4218edbc7ffe59d5" providerId="LiveId" clId="{F1DB03FD-A0D6-482E-BE1E-A2FE09062E3E}" dt="2021-08-04T11:31:20.302" v="145" actId="47"/>
        <pc:sldMkLst>
          <pc:docMk/>
          <pc:sldMk cId="3816254302" sldId="298"/>
        </pc:sldMkLst>
      </pc:sldChg>
      <pc:sldChg chg="del">
        <pc:chgData name="Indu Sekhar Dantu" userId="4218edbc7ffe59d5" providerId="LiveId" clId="{F1DB03FD-A0D6-482E-BE1E-A2FE09062E3E}" dt="2021-08-04T11:31:20.511" v="146" actId="47"/>
        <pc:sldMkLst>
          <pc:docMk/>
          <pc:sldMk cId="1546805313" sldId="299"/>
        </pc:sldMkLst>
      </pc:sldChg>
      <pc:sldChg chg="del">
        <pc:chgData name="Indu Sekhar Dantu" userId="4218edbc7ffe59d5" providerId="LiveId" clId="{F1DB03FD-A0D6-482E-BE1E-A2FE09062E3E}" dt="2021-08-04T11:31:21.300" v="149" actId="47"/>
        <pc:sldMkLst>
          <pc:docMk/>
          <pc:sldMk cId="3497651072" sldId="300"/>
        </pc:sldMkLst>
      </pc:sldChg>
      <pc:sldChg chg="del">
        <pc:chgData name="Indu Sekhar Dantu" userId="4218edbc7ffe59d5" providerId="LiveId" clId="{F1DB03FD-A0D6-482E-BE1E-A2FE09062E3E}" dt="2021-08-04T11:31:22.045" v="152" actId="47"/>
        <pc:sldMkLst>
          <pc:docMk/>
          <pc:sldMk cId="3448994326" sldId="301"/>
        </pc:sldMkLst>
      </pc:sldChg>
      <pc:sldChg chg="del">
        <pc:chgData name="Indu Sekhar Dantu" userId="4218edbc7ffe59d5" providerId="LiveId" clId="{F1DB03FD-A0D6-482E-BE1E-A2FE09062E3E}" dt="2021-08-04T11:31:23.588" v="158" actId="47"/>
        <pc:sldMkLst>
          <pc:docMk/>
          <pc:sldMk cId="1300569451" sldId="302"/>
        </pc:sldMkLst>
      </pc:sldChg>
      <pc:sldChg chg="del">
        <pc:chgData name="Indu Sekhar Dantu" userId="4218edbc7ffe59d5" providerId="LiveId" clId="{F1DB03FD-A0D6-482E-BE1E-A2FE09062E3E}" dt="2021-08-04T11:31:21.771" v="151" actId="47"/>
        <pc:sldMkLst>
          <pc:docMk/>
          <pc:sldMk cId="3771007132" sldId="304"/>
        </pc:sldMkLst>
      </pc:sldChg>
      <pc:sldChg chg="del">
        <pc:chgData name="Indu Sekhar Dantu" userId="4218edbc7ffe59d5" providerId="LiveId" clId="{F1DB03FD-A0D6-482E-BE1E-A2FE09062E3E}" dt="2021-08-04T11:31:22.799" v="155" actId="47"/>
        <pc:sldMkLst>
          <pc:docMk/>
          <pc:sldMk cId="3714772904" sldId="305"/>
        </pc:sldMkLst>
      </pc:sldChg>
      <pc:sldChg chg="del">
        <pc:chgData name="Indu Sekhar Dantu" userId="4218edbc7ffe59d5" providerId="LiveId" clId="{F1DB03FD-A0D6-482E-BE1E-A2FE09062E3E}" dt="2021-08-04T11:31:26.592" v="169" actId="47"/>
        <pc:sldMkLst>
          <pc:docMk/>
          <pc:sldMk cId="2753113907" sldId="307"/>
        </pc:sldMkLst>
      </pc:sldChg>
      <pc:sldChg chg="del">
        <pc:chgData name="Indu Sekhar Dantu" userId="4218edbc7ffe59d5" providerId="LiveId" clId="{F1DB03FD-A0D6-482E-BE1E-A2FE09062E3E}" dt="2021-08-04T11:31:27.116" v="171" actId="47"/>
        <pc:sldMkLst>
          <pc:docMk/>
          <pc:sldMk cId="3420482247" sldId="308"/>
        </pc:sldMkLst>
      </pc:sldChg>
      <pc:sldChg chg="del">
        <pc:chgData name="Indu Sekhar Dantu" userId="4218edbc7ffe59d5" providerId="LiveId" clId="{F1DB03FD-A0D6-482E-BE1E-A2FE09062E3E}" dt="2021-08-04T11:31:27.417" v="172" actId="47"/>
        <pc:sldMkLst>
          <pc:docMk/>
          <pc:sldMk cId="1333130584" sldId="309"/>
        </pc:sldMkLst>
      </pc:sldChg>
      <pc:sldChg chg="del">
        <pc:chgData name="Indu Sekhar Dantu" userId="4218edbc7ffe59d5" providerId="LiveId" clId="{F1DB03FD-A0D6-482E-BE1E-A2FE09062E3E}" dt="2021-08-04T11:31:27.738" v="173" actId="47"/>
        <pc:sldMkLst>
          <pc:docMk/>
          <pc:sldMk cId="3634548793" sldId="310"/>
        </pc:sldMkLst>
      </pc:sldChg>
      <pc:sldChg chg="del">
        <pc:chgData name="Indu Sekhar Dantu" userId="4218edbc7ffe59d5" providerId="LiveId" clId="{F1DB03FD-A0D6-482E-BE1E-A2FE09062E3E}" dt="2021-08-04T11:31:28.314" v="175" actId="47"/>
        <pc:sldMkLst>
          <pc:docMk/>
          <pc:sldMk cId="2622306199" sldId="311"/>
        </pc:sldMkLst>
      </pc:sldChg>
      <pc:sldChg chg="del">
        <pc:chgData name="Indu Sekhar Dantu" userId="4218edbc7ffe59d5" providerId="LiveId" clId="{F1DB03FD-A0D6-482E-BE1E-A2FE09062E3E}" dt="2021-08-04T11:31:28.839" v="177" actId="47"/>
        <pc:sldMkLst>
          <pc:docMk/>
          <pc:sldMk cId="1086257909" sldId="312"/>
        </pc:sldMkLst>
      </pc:sldChg>
      <pc:sldChg chg="del">
        <pc:chgData name="Indu Sekhar Dantu" userId="4218edbc7ffe59d5" providerId="LiveId" clId="{F1DB03FD-A0D6-482E-BE1E-A2FE09062E3E}" dt="2021-08-04T11:31:29.070" v="178" actId="47"/>
        <pc:sldMkLst>
          <pc:docMk/>
          <pc:sldMk cId="589237961" sldId="313"/>
        </pc:sldMkLst>
      </pc:sldChg>
      <pc:sldChg chg="del">
        <pc:chgData name="Indu Sekhar Dantu" userId="4218edbc7ffe59d5" providerId="LiveId" clId="{F1DB03FD-A0D6-482E-BE1E-A2FE09062E3E}" dt="2021-08-04T11:31:29.424" v="179" actId="47"/>
        <pc:sldMkLst>
          <pc:docMk/>
          <pc:sldMk cId="3850347754" sldId="322"/>
        </pc:sldMkLst>
      </pc:sldChg>
      <pc:sldChg chg="del">
        <pc:chgData name="Indu Sekhar Dantu" userId="4218edbc7ffe59d5" providerId="LiveId" clId="{F1DB03FD-A0D6-482E-BE1E-A2FE09062E3E}" dt="2021-08-04T11:31:32.809" v="188" actId="47"/>
        <pc:sldMkLst>
          <pc:docMk/>
          <pc:sldMk cId="962659786" sldId="323"/>
        </pc:sldMkLst>
      </pc:sldChg>
      <pc:sldChg chg="del">
        <pc:chgData name="Indu Sekhar Dantu" userId="4218edbc7ffe59d5" providerId="LiveId" clId="{F1DB03FD-A0D6-482E-BE1E-A2FE09062E3E}" dt="2021-08-04T11:31:30.988" v="185" actId="47"/>
        <pc:sldMkLst>
          <pc:docMk/>
          <pc:sldMk cId="1950696427" sldId="331"/>
        </pc:sldMkLst>
      </pc:sldChg>
      <pc:sldChg chg="del">
        <pc:chgData name="Indu Sekhar Dantu" userId="4218edbc7ffe59d5" providerId="LiveId" clId="{F1DB03FD-A0D6-482E-BE1E-A2FE09062E3E}" dt="2021-08-04T11:31:30.697" v="184" actId="47"/>
        <pc:sldMkLst>
          <pc:docMk/>
          <pc:sldMk cId="1498652949" sldId="332"/>
        </pc:sldMkLst>
      </pc:sldChg>
      <pc:sldChg chg="del">
        <pc:chgData name="Indu Sekhar Dantu" userId="4218edbc7ffe59d5" providerId="LiveId" clId="{F1DB03FD-A0D6-482E-BE1E-A2FE09062E3E}" dt="2021-08-04T11:31:30.015" v="181" actId="47"/>
        <pc:sldMkLst>
          <pc:docMk/>
          <pc:sldMk cId="2573155808" sldId="333"/>
        </pc:sldMkLst>
      </pc:sldChg>
      <pc:sldChg chg="del">
        <pc:chgData name="Indu Sekhar Dantu" userId="4218edbc7ffe59d5" providerId="LiveId" clId="{F1DB03FD-A0D6-482E-BE1E-A2FE09062E3E}" dt="2021-08-04T11:31:30.507" v="183" actId="47"/>
        <pc:sldMkLst>
          <pc:docMk/>
          <pc:sldMk cId="369547423" sldId="334"/>
        </pc:sldMkLst>
      </pc:sldChg>
      <pc:sldChg chg="del">
        <pc:chgData name="Indu Sekhar Dantu" userId="4218edbc7ffe59d5" providerId="LiveId" clId="{F1DB03FD-A0D6-482E-BE1E-A2FE09062E3E}" dt="2021-08-04T11:31:31.270" v="186" actId="47"/>
        <pc:sldMkLst>
          <pc:docMk/>
          <pc:sldMk cId="2275805115" sldId="335"/>
        </pc:sldMkLst>
      </pc:sldChg>
      <pc:sldChg chg="del">
        <pc:chgData name="Indu Sekhar Dantu" userId="4218edbc7ffe59d5" providerId="LiveId" clId="{F1DB03FD-A0D6-482E-BE1E-A2FE09062E3E}" dt="2021-08-04T11:31:23.305" v="157" actId="47"/>
        <pc:sldMkLst>
          <pc:docMk/>
          <pc:sldMk cId="1517669758" sldId="336"/>
        </pc:sldMkLst>
      </pc:sldChg>
      <pc:sldChg chg="del">
        <pc:chgData name="Indu Sekhar Dantu" userId="4218edbc7ffe59d5" providerId="LiveId" clId="{F1DB03FD-A0D6-482E-BE1E-A2FE09062E3E}" dt="2021-08-04T11:31:22.298" v="153" actId="47"/>
        <pc:sldMkLst>
          <pc:docMk/>
          <pc:sldMk cId="2507981742" sldId="337"/>
        </pc:sldMkLst>
      </pc:sldChg>
      <pc:sldChg chg="del">
        <pc:chgData name="Indu Sekhar Dantu" userId="4218edbc7ffe59d5" providerId="LiveId" clId="{F1DB03FD-A0D6-482E-BE1E-A2FE09062E3E}" dt="2021-08-04T11:31:23.858" v="159" actId="47"/>
        <pc:sldMkLst>
          <pc:docMk/>
          <pc:sldMk cId="1702166714" sldId="338"/>
        </pc:sldMkLst>
      </pc:sldChg>
      <pc:sldChg chg="del">
        <pc:chgData name="Indu Sekhar Dantu" userId="4218edbc7ffe59d5" providerId="LiveId" clId="{F1DB03FD-A0D6-482E-BE1E-A2FE09062E3E}" dt="2021-08-04T11:31:24.952" v="163" actId="47"/>
        <pc:sldMkLst>
          <pc:docMk/>
          <pc:sldMk cId="2079724415" sldId="339"/>
        </pc:sldMkLst>
      </pc:sldChg>
      <pc:sldChg chg="del">
        <pc:chgData name="Indu Sekhar Dantu" userId="4218edbc7ffe59d5" providerId="LiveId" clId="{F1DB03FD-A0D6-482E-BE1E-A2FE09062E3E}" dt="2021-08-04T11:31:25.487" v="165" actId="47"/>
        <pc:sldMkLst>
          <pc:docMk/>
          <pc:sldMk cId="1728800938" sldId="340"/>
        </pc:sldMkLst>
      </pc:sldChg>
      <pc:sldChg chg="del">
        <pc:chgData name="Indu Sekhar Dantu" userId="4218edbc7ffe59d5" providerId="LiveId" clId="{F1DB03FD-A0D6-482E-BE1E-A2FE09062E3E}" dt="2021-08-04T11:31:26.057" v="167" actId="47"/>
        <pc:sldMkLst>
          <pc:docMk/>
          <pc:sldMk cId="3148373168" sldId="341"/>
        </pc:sldMkLst>
      </pc:sldChg>
      <pc:sldChg chg="del">
        <pc:chgData name="Indu Sekhar Dantu" userId="4218edbc7ffe59d5" providerId="LiveId" clId="{F1DB03FD-A0D6-482E-BE1E-A2FE09062E3E}" dt="2021-08-04T11:31:21.505" v="150" actId="47"/>
        <pc:sldMkLst>
          <pc:docMk/>
          <pc:sldMk cId="4178936676" sldId="342"/>
        </pc:sldMkLst>
      </pc:sldChg>
      <pc:sldChg chg="del">
        <pc:chgData name="Indu Sekhar Dantu" userId="4218edbc7ffe59d5" providerId="LiveId" clId="{F1DB03FD-A0D6-482E-BE1E-A2FE09062E3E}" dt="2021-08-04T11:31:24.412" v="161" actId="47"/>
        <pc:sldMkLst>
          <pc:docMk/>
          <pc:sldMk cId="2706925466" sldId="344"/>
        </pc:sldMkLst>
      </pc:sldChg>
      <pc:sldChg chg="modSp mod">
        <pc:chgData name="Indu Sekhar Dantu" userId="4218edbc7ffe59d5" providerId="LiveId" clId="{F1DB03FD-A0D6-482E-BE1E-A2FE09062E3E}" dt="2021-08-05T17:21:57.067" v="3023" actId="20577"/>
        <pc:sldMkLst>
          <pc:docMk/>
          <pc:sldMk cId="1695751639" sldId="347"/>
        </pc:sldMkLst>
        <pc:spChg chg="mod">
          <ac:chgData name="Indu Sekhar Dantu" userId="4218edbc7ffe59d5" providerId="LiveId" clId="{F1DB03FD-A0D6-482E-BE1E-A2FE09062E3E}" dt="2021-08-04T11:31:03.815" v="137" actId="255"/>
          <ac:spMkLst>
            <pc:docMk/>
            <pc:sldMk cId="1695751639" sldId="347"/>
            <ac:spMk id="13" creationId="{00000000-0000-0000-0000-000000000000}"/>
          </ac:spMkLst>
        </pc:spChg>
        <pc:spChg chg="mod">
          <ac:chgData name="Indu Sekhar Dantu" userId="4218edbc7ffe59d5" providerId="LiveId" clId="{F1DB03FD-A0D6-482E-BE1E-A2FE09062E3E}" dt="2021-08-05T17:21:57.067" v="3023" actId="20577"/>
          <ac:spMkLst>
            <pc:docMk/>
            <pc:sldMk cId="1695751639" sldId="347"/>
            <ac:spMk id="14" creationId="{00000000-0000-0000-0000-000000000000}"/>
          </ac:spMkLst>
        </pc:spChg>
      </pc:sldChg>
      <pc:sldChg chg="modSp add mod">
        <pc:chgData name="Indu Sekhar Dantu" userId="4218edbc7ffe59d5" providerId="LiveId" clId="{F1DB03FD-A0D6-482E-BE1E-A2FE09062E3E}" dt="2021-08-05T17:24:53.338" v="3049" actId="113"/>
        <pc:sldMkLst>
          <pc:docMk/>
          <pc:sldMk cId="554247836" sldId="348"/>
        </pc:sldMkLst>
        <pc:spChg chg="mod">
          <ac:chgData name="Indu Sekhar Dantu" userId="4218edbc7ffe59d5" providerId="LiveId" clId="{F1DB03FD-A0D6-482E-BE1E-A2FE09062E3E}" dt="2021-08-05T17:24:53.338" v="3049" actId="113"/>
          <ac:spMkLst>
            <pc:docMk/>
            <pc:sldMk cId="554247836" sldId="348"/>
            <ac:spMk id="14" creationId="{00000000-0000-0000-0000-000000000000}"/>
          </ac:spMkLst>
        </pc:spChg>
      </pc:sldChg>
      <pc:sldChg chg="del">
        <pc:chgData name="Indu Sekhar Dantu" userId="4218edbc7ffe59d5" providerId="LiveId" clId="{F1DB03FD-A0D6-482E-BE1E-A2FE09062E3E}" dt="2021-08-04T11:31:20.741" v="147" actId="47"/>
        <pc:sldMkLst>
          <pc:docMk/>
          <pc:sldMk cId="987227313" sldId="348"/>
        </pc:sldMkLst>
      </pc:sldChg>
      <pc:sldChg chg="modSp add mod">
        <pc:chgData name="Indu Sekhar Dantu" userId="4218edbc7ffe59d5" providerId="LiveId" clId="{F1DB03FD-A0D6-482E-BE1E-A2FE09062E3E}" dt="2021-08-05T17:25:35.485" v="3057" actId="113"/>
        <pc:sldMkLst>
          <pc:docMk/>
          <pc:sldMk cId="3068643095" sldId="349"/>
        </pc:sldMkLst>
        <pc:spChg chg="mod">
          <ac:chgData name="Indu Sekhar Dantu" userId="4218edbc7ffe59d5" providerId="LiveId" clId="{F1DB03FD-A0D6-482E-BE1E-A2FE09062E3E}" dt="2021-08-05T17:25:35.485" v="3057" actId="113"/>
          <ac:spMkLst>
            <pc:docMk/>
            <pc:sldMk cId="3068643095" sldId="349"/>
            <ac:spMk id="14" creationId="{00000000-0000-0000-0000-000000000000}"/>
          </ac:spMkLst>
        </pc:spChg>
      </pc:sldChg>
      <pc:sldChg chg="del">
        <pc:chgData name="Indu Sekhar Dantu" userId="4218edbc7ffe59d5" providerId="LiveId" clId="{F1DB03FD-A0D6-482E-BE1E-A2FE09062E3E}" dt="2021-08-04T11:31:19.014" v="140" actId="47"/>
        <pc:sldMkLst>
          <pc:docMk/>
          <pc:sldMk cId="3880071349" sldId="349"/>
        </pc:sldMkLst>
      </pc:sldChg>
      <pc:sldChg chg="modSp add mod">
        <pc:chgData name="Indu Sekhar Dantu" userId="4218edbc7ffe59d5" providerId="LiveId" clId="{F1DB03FD-A0D6-482E-BE1E-A2FE09062E3E}" dt="2021-08-05T17:26:29.761" v="3067" actId="113"/>
        <pc:sldMkLst>
          <pc:docMk/>
          <pc:sldMk cId="2197734934" sldId="350"/>
        </pc:sldMkLst>
        <pc:spChg chg="mod">
          <ac:chgData name="Indu Sekhar Dantu" userId="4218edbc7ffe59d5" providerId="LiveId" clId="{F1DB03FD-A0D6-482E-BE1E-A2FE09062E3E}" dt="2021-08-05T17:26:29.761" v="3067" actId="113"/>
          <ac:spMkLst>
            <pc:docMk/>
            <pc:sldMk cId="2197734934" sldId="350"/>
            <ac:spMk id="14" creationId="{00000000-0000-0000-0000-000000000000}"/>
          </ac:spMkLst>
        </pc:spChg>
      </pc:sldChg>
      <pc:sldChg chg="del">
        <pc:chgData name="Indu Sekhar Dantu" userId="4218edbc7ffe59d5" providerId="LiveId" clId="{F1DB03FD-A0D6-482E-BE1E-A2FE09062E3E}" dt="2021-08-04T11:31:19.553" v="142" actId="47"/>
        <pc:sldMkLst>
          <pc:docMk/>
          <pc:sldMk cId="2220937426" sldId="350"/>
        </pc:sldMkLst>
      </pc:sldChg>
      <pc:sldChg chg="del">
        <pc:chgData name="Indu Sekhar Dantu" userId="4218edbc7ffe59d5" providerId="LiveId" clId="{F1DB03FD-A0D6-482E-BE1E-A2FE09062E3E}" dt="2021-08-04T11:31:20.059" v="144" actId="47"/>
        <pc:sldMkLst>
          <pc:docMk/>
          <pc:sldMk cId="2235947954" sldId="351"/>
        </pc:sldMkLst>
      </pc:sldChg>
      <pc:sldChg chg="modSp add mod">
        <pc:chgData name="Indu Sekhar Dantu" userId="4218edbc7ffe59d5" providerId="LiveId" clId="{F1DB03FD-A0D6-482E-BE1E-A2FE09062E3E}" dt="2021-08-05T17:27:18.933" v="3073" actId="113"/>
        <pc:sldMkLst>
          <pc:docMk/>
          <pc:sldMk cId="4078391238" sldId="351"/>
        </pc:sldMkLst>
        <pc:spChg chg="mod">
          <ac:chgData name="Indu Sekhar Dantu" userId="4218edbc7ffe59d5" providerId="LiveId" clId="{F1DB03FD-A0D6-482E-BE1E-A2FE09062E3E}" dt="2021-08-05T17:27:18.933" v="3073" actId="113"/>
          <ac:spMkLst>
            <pc:docMk/>
            <pc:sldMk cId="4078391238" sldId="351"/>
            <ac:spMk id="14" creationId="{00000000-0000-0000-0000-000000000000}"/>
          </ac:spMkLst>
        </pc:spChg>
      </pc:sldChg>
      <pc:sldChg chg="del">
        <pc:chgData name="Indu Sekhar Dantu" userId="4218edbc7ffe59d5" providerId="LiveId" clId="{F1DB03FD-A0D6-482E-BE1E-A2FE09062E3E}" dt="2021-08-04T11:31:21.007" v="148" actId="47"/>
        <pc:sldMkLst>
          <pc:docMk/>
          <pc:sldMk cId="145999765" sldId="352"/>
        </pc:sldMkLst>
      </pc:sldChg>
      <pc:sldChg chg="modSp add mod">
        <pc:chgData name="Indu Sekhar Dantu" userId="4218edbc7ffe59d5" providerId="LiveId" clId="{F1DB03FD-A0D6-482E-BE1E-A2FE09062E3E}" dt="2021-08-05T17:28:05.940" v="3081" actId="113"/>
        <pc:sldMkLst>
          <pc:docMk/>
          <pc:sldMk cId="3931379818" sldId="352"/>
        </pc:sldMkLst>
        <pc:spChg chg="mod">
          <ac:chgData name="Indu Sekhar Dantu" userId="4218edbc7ffe59d5" providerId="LiveId" clId="{F1DB03FD-A0D6-482E-BE1E-A2FE09062E3E}" dt="2021-08-05T17:28:05.940" v="3081" actId="113"/>
          <ac:spMkLst>
            <pc:docMk/>
            <pc:sldMk cId="3931379818" sldId="352"/>
            <ac:spMk id="14" creationId="{00000000-0000-0000-0000-000000000000}"/>
          </ac:spMkLst>
        </pc:spChg>
      </pc:sldChg>
      <pc:sldChg chg="del">
        <pc:chgData name="Indu Sekhar Dantu" userId="4218edbc7ffe59d5" providerId="LiveId" clId="{F1DB03FD-A0D6-482E-BE1E-A2FE09062E3E}" dt="2021-08-04T11:31:22.557" v="154" actId="47"/>
        <pc:sldMkLst>
          <pc:docMk/>
          <pc:sldMk cId="544845524" sldId="353"/>
        </pc:sldMkLst>
      </pc:sldChg>
      <pc:sldChg chg="modSp add mod">
        <pc:chgData name="Indu Sekhar Dantu" userId="4218edbc7ffe59d5" providerId="LiveId" clId="{F1DB03FD-A0D6-482E-BE1E-A2FE09062E3E}" dt="2021-08-05T17:19:44.404" v="2969" actId="20577"/>
        <pc:sldMkLst>
          <pc:docMk/>
          <pc:sldMk cId="2653026863" sldId="353"/>
        </pc:sldMkLst>
        <pc:spChg chg="mod">
          <ac:chgData name="Indu Sekhar Dantu" userId="4218edbc7ffe59d5" providerId="LiveId" clId="{F1DB03FD-A0D6-482E-BE1E-A2FE09062E3E}" dt="2021-08-05T17:19:44.404" v="2969" actId="20577"/>
          <ac:spMkLst>
            <pc:docMk/>
            <pc:sldMk cId="2653026863" sldId="353"/>
            <ac:spMk id="14" creationId="{00000000-0000-0000-0000-000000000000}"/>
          </ac:spMkLst>
        </pc:spChg>
      </pc:sldChg>
      <pc:sldChg chg="modSp add mod">
        <pc:chgData name="Indu Sekhar Dantu" userId="4218edbc7ffe59d5" providerId="LiveId" clId="{F1DB03FD-A0D6-482E-BE1E-A2FE09062E3E}" dt="2021-08-05T17:20:45.509" v="3007" actId="113"/>
        <pc:sldMkLst>
          <pc:docMk/>
          <pc:sldMk cId="1081504102" sldId="354"/>
        </pc:sldMkLst>
        <pc:spChg chg="mod">
          <ac:chgData name="Indu Sekhar Dantu" userId="4218edbc7ffe59d5" providerId="LiveId" clId="{F1DB03FD-A0D6-482E-BE1E-A2FE09062E3E}" dt="2021-08-05T17:20:45.509" v="3007" actId="113"/>
          <ac:spMkLst>
            <pc:docMk/>
            <pc:sldMk cId="1081504102" sldId="354"/>
            <ac:spMk id="14" creationId="{00000000-0000-0000-0000-000000000000}"/>
          </ac:spMkLst>
        </pc:spChg>
      </pc:sldChg>
      <pc:sldChg chg="del">
        <pc:chgData name="Indu Sekhar Dantu" userId="4218edbc7ffe59d5" providerId="LiveId" clId="{F1DB03FD-A0D6-482E-BE1E-A2FE09062E3E}" dt="2021-08-04T11:31:24.139" v="160" actId="47"/>
        <pc:sldMkLst>
          <pc:docMk/>
          <pc:sldMk cId="3173310061" sldId="354"/>
        </pc:sldMkLst>
      </pc:sldChg>
      <pc:sldChg chg="del">
        <pc:chgData name="Indu Sekhar Dantu" userId="4218edbc7ffe59d5" providerId="LiveId" clId="{F1DB03FD-A0D6-482E-BE1E-A2FE09062E3E}" dt="2021-08-04T11:31:33.509" v="189" actId="47"/>
        <pc:sldMkLst>
          <pc:docMk/>
          <pc:sldMk cId="1585229073" sldId="355"/>
        </pc:sldMkLst>
      </pc:sldChg>
      <pc:sldChg chg="modSp add mod">
        <pc:chgData name="Indu Sekhar Dantu" userId="4218edbc7ffe59d5" providerId="LiveId" clId="{F1DB03FD-A0D6-482E-BE1E-A2FE09062E3E}" dt="2021-08-05T17:17:26.882" v="2952" actId="313"/>
        <pc:sldMkLst>
          <pc:docMk/>
          <pc:sldMk cId="2010513982" sldId="355"/>
        </pc:sldMkLst>
        <pc:spChg chg="mod">
          <ac:chgData name="Indu Sekhar Dantu" userId="4218edbc7ffe59d5" providerId="LiveId" clId="{F1DB03FD-A0D6-482E-BE1E-A2FE09062E3E}" dt="2021-08-05T17:17:26.882" v="2952" actId="313"/>
          <ac:spMkLst>
            <pc:docMk/>
            <pc:sldMk cId="2010513982" sldId="355"/>
            <ac:spMk id="14" creationId="{00000000-0000-0000-0000-000000000000}"/>
          </ac:spMkLst>
        </pc:spChg>
      </pc:sldChg>
      <pc:sldChg chg="modSp add mod">
        <pc:chgData name="Indu Sekhar Dantu" userId="4218edbc7ffe59d5" providerId="LiveId" clId="{F1DB03FD-A0D6-482E-BE1E-A2FE09062E3E}" dt="2021-08-05T17:17:35.611" v="2953" actId="113"/>
        <pc:sldMkLst>
          <pc:docMk/>
          <pc:sldMk cId="2784860902" sldId="356"/>
        </pc:sldMkLst>
        <pc:spChg chg="mod">
          <ac:chgData name="Indu Sekhar Dantu" userId="4218edbc7ffe59d5" providerId="LiveId" clId="{F1DB03FD-A0D6-482E-BE1E-A2FE09062E3E}" dt="2021-08-05T17:17:35.611" v="2953" actId="113"/>
          <ac:spMkLst>
            <pc:docMk/>
            <pc:sldMk cId="2784860902" sldId="356"/>
            <ac:spMk id="14" creationId="{00000000-0000-0000-0000-000000000000}"/>
          </ac:spMkLst>
        </pc:spChg>
      </pc:sldChg>
      <pc:sldChg chg="del">
        <pc:chgData name="Indu Sekhar Dantu" userId="4218edbc7ffe59d5" providerId="LiveId" clId="{F1DB03FD-A0D6-482E-BE1E-A2FE09062E3E}" dt="2021-08-04T11:31:31.615" v="187" actId="47"/>
        <pc:sldMkLst>
          <pc:docMk/>
          <pc:sldMk cId="4171903266" sldId="356"/>
        </pc:sldMkLst>
      </pc:sldChg>
      <pc:sldChg chg="modSp add mod">
        <pc:chgData name="Indu Sekhar Dantu" userId="4218edbc7ffe59d5" providerId="LiveId" clId="{F1DB03FD-A0D6-482E-BE1E-A2FE09062E3E}" dt="2021-08-05T17:10:21.672" v="2907" actId="313"/>
        <pc:sldMkLst>
          <pc:docMk/>
          <pc:sldMk cId="574414390" sldId="357"/>
        </pc:sldMkLst>
        <pc:spChg chg="mod">
          <ac:chgData name="Indu Sekhar Dantu" userId="4218edbc7ffe59d5" providerId="LiveId" clId="{F1DB03FD-A0D6-482E-BE1E-A2FE09062E3E}" dt="2021-08-05T17:10:21.672" v="2907" actId="313"/>
          <ac:spMkLst>
            <pc:docMk/>
            <pc:sldMk cId="574414390" sldId="357"/>
            <ac:spMk id="14" creationId="{00000000-0000-0000-0000-000000000000}"/>
          </ac:spMkLst>
        </pc:spChg>
      </pc:sldChg>
      <pc:sldChg chg="del">
        <pc:chgData name="Indu Sekhar Dantu" userId="4218edbc7ffe59d5" providerId="LiveId" clId="{F1DB03FD-A0D6-482E-BE1E-A2FE09062E3E}" dt="2021-08-04T11:31:30.171" v="182" actId="47"/>
        <pc:sldMkLst>
          <pc:docMk/>
          <pc:sldMk cId="3817718496" sldId="357"/>
        </pc:sldMkLst>
      </pc:sldChg>
      <pc:sldChg chg="del">
        <pc:chgData name="Indu Sekhar Dantu" userId="4218edbc7ffe59d5" providerId="LiveId" clId="{F1DB03FD-A0D6-482E-BE1E-A2FE09062E3E}" dt="2021-08-04T11:31:29.641" v="180" actId="47"/>
        <pc:sldMkLst>
          <pc:docMk/>
          <pc:sldMk cId="2695361410" sldId="358"/>
        </pc:sldMkLst>
      </pc:sldChg>
      <pc:sldChg chg="modSp add mod">
        <pc:chgData name="Indu Sekhar Dantu" userId="4218edbc7ffe59d5" providerId="LiveId" clId="{F1DB03FD-A0D6-482E-BE1E-A2FE09062E3E}" dt="2021-08-05T16:45:16.729" v="2883" actId="6549"/>
        <pc:sldMkLst>
          <pc:docMk/>
          <pc:sldMk cId="3200788007" sldId="358"/>
        </pc:sldMkLst>
        <pc:spChg chg="mod">
          <ac:chgData name="Indu Sekhar Dantu" userId="4218edbc7ffe59d5" providerId="LiveId" clId="{F1DB03FD-A0D6-482E-BE1E-A2FE09062E3E}" dt="2021-08-05T16:45:16.729" v="2883" actId="6549"/>
          <ac:spMkLst>
            <pc:docMk/>
            <pc:sldMk cId="3200788007" sldId="358"/>
            <ac:spMk id="14" creationId="{00000000-0000-0000-0000-000000000000}"/>
          </ac:spMkLst>
        </pc:spChg>
      </pc:sldChg>
      <pc:sldChg chg="modSp mod">
        <pc:chgData name="Indu Sekhar Dantu" userId="4218edbc7ffe59d5" providerId="LiveId" clId="{F1DB03FD-A0D6-482E-BE1E-A2FE09062E3E}" dt="2021-08-05T17:28:54.103" v="3085" actId="113"/>
        <pc:sldMkLst>
          <pc:docMk/>
          <pc:sldMk cId="2842662041" sldId="359"/>
        </pc:sldMkLst>
        <pc:spChg chg="mod">
          <ac:chgData name="Indu Sekhar Dantu" userId="4218edbc7ffe59d5" providerId="LiveId" clId="{F1DB03FD-A0D6-482E-BE1E-A2FE09062E3E}" dt="2021-08-05T17:28:54.103" v="3085" actId="113"/>
          <ac:spMkLst>
            <pc:docMk/>
            <pc:sldMk cId="2842662041" sldId="359"/>
            <ac:spMk id="14" creationId="{00000000-0000-0000-0000-000000000000}"/>
          </ac:spMkLst>
        </pc:spChg>
      </pc:sldChg>
      <pc:sldChg chg="modSp add del mod">
        <pc:chgData name="Indu Sekhar Dantu" userId="4218edbc7ffe59d5" providerId="LiveId" clId="{F1DB03FD-A0D6-482E-BE1E-A2FE09062E3E}" dt="2021-08-04T12:26:57.016" v="464" actId="2696"/>
        <pc:sldMkLst>
          <pc:docMk/>
          <pc:sldMk cId="2875243909" sldId="359"/>
        </pc:sldMkLst>
        <pc:spChg chg="mod">
          <ac:chgData name="Indu Sekhar Dantu" userId="4218edbc7ffe59d5" providerId="LiveId" clId="{F1DB03FD-A0D6-482E-BE1E-A2FE09062E3E}" dt="2021-08-04T12:20:16.999" v="396" actId="20577"/>
          <ac:spMkLst>
            <pc:docMk/>
            <pc:sldMk cId="2875243909" sldId="359"/>
            <ac:spMk id="14" creationId="{00000000-0000-0000-0000-000000000000}"/>
          </ac:spMkLst>
        </pc:spChg>
      </pc:sldChg>
      <pc:sldChg chg="del">
        <pc:chgData name="Indu Sekhar Dantu" userId="4218edbc7ffe59d5" providerId="LiveId" clId="{F1DB03FD-A0D6-482E-BE1E-A2FE09062E3E}" dt="2021-08-04T11:31:28.528" v="176" actId="47"/>
        <pc:sldMkLst>
          <pc:docMk/>
          <pc:sldMk cId="3510646746" sldId="359"/>
        </pc:sldMkLst>
      </pc:sldChg>
      <pc:sldChg chg="modSp mod">
        <pc:chgData name="Indu Sekhar Dantu" userId="4218edbc7ffe59d5" providerId="LiveId" clId="{F1DB03FD-A0D6-482E-BE1E-A2FE09062E3E}" dt="2021-08-05T17:29:34.226" v="3091" actId="113"/>
        <pc:sldMkLst>
          <pc:docMk/>
          <pc:sldMk cId="367478042" sldId="360"/>
        </pc:sldMkLst>
        <pc:spChg chg="mod">
          <ac:chgData name="Indu Sekhar Dantu" userId="4218edbc7ffe59d5" providerId="LiveId" clId="{F1DB03FD-A0D6-482E-BE1E-A2FE09062E3E}" dt="2021-08-05T17:29:34.226" v="3091" actId="113"/>
          <ac:spMkLst>
            <pc:docMk/>
            <pc:sldMk cId="367478042" sldId="360"/>
            <ac:spMk id="14" creationId="{00000000-0000-0000-0000-000000000000}"/>
          </ac:spMkLst>
        </pc:spChg>
      </pc:sldChg>
      <pc:sldChg chg="modSp add del mod">
        <pc:chgData name="Indu Sekhar Dantu" userId="4218edbc7ffe59d5" providerId="LiveId" clId="{F1DB03FD-A0D6-482E-BE1E-A2FE09062E3E}" dt="2021-08-04T12:26:57.016" v="464" actId="2696"/>
        <pc:sldMkLst>
          <pc:docMk/>
          <pc:sldMk cId="1207577715" sldId="360"/>
        </pc:sldMkLst>
        <pc:spChg chg="mod">
          <ac:chgData name="Indu Sekhar Dantu" userId="4218edbc7ffe59d5" providerId="LiveId" clId="{F1DB03FD-A0D6-482E-BE1E-A2FE09062E3E}" dt="2021-08-04T12:19:25.738" v="372" actId="2711"/>
          <ac:spMkLst>
            <pc:docMk/>
            <pc:sldMk cId="1207577715" sldId="360"/>
            <ac:spMk id="14" creationId="{00000000-0000-0000-0000-000000000000}"/>
          </ac:spMkLst>
        </pc:spChg>
      </pc:sldChg>
      <pc:sldChg chg="del">
        <pc:chgData name="Indu Sekhar Dantu" userId="4218edbc7ffe59d5" providerId="LiveId" clId="{F1DB03FD-A0D6-482E-BE1E-A2FE09062E3E}" dt="2021-08-04T11:31:27.977" v="174" actId="47"/>
        <pc:sldMkLst>
          <pc:docMk/>
          <pc:sldMk cId="2401153965" sldId="360"/>
        </pc:sldMkLst>
      </pc:sldChg>
      <pc:sldChg chg="del">
        <pc:chgData name="Indu Sekhar Dantu" userId="4218edbc7ffe59d5" providerId="LiveId" clId="{F1DB03FD-A0D6-482E-BE1E-A2FE09062E3E}" dt="2021-08-04T11:31:26.857" v="170" actId="47"/>
        <pc:sldMkLst>
          <pc:docMk/>
          <pc:sldMk cId="254289949" sldId="361"/>
        </pc:sldMkLst>
      </pc:sldChg>
      <pc:sldChg chg="modSp mod">
        <pc:chgData name="Indu Sekhar Dantu" userId="4218edbc7ffe59d5" providerId="LiveId" clId="{F1DB03FD-A0D6-482E-BE1E-A2FE09062E3E}" dt="2021-08-05T17:30:55.834" v="3105" actId="113"/>
        <pc:sldMkLst>
          <pc:docMk/>
          <pc:sldMk cId="565398470" sldId="361"/>
        </pc:sldMkLst>
        <pc:spChg chg="mod">
          <ac:chgData name="Indu Sekhar Dantu" userId="4218edbc7ffe59d5" providerId="LiveId" clId="{F1DB03FD-A0D6-482E-BE1E-A2FE09062E3E}" dt="2021-08-05T17:30:55.834" v="3105" actId="113"/>
          <ac:spMkLst>
            <pc:docMk/>
            <pc:sldMk cId="565398470" sldId="361"/>
            <ac:spMk id="14" creationId="{00000000-0000-0000-0000-000000000000}"/>
          </ac:spMkLst>
        </pc:spChg>
      </pc:sldChg>
      <pc:sldChg chg="modSp add del mod">
        <pc:chgData name="Indu Sekhar Dantu" userId="4218edbc7ffe59d5" providerId="LiveId" clId="{F1DB03FD-A0D6-482E-BE1E-A2FE09062E3E}" dt="2021-08-04T12:26:57.016" v="464" actId="2696"/>
        <pc:sldMkLst>
          <pc:docMk/>
          <pc:sldMk cId="1358604493" sldId="361"/>
        </pc:sldMkLst>
        <pc:spChg chg="mod">
          <ac:chgData name="Indu Sekhar Dantu" userId="4218edbc7ffe59d5" providerId="LiveId" clId="{F1DB03FD-A0D6-482E-BE1E-A2FE09062E3E}" dt="2021-08-04T12:20:25.701" v="397" actId="20577"/>
          <ac:spMkLst>
            <pc:docMk/>
            <pc:sldMk cId="1358604493" sldId="361"/>
            <ac:spMk id="14" creationId="{00000000-0000-0000-0000-000000000000}"/>
          </ac:spMkLst>
        </pc:spChg>
      </pc:sldChg>
      <pc:sldChg chg="modSp add del mod ord">
        <pc:chgData name="Indu Sekhar Dantu" userId="4218edbc7ffe59d5" providerId="LiveId" clId="{F1DB03FD-A0D6-482E-BE1E-A2FE09062E3E}" dt="2021-08-04T12:26:57.016" v="464" actId="2696"/>
        <pc:sldMkLst>
          <pc:docMk/>
          <pc:sldMk cId="1045198071" sldId="362"/>
        </pc:sldMkLst>
        <pc:spChg chg="mod">
          <ac:chgData name="Indu Sekhar Dantu" userId="4218edbc7ffe59d5" providerId="LiveId" clId="{F1DB03FD-A0D6-482E-BE1E-A2FE09062E3E}" dt="2021-08-04T12:21:04.943" v="417" actId="255"/>
          <ac:spMkLst>
            <pc:docMk/>
            <pc:sldMk cId="1045198071" sldId="362"/>
            <ac:spMk id="14" creationId="{00000000-0000-0000-0000-000000000000}"/>
          </ac:spMkLst>
        </pc:spChg>
      </pc:sldChg>
      <pc:sldChg chg="del">
        <pc:chgData name="Indu Sekhar Dantu" userId="4218edbc7ffe59d5" providerId="LiveId" clId="{F1DB03FD-A0D6-482E-BE1E-A2FE09062E3E}" dt="2021-08-04T11:31:26.294" v="168" actId="47"/>
        <pc:sldMkLst>
          <pc:docMk/>
          <pc:sldMk cId="1494600273" sldId="362"/>
        </pc:sldMkLst>
      </pc:sldChg>
      <pc:sldChg chg="modSp mod">
        <pc:chgData name="Indu Sekhar Dantu" userId="4218edbc7ffe59d5" providerId="LiveId" clId="{F1DB03FD-A0D6-482E-BE1E-A2FE09062E3E}" dt="2021-08-04T13:54:35.997" v="678" actId="255"/>
        <pc:sldMkLst>
          <pc:docMk/>
          <pc:sldMk cId="2653068255" sldId="362"/>
        </pc:sldMkLst>
        <pc:spChg chg="mod">
          <ac:chgData name="Indu Sekhar Dantu" userId="4218edbc7ffe59d5" providerId="LiveId" clId="{F1DB03FD-A0D6-482E-BE1E-A2FE09062E3E}" dt="2021-08-04T13:54:35.997" v="678" actId="255"/>
          <ac:spMkLst>
            <pc:docMk/>
            <pc:sldMk cId="2653068255" sldId="362"/>
            <ac:spMk id="14" creationId="{00000000-0000-0000-0000-000000000000}"/>
          </ac:spMkLst>
        </pc:spChg>
      </pc:sldChg>
      <pc:sldChg chg="del">
        <pc:chgData name="Indu Sekhar Dantu" userId="4218edbc7ffe59d5" providerId="LiveId" clId="{F1DB03FD-A0D6-482E-BE1E-A2FE09062E3E}" dt="2021-08-04T11:31:25.770" v="166" actId="47"/>
        <pc:sldMkLst>
          <pc:docMk/>
          <pc:sldMk cId="397524642" sldId="363"/>
        </pc:sldMkLst>
      </pc:sldChg>
      <pc:sldChg chg="modSp add del mod">
        <pc:chgData name="Indu Sekhar Dantu" userId="4218edbc7ffe59d5" providerId="LiveId" clId="{F1DB03FD-A0D6-482E-BE1E-A2FE09062E3E}" dt="2021-08-04T12:26:57.016" v="464" actId="2696"/>
        <pc:sldMkLst>
          <pc:docMk/>
          <pc:sldMk cId="1006175151" sldId="363"/>
        </pc:sldMkLst>
        <pc:spChg chg="mod">
          <ac:chgData name="Indu Sekhar Dantu" userId="4218edbc7ffe59d5" providerId="LiveId" clId="{F1DB03FD-A0D6-482E-BE1E-A2FE09062E3E}" dt="2021-08-04T12:21:17.225" v="418" actId="255"/>
          <ac:spMkLst>
            <pc:docMk/>
            <pc:sldMk cId="1006175151" sldId="363"/>
            <ac:spMk id="14" creationId="{00000000-0000-0000-0000-000000000000}"/>
          </ac:spMkLst>
        </pc:spChg>
      </pc:sldChg>
      <pc:sldChg chg="del">
        <pc:chgData name="Indu Sekhar Dantu" userId="4218edbc7ffe59d5" providerId="LiveId" clId="{F1DB03FD-A0D6-482E-BE1E-A2FE09062E3E}" dt="2021-08-04T12:51:39.120" v="523" actId="2696"/>
        <pc:sldMkLst>
          <pc:docMk/>
          <pc:sldMk cId="2042336402" sldId="363"/>
        </pc:sldMkLst>
      </pc:sldChg>
      <pc:sldChg chg="modSp mod">
        <pc:chgData name="Indu Sekhar Dantu" userId="4218edbc7ffe59d5" providerId="LiveId" clId="{F1DB03FD-A0D6-482E-BE1E-A2FE09062E3E}" dt="2021-08-04T12:58:43.534" v="645" actId="20577"/>
        <pc:sldMkLst>
          <pc:docMk/>
          <pc:sldMk cId="2317691900" sldId="363"/>
        </pc:sldMkLst>
        <pc:spChg chg="mod">
          <ac:chgData name="Indu Sekhar Dantu" userId="4218edbc7ffe59d5" providerId="LiveId" clId="{F1DB03FD-A0D6-482E-BE1E-A2FE09062E3E}" dt="2021-08-04T12:58:43.534" v="645" actId="20577"/>
          <ac:spMkLst>
            <pc:docMk/>
            <pc:sldMk cId="2317691900" sldId="363"/>
            <ac:spMk id="14" creationId="{00000000-0000-0000-0000-000000000000}"/>
          </ac:spMkLst>
        </pc:spChg>
      </pc:sldChg>
      <pc:sldChg chg="del">
        <pc:chgData name="Indu Sekhar Dantu" userId="4218edbc7ffe59d5" providerId="LiveId" clId="{F1DB03FD-A0D6-482E-BE1E-A2FE09062E3E}" dt="2021-08-04T11:31:25.202" v="164" actId="47"/>
        <pc:sldMkLst>
          <pc:docMk/>
          <pc:sldMk cId="2233968041" sldId="364"/>
        </pc:sldMkLst>
      </pc:sldChg>
      <pc:sldChg chg="modSp mod">
        <pc:chgData name="Indu Sekhar Dantu" userId="4218edbc7ffe59d5" providerId="LiveId" clId="{F1DB03FD-A0D6-482E-BE1E-A2FE09062E3E}" dt="2021-08-06T01:52:40.922" v="3130" actId="20577"/>
        <pc:sldMkLst>
          <pc:docMk/>
          <pc:sldMk cId="3344666128" sldId="364"/>
        </pc:sldMkLst>
        <pc:spChg chg="mod">
          <ac:chgData name="Indu Sekhar Dantu" userId="4218edbc7ffe59d5" providerId="LiveId" clId="{F1DB03FD-A0D6-482E-BE1E-A2FE09062E3E}" dt="2021-08-06T01:52:40.922" v="3130" actId="20577"/>
          <ac:spMkLst>
            <pc:docMk/>
            <pc:sldMk cId="3344666128" sldId="364"/>
            <ac:spMk id="14" creationId="{00000000-0000-0000-0000-000000000000}"/>
          </ac:spMkLst>
        </pc:spChg>
      </pc:sldChg>
      <pc:sldChg chg="modSp add del mod">
        <pc:chgData name="Indu Sekhar Dantu" userId="4218edbc7ffe59d5" providerId="LiveId" clId="{F1DB03FD-A0D6-482E-BE1E-A2FE09062E3E}" dt="2021-08-04T12:26:57.016" v="464" actId="2696"/>
        <pc:sldMkLst>
          <pc:docMk/>
          <pc:sldMk cId="3835831238" sldId="364"/>
        </pc:sldMkLst>
        <pc:spChg chg="mod">
          <ac:chgData name="Indu Sekhar Dantu" userId="4218edbc7ffe59d5" providerId="LiveId" clId="{F1DB03FD-A0D6-482E-BE1E-A2FE09062E3E}" dt="2021-08-04T12:22:43.237" v="427" actId="27636"/>
          <ac:spMkLst>
            <pc:docMk/>
            <pc:sldMk cId="3835831238" sldId="364"/>
            <ac:spMk id="14" creationId="{00000000-0000-0000-0000-000000000000}"/>
          </ac:spMkLst>
        </pc:spChg>
      </pc:sldChg>
      <pc:sldChg chg="modSp add del mod">
        <pc:chgData name="Indu Sekhar Dantu" userId="4218edbc7ffe59d5" providerId="LiveId" clId="{F1DB03FD-A0D6-482E-BE1E-A2FE09062E3E}" dt="2021-08-04T12:26:57.016" v="464" actId="2696"/>
        <pc:sldMkLst>
          <pc:docMk/>
          <pc:sldMk cId="566868722" sldId="365"/>
        </pc:sldMkLst>
        <pc:spChg chg="mod">
          <ac:chgData name="Indu Sekhar Dantu" userId="4218edbc7ffe59d5" providerId="LiveId" clId="{F1DB03FD-A0D6-482E-BE1E-A2FE09062E3E}" dt="2021-08-04T12:23:00.170" v="428"/>
          <ac:spMkLst>
            <pc:docMk/>
            <pc:sldMk cId="566868722" sldId="365"/>
            <ac:spMk id="14" creationId="{00000000-0000-0000-0000-000000000000}"/>
          </ac:spMkLst>
        </pc:spChg>
      </pc:sldChg>
      <pc:sldChg chg="del">
        <pc:chgData name="Indu Sekhar Dantu" userId="4218edbc7ffe59d5" providerId="LiveId" clId="{F1DB03FD-A0D6-482E-BE1E-A2FE09062E3E}" dt="2021-08-04T11:31:24.677" v="162" actId="47"/>
        <pc:sldMkLst>
          <pc:docMk/>
          <pc:sldMk cId="748654746" sldId="365"/>
        </pc:sldMkLst>
      </pc:sldChg>
      <pc:sldChg chg="modSp mod">
        <pc:chgData name="Indu Sekhar Dantu" userId="4218edbc7ffe59d5" providerId="LiveId" clId="{F1DB03FD-A0D6-482E-BE1E-A2FE09062E3E}" dt="2021-08-06T01:56:17.992" v="3153" actId="113"/>
        <pc:sldMkLst>
          <pc:docMk/>
          <pc:sldMk cId="778752276" sldId="365"/>
        </pc:sldMkLst>
        <pc:spChg chg="mod">
          <ac:chgData name="Indu Sekhar Dantu" userId="4218edbc7ffe59d5" providerId="LiveId" clId="{F1DB03FD-A0D6-482E-BE1E-A2FE09062E3E}" dt="2021-08-06T01:56:17.992" v="3153" actId="113"/>
          <ac:spMkLst>
            <pc:docMk/>
            <pc:sldMk cId="778752276" sldId="365"/>
            <ac:spMk id="14" creationId="{00000000-0000-0000-0000-000000000000}"/>
          </ac:spMkLst>
        </pc:spChg>
      </pc:sldChg>
      <pc:sldChg chg="modSp mod">
        <pc:chgData name="Indu Sekhar Dantu" userId="4218edbc7ffe59d5" providerId="LiveId" clId="{F1DB03FD-A0D6-482E-BE1E-A2FE09062E3E}" dt="2021-08-06T01:59:28.812" v="3186" actId="20577"/>
        <pc:sldMkLst>
          <pc:docMk/>
          <pc:sldMk cId="3035340158" sldId="366"/>
        </pc:sldMkLst>
        <pc:spChg chg="mod">
          <ac:chgData name="Indu Sekhar Dantu" userId="4218edbc7ffe59d5" providerId="LiveId" clId="{F1DB03FD-A0D6-482E-BE1E-A2FE09062E3E}" dt="2021-08-06T01:59:28.812" v="3186" actId="20577"/>
          <ac:spMkLst>
            <pc:docMk/>
            <pc:sldMk cId="3035340158" sldId="366"/>
            <ac:spMk id="14" creationId="{00000000-0000-0000-0000-000000000000}"/>
          </ac:spMkLst>
        </pc:spChg>
      </pc:sldChg>
      <pc:sldChg chg="modSp add del mod">
        <pc:chgData name="Indu Sekhar Dantu" userId="4218edbc7ffe59d5" providerId="LiveId" clId="{F1DB03FD-A0D6-482E-BE1E-A2FE09062E3E}" dt="2021-08-04T12:26:57.016" v="464" actId="2696"/>
        <pc:sldMkLst>
          <pc:docMk/>
          <pc:sldMk cId="3207981590" sldId="366"/>
        </pc:sldMkLst>
        <pc:spChg chg="mod">
          <ac:chgData name="Indu Sekhar Dantu" userId="4218edbc7ffe59d5" providerId="LiveId" clId="{F1DB03FD-A0D6-482E-BE1E-A2FE09062E3E}" dt="2021-08-04T12:23:22.071" v="429"/>
          <ac:spMkLst>
            <pc:docMk/>
            <pc:sldMk cId="3207981590" sldId="366"/>
            <ac:spMk id="14" creationId="{00000000-0000-0000-0000-000000000000}"/>
          </ac:spMkLst>
        </pc:spChg>
      </pc:sldChg>
      <pc:sldChg chg="del">
        <pc:chgData name="Indu Sekhar Dantu" userId="4218edbc7ffe59d5" providerId="LiveId" clId="{F1DB03FD-A0D6-482E-BE1E-A2FE09062E3E}" dt="2021-08-04T11:31:23.090" v="156" actId="47"/>
        <pc:sldMkLst>
          <pc:docMk/>
          <pc:sldMk cId="3484395455" sldId="366"/>
        </pc:sldMkLst>
      </pc:sldChg>
      <pc:sldChg chg="modSp add del mod">
        <pc:chgData name="Indu Sekhar Dantu" userId="4218edbc7ffe59d5" providerId="LiveId" clId="{F1DB03FD-A0D6-482E-BE1E-A2FE09062E3E}" dt="2021-08-04T12:26:57.016" v="464" actId="2696"/>
        <pc:sldMkLst>
          <pc:docMk/>
          <pc:sldMk cId="316360936" sldId="367"/>
        </pc:sldMkLst>
        <pc:spChg chg="mod">
          <ac:chgData name="Indu Sekhar Dantu" userId="4218edbc7ffe59d5" providerId="LiveId" clId="{F1DB03FD-A0D6-482E-BE1E-A2FE09062E3E}" dt="2021-08-04T12:23:39.384" v="431" actId="5793"/>
          <ac:spMkLst>
            <pc:docMk/>
            <pc:sldMk cId="316360936" sldId="367"/>
            <ac:spMk id="14" creationId="{00000000-0000-0000-0000-000000000000}"/>
          </ac:spMkLst>
        </pc:spChg>
      </pc:sldChg>
      <pc:sldChg chg="modSp mod">
        <pc:chgData name="Indu Sekhar Dantu" userId="4218edbc7ffe59d5" providerId="LiveId" clId="{F1DB03FD-A0D6-482E-BE1E-A2FE09062E3E}" dt="2021-08-06T02:00:11.592" v="3193" actId="113"/>
        <pc:sldMkLst>
          <pc:docMk/>
          <pc:sldMk cId="1275740382" sldId="367"/>
        </pc:sldMkLst>
        <pc:spChg chg="mod">
          <ac:chgData name="Indu Sekhar Dantu" userId="4218edbc7ffe59d5" providerId="LiveId" clId="{F1DB03FD-A0D6-482E-BE1E-A2FE09062E3E}" dt="2021-08-06T02:00:11.592" v="3193" actId="113"/>
          <ac:spMkLst>
            <pc:docMk/>
            <pc:sldMk cId="1275740382" sldId="367"/>
            <ac:spMk id="14" creationId="{00000000-0000-0000-0000-000000000000}"/>
          </ac:spMkLst>
        </pc:spChg>
      </pc:sldChg>
      <pc:sldChg chg="modSp mod">
        <pc:chgData name="Indu Sekhar Dantu" userId="4218edbc7ffe59d5" providerId="LiveId" clId="{F1DB03FD-A0D6-482E-BE1E-A2FE09062E3E}" dt="2021-08-06T02:03:45.925" v="3221" actId="113"/>
        <pc:sldMkLst>
          <pc:docMk/>
          <pc:sldMk cId="1590677707" sldId="368"/>
        </pc:sldMkLst>
        <pc:spChg chg="mod">
          <ac:chgData name="Indu Sekhar Dantu" userId="4218edbc7ffe59d5" providerId="LiveId" clId="{F1DB03FD-A0D6-482E-BE1E-A2FE09062E3E}" dt="2021-08-06T02:03:45.925" v="3221" actId="113"/>
          <ac:spMkLst>
            <pc:docMk/>
            <pc:sldMk cId="1590677707" sldId="368"/>
            <ac:spMk id="14" creationId="{00000000-0000-0000-0000-000000000000}"/>
          </ac:spMkLst>
        </pc:spChg>
      </pc:sldChg>
      <pc:sldChg chg="modSp add del mod">
        <pc:chgData name="Indu Sekhar Dantu" userId="4218edbc7ffe59d5" providerId="LiveId" clId="{F1DB03FD-A0D6-482E-BE1E-A2FE09062E3E}" dt="2021-08-04T12:26:57.016" v="464" actId="2696"/>
        <pc:sldMkLst>
          <pc:docMk/>
          <pc:sldMk cId="2164772015" sldId="368"/>
        </pc:sldMkLst>
        <pc:spChg chg="mod">
          <ac:chgData name="Indu Sekhar Dantu" userId="4218edbc7ffe59d5" providerId="LiveId" clId="{F1DB03FD-A0D6-482E-BE1E-A2FE09062E3E}" dt="2021-08-04T12:25:27.686" v="460" actId="368"/>
          <ac:spMkLst>
            <pc:docMk/>
            <pc:sldMk cId="2164772015" sldId="368"/>
            <ac:spMk id="14" creationId="{00000000-0000-0000-0000-000000000000}"/>
          </ac:spMkLst>
        </pc:spChg>
      </pc:sldChg>
      <pc:sldChg chg="modSp add del mod">
        <pc:chgData name="Indu Sekhar Dantu" userId="4218edbc7ffe59d5" providerId="LiveId" clId="{F1DB03FD-A0D6-482E-BE1E-A2FE09062E3E}" dt="2021-08-04T12:26:57.016" v="464" actId="2696"/>
        <pc:sldMkLst>
          <pc:docMk/>
          <pc:sldMk cId="17758404" sldId="369"/>
        </pc:sldMkLst>
        <pc:spChg chg="mod">
          <ac:chgData name="Indu Sekhar Dantu" userId="4218edbc7ffe59d5" providerId="LiveId" clId="{F1DB03FD-A0D6-482E-BE1E-A2FE09062E3E}" dt="2021-08-04T12:25:46.796" v="461"/>
          <ac:spMkLst>
            <pc:docMk/>
            <pc:sldMk cId="17758404" sldId="369"/>
            <ac:spMk id="14" creationId="{00000000-0000-0000-0000-000000000000}"/>
          </ac:spMkLst>
        </pc:spChg>
      </pc:sldChg>
      <pc:sldChg chg="modSp mod">
        <pc:chgData name="Indu Sekhar Dantu" userId="4218edbc7ffe59d5" providerId="LiveId" clId="{F1DB03FD-A0D6-482E-BE1E-A2FE09062E3E}" dt="2021-08-06T02:04:44.103" v="3231" actId="113"/>
        <pc:sldMkLst>
          <pc:docMk/>
          <pc:sldMk cId="4208919287" sldId="369"/>
        </pc:sldMkLst>
        <pc:spChg chg="mod">
          <ac:chgData name="Indu Sekhar Dantu" userId="4218edbc7ffe59d5" providerId="LiveId" clId="{F1DB03FD-A0D6-482E-BE1E-A2FE09062E3E}" dt="2021-08-06T02:04:44.103" v="3231" actId="113"/>
          <ac:spMkLst>
            <pc:docMk/>
            <pc:sldMk cId="4208919287" sldId="369"/>
            <ac:spMk id="14" creationId="{00000000-0000-0000-0000-000000000000}"/>
          </ac:spMkLst>
        </pc:spChg>
      </pc:sldChg>
      <pc:sldChg chg="modSp mod">
        <pc:chgData name="Indu Sekhar Dantu" userId="4218edbc7ffe59d5" providerId="LiveId" clId="{F1DB03FD-A0D6-482E-BE1E-A2FE09062E3E}" dt="2021-08-06T02:05:31.057" v="3236" actId="113"/>
        <pc:sldMkLst>
          <pc:docMk/>
          <pc:sldMk cId="81413248" sldId="370"/>
        </pc:sldMkLst>
        <pc:spChg chg="mod">
          <ac:chgData name="Indu Sekhar Dantu" userId="4218edbc7ffe59d5" providerId="LiveId" clId="{F1DB03FD-A0D6-482E-BE1E-A2FE09062E3E}" dt="2021-08-06T02:05:31.057" v="3236" actId="113"/>
          <ac:spMkLst>
            <pc:docMk/>
            <pc:sldMk cId="81413248" sldId="370"/>
            <ac:spMk id="14" creationId="{00000000-0000-0000-0000-000000000000}"/>
          </ac:spMkLst>
        </pc:spChg>
      </pc:sldChg>
      <pc:sldChg chg="modSp add del mod">
        <pc:chgData name="Indu Sekhar Dantu" userId="4218edbc7ffe59d5" providerId="LiveId" clId="{F1DB03FD-A0D6-482E-BE1E-A2FE09062E3E}" dt="2021-08-04T12:26:57.016" v="464" actId="2696"/>
        <pc:sldMkLst>
          <pc:docMk/>
          <pc:sldMk cId="3191194579" sldId="370"/>
        </pc:sldMkLst>
        <pc:spChg chg="mod">
          <ac:chgData name="Indu Sekhar Dantu" userId="4218edbc7ffe59d5" providerId="LiveId" clId="{F1DB03FD-A0D6-482E-BE1E-A2FE09062E3E}" dt="2021-08-04T12:26:03.496" v="462"/>
          <ac:spMkLst>
            <pc:docMk/>
            <pc:sldMk cId="3191194579" sldId="370"/>
            <ac:spMk id="14" creationId="{00000000-0000-0000-0000-000000000000}"/>
          </ac:spMkLst>
        </pc:spChg>
      </pc:sldChg>
      <pc:sldChg chg="modSp add del mod">
        <pc:chgData name="Indu Sekhar Dantu" userId="4218edbc7ffe59d5" providerId="LiveId" clId="{F1DB03FD-A0D6-482E-BE1E-A2FE09062E3E}" dt="2021-08-04T12:26:57.016" v="464" actId="2696"/>
        <pc:sldMkLst>
          <pc:docMk/>
          <pc:sldMk cId="1248378421" sldId="371"/>
        </pc:sldMkLst>
        <pc:spChg chg="mod">
          <ac:chgData name="Indu Sekhar Dantu" userId="4218edbc7ffe59d5" providerId="LiveId" clId="{F1DB03FD-A0D6-482E-BE1E-A2FE09062E3E}" dt="2021-08-04T12:26:20.006" v="463"/>
          <ac:spMkLst>
            <pc:docMk/>
            <pc:sldMk cId="1248378421" sldId="371"/>
            <ac:spMk id="14" creationId="{00000000-0000-0000-0000-000000000000}"/>
          </ac:spMkLst>
        </pc:spChg>
      </pc:sldChg>
      <pc:sldChg chg="modSp mod">
        <pc:chgData name="Indu Sekhar Dantu" userId="4218edbc7ffe59d5" providerId="LiveId" clId="{F1DB03FD-A0D6-482E-BE1E-A2FE09062E3E}" dt="2021-08-06T02:06:32.909" v="3242" actId="113"/>
        <pc:sldMkLst>
          <pc:docMk/>
          <pc:sldMk cId="2298394941" sldId="371"/>
        </pc:sldMkLst>
        <pc:spChg chg="mod">
          <ac:chgData name="Indu Sekhar Dantu" userId="4218edbc7ffe59d5" providerId="LiveId" clId="{F1DB03FD-A0D6-482E-BE1E-A2FE09062E3E}" dt="2021-08-06T02:06:32.909" v="3242" actId="113"/>
          <ac:spMkLst>
            <pc:docMk/>
            <pc:sldMk cId="2298394941" sldId="371"/>
            <ac:spMk id="14" creationId="{00000000-0000-0000-0000-000000000000}"/>
          </ac:spMkLst>
        </pc:spChg>
      </pc:sldChg>
      <pc:sldChg chg="add del">
        <pc:chgData name="Indu Sekhar Dantu" userId="4218edbc7ffe59d5" providerId="LiveId" clId="{F1DB03FD-A0D6-482E-BE1E-A2FE09062E3E}" dt="2021-08-04T12:57:04.231" v="576" actId="2696"/>
        <pc:sldMkLst>
          <pc:docMk/>
          <pc:sldMk cId="62952446" sldId="372"/>
        </pc:sldMkLst>
      </pc:sldChg>
      <pc:sldChg chg="add del">
        <pc:chgData name="Indu Sekhar Dantu" userId="4218edbc7ffe59d5" providerId="LiveId" clId="{F1DB03FD-A0D6-482E-BE1E-A2FE09062E3E}" dt="2021-08-04T12:57:04.231" v="576" actId="2696"/>
        <pc:sldMkLst>
          <pc:docMk/>
          <pc:sldMk cId="1674240895" sldId="373"/>
        </pc:sldMkLst>
      </pc:sldChg>
      <pc:sldChg chg="add del">
        <pc:chgData name="Indu Sekhar Dantu" userId="4218edbc7ffe59d5" providerId="LiveId" clId="{F1DB03FD-A0D6-482E-BE1E-A2FE09062E3E}" dt="2021-08-04T12:57:04.231" v="576" actId="2696"/>
        <pc:sldMkLst>
          <pc:docMk/>
          <pc:sldMk cId="613656944" sldId="374"/>
        </pc:sldMkLst>
      </pc:sldChg>
      <pc:sldChg chg="add del">
        <pc:chgData name="Indu Sekhar Dantu" userId="4218edbc7ffe59d5" providerId="LiveId" clId="{F1DB03FD-A0D6-482E-BE1E-A2FE09062E3E}" dt="2021-08-04T12:57:04.231" v="576" actId="2696"/>
        <pc:sldMkLst>
          <pc:docMk/>
          <pc:sldMk cId="2003571008" sldId="375"/>
        </pc:sldMkLst>
      </pc:sldChg>
      <pc:sldChg chg="add del">
        <pc:chgData name="Indu Sekhar Dantu" userId="4218edbc7ffe59d5" providerId="LiveId" clId="{F1DB03FD-A0D6-482E-BE1E-A2FE09062E3E}" dt="2021-08-04T12:57:04.231" v="576" actId="2696"/>
        <pc:sldMkLst>
          <pc:docMk/>
          <pc:sldMk cId="2464864928" sldId="376"/>
        </pc:sldMkLst>
      </pc:sldChg>
      <pc:sldChg chg="add del">
        <pc:chgData name="Indu Sekhar Dantu" userId="4218edbc7ffe59d5" providerId="LiveId" clId="{F1DB03FD-A0D6-482E-BE1E-A2FE09062E3E}" dt="2021-08-04T12:57:04.231" v="576" actId="2696"/>
        <pc:sldMkLst>
          <pc:docMk/>
          <pc:sldMk cId="2689451991" sldId="377"/>
        </pc:sldMkLst>
      </pc:sldChg>
      <pc:sldChg chg="add del">
        <pc:chgData name="Indu Sekhar Dantu" userId="4218edbc7ffe59d5" providerId="LiveId" clId="{F1DB03FD-A0D6-482E-BE1E-A2FE09062E3E}" dt="2021-08-04T12:57:04.231" v="576" actId="2696"/>
        <pc:sldMkLst>
          <pc:docMk/>
          <pc:sldMk cId="2843388969" sldId="378"/>
        </pc:sldMkLst>
      </pc:sldChg>
      <pc:sldChg chg="add del">
        <pc:chgData name="Indu Sekhar Dantu" userId="4218edbc7ffe59d5" providerId="LiveId" clId="{F1DB03FD-A0D6-482E-BE1E-A2FE09062E3E}" dt="2021-08-04T12:57:04.231" v="576" actId="2696"/>
        <pc:sldMkLst>
          <pc:docMk/>
          <pc:sldMk cId="1140527163" sldId="379"/>
        </pc:sldMkLst>
      </pc:sldChg>
      <pc:sldChg chg="add del">
        <pc:chgData name="Indu Sekhar Dantu" userId="4218edbc7ffe59d5" providerId="LiveId" clId="{F1DB03FD-A0D6-482E-BE1E-A2FE09062E3E}" dt="2021-08-04T12:57:04.231" v="576" actId="2696"/>
        <pc:sldMkLst>
          <pc:docMk/>
          <pc:sldMk cId="1313620182" sldId="380"/>
        </pc:sldMkLst>
      </pc:sldChg>
      <pc:sldChg chg="add del">
        <pc:chgData name="Indu Sekhar Dantu" userId="4218edbc7ffe59d5" providerId="LiveId" clId="{F1DB03FD-A0D6-482E-BE1E-A2FE09062E3E}" dt="2021-08-04T12:57:04.231" v="576" actId="2696"/>
        <pc:sldMkLst>
          <pc:docMk/>
          <pc:sldMk cId="2734625562" sldId="381"/>
        </pc:sldMkLst>
      </pc:sldChg>
      <pc:sldChg chg="add del">
        <pc:chgData name="Indu Sekhar Dantu" userId="4218edbc7ffe59d5" providerId="LiveId" clId="{F1DB03FD-A0D6-482E-BE1E-A2FE09062E3E}" dt="2021-08-04T12:57:04.231" v="576" actId="2696"/>
        <pc:sldMkLst>
          <pc:docMk/>
          <pc:sldMk cId="66292205" sldId="382"/>
        </pc:sldMkLst>
      </pc:sldChg>
      <pc:sldChg chg="add del">
        <pc:chgData name="Indu Sekhar Dantu" userId="4218edbc7ffe59d5" providerId="LiveId" clId="{F1DB03FD-A0D6-482E-BE1E-A2FE09062E3E}" dt="2021-08-04T12:57:04.231" v="576" actId="2696"/>
        <pc:sldMkLst>
          <pc:docMk/>
          <pc:sldMk cId="4278871672" sldId="383"/>
        </pc:sldMkLst>
      </pc:sldChg>
      <pc:sldChg chg="add del">
        <pc:chgData name="Indu Sekhar Dantu" userId="4218edbc7ffe59d5" providerId="LiveId" clId="{F1DB03FD-A0D6-482E-BE1E-A2FE09062E3E}" dt="2021-08-04T12:57:04.231" v="576" actId="2696"/>
        <pc:sldMkLst>
          <pc:docMk/>
          <pc:sldMk cId="692447396" sldId="384"/>
        </pc:sldMkLst>
      </pc:sldChg>
      <pc:sldChg chg="add del">
        <pc:chgData name="Indu Sekhar Dantu" userId="4218edbc7ffe59d5" providerId="LiveId" clId="{F1DB03FD-A0D6-482E-BE1E-A2FE09062E3E}" dt="2021-08-04T12:57:04.231" v="576" actId="2696"/>
        <pc:sldMkLst>
          <pc:docMk/>
          <pc:sldMk cId="2803257113" sldId="385"/>
        </pc:sldMkLst>
      </pc:sldChg>
      <pc:sldChg chg="add del">
        <pc:chgData name="Indu Sekhar Dantu" userId="4218edbc7ffe59d5" providerId="LiveId" clId="{F1DB03FD-A0D6-482E-BE1E-A2FE09062E3E}" dt="2021-08-04T12:57:04.231" v="576" actId="2696"/>
        <pc:sldMkLst>
          <pc:docMk/>
          <pc:sldMk cId="4029458480" sldId="386"/>
        </pc:sldMkLst>
      </pc:sldChg>
      <pc:sldChg chg="add del">
        <pc:chgData name="Indu Sekhar Dantu" userId="4218edbc7ffe59d5" providerId="LiveId" clId="{F1DB03FD-A0D6-482E-BE1E-A2FE09062E3E}" dt="2021-08-04T12:57:04.231" v="576" actId="2696"/>
        <pc:sldMkLst>
          <pc:docMk/>
          <pc:sldMk cId="4146530980" sldId="387"/>
        </pc:sldMkLst>
      </pc:sldChg>
      <pc:sldChg chg="add del">
        <pc:chgData name="Indu Sekhar Dantu" userId="4218edbc7ffe59d5" providerId="LiveId" clId="{F1DB03FD-A0D6-482E-BE1E-A2FE09062E3E}" dt="2021-08-04T12:57:04.231" v="576" actId="2696"/>
        <pc:sldMkLst>
          <pc:docMk/>
          <pc:sldMk cId="2913824792" sldId="388"/>
        </pc:sldMkLst>
      </pc:sldChg>
      <pc:sldChg chg="add del">
        <pc:chgData name="Indu Sekhar Dantu" userId="4218edbc7ffe59d5" providerId="LiveId" clId="{F1DB03FD-A0D6-482E-BE1E-A2FE09062E3E}" dt="2021-08-04T12:57:04.231" v="576" actId="2696"/>
        <pc:sldMkLst>
          <pc:docMk/>
          <pc:sldMk cId="1399090467" sldId="389"/>
        </pc:sldMkLst>
      </pc:sldChg>
      <pc:sldChg chg="add del">
        <pc:chgData name="Indu Sekhar Dantu" userId="4218edbc7ffe59d5" providerId="LiveId" clId="{F1DB03FD-A0D6-482E-BE1E-A2FE09062E3E}" dt="2021-08-04T12:57:04.231" v="576" actId="2696"/>
        <pc:sldMkLst>
          <pc:docMk/>
          <pc:sldMk cId="4184464743" sldId="390"/>
        </pc:sldMkLst>
      </pc:sldChg>
      <pc:sldChg chg="add del">
        <pc:chgData name="Indu Sekhar Dantu" userId="4218edbc7ffe59d5" providerId="LiveId" clId="{F1DB03FD-A0D6-482E-BE1E-A2FE09062E3E}" dt="2021-08-04T12:57:04.231" v="576" actId="2696"/>
        <pc:sldMkLst>
          <pc:docMk/>
          <pc:sldMk cId="1003402147" sldId="391"/>
        </pc:sldMkLst>
      </pc:sldChg>
      <pc:sldChg chg="add del">
        <pc:chgData name="Indu Sekhar Dantu" userId="4218edbc7ffe59d5" providerId="LiveId" clId="{F1DB03FD-A0D6-482E-BE1E-A2FE09062E3E}" dt="2021-08-04T12:57:04.231" v="576" actId="2696"/>
        <pc:sldMkLst>
          <pc:docMk/>
          <pc:sldMk cId="1071529241" sldId="392"/>
        </pc:sldMkLst>
      </pc:sldChg>
      <pc:sldChg chg="add del">
        <pc:chgData name="Indu Sekhar Dantu" userId="4218edbc7ffe59d5" providerId="LiveId" clId="{F1DB03FD-A0D6-482E-BE1E-A2FE09062E3E}" dt="2021-08-04T12:57:04.231" v="576" actId="2696"/>
        <pc:sldMkLst>
          <pc:docMk/>
          <pc:sldMk cId="2460553836" sldId="393"/>
        </pc:sldMkLst>
      </pc:sldChg>
      <pc:sldChg chg="add del">
        <pc:chgData name="Indu Sekhar Dantu" userId="4218edbc7ffe59d5" providerId="LiveId" clId="{F1DB03FD-A0D6-482E-BE1E-A2FE09062E3E}" dt="2021-08-04T12:57:04.231" v="576" actId="2696"/>
        <pc:sldMkLst>
          <pc:docMk/>
          <pc:sldMk cId="2787675361" sldId="394"/>
        </pc:sldMkLst>
      </pc:sldChg>
      <pc:sldChg chg="add del">
        <pc:chgData name="Indu Sekhar Dantu" userId="4218edbc7ffe59d5" providerId="LiveId" clId="{F1DB03FD-A0D6-482E-BE1E-A2FE09062E3E}" dt="2021-08-04T12:57:04.231" v="576" actId="2696"/>
        <pc:sldMkLst>
          <pc:docMk/>
          <pc:sldMk cId="2842292352" sldId="395"/>
        </pc:sldMkLst>
      </pc:sldChg>
      <pc:sldChg chg="add del">
        <pc:chgData name="Indu Sekhar Dantu" userId="4218edbc7ffe59d5" providerId="LiveId" clId="{F1DB03FD-A0D6-482E-BE1E-A2FE09062E3E}" dt="2021-08-04T12:57:04.231" v="576" actId="2696"/>
        <pc:sldMkLst>
          <pc:docMk/>
          <pc:sldMk cId="2912738306" sldId="396"/>
        </pc:sldMkLst>
      </pc:sldChg>
      <pc:sldChg chg="add del">
        <pc:chgData name="Indu Sekhar Dantu" userId="4218edbc7ffe59d5" providerId="LiveId" clId="{F1DB03FD-A0D6-482E-BE1E-A2FE09062E3E}" dt="2021-08-04T12:57:04.231" v="576" actId="2696"/>
        <pc:sldMkLst>
          <pc:docMk/>
          <pc:sldMk cId="1641165493" sldId="397"/>
        </pc:sldMkLst>
      </pc:sldChg>
      <pc:sldChg chg="add del">
        <pc:chgData name="Indu Sekhar Dantu" userId="4218edbc7ffe59d5" providerId="LiveId" clId="{F1DB03FD-A0D6-482E-BE1E-A2FE09062E3E}" dt="2021-08-04T12:57:04.231" v="576" actId="2696"/>
        <pc:sldMkLst>
          <pc:docMk/>
          <pc:sldMk cId="2024559434" sldId="398"/>
        </pc:sldMkLst>
      </pc:sldChg>
      <pc:sldChg chg="add del">
        <pc:chgData name="Indu Sekhar Dantu" userId="4218edbc7ffe59d5" providerId="LiveId" clId="{F1DB03FD-A0D6-482E-BE1E-A2FE09062E3E}" dt="2021-08-04T12:57:04.231" v="576" actId="2696"/>
        <pc:sldMkLst>
          <pc:docMk/>
          <pc:sldMk cId="3350110078" sldId="399"/>
        </pc:sldMkLst>
      </pc:sldChg>
      <pc:sldChg chg="add del">
        <pc:chgData name="Indu Sekhar Dantu" userId="4218edbc7ffe59d5" providerId="LiveId" clId="{F1DB03FD-A0D6-482E-BE1E-A2FE09062E3E}" dt="2021-08-04T12:57:04.231" v="576" actId="2696"/>
        <pc:sldMkLst>
          <pc:docMk/>
          <pc:sldMk cId="4178765564" sldId="400"/>
        </pc:sldMkLst>
      </pc:sldChg>
      <pc:sldChg chg="add del">
        <pc:chgData name="Indu Sekhar Dantu" userId="4218edbc7ffe59d5" providerId="LiveId" clId="{F1DB03FD-A0D6-482E-BE1E-A2FE09062E3E}" dt="2021-08-04T12:57:04.231" v="576" actId="2696"/>
        <pc:sldMkLst>
          <pc:docMk/>
          <pc:sldMk cId="3807435260" sldId="401"/>
        </pc:sldMkLst>
      </pc:sldChg>
      <pc:sldChg chg="add del">
        <pc:chgData name="Indu Sekhar Dantu" userId="4218edbc7ffe59d5" providerId="LiveId" clId="{F1DB03FD-A0D6-482E-BE1E-A2FE09062E3E}" dt="2021-08-04T12:57:04.231" v="576" actId="2696"/>
        <pc:sldMkLst>
          <pc:docMk/>
          <pc:sldMk cId="852374784" sldId="402"/>
        </pc:sldMkLst>
      </pc:sldChg>
      <pc:sldChg chg="add del">
        <pc:chgData name="Indu Sekhar Dantu" userId="4218edbc7ffe59d5" providerId="LiveId" clId="{F1DB03FD-A0D6-482E-BE1E-A2FE09062E3E}" dt="2021-08-04T12:57:04.231" v="576" actId="2696"/>
        <pc:sldMkLst>
          <pc:docMk/>
          <pc:sldMk cId="396507195" sldId="403"/>
        </pc:sldMkLst>
      </pc:sldChg>
      <pc:sldChg chg="add del">
        <pc:chgData name="Indu Sekhar Dantu" userId="4218edbc7ffe59d5" providerId="LiveId" clId="{F1DB03FD-A0D6-482E-BE1E-A2FE09062E3E}" dt="2021-08-04T12:57:04.231" v="576" actId="2696"/>
        <pc:sldMkLst>
          <pc:docMk/>
          <pc:sldMk cId="3732313942" sldId="404"/>
        </pc:sldMkLst>
      </pc:sldChg>
      <pc:sldChg chg="add del">
        <pc:chgData name="Indu Sekhar Dantu" userId="4218edbc7ffe59d5" providerId="LiveId" clId="{F1DB03FD-A0D6-482E-BE1E-A2FE09062E3E}" dt="2021-08-04T12:57:04.231" v="576" actId="2696"/>
        <pc:sldMkLst>
          <pc:docMk/>
          <pc:sldMk cId="2417638036" sldId="405"/>
        </pc:sldMkLst>
      </pc:sldChg>
      <pc:sldChg chg="add del">
        <pc:chgData name="Indu Sekhar Dantu" userId="4218edbc7ffe59d5" providerId="LiveId" clId="{F1DB03FD-A0D6-482E-BE1E-A2FE09062E3E}" dt="2021-08-04T12:57:04.231" v="576" actId="2696"/>
        <pc:sldMkLst>
          <pc:docMk/>
          <pc:sldMk cId="3381879282" sldId="406"/>
        </pc:sldMkLst>
      </pc:sldChg>
      <pc:sldChg chg="add del">
        <pc:chgData name="Indu Sekhar Dantu" userId="4218edbc7ffe59d5" providerId="LiveId" clId="{F1DB03FD-A0D6-482E-BE1E-A2FE09062E3E}" dt="2021-08-04T12:57:04.231" v="576" actId="2696"/>
        <pc:sldMkLst>
          <pc:docMk/>
          <pc:sldMk cId="585201855" sldId="407"/>
        </pc:sldMkLst>
      </pc:sldChg>
      <pc:sldChg chg="add del">
        <pc:chgData name="Indu Sekhar Dantu" userId="4218edbc7ffe59d5" providerId="LiveId" clId="{F1DB03FD-A0D6-482E-BE1E-A2FE09062E3E}" dt="2021-08-04T12:57:04.231" v="576" actId="2696"/>
        <pc:sldMkLst>
          <pc:docMk/>
          <pc:sldMk cId="4158078004" sldId="408"/>
        </pc:sldMkLst>
      </pc:sldChg>
      <pc:sldChg chg="add del">
        <pc:chgData name="Indu Sekhar Dantu" userId="4218edbc7ffe59d5" providerId="LiveId" clId="{F1DB03FD-A0D6-482E-BE1E-A2FE09062E3E}" dt="2021-08-04T12:57:04.231" v="576" actId="2696"/>
        <pc:sldMkLst>
          <pc:docMk/>
          <pc:sldMk cId="931123893" sldId="409"/>
        </pc:sldMkLst>
      </pc:sldChg>
      <pc:sldChg chg="add del">
        <pc:chgData name="Indu Sekhar Dantu" userId="4218edbc7ffe59d5" providerId="LiveId" clId="{F1DB03FD-A0D6-482E-BE1E-A2FE09062E3E}" dt="2021-08-04T12:57:04.231" v="576" actId="2696"/>
        <pc:sldMkLst>
          <pc:docMk/>
          <pc:sldMk cId="1769309583" sldId="410"/>
        </pc:sldMkLst>
      </pc:sldChg>
      <pc:sldChg chg="add del">
        <pc:chgData name="Indu Sekhar Dantu" userId="4218edbc7ffe59d5" providerId="LiveId" clId="{F1DB03FD-A0D6-482E-BE1E-A2FE09062E3E}" dt="2021-08-04T12:57:04.231" v="576" actId="2696"/>
        <pc:sldMkLst>
          <pc:docMk/>
          <pc:sldMk cId="1710954818" sldId="411"/>
        </pc:sldMkLst>
      </pc:sldChg>
      <pc:sldChg chg="add del">
        <pc:chgData name="Indu Sekhar Dantu" userId="4218edbc7ffe59d5" providerId="LiveId" clId="{F1DB03FD-A0D6-482E-BE1E-A2FE09062E3E}" dt="2021-08-04T12:57:04.231" v="576" actId="2696"/>
        <pc:sldMkLst>
          <pc:docMk/>
          <pc:sldMk cId="2711950898" sldId="412"/>
        </pc:sldMkLst>
      </pc:sldChg>
      <pc:sldChg chg="add del">
        <pc:chgData name="Indu Sekhar Dantu" userId="4218edbc7ffe59d5" providerId="LiveId" clId="{F1DB03FD-A0D6-482E-BE1E-A2FE09062E3E}" dt="2021-08-04T12:57:04.231" v="576" actId="2696"/>
        <pc:sldMkLst>
          <pc:docMk/>
          <pc:sldMk cId="3567809937" sldId="413"/>
        </pc:sldMkLst>
      </pc:sldChg>
      <pc:sldChg chg="add del">
        <pc:chgData name="Indu Sekhar Dantu" userId="4218edbc7ffe59d5" providerId="LiveId" clId="{F1DB03FD-A0D6-482E-BE1E-A2FE09062E3E}" dt="2021-08-04T12:57:04.231" v="576" actId="2696"/>
        <pc:sldMkLst>
          <pc:docMk/>
          <pc:sldMk cId="594648984" sldId="414"/>
        </pc:sldMkLst>
      </pc:sldChg>
      <pc:sldChg chg="add del">
        <pc:chgData name="Indu Sekhar Dantu" userId="4218edbc7ffe59d5" providerId="LiveId" clId="{F1DB03FD-A0D6-482E-BE1E-A2FE09062E3E}" dt="2021-08-04T12:57:04.231" v="576" actId="2696"/>
        <pc:sldMkLst>
          <pc:docMk/>
          <pc:sldMk cId="2778560910" sldId="415"/>
        </pc:sldMkLst>
      </pc:sldChg>
      <pc:sldChg chg="add del">
        <pc:chgData name="Indu Sekhar Dantu" userId="4218edbc7ffe59d5" providerId="LiveId" clId="{F1DB03FD-A0D6-482E-BE1E-A2FE09062E3E}" dt="2021-08-04T12:57:04.231" v="576" actId="2696"/>
        <pc:sldMkLst>
          <pc:docMk/>
          <pc:sldMk cId="3670747011" sldId="416"/>
        </pc:sldMkLst>
      </pc:sldChg>
      <pc:sldChg chg="add del">
        <pc:chgData name="Indu Sekhar Dantu" userId="4218edbc7ffe59d5" providerId="LiveId" clId="{F1DB03FD-A0D6-482E-BE1E-A2FE09062E3E}" dt="2021-08-04T12:57:04.231" v="576" actId="2696"/>
        <pc:sldMkLst>
          <pc:docMk/>
          <pc:sldMk cId="3850789763" sldId="417"/>
        </pc:sldMkLst>
      </pc:sldChg>
      <pc:sldChg chg="add del">
        <pc:chgData name="Indu Sekhar Dantu" userId="4218edbc7ffe59d5" providerId="LiveId" clId="{F1DB03FD-A0D6-482E-BE1E-A2FE09062E3E}" dt="2021-08-04T12:57:04.231" v="576" actId="2696"/>
        <pc:sldMkLst>
          <pc:docMk/>
          <pc:sldMk cId="420896279" sldId="418"/>
        </pc:sldMkLst>
      </pc:sldChg>
      <pc:sldChg chg="add del">
        <pc:chgData name="Indu Sekhar Dantu" userId="4218edbc7ffe59d5" providerId="LiveId" clId="{F1DB03FD-A0D6-482E-BE1E-A2FE09062E3E}" dt="2021-08-04T12:57:04.231" v="576" actId="2696"/>
        <pc:sldMkLst>
          <pc:docMk/>
          <pc:sldMk cId="2214059397" sldId="419"/>
        </pc:sldMkLst>
      </pc:sldChg>
      <pc:sldChg chg="add del">
        <pc:chgData name="Indu Sekhar Dantu" userId="4218edbc7ffe59d5" providerId="LiveId" clId="{F1DB03FD-A0D6-482E-BE1E-A2FE09062E3E}" dt="2021-08-04T12:57:04.231" v="576" actId="2696"/>
        <pc:sldMkLst>
          <pc:docMk/>
          <pc:sldMk cId="4106580536" sldId="420"/>
        </pc:sldMkLst>
      </pc:sldChg>
      <pc:sldChg chg="add del">
        <pc:chgData name="Indu Sekhar Dantu" userId="4218edbc7ffe59d5" providerId="LiveId" clId="{F1DB03FD-A0D6-482E-BE1E-A2FE09062E3E}" dt="2021-08-04T12:57:04.231" v="576" actId="2696"/>
        <pc:sldMkLst>
          <pc:docMk/>
          <pc:sldMk cId="2319425780" sldId="421"/>
        </pc:sldMkLst>
      </pc:sldChg>
      <pc:sldChg chg="add del">
        <pc:chgData name="Indu Sekhar Dantu" userId="4218edbc7ffe59d5" providerId="LiveId" clId="{F1DB03FD-A0D6-482E-BE1E-A2FE09062E3E}" dt="2021-08-04T12:57:04.231" v="576" actId="2696"/>
        <pc:sldMkLst>
          <pc:docMk/>
          <pc:sldMk cId="1315816195" sldId="422"/>
        </pc:sldMkLst>
      </pc:sldChg>
      <pc:sldChg chg="modSp add mod">
        <pc:chgData name="Indu Sekhar Dantu" userId="4218edbc7ffe59d5" providerId="LiveId" clId="{F1DB03FD-A0D6-482E-BE1E-A2FE09062E3E}" dt="2021-08-05T17:15:08.489" v="2932" actId="255"/>
        <pc:sldMkLst>
          <pc:docMk/>
          <pc:sldMk cId="1232687122" sldId="423"/>
        </pc:sldMkLst>
        <pc:spChg chg="mod">
          <ac:chgData name="Indu Sekhar Dantu" userId="4218edbc7ffe59d5" providerId="LiveId" clId="{F1DB03FD-A0D6-482E-BE1E-A2FE09062E3E}" dt="2021-08-05T17:15:08.489" v="2932" actId="255"/>
          <ac:spMkLst>
            <pc:docMk/>
            <pc:sldMk cId="1232687122" sldId="423"/>
            <ac:spMk id="14" creationId="{00000000-0000-0000-0000-000000000000}"/>
          </ac:spMkLst>
        </pc:spChg>
      </pc:sldChg>
      <pc:sldChg chg="modSp add mod">
        <pc:chgData name="Indu Sekhar Dantu" userId="4218edbc7ffe59d5" providerId="LiveId" clId="{F1DB03FD-A0D6-482E-BE1E-A2FE09062E3E}" dt="2021-08-05T17:24:02.627" v="3043" actId="113"/>
        <pc:sldMkLst>
          <pc:docMk/>
          <pc:sldMk cId="662479178" sldId="424"/>
        </pc:sldMkLst>
        <pc:spChg chg="mod">
          <ac:chgData name="Indu Sekhar Dantu" userId="4218edbc7ffe59d5" providerId="LiveId" clId="{F1DB03FD-A0D6-482E-BE1E-A2FE09062E3E}" dt="2021-08-05T17:24:02.627" v="3043" actId="113"/>
          <ac:spMkLst>
            <pc:docMk/>
            <pc:sldMk cId="662479178" sldId="424"/>
            <ac:spMk id="14" creationId="{00000000-0000-0000-0000-000000000000}"/>
          </ac:spMkLst>
        </pc:spChg>
      </pc:sldChg>
      <pc:sldChg chg="modSp mod">
        <pc:chgData name="Indu Sekhar Dantu" userId="4218edbc7ffe59d5" providerId="LiveId" clId="{F1DB03FD-A0D6-482E-BE1E-A2FE09062E3E}" dt="2021-08-05T17:30:21.144" v="3099" actId="113"/>
        <pc:sldMkLst>
          <pc:docMk/>
          <pc:sldMk cId="3569567291" sldId="425"/>
        </pc:sldMkLst>
        <pc:spChg chg="mod">
          <ac:chgData name="Indu Sekhar Dantu" userId="4218edbc7ffe59d5" providerId="LiveId" clId="{F1DB03FD-A0D6-482E-BE1E-A2FE09062E3E}" dt="2021-08-05T17:30:21.144" v="3099" actId="113"/>
          <ac:spMkLst>
            <pc:docMk/>
            <pc:sldMk cId="3569567291" sldId="425"/>
            <ac:spMk id="14" creationId="{00000000-0000-0000-0000-000000000000}"/>
          </ac:spMkLst>
        </pc:spChg>
      </pc:sldChg>
      <pc:sldChg chg="modSp mod">
        <pc:chgData name="Indu Sekhar Dantu" userId="4218edbc7ffe59d5" providerId="LiveId" clId="{F1DB03FD-A0D6-482E-BE1E-A2FE09062E3E}" dt="2021-08-04T14:00:52.884" v="708" actId="255"/>
        <pc:sldMkLst>
          <pc:docMk/>
          <pc:sldMk cId="3851932151" sldId="426"/>
        </pc:sldMkLst>
        <pc:spChg chg="mod">
          <ac:chgData name="Indu Sekhar Dantu" userId="4218edbc7ffe59d5" providerId="LiveId" clId="{F1DB03FD-A0D6-482E-BE1E-A2FE09062E3E}" dt="2021-08-04T14:00:52.884" v="708" actId="255"/>
          <ac:spMkLst>
            <pc:docMk/>
            <pc:sldMk cId="3851932151" sldId="426"/>
            <ac:spMk id="14" creationId="{00000000-0000-0000-0000-000000000000}"/>
          </ac:spMkLst>
        </pc:spChg>
      </pc:sldChg>
      <pc:sldChg chg="modSp mod">
        <pc:chgData name="Indu Sekhar Dantu" userId="4218edbc7ffe59d5" providerId="LiveId" clId="{F1DB03FD-A0D6-482E-BE1E-A2FE09062E3E}" dt="2021-08-05T17:31:25.837" v="3111" actId="113"/>
        <pc:sldMkLst>
          <pc:docMk/>
          <pc:sldMk cId="2910565552" sldId="427"/>
        </pc:sldMkLst>
        <pc:spChg chg="mod">
          <ac:chgData name="Indu Sekhar Dantu" userId="4218edbc7ffe59d5" providerId="LiveId" clId="{F1DB03FD-A0D6-482E-BE1E-A2FE09062E3E}" dt="2021-08-05T17:31:25.837" v="3111" actId="113"/>
          <ac:spMkLst>
            <pc:docMk/>
            <pc:sldMk cId="2910565552" sldId="427"/>
            <ac:spMk id="14" creationId="{00000000-0000-0000-0000-000000000000}"/>
          </ac:spMkLst>
        </pc:spChg>
      </pc:sldChg>
      <pc:sldChg chg="modSp mod">
        <pc:chgData name="Indu Sekhar Dantu" userId="4218edbc7ffe59d5" providerId="LiveId" clId="{F1DB03FD-A0D6-482E-BE1E-A2FE09062E3E}" dt="2021-08-06T01:59:42.291" v="3189" actId="113"/>
        <pc:sldMkLst>
          <pc:docMk/>
          <pc:sldMk cId="2661769780" sldId="428"/>
        </pc:sldMkLst>
        <pc:spChg chg="mod">
          <ac:chgData name="Indu Sekhar Dantu" userId="4218edbc7ffe59d5" providerId="LiveId" clId="{F1DB03FD-A0D6-482E-BE1E-A2FE09062E3E}" dt="2021-08-06T01:59:42.291" v="3189" actId="113"/>
          <ac:spMkLst>
            <pc:docMk/>
            <pc:sldMk cId="2661769780" sldId="428"/>
            <ac:spMk id="14" creationId="{00000000-0000-0000-0000-000000000000}"/>
          </ac:spMkLst>
        </pc:spChg>
      </pc:sldChg>
      <pc:sldChg chg="modSp mod">
        <pc:chgData name="Indu Sekhar Dantu" userId="4218edbc7ffe59d5" providerId="LiveId" clId="{F1DB03FD-A0D6-482E-BE1E-A2FE09062E3E}" dt="2021-08-06T02:04:52.770" v="3232" actId="113"/>
        <pc:sldMkLst>
          <pc:docMk/>
          <pc:sldMk cId="2775840833" sldId="429"/>
        </pc:sldMkLst>
        <pc:spChg chg="mod">
          <ac:chgData name="Indu Sekhar Dantu" userId="4218edbc7ffe59d5" providerId="LiveId" clId="{F1DB03FD-A0D6-482E-BE1E-A2FE09062E3E}" dt="2021-08-06T02:04:52.770" v="3232" actId="113"/>
          <ac:spMkLst>
            <pc:docMk/>
            <pc:sldMk cId="2775840833" sldId="429"/>
            <ac:spMk id="14" creationId="{00000000-0000-0000-0000-000000000000}"/>
          </ac:spMkLst>
        </pc:spChg>
      </pc:sldChg>
      <pc:sldChg chg="modSp mod">
        <pc:chgData name="Indu Sekhar Dantu" userId="4218edbc7ffe59d5" providerId="LiveId" clId="{F1DB03FD-A0D6-482E-BE1E-A2FE09062E3E}" dt="2021-08-04T12:30:14.383" v="522" actId="20577"/>
        <pc:sldMkLst>
          <pc:docMk/>
          <pc:sldMk cId="809523429" sldId="430"/>
        </pc:sldMkLst>
        <pc:spChg chg="mod">
          <ac:chgData name="Indu Sekhar Dantu" userId="4218edbc7ffe59d5" providerId="LiveId" clId="{F1DB03FD-A0D6-482E-BE1E-A2FE09062E3E}" dt="2021-08-04T12:30:14.383" v="522" actId="20577"/>
          <ac:spMkLst>
            <pc:docMk/>
            <pc:sldMk cId="809523429" sldId="430"/>
            <ac:spMk id="14" creationId="{00000000-0000-0000-0000-000000000000}"/>
          </ac:spMkLst>
        </pc:spChg>
      </pc:sldChg>
      <pc:sldChg chg="modSp mod">
        <pc:chgData name="Indu Sekhar Dantu" userId="4218edbc7ffe59d5" providerId="LiveId" clId="{F1DB03FD-A0D6-482E-BE1E-A2FE09062E3E}" dt="2021-08-04T14:29:29.214" v="901" actId="255"/>
        <pc:sldMkLst>
          <pc:docMk/>
          <pc:sldMk cId="613852146" sldId="431"/>
        </pc:sldMkLst>
        <pc:spChg chg="mod">
          <ac:chgData name="Indu Sekhar Dantu" userId="4218edbc7ffe59d5" providerId="LiveId" clId="{F1DB03FD-A0D6-482E-BE1E-A2FE09062E3E}" dt="2021-08-04T14:29:29.214" v="901" actId="255"/>
          <ac:spMkLst>
            <pc:docMk/>
            <pc:sldMk cId="613852146" sldId="431"/>
            <ac:spMk id="14" creationId="{00000000-0000-0000-0000-000000000000}"/>
          </ac:spMkLst>
        </pc:spChg>
      </pc:sldChg>
      <pc:sldChg chg="modSp mod">
        <pc:chgData name="Indu Sekhar Dantu" userId="4218edbc7ffe59d5" providerId="LiveId" clId="{F1DB03FD-A0D6-482E-BE1E-A2FE09062E3E}" dt="2021-08-04T14:30:14.789" v="905" actId="255"/>
        <pc:sldMkLst>
          <pc:docMk/>
          <pc:sldMk cId="824903306" sldId="432"/>
        </pc:sldMkLst>
        <pc:spChg chg="mod">
          <ac:chgData name="Indu Sekhar Dantu" userId="4218edbc7ffe59d5" providerId="LiveId" clId="{F1DB03FD-A0D6-482E-BE1E-A2FE09062E3E}" dt="2021-08-04T14:30:14.789" v="905" actId="255"/>
          <ac:spMkLst>
            <pc:docMk/>
            <pc:sldMk cId="824903306" sldId="432"/>
            <ac:spMk id="14" creationId="{00000000-0000-0000-0000-000000000000}"/>
          </ac:spMkLst>
        </pc:spChg>
      </pc:sldChg>
      <pc:sldChg chg="modSp mod">
        <pc:chgData name="Indu Sekhar Dantu" userId="4218edbc7ffe59d5" providerId="LiveId" clId="{F1DB03FD-A0D6-482E-BE1E-A2FE09062E3E}" dt="2021-08-04T14:31:39.361" v="912" actId="255"/>
        <pc:sldMkLst>
          <pc:docMk/>
          <pc:sldMk cId="2549888987" sldId="433"/>
        </pc:sldMkLst>
        <pc:spChg chg="mod">
          <ac:chgData name="Indu Sekhar Dantu" userId="4218edbc7ffe59d5" providerId="LiveId" clId="{F1DB03FD-A0D6-482E-BE1E-A2FE09062E3E}" dt="2021-08-04T14:31:39.361" v="912" actId="255"/>
          <ac:spMkLst>
            <pc:docMk/>
            <pc:sldMk cId="2549888987" sldId="433"/>
            <ac:spMk id="14" creationId="{00000000-0000-0000-0000-000000000000}"/>
          </ac:spMkLst>
        </pc:spChg>
      </pc:sldChg>
      <pc:sldChg chg="modSp mod">
        <pc:chgData name="Indu Sekhar Dantu" userId="4218edbc7ffe59d5" providerId="LiveId" clId="{F1DB03FD-A0D6-482E-BE1E-A2FE09062E3E}" dt="2021-08-04T14:32:06.506" v="916" actId="255"/>
        <pc:sldMkLst>
          <pc:docMk/>
          <pc:sldMk cId="2873876401" sldId="434"/>
        </pc:sldMkLst>
        <pc:spChg chg="mod">
          <ac:chgData name="Indu Sekhar Dantu" userId="4218edbc7ffe59d5" providerId="LiveId" clId="{F1DB03FD-A0D6-482E-BE1E-A2FE09062E3E}" dt="2021-08-04T14:32:06.506" v="916" actId="255"/>
          <ac:spMkLst>
            <pc:docMk/>
            <pc:sldMk cId="2873876401" sldId="434"/>
            <ac:spMk id="14" creationId="{00000000-0000-0000-0000-000000000000}"/>
          </ac:spMkLst>
        </pc:spChg>
      </pc:sldChg>
      <pc:sldChg chg="modSp mod">
        <pc:chgData name="Indu Sekhar Dantu" userId="4218edbc7ffe59d5" providerId="LiveId" clId="{F1DB03FD-A0D6-482E-BE1E-A2FE09062E3E}" dt="2021-08-04T14:36:36.266" v="940" actId="255"/>
        <pc:sldMkLst>
          <pc:docMk/>
          <pc:sldMk cId="1912135" sldId="435"/>
        </pc:sldMkLst>
        <pc:spChg chg="mod">
          <ac:chgData name="Indu Sekhar Dantu" userId="4218edbc7ffe59d5" providerId="LiveId" clId="{F1DB03FD-A0D6-482E-BE1E-A2FE09062E3E}" dt="2021-08-04T14:36:36.266" v="940" actId="255"/>
          <ac:spMkLst>
            <pc:docMk/>
            <pc:sldMk cId="1912135" sldId="435"/>
            <ac:spMk id="14" creationId="{00000000-0000-0000-0000-000000000000}"/>
          </ac:spMkLst>
        </pc:spChg>
      </pc:sldChg>
      <pc:sldChg chg="modSp mod">
        <pc:chgData name="Indu Sekhar Dantu" userId="4218edbc7ffe59d5" providerId="LiveId" clId="{F1DB03FD-A0D6-482E-BE1E-A2FE09062E3E}" dt="2021-08-04T14:36:22.297" v="939" actId="255"/>
        <pc:sldMkLst>
          <pc:docMk/>
          <pc:sldMk cId="2016584174" sldId="436"/>
        </pc:sldMkLst>
        <pc:spChg chg="mod">
          <ac:chgData name="Indu Sekhar Dantu" userId="4218edbc7ffe59d5" providerId="LiveId" clId="{F1DB03FD-A0D6-482E-BE1E-A2FE09062E3E}" dt="2021-08-04T14:36:22.297" v="939" actId="255"/>
          <ac:spMkLst>
            <pc:docMk/>
            <pc:sldMk cId="2016584174" sldId="436"/>
            <ac:spMk id="14" creationId="{00000000-0000-0000-0000-000000000000}"/>
          </ac:spMkLst>
        </pc:spChg>
      </pc:sldChg>
      <pc:sldChg chg="modSp mod">
        <pc:chgData name="Indu Sekhar Dantu" userId="4218edbc7ffe59d5" providerId="LiveId" clId="{F1DB03FD-A0D6-482E-BE1E-A2FE09062E3E}" dt="2021-08-05T17:29:57.216" v="3095" actId="113"/>
        <pc:sldMkLst>
          <pc:docMk/>
          <pc:sldMk cId="105914697" sldId="437"/>
        </pc:sldMkLst>
        <pc:spChg chg="mod">
          <ac:chgData name="Indu Sekhar Dantu" userId="4218edbc7ffe59d5" providerId="LiveId" clId="{F1DB03FD-A0D6-482E-BE1E-A2FE09062E3E}" dt="2021-08-05T17:29:57.216" v="3095" actId="113"/>
          <ac:spMkLst>
            <pc:docMk/>
            <pc:sldMk cId="105914697" sldId="437"/>
            <ac:spMk id="14" creationId="{00000000-0000-0000-0000-000000000000}"/>
          </ac:spMkLst>
        </pc:spChg>
      </pc:sldChg>
      <pc:sldChg chg="modSp mod">
        <pc:chgData name="Indu Sekhar Dantu" userId="4218edbc7ffe59d5" providerId="LiveId" clId="{F1DB03FD-A0D6-482E-BE1E-A2FE09062E3E}" dt="2021-08-05T17:29:23.284" v="3089" actId="113"/>
        <pc:sldMkLst>
          <pc:docMk/>
          <pc:sldMk cId="2425207219" sldId="438"/>
        </pc:sldMkLst>
        <pc:spChg chg="mod">
          <ac:chgData name="Indu Sekhar Dantu" userId="4218edbc7ffe59d5" providerId="LiveId" clId="{F1DB03FD-A0D6-482E-BE1E-A2FE09062E3E}" dt="2021-08-05T17:29:23.284" v="3089" actId="113"/>
          <ac:spMkLst>
            <pc:docMk/>
            <pc:sldMk cId="2425207219" sldId="438"/>
            <ac:spMk id="14" creationId="{00000000-0000-0000-0000-000000000000}"/>
          </ac:spMkLst>
        </pc:spChg>
      </pc:sldChg>
      <pc:sldChg chg="modSp mod">
        <pc:chgData name="Indu Sekhar Dantu" userId="4218edbc7ffe59d5" providerId="LiveId" clId="{F1DB03FD-A0D6-482E-BE1E-A2FE09062E3E}" dt="2021-08-05T17:29:45.099" v="3093" actId="113"/>
        <pc:sldMkLst>
          <pc:docMk/>
          <pc:sldMk cId="2231399747" sldId="439"/>
        </pc:sldMkLst>
        <pc:spChg chg="mod">
          <ac:chgData name="Indu Sekhar Dantu" userId="4218edbc7ffe59d5" providerId="LiveId" clId="{F1DB03FD-A0D6-482E-BE1E-A2FE09062E3E}" dt="2021-08-05T17:29:45.099" v="3093" actId="113"/>
          <ac:spMkLst>
            <pc:docMk/>
            <pc:sldMk cId="2231399747" sldId="439"/>
            <ac:spMk id="14" creationId="{00000000-0000-0000-0000-000000000000}"/>
          </ac:spMkLst>
        </pc:spChg>
      </pc:sldChg>
      <pc:sldChg chg="modSp add mod">
        <pc:chgData name="Indu Sekhar Dantu" userId="4218edbc7ffe59d5" providerId="LiveId" clId="{F1DB03FD-A0D6-482E-BE1E-A2FE09062E3E}" dt="2021-08-05T17:31:05.031" v="3107" actId="113"/>
        <pc:sldMkLst>
          <pc:docMk/>
          <pc:sldMk cId="4119377274" sldId="440"/>
        </pc:sldMkLst>
        <pc:spChg chg="mod">
          <ac:chgData name="Indu Sekhar Dantu" userId="4218edbc7ffe59d5" providerId="LiveId" clId="{F1DB03FD-A0D6-482E-BE1E-A2FE09062E3E}" dt="2021-08-05T17:31:05.031" v="3107" actId="113"/>
          <ac:spMkLst>
            <pc:docMk/>
            <pc:sldMk cId="4119377274" sldId="440"/>
            <ac:spMk id="14" creationId="{00000000-0000-0000-0000-000000000000}"/>
          </ac:spMkLst>
        </pc:spChg>
      </pc:sldChg>
      <pc:sldChg chg="modSp add mod">
        <pc:chgData name="Indu Sekhar Dantu" userId="4218edbc7ffe59d5" providerId="LiveId" clId="{F1DB03FD-A0D6-482E-BE1E-A2FE09062E3E}" dt="2021-08-05T17:31:13.218" v="3109" actId="113"/>
        <pc:sldMkLst>
          <pc:docMk/>
          <pc:sldMk cId="644767226" sldId="441"/>
        </pc:sldMkLst>
        <pc:spChg chg="mod">
          <ac:chgData name="Indu Sekhar Dantu" userId="4218edbc7ffe59d5" providerId="LiveId" clId="{F1DB03FD-A0D6-482E-BE1E-A2FE09062E3E}" dt="2021-08-05T17:31:13.218" v="3109" actId="113"/>
          <ac:spMkLst>
            <pc:docMk/>
            <pc:sldMk cId="644767226" sldId="441"/>
            <ac:spMk id="14" creationId="{00000000-0000-0000-0000-000000000000}"/>
          </ac:spMkLst>
        </pc:spChg>
      </pc:sldChg>
      <pc:sldChg chg="modSp mod">
        <pc:chgData name="Indu Sekhar Dantu" userId="4218edbc7ffe59d5" providerId="LiveId" clId="{F1DB03FD-A0D6-482E-BE1E-A2FE09062E3E}" dt="2021-08-06T01:54:53.546" v="3143" actId="113"/>
        <pc:sldMkLst>
          <pc:docMk/>
          <pc:sldMk cId="1106817939" sldId="442"/>
        </pc:sldMkLst>
        <pc:spChg chg="mod">
          <ac:chgData name="Indu Sekhar Dantu" userId="4218edbc7ffe59d5" providerId="LiveId" clId="{F1DB03FD-A0D6-482E-BE1E-A2FE09062E3E}" dt="2021-08-06T01:54:53.546" v="3143" actId="113"/>
          <ac:spMkLst>
            <pc:docMk/>
            <pc:sldMk cId="1106817939" sldId="442"/>
            <ac:spMk id="14" creationId="{00000000-0000-0000-0000-000000000000}"/>
          </ac:spMkLst>
        </pc:spChg>
      </pc:sldChg>
      <pc:sldChg chg="modSp mod">
        <pc:chgData name="Indu Sekhar Dantu" userId="4218edbc7ffe59d5" providerId="LiveId" clId="{F1DB03FD-A0D6-482E-BE1E-A2FE09062E3E}" dt="2021-08-06T01:59:22.514" v="3184" actId="20577"/>
        <pc:sldMkLst>
          <pc:docMk/>
          <pc:sldMk cId="1923285776" sldId="443"/>
        </pc:sldMkLst>
        <pc:spChg chg="mod">
          <ac:chgData name="Indu Sekhar Dantu" userId="4218edbc7ffe59d5" providerId="LiveId" clId="{F1DB03FD-A0D6-482E-BE1E-A2FE09062E3E}" dt="2021-08-06T01:59:22.514" v="3184" actId="20577"/>
          <ac:spMkLst>
            <pc:docMk/>
            <pc:sldMk cId="1923285776" sldId="443"/>
            <ac:spMk id="14" creationId="{00000000-0000-0000-0000-000000000000}"/>
          </ac:spMkLst>
        </pc:spChg>
      </pc:sldChg>
      <pc:sldChg chg="modSp mod">
        <pc:chgData name="Indu Sekhar Dantu" userId="4218edbc7ffe59d5" providerId="LiveId" clId="{F1DB03FD-A0D6-482E-BE1E-A2FE09062E3E}" dt="2021-08-06T01:59:32.856" v="3188" actId="20577"/>
        <pc:sldMkLst>
          <pc:docMk/>
          <pc:sldMk cId="3342214136" sldId="444"/>
        </pc:sldMkLst>
        <pc:spChg chg="mod">
          <ac:chgData name="Indu Sekhar Dantu" userId="4218edbc7ffe59d5" providerId="LiveId" clId="{F1DB03FD-A0D6-482E-BE1E-A2FE09062E3E}" dt="2021-08-06T01:59:32.856" v="3188" actId="20577"/>
          <ac:spMkLst>
            <pc:docMk/>
            <pc:sldMk cId="3342214136" sldId="444"/>
            <ac:spMk id="14" creationId="{00000000-0000-0000-0000-000000000000}"/>
          </ac:spMkLst>
        </pc:spChg>
      </pc:sldChg>
      <pc:sldChg chg="modSp mod">
        <pc:chgData name="Indu Sekhar Dantu" userId="4218edbc7ffe59d5" providerId="LiveId" clId="{F1DB03FD-A0D6-482E-BE1E-A2FE09062E3E}" dt="2021-08-06T02:02:22.278" v="3213" actId="113"/>
        <pc:sldMkLst>
          <pc:docMk/>
          <pc:sldMk cId="800519759" sldId="445"/>
        </pc:sldMkLst>
        <pc:spChg chg="mod">
          <ac:chgData name="Indu Sekhar Dantu" userId="4218edbc7ffe59d5" providerId="LiveId" clId="{F1DB03FD-A0D6-482E-BE1E-A2FE09062E3E}" dt="2021-08-06T02:02:22.278" v="3213" actId="113"/>
          <ac:spMkLst>
            <pc:docMk/>
            <pc:sldMk cId="800519759" sldId="445"/>
            <ac:spMk id="14" creationId="{00000000-0000-0000-0000-000000000000}"/>
          </ac:spMkLst>
        </pc:spChg>
      </pc:sldChg>
      <pc:sldChg chg="modSp mod">
        <pc:chgData name="Indu Sekhar Dantu" userId="4218edbc7ffe59d5" providerId="LiveId" clId="{F1DB03FD-A0D6-482E-BE1E-A2FE09062E3E}" dt="2021-08-06T02:03:58.693" v="3223" actId="113"/>
        <pc:sldMkLst>
          <pc:docMk/>
          <pc:sldMk cId="1456986789" sldId="446"/>
        </pc:sldMkLst>
        <pc:spChg chg="mod">
          <ac:chgData name="Indu Sekhar Dantu" userId="4218edbc7ffe59d5" providerId="LiveId" clId="{F1DB03FD-A0D6-482E-BE1E-A2FE09062E3E}" dt="2021-08-06T02:03:58.693" v="3223" actId="113"/>
          <ac:spMkLst>
            <pc:docMk/>
            <pc:sldMk cId="1456986789" sldId="446"/>
            <ac:spMk id="14" creationId="{00000000-0000-0000-0000-000000000000}"/>
          </ac:spMkLst>
        </pc:spChg>
      </pc:sldChg>
      <pc:sldChg chg="modSp mod">
        <pc:chgData name="Indu Sekhar Dantu" userId="4218edbc7ffe59d5" providerId="LiveId" clId="{F1DB03FD-A0D6-482E-BE1E-A2FE09062E3E}" dt="2021-08-06T02:05:57.582" v="3240" actId="113"/>
        <pc:sldMkLst>
          <pc:docMk/>
          <pc:sldMk cId="1364274416" sldId="447"/>
        </pc:sldMkLst>
        <pc:spChg chg="mod">
          <ac:chgData name="Indu Sekhar Dantu" userId="4218edbc7ffe59d5" providerId="LiveId" clId="{F1DB03FD-A0D6-482E-BE1E-A2FE09062E3E}" dt="2021-08-06T02:05:57.582" v="3240" actId="113"/>
          <ac:spMkLst>
            <pc:docMk/>
            <pc:sldMk cId="1364274416" sldId="447"/>
            <ac:spMk id="14" creationId="{00000000-0000-0000-0000-000000000000}"/>
          </ac:spMkLst>
        </pc:spChg>
      </pc:sldChg>
      <pc:sldChg chg="modSp add mod ord">
        <pc:chgData name="Indu Sekhar Dantu" userId="4218edbc7ffe59d5" providerId="LiveId" clId="{F1DB03FD-A0D6-482E-BE1E-A2FE09062E3E}" dt="2021-08-05T10:12:46.351" v="2056" actId="20577"/>
        <pc:sldMkLst>
          <pc:docMk/>
          <pc:sldMk cId="3247369216" sldId="448"/>
        </pc:sldMkLst>
        <pc:spChg chg="mod">
          <ac:chgData name="Indu Sekhar Dantu" userId="4218edbc7ffe59d5" providerId="LiveId" clId="{F1DB03FD-A0D6-482E-BE1E-A2FE09062E3E}" dt="2021-08-05T10:12:46.351" v="2056" actId="20577"/>
          <ac:spMkLst>
            <pc:docMk/>
            <pc:sldMk cId="3247369216" sldId="448"/>
            <ac:spMk id="14" creationId="{00000000-0000-0000-0000-000000000000}"/>
          </ac:spMkLst>
        </pc:spChg>
      </pc:sldChg>
      <pc:sldChg chg="modSp add mod">
        <pc:chgData name="Indu Sekhar Dantu" userId="4218edbc7ffe59d5" providerId="LiveId" clId="{F1DB03FD-A0D6-482E-BE1E-A2FE09062E3E}" dt="2021-08-06T02:06:51.770" v="3244" actId="113"/>
        <pc:sldMkLst>
          <pc:docMk/>
          <pc:sldMk cId="2136197686" sldId="449"/>
        </pc:sldMkLst>
        <pc:spChg chg="mod">
          <ac:chgData name="Indu Sekhar Dantu" userId="4218edbc7ffe59d5" providerId="LiveId" clId="{F1DB03FD-A0D6-482E-BE1E-A2FE09062E3E}" dt="2021-08-06T02:06:51.770" v="3244" actId="113"/>
          <ac:spMkLst>
            <pc:docMk/>
            <pc:sldMk cId="2136197686" sldId="449"/>
            <ac:spMk id="14" creationId="{00000000-0000-0000-0000-000000000000}"/>
          </ac:spMkLst>
        </pc:spChg>
      </pc:sldChg>
      <pc:sldChg chg="modSp mod">
        <pc:chgData name="Indu Sekhar Dantu" userId="4218edbc7ffe59d5" providerId="LiveId" clId="{F1DB03FD-A0D6-482E-BE1E-A2FE09062E3E}" dt="2021-08-05T17:18:59.699" v="2959" actId="113"/>
        <pc:sldMkLst>
          <pc:docMk/>
          <pc:sldMk cId="613335859" sldId="450"/>
        </pc:sldMkLst>
        <pc:spChg chg="mod">
          <ac:chgData name="Indu Sekhar Dantu" userId="4218edbc7ffe59d5" providerId="LiveId" clId="{F1DB03FD-A0D6-482E-BE1E-A2FE09062E3E}" dt="2021-08-05T17:18:59.699" v="2959" actId="113"/>
          <ac:spMkLst>
            <pc:docMk/>
            <pc:sldMk cId="613335859" sldId="450"/>
            <ac:spMk id="14" creationId="{00000000-0000-0000-0000-000000000000}"/>
          </ac:spMkLst>
        </pc:spChg>
      </pc:sldChg>
      <pc:sldChg chg="modSp mod">
        <pc:chgData name="Indu Sekhar Dantu" userId="4218edbc7ffe59d5" providerId="LiveId" clId="{F1DB03FD-A0D6-482E-BE1E-A2FE09062E3E}" dt="2021-08-05T16:46:31.614" v="2899" actId="313"/>
        <pc:sldMkLst>
          <pc:docMk/>
          <pc:sldMk cId="1353778356" sldId="451"/>
        </pc:sldMkLst>
        <pc:spChg chg="mod">
          <ac:chgData name="Indu Sekhar Dantu" userId="4218edbc7ffe59d5" providerId="LiveId" clId="{F1DB03FD-A0D6-482E-BE1E-A2FE09062E3E}" dt="2021-08-05T16:46:31.614" v="2899" actId="313"/>
          <ac:spMkLst>
            <pc:docMk/>
            <pc:sldMk cId="1353778356" sldId="451"/>
            <ac:spMk id="14" creationId="{00000000-0000-0000-0000-000000000000}"/>
          </ac:spMkLst>
        </pc:spChg>
      </pc:sldChg>
      <pc:sldChg chg="modSp mod">
        <pc:chgData name="Indu Sekhar Dantu" userId="4218edbc7ffe59d5" providerId="LiveId" clId="{F1DB03FD-A0D6-482E-BE1E-A2FE09062E3E}" dt="2021-08-05T17:19:20.469" v="2961" actId="113"/>
        <pc:sldMkLst>
          <pc:docMk/>
          <pc:sldMk cId="6712285" sldId="452"/>
        </pc:sldMkLst>
        <pc:spChg chg="mod">
          <ac:chgData name="Indu Sekhar Dantu" userId="4218edbc7ffe59d5" providerId="LiveId" clId="{F1DB03FD-A0D6-482E-BE1E-A2FE09062E3E}" dt="2021-08-05T17:19:20.469" v="2961" actId="113"/>
          <ac:spMkLst>
            <pc:docMk/>
            <pc:sldMk cId="6712285" sldId="452"/>
            <ac:spMk id="14" creationId="{00000000-0000-0000-0000-000000000000}"/>
          </ac:spMkLst>
        </pc:spChg>
      </pc:sldChg>
      <pc:sldChg chg="modSp mod">
        <pc:chgData name="Indu Sekhar Dantu" userId="4218edbc7ffe59d5" providerId="LiveId" clId="{F1DB03FD-A0D6-482E-BE1E-A2FE09062E3E}" dt="2021-08-05T17:16:17.368" v="2948" actId="313"/>
        <pc:sldMkLst>
          <pc:docMk/>
          <pc:sldMk cId="3153930692" sldId="453"/>
        </pc:sldMkLst>
        <pc:spChg chg="mod">
          <ac:chgData name="Indu Sekhar Dantu" userId="4218edbc7ffe59d5" providerId="LiveId" clId="{F1DB03FD-A0D6-482E-BE1E-A2FE09062E3E}" dt="2021-08-05T17:16:17.368" v="2948" actId="313"/>
          <ac:spMkLst>
            <pc:docMk/>
            <pc:sldMk cId="3153930692" sldId="453"/>
            <ac:spMk id="14" creationId="{00000000-0000-0000-0000-000000000000}"/>
          </ac:spMkLst>
        </pc:spChg>
      </pc:sldChg>
      <pc:sldChg chg="modSp mod">
        <pc:chgData name="Indu Sekhar Dantu" userId="4218edbc7ffe59d5" providerId="LiveId" clId="{F1DB03FD-A0D6-482E-BE1E-A2FE09062E3E}" dt="2021-08-06T02:02:33.261" v="3215" actId="113"/>
        <pc:sldMkLst>
          <pc:docMk/>
          <pc:sldMk cId="2891214189" sldId="454"/>
        </pc:sldMkLst>
        <pc:spChg chg="mod">
          <ac:chgData name="Indu Sekhar Dantu" userId="4218edbc7ffe59d5" providerId="LiveId" clId="{F1DB03FD-A0D6-482E-BE1E-A2FE09062E3E}" dt="2021-08-06T02:02:33.261" v="3215" actId="113"/>
          <ac:spMkLst>
            <pc:docMk/>
            <pc:sldMk cId="2891214189" sldId="454"/>
            <ac:spMk id="14" creationId="{00000000-0000-0000-0000-000000000000}"/>
          </ac:spMkLst>
        </pc:spChg>
      </pc:sldChg>
      <pc:sldChg chg="modSp mod">
        <pc:chgData name="Indu Sekhar Dantu" userId="4218edbc7ffe59d5" providerId="LiveId" clId="{F1DB03FD-A0D6-482E-BE1E-A2FE09062E3E}" dt="2021-08-06T02:11:28.578" v="3276" actId="20577"/>
        <pc:sldMkLst>
          <pc:docMk/>
          <pc:sldMk cId="3840796960" sldId="455"/>
        </pc:sldMkLst>
        <pc:spChg chg="mod">
          <ac:chgData name="Indu Sekhar Dantu" userId="4218edbc7ffe59d5" providerId="LiveId" clId="{F1DB03FD-A0D6-482E-BE1E-A2FE09062E3E}" dt="2021-08-06T02:11:28.578" v="3276" actId="20577"/>
          <ac:spMkLst>
            <pc:docMk/>
            <pc:sldMk cId="3840796960" sldId="455"/>
            <ac:spMk id="14" creationId="{00000000-0000-0000-0000-000000000000}"/>
          </ac:spMkLst>
        </pc:spChg>
      </pc:sldChg>
      <pc:sldChg chg="modSp mod">
        <pc:chgData name="Indu Sekhar Dantu" userId="4218edbc7ffe59d5" providerId="LiveId" clId="{F1DB03FD-A0D6-482E-BE1E-A2FE09062E3E}" dt="2021-08-06T02:12:11.551" v="3286" actId="113"/>
        <pc:sldMkLst>
          <pc:docMk/>
          <pc:sldMk cId="287787330" sldId="456"/>
        </pc:sldMkLst>
        <pc:spChg chg="mod">
          <ac:chgData name="Indu Sekhar Dantu" userId="4218edbc7ffe59d5" providerId="LiveId" clId="{F1DB03FD-A0D6-482E-BE1E-A2FE09062E3E}" dt="2021-08-06T02:12:11.551" v="3286" actId="113"/>
          <ac:spMkLst>
            <pc:docMk/>
            <pc:sldMk cId="287787330" sldId="456"/>
            <ac:spMk id="14" creationId="{00000000-0000-0000-0000-000000000000}"/>
          </ac:spMkLst>
        </pc:spChg>
      </pc:sldChg>
      <pc:sldChg chg="modSp mod">
        <pc:chgData name="Indu Sekhar Dantu" userId="4218edbc7ffe59d5" providerId="LiveId" clId="{F1DB03FD-A0D6-482E-BE1E-A2FE09062E3E}" dt="2021-08-06T13:52:37.568" v="3612" actId="6549"/>
        <pc:sldMkLst>
          <pc:docMk/>
          <pc:sldMk cId="3917734772" sldId="457"/>
        </pc:sldMkLst>
        <pc:spChg chg="mod">
          <ac:chgData name="Indu Sekhar Dantu" userId="4218edbc7ffe59d5" providerId="LiveId" clId="{F1DB03FD-A0D6-482E-BE1E-A2FE09062E3E}" dt="2021-08-06T13:52:37.568" v="3612" actId="6549"/>
          <ac:spMkLst>
            <pc:docMk/>
            <pc:sldMk cId="3917734772" sldId="457"/>
            <ac:spMk id="14" creationId="{00000000-0000-0000-0000-000000000000}"/>
          </ac:spMkLst>
        </pc:spChg>
      </pc:sldChg>
      <pc:sldChg chg="modSp add mod">
        <pc:chgData name="Indu Sekhar Dantu" userId="4218edbc7ffe59d5" providerId="LiveId" clId="{F1DB03FD-A0D6-482E-BE1E-A2FE09062E3E}" dt="2021-08-06T02:15:40.566" v="3348" actId="113"/>
        <pc:sldMkLst>
          <pc:docMk/>
          <pc:sldMk cId="889855846" sldId="458"/>
        </pc:sldMkLst>
        <pc:spChg chg="mod">
          <ac:chgData name="Indu Sekhar Dantu" userId="4218edbc7ffe59d5" providerId="LiveId" clId="{F1DB03FD-A0D6-482E-BE1E-A2FE09062E3E}" dt="2021-08-06T02:15:40.566" v="3348" actId="113"/>
          <ac:spMkLst>
            <pc:docMk/>
            <pc:sldMk cId="889855846" sldId="458"/>
            <ac:spMk id="14" creationId="{00000000-0000-0000-0000-000000000000}"/>
          </ac:spMkLst>
        </pc:spChg>
      </pc:sldChg>
      <pc:sldChg chg="modSp add mod">
        <pc:chgData name="Indu Sekhar Dantu" userId="4218edbc7ffe59d5" providerId="LiveId" clId="{F1DB03FD-A0D6-482E-BE1E-A2FE09062E3E}" dt="2021-08-06T02:16:51.585" v="3368" actId="6549"/>
        <pc:sldMkLst>
          <pc:docMk/>
          <pc:sldMk cId="160799839" sldId="459"/>
        </pc:sldMkLst>
        <pc:spChg chg="mod">
          <ac:chgData name="Indu Sekhar Dantu" userId="4218edbc7ffe59d5" providerId="LiveId" clId="{F1DB03FD-A0D6-482E-BE1E-A2FE09062E3E}" dt="2021-08-06T02:16:51.585" v="3368" actId="6549"/>
          <ac:spMkLst>
            <pc:docMk/>
            <pc:sldMk cId="160799839" sldId="459"/>
            <ac:spMk id="14" creationId="{00000000-0000-0000-0000-000000000000}"/>
          </ac:spMkLst>
        </pc:spChg>
      </pc:sldChg>
      <pc:sldChg chg="modSp add mod">
        <pc:chgData name="Indu Sekhar Dantu" userId="4218edbc7ffe59d5" providerId="LiveId" clId="{F1DB03FD-A0D6-482E-BE1E-A2FE09062E3E}" dt="2021-08-06T02:17:38.074" v="3379" actId="6549"/>
        <pc:sldMkLst>
          <pc:docMk/>
          <pc:sldMk cId="4210725402" sldId="460"/>
        </pc:sldMkLst>
        <pc:spChg chg="mod">
          <ac:chgData name="Indu Sekhar Dantu" userId="4218edbc7ffe59d5" providerId="LiveId" clId="{F1DB03FD-A0D6-482E-BE1E-A2FE09062E3E}" dt="2021-08-06T02:17:38.074" v="3379" actId="6549"/>
          <ac:spMkLst>
            <pc:docMk/>
            <pc:sldMk cId="4210725402" sldId="460"/>
            <ac:spMk id="14" creationId="{00000000-0000-0000-0000-000000000000}"/>
          </ac:spMkLst>
        </pc:spChg>
      </pc:sldChg>
      <pc:sldChg chg="modSp add mod">
        <pc:chgData name="Indu Sekhar Dantu" userId="4218edbc7ffe59d5" providerId="LiveId" clId="{F1DB03FD-A0D6-482E-BE1E-A2FE09062E3E}" dt="2021-08-06T02:18:09.026" v="3383" actId="20577"/>
        <pc:sldMkLst>
          <pc:docMk/>
          <pc:sldMk cId="879536575" sldId="461"/>
        </pc:sldMkLst>
        <pc:spChg chg="mod">
          <ac:chgData name="Indu Sekhar Dantu" userId="4218edbc7ffe59d5" providerId="LiveId" clId="{F1DB03FD-A0D6-482E-BE1E-A2FE09062E3E}" dt="2021-08-06T02:18:09.026" v="3383" actId="20577"/>
          <ac:spMkLst>
            <pc:docMk/>
            <pc:sldMk cId="879536575" sldId="461"/>
            <ac:spMk id="14" creationId="{00000000-0000-0000-0000-000000000000}"/>
          </ac:spMkLst>
        </pc:spChg>
      </pc:sldChg>
      <pc:sldChg chg="modSp add mod">
        <pc:chgData name="Indu Sekhar Dantu" userId="4218edbc7ffe59d5" providerId="LiveId" clId="{F1DB03FD-A0D6-482E-BE1E-A2FE09062E3E}" dt="2021-08-06T02:18:45.513" v="3391" actId="113"/>
        <pc:sldMkLst>
          <pc:docMk/>
          <pc:sldMk cId="1425884870" sldId="462"/>
        </pc:sldMkLst>
        <pc:spChg chg="mod">
          <ac:chgData name="Indu Sekhar Dantu" userId="4218edbc7ffe59d5" providerId="LiveId" clId="{F1DB03FD-A0D6-482E-BE1E-A2FE09062E3E}" dt="2021-08-06T02:18:45.513" v="3391" actId="113"/>
          <ac:spMkLst>
            <pc:docMk/>
            <pc:sldMk cId="1425884870" sldId="462"/>
            <ac:spMk id="14" creationId="{00000000-0000-0000-0000-000000000000}"/>
          </ac:spMkLst>
        </pc:spChg>
      </pc:sldChg>
      <pc:sldChg chg="modSp add mod">
        <pc:chgData name="Indu Sekhar Dantu" userId="4218edbc7ffe59d5" providerId="LiveId" clId="{F1DB03FD-A0D6-482E-BE1E-A2FE09062E3E}" dt="2021-08-06T02:19:23.498" v="3410" actId="6549"/>
        <pc:sldMkLst>
          <pc:docMk/>
          <pc:sldMk cId="4209720177" sldId="463"/>
        </pc:sldMkLst>
        <pc:spChg chg="mod">
          <ac:chgData name="Indu Sekhar Dantu" userId="4218edbc7ffe59d5" providerId="LiveId" clId="{F1DB03FD-A0D6-482E-BE1E-A2FE09062E3E}" dt="2021-08-06T02:19:23.498" v="3410" actId="6549"/>
          <ac:spMkLst>
            <pc:docMk/>
            <pc:sldMk cId="4209720177" sldId="463"/>
            <ac:spMk id="14" creationId="{00000000-0000-0000-0000-000000000000}"/>
          </ac:spMkLst>
        </pc:spChg>
      </pc:sldChg>
      <pc:sldChg chg="modSp add mod">
        <pc:chgData name="Indu Sekhar Dantu" userId="4218edbc7ffe59d5" providerId="LiveId" clId="{F1DB03FD-A0D6-482E-BE1E-A2FE09062E3E}" dt="2021-08-06T02:19:53.599" v="3414" actId="20577"/>
        <pc:sldMkLst>
          <pc:docMk/>
          <pc:sldMk cId="519838710" sldId="464"/>
        </pc:sldMkLst>
        <pc:spChg chg="mod">
          <ac:chgData name="Indu Sekhar Dantu" userId="4218edbc7ffe59d5" providerId="LiveId" clId="{F1DB03FD-A0D6-482E-BE1E-A2FE09062E3E}" dt="2021-08-06T02:19:53.599" v="3414" actId="20577"/>
          <ac:spMkLst>
            <pc:docMk/>
            <pc:sldMk cId="519838710" sldId="464"/>
            <ac:spMk id="14" creationId="{00000000-0000-0000-0000-000000000000}"/>
          </ac:spMkLst>
        </pc:spChg>
      </pc:sldChg>
      <pc:sldChg chg="modSp add mod">
        <pc:chgData name="Indu Sekhar Dantu" userId="4218edbc7ffe59d5" providerId="LiveId" clId="{F1DB03FD-A0D6-482E-BE1E-A2FE09062E3E}" dt="2021-08-06T02:20:29.494" v="3422" actId="113"/>
        <pc:sldMkLst>
          <pc:docMk/>
          <pc:sldMk cId="2711156366" sldId="465"/>
        </pc:sldMkLst>
        <pc:spChg chg="mod">
          <ac:chgData name="Indu Sekhar Dantu" userId="4218edbc7ffe59d5" providerId="LiveId" clId="{F1DB03FD-A0D6-482E-BE1E-A2FE09062E3E}" dt="2021-08-06T02:20:29.494" v="3422" actId="113"/>
          <ac:spMkLst>
            <pc:docMk/>
            <pc:sldMk cId="2711156366" sldId="465"/>
            <ac:spMk id="14" creationId="{00000000-0000-0000-0000-000000000000}"/>
          </ac:spMkLst>
        </pc:spChg>
      </pc:sldChg>
      <pc:sldChg chg="modSp add mod">
        <pc:chgData name="Indu Sekhar Dantu" userId="4218edbc7ffe59d5" providerId="LiveId" clId="{F1DB03FD-A0D6-482E-BE1E-A2FE09062E3E}" dt="2021-08-06T02:21:07.923" v="3433" actId="6549"/>
        <pc:sldMkLst>
          <pc:docMk/>
          <pc:sldMk cId="664659717" sldId="466"/>
        </pc:sldMkLst>
        <pc:spChg chg="mod">
          <ac:chgData name="Indu Sekhar Dantu" userId="4218edbc7ffe59d5" providerId="LiveId" clId="{F1DB03FD-A0D6-482E-BE1E-A2FE09062E3E}" dt="2021-08-06T02:21:07.923" v="3433" actId="6549"/>
          <ac:spMkLst>
            <pc:docMk/>
            <pc:sldMk cId="664659717" sldId="466"/>
            <ac:spMk id="14" creationId="{00000000-0000-0000-0000-000000000000}"/>
          </ac:spMkLst>
        </pc:spChg>
      </pc:sldChg>
      <pc:sldChg chg="modSp add mod">
        <pc:chgData name="Indu Sekhar Dantu" userId="4218edbc7ffe59d5" providerId="LiveId" clId="{F1DB03FD-A0D6-482E-BE1E-A2FE09062E3E}" dt="2021-08-06T02:22:18.752" v="3443" actId="113"/>
        <pc:sldMkLst>
          <pc:docMk/>
          <pc:sldMk cId="3353661781" sldId="467"/>
        </pc:sldMkLst>
        <pc:spChg chg="mod">
          <ac:chgData name="Indu Sekhar Dantu" userId="4218edbc7ffe59d5" providerId="LiveId" clId="{F1DB03FD-A0D6-482E-BE1E-A2FE09062E3E}" dt="2021-08-06T02:22:18.752" v="3443" actId="113"/>
          <ac:spMkLst>
            <pc:docMk/>
            <pc:sldMk cId="3353661781" sldId="467"/>
            <ac:spMk id="14" creationId="{00000000-0000-0000-0000-000000000000}"/>
          </ac:spMkLst>
        </pc:spChg>
      </pc:sldChg>
      <pc:sldChg chg="modSp add mod">
        <pc:chgData name="Indu Sekhar Dantu" userId="4218edbc7ffe59d5" providerId="LiveId" clId="{F1DB03FD-A0D6-482E-BE1E-A2FE09062E3E}" dt="2021-08-06T02:23:03.446" v="3459" actId="6549"/>
        <pc:sldMkLst>
          <pc:docMk/>
          <pc:sldMk cId="1281879499" sldId="468"/>
        </pc:sldMkLst>
        <pc:spChg chg="mod">
          <ac:chgData name="Indu Sekhar Dantu" userId="4218edbc7ffe59d5" providerId="LiveId" clId="{F1DB03FD-A0D6-482E-BE1E-A2FE09062E3E}" dt="2021-08-06T02:23:03.446" v="3459" actId="6549"/>
          <ac:spMkLst>
            <pc:docMk/>
            <pc:sldMk cId="1281879499" sldId="468"/>
            <ac:spMk id="14" creationId="{00000000-0000-0000-0000-000000000000}"/>
          </ac:spMkLst>
        </pc:spChg>
      </pc:sldChg>
      <pc:sldChg chg="modSp add mod">
        <pc:chgData name="Indu Sekhar Dantu" userId="4218edbc7ffe59d5" providerId="LiveId" clId="{F1DB03FD-A0D6-482E-BE1E-A2FE09062E3E}" dt="2021-08-06T02:23:33.354" v="3466" actId="113"/>
        <pc:sldMkLst>
          <pc:docMk/>
          <pc:sldMk cId="4003055577" sldId="469"/>
        </pc:sldMkLst>
        <pc:spChg chg="mod">
          <ac:chgData name="Indu Sekhar Dantu" userId="4218edbc7ffe59d5" providerId="LiveId" clId="{F1DB03FD-A0D6-482E-BE1E-A2FE09062E3E}" dt="2021-08-06T02:23:33.354" v="3466" actId="113"/>
          <ac:spMkLst>
            <pc:docMk/>
            <pc:sldMk cId="4003055577" sldId="469"/>
            <ac:spMk id="14" creationId="{00000000-0000-0000-0000-000000000000}"/>
          </ac:spMkLst>
        </pc:spChg>
      </pc:sldChg>
      <pc:sldChg chg="modSp add mod">
        <pc:chgData name="Indu Sekhar Dantu" userId="4218edbc7ffe59d5" providerId="LiveId" clId="{F1DB03FD-A0D6-482E-BE1E-A2FE09062E3E}" dt="2021-08-06T02:24:32.161" v="3489" actId="27636"/>
        <pc:sldMkLst>
          <pc:docMk/>
          <pc:sldMk cId="1729029225" sldId="470"/>
        </pc:sldMkLst>
        <pc:spChg chg="mod">
          <ac:chgData name="Indu Sekhar Dantu" userId="4218edbc7ffe59d5" providerId="LiveId" clId="{F1DB03FD-A0D6-482E-BE1E-A2FE09062E3E}" dt="2021-08-06T02:24:32.161" v="3489" actId="27636"/>
          <ac:spMkLst>
            <pc:docMk/>
            <pc:sldMk cId="1729029225" sldId="470"/>
            <ac:spMk id="14" creationId="{00000000-0000-0000-0000-000000000000}"/>
          </ac:spMkLst>
        </pc:spChg>
      </pc:sldChg>
      <pc:sldChg chg="modSp add mod ord">
        <pc:chgData name="Indu Sekhar Dantu" userId="4218edbc7ffe59d5" providerId="LiveId" clId="{F1DB03FD-A0D6-482E-BE1E-A2FE09062E3E}" dt="2021-08-06T02:25:40.676" v="3502" actId="113"/>
        <pc:sldMkLst>
          <pc:docMk/>
          <pc:sldMk cId="3511863021" sldId="471"/>
        </pc:sldMkLst>
        <pc:spChg chg="mod">
          <ac:chgData name="Indu Sekhar Dantu" userId="4218edbc7ffe59d5" providerId="LiveId" clId="{F1DB03FD-A0D6-482E-BE1E-A2FE09062E3E}" dt="2021-08-06T02:25:40.676" v="3502" actId="113"/>
          <ac:spMkLst>
            <pc:docMk/>
            <pc:sldMk cId="3511863021" sldId="471"/>
            <ac:spMk id="14" creationId="{00000000-0000-0000-0000-000000000000}"/>
          </ac:spMkLst>
        </pc:spChg>
      </pc:sldChg>
      <pc:sldChg chg="modSp add mod">
        <pc:chgData name="Indu Sekhar Dantu" userId="4218edbc7ffe59d5" providerId="LiveId" clId="{F1DB03FD-A0D6-482E-BE1E-A2FE09062E3E}" dt="2021-08-06T02:26:18.410" v="3521" actId="6549"/>
        <pc:sldMkLst>
          <pc:docMk/>
          <pc:sldMk cId="1324342991" sldId="472"/>
        </pc:sldMkLst>
        <pc:spChg chg="mod">
          <ac:chgData name="Indu Sekhar Dantu" userId="4218edbc7ffe59d5" providerId="LiveId" clId="{F1DB03FD-A0D6-482E-BE1E-A2FE09062E3E}" dt="2021-08-06T02:26:18.410" v="3521" actId="6549"/>
          <ac:spMkLst>
            <pc:docMk/>
            <pc:sldMk cId="1324342991" sldId="472"/>
            <ac:spMk id="14" creationId="{00000000-0000-0000-0000-000000000000}"/>
          </ac:spMkLst>
        </pc:spChg>
      </pc:sldChg>
      <pc:sldChg chg="modSp add mod">
        <pc:chgData name="Indu Sekhar Dantu" userId="4218edbc7ffe59d5" providerId="LiveId" clId="{F1DB03FD-A0D6-482E-BE1E-A2FE09062E3E}" dt="2021-08-06T02:27:12.001" v="3533" actId="113"/>
        <pc:sldMkLst>
          <pc:docMk/>
          <pc:sldMk cId="2355832534" sldId="473"/>
        </pc:sldMkLst>
        <pc:spChg chg="mod">
          <ac:chgData name="Indu Sekhar Dantu" userId="4218edbc7ffe59d5" providerId="LiveId" clId="{F1DB03FD-A0D6-482E-BE1E-A2FE09062E3E}" dt="2021-08-06T02:27:12.001" v="3533" actId="113"/>
          <ac:spMkLst>
            <pc:docMk/>
            <pc:sldMk cId="2355832534" sldId="473"/>
            <ac:spMk id="14" creationId="{00000000-0000-0000-0000-000000000000}"/>
          </ac:spMkLst>
        </pc:spChg>
      </pc:sldChg>
      <pc:sldChg chg="modSp add mod">
        <pc:chgData name="Indu Sekhar Dantu" userId="4218edbc7ffe59d5" providerId="LiveId" clId="{F1DB03FD-A0D6-482E-BE1E-A2FE09062E3E}" dt="2021-08-06T02:25:03.804" v="3494" actId="20577"/>
        <pc:sldMkLst>
          <pc:docMk/>
          <pc:sldMk cId="2322164814" sldId="474"/>
        </pc:sldMkLst>
        <pc:spChg chg="mod">
          <ac:chgData name="Indu Sekhar Dantu" userId="4218edbc7ffe59d5" providerId="LiveId" clId="{F1DB03FD-A0D6-482E-BE1E-A2FE09062E3E}" dt="2021-08-06T02:25:03.804" v="3494" actId="20577"/>
          <ac:spMkLst>
            <pc:docMk/>
            <pc:sldMk cId="2322164814" sldId="474"/>
            <ac:spMk id="14" creationId="{00000000-0000-0000-0000-000000000000}"/>
          </ac:spMkLst>
        </pc:spChg>
      </pc:sldChg>
      <pc:sldChg chg="modSp add mod">
        <pc:chgData name="Indu Sekhar Dantu" userId="4218edbc7ffe59d5" providerId="LiveId" clId="{F1DB03FD-A0D6-482E-BE1E-A2FE09062E3E}" dt="2021-08-06T02:28:12.877" v="3540"/>
        <pc:sldMkLst>
          <pc:docMk/>
          <pc:sldMk cId="3174908062" sldId="475"/>
        </pc:sldMkLst>
        <pc:spChg chg="mod">
          <ac:chgData name="Indu Sekhar Dantu" userId="4218edbc7ffe59d5" providerId="LiveId" clId="{F1DB03FD-A0D6-482E-BE1E-A2FE09062E3E}" dt="2021-08-06T02:28:12.877" v="3540"/>
          <ac:spMkLst>
            <pc:docMk/>
            <pc:sldMk cId="3174908062" sldId="475"/>
            <ac:spMk id="14" creationId="{00000000-0000-0000-0000-000000000000}"/>
          </ac:spMkLst>
        </pc:spChg>
      </pc:sldChg>
      <pc:sldChg chg="modSp add mod">
        <pc:chgData name="Indu Sekhar Dantu" userId="4218edbc7ffe59d5" providerId="LiveId" clId="{F1DB03FD-A0D6-482E-BE1E-A2FE09062E3E}" dt="2021-08-06T02:27:58.866" v="3539" actId="20577"/>
        <pc:sldMkLst>
          <pc:docMk/>
          <pc:sldMk cId="2051532708" sldId="476"/>
        </pc:sldMkLst>
        <pc:spChg chg="mod">
          <ac:chgData name="Indu Sekhar Dantu" userId="4218edbc7ffe59d5" providerId="LiveId" clId="{F1DB03FD-A0D6-482E-BE1E-A2FE09062E3E}" dt="2021-08-06T02:27:58.866" v="3539" actId="20577"/>
          <ac:spMkLst>
            <pc:docMk/>
            <pc:sldMk cId="2051532708" sldId="476"/>
            <ac:spMk id="14" creationId="{00000000-0000-0000-0000-000000000000}"/>
          </ac:spMkLst>
        </pc:spChg>
      </pc:sldChg>
      <pc:sldChg chg="addSp delSp modSp mod">
        <pc:chgData name="Indu Sekhar Dantu" userId="4218edbc7ffe59d5" providerId="LiveId" clId="{F1DB03FD-A0D6-482E-BE1E-A2FE09062E3E}" dt="2021-08-06T13:11:20.179" v="3608" actId="12"/>
        <pc:sldMkLst>
          <pc:docMk/>
          <pc:sldMk cId="1687455674" sldId="989"/>
        </pc:sldMkLst>
        <pc:spChg chg="add del mod">
          <ac:chgData name="Indu Sekhar Dantu" userId="4218edbc7ffe59d5" providerId="LiveId" clId="{F1DB03FD-A0D6-482E-BE1E-A2FE09062E3E}" dt="2021-08-06T13:07:47.010" v="3544" actId="478"/>
          <ac:spMkLst>
            <pc:docMk/>
            <pc:sldMk cId="1687455674" sldId="989"/>
            <ac:spMk id="3" creationId="{61297804-D960-4E0B-A3BF-A6E34B9023F7}"/>
          </ac:spMkLst>
        </pc:spChg>
        <pc:spChg chg="add mod">
          <ac:chgData name="Indu Sekhar Dantu" userId="4218edbc7ffe59d5" providerId="LiveId" clId="{F1DB03FD-A0D6-482E-BE1E-A2FE09062E3E}" dt="2021-08-06T13:11:20.179" v="3608" actId="12"/>
          <ac:spMkLst>
            <pc:docMk/>
            <pc:sldMk cId="1687455674" sldId="989"/>
            <ac:spMk id="7" creationId="{29880B49-E19D-4E88-90EF-037137BEF947}"/>
          </ac:spMkLst>
        </pc:spChg>
        <pc:spChg chg="del mod">
          <ac:chgData name="Indu Sekhar Dantu" userId="4218edbc7ffe59d5" providerId="LiveId" clId="{F1DB03FD-A0D6-482E-BE1E-A2FE09062E3E}" dt="2021-08-06T13:07:43.595" v="3542" actId="478"/>
          <ac:spMkLst>
            <pc:docMk/>
            <pc:sldMk cId="1687455674" sldId="989"/>
            <ac:spMk id="14" creationId="{00000000-0000-0000-0000-000000000000}"/>
          </ac:spMkLst>
        </pc:spChg>
        <pc:picChg chg="add mod">
          <ac:chgData name="Indu Sekhar Dantu" userId="4218edbc7ffe59d5" providerId="LiveId" clId="{F1DB03FD-A0D6-482E-BE1E-A2FE09062E3E}" dt="2021-08-06T13:08:15.082" v="3549" actId="14100"/>
          <ac:picMkLst>
            <pc:docMk/>
            <pc:sldMk cId="1687455674" sldId="989"/>
            <ac:picMk id="6" creationId="{0AEC552F-B942-4043-B7F5-E59A43BDD38E}"/>
          </ac:picMkLst>
        </pc:picChg>
      </pc:sldChg>
      <pc:sldChg chg="addSp delSp modSp mod">
        <pc:chgData name="Indu Sekhar Dantu" userId="4218edbc7ffe59d5" providerId="LiveId" clId="{F1DB03FD-A0D6-482E-BE1E-A2FE09062E3E}" dt="2021-08-06T13:09:03.574" v="3556" actId="14100"/>
        <pc:sldMkLst>
          <pc:docMk/>
          <pc:sldMk cId="4015047334" sldId="990"/>
        </pc:sldMkLst>
        <pc:picChg chg="add mod">
          <ac:chgData name="Indu Sekhar Dantu" userId="4218edbc7ffe59d5" providerId="LiveId" clId="{F1DB03FD-A0D6-482E-BE1E-A2FE09062E3E}" dt="2021-08-06T13:09:03.574" v="3556" actId="14100"/>
          <ac:picMkLst>
            <pc:docMk/>
            <pc:sldMk cId="4015047334" sldId="990"/>
            <ac:picMk id="3" creationId="{1367C4DB-CA63-4FDC-B4D6-9CFC51069856}"/>
          </ac:picMkLst>
        </pc:picChg>
        <pc:picChg chg="del mod">
          <ac:chgData name="Indu Sekhar Dantu" userId="4218edbc7ffe59d5" providerId="LiveId" clId="{F1DB03FD-A0D6-482E-BE1E-A2FE09062E3E}" dt="2021-08-06T13:08:47.783" v="3551" actId="478"/>
          <ac:picMkLst>
            <pc:docMk/>
            <pc:sldMk cId="4015047334" sldId="990"/>
            <ac:picMk id="6" creationId="{0AEC552F-B942-4043-B7F5-E59A43BDD38E}"/>
          </ac:picMkLst>
        </pc:picChg>
      </pc:sldChg>
    </pc:docChg>
  </pc:docChgLst>
  <pc:docChgLst>
    <pc:chgData name="Indu Sekhar Dantu" userId="4218edbc7ffe59d5" providerId="LiveId" clId="{3A17866F-5BBB-479B-9D32-2BAB79BBD3E7}"/>
    <pc:docChg chg="custSel delSld modSld">
      <pc:chgData name="Indu Sekhar Dantu" userId="4218edbc7ffe59d5" providerId="LiveId" clId="{3A17866F-5BBB-479B-9D32-2BAB79BBD3E7}" dt="2020-11-27T12:41:18.694" v="75" actId="20577"/>
      <pc:docMkLst>
        <pc:docMk/>
      </pc:docMkLst>
      <pc:sldChg chg="del">
        <pc:chgData name="Indu Sekhar Dantu" userId="4218edbc7ffe59d5" providerId="LiveId" clId="{3A17866F-5BBB-479B-9D32-2BAB79BBD3E7}" dt="2020-11-27T10:36:15.150" v="60" actId="47"/>
        <pc:sldMkLst>
          <pc:docMk/>
          <pc:sldMk cId="2412294028" sldId="263"/>
        </pc:sldMkLst>
      </pc:sldChg>
      <pc:sldChg chg="modSp mod">
        <pc:chgData name="Indu Sekhar Dantu" userId="4218edbc7ffe59d5" providerId="LiveId" clId="{3A17866F-5BBB-479B-9D32-2BAB79BBD3E7}" dt="2020-11-27T12:41:18.694" v="75" actId="20577"/>
        <pc:sldMkLst>
          <pc:docMk/>
          <pc:sldMk cId="2394598200" sldId="264"/>
        </pc:sldMkLst>
        <pc:spChg chg="mod">
          <ac:chgData name="Indu Sekhar Dantu" userId="4218edbc7ffe59d5" providerId="LiveId" clId="{3A17866F-5BBB-479B-9D32-2BAB79BBD3E7}" dt="2020-11-27T12:41:18.694" v="75" actId="20577"/>
          <ac:spMkLst>
            <pc:docMk/>
            <pc:sldMk cId="2394598200" sldId="264"/>
            <ac:spMk id="5" creationId="{709B7055-9267-49EB-9C0B-A1E68804365F}"/>
          </ac:spMkLst>
        </pc:spChg>
      </pc:sldChg>
      <pc:sldChg chg="del">
        <pc:chgData name="Indu Sekhar Dantu" userId="4218edbc7ffe59d5" providerId="LiveId" clId="{3A17866F-5BBB-479B-9D32-2BAB79BBD3E7}" dt="2020-11-27T10:36:17.395" v="63" actId="47"/>
        <pc:sldMkLst>
          <pc:docMk/>
          <pc:sldMk cId="323831672" sldId="273"/>
        </pc:sldMkLst>
      </pc:sldChg>
      <pc:sldChg chg="del">
        <pc:chgData name="Indu Sekhar Dantu" userId="4218edbc7ffe59d5" providerId="LiveId" clId="{3A17866F-5BBB-479B-9D32-2BAB79BBD3E7}" dt="2020-11-27T10:36:19.575" v="65" actId="47"/>
        <pc:sldMkLst>
          <pc:docMk/>
          <pc:sldMk cId="1071311220" sldId="274"/>
        </pc:sldMkLst>
      </pc:sldChg>
      <pc:sldChg chg="del">
        <pc:chgData name="Indu Sekhar Dantu" userId="4218edbc7ffe59d5" providerId="LiveId" clId="{3A17866F-5BBB-479B-9D32-2BAB79BBD3E7}" dt="2020-11-27T10:36:40.642" v="68" actId="47"/>
        <pc:sldMkLst>
          <pc:docMk/>
          <pc:sldMk cId="2587586936" sldId="280"/>
        </pc:sldMkLst>
      </pc:sldChg>
      <pc:sldChg chg="del">
        <pc:chgData name="Indu Sekhar Dantu" userId="4218edbc7ffe59d5" providerId="LiveId" clId="{3A17866F-5BBB-479B-9D32-2BAB79BBD3E7}" dt="2020-11-27T10:36:42.027" v="69" actId="47"/>
        <pc:sldMkLst>
          <pc:docMk/>
          <pc:sldMk cId="1725823708" sldId="287"/>
        </pc:sldMkLst>
      </pc:sldChg>
      <pc:sldChg chg="del">
        <pc:chgData name="Indu Sekhar Dantu" userId="4218edbc7ffe59d5" providerId="LiveId" clId="{3A17866F-5BBB-479B-9D32-2BAB79BBD3E7}" dt="2020-11-27T10:36:16.014" v="61" actId="47"/>
        <pc:sldMkLst>
          <pc:docMk/>
          <pc:sldMk cId="3804294966" sldId="299"/>
        </pc:sldMkLst>
      </pc:sldChg>
      <pc:sldChg chg="del">
        <pc:chgData name="Indu Sekhar Dantu" userId="4218edbc7ffe59d5" providerId="LiveId" clId="{3A17866F-5BBB-479B-9D32-2BAB79BBD3E7}" dt="2020-11-27T10:36:16.668" v="62" actId="47"/>
        <pc:sldMkLst>
          <pc:docMk/>
          <pc:sldMk cId="1079157938" sldId="300"/>
        </pc:sldMkLst>
      </pc:sldChg>
      <pc:sldChg chg="del">
        <pc:chgData name="Indu Sekhar Dantu" userId="4218edbc7ffe59d5" providerId="LiveId" clId="{3A17866F-5BBB-479B-9D32-2BAB79BBD3E7}" dt="2020-11-27T10:36:18.137" v="64" actId="47"/>
        <pc:sldMkLst>
          <pc:docMk/>
          <pc:sldMk cId="2797782353" sldId="301"/>
        </pc:sldMkLst>
      </pc:sldChg>
      <pc:sldChg chg="del">
        <pc:chgData name="Indu Sekhar Dantu" userId="4218edbc7ffe59d5" providerId="LiveId" clId="{3A17866F-5BBB-479B-9D32-2BAB79BBD3E7}" dt="2020-11-27T10:36:21.836" v="66" actId="47"/>
        <pc:sldMkLst>
          <pc:docMk/>
          <pc:sldMk cId="792295414" sldId="302"/>
        </pc:sldMkLst>
      </pc:sldChg>
      <pc:sldChg chg="del">
        <pc:chgData name="Indu Sekhar Dantu" userId="4218edbc7ffe59d5" providerId="LiveId" clId="{3A17866F-5BBB-479B-9D32-2BAB79BBD3E7}" dt="2020-11-27T10:30:29.524" v="54" actId="47"/>
        <pc:sldMkLst>
          <pc:docMk/>
          <pc:sldMk cId="3528890380" sldId="323"/>
        </pc:sldMkLst>
      </pc:sldChg>
      <pc:sldChg chg="del">
        <pc:chgData name="Indu Sekhar Dantu" userId="4218edbc7ffe59d5" providerId="LiveId" clId="{3A17866F-5BBB-479B-9D32-2BAB79BBD3E7}" dt="2020-11-27T10:30:30.607" v="55" actId="47"/>
        <pc:sldMkLst>
          <pc:docMk/>
          <pc:sldMk cId="1622551483" sldId="331"/>
        </pc:sldMkLst>
      </pc:sldChg>
      <pc:sldChg chg="del">
        <pc:chgData name="Indu Sekhar Dantu" userId="4218edbc7ffe59d5" providerId="LiveId" clId="{3A17866F-5BBB-479B-9D32-2BAB79BBD3E7}" dt="2020-11-27T10:30:32.297" v="56" actId="47"/>
        <pc:sldMkLst>
          <pc:docMk/>
          <pc:sldMk cId="3491670581" sldId="332"/>
        </pc:sldMkLst>
      </pc:sldChg>
      <pc:sldChg chg="del">
        <pc:chgData name="Indu Sekhar Dantu" userId="4218edbc7ffe59d5" providerId="LiveId" clId="{3A17866F-5BBB-479B-9D32-2BAB79BBD3E7}" dt="2020-11-27T10:36:14.430" v="59" actId="47"/>
        <pc:sldMkLst>
          <pc:docMk/>
          <pc:sldMk cId="3229602187" sldId="339"/>
        </pc:sldMkLst>
      </pc:sldChg>
      <pc:sldChg chg="del">
        <pc:chgData name="Indu Sekhar Dantu" userId="4218edbc7ffe59d5" providerId="LiveId" clId="{3A17866F-5BBB-479B-9D32-2BAB79BBD3E7}" dt="2020-11-27T10:36:36.863" v="67" actId="47"/>
        <pc:sldMkLst>
          <pc:docMk/>
          <pc:sldMk cId="2584847512" sldId="341"/>
        </pc:sldMkLst>
      </pc:sldChg>
      <pc:sldChg chg="del">
        <pc:chgData name="Indu Sekhar Dantu" userId="4218edbc7ffe59d5" providerId="LiveId" clId="{3A17866F-5BBB-479B-9D32-2BAB79BBD3E7}" dt="2020-11-27T10:34:16.124" v="58" actId="47"/>
        <pc:sldMkLst>
          <pc:docMk/>
          <pc:sldMk cId="2972385683" sldId="358"/>
        </pc:sldMkLst>
      </pc:sldChg>
      <pc:sldChg chg="del">
        <pc:chgData name="Indu Sekhar Dantu" userId="4218edbc7ffe59d5" providerId="LiveId" clId="{3A17866F-5BBB-479B-9D32-2BAB79BBD3E7}" dt="2020-11-27T10:34:14.636" v="57" actId="47"/>
        <pc:sldMkLst>
          <pc:docMk/>
          <pc:sldMk cId="3305605232" sldId="365"/>
        </pc:sldMkLst>
      </pc:sldChg>
      <pc:sldChg chg="addSp delSp modSp mod">
        <pc:chgData name="Indu Sekhar Dantu" userId="4218edbc7ffe59d5" providerId="LiveId" clId="{3A17866F-5BBB-479B-9D32-2BAB79BBD3E7}" dt="2020-11-24T15:14:26.027" v="53" actId="1036"/>
        <pc:sldMkLst>
          <pc:docMk/>
          <pc:sldMk cId="711155402" sldId="367"/>
        </pc:sldMkLst>
        <pc:spChg chg="del mod">
          <ac:chgData name="Indu Sekhar Dantu" userId="4218edbc7ffe59d5" providerId="LiveId" clId="{3A17866F-5BBB-479B-9D32-2BAB79BBD3E7}" dt="2020-11-24T15:13:04.953" v="1" actId="478"/>
          <ac:spMkLst>
            <pc:docMk/>
            <pc:sldMk cId="711155402" sldId="367"/>
            <ac:spMk id="2" creationId="{90DCA56C-7A25-4BD4-AA72-5256E68BE4CB}"/>
          </ac:spMkLst>
        </pc:spChg>
        <pc:spChg chg="del mod">
          <ac:chgData name="Indu Sekhar Dantu" userId="4218edbc7ffe59d5" providerId="LiveId" clId="{3A17866F-5BBB-479B-9D32-2BAB79BBD3E7}" dt="2020-11-24T15:13:57.991" v="31" actId="478"/>
          <ac:spMkLst>
            <pc:docMk/>
            <pc:sldMk cId="711155402" sldId="367"/>
            <ac:spMk id="3" creationId="{BBBCF363-1123-45B1-8A9A-ABCDA40EF3F2}"/>
          </ac:spMkLst>
        </pc:spChg>
        <pc:spChg chg="add del mod">
          <ac:chgData name="Indu Sekhar Dantu" userId="4218edbc7ffe59d5" providerId="LiveId" clId="{3A17866F-5BBB-479B-9D32-2BAB79BBD3E7}" dt="2020-11-24T15:13:07.198" v="2" actId="478"/>
          <ac:spMkLst>
            <pc:docMk/>
            <pc:sldMk cId="711155402" sldId="367"/>
            <ac:spMk id="6" creationId="{7E270401-BB87-49A7-B1EB-8AFA69C64CB6}"/>
          </ac:spMkLst>
        </pc:spChg>
        <pc:spChg chg="add del mod">
          <ac:chgData name="Indu Sekhar Dantu" userId="4218edbc7ffe59d5" providerId="LiveId" clId="{3A17866F-5BBB-479B-9D32-2BAB79BBD3E7}" dt="2020-11-24T15:14:00" v="32" actId="478"/>
          <ac:spMkLst>
            <pc:docMk/>
            <pc:sldMk cId="711155402" sldId="367"/>
            <ac:spMk id="10" creationId="{13625FD4-A960-43EE-897B-BD689E759FD3}"/>
          </ac:spMkLst>
        </pc:spChg>
        <pc:picChg chg="del">
          <ac:chgData name="Indu Sekhar Dantu" userId="4218edbc7ffe59d5" providerId="LiveId" clId="{3A17866F-5BBB-479B-9D32-2BAB79BBD3E7}" dt="2020-11-24T15:13:10.042" v="3" actId="478"/>
          <ac:picMkLst>
            <pc:docMk/>
            <pc:sldMk cId="711155402" sldId="367"/>
            <ac:picMk id="5" creationId="{D011E263-3212-4780-A140-E652B108BDC5}"/>
          </ac:picMkLst>
        </pc:picChg>
        <pc:picChg chg="add mod">
          <ac:chgData name="Indu Sekhar Dantu" userId="4218edbc7ffe59d5" providerId="LiveId" clId="{3A17866F-5BBB-479B-9D32-2BAB79BBD3E7}" dt="2020-11-24T15:14:26.027" v="53" actId="1036"/>
          <ac:picMkLst>
            <pc:docMk/>
            <pc:sldMk cId="711155402" sldId="367"/>
            <ac:picMk id="8" creationId="{0BC0A9C3-0298-449C-A6AC-726D2B16D6C1}"/>
          </ac:picMkLst>
        </pc:picChg>
      </pc:sldChg>
    </pc:docChg>
  </pc:docChgLst>
  <pc:docChgLst>
    <pc:chgData name="Indu Sekhar Dantu" userId="4218edbc7ffe59d5" providerId="LiveId" clId="{EB27D228-A868-4B40-841F-91F96C91BD63}"/>
    <pc:docChg chg="undo custSel addSld delSld modSld">
      <pc:chgData name="Indu Sekhar Dantu" userId="4218edbc7ffe59d5" providerId="LiveId" clId="{EB27D228-A868-4B40-841F-91F96C91BD63}" dt="2021-08-04T05:56:58.868" v="1754" actId="255"/>
      <pc:docMkLst>
        <pc:docMk/>
      </pc:docMkLst>
      <pc:sldChg chg="modSp mod">
        <pc:chgData name="Indu Sekhar Dantu" userId="4218edbc7ffe59d5" providerId="LiveId" clId="{EB27D228-A868-4B40-841F-91F96C91BD63}" dt="2021-08-04T05:15:35.001" v="1306" actId="255"/>
        <pc:sldMkLst>
          <pc:docMk/>
          <pc:sldMk cId="410429437" sldId="256"/>
        </pc:sldMkLst>
        <pc:spChg chg="mod">
          <ac:chgData name="Indu Sekhar Dantu" userId="4218edbc7ffe59d5" providerId="LiveId" clId="{EB27D228-A868-4B40-841F-91F96C91BD63}" dt="2021-08-04T05:15:35.001" v="1306" actId="255"/>
          <ac:spMkLst>
            <pc:docMk/>
            <pc:sldMk cId="410429437" sldId="256"/>
            <ac:spMk id="2" creationId="{90DCA56C-7A25-4BD4-AA72-5256E68BE4CB}"/>
          </ac:spMkLst>
        </pc:spChg>
        <pc:spChg chg="mod">
          <ac:chgData name="Indu Sekhar Dantu" userId="4218edbc7ffe59d5" providerId="LiveId" clId="{EB27D228-A868-4B40-841F-91F96C91BD63}" dt="2021-07-22T13:14:53.039" v="1038" actId="121"/>
          <ac:spMkLst>
            <pc:docMk/>
            <pc:sldMk cId="410429437" sldId="256"/>
            <ac:spMk id="3" creationId="{BBBCF363-1123-45B1-8A9A-ABCDA40EF3F2}"/>
          </ac:spMkLst>
        </pc:spChg>
      </pc:sldChg>
      <pc:sldChg chg="modSp add mod">
        <pc:chgData name="Indu Sekhar Dantu" userId="4218edbc7ffe59d5" providerId="LiveId" clId="{EB27D228-A868-4B40-841F-91F96C91BD63}" dt="2021-08-04T05:32:53.972" v="1672" actId="255"/>
        <pc:sldMkLst>
          <pc:docMk/>
          <pc:sldMk cId="1654255301" sldId="257"/>
        </pc:sldMkLst>
        <pc:spChg chg="mod">
          <ac:chgData name="Indu Sekhar Dantu" userId="4218edbc7ffe59d5" providerId="LiveId" clId="{EB27D228-A868-4B40-841F-91F96C91BD63}" dt="2021-08-04T05:21:26.333" v="1439" actId="255"/>
          <ac:spMkLst>
            <pc:docMk/>
            <pc:sldMk cId="1654255301" sldId="257"/>
            <ac:spMk id="13" creationId="{00000000-0000-0000-0000-000000000000}"/>
          </ac:spMkLst>
        </pc:spChg>
        <pc:spChg chg="mod">
          <ac:chgData name="Indu Sekhar Dantu" userId="4218edbc7ffe59d5" providerId="LiveId" clId="{EB27D228-A868-4B40-841F-91F96C91BD63}" dt="2021-08-04T05:32:53.972" v="1672" actId="255"/>
          <ac:spMkLst>
            <pc:docMk/>
            <pc:sldMk cId="1654255301" sldId="257"/>
            <ac:spMk id="14" creationId="{00000000-0000-0000-0000-000000000000}"/>
          </ac:spMkLst>
        </pc:spChg>
      </pc:sldChg>
      <pc:sldChg chg="modSp add mod">
        <pc:chgData name="Indu Sekhar Dantu" userId="4218edbc7ffe59d5" providerId="LiveId" clId="{EB27D228-A868-4B40-841F-91F96C91BD63}" dt="2021-08-04T05:34:29.325" v="1710" actId="255"/>
        <pc:sldMkLst>
          <pc:docMk/>
          <pc:sldMk cId="928993876" sldId="297"/>
        </pc:sldMkLst>
        <pc:spChg chg="mod">
          <ac:chgData name="Indu Sekhar Dantu" userId="4218edbc7ffe59d5" providerId="LiveId" clId="{EB27D228-A868-4B40-841F-91F96C91BD63}" dt="2021-08-04T05:21:45.662" v="1445" actId="255"/>
          <ac:spMkLst>
            <pc:docMk/>
            <pc:sldMk cId="928993876" sldId="297"/>
            <ac:spMk id="13" creationId="{00000000-0000-0000-0000-000000000000}"/>
          </ac:spMkLst>
        </pc:spChg>
        <pc:spChg chg="mod">
          <ac:chgData name="Indu Sekhar Dantu" userId="4218edbc7ffe59d5" providerId="LiveId" clId="{EB27D228-A868-4B40-841F-91F96C91BD63}" dt="2021-08-04T05:34:29.325" v="1710" actId="255"/>
          <ac:spMkLst>
            <pc:docMk/>
            <pc:sldMk cId="928993876" sldId="297"/>
            <ac:spMk id="14" creationId="{00000000-0000-0000-0000-000000000000}"/>
          </ac:spMkLst>
        </pc:spChg>
      </pc:sldChg>
      <pc:sldChg chg="modSp add mod">
        <pc:chgData name="Indu Sekhar Dantu" userId="4218edbc7ffe59d5" providerId="LiveId" clId="{EB27D228-A868-4B40-841F-91F96C91BD63}" dt="2021-08-04T05:35:21.845" v="1712" actId="255"/>
        <pc:sldMkLst>
          <pc:docMk/>
          <pc:sldMk cId="3816254302" sldId="298"/>
        </pc:sldMkLst>
        <pc:spChg chg="mod">
          <ac:chgData name="Indu Sekhar Dantu" userId="4218edbc7ffe59d5" providerId="LiveId" clId="{EB27D228-A868-4B40-841F-91F96C91BD63}" dt="2021-08-04T05:22:02.893" v="1451" actId="255"/>
          <ac:spMkLst>
            <pc:docMk/>
            <pc:sldMk cId="3816254302" sldId="298"/>
            <ac:spMk id="13" creationId="{00000000-0000-0000-0000-000000000000}"/>
          </ac:spMkLst>
        </pc:spChg>
        <pc:spChg chg="mod">
          <ac:chgData name="Indu Sekhar Dantu" userId="4218edbc7ffe59d5" providerId="LiveId" clId="{EB27D228-A868-4B40-841F-91F96C91BD63}" dt="2021-08-04T05:35:21.845" v="1712" actId="255"/>
          <ac:spMkLst>
            <pc:docMk/>
            <pc:sldMk cId="3816254302" sldId="298"/>
            <ac:spMk id="14" creationId="{00000000-0000-0000-0000-000000000000}"/>
          </ac:spMkLst>
        </pc:spChg>
      </pc:sldChg>
      <pc:sldChg chg="modSp add mod">
        <pc:chgData name="Indu Sekhar Dantu" userId="4218edbc7ffe59d5" providerId="LiveId" clId="{EB27D228-A868-4B40-841F-91F96C91BD63}" dt="2021-08-04T05:35:41.704" v="1713" actId="255"/>
        <pc:sldMkLst>
          <pc:docMk/>
          <pc:sldMk cId="1546805313" sldId="299"/>
        </pc:sldMkLst>
        <pc:spChg chg="mod">
          <ac:chgData name="Indu Sekhar Dantu" userId="4218edbc7ffe59d5" providerId="LiveId" clId="{EB27D228-A868-4B40-841F-91F96C91BD63}" dt="2021-08-04T05:22:11.525" v="1454" actId="255"/>
          <ac:spMkLst>
            <pc:docMk/>
            <pc:sldMk cId="1546805313" sldId="299"/>
            <ac:spMk id="13" creationId="{00000000-0000-0000-0000-000000000000}"/>
          </ac:spMkLst>
        </pc:spChg>
        <pc:spChg chg="mod">
          <ac:chgData name="Indu Sekhar Dantu" userId="4218edbc7ffe59d5" providerId="LiveId" clId="{EB27D228-A868-4B40-841F-91F96C91BD63}" dt="2021-08-04T05:35:41.704" v="1713" actId="255"/>
          <ac:spMkLst>
            <pc:docMk/>
            <pc:sldMk cId="1546805313" sldId="299"/>
            <ac:spMk id="14" creationId="{00000000-0000-0000-0000-000000000000}"/>
          </ac:spMkLst>
        </pc:spChg>
      </pc:sldChg>
      <pc:sldChg chg="modSp add mod">
        <pc:chgData name="Indu Sekhar Dantu" userId="4218edbc7ffe59d5" providerId="LiveId" clId="{EB27D228-A868-4B40-841F-91F96C91BD63}" dt="2021-08-04T05:36:59.965" v="1716" actId="255"/>
        <pc:sldMkLst>
          <pc:docMk/>
          <pc:sldMk cId="3497651072" sldId="300"/>
        </pc:sldMkLst>
        <pc:spChg chg="mod">
          <ac:chgData name="Indu Sekhar Dantu" userId="4218edbc7ffe59d5" providerId="LiveId" clId="{EB27D228-A868-4B40-841F-91F96C91BD63}" dt="2021-08-04T05:22:41.219" v="1466" actId="255"/>
          <ac:spMkLst>
            <pc:docMk/>
            <pc:sldMk cId="3497651072" sldId="300"/>
            <ac:spMk id="13" creationId="{00000000-0000-0000-0000-000000000000}"/>
          </ac:spMkLst>
        </pc:spChg>
        <pc:spChg chg="mod">
          <ac:chgData name="Indu Sekhar Dantu" userId="4218edbc7ffe59d5" providerId="LiveId" clId="{EB27D228-A868-4B40-841F-91F96C91BD63}" dt="2021-08-04T05:36:59.965" v="1716" actId="255"/>
          <ac:spMkLst>
            <pc:docMk/>
            <pc:sldMk cId="3497651072" sldId="300"/>
            <ac:spMk id="14" creationId="{00000000-0000-0000-0000-000000000000}"/>
          </ac:spMkLst>
        </pc:spChg>
      </pc:sldChg>
      <pc:sldChg chg="modSp add mod">
        <pc:chgData name="Indu Sekhar Dantu" userId="4218edbc7ffe59d5" providerId="LiveId" clId="{EB27D228-A868-4B40-841F-91F96C91BD63}" dt="2021-08-04T05:23:06.566" v="1475" actId="255"/>
        <pc:sldMkLst>
          <pc:docMk/>
          <pc:sldMk cId="3448994326" sldId="301"/>
        </pc:sldMkLst>
        <pc:spChg chg="mod">
          <ac:chgData name="Indu Sekhar Dantu" userId="4218edbc7ffe59d5" providerId="LiveId" clId="{EB27D228-A868-4B40-841F-91F96C91BD63}" dt="2021-08-04T05:23:06.566" v="1475" actId="255"/>
          <ac:spMkLst>
            <pc:docMk/>
            <pc:sldMk cId="3448994326" sldId="301"/>
            <ac:spMk id="13" creationId="{00000000-0000-0000-0000-000000000000}"/>
          </ac:spMkLst>
        </pc:spChg>
        <pc:spChg chg="mod">
          <ac:chgData name="Indu Sekhar Dantu" userId="4218edbc7ffe59d5" providerId="LiveId" clId="{EB27D228-A868-4B40-841F-91F96C91BD63}" dt="2021-07-31T15:59:46.067" v="1209" actId="20577"/>
          <ac:spMkLst>
            <pc:docMk/>
            <pc:sldMk cId="3448994326" sldId="301"/>
            <ac:spMk id="14" creationId="{00000000-0000-0000-0000-000000000000}"/>
          </ac:spMkLst>
        </pc:spChg>
      </pc:sldChg>
      <pc:sldChg chg="modSp add mod">
        <pc:chgData name="Indu Sekhar Dantu" userId="4218edbc7ffe59d5" providerId="LiveId" clId="{EB27D228-A868-4B40-841F-91F96C91BD63}" dt="2021-08-04T05:42:18.156" v="1724" actId="255"/>
        <pc:sldMkLst>
          <pc:docMk/>
          <pc:sldMk cId="1300569451" sldId="302"/>
        </pc:sldMkLst>
        <pc:spChg chg="mod">
          <ac:chgData name="Indu Sekhar Dantu" userId="4218edbc7ffe59d5" providerId="LiveId" clId="{EB27D228-A868-4B40-841F-91F96C91BD63}" dt="2021-08-04T05:23:56.315" v="1493" actId="255"/>
          <ac:spMkLst>
            <pc:docMk/>
            <pc:sldMk cId="1300569451" sldId="302"/>
            <ac:spMk id="13" creationId="{00000000-0000-0000-0000-000000000000}"/>
          </ac:spMkLst>
        </pc:spChg>
        <pc:spChg chg="mod">
          <ac:chgData name="Indu Sekhar Dantu" userId="4218edbc7ffe59d5" providerId="LiveId" clId="{EB27D228-A868-4B40-841F-91F96C91BD63}" dt="2021-08-04T05:42:18.156" v="1724" actId="255"/>
          <ac:spMkLst>
            <pc:docMk/>
            <pc:sldMk cId="1300569451" sldId="302"/>
            <ac:spMk id="14" creationId="{00000000-0000-0000-0000-000000000000}"/>
          </ac:spMkLst>
        </pc:spChg>
      </pc:sldChg>
      <pc:sldChg chg="modSp add mod">
        <pc:chgData name="Indu Sekhar Dantu" userId="4218edbc7ffe59d5" providerId="LiveId" clId="{EB27D228-A868-4B40-841F-91F96C91BD63}" dt="2021-08-04T05:22:57.485" v="1472" actId="255"/>
        <pc:sldMkLst>
          <pc:docMk/>
          <pc:sldMk cId="3771007132" sldId="304"/>
        </pc:sldMkLst>
        <pc:spChg chg="mod">
          <ac:chgData name="Indu Sekhar Dantu" userId="4218edbc7ffe59d5" providerId="LiveId" clId="{EB27D228-A868-4B40-841F-91F96C91BD63}" dt="2021-08-04T05:22:57.485" v="1472" actId="255"/>
          <ac:spMkLst>
            <pc:docMk/>
            <pc:sldMk cId="3771007132" sldId="304"/>
            <ac:spMk id="13" creationId="{00000000-0000-0000-0000-000000000000}"/>
          </ac:spMkLst>
        </pc:spChg>
        <pc:spChg chg="mod">
          <ac:chgData name="Indu Sekhar Dantu" userId="4218edbc7ffe59d5" providerId="LiveId" clId="{EB27D228-A868-4B40-841F-91F96C91BD63}" dt="2021-07-21T17:12:44.729" v="152" actId="1036"/>
          <ac:spMkLst>
            <pc:docMk/>
            <pc:sldMk cId="3771007132" sldId="304"/>
            <ac:spMk id="14" creationId="{00000000-0000-0000-0000-000000000000}"/>
          </ac:spMkLst>
        </pc:spChg>
      </pc:sldChg>
      <pc:sldChg chg="modSp add mod">
        <pc:chgData name="Indu Sekhar Dantu" userId="4218edbc7ffe59d5" providerId="LiveId" clId="{EB27D228-A868-4B40-841F-91F96C91BD63}" dt="2021-08-04T05:39:58.933" v="1719" actId="255"/>
        <pc:sldMkLst>
          <pc:docMk/>
          <pc:sldMk cId="3714772904" sldId="305"/>
        </pc:sldMkLst>
        <pc:spChg chg="mod">
          <ac:chgData name="Indu Sekhar Dantu" userId="4218edbc7ffe59d5" providerId="LiveId" clId="{EB27D228-A868-4B40-841F-91F96C91BD63}" dt="2021-08-04T05:23:30.461" v="1484" actId="255"/>
          <ac:spMkLst>
            <pc:docMk/>
            <pc:sldMk cId="3714772904" sldId="305"/>
            <ac:spMk id="13" creationId="{00000000-0000-0000-0000-000000000000}"/>
          </ac:spMkLst>
        </pc:spChg>
        <pc:spChg chg="mod">
          <ac:chgData name="Indu Sekhar Dantu" userId="4218edbc7ffe59d5" providerId="LiveId" clId="{EB27D228-A868-4B40-841F-91F96C91BD63}" dt="2021-08-04T05:39:58.933" v="1719" actId="255"/>
          <ac:spMkLst>
            <pc:docMk/>
            <pc:sldMk cId="3714772904" sldId="305"/>
            <ac:spMk id="14" creationId="{00000000-0000-0000-0000-000000000000}"/>
          </ac:spMkLst>
        </pc:spChg>
      </pc:sldChg>
      <pc:sldChg chg="modSp add mod">
        <pc:chgData name="Indu Sekhar Dantu" userId="4218edbc7ffe59d5" providerId="LiveId" clId="{EB27D228-A868-4B40-841F-91F96C91BD63}" dt="2021-08-04T05:48:36.219" v="1735" actId="255"/>
        <pc:sldMkLst>
          <pc:docMk/>
          <pc:sldMk cId="2753113907" sldId="307"/>
        </pc:sldMkLst>
        <pc:spChg chg="mod">
          <ac:chgData name="Indu Sekhar Dantu" userId="4218edbc7ffe59d5" providerId="LiveId" clId="{EB27D228-A868-4B40-841F-91F96C91BD63}" dt="2021-08-04T05:25:25.813" v="1526" actId="255"/>
          <ac:spMkLst>
            <pc:docMk/>
            <pc:sldMk cId="2753113907" sldId="307"/>
            <ac:spMk id="13" creationId="{00000000-0000-0000-0000-000000000000}"/>
          </ac:spMkLst>
        </pc:spChg>
        <pc:spChg chg="mod">
          <ac:chgData name="Indu Sekhar Dantu" userId="4218edbc7ffe59d5" providerId="LiveId" clId="{EB27D228-A868-4B40-841F-91F96C91BD63}" dt="2021-08-04T05:48:36.219" v="1735" actId="255"/>
          <ac:spMkLst>
            <pc:docMk/>
            <pc:sldMk cId="2753113907" sldId="307"/>
            <ac:spMk id="14" creationId="{00000000-0000-0000-0000-000000000000}"/>
          </ac:spMkLst>
        </pc:spChg>
      </pc:sldChg>
      <pc:sldChg chg="modSp add mod">
        <pc:chgData name="Indu Sekhar Dantu" userId="4218edbc7ffe59d5" providerId="LiveId" clId="{EB27D228-A868-4B40-841F-91F96C91BD63}" dt="2021-08-04T05:50:24.319" v="1737" actId="255"/>
        <pc:sldMkLst>
          <pc:docMk/>
          <pc:sldMk cId="3420482247" sldId="308"/>
        </pc:sldMkLst>
        <pc:spChg chg="mod">
          <ac:chgData name="Indu Sekhar Dantu" userId="4218edbc7ffe59d5" providerId="LiveId" clId="{EB27D228-A868-4B40-841F-91F96C91BD63}" dt="2021-08-04T05:25:41.395" v="1532" actId="255"/>
          <ac:spMkLst>
            <pc:docMk/>
            <pc:sldMk cId="3420482247" sldId="308"/>
            <ac:spMk id="13" creationId="{00000000-0000-0000-0000-000000000000}"/>
          </ac:spMkLst>
        </pc:spChg>
        <pc:spChg chg="mod">
          <ac:chgData name="Indu Sekhar Dantu" userId="4218edbc7ffe59d5" providerId="LiveId" clId="{EB27D228-A868-4B40-841F-91F96C91BD63}" dt="2021-08-04T05:50:24.319" v="1737" actId="255"/>
          <ac:spMkLst>
            <pc:docMk/>
            <pc:sldMk cId="3420482247" sldId="308"/>
            <ac:spMk id="14" creationId="{00000000-0000-0000-0000-000000000000}"/>
          </ac:spMkLst>
        </pc:spChg>
      </pc:sldChg>
      <pc:sldChg chg="modSp add mod">
        <pc:chgData name="Indu Sekhar Dantu" userId="4218edbc7ffe59d5" providerId="LiveId" clId="{EB27D228-A868-4B40-841F-91F96C91BD63}" dt="2021-08-04T05:51:55.831" v="1738" actId="255"/>
        <pc:sldMkLst>
          <pc:docMk/>
          <pc:sldMk cId="1333130584" sldId="309"/>
        </pc:sldMkLst>
        <pc:spChg chg="mod">
          <ac:chgData name="Indu Sekhar Dantu" userId="4218edbc7ffe59d5" providerId="LiveId" clId="{EB27D228-A868-4B40-841F-91F96C91BD63}" dt="2021-08-04T05:25:49.030" v="1535" actId="255"/>
          <ac:spMkLst>
            <pc:docMk/>
            <pc:sldMk cId="1333130584" sldId="309"/>
            <ac:spMk id="13" creationId="{00000000-0000-0000-0000-000000000000}"/>
          </ac:spMkLst>
        </pc:spChg>
        <pc:spChg chg="mod">
          <ac:chgData name="Indu Sekhar Dantu" userId="4218edbc7ffe59d5" providerId="LiveId" clId="{EB27D228-A868-4B40-841F-91F96C91BD63}" dt="2021-08-04T05:51:55.831" v="1738" actId="255"/>
          <ac:spMkLst>
            <pc:docMk/>
            <pc:sldMk cId="1333130584" sldId="309"/>
            <ac:spMk id="14" creationId="{00000000-0000-0000-0000-000000000000}"/>
          </ac:spMkLst>
        </pc:spChg>
      </pc:sldChg>
      <pc:sldChg chg="modSp add mod">
        <pc:chgData name="Indu Sekhar Dantu" userId="4218edbc7ffe59d5" providerId="LiveId" clId="{EB27D228-A868-4B40-841F-91F96C91BD63}" dt="2021-08-04T05:52:10.990" v="1739" actId="255"/>
        <pc:sldMkLst>
          <pc:docMk/>
          <pc:sldMk cId="3634548793" sldId="310"/>
        </pc:sldMkLst>
        <pc:spChg chg="mod">
          <ac:chgData name="Indu Sekhar Dantu" userId="4218edbc7ffe59d5" providerId="LiveId" clId="{EB27D228-A868-4B40-841F-91F96C91BD63}" dt="2021-08-04T05:25:57.328" v="1538" actId="255"/>
          <ac:spMkLst>
            <pc:docMk/>
            <pc:sldMk cId="3634548793" sldId="310"/>
            <ac:spMk id="13" creationId="{00000000-0000-0000-0000-000000000000}"/>
          </ac:spMkLst>
        </pc:spChg>
        <pc:spChg chg="mod">
          <ac:chgData name="Indu Sekhar Dantu" userId="4218edbc7ffe59d5" providerId="LiveId" clId="{EB27D228-A868-4B40-841F-91F96C91BD63}" dt="2021-08-04T05:52:10.990" v="1739" actId="255"/>
          <ac:spMkLst>
            <pc:docMk/>
            <pc:sldMk cId="3634548793" sldId="310"/>
            <ac:spMk id="14" creationId="{00000000-0000-0000-0000-000000000000}"/>
          </ac:spMkLst>
        </pc:spChg>
      </pc:sldChg>
      <pc:sldChg chg="modSp add mod">
        <pc:chgData name="Indu Sekhar Dantu" userId="4218edbc7ffe59d5" providerId="LiveId" clId="{EB27D228-A868-4B40-841F-91F96C91BD63}" dt="2021-08-04T05:52:51.163" v="1741" actId="255"/>
        <pc:sldMkLst>
          <pc:docMk/>
          <pc:sldMk cId="2622306199" sldId="311"/>
        </pc:sldMkLst>
        <pc:spChg chg="mod">
          <ac:chgData name="Indu Sekhar Dantu" userId="4218edbc7ffe59d5" providerId="LiveId" clId="{EB27D228-A868-4B40-841F-91F96C91BD63}" dt="2021-08-04T05:26:29.961" v="1545" actId="255"/>
          <ac:spMkLst>
            <pc:docMk/>
            <pc:sldMk cId="2622306199" sldId="311"/>
            <ac:spMk id="13" creationId="{00000000-0000-0000-0000-000000000000}"/>
          </ac:spMkLst>
        </pc:spChg>
        <pc:spChg chg="mod">
          <ac:chgData name="Indu Sekhar Dantu" userId="4218edbc7ffe59d5" providerId="LiveId" clId="{EB27D228-A868-4B40-841F-91F96C91BD63}" dt="2021-08-04T05:52:51.163" v="1741" actId="255"/>
          <ac:spMkLst>
            <pc:docMk/>
            <pc:sldMk cId="2622306199" sldId="311"/>
            <ac:spMk id="14" creationId="{00000000-0000-0000-0000-000000000000}"/>
          </ac:spMkLst>
        </pc:spChg>
      </pc:sldChg>
      <pc:sldChg chg="modSp add mod">
        <pc:chgData name="Indu Sekhar Dantu" userId="4218edbc7ffe59d5" providerId="LiveId" clId="{EB27D228-A868-4B40-841F-91F96C91BD63}" dt="2021-08-04T05:53:19.277" v="1743" actId="255"/>
        <pc:sldMkLst>
          <pc:docMk/>
          <pc:sldMk cId="1086257909" sldId="312"/>
        </pc:sldMkLst>
        <pc:spChg chg="mod">
          <ac:chgData name="Indu Sekhar Dantu" userId="4218edbc7ffe59d5" providerId="LiveId" clId="{EB27D228-A868-4B40-841F-91F96C91BD63}" dt="2021-08-04T05:26:48.774" v="1551" actId="255"/>
          <ac:spMkLst>
            <pc:docMk/>
            <pc:sldMk cId="1086257909" sldId="312"/>
            <ac:spMk id="13" creationId="{00000000-0000-0000-0000-000000000000}"/>
          </ac:spMkLst>
        </pc:spChg>
        <pc:spChg chg="mod">
          <ac:chgData name="Indu Sekhar Dantu" userId="4218edbc7ffe59d5" providerId="LiveId" clId="{EB27D228-A868-4B40-841F-91F96C91BD63}" dt="2021-08-04T05:53:19.277" v="1743" actId="255"/>
          <ac:spMkLst>
            <pc:docMk/>
            <pc:sldMk cId="1086257909" sldId="312"/>
            <ac:spMk id="14" creationId="{00000000-0000-0000-0000-000000000000}"/>
          </ac:spMkLst>
        </pc:spChg>
      </pc:sldChg>
      <pc:sldChg chg="modSp add mod">
        <pc:chgData name="Indu Sekhar Dantu" userId="4218edbc7ffe59d5" providerId="LiveId" clId="{EB27D228-A868-4B40-841F-91F96C91BD63}" dt="2021-08-04T05:53:40.422" v="1744" actId="255"/>
        <pc:sldMkLst>
          <pc:docMk/>
          <pc:sldMk cId="589237961" sldId="313"/>
        </pc:sldMkLst>
        <pc:spChg chg="mod">
          <ac:chgData name="Indu Sekhar Dantu" userId="4218edbc7ffe59d5" providerId="LiveId" clId="{EB27D228-A868-4B40-841F-91F96C91BD63}" dt="2021-08-04T05:26:56.633" v="1554" actId="255"/>
          <ac:spMkLst>
            <pc:docMk/>
            <pc:sldMk cId="589237961" sldId="313"/>
            <ac:spMk id="13" creationId="{00000000-0000-0000-0000-000000000000}"/>
          </ac:spMkLst>
        </pc:spChg>
        <pc:spChg chg="mod">
          <ac:chgData name="Indu Sekhar Dantu" userId="4218edbc7ffe59d5" providerId="LiveId" clId="{EB27D228-A868-4B40-841F-91F96C91BD63}" dt="2021-08-04T05:53:40.422" v="1744" actId="255"/>
          <ac:spMkLst>
            <pc:docMk/>
            <pc:sldMk cId="589237961" sldId="313"/>
            <ac:spMk id="14" creationId="{00000000-0000-0000-0000-000000000000}"/>
          </ac:spMkLst>
        </pc:spChg>
      </pc:sldChg>
      <pc:sldChg chg="modSp add mod">
        <pc:chgData name="Indu Sekhar Dantu" userId="4218edbc7ffe59d5" providerId="LiveId" clId="{EB27D228-A868-4B40-841F-91F96C91BD63}" dt="2021-08-04T05:54:00.562" v="1745" actId="255"/>
        <pc:sldMkLst>
          <pc:docMk/>
          <pc:sldMk cId="3850347754" sldId="322"/>
        </pc:sldMkLst>
        <pc:spChg chg="mod">
          <ac:chgData name="Indu Sekhar Dantu" userId="4218edbc7ffe59d5" providerId="LiveId" clId="{EB27D228-A868-4B40-841F-91F96C91BD63}" dt="2021-08-04T05:27:06.187" v="1557" actId="255"/>
          <ac:spMkLst>
            <pc:docMk/>
            <pc:sldMk cId="3850347754" sldId="322"/>
            <ac:spMk id="13" creationId="{00000000-0000-0000-0000-000000000000}"/>
          </ac:spMkLst>
        </pc:spChg>
        <pc:spChg chg="mod">
          <ac:chgData name="Indu Sekhar Dantu" userId="4218edbc7ffe59d5" providerId="LiveId" clId="{EB27D228-A868-4B40-841F-91F96C91BD63}" dt="2021-08-04T05:54:00.562" v="1745" actId="255"/>
          <ac:spMkLst>
            <pc:docMk/>
            <pc:sldMk cId="3850347754" sldId="322"/>
            <ac:spMk id="14" creationId="{00000000-0000-0000-0000-000000000000}"/>
          </ac:spMkLst>
        </pc:spChg>
      </pc:sldChg>
      <pc:sldChg chg="modSp add mod">
        <pc:chgData name="Indu Sekhar Dantu" userId="4218edbc7ffe59d5" providerId="LiveId" clId="{EB27D228-A868-4B40-841F-91F96C91BD63}" dt="2021-08-04T05:56:44.673" v="1753" actId="255"/>
        <pc:sldMkLst>
          <pc:docMk/>
          <pc:sldMk cId="962659786" sldId="323"/>
        </pc:sldMkLst>
        <pc:spChg chg="mod">
          <ac:chgData name="Indu Sekhar Dantu" userId="4218edbc7ffe59d5" providerId="LiveId" clId="{EB27D228-A868-4B40-841F-91F96C91BD63}" dt="2021-08-04T05:28:27.663" v="1584" actId="255"/>
          <ac:spMkLst>
            <pc:docMk/>
            <pc:sldMk cId="962659786" sldId="323"/>
            <ac:spMk id="13" creationId="{00000000-0000-0000-0000-000000000000}"/>
          </ac:spMkLst>
        </pc:spChg>
        <pc:spChg chg="mod">
          <ac:chgData name="Indu Sekhar Dantu" userId="4218edbc7ffe59d5" providerId="LiveId" clId="{EB27D228-A868-4B40-841F-91F96C91BD63}" dt="2021-08-04T05:56:44.673" v="1753" actId="255"/>
          <ac:spMkLst>
            <pc:docMk/>
            <pc:sldMk cId="962659786" sldId="323"/>
            <ac:spMk id="14" creationId="{00000000-0000-0000-0000-000000000000}"/>
          </ac:spMkLst>
        </pc:spChg>
      </pc:sldChg>
      <pc:sldChg chg="modSp add mod">
        <pc:chgData name="Indu Sekhar Dantu" userId="4218edbc7ffe59d5" providerId="LiveId" clId="{EB27D228-A868-4B40-841F-91F96C91BD63}" dt="2021-08-04T05:55:59.238" v="1750" actId="255"/>
        <pc:sldMkLst>
          <pc:docMk/>
          <pc:sldMk cId="1950696427" sldId="331"/>
        </pc:sldMkLst>
        <pc:spChg chg="mod">
          <ac:chgData name="Indu Sekhar Dantu" userId="4218edbc7ffe59d5" providerId="LiveId" clId="{EB27D228-A868-4B40-841F-91F96C91BD63}" dt="2021-08-04T05:28:01.077" v="1575" actId="255"/>
          <ac:spMkLst>
            <pc:docMk/>
            <pc:sldMk cId="1950696427" sldId="331"/>
            <ac:spMk id="13" creationId="{00000000-0000-0000-0000-000000000000}"/>
          </ac:spMkLst>
        </pc:spChg>
        <pc:spChg chg="mod">
          <ac:chgData name="Indu Sekhar Dantu" userId="4218edbc7ffe59d5" providerId="LiveId" clId="{EB27D228-A868-4B40-841F-91F96C91BD63}" dt="2021-08-04T05:55:59.238" v="1750" actId="255"/>
          <ac:spMkLst>
            <pc:docMk/>
            <pc:sldMk cId="1950696427" sldId="331"/>
            <ac:spMk id="14" creationId="{00000000-0000-0000-0000-000000000000}"/>
          </ac:spMkLst>
        </pc:spChg>
      </pc:sldChg>
      <pc:sldChg chg="modSp add mod">
        <pc:chgData name="Indu Sekhar Dantu" userId="4218edbc7ffe59d5" providerId="LiveId" clId="{EB27D228-A868-4B40-841F-91F96C91BD63}" dt="2021-08-04T05:27:53.070" v="1572" actId="255"/>
        <pc:sldMkLst>
          <pc:docMk/>
          <pc:sldMk cId="1498652949" sldId="332"/>
        </pc:sldMkLst>
        <pc:spChg chg="mod">
          <ac:chgData name="Indu Sekhar Dantu" userId="4218edbc7ffe59d5" providerId="LiveId" clId="{EB27D228-A868-4B40-841F-91F96C91BD63}" dt="2021-08-04T05:27:53.070" v="1572" actId="255"/>
          <ac:spMkLst>
            <pc:docMk/>
            <pc:sldMk cId="1498652949" sldId="332"/>
            <ac:spMk id="13" creationId="{00000000-0000-0000-0000-000000000000}"/>
          </ac:spMkLst>
        </pc:spChg>
        <pc:spChg chg="mod">
          <ac:chgData name="Indu Sekhar Dantu" userId="4218edbc7ffe59d5" providerId="LiveId" clId="{EB27D228-A868-4B40-841F-91F96C91BD63}" dt="2021-07-21T17:18:19.600" v="440" actId="14100"/>
          <ac:spMkLst>
            <pc:docMk/>
            <pc:sldMk cId="1498652949" sldId="332"/>
            <ac:spMk id="14" creationId="{00000000-0000-0000-0000-000000000000}"/>
          </ac:spMkLst>
        </pc:spChg>
      </pc:sldChg>
      <pc:sldChg chg="modSp add mod">
        <pc:chgData name="Indu Sekhar Dantu" userId="4218edbc7ffe59d5" providerId="LiveId" clId="{EB27D228-A868-4B40-841F-91F96C91BD63}" dt="2021-08-04T05:54:31.439" v="1747" actId="255"/>
        <pc:sldMkLst>
          <pc:docMk/>
          <pc:sldMk cId="2573155808" sldId="333"/>
        </pc:sldMkLst>
        <pc:spChg chg="mod">
          <ac:chgData name="Indu Sekhar Dantu" userId="4218edbc7ffe59d5" providerId="LiveId" clId="{EB27D228-A868-4B40-841F-91F96C91BD63}" dt="2021-08-04T05:27:28.262" v="1563" actId="255"/>
          <ac:spMkLst>
            <pc:docMk/>
            <pc:sldMk cId="2573155808" sldId="333"/>
            <ac:spMk id="13" creationId="{00000000-0000-0000-0000-000000000000}"/>
          </ac:spMkLst>
        </pc:spChg>
        <pc:spChg chg="mod">
          <ac:chgData name="Indu Sekhar Dantu" userId="4218edbc7ffe59d5" providerId="LiveId" clId="{EB27D228-A868-4B40-841F-91F96C91BD63}" dt="2021-08-04T05:54:31.439" v="1747" actId="255"/>
          <ac:spMkLst>
            <pc:docMk/>
            <pc:sldMk cId="2573155808" sldId="333"/>
            <ac:spMk id="14" creationId="{00000000-0000-0000-0000-000000000000}"/>
          </ac:spMkLst>
        </pc:spChg>
      </pc:sldChg>
      <pc:sldChg chg="modSp add mod">
        <pc:chgData name="Indu Sekhar Dantu" userId="4218edbc7ffe59d5" providerId="LiveId" clId="{EB27D228-A868-4B40-841F-91F96C91BD63}" dt="2021-08-04T05:27:44.917" v="1569" actId="255"/>
        <pc:sldMkLst>
          <pc:docMk/>
          <pc:sldMk cId="369547423" sldId="334"/>
        </pc:sldMkLst>
        <pc:spChg chg="mod">
          <ac:chgData name="Indu Sekhar Dantu" userId="4218edbc7ffe59d5" providerId="LiveId" clId="{EB27D228-A868-4B40-841F-91F96C91BD63}" dt="2021-08-04T05:27:44.917" v="1569" actId="255"/>
          <ac:spMkLst>
            <pc:docMk/>
            <pc:sldMk cId="369547423" sldId="334"/>
            <ac:spMk id="13" creationId="{00000000-0000-0000-0000-000000000000}"/>
          </ac:spMkLst>
        </pc:spChg>
        <pc:spChg chg="mod">
          <ac:chgData name="Indu Sekhar Dantu" userId="4218edbc7ffe59d5" providerId="LiveId" clId="{EB27D228-A868-4B40-841F-91F96C91BD63}" dt="2021-07-21T17:18:11.542" v="439" actId="27636"/>
          <ac:spMkLst>
            <pc:docMk/>
            <pc:sldMk cId="369547423" sldId="334"/>
            <ac:spMk id="14" creationId="{00000000-0000-0000-0000-000000000000}"/>
          </ac:spMkLst>
        </pc:spChg>
      </pc:sldChg>
      <pc:sldChg chg="modSp add mod">
        <pc:chgData name="Indu Sekhar Dantu" userId="4218edbc7ffe59d5" providerId="LiveId" clId="{EB27D228-A868-4B40-841F-91F96C91BD63}" dt="2021-08-04T05:56:14.222" v="1751" actId="255"/>
        <pc:sldMkLst>
          <pc:docMk/>
          <pc:sldMk cId="2275805115" sldId="335"/>
        </pc:sldMkLst>
        <pc:spChg chg="mod">
          <ac:chgData name="Indu Sekhar Dantu" userId="4218edbc7ffe59d5" providerId="LiveId" clId="{EB27D228-A868-4B40-841F-91F96C91BD63}" dt="2021-08-04T05:28:10.127" v="1578" actId="255"/>
          <ac:spMkLst>
            <pc:docMk/>
            <pc:sldMk cId="2275805115" sldId="335"/>
            <ac:spMk id="13" creationId="{00000000-0000-0000-0000-000000000000}"/>
          </ac:spMkLst>
        </pc:spChg>
        <pc:spChg chg="mod">
          <ac:chgData name="Indu Sekhar Dantu" userId="4218edbc7ffe59d5" providerId="LiveId" clId="{EB27D228-A868-4B40-841F-91F96C91BD63}" dt="2021-08-04T05:56:14.222" v="1751" actId="255"/>
          <ac:spMkLst>
            <pc:docMk/>
            <pc:sldMk cId="2275805115" sldId="335"/>
            <ac:spMk id="14" creationId="{00000000-0000-0000-0000-000000000000}"/>
          </ac:spMkLst>
        </pc:spChg>
      </pc:sldChg>
      <pc:sldChg chg="modSp add mod">
        <pc:chgData name="Indu Sekhar Dantu" userId="4218edbc7ffe59d5" providerId="LiveId" clId="{EB27D228-A868-4B40-841F-91F96C91BD63}" dt="2021-08-04T05:41:24.175" v="1721" actId="255"/>
        <pc:sldMkLst>
          <pc:docMk/>
          <pc:sldMk cId="1517669758" sldId="336"/>
        </pc:sldMkLst>
        <pc:spChg chg="mod">
          <ac:chgData name="Indu Sekhar Dantu" userId="4218edbc7ffe59d5" providerId="LiveId" clId="{EB27D228-A868-4B40-841F-91F96C91BD63}" dt="2021-08-04T05:23:47.727" v="1490" actId="255"/>
          <ac:spMkLst>
            <pc:docMk/>
            <pc:sldMk cId="1517669758" sldId="336"/>
            <ac:spMk id="13" creationId="{00000000-0000-0000-0000-000000000000}"/>
          </ac:spMkLst>
        </pc:spChg>
        <pc:spChg chg="mod">
          <ac:chgData name="Indu Sekhar Dantu" userId="4218edbc7ffe59d5" providerId="LiveId" clId="{EB27D228-A868-4B40-841F-91F96C91BD63}" dt="2021-08-04T05:41:24.175" v="1721" actId="255"/>
          <ac:spMkLst>
            <pc:docMk/>
            <pc:sldMk cId="1517669758" sldId="336"/>
            <ac:spMk id="14" creationId="{00000000-0000-0000-0000-000000000000}"/>
          </ac:spMkLst>
        </pc:spChg>
      </pc:sldChg>
      <pc:sldChg chg="modSp add mod">
        <pc:chgData name="Indu Sekhar Dantu" userId="4218edbc7ffe59d5" providerId="LiveId" clId="{EB27D228-A868-4B40-841F-91F96C91BD63}" dt="2021-08-04T05:38:58.230" v="1717" actId="255"/>
        <pc:sldMkLst>
          <pc:docMk/>
          <pc:sldMk cId="2507981742" sldId="337"/>
        </pc:sldMkLst>
        <pc:spChg chg="mod">
          <ac:chgData name="Indu Sekhar Dantu" userId="4218edbc7ffe59d5" providerId="LiveId" clId="{EB27D228-A868-4B40-841F-91F96C91BD63}" dt="2021-08-04T05:23:14.333" v="1478" actId="255"/>
          <ac:spMkLst>
            <pc:docMk/>
            <pc:sldMk cId="2507981742" sldId="337"/>
            <ac:spMk id="13" creationId="{00000000-0000-0000-0000-000000000000}"/>
          </ac:spMkLst>
        </pc:spChg>
        <pc:spChg chg="mod">
          <ac:chgData name="Indu Sekhar Dantu" userId="4218edbc7ffe59d5" providerId="LiveId" clId="{EB27D228-A868-4B40-841F-91F96C91BD63}" dt="2021-08-04T05:38:58.230" v="1717" actId="255"/>
          <ac:spMkLst>
            <pc:docMk/>
            <pc:sldMk cId="2507981742" sldId="337"/>
            <ac:spMk id="14" creationId="{00000000-0000-0000-0000-000000000000}"/>
          </ac:spMkLst>
        </pc:spChg>
      </pc:sldChg>
      <pc:sldChg chg="modSp add mod">
        <pc:chgData name="Indu Sekhar Dantu" userId="4218edbc7ffe59d5" providerId="LiveId" clId="{EB27D228-A868-4B40-841F-91F96C91BD63}" dt="2021-08-04T05:42:29.648" v="1725" actId="255"/>
        <pc:sldMkLst>
          <pc:docMk/>
          <pc:sldMk cId="1702166714" sldId="338"/>
        </pc:sldMkLst>
        <pc:spChg chg="mod">
          <ac:chgData name="Indu Sekhar Dantu" userId="4218edbc7ffe59d5" providerId="LiveId" clId="{EB27D228-A868-4B40-841F-91F96C91BD63}" dt="2021-08-04T05:24:04.856" v="1496" actId="255"/>
          <ac:spMkLst>
            <pc:docMk/>
            <pc:sldMk cId="1702166714" sldId="338"/>
            <ac:spMk id="13" creationId="{00000000-0000-0000-0000-000000000000}"/>
          </ac:spMkLst>
        </pc:spChg>
        <pc:spChg chg="mod">
          <ac:chgData name="Indu Sekhar Dantu" userId="4218edbc7ffe59d5" providerId="LiveId" clId="{EB27D228-A868-4B40-841F-91F96C91BD63}" dt="2021-08-04T05:42:29.648" v="1725" actId="255"/>
          <ac:spMkLst>
            <pc:docMk/>
            <pc:sldMk cId="1702166714" sldId="338"/>
            <ac:spMk id="14" creationId="{00000000-0000-0000-0000-000000000000}"/>
          </ac:spMkLst>
        </pc:spChg>
      </pc:sldChg>
      <pc:sldChg chg="modSp add mod">
        <pc:chgData name="Indu Sekhar Dantu" userId="4218edbc7ffe59d5" providerId="LiveId" clId="{EB27D228-A868-4B40-841F-91F96C91BD63}" dt="2021-08-04T05:45:34.339" v="1729" actId="255"/>
        <pc:sldMkLst>
          <pc:docMk/>
          <pc:sldMk cId="2079724415" sldId="339"/>
        </pc:sldMkLst>
        <pc:spChg chg="mod">
          <ac:chgData name="Indu Sekhar Dantu" userId="4218edbc7ffe59d5" providerId="LiveId" clId="{EB27D228-A868-4B40-841F-91F96C91BD63}" dt="2021-08-04T05:24:37.050" v="1508" actId="255"/>
          <ac:spMkLst>
            <pc:docMk/>
            <pc:sldMk cId="2079724415" sldId="339"/>
            <ac:spMk id="13" creationId="{00000000-0000-0000-0000-000000000000}"/>
          </ac:spMkLst>
        </pc:spChg>
        <pc:spChg chg="mod">
          <ac:chgData name="Indu Sekhar Dantu" userId="4218edbc7ffe59d5" providerId="LiveId" clId="{EB27D228-A868-4B40-841F-91F96C91BD63}" dt="2021-08-04T05:45:34.339" v="1729" actId="255"/>
          <ac:spMkLst>
            <pc:docMk/>
            <pc:sldMk cId="2079724415" sldId="339"/>
            <ac:spMk id="14" creationId="{00000000-0000-0000-0000-000000000000}"/>
          </ac:spMkLst>
        </pc:spChg>
      </pc:sldChg>
      <pc:sldChg chg="modSp add mod">
        <pc:chgData name="Indu Sekhar Dantu" userId="4218edbc7ffe59d5" providerId="LiveId" clId="{EB27D228-A868-4B40-841F-91F96C91BD63}" dt="2021-08-04T05:46:20.775" v="1731" actId="255"/>
        <pc:sldMkLst>
          <pc:docMk/>
          <pc:sldMk cId="1728800938" sldId="340"/>
        </pc:sldMkLst>
        <pc:spChg chg="mod">
          <ac:chgData name="Indu Sekhar Dantu" userId="4218edbc7ffe59d5" providerId="LiveId" clId="{EB27D228-A868-4B40-841F-91F96C91BD63}" dt="2021-08-04T05:24:53.492" v="1514" actId="255"/>
          <ac:spMkLst>
            <pc:docMk/>
            <pc:sldMk cId="1728800938" sldId="340"/>
            <ac:spMk id="13" creationId="{00000000-0000-0000-0000-000000000000}"/>
          </ac:spMkLst>
        </pc:spChg>
        <pc:spChg chg="mod">
          <ac:chgData name="Indu Sekhar Dantu" userId="4218edbc7ffe59d5" providerId="LiveId" clId="{EB27D228-A868-4B40-841F-91F96C91BD63}" dt="2021-08-04T05:46:20.775" v="1731" actId="255"/>
          <ac:spMkLst>
            <pc:docMk/>
            <pc:sldMk cId="1728800938" sldId="340"/>
            <ac:spMk id="14" creationId="{00000000-0000-0000-0000-000000000000}"/>
          </ac:spMkLst>
        </pc:spChg>
      </pc:sldChg>
      <pc:sldChg chg="modSp add mod">
        <pc:chgData name="Indu Sekhar Dantu" userId="4218edbc7ffe59d5" providerId="LiveId" clId="{EB27D228-A868-4B40-841F-91F96C91BD63}" dt="2021-08-04T05:47:21.106" v="1733" actId="255"/>
        <pc:sldMkLst>
          <pc:docMk/>
          <pc:sldMk cId="3148373168" sldId="341"/>
        </pc:sldMkLst>
        <pc:spChg chg="mod">
          <ac:chgData name="Indu Sekhar Dantu" userId="4218edbc7ffe59d5" providerId="LiveId" clId="{EB27D228-A868-4B40-841F-91F96C91BD63}" dt="2021-08-04T05:25:10.237" v="1520" actId="255"/>
          <ac:spMkLst>
            <pc:docMk/>
            <pc:sldMk cId="3148373168" sldId="341"/>
            <ac:spMk id="13" creationId="{00000000-0000-0000-0000-000000000000}"/>
          </ac:spMkLst>
        </pc:spChg>
        <pc:spChg chg="mod">
          <ac:chgData name="Indu Sekhar Dantu" userId="4218edbc7ffe59d5" providerId="LiveId" clId="{EB27D228-A868-4B40-841F-91F96C91BD63}" dt="2021-08-04T05:47:21.106" v="1733" actId="255"/>
          <ac:spMkLst>
            <pc:docMk/>
            <pc:sldMk cId="3148373168" sldId="341"/>
            <ac:spMk id="14" creationId="{00000000-0000-0000-0000-000000000000}"/>
          </ac:spMkLst>
        </pc:spChg>
      </pc:sldChg>
      <pc:sldChg chg="modSp add mod">
        <pc:chgData name="Indu Sekhar Dantu" userId="4218edbc7ffe59d5" providerId="LiveId" clId="{EB27D228-A868-4B40-841F-91F96C91BD63}" dt="2021-08-04T05:22:49.181" v="1469" actId="255"/>
        <pc:sldMkLst>
          <pc:docMk/>
          <pc:sldMk cId="4178936676" sldId="342"/>
        </pc:sldMkLst>
        <pc:spChg chg="mod">
          <ac:chgData name="Indu Sekhar Dantu" userId="4218edbc7ffe59d5" providerId="LiveId" clId="{EB27D228-A868-4B40-841F-91F96C91BD63}" dt="2021-08-04T05:22:49.181" v="1469" actId="255"/>
          <ac:spMkLst>
            <pc:docMk/>
            <pc:sldMk cId="4178936676" sldId="342"/>
            <ac:spMk id="13" creationId="{00000000-0000-0000-0000-000000000000}"/>
          </ac:spMkLst>
        </pc:spChg>
        <pc:spChg chg="mod">
          <ac:chgData name="Indu Sekhar Dantu" userId="4218edbc7ffe59d5" providerId="LiveId" clId="{EB27D228-A868-4B40-841F-91F96C91BD63}" dt="2021-07-21T17:12:54.832" v="164" actId="1035"/>
          <ac:spMkLst>
            <pc:docMk/>
            <pc:sldMk cId="4178936676" sldId="342"/>
            <ac:spMk id="14" creationId="{00000000-0000-0000-0000-000000000000}"/>
          </ac:spMkLst>
        </pc:spChg>
      </pc:sldChg>
      <pc:sldChg chg="modSp add mod">
        <pc:chgData name="Indu Sekhar Dantu" userId="4218edbc7ffe59d5" providerId="LiveId" clId="{EB27D228-A868-4B40-841F-91F96C91BD63}" dt="2021-08-04T05:44:03.965" v="1727" actId="255"/>
        <pc:sldMkLst>
          <pc:docMk/>
          <pc:sldMk cId="2706925466" sldId="344"/>
        </pc:sldMkLst>
        <pc:spChg chg="mod">
          <ac:chgData name="Indu Sekhar Dantu" userId="4218edbc7ffe59d5" providerId="LiveId" clId="{EB27D228-A868-4B40-841F-91F96C91BD63}" dt="2021-08-04T05:24:20.173" v="1502" actId="255"/>
          <ac:spMkLst>
            <pc:docMk/>
            <pc:sldMk cId="2706925466" sldId="344"/>
            <ac:spMk id="13" creationId="{00000000-0000-0000-0000-000000000000}"/>
          </ac:spMkLst>
        </pc:spChg>
        <pc:spChg chg="mod">
          <ac:chgData name="Indu Sekhar Dantu" userId="4218edbc7ffe59d5" providerId="LiveId" clId="{EB27D228-A868-4B40-841F-91F96C91BD63}" dt="2021-08-04T05:44:03.965" v="1727" actId="255"/>
          <ac:spMkLst>
            <pc:docMk/>
            <pc:sldMk cId="2706925466" sldId="344"/>
            <ac:spMk id="14" creationId="{00000000-0000-0000-0000-000000000000}"/>
          </ac:spMkLst>
        </pc:spChg>
      </pc:sldChg>
      <pc:sldChg chg="modSp add mod">
        <pc:chgData name="Indu Sekhar Dantu" userId="4218edbc7ffe59d5" providerId="LiveId" clId="{EB27D228-A868-4B40-841F-91F96C91BD63}" dt="2021-08-04T05:29:50.796" v="1607" actId="20577"/>
        <pc:sldMkLst>
          <pc:docMk/>
          <pc:sldMk cId="1695751639" sldId="347"/>
        </pc:sldMkLst>
        <pc:spChg chg="mod">
          <ac:chgData name="Indu Sekhar Dantu" userId="4218edbc7ffe59d5" providerId="LiveId" clId="{EB27D228-A868-4B40-841F-91F96C91BD63}" dt="2021-08-04T05:16:39.375" v="1327" actId="255"/>
          <ac:spMkLst>
            <pc:docMk/>
            <pc:sldMk cId="1695751639" sldId="347"/>
            <ac:spMk id="13" creationId="{00000000-0000-0000-0000-000000000000}"/>
          </ac:spMkLst>
        </pc:spChg>
        <pc:spChg chg="mod">
          <ac:chgData name="Indu Sekhar Dantu" userId="4218edbc7ffe59d5" providerId="LiveId" clId="{EB27D228-A868-4B40-841F-91F96C91BD63}" dt="2021-08-04T05:29:50.796" v="1607" actId="20577"/>
          <ac:spMkLst>
            <pc:docMk/>
            <pc:sldMk cId="1695751639" sldId="347"/>
            <ac:spMk id="14" creationId="{00000000-0000-0000-0000-000000000000}"/>
          </ac:spMkLst>
        </pc:spChg>
      </pc:sldChg>
      <pc:sldChg chg="modSp add mod">
        <pc:chgData name="Indu Sekhar Dantu" userId="4218edbc7ffe59d5" providerId="LiveId" clId="{EB27D228-A868-4B40-841F-91F96C91BD63}" dt="2021-08-04T05:36:43.866" v="1714" actId="255"/>
        <pc:sldMkLst>
          <pc:docMk/>
          <pc:sldMk cId="987227313" sldId="348"/>
        </pc:sldMkLst>
        <pc:spChg chg="mod">
          <ac:chgData name="Indu Sekhar Dantu" userId="4218edbc7ffe59d5" providerId="LiveId" clId="{EB27D228-A868-4B40-841F-91F96C91BD63}" dt="2021-08-04T05:22:20.058" v="1457" actId="255"/>
          <ac:spMkLst>
            <pc:docMk/>
            <pc:sldMk cId="987227313" sldId="348"/>
            <ac:spMk id="13" creationId="{00000000-0000-0000-0000-000000000000}"/>
          </ac:spMkLst>
        </pc:spChg>
        <pc:spChg chg="mod">
          <ac:chgData name="Indu Sekhar Dantu" userId="4218edbc7ffe59d5" providerId="LiveId" clId="{EB27D228-A868-4B40-841F-91F96C91BD63}" dt="2021-08-04T05:36:43.866" v="1714" actId="255"/>
          <ac:spMkLst>
            <pc:docMk/>
            <pc:sldMk cId="987227313" sldId="348"/>
            <ac:spMk id="14" creationId="{00000000-0000-0000-0000-000000000000}"/>
          </ac:spMkLst>
        </pc:spChg>
      </pc:sldChg>
      <pc:sldChg chg="add del">
        <pc:chgData name="Indu Sekhar Dantu" userId="4218edbc7ffe59d5" providerId="LiveId" clId="{EB27D228-A868-4B40-841F-91F96C91BD63}" dt="2021-07-21T17:21:11.938" v="622"/>
        <pc:sldMkLst>
          <pc:docMk/>
          <pc:sldMk cId="1852930993" sldId="349"/>
        </pc:sldMkLst>
      </pc:sldChg>
      <pc:sldChg chg="modSp mod">
        <pc:chgData name="Indu Sekhar Dantu" userId="4218edbc7ffe59d5" providerId="LiveId" clId="{EB27D228-A868-4B40-841F-91F96C91BD63}" dt="2021-08-04T05:31:31.376" v="1642" actId="113"/>
        <pc:sldMkLst>
          <pc:docMk/>
          <pc:sldMk cId="3880071349" sldId="349"/>
        </pc:sldMkLst>
        <pc:spChg chg="mod">
          <ac:chgData name="Indu Sekhar Dantu" userId="4218edbc7ffe59d5" providerId="LiveId" clId="{EB27D228-A868-4B40-841F-91F96C91BD63}" dt="2021-08-04T05:21:12.308" v="1436" actId="255"/>
          <ac:spMkLst>
            <pc:docMk/>
            <pc:sldMk cId="3880071349" sldId="349"/>
            <ac:spMk id="13" creationId="{00000000-0000-0000-0000-000000000000}"/>
          </ac:spMkLst>
        </pc:spChg>
        <pc:spChg chg="mod">
          <ac:chgData name="Indu Sekhar Dantu" userId="4218edbc7ffe59d5" providerId="LiveId" clId="{EB27D228-A868-4B40-841F-91F96C91BD63}" dt="2021-08-04T05:31:31.376" v="1642" actId="113"/>
          <ac:spMkLst>
            <pc:docMk/>
            <pc:sldMk cId="3880071349" sldId="349"/>
            <ac:spMk id="14" creationId="{00000000-0000-0000-0000-000000000000}"/>
          </ac:spMkLst>
        </pc:spChg>
      </pc:sldChg>
      <pc:sldChg chg="modSp mod">
        <pc:chgData name="Indu Sekhar Dantu" userId="4218edbc7ffe59d5" providerId="LiveId" clId="{EB27D228-A868-4B40-841F-91F96C91BD63}" dt="2021-08-04T05:33:52.490" v="1709" actId="20577"/>
        <pc:sldMkLst>
          <pc:docMk/>
          <pc:sldMk cId="2220937426" sldId="350"/>
        </pc:sldMkLst>
        <pc:spChg chg="mod">
          <ac:chgData name="Indu Sekhar Dantu" userId="4218edbc7ffe59d5" providerId="LiveId" clId="{EB27D228-A868-4B40-841F-91F96C91BD63}" dt="2021-08-04T05:21:35.708" v="1442" actId="255"/>
          <ac:spMkLst>
            <pc:docMk/>
            <pc:sldMk cId="2220937426" sldId="350"/>
            <ac:spMk id="13" creationId="{00000000-0000-0000-0000-000000000000}"/>
          </ac:spMkLst>
        </pc:spChg>
        <pc:spChg chg="mod">
          <ac:chgData name="Indu Sekhar Dantu" userId="4218edbc7ffe59d5" providerId="LiveId" clId="{EB27D228-A868-4B40-841F-91F96C91BD63}" dt="2021-08-04T05:33:52.490" v="1709" actId="20577"/>
          <ac:spMkLst>
            <pc:docMk/>
            <pc:sldMk cId="2220937426" sldId="350"/>
            <ac:spMk id="14" creationId="{00000000-0000-0000-0000-000000000000}"/>
          </ac:spMkLst>
        </pc:spChg>
      </pc:sldChg>
      <pc:sldChg chg="add del">
        <pc:chgData name="Indu Sekhar Dantu" userId="4218edbc7ffe59d5" providerId="LiveId" clId="{EB27D228-A868-4B40-841F-91F96C91BD63}" dt="2021-07-21T17:21:11.938" v="622"/>
        <pc:sldMkLst>
          <pc:docMk/>
          <pc:sldMk cId="3305118767" sldId="350"/>
        </pc:sldMkLst>
      </pc:sldChg>
      <pc:sldChg chg="modSp mod">
        <pc:chgData name="Indu Sekhar Dantu" userId="4218edbc7ffe59d5" providerId="LiveId" clId="{EB27D228-A868-4B40-841F-91F96C91BD63}" dt="2021-08-04T05:34:59.867" v="1711" actId="255"/>
        <pc:sldMkLst>
          <pc:docMk/>
          <pc:sldMk cId="2235947954" sldId="351"/>
        </pc:sldMkLst>
        <pc:spChg chg="mod">
          <ac:chgData name="Indu Sekhar Dantu" userId="4218edbc7ffe59d5" providerId="LiveId" clId="{EB27D228-A868-4B40-841F-91F96C91BD63}" dt="2021-08-04T05:21:54.012" v="1448" actId="255"/>
          <ac:spMkLst>
            <pc:docMk/>
            <pc:sldMk cId="2235947954" sldId="351"/>
            <ac:spMk id="13" creationId="{00000000-0000-0000-0000-000000000000}"/>
          </ac:spMkLst>
        </pc:spChg>
        <pc:spChg chg="mod">
          <ac:chgData name="Indu Sekhar Dantu" userId="4218edbc7ffe59d5" providerId="LiveId" clId="{EB27D228-A868-4B40-841F-91F96C91BD63}" dt="2021-08-04T05:34:59.867" v="1711" actId="255"/>
          <ac:spMkLst>
            <pc:docMk/>
            <pc:sldMk cId="2235947954" sldId="351"/>
            <ac:spMk id="14" creationId="{00000000-0000-0000-0000-000000000000}"/>
          </ac:spMkLst>
        </pc:spChg>
      </pc:sldChg>
      <pc:sldChg chg="add del">
        <pc:chgData name="Indu Sekhar Dantu" userId="4218edbc7ffe59d5" providerId="LiveId" clId="{EB27D228-A868-4B40-841F-91F96C91BD63}" dt="2021-07-21T17:21:11.938" v="622"/>
        <pc:sldMkLst>
          <pc:docMk/>
          <pc:sldMk cId="3109682093" sldId="351"/>
        </pc:sldMkLst>
      </pc:sldChg>
      <pc:sldChg chg="modSp mod">
        <pc:chgData name="Indu Sekhar Dantu" userId="4218edbc7ffe59d5" providerId="LiveId" clId="{EB27D228-A868-4B40-841F-91F96C91BD63}" dt="2021-08-04T05:36:52.039" v="1715" actId="255"/>
        <pc:sldMkLst>
          <pc:docMk/>
          <pc:sldMk cId="145999765" sldId="352"/>
        </pc:sldMkLst>
        <pc:spChg chg="mod">
          <ac:chgData name="Indu Sekhar Dantu" userId="4218edbc7ffe59d5" providerId="LiveId" clId="{EB27D228-A868-4B40-841F-91F96C91BD63}" dt="2021-08-04T05:22:28.896" v="1460" actId="255"/>
          <ac:spMkLst>
            <pc:docMk/>
            <pc:sldMk cId="145999765" sldId="352"/>
            <ac:spMk id="13" creationId="{00000000-0000-0000-0000-000000000000}"/>
          </ac:spMkLst>
        </pc:spChg>
        <pc:spChg chg="mod">
          <ac:chgData name="Indu Sekhar Dantu" userId="4218edbc7ffe59d5" providerId="LiveId" clId="{EB27D228-A868-4B40-841F-91F96C91BD63}" dt="2021-08-04T05:36:52.039" v="1715" actId="255"/>
          <ac:spMkLst>
            <pc:docMk/>
            <pc:sldMk cId="145999765" sldId="352"/>
            <ac:spMk id="14" creationId="{00000000-0000-0000-0000-000000000000}"/>
          </ac:spMkLst>
        </pc:spChg>
      </pc:sldChg>
      <pc:sldChg chg="add del">
        <pc:chgData name="Indu Sekhar Dantu" userId="4218edbc7ffe59d5" providerId="LiveId" clId="{EB27D228-A868-4B40-841F-91F96C91BD63}" dt="2021-07-21T17:21:11.938" v="622"/>
        <pc:sldMkLst>
          <pc:docMk/>
          <pc:sldMk cId="821474516" sldId="352"/>
        </pc:sldMkLst>
      </pc:sldChg>
      <pc:sldChg chg="modSp mod">
        <pc:chgData name="Indu Sekhar Dantu" userId="4218edbc7ffe59d5" providerId="LiveId" clId="{EB27D228-A868-4B40-841F-91F96C91BD63}" dt="2021-08-04T05:39:30.880" v="1718" actId="255"/>
        <pc:sldMkLst>
          <pc:docMk/>
          <pc:sldMk cId="544845524" sldId="353"/>
        </pc:sldMkLst>
        <pc:spChg chg="mod">
          <ac:chgData name="Indu Sekhar Dantu" userId="4218edbc7ffe59d5" providerId="LiveId" clId="{EB27D228-A868-4B40-841F-91F96C91BD63}" dt="2021-08-04T05:23:22.005" v="1481" actId="255"/>
          <ac:spMkLst>
            <pc:docMk/>
            <pc:sldMk cId="544845524" sldId="353"/>
            <ac:spMk id="13" creationId="{00000000-0000-0000-0000-000000000000}"/>
          </ac:spMkLst>
        </pc:spChg>
        <pc:spChg chg="mod">
          <ac:chgData name="Indu Sekhar Dantu" userId="4218edbc7ffe59d5" providerId="LiveId" clId="{EB27D228-A868-4B40-841F-91F96C91BD63}" dt="2021-08-04T05:39:30.880" v="1718" actId="255"/>
          <ac:spMkLst>
            <pc:docMk/>
            <pc:sldMk cId="544845524" sldId="353"/>
            <ac:spMk id="14" creationId="{00000000-0000-0000-0000-000000000000}"/>
          </ac:spMkLst>
        </pc:spChg>
      </pc:sldChg>
      <pc:sldChg chg="add del">
        <pc:chgData name="Indu Sekhar Dantu" userId="4218edbc7ffe59d5" providerId="LiveId" clId="{EB27D228-A868-4B40-841F-91F96C91BD63}" dt="2021-07-21T17:21:11.938" v="622"/>
        <pc:sldMkLst>
          <pc:docMk/>
          <pc:sldMk cId="1512406681" sldId="353"/>
        </pc:sldMkLst>
      </pc:sldChg>
      <pc:sldChg chg="add del">
        <pc:chgData name="Indu Sekhar Dantu" userId="4218edbc7ffe59d5" providerId="LiveId" clId="{EB27D228-A868-4B40-841F-91F96C91BD63}" dt="2021-07-21T17:21:11.938" v="622"/>
        <pc:sldMkLst>
          <pc:docMk/>
          <pc:sldMk cId="1450292742" sldId="354"/>
        </pc:sldMkLst>
      </pc:sldChg>
      <pc:sldChg chg="modSp mod">
        <pc:chgData name="Indu Sekhar Dantu" userId="4218edbc7ffe59d5" providerId="LiveId" clId="{EB27D228-A868-4B40-841F-91F96C91BD63}" dt="2021-08-04T05:43:33.770" v="1726" actId="255"/>
        <pc:sldMkLst>
          <pc:docMk/>
          <pc:sldMk cId="3173310061" sldId="354"/>
        </pc:sldMkLst>
        <pc:spChg chg="mod">
          <ac:chgData name="Indu Sekhar Dantu" userId="4218edbc7ffe59d5" providerId="LiveId" clId="{EB27D228-A868-4B40-841F-91F96C91BD63}" dt="2021-08-04T05:24:12.595" v="1499" actId="255"/>
          <ac:spMkLst>
            <pc:docMk/>
            <pc:sldMk cId="3173310061" sldId="354"/>
            <ac:spMk id="13" creationId="{00000000-0000-0000-0000-000000000000}"/>
          </ac:spMkLst>
        </pc:spChg>
        <pc:spChg chg="mod">
          <ac:chgData name="Indu Sekhar Dantu" userId="4218edbc7ffe59d5" providerId="LiveId" clId="{EB27D228-A868-4B40-841F-91F96C91BD63}" dt="2021-08-04T05:43:33.770" v="1726" actId="255"/>
          <ac:spMkLst>
            <pc:docMk/>
            <pc:sldMk cId="3173310061" sldId="354"/>
            <ac:spMk id="14" creationId="{00000000-0000-0000-0000-000000000000}"/>
          </ac:spMkLst>
        </pc:spChg>
      </pc:sldChg>
      <pc:sldChg chg="modSp mod">
        <pc:chgData name="Indu Sekhar Dantu" userId="4218edbc7ffe59d5" providerId="LiveId" clId="{EB27D228-A868-4B40-841F-91F96C91BD63}" dt="2021-08-04T05:56:58.868" v="1754" actId="255"/>
        <pc:sldMkLst>
          <pc:docMk/>
          <pc:sldMk cId="1585229073" sldId="355"/>
        </pc:sldMkLst>
        <pc:spChg chg="mod">
          <ac:chgData name="Indu Sekhar Dantu" userId="4218edbc7ffe59d5" providerId="LiveId" clId="{EB27D228-A868-4B40-841F-91F96C91BD63}" dt="2021-08-04T05:28:35.988" v="1587" actId="255"/>
          <ac:spMkLst>
            <pc:docMk/>
            <pc:sldMk cId="1585229073" sldId="355"/>
            <ac:spMk id="13" creationId="{00000000-0000-0000-0000-000000000000}"/>
          </ac:spMkLst>
        </pc:spChg>
        <pc:spChg chg="mod">
          <ac:chgData name="Indu Sekhar Dantu" userId="4218edbc7ffe59d5" providerId="LiveId" clId="{EB27D228-A868-4B40-841F-91F96C91BD63}" dt="2021-08-04T05:56:58.868" v="1754" actId="255"/>
          <ac:spMkLst>
            <pc:docMk/>
            <pc:sldMk cId="1585229073" sldId="355"/>
            <ac:spMk id="14" creationId="{00000000-0000-0000-0000-000000000000}"/>
          </ac:spMkLst>
        </pc:spChg>
      </pc:sldChg>
      <pc:sldChg chg="add del">
        <pc:chgData name="Indu Sekhar Dantu" userId="4218edbc7ffe59d5" providerId="LiveId" clId="{EB27D228-A868-4B40-841F-91F96C91BD63}" dt="2021-07-21T17:21:11.938" v="622"/>
        <pc:sldMkLst>
          <pc:docMk/>
          <pc:sldMk cId="4264273800" sldId="355"/>
        </pc:sldMkLst>
      </pc:sldChg>
      <pc:sldChg chg="add del">
        <pc:chgData name="Indu Sekhar Dantu" userId="4218edbc7ffe59d5" providerId="LiveId" clId="{EB27D228-A868-4B40-841F-91F96C91BD63}" dt="2021-07-21T17:21:11.938" v="622"/>
        <pc:sldMkLst>
          <pc:docMk/>
          <pc:sldMk cId="2570596361" sldId="356"/>
        </pc:sldMkLst>
      </pc:sldChg>
      <pc:sldChg chg="modSp mod">
        <pc:chgData name="Indu Sekhar Dantu" userId="4218edbc7ffe59d5" providerId="LiveId" clId="{EB27D228-A868-4B40-841F-91F96C91BD63}" dt="2021-08-04T05:56:30.115" v="1752" actId="255"/>
        <pc:sldMkLst>
          <pc:docMk/>
          <pc:sldMk cId="4171903266" sldId="356"/>
        </pc:sldMkLst>
        <pc:spChg chg="mod">
          <ac:chgData name="Indu Sekhar Dantu" userId="4218edbc7ffe59d5" providerId="LiveId" clId="{EB27D228-A868-4B40-841F-91F96C91BD63}" dt="2021-08-04T05:28:19.224" v="1581" actId="255"/>
          <ac:spMkLst>
            <pc:docMk/>
            <pc:sldMk cId="4171903266" sldId="356"/>
            <ac:spMk id="13" creationId="{00000000-0000-0000-0000-000000000000}"/>
          </ac:spMkLst>
        </pc:spChg>
        <pc:spChg chg="mod">
          <ac:chgData name="Indu Sekhar Dantu" userId="4218edbc7ffe59d5" providerId="LiveId" clId="{EB27D228-A868-4B40-841F-91F96C91BD63}" dt="2021-08-04T05:56:30.115" v="1752" actId="255"/>
          <ac:spMkLst>
            <pc:docMk/>
            <pc:sldMk cId="4171903266" sldId="356"/>
            <ac:spMk id="14" creationId="{00000000-0000-0000-0000-000000000000}"/>
          </ac:spMkLst>
        </pc:spChg>
      </pc:sldChg>
      <pc:sldChg chg="add del">
        <pc:chgData name="Indu Sekhar Dantu" userId="4218edbc7ffe59d5" providerId="LiveId" clId="{EB27D228-A868-4B40-841F-91F96C91BD63}" dt="2021-07-21T17:21:11.938" v="622"/>
        <pc:sldMkLst>
          <pc:docMk/>
          <pc:sldMk cId="47698900" sldId="357"/>
        </pc:sldMkLst>
      </pc:sldChg>
      <pc:sldChg chg="modSp mod">
        <pc:chgData name="Indu Sekhar Dantu" userId="4218edbc7ffe59d5" providerId="LiveId" clId="{EB27D228-A868-4B40-841F-91F96C91BD63}" dt="2021-08-04T05:54:52.119" v="1748" actId="255"/>
        <pc:sldMkLst>
          <pc:docMk/>
          <pc:sldMk cId="3817718496" sldId="357"/>
        </pc:sldMkLst>
        <pc:spChg chg="mod">
          <ac:chgData name="Indu Sekhar Dantu" userId="4218edbc7ffe59d5" providerId="LiveId" clId="{EB27D228-A868-4B40-841F-91F96C91BD63}" dt="2021-08-04T05:27:36.517" v="1566" actId="255"/>
          <ac:spMkLst>
            <pc:docMk/>
            <pc:sldMk cId="3817718496" sldId="357"/>
            <ac:spMk id="13" creationId="{00000000-0000-0000-0000-000000000000}"/>
          </ac:spMkLst>
        </pc:spChg>
        <pc:spChg chg="mod">
          <ac:chgData name="Indu Sekhar Dantu" userId="4218edbc7ffe59d5" providerId="LiveId" clId="{EB27D228-A868-4B40-841F-91F96C91BD63}" dt="2021-08-04T05:54:52.119" v="1748" actId="255"/>
          <ac:spMkLst>
            <pc:docMk/>
            <pc:sldMk cId="3817718496" sldId="357"/>
            <ac:spMk id="14" creationId="{00000000-0000-0000-0000-000000000000}"/>
          </ac:spMkLst>
        </pc:spChg>
      </pc:sldChg>
      <pc:sldChg chg="add del">
        <pc:chgData name="Indu Sekhar Dantu" userId="4218edbc7ffe59d5" providerId="LiveId" clId="{EB27D228-A868-4B40-841F-91F96C91BD63}" dt="2021-07-21T17:21:11.938" v="622"/>
        <pc:sldMkLst>
          <pc:docMk/>
          <pc:sldMk cId="1703162343" sldId="358"/>
        </pc:sldMkLst>
      </pc:sldChg>
      <pc:sldChg chg="modSp mod">
        <pc:chgData name="Indu Sekhar Dantu" userId="4218edbc7ffe59d5" providerId="LiveId" clId="{EB27D228-A868-4B40-841F-91F96C91BD63}" dt="2021-08-04T05:54:15.945" v="1746" actId="255"/>
        <pc:sldMkLst>
          <pc:docMk/>
          <pc:sldMk cId="2695361410" sldId="358"/>
        </pc:sldMkLst>
        <pc:spChg chg="mod">
          <ac:chgData name="Indu Sekhar Dantu" userId="4218edbc7ffe59d5" providerId="LiveId" clId="{EB27D228-A868-4B40-841F-91F96C91BD63}" dt="2021-08-04T05:27:17.659" v="1560" actId="255"/>
          <ac:spMkLst>
            <pc:docMk/>
            <pc:sldMk cId="2695361410" sldId="358"/>
            <ac:spMk id="13" creationId="{00000000-0000-0000-0000-000000000000}"/>
          </ac:spMkLst>
        </pc:spChg>
        <pc:spChg chg="mod">
          <ac:chgData name="Indu Sekhar Dantu" userId="4218edbc7ffe59d5" providerId="LiveId" clId="{EB27D228-A868-4B40-841F-91F96C91BD63}" dt="2021-08-04T05:54:15.945" v="1746" actId="255"/>
          <ac:spMkLst>
            <pc:docMk/>
            <pc:sldMk cId="2695361410" sldId="358"/>
            <ac:spMk id="14" creationId="{00000000-0000-0000-0000-000000000000}"/>
          </ac:spMkLst>
        </pc:spChg>
      </pc:sldChg>
      <pc:sldChg chg="modSp mod">
        <pc:chgData name="Indu Sekhar Dantu" userId="4218edbc7ffe59d5" providerId="LiveId" clId="{EB27D228-A868-4B40-841F-91F96C91BD63}" dt="2021-08-04T05:53:06.631" v="1742" actId="255"/>
        <pc:sldMkLst>
          <pc:docMk/>
          <pc:sldMk cId="3510646746" sldId="359"/>
        </pc:sldMkLst>
        <pc:spChg chg="mod">
          <ac:chgData name="Indu Sekhar Dantu" userId="4218edbc7ffe59d5" providerId="LiveId" clId="{EB27D228-A868-4B40-841F-91F96C91BD63}" dt="2021-08-04T05:26:38.453" v="1548" actId="255"/>
          <ac:spMkLst>
            <pc:docMk/>
            <pc:sldMk cId="3510646746" sldId="359"/>
            <ac:spMk id="13" creationId="{00000000-0000-0000-0000-000000000000}"/>
          </ac:spMkLst>
        </pc:spChg>
        <pc:spChg chg="mod">
          <ac:chgData name="Indu Sekhar Dantu" userId="4218edbc7ffe59d5" providerId="LiveId" clId="{EB27D228-A868-4B40-841F-91F96C91BD63}" dt="2021-08-04T05:53:06.631" v="1742" actId="255"/>
          <ac:spMkLst>
            <pc:docMk/>
            <pc:sldMk cId="3510646746" sldId="359"/>
            <ac:spMk id="14" creationId="{00000000-0000-0000-0000-000000000000}"/>
          </ac:spMkLst>
        </pc:spChg>
      </pc:sldChg>
      <pc:sldChg chg="modSp add del mod">
        <pc:chgData name="Indu Sekhar Dantu" userId="4218edbc7ffe59d5" providerId="LiveId" clId="{EB27D228-A868-4B40-841F-91F96C91BD63}" dt="2021-07-21T17:21:11.938" v="622"/>
        <pc:sldMkLst>
          <pc:docMk/>
          <pc:sldMk cId="4215358667" sldId="359"/>
        </pc:sldMkLst>
        <pc:spChg chg="mod">
          <ac:chgData name="Indu Sekhar Dantu" userId="4218edbc7ffe59d5" providerId="LiveId" clId="{EB27D228-A868-4B40-841F-91F96C91BD63}" dt="2021-07-21T17:21:11.938" v="622"/>
          <ac:spMkLst>
            <pc:docMk/>
            <pc:sldMk cId="4215358667" sldId="359"/>
            <ac:spMk id="14" creationId="{00000000-0000-0000-0000-000000000000}"/>
          </ac:spMkLst>
        </pc:spChg>
      </pc:sldChg>
      <pc:sldChg chg="modSp add del mod">
        <pc:chgData name="Indu Sekhar Dantu" userId="4218edbc7ffe59d5" providerId="LiveId" clId="{EB27D228-A868-4B40-841F-91F96C91BD63}" dt="2021-07-21T17:21:11.938" v="622"/>
        <pc:sldMkLst>
          <pc:docMk/>
          <pc:sldMk cId="1679148825" sldId="360"/>
        </pc:sldMkLst>
        <pc:spChg chg="mod">
          <ac:chgData name="Indu Sekhar Dantu" userId="4218edbc7ffe59d5" providerId="LiveId" clId="{EB27D228-A868-4B40-841F-91F96C91BD63}" dt="2021-07-21T17:21:11.938" v="622"/>
          <ac:spMkLst>
            <pc:docMk/>
            <pc:sldMk cId="1679148825" sldId="360"/>
            <ac:spMk id="14" creationId="{00000000-0000-0000-0000-000000000000}"/>
          </ac:spMkLst>
        </pc:spChg>
      </pc:sldChg>
      <pc:sldChg chg="modSp mod">
        <pc:chgData name="Indu Sekhar Dantu" userId="4218edbc7ffe59d5" providerId="LiveId" clId="{EB27D228-A868-4B40-841F-91F96C91BD63}" dt="2021-08-04T05:52:28.336" v="1740" actId="255"/>
        <pc:sldMkLst>
          <pc:docMk/>
          <pc:sldMk cId="2401153965" sldId="360"/>
        </pc:sldMkLst>
        <pc:spChg chg="mod">
          <ac:chgData name="Indu Sekhar Dantu" userId="4218edbc7ffe59d5" providerId="LiveId" clId="{EB27D228-A868-4B40-841F-91F96C91BD63}" dt="2021-08-04T05:26:20.983" v="1542" actId="255"/>
          <ac:spMkLst>
            <pc:docMk/>
            <pc:sldMk cId="2401153965" sldId="360"/>
            <ac:spMk id="13" creationId="{00000000-0000-0000-0000-000000000000}"/>
          </ac:spMkLst>
        </pc:spChg>
        <pc:spChg chg="mod">
          <ac:chgData name="Indu Sekhar Dantu" userId="4218edbc7ffe59d5" providerId="LiveId" clId="{EB27D228-A868-4B40-841F-91F96C91BD63}" dt="2021-08-04T05:52:28.336" v="1740" actId="255"/>
          <ac:spMkLst>
            <pc:docMk/>
            <pc:sldMk cId="2401153965" sldId="360"/>
            <ac:spMk id="14" creationId="{00000000-0000-0000-0000-000000000000}"/>
          </ac:spMkLst>
        </pc:spChg>
      </pc:sldChg>
      <pc:sldChg chg="modSp mod">
        <pc:chgData name="Indu Sekhar Dantu" userId="4218edbc7ffe59d5" providerId="LiveId" clId="{EB27D228-A868-4B40-841F-91F96C91BD63}" dt="2021-08-04T05:49:49.682" v="1736" actId="255"/>
        <pc:sldMkLst>
          <pc:docMk/>
          <pc:sldMk cId="254289949" sldId="361"/>
        </pc:sldMkLst>
        <pc:spChg chg="mod">
          <ac:chgData name="Indu Sekhar Dantu" userId="4218edbc7ffe59d5" providerId="LiveId" clId="{EB27D228-A868-4B40-841F-91F96C91BD63}" dt="2021-08-04T05:25:33.708" v="1529" actId="255"/>
          <ac:spMkLst>
            <pc:docMk/>
            <pc:sldMk cId="254289949" sldId="361"/>
            <ac:spMk id="13" creationId="{00000000-0000-0000-0000-000000000000}"/>
          </ac:spMkLst>
        </pc:spChg>
        <pc:spChg chg="mod">
          <ac:chgData name="Indu Sekhar Dantu" userId="4218edbc7ffe59d5" providerId="LiveId" clId="{EB27D228-A868-4B40-841F-91F96C91BD63}" dt="2021-08-04T05:49:49.682" v="1736" actId="255"/>
          <ac:spMkLst>
            <pc:docMk/>
            <pc:sldMk cId="254289949" sldId="361"/>
            <ac:spMk id="14" creationId="{00000000-0000-0000-0000-000000000000}"/>
          </ac:spMkLst>
        </pc:spChg>
      </pc:sldChg>
      <pc:sldChg chg="add del">
        <pc:chgData name="Indu Sekhar Dantu" userId="4218edbc7ffe59d5" providerId="LiveId" clId="{EB27D228-A868-4B40-841F-91F96C91BD63}" dt="2021-07-21T17:21:11.938" v="622"/>
        <pc:sldMkLst>
          <pc:docMk/>
          <pc:sldMk cId="1634231239" sldId="361"/>
        </pc:sldMkLst>
      </pc:sldChg>
      <pc:sldChg chg="modSp mod">
        <pc:chgData name="Indu Sekhar Dantu" userId="4218edbc7ffe59d5" providerId="LiveId" clId="{EB27D228-A868-4B40-841F-91F96C91BD63}" dt="2021-08-04T05:47:50.035" v="1734" actId="255"/>
        <pc:sldMkLst>
          <pc:docMk/>
          <pc:sldMk cId="1494600273" sldId="362"/>
        </pc:sldMkLst>
        <pc:spChg chg="mod">
          <ac:chgData name="Indu Sekhar Dantu" userId="4218edbc7ffe59d5" providerId="LiveId" clId="{EB27D228-A868-4B40-841F-91F96C91BD63}" dt="2021-08-04T05:25:18.306" v="1523" actId="255"/>
          <ac:spMkLst>
            <pc:docMk/>
            <pc:sldMk cId="1494600273" sldId="362"/>
            <ac:spMk id="13" creationId="{00000000-0000-0000-0000-000000000000}"/>
          </ac:spMkLst>
        </pc:spChg>
        <pc:spChg chg="mod">
          <ac:chgData name="Indu Sekhar Dantu" userId="4218edbc7ffe59d5" providerId="LiveId" clId="{EB27D228-A868-4B40-841F-91F96C91BD63}" dt="2021-08-04T05:47:50.035" v="1734" actId="255"/>
          <ac:spMkLst>
            <pc:docMk/>
            <pc:sldMk cId="1494600273" sldId="362"/>
            <ac:spMk id="14" creationId="{00000000-0000-0000-0000-000000000000}"/>
          </ac:spMkLst>
        </pc:spChg>
      </pc:sldChg>
      <pc:sldChg chg="add del">
        <pc:chgData name="Indu Sekhar Dantu" userId="4218edbc7ffe59d5" providerId="LiveId" clId="{EB27D228-A868-4B40-841F-91F96C91BD63}" dt="2021-07-21T17:21:11.938" v="622"/>
        <pc:sldMkLst>
          <pc:docMk/>
          <pc:sldMk cId="1673338218" sldId="362"/>
        </pc:sldMkLst>
      </pc:sldChg>
      <pc:sldChg chg="modSp mod">
        <pc:chgData name="Indu Sekhar Dantu" userId="4218edbc7ffe59d5" providerId="LiveId" clId="{EB27D228-A868-4B40-841F-91F96C91BD63}" dt="2021-08-04T05:46:43.752" v="1732" actId="255"/>
        <pc:sldMkLst>
          <pc:docMk/>
          <pc:sldMk cId="397524642" sldId="363"/>
        </pc:sldMkLst>
        <pc:spChg chg="mod">
          <ac:chgData name="Indu Sekhar Dantu" userId="4218edbc7ffe59d5" providerId="LiveId" clId="{EB27D228-A868-4B40-841F-91F96C91BD63}" dt="2021-08-04T05:25:01.869" v="1517" actId="255"/>
          <ac:spMkLst>
            <pc:docMk/>
            <pc:sldMk cId="397524642" sldId="363"/>
            <ac:spMk id="13" creationId="{00000000-0000-0000-0000-000000000000}"/>
          </ac:spMkLst>
        </pc:spChg>
        <pc:spChg chg="mod">
          <ac:chgData name="Indu Sekhar Dantu" userId="4218edbc7ffe59d5" providerId="LiveId" clId="{EB27D228-A868-4B40-841F-91F96C91BD63}" dt="2021-08-04T05:46:43.752" v="1732" actId="255"/>
          <ac:spMkLst>
            <pc:docMk/>
            <pc:sldMk cId="397524642" sldId="363"/>
            <ac:spMk id="14" creationId="{00000000-0000-0000-0000-000000000000}"/>
          </ac:spMkLst>
        </pc:spChg>
      </pc:sldChg>
      <pc:sldChg chg="add del">
        <pc:chgData name="Indu Sekhar Dantu" userId="4218edbc7ffe59d5" providerId="LiveId" clId="{EB27D228-A868-4B40-841F-91F96C91BD63}" dt="2021-07-21T17:21:11.938" v="622"/>
        <pc:sldMkLst>
          <pc:docMk/>
          <pc:sldMk cId="3148635100" sldId="363"/>
        </pc:sldMkLst>
      </pc:sldChg>
      <pc:sldChg chg="add del">
        <pc:chgData name="Indu Sekhar Dantu" userId="4218edbc7ffe59d5" providerId="LiveId" clId="{EB27D228-A868-4B40-841F-91F96C91BD63}" dt="2021-07-21T17:21:11.938" v="622"/>
        <pc:sldMkLst>
          <pc:docMk/>
          <pc:sldMk cId="519037082" sldId="364"/>
        </pc:sldMkLst>
      </pc:sldChg>
      <pc:sldChg chg="del">
        <pc:chgData name="Indu Sekhar Dantu" userId="4218edbc7ffe59d5" providerId="LiveId" clId="{EB27D228-A868-4B40-841F-91F96C91BD63}" dt="2021-07-21T17:14:31.024" v="268" actId="2696"/>
        <pc:sldMkLst>
          <pc:docMk/>
          <pc:sldMk cId="876088118" sldId="364"/>
        </pc:sldMkLst>
      </pc:sldChg>
      <pc:sldChg chg="modSp mod">
        <pc:chgData name="Indu Sekhar Dantu" userId="4218edbc7ffe59d5" providerId="LiveId" clId="{EB27D228-A868-4B40-841F-91F96C91BD63}" dt="2021-08-04T05:45:50.477" v="1730" actId="255"/>
        <pc:sldMkLst>
          <pc:docMk/>
          <pc:sldMk cId="2233968041" sldId="364"/>
        </pc:sldMkLst>
        <pc:spChg chg="mod">
          <ac:chgData name="Indu Sekhar Dantu" userId="4218edbc7ffe59d5" providerId="LiveId" clId="{EB27D228-A868-4B40-841F-91F96C91BD63}" dt="2021-08-04T05:24:45.809" v="1511" actId="255"/>
          <ac:spMkLst>
            <pc:docMk/>
            <pc:sldMk cId="2233968041" sldId="364"/>
            <ac:spMk id="13" creationId="{00000000-0000-0000-0000-000000000000}"/>
          </ac:spMkLst>
        </pc:spChg>
        <pc:spChg chg="mod">
          <ac:chgData name="Indu Sekhar Dantu" userId="4218edbc7ffe59d5" providerId="LiveId" clId="{EB27D228-A868-4B40-841F-91F96C91BD63}" dt="2021-08-04T05:45:50.477" v="1730" actId="255"/>
          <ac:spMkLst>
            <pc:docMk/>
            <pc:sldMk cId="2233968041" sldId="364"/>
            <ac:spMk id="14" creationId="{00000000-0000-0000-0000-000000000000}"/>
          </ac:spMkLst>
        </pc:spChg>
      </pc:sldChg>
      <pc:sldChg chg="modSp mod">
        <pc:chgData name="Indu Sekhar Dantu" userId="4218edbc7ffe59d5" providerId="LiveId" clId="{EB27D228-A868-4B40-841F-91F96C91BD63}" dt="2021-08-04T05:44:46.566" v="1728" actId="255"/>
        <pc:sldMkLst>
          <pc:docMk/>
          <pc:sldMk cId="748654746" sldId="365"/>
        </pc:sldMkLst>
        <pc:spChg chg="mod">
          <ac:chgData name="Indu Sekhar Dantu" userId="4218edbc7ffe59d5" providerId="LiveId" clId="{EB27D228-A868-4B40-841F-91F96C91BD63}" dt="2021-08-04T05:24:27.907" v="1505" actId="255"/>
          <ac:spMkLst>
            <pc:docMk/>
            <pc:sldMk cId="748654746" sldId="365"/>
            <ac:spMk id="13" creationId="{00000000-0000-0000-0000-000000000000}"/>
          </ac:spMkLst>
        </pc:spChg>
        <pc:spChg chg="mod">
          <ac:chgData name="Indu Sekhar Dantu" userId="4218edbc7ffe59d5" providerId="LiveId" clId="{EB27D228-A868-4B40-841F-91F96C91BD63}" dt="2021-08-04T05:44:46.566" v="1728" actId="255"/>
          <ac:spMkLst>
            <pc:docMk/>
            <pc:sldMk cId="748654746" sldId="365"/>
            <ac:spMk id="14" creationId="{00000000-0000-0000-0000-000000000000}"/>
          </ac:spMkLst>
        </pc:spChg>
      </pc:sldChg>
      <pc:sldChg chg="add del">
        <pc:chgData name="Indu Sekhar Dantu" userId="4218edbc7ffe59d5" providerId="LiveId" clId="{EB27D228-A868-4B40-841F-91F96C91BD63}" dt="2021-07-21T17:21:11.938" v="622"/>
        <pc:sldMkLst>
          <pc:docMk/>
          <pc:sldMk cId="4202227878" sldId="365"/>
        </pc:sldMkLst>
      </pc:sldChg>
      <pc:sldChg chg="modSp mod">
        <pc:chgData name="Indu Sekhar Dantu" userId="4218edbc7ffe59d5" providerId="LiveId" clId="{EB27D228-A868-4B40-841F-91F96C91BD63}" dt="2021-08-04T05:40:56.653" v="1720" actId="255"/>
        <pc:sldMkLst>
          <pc:docMk/>
          <pc:sldMk cId="3484395455" sldId="366"/>
        </pc:sldMkLst>
        <pc:spChg chg="mod">
          <ac:chgData name="Indu Sekhar Dantu" userId="4218edbc7ffe59d5" providerId="LiveId" clId="{EB27D228-A868-4B40-841F-91F96C91BD63}" dt="2021-08-04T05:23:39.423" v="1487" actId="255"/>
          <ac:spMkLst>
            <pc:docMk/>
            <pc:sldMk cId="3484395455" sldId="366"/>
            <ac:spMk id="13" creationId="{00000000-0000-0000-0000-000000000000}"/>
          </ac:spMkLst>
        </pc:spChg>
        <pc:spChg chg="mod">
          <ac:chgData name="Indu Sekhar Dantu" userId="4218edbc7ffe59d5" providerId="LiveId" clId="{EB27D228-A868-4B40-841F-91F96C91BD63}" dt="2021-08-04T05:40:56.653" v="1720" actId="255"/>
          <ac:spMkLst>
            <pc:docMk/>
            <pc:sldMk cId="3484395455" sldId="366"/>
            <ac:spMk id="14" creationId="{00000000-0000-0000-0000-000000000000}"/>
          </ac:spMkLst>
        </pc:spChg>
      </pc:sldChg>
      <pc:sldChg chg="add del">
        <pc:chgData name="Indu Sekhar Dantu" userId="4218edbc7ffe59d5" providerId="LiveId" clId="{EB27D228-A868-4B40-841F-91F96C91BD63}" dt="2021-07-21T17:21:11.938" v="622"/>
        <pc:sldMkLst>
          <pc:docMk/>
          <pc:sldMk cId="3899922391" sldId="366"/>
        </pc:sldMkLst>
      </pc:sldChg>
      <pc:sldChg chg="modSp add del mod">
        <pc:chgData name="Indu Sekhar Dantu" userId="4218edbc7ffe59d5" providerId="LiveId" clId="{EB27D228-A868-4B40-841F-91F96C91BD63}" dt="2021-07-21T17:21:11.938" v="622"/>
        <pc:sldMkLst>
          <pc:docMk/>
          <pc:sldMk cId="3138107261" sldId="367"/>
        </pc:sldMkLst>
        <pc:spChg chg="mod">
          <ac:chgData name="Indu Sekhar Dantu" userId="4218edbc7ffe59d5" providerId="LiveId" clId="{EB27D228-A868-4B40-841F-91F96C91BD63}" dt="2021-07-21T17:21:11.938" v="622"/>
          <ac:spMkLst>
            <pc:docMk/>
            <pc:sldMk cId="3138107261" sldId="367"/>
            <ac:spMk id="14" creationId="{00000000-0000-0000-0000-000000000000}"/>
          </ac:spMkLst>
        </pc:spChg>
      </pc:sldChg>
      <pc:sldChg chg="add del">
        <pc:chgData name="Indu Sekhar Dantu" userId="4218edbc7ffe59d5" providerId="LiveId" clId="{EB27D228-A868-4B40-841F-91F96C91BD63}" dt="2021-07-21T17:21:11.938" v="622"/>
        <pc:sldMkLst>
          <pc:docMk/>
          <pc:sldMk cId="4121673154" sldId="368"/>
        </pc:sldMkLst>
      </pc:sldChg>
      <pc:sldChg chg="add del">
        <pc:chgData name="Indu Sekhar Dantu" userId="4218edbc7ffe59d5" providerId="LiveId" clId="{EB27D228-A868-4B40-841F-91F96C91BD63}" dt="2021-07-21T17:21:11.938" v="622"/>
        <pc:sldMkLst>
          <pc:docMk/>
          <pc:sldMk cId="3366261048" sldId="369"/>
        </pc:sldMkLst>
      </pc:sldChg>
      <pc:sldChg chg="add del">
        <pc:chgData name="Indu Sekhar Dantu" userId="4218edbc7ffe59d5" providerId="LiveId" clId="{EB27D228-A868-4B40-841F-91F96C91BD63}" dt="2021-07-21T17:21:11.938" v="622"/>
        <pc:sldMkLst>
          <pc:docMk/>
          <pc:sldMk cId="1274289776" sldId="370"/>
        </pc:sldMkLst>
      </pc:sldChg>
      <pc:sldChg chg="add del">
        <pc:chgData name="Indu Sekhar Dantu" userId="4218edbc7ffe59d5" providerId="LiveId" clId="{EB27D228-A868-4B40-841F-91F96C91BD63}" dt="2021-07-21T17:21:11.938" v="622"/>
        <pc:sldMkLst>
          <pc:docMk/>
          <pc:sldMk cId="2695948387" sldId="371"/>
        </pc:sldMkLst>
      </pc:sldChg>
      <pc:sldChg chg="add del">
        <pc:chgData name="Indu Sekhar Dantu" userId="4218edbc7ffe59d5" providerId="LiveId" clId="{EB27D228-A868-4B40-841F-91F96C91BD63}" dt="2021-07-21T17:21:11.938" v="622"/>
        <pc:sldMkLst>
          <pc:docMk/>
          <pc:sldMk cId="920446737" sldId="372"/>
        </pc:sldMkLst>
      </pc:sldChg>
      <pc:sldChg chg="add del">
        <pc:chgData name="Indu Sekhar Dantu" userId="4218edbc7ffe59d5" providerId="LiveId" clId="{EB27D228-A868-4B40-841F-91F96C91BD63}" dt="2021-07-21T17:21:11.938" v="622"/>
        <pc:sldMkLst>
          <pc:docMk/>
          <pc:sldMk cId="1267344442" sldId="373"/>
        </pc:sldMkLst>
      </pc:sldChg>
      <pc:sldChg chg="add del">
        <pc:chgData name="Indu Sekhar Dantu" userId="4218edbc7ffe59d5" providerId="LiveId" clId="{EB27D228-A868-4B40-841F-91F96C91BD63}" dt="2021-07-21T17:21:11.938" v="622"/>
        <pc:sldMkLst>
          <pc:docMk/>
          <pc:sldMk cId="115701700" sldId="374"/>
        </pc:sldMkLst>
      </pc:sldChg>
      <pc:sldChg chg="add del">
        <pc:chgData name="Indu Sekhar Dantu" userId="4218edbc7ffe59d5" providerId="LiveId" clId="{EB27D228-A868-4B40-841F-91F96C91BD63}" dt="2021-07-21T17:21:11.938" v="622"/>
        <pc:sldMkLst>
          <pc:docMk/>
          <pc:sldMk cId="3518640770" sldId="375"/>
        </pc:sldMkLst>
      </pc:sldChg>
      <pc:sldChg chg="modSp add del mod">
        <pc:chgData name="Indu Sekhar Dantu" userId="4218edbc7ffe59d5" providerId="LiveId" clId="{EB27D228-A868-4B40-841F-91F96C91BD63}" dt="2021-07-21T17:21:11.938" v="622"/>
        <pc:sldMkLst>
          <pc:docMk/>
          <pc:sldMk cId="3796106081" sldId="376"/>
        </pc:sldMkLst>
        <pc:spChg chg="mod">
          <ac:chgData name="Indu Sekhar Dantu" userId="4218edbc7ffe59d5" providerId="LiveId" clId="{EB27D228-A868-4B40-841F-91F96C91BD63}" dt="2021-07-21T17:21:11.938" v="622"/>
          <ac:spMkLst>
            <pc:docMk/>
            <pc:sldMk cId="3796106081" sldId="376"/>
            <ac:spMk id="14" creationId="{00000000-0000-0000-0000-000000000000}"/>
          </ac:spMkLst>
        </pc:spChg>
      </pc:sldChg>
      <pc:sldChg chg="add del">
        <pc:chgData name="Indu Sekhar Dantu" userId="4218edbc7ffe59d5" providerId="LiveId" clId="{EB27D228-A868-4B40-841F-91F96C91BD63}" dt="2021-07-21T17:21:11.938" v="622"/>
        <pc:sldMkLst>
          <pc:docMk/>
          <pc:sldMk cId="3849468212" sldId="377"/>
        </pc:sldMkLst>
      </pc:sldChg>
      <pc:sldChg chg="modSp add del mod">
        <pc:chgData name="Indu Sekhar Dantu" userId="4218edbc7ffe59d5" providerId="LiveId" clId="{EB27D228-A868-4B40-841F-91F96C91BD63}" dt="2021-07-21T17:21:11.938" v="622"/>
        <pc:sldMkLst>
          <pc:docMk/>
          <pc:sldMk cId="3741413204" sldId="378"/>
        </pc:sldMkLst>
        <pc:spChg chg="mod">
          <ac:chgData name="Indu Sekhar Dantu" userId="4218edbc7ffe59d5" providerId="LiveId" clId="{EB27D228-A868-4B40-841F-91F96C91BD63}" dt="2021-07-21T17:21:11.938" v="622"/>
          <ac:spMkLst>
            <pc:docMk/>
            <pc:sldMk cId="3741413204" sldId="378"/>
            <ac:spMk id="14" creationId="{00000000-0000-0000-0000-000000000000}"/>
          </ac:spMkLst>
        </pc:spChg>
      </pc:sldChg>
      <pc:sldChg chg="add del">
        <pc:chgData name="Indu Sekhar Dantu" userId="4218edbc7ffe59d5" providerId="LiveId" clId="{EB27D228-A868-4B40-841F-91F96C91BD63}" dt="2021-07-21T17:21:11.938" v="622"/>
        <pc:sldMkLst>
          <pc:docMk/>
          <pc:sldMk cId="541374992" sldId="379"/>
        </pc:sldMkLst>
      </pc:sldChg>
      <pc:sldChg chg="add del">
        <pc:chgData name="Indu Sekhar Dantu" userId="4218edbc7ffe59d5" providerId="LiveId" clId="{EB27D228-A868-4B40-841F-91F96C91BD63}" dt="2021-07-21T17:21:11.938" v="622"/>
        <pc:sldMkLst>
          <pc:docMk/>
          <pc:sldMk cId="258924594" sldId="380"/>
        </pc:sldMkLst>
      </pc:sldChg>
      <pc:sldChg chg="modSp add del mod">
        <pc:chgData name="Indu Sekhar Dantu" userId="4218edbc7ffe59d5" providerId="LiveId" clId="{EB27D228-A868-4B40-841F-91F96C91BD63}" dt="2021-07-21T17:21:11.938" v="622"/>
        <pc:sldMkLst>
          <pc:docMk/>
          <pc:sldMk cId="3011771713" sldId="381"/>
        </pc:sldMkLst>
        <pc:spChg chg="mod">
          <ac:chgData name="Indu Sekhar Dantu" userId="4218edbc7ffe59d5" providerId="LiveId" clId="{EB27D228-A868-4B40-841F-91F96C91BD63}" dt="2021-07-21T17:21:11.938" v="622"/>
          <ac:spMkLst>
            <pc:docMk/>
            <pc:sldMk cId="3011771713" sldId="381"/>
            <ac:spMk id="14" creationId="{00000000-0000-0000-0000-000000000000}"/>
          </ac:spMkLst>
        </pc:spChg>
      </pc:sldChg>
    </pc:docChg>
  </pc:docChgLst>
  <pc:docChgLst>
    <pc:chgData name="Indu Sekhar Dantu" userId="4218edbc7ffe59d5" providerId="LiveId" clId="{B67B266E-E175-44B2-A73C-0ED8328B81AC}"/>
    <pc:docChg chg="delSld">
      <pc:chgData name="Indu Sekhar Dantu" userId="4218edbc7ffe59d5" providerId="LiveId" clId="{B67B266E-E175-44B2-A73C-0ED8328B81AC}" dt="2021-02-09T05:18:40.557" v="3" actId="2696"/>
      <pc:docMkLst>
        <pc:docMk/>
      </pc:docMkLst>
      <pc:sldChg chg="del">
        <pc:chgData name="Indu Sekhar Dantu" userId="4218edbc7ffe59d5" providerId="LiveId" clId="{B67B266E-E175-44B2-A73C-0ED8328B81AC}" dt="2021-02-09T05:18:35.956" v="2" actId="47"/>
        <pc:sldMkLst>
          <pc:docMk/>
          <pc:sldMk cId="2094298288" sldId="257"/>
        </pc:sldMkLst>
      </pc:sldChg>
      <pc:sldChg chg="del">
        <pc:chgData name="Indu Sekhar Dantu" userId="4218edbc7ffe59d5" providerId="LiveId" clId="{B67B266E-E175-44B2-A73C-0ED8328B81AC}" dt="2021-02-09T05:18:35.956" v="2" actId="47"/>
        <pc:sldMkLst>
          <pc:docMk/>
          <pc:sldMk cId="2449431650" sldId="258"/>
        </pc:sldMkLst>
      </pc:sldChg>
      <pc:sldChg chg="del">
        <pc:chgData name="Indu Sekhar Dantu" userId="4218edbc7ffe59d5" providerId="LiveId" clId="{B67B266E-E175-44B2-A73C-0ED8328B81AC}" dt="2021-02-09T05:18:35.956" v="2" actId="47"/>
        <pc:sldMkLst>
          <pc:docMk/>
          <pc:sldMk cId="2712936521" sldId="259"/>
        </pc:sldMkLst>
      </pc:sldChg>
      <pc:sldChg chg="del">
        <pc:chgData name="Indu Sekhar Dantu" userId="4218edbc7ffe59d5" providerId="LiveId" clId="{B67B266E-E175-44B2-A73C-0ED8328B81AC}" dt="2021-02-09T05:18:35.956" v="2" actId="47"/>
        <pc:sldMkLst>
          <pc:docMk/>
          <pc:sldMk cId="4164098364" sldId="260"/>
        </pc:sldMkLst>
      </pc:sldChg>
      <pc:sldChg chg="del">
        <pc:chgData name="Indu Sekhar Dantu" userId="4218edbc7ffe59d5" providerId="LiveId" clId="{B67B266E-E175-44B2-A73C-0ED8328B81AC}" dt="2021-02-09T05:18:35.956" v="2" actId="47"/>
        <pc:sldMkLst>
          <pc:docMk/>
          <pc:sldMk cId="2654679895" sldId="267"/>
        </pc:sldMkLst>
      </pc:sldChg>
      <pc:sldChg chg="del">
        <pc:chgData name="Indu Sekhar Dantu" userId="4218edbc7ffe59d5" providerId="LiveId" clId="{B67B266E-E175-44B2-A73C-0ED8328B81AC}" dt="2021-02-09T05:18:35.956" v="2" actId="47"/>
        <pc:sldMkLst>
          <pc:docMk/>
          <pc:sldMk cId="3644709477" sldId="269"/>
        </pc:sldMkLst>
      </pc:sldChg>
      <pc:sldChg chg="del">
        <pc:chgData name="Indu Sekhar Dantu" userId="4218edbc7ffe59d5" providerId="LiveId" clId="{B67B266E-E175-44B2-A73C-0ED8328B81AC}" dt="2021-02-09T05:18:35.956" v="2" actId="47"/>
        <pc:sldMkLst>
          <pc:docMk/>
          <pc:sldMk cId="1646921056" sldId="270"/>
        </pc:sldMkLst>
      </pc:sldChg>
      <pc:sldChg chg="del">
        <pc:chgData name="Indu Sekhar Dantu" userId="4218edbc7ffe59d5" providerId="LiveId" clId="{B67B266E-E175-44B2-A73C-0ED8328B81AC}" dt="2021-02-09T05:18:35.956" v="2" actId="47"/>
        <pc:sldMkLst>
          <pc:docMk/>
          <pc:sldMk cId="893328419" sldId="272"/>
        </pc:sldMkLst>
      </pc:sldChg>
      <pc:sldChg chg="del">
        <pc:chgData name="Indu Sekhar Dantu" userId="4218edbc7ffe59d5" providerId="LiveId" clId="{B67B266E-E175-44B2-A73C-0ED8328B81AC}" dt="2021-02-09T05:18:35.956" v="2" actId="47"/>
        <pc:sldMkLst>
          <pc:docMk/>
          <pc:sldMk cId="429236908" sldId="275"/>
        </pc:sldMkLst>
      </pc:sldChg>
      <pc:sldChg chg="del">
        <pc:chgData name="Indu Sekhar Dantu" userId="4218edbc7ffe59d5" providerId="LiveId" clId="{B67B266E-E175-44B2-A73C-0ED8328B81AC}" dt="2021-02-09T05:18:35.956" v="2" actId="47"/>
        <pc:sldMkLst>
          <pc:docMk/>
          <pc:sldMk cId="63536039" sldId="279"/>
        </pc:sldMkLst>
      </pc:sldChg>
      <pc:sldChg chg="del">
        <pc:chgData name="Indu Sekhar Dantu" userId="4218edbc7ffe59d5" providerId="LiveId" clId="{B67B266E-E175-44B2-A73C-0ED8328B81AC}" dt="2021-02-09T05:18:35.956" v="2" actId="47"/>
        <pc:sldMkLst>
          <pc:docMk/>
          <pc:sldMk cId="3158051622" sldId="281"/>
        </pc:sldMkLst>
      </pc:sldChg>
      <pc:sldChg chg="del">
        <pc:chgData name="Indu Sekhar Dantu" userId="4218edbc7ffe59d5" providerId="LiveId" clId="{B67B266E-E175-44B2-A73C-0ED8328B81AC}" dt="2021-02-09T05:18:35.956" v="2" actId="47"/>
        <pc:sldMkLst>
          <pc:docMk/>
          <pc:sldMk cId="3240742344" sldId="288"/>
        </pc:sldMkLst>
      </pc:sldChg>
      <pc:sldChg chg="del">
        <pc:chgData name="Indu Sekhar Dantu" userId="4218edbc7ffe59d5" providerId="LiveId" clId="{B67B266E-E175-44B2-A73C-0ED8328B81AC}" dt="2021-02-09T05:18:35.956" v="2" actId="47"/>
        <pc:sldMkLst>
          <pc:docMk/>
          <pc:sldMk cId="1096667691" sldId="289"/>
        </pc:sldMkLst>
      </pc:sldChg>
      <pc:sldChg chg="del">
        <pc:chgData name="Indu Sekhar Dantu" userId="4218edbc7ffe59d5" providerId="LiveId" clId="{B67B266E-E175-44B2-A73C-0ED8328B81AC}" dt="2021-02-09T05:18:35.956" v="2" actId="47"/>
        <pc:sldMkLst>
          <pc:docMk/>
          <pc:sldMk cId="474743501" sldId="290"/>
        </pc:sldMkLst>
      </pc:sldChg>
      <pc:sldChg chg="del">
        <pc:chgData name="Indu Sekhar Dantu" userId="4218edbc7ffe59d5" providerId="LiveId" clId="{B67B266E-E175-44B2-A73C-0ED8328B81AC}" dt="2021-02-09T05:18:35.956" v="2" actId="47"/>
        <pc:sldMkLst>
          <pc:docMk/>
          <pc:sldMk cId="1863614573" sldId="291"/>
        </pc:sldMkLst>
      </pc:sldChg>
      <pc:sldChg chg="del">
        <pc:chgData name="Indu Sekhar Dantu" userId="4218edbc7ffe59d5" providerId="LiveId" clId="{B67B266E-E175-44B2-A73C-0ED8328B81AC}" dt="2021-02-09T05:18:35.956" v="2" actId="47"/>
        <pc:sldMkLst>
          <pc:docMk/>
          <pc:sldMk cId="3376241986" sldId="292"/>
        </pc:sldMkLst>
      </pc:sldChg>
      <pc:sldChg chg="del">
        <pc:chgData name="Indu Sekhar Dantu" userId="4218edbc7ffe59d5" providerId="LiveId" clId="{B67B266E-E175-44B2-A73C-0ED8328B81AC}" dt="2021-02-09T05:18:35.956" v="2" actId="47"/>
        <pc:sldMkLst>
          <pc:docMk/>
          <pc:sldMk cId="2505950464" sldId="293"/>
        </pc:sldMkLst>
      </pc:sldChg>
      <pc:sldChg chg="del">
        <pc:chgData name="Indu Sekhar Dantu" userId="4218edbc7ffe59d5" providerId="LiveId" clId="{B67B266E-E175-44B2-A73C-0ED8328B81AC}" dt="2021-02-09T05:18:35.956" v="2" actId="47"/>
        <pc:sldMkLst>
          <pc:docMk/>
          <pc:sldMk cId="2178882766" sldId="294"/>
        </pc:sldMkLst>
      </pc:sldChg>
      <pc:sldChg chg="del">
        <pc:chgData name="Indu Sekhar Dantu" userId="4218edbc7ffe59d5" providerId="LiveId" clId="{B67B266E-E175-44B2-A73C-0ED8328B81AC}" dt="2021-02-09T05:18:35.956" v="2" actId="47"/>
        <pc:sldMkLst>
          <pc:docMk/>
          <pc:sldMk cId="2634364485" sldId="295"/>
        </pc:sldMkLst>
      </pc:sldChg>
      <pc:sldChg chg="del">
        <pc:chgData name="Indu Sekhar Dantu" userId="4218edbc7ffe59d5" providerId="LiveId" clId="{B67B266E-E175-44B2-A73C-0ED8328B81AC}" dt="2021-02-09T05:18:35.956" v="2" actId="47"/>
        <pc:sldMkLst>
          <pc:docMk/>
          <pc:sldMk cId="685671310" sldId="296"/>
        </pc:sldMkLst>
      </pc:sldChg>
      <pc:sldChg chg="del">
        <pc:chgData name="Indu Sekhar Dantu" userId="4218edbc7ffe59d5" providerId="LiveId" clId="{B67B266E-E175-44B2-A73C-0ED8328B81AC}" dt="2021-02-09T05:18:35.956" v="2" actId="47"/>
        <pc:sldMkLst>
          <pc:docMk/>
          <pc:sldMk cId="2211429199" sldId="297"/>
        </pc:sldMkLst>
      </pc:sldChg>
      <pc:sldChg chg="del">
        <pc:chgData name="Indu Sekhar Dantu" userId="4218edbc7ffe59d5" providerId="LiveId" clId="{B67B266E-E175-44B2-A73C-0ED8328B81AC}" dt="2021-02-09T05:18:35.956" v="2" actId="47"/>
        <pc:sldMkLst>
          <pc:docMk/>
          <pc:sldMk cId="3913405405" sldId="298"/>
        </pc:sldMkLst>
      </pc:sldChg>
      <pc:sldChg chg="del">
        <pc:chgData name="Indu Sekhar Dantu" userId="4218edbc7ffe59d5" providerId="LiveId" clId="{B67B266E-E175-44B2-A73C-0ED8328B81AC}" dt="2021-02-09T05:18:35.956" v="2" actId="47"/>
        <pc:sldMkLst>
          <pc:docMk/>
          <pc:sldMk cId="1419200419" sldId="303"/>
        </pc:sldMkLst>
      </pc:sldChg>
      <pc:sldChg chg="del">
        <pc:chgData name="Indu Sekhar Dantu" userId="4218edbc7ffe59d5" providerId="LiveId" clId="{B67B266E-E175-44B2-A73C-0ED8328B81AC}" dt="2021-02-09T05:18:35.956" v="2" actId="47"/>
        <pc:sldMkLst>
          <pc:docMk/>
          <pc:sldMk cId="2696613939" sldId="306"/>
        </pc:sldMkLst>
      </pc:sldChg>
      <pc:sldChg chg="del">
        <pc:chgData name="Indu Sekhar Dantu" userId="4218edbc7ffe59d5" providerId="LiveId" clId="{B67B266E-E175-44B2-A73C-0ED8328B81AC}" dt="2021-02-09T05:18:35.956" v="2" actId="47"/>
        <pc:sldMkLst>
          <pc:docMk/>
          <pc:sldMk cId="3593999435" sldId="307"/>
        </pc:sldMkLst>
      </pc:sldChg>
      <pc:sldChg chg="del">
        <pc:chgData name="Indu Sekhar Dantu" userId="4218edbc7ffe59d5" providerId="LiveId" clId="{B67B266E-E175-44B2-A73C-0ED8328B81AC}" dt="2021-02-09T05:18:35.956" v="2" actId="47"/>
        <pc:sldMkLst>
          <pc:docMk/>
          <pc:sldMk cId="1310796500" sldId="308"/>
        </pc:sldMkLst>
      </pc:sldChg>
      <pc:sldChg chg="del">
        <pc:chgData name="Indu Sekhar Dantu" userId="4218edbc7ffe59d5" providerId="LiveId" clId="{B67B266E-E175-44B2-A73C-0ED8328B81AC}" dt="2021-02-09T05:18:35.956" v="2" actId="47"/>
        <pc:sldMkLst>
          <pc:docMk/>
          <pc:sldMk cId="667002956" sldId="309"/>
        </pc:sldMkLst>
      </pc:sldChg>
      <pc:sldChg chg="del">
        <pc:chgData name="Indu Sekhar Dantu" userId="4218edbc7ffe59d5" providerId="LiveId" clId="{B67B266E-E175-44B2-A73C-0ED8328B81AC}" dt="2021-02-09T05:18:35.956" v="2" actId="47"/>
        <pc:sldMkLst>
          <pc:docMk/>
          <pc:sldMk cId="3414398019" sldId="310"/>
        </pc:sldMkLst>
      </pc:sldChg>
      <pc:sldChg chg="del">
        <pc:chgData name="Indu Sekhar Dantu" userId="4218edbc7ffe59d5" providerId="LiveId" clId="{B67B266E-E175-44B2-A73C-0ED8328B81AC}" dt="2021-02-09T05:18:35.956" v="2" actId="47"/>
        <pc:sldMkLst>
          <pc:docMk/>
          <pc:sldMk cId="2913991516" sldId="311"/>
        </pc:sldMkLst>
      </pc:sldChg>
      <pc:sldChg chg="del">
        <pc:chgData name="Indu Sekhar Dantu" userId="4218edbc7ffe59d5" providerId="LiveId" clId="{B67B266E-E175-44B2-A73C-0ED8328B81AC}" dt="2021-02-09T05:18:35.956" v="2" actId="47"/>
        <pc:sldMkLst>
          <pc:docMk/>
          <pc:sldMk cId="617495887" sldId="312"/>
        </pc:sldMkLst>
      </pc:sldChg>
      <pc:sldChg chg="del">
        <pc:chgData name="Indu Sekhar Dantu" userId="4218edbc7ffe59d5" providerId="LiveId" clId="{B67B266E-E175-44B2-A73C-0ED8328B81AC}" dt="2021-02-09T05:18:35.956" v="2" actId="47"/>
        <pc:sldMkLst>
          <pc:docMk/>
          <pc:sldMk cId="37871629" sldId="313"/>
        </pc:sldMkLst>
      </pc:sldChg>
      <pc:sldChg chg="del">
        <pc:chgData name="Indu Sekhar Dantu" userId="4218edbc7ffe59d5" providerId="LiveId" clId="{B67B266E-E175-44B2-A73C-0ED8328B81AC}" dt="2021-02-09T05:18:35.956" v="2" actId="47"/>
        <pc:sldMkLst>
          <pc:docMk/>
          <pc:sldMk cId="671830643" sldId="314"/>
        </pc:sldMkLst>
      </pc:sldChg>
      <pc:sldChg chg="del">
        <pc:chgData name="Indu Sekhar Dantu" userId="4218edbc7ffe59d5" providerId="LiveId" clId="{B67B266E-E175-44B2-A73C-0ED8328B81AC}" dt="2021-02-09T05:18:35.956" v="2" actId="47"/>
        <pc:sldMkLst>
          <pc:docMk/>
          <pc:sldMk cId="386940301" sldId="315"/>
        </pc:sldMkLst>
      </pc:sldChg>
      <pc:sldChg chg="del">
        <pc:chgData name="Indu Sekhar Dantu" userId="4218edbc7ffe59d5" providerId="LiveId" clId="{B67B266E-E175-44B2-A73C-0ED8328B81AC}" dt="2021-02-09T05:18:35.956" v="2" actId="47"/>
        <pc:sldMkLst>
          <pc:docMk/>
          <pc:sldMk cId="4111208870" sldId="316"/>
        </pc:sldMkLst>
      </pc:sldChg>
      <pc:sldChg chg="del">
        <pc:chgData name="Indu Sekhar Dantu" userId="4218edbc7ffe59d5" providerId="LiveId" clId="{B67B266E-E175-44B2-A73C-0ED8328B81AC}" dt="2021-02-09T05:18:35.956" v="2" actId="47"/>
        <pc:sldMkLst>
          <pc:docMk/>
          <pc:sldMk cId="3022824336" sldId="317"/>
        </pc:sldMkLst>
      </pc:sldChg>
      <pc:sldChg chg="del">
        <pc:chgData name="Indu Sekhar Dantu" userId="4218edbc7ffe59d5" providerId="LiveId" clId="{B67B266E-E175-44B2-A73C-0ED8328B81AC}" dt="2021-02-09T05:18:35.956" v="2" actId="47"/>
        <pc:sldMkLst>
          <pc:docMk/>
          <pc:sldMk cId="606263285" sldId="318"/>
        </pc:sldMkLst>
      </pc:sldChg>
      <pc:sldChg chg="del">
        <pc:chgData name="Indu Sekhar Dantu" userId="4218edbc7ffe59d5" providerId="LiveId" clId="{B67B266E-E175-44B2-A73C-0ED8328B81AC}" dt="2021-02-09T05:18:35.956" v="2" actId="47"/>
        <pc:sldMkLst>
          <pc:docMk/>
          <pc:sldMk cId="255673752" sldId="319"/>
        </pc:sldMkLst>
      </pc:sldChg>
      <pc:sldChg chg="del">
        <pc:chgData name="Indu Sekhar Dantu" userId="4218edbc7ffe59d5" providerId="LiveId" clId="{B67B266E-E175-44B2-A73C-0ED8328B81AC}" dt="2021-02-09T05:18:35.956" v="2" actId="47"/>
        <pc:sldMkLst>
          <pc:docMk/>
          <pc:sldMk cId="2435404412" sldId="320"/>
        </pc:sldMkLst>
      </pc:sldChg>
      <pc:sldChg chg="del">
        <pc:chgData name="Indu Sekhar Dantu" userId="4218edbc7ffe59d5" providerId="LiveId" clId="{B67B266E-E175-44B2-A73C-0ED8328B81AC}" dt="2021-02-09T05:18:35.956" v="2" actId="47"/>
        <pc:sldMkLst>
          <pc:docMk/>
          <pc:sldMk cId="3847533731" sldId="321"/>
        </pc:sldMkLst>
      </pc:sldChg>
      <pc:sldChg chg="del">
        <pc:chgData name="Indu Sekhar Dantu" userId="4218edbc7ffe59d5" providerId="LiveId" clId="{B67B266E-E175-44B2-A73C-0ED8328B81AC}" dt="2021-02-09T05:18:35.956" v="2" actId="47"/>
        <pc:sldMkLst>
          <pc:docMk/>
          <pc:sldMk cId="679489238" sldId="322"/>
        </pc:sldMkLst>
      </pc:sldChg>
      <pc:sldChg chg="del">
        <pc:chgData name="Indu Sekhar Dantu" userId="4218edbc7ffe59d5" providerId="LiveId" clId="{B67B266E-E175-44B2-A73C-0ED8328B81AC}" dt="2021-02-09T05:18:35.956" v="2" actId="47"/>
        <pc:sldMkLst>
          <pc:docMk/>
          <pc:sldMk cId="487735147" sldId="324"/>
        </pc:sldMkLst>
      </pc:sldChg>
      <pc:sldChg chg="del">
        <pc:chgData name="Indu Sekhar Dantu" userId="4218edbc7ffe59d5" providerId="LiveId" clId="{B67B266E-E175-44B2-A73C-0ED8328B81AC}" dt="2021-02-09T05:18:35.956" v="2" actId="47"/>
        <pc:sldMkLst>
          <pc:docMk/>
          <pc:sldMk cId="3897033291" sldId="326"/>
        </pc:sldMkLst>
      </pc:sldChg>
      <pc:sldChg chg="del">
        <pc:chgData name="Indu Sekhar Dantu" userId="4218edbc7ffe59d5" providerId="LiveId" clId="{B67B266E-E175-44B2-A73C-0ED8328B81AC}" dt="2021-02-09T05:18:35.956" v="2" actId="47"/>
        <pc:sldMkLst>
          <pc:docMk/>
          <pc:sldMk cId="358896353" sldId="327"/>
        </pc:sldMkLst>
      </pc:sldChg>
      <pc:sldChg chg="del">
        <pc:chgData name="Indu Sekhar Dantu" userId="4218edbc7ffe59d5" providerId="LiveId" clId="{B67B266E-E175-44B2-A73C-0ED8328B81AC}" dt="2021-02-09T05:18:35.956" v="2" actId="47"/>
        <pc:sldMkLst>
          <pc:docMk/>
          <pc:sldMk cId="110912800" sldId="328"/>
        </pc:sldMkLst>
      </pc:sldChg>
      <pc:sldChg chg="del">
        <pc:chgData name="Indu Sekhar Dantu" userId="4218edbc7ffe59d5" providerId="LiveId" clId="{B67B266E-E175-44B2-A73C-0ED8328B81AC}" dt="2021-02-09T05:18:35.956" v="2" actId="47"/>
        <pc:sldMkLst>
          <pc:docMk/>
          <pc:sldMk cId="2205852165" sldId="329"/>
        </pc:sldMkLst>
      </pc:sldChg>
      <pc:sldChg chg="del">
        <pc:chgData name="Indu Sekhar Dantu" userId="4218edbc7ffe59d5" providerId="LiveId" clId="{B67B266E-E175-44B2-A73C-0ED8328B81AC}" dt="2021-02-09T05:18:35.956" v="2" actId="47"/>
        <pc:sldMkLst>
          <pc:docMk/>
          <pc:sldMk cId="2386640800" sldId="330"/>
        </pc:sldMkLst>
      </pc:sldChg>
      <pc:sldChg chg="del">
        <pc:chgData name="Indu Sekhar Dantu" userId="4218edbc7ffe59d5" providerId="LiveId" clId="{B67B266E-E175-44B2-A73C-0ED8328B81AC}" dt="2021-02-09T05:18:22.895" v="1" actId="47"/>
        <pc:sldMkLst>
          <pc:docMk/>
          <pc:sldMk cId="1769950668" sldId="333"/>
        </pc:sldMkLst>
      </pc:sldChg>
      <pc:sldChg chg="del">
        <pc:chgData name="Indu Sekhar Dantu" userId="4218edbc7ffe59d5" providerId="LiveId" clId="{B67B266E-E175-44B2-A73C-0ED8328B81AC}" dt="2021-02-09T05:18:35.956" v="2" actId="47"/>
        <pc:sldMkLst>
          <pc:docMk/>
          <pc:sldMk cId="1242168864" sldId="334"/>
        </pc:sldMkLst>
      </pc:sldChg>
      <pc:sldChg chg="del">
        <pc:chgData name="Indu Sekhar Dantu" userId="4218edbc7ffe59d5" providerId="LiveId" clId="{B67B266E-E175-44B2-A73C-0ED8328B81AC}" dt="2021-02-09T05:18:35.956" v="2" actId="47"/>
        <pc:sldMkLst>
          <pc:docMk/>
          <pc:sldMk cId="413988172" sldId="335"/>
        </pc:sldMkLst>
      </pc:sldChg>
      <pc:sldChg chg="del">
        <pc:chgData name="Indu Sekhar Dantu" userId="4218edbc7ffe59d5" providerId="LiveId" clId="{B67B266E-E175-44B2-A73C-0ED8328B81AC}" dt="2021-02-09T05:18:35.956" v="2" actId="47"/>
        <pc:sldMkLst>
          <pc:docMk/>
          <pc:sldMk cId="3086689593" sldId="336"/>
        </pc:sldMkLst>
      </pc:sldChg>
      <pc:sldChg chg="del">
        <pc:chgData name="Indu Sekhar Dantu" userId="4218edbc7ffe59d5" providerId="LiveId" clId="{B67B266E-E175-44B2-A73C-0ED8328B81AC}" dt="2021-02-09T05:18:35.956" v="2" actId="47"/>
        <pc:sldMkLst>
          <pc:docMk/>
          <pc:sldMk cId="1781971048" sldId="337"/>
        </pc:sldMkLst>
      </pc:sldChg>
      <pc:sldChg chg="del">
        <pc:chgData name="Indu Sekhar Dantu" userId="4218edbc7ffe59d5" providerId="LiveId" clId="{B67B266E-E175-44B2-A73C-0ED8328B81AC}" dt="2021-02-09T05:18:35.956" v="2" actId="47"/>
        <pc:sldMkLst>
          <pc:docMk/>
          <pc:sldMk cId="1431971832" sldId="338"/>
        </pc:sldMkLst>
      </pc:sldChg>
      <pc:sldChg chg="del">
        <pc:chgData name="Indu Sekhar Dantu" userId="4218edbc7ffe59d5" providerId="LiveId" clId="{B67B266E-E175-44B2-A73C-0ED8328B81AC}" dt="2021-02-09T05:18:35.956" v="2" actId="47"/>
        <pc:sldMkLst>
          <pc:docMk/>
          <pc:sldMk cId="1845792426" sldId="340"/>
        </pc:sldMkLst>
      </pc:sldChg>
      <pc:sldChg chg="del">
        <pc:chgData name="Indu Sekhar Dantu" userId="4218edbc7ffe59d5" providerId="LiveId" clId="{B67B266E-E175-44B2-A73C-0ED8328B81AC}" dt="2021-02-09T05:18:35.956" v="2" actId="47"/>
        <pc:sldMkLst>
          <pc:docMk/>
          <pc:sldMk cId="3636415951" sldId="342"/>
        </pc:sldMkLst>
      </pc:sldChg>
      <pc:sldChg chg="del">
        <pc:chgData name="Indu Sekhar Dantu" userId="4218edbc7ffe59d5" providerId="LiveId" clId="{B67B266E-E175-44B2-A73C-0ED8328B81AC}" dt="2021-02-09T05:18:35.956" v="2" actId="47"/>
        <pc:sldMkLst>
          <pc:docMk/>
          <pc:sldMk cId="3045621842" sldId="343"/>
        </pc:sldMkLst>
      </pc:sldChg>
      <pc:sldChg chg="del">
        <pc:chgData name="Indu Sekhar Dantu" userId="4218edbc7ffe59d5" providerId="LiveId" clId="{B67B266E-E175-44B2-A73C-0ED8328B81AC}" dt="2021-02-09T05:18:35.956" v="2" actId="47"/>
        <pc:sldMkLst>
          <pc:docMk/>
          <pc:sldMk cId="1099794144" sldId="344"/>
        </pc:sldMkLst>
      </pc:sldChg>
      <pc:sldChg chg="del">
        <pc:chgData name="Indu Sekhar Dantu" userId="4218edbc7ffe59d5" providerId="LiveId" clId="{B67B266E-E175-44B2-A73C-0ED8328B81AC}" dt="2021-02-09T05:18:35.956" v="2" actId="47"/>
        <pc:sldMkLst>
          <pc:docMk/>
          <pc:sldMk cId="3428089887" sldId="345"/>
        </pc:sldMkLst>
      </pc:sldChg>
      <pc:sldChg chg="del">
        <pc:chgData name="Indu Sekhar Dantu" userId="4218edbc7ffe59d5" providerId="LiveId" clId="{B67B266E-E175-44B2-A73C-0ED8328B81AC}" dt="2021-02-09T05:18:35.956" v="2" actId="47"/>
        <pc:sldMkLst>
          <pc:docMk/>
          <pc:sldMk cId="3012025913" sldId="346"/>
        </pc:sldMkLst>
      </pc:sldChg>
      <pc:sldChg chg="del">
        <pc:chgData name="Indu Sekhar Dantu" userId="4218edbc7ffe59d5" providerId="LiveId" clId="{B67B266E-E175-44B2-A73C-0ED8328B81AC}" dt="2021-02-09T05:18:35.956" v="2" actId="47"/>
        <pc:sldMkLst>
          <pc:docMk/>
          <pc:sldMk cId="3548906737" sldId="347"/>
        </pc:sldMkLst>
      </pc:sldChg>
      <pc:sldChg chg="del">
        <pc:chgData name="Indu Sekhar Dantu" userId="4218edbc7ffe59d5" providerId="LiveId" clId="{B67B266E-E175-44B2-A73C-0ED8328B81AC}" dt="2021-02-09T05:18:35.956" v="2" actId="47"/>
        <pc:sldMkLst>
          <pc:docMk/>
          <pc:sldMk cId="3663276263" sldId="348"/>
        </pc:sldMkLst>
      </pc:sldChg>
      <pc:sldChg chg="del">
        <pc:chgData name="Indu Sekhar Dantu" userId="4218edbc7ffe59d5" providerId="LiveId" clId="{B67B266E-E175-44B2-A73C-0ED8328B81AC}" dt="2021-02-09T05:18:35.956" v="2" actId="47"/>
        <pc:sldMkLst>
          <pc:docMk/>
          <pc:sldMk cId="3813771935" sldId="349"/>
        </pc:sldMkLst>
      </pc:sldChg>
      <pc:sldChg chg="del">
        <pc:chgData name="Indu Sekhar Dantu" userId="4218edbc7ffe59d5" providerId="LiveId" clId="{B67B266E-E175-44B2-A73C-0ED8328B81AC}" dt="2021-02-09T05:18:35.956" v="2" actId="47"/>
        <pc:sldMkLst>
          <pc:docMk/>
          <pc:sldMk cId="226280624" sldId="350"/>
        </pc:sldMkLst>
      </pc:sldChg>
      <pc:sldChg chg="del">
        <pc:chgData name="Indu Sekhar Dantu" userId="4218edbc7ffe59d5" providerId="LiveId" clId="{B67B266E-E175-44B2-A73C-0ED8328B81AC}" dt="2021-02-09T05:18:35.956" v="2" actId="47"/>
        <pc:sldMkLst>
          <pc:docMk/>
          <pc:sldMk cId="247938079" sldId="351"/>
        </pc:sldMkLst>
      </pc:sldChg>
      <pc:sldChg chg="del">
        <pc:chgData name="Indu Sekhar Dantu" userId="4218edbc7ffe59d5" providerId="LiveId" clId="{B67B266E-E175-44B2-A73C-0ED8328B81AC}" dt="2021-02-09T05:18:35.956" v="2" actId="47"/>
        <pc:sldMkLst>
          <pc:docMk/>
          <pc:sldMk cId="649177655" sldId="352"/>
        </pc:sldMkLst>
      </pc:sldChg>
      <pc:sldChg chg="del">
        <pc:chgData name="Indu Sekhar Dantu" userId="4218edbc7ffe59d5" providerId="LiveId" clId="{B67B266E-E175-44B2-A73C-0ED8328B81AC}" dt="2021-02-09T05:18:35.956" v="2" actId="47"/>
        <pc:sldMkLst>
          <pc:docMk/>
          <pc:sldMk cId="2636067480" sldId="353"/>
        </pc:sldMkLst>
      </pc:sldChg>
      <pc:sldChg chg="del">
        <pc:chgData name="Indu Sekhar Dantu" userId="4218edbc7ffe59d5" providerId="LiveId" clId="{B67B266E-E175-44B2-A73C-0ED8328B81AC}" dt="2021-02-09T05:18:35.956" v="2" actId="47"/>
        <pc:sldMkLst>
          <pc:docMk/>
          <pc:sldMk cId="1946500566" sldId="354"/>
        </pc:sldMkLst>
      </pc:sldChg>
      <pc:sldChg chg="del">
        <pc:chgData name="Indu Sekhar Dantu" userId="4218edbc7ffe59d5" providerId="LiveId" clId="{B67B266E-E175-44B2-A73C-0ED8328B81AC}" dt="2021-02-09T05:18:35.956" v="2" actId="47"/>
        <pc:sldMkLst>
          <pc:docMk/>
          <pc:sldMk cId="4005330885" sldId="355"/>
        </pc:sldMkLst>
      </pc:sldChg>
      <pc:sldChg chg="del">
        <pc:chgData name="Indu Sekhar Dantu" userId="4218edbc7ffe59d5" providerId="LiveId" clId="{B67B266E-E175-44B2-A73C-0ED8328B81AC}" dt="2021-02-09T05:18:35.956" v="2" actId="47"/>
        <pc:sldMkLst>
          <pc:docMk/>
          <pc:sldMk cId="1011139444" sldId="356"/>
        </pc:sldMkLst>
      </pc:sldChg>
      <pc:sldChg chg="del">
        <pc:chgData name="Indu Sekhar Dantu" userId="4218edbc7ffe59d5" providerId="LiveId" clId="{B67B266E-E175-44B2-A73C-0ED8328B81AC}" dt="2021-02-09T05:18:35.956" v="2" actId="47"/>
        <pc:sldMkLst>
          <pc:docMk/>
          <pc:sldMk cId="4151996589" sldId="357"/>
        </pc:sldMkLst>
      </pc:sldChg>
      <pc:sldChg chg="del">
        <pc:chgData name="Indu Sekhar Dantu" userId="4218edbc7ffe59d5" providerId="LiveId" clId="{B67B266E-E175-44B2-A73C-0ED8328B81AC}" dt="2021-02-09T05:18:35.956" v="2" actId="47"/>
        <pc:sldMkLst>
          <pc:docMk/>
          <pc:sldMk cId="2149168752" sldId="359"/>
        </pc:sldMkLst>
      </pc:sldChg>
      <pc:sldChg chg="del">
        <pc:chgData name="Indu Sekhar Dantu" userId="4218edbc7ffe59d5" providerId="LiveId" clId="{B67B266E-E175-44B2-A73C-0ED8328B81AC}" dt="2021-02-09T05:18:35.956" v="2" actId="47"/>
        <pc:sldMkLst>
          <pc:docMk/>
          <pc:sldMk cId="1698146891" sldId="360"/>
        </pc:sldMkLst>
      </pc:sldChg>
      <pc:sldChg chg="del">
        <pc:chgData name="Indu Sekhar Dantu" userId="4218edbc7ffe59d5" providerId="LiveId" clId="{B67B266E-E175-44B2-A73C-0ED8328B81AC}" dt="2021-02-09T05:18:35.956" v="2" actId="47"/>
        <pc:sldMkLst>
          <pc:docMk/>
          <pc:sldMk cId="1117962849" sldId="361"/>
        </pc:sldMkLst>
      </pc:sldChg>
      <pc:sldChg chg="del">
        <pc:chgData name="Indu Sekhar Dantu" userId="4218edbc7ffe59d5" providerId="LiveId" clId="{B67B266E-E175-44B2-A73C-0ED8328B81AC}" dt="2021-02-09T05:18:35.956" v="2" actId="47"/>
        <pc:sldMkLst>
          <pc:docMk/>
          <pc:sldMk cId="141841396" sldId="362"/>
        </pc:sldMkLst>
      </pc:sldChg>
      <pc:sldChg chg="del">
        <pc:chgData name="Indu Sekhar Dantu" userId="4218edbc7ffe59d5" providerId="LiveId" clId="{B67B266E-E175-44B2-A73C-0ED8328B81AC}" dt="2021-02-09T05:18:35.956" v="2" actId="47"/>
        <pc:sldMkLst>
          <pc:docMk/>
          <pc:sldMk cId="3728852139" sldId="363"/>
        </pc:sldMkLst>
      </pc:sldChg>
      <pc:sldChg chg="del">
        <pc:chgData name="Indu Sekhar Dantu" userId="4218edbc7ffe59d5" providerId="LiveId" clId="{B67B266E-E175-44B2-A73C-0ED8328B81AC}" dt="2021-02-09T05:18:35.956" v="2" actId="47"/>
        <pc:sldMkLst>
          <pc:docMk/>
          <pc:sldMk cId="2347591815" sldId="366"/>
        </pc:sldMkLst>
      </pc:sldChg>
      <pc:sldChg chg="del">
        <pc:chgData name="Indu Sekhar Dantu" userId="4218edbc7ffe59d5" providerId="LiveId" clId="{B67B266E-E175-44B2-A73C-0ED8328B81AC}" dt="2021-02-09T05:18:12.171" v="0" actId="47"/>
        <pc:sldMkLst>
          <pc:docMk/>
          <pc:sldMk cId="711155402" sldId="367"/>
        </pc:sldMkLst>
      </pc:sldChg>
      <pc:sldChg chg="del">
        <pc:chgData name="Indu Sekhar Dantu" userId="4218edbc7ffe59d5" providerId="LiveId" clId="{B67B266E-E175-44B2-A73C-0ED8328B81AC}" dt="2021-02-09T05:18:40.557" v="3" actId="2696"/>
        <pc:sldMkLst>
          <pc:docMk/>
          <pc:sldMk cId="2536343809" sldId="36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D81DDF-98D4-498E-A94D-DDD7A807AD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391BFCE-55A1-4C09-B4B5-9359AD6F4D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E4FA28-26D5-4BDF-9A75-C27596ADE055}" type="datetimeFigureOut">
              <a:rPr lang="en-US" smtClean="0"/>
              <a:t>8/29/2021</a:t>
            </a:fld>
            <a:endParaRPr lang="en-US" dirty="0"/>
          </a:p>
        </p:txBody>
      </p:sp>
      <p:sp>
        <p:nvSpPr>
          <p:cNvPr id="4" name="Footer Placeholder 3">
            <a:extLst>
              <a:ext uri="{FF2B5EF4-FFF2-40B4-BE49-F238E27FC236}">
                <a16:creationId xmlns:a16="http://schemas.microsoft.com/office/drawing/2014/main" id="{4BEEB1F3-97EE-4F0D-B402-E34820EC68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054877F-A04A-4D6A-A0A8-95CC6E2D2A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507CFE-5866-4B40-8953-42375E9B5DB3}" type="slidenum">
              <a:rPr lang="en-US" smtClean="0"/>
              <a:t>‹#›</a:t>
            </a:fld>
            <a:endParaRPr lang="en-US" dirty="0"/>
          </a:p>
        </p:txBody>
      </p:sp>
    </p:spTree>
    <p:extLst>
      <p:ext uri="{BB962C8B-B14F-4D97-AF65-F5344CB8AC3E}">
        <p14:creationId xmlns:p14="http://schemas.microsoft.com/office/powerpoint/2010/main" val="1955250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E1D6F-8584-4A53-833D-DCA47225B220}" type="datetimeFigureOut">
              <a:rPr lang="en-US" smtClean="0"/>
              <a:t>8/29/2021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3874D-A20A-4B3E-9C12-F524953D5B76}" type="slidenum">
              <a:rPr lang="en-US" smtClean="0"/>
              <a:t>‹#›</a:t>
            </a:fld>
            <a:endParaRPr lang="en-US" dirty="0"/>
          </a:p>
        </p:txBody>
      </p:sp>
    </p:spTree>
    <p:extLst>
      <p:ext uri="{BB962C8B-B14F-4D97-AF65-F5344CB8AC3E}">
        <p14:creationId xmlns:p14="http://schemas.microsoft.com/office/powerpoint/2010/main" val="2285305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7464" y="802298"/>
            <a:ext cx="8637073" cy="2541431"/>
          </a:xfrm>
        </p:spPr>
        <p:txBody>
          <a:bodyPr bIns="0" anchor="b">
            <a:normAutofit/>
          </a:bodyPr>
          <a:lstStyle>
            <a:lvl1pPr algn="l">
              <a:defRPr sz="6600"/>
            </a:lvl1pPr>
          </a:lstStyle>
          <a:p>
            <a:r>
              <a:rPr lang="en-US" noProof="0"/>
              <a:t>Click to edit Master title style</a:t>
            </a:r>
          </a:p>
        </p:txBody>
      </p:sp>
      <p:sp>
        <p:nvSpPr>
          <p:cNvPr id="3" name="Subtitle 2"/>
          <p:cNvSpPr>
            <a:spLocks noGrp="1"/>
          </p:cNvSpPr>
          <p:nvPr>
            <p:ph type="subTitle" idx="1"/>
          </p:nvPr>
        </p:nvSpPr>
        <p:spPr>
          <a:xfrm>
            <a:off x="1777464"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p:cNvSpPr>
            <a:spLocks noGrp="1"/>
          </p:cNvSpPr>
          <p:nvPr>
            <p:ph type="dt" sz="half" idx="10"/>
          </p:nvPr>
        </p:nvSpPr>
        <p:spPr>
          <a:xfrm>
            <a:off x="6913821" y="6370429"/>
            <a:ext cx="3500715" cy="309201"/>
          </a:xfrm>
        </p:spPr>
        <p:txBody>
          <a:bodyPr/>
          <a:lstStyle/>
          <a:p>
            <a:fld id="{2D202488-4139-4052-B998-251C9C912739}" type="datetimeFigureOut">
              <a:rPr lang="en-US" noProof="0" smtClean="0"/>
              <a:t>8/29/2021</a:t>
            </a:fld>
            <a:endParaRPr lang="en-US" noProof="0" dirty="0"/>
          </a:p>
        </p:txBody>
      </p:sp>
      <p:sp>
        <p:nvSpPr>
          <p:cNvPr id="5" name="Footer Placeholder 4"/>
          <p:cNvSpPr>
            <a:spLocks noGrp="1"/>
          </p:cNvSpPr>
          <p:nvPr>
            <p:ph type="ftr" sz="quarter" idx="11"/>
          </p:nvPr>
        </p:nvSpPr>
        <p:spPr>
          <a:xfrm>
            <a:off x="1777464" y="6370430"/>
            <a:ext cx="4973915" cy="309201"/>
          </a:xfrm>
        </p:spPr>
        <p:txBody>
          <a:bodyPr/>
          <a:lstStyle/>
          <a:p>
            <a:r>
              <a:rPr lang="en-US" noProof="0" dirty="0"/>
              <a:t>Add Footer Here</a:t>
            </a:r>
          </a:p>
        </p:txBody>
      </p:sp>
      <p:cxnSp>
        <p:nvCxnSpPr>
          <p:cNvPr id="15" name="Straight Connector 14"/>
          <p:cNvCxnSpPr/>
          <p:nvPr/>
        </p:nvCxnSpPr>
        <p:spPr>
          <a:xfrm>
            <a:off x="1777464"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640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Gallery ">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0394"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7873638" y="5144980"/>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2D202488-4139-4052-B998-251C9C912739}" type="datetimeFigureOut">
              <a:rPr lang="en-US" noProof="0" smtClean="0"/>
              <a:t>8/29/2021</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Content Placeholder 2">
            <a:extLst>
              <a:ext uri="{FF2B5EF4-FFF2-40B4-BE49-F238E27FC236}">
                <a16:creationId xmlns:a16="http://schemas.microsoft.com/office/drawing/2014/main" id="{9DE9A20D-024F-4A17-9B20-526AA4037253}"/>
              </a:ext>
            </a:extLst>
          </p:cNvPr>
          <p:cNvSpPr>
            <a:spLocks noGrp="1"/>
          </p:cNvSpPr>
          <p:nvPr>
            <p:ph idx="12"/>
          </p:nvPr>
        </p:nvSpPr>
        <p:spPr>
          <a:xfrm>
            <a:off x="4602108"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37D8F60F-F9DD-4AAC-BF28-C004CCDF2D69}"/>
              </a:ext>
            </a:extLst>
          </p:cNvPr>
          <p:cNvSpPr>
            <a:spLocks noGrp="1"/>
          </p:cNvSpPr>
          <p:nvPr>
            <p:ph idx="13"/>
          </p:nvPr>
        </p:nvSpPr>
        <p:spPr>
          <a:xfrm>
            <a:off x="7873638"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3">
            <a:extLst>
              <a:ext uri="{FF2B5EF4-FFF2-40B4-BE49-F238E27FC236}">
                <a16:creationId xmlns:a16="http://schemas.microsoft.com/office/drawing/2014/main" id="{8F09FDD8-5B1C-4AAA-8EEC-0A77C9E477D1}"/>
              </a:ext>
            </a:extLst>
          </p:cNvPr>
          <p:cNvSpPr>
            <a:spLocks noGrp="1"/>
          </p:cNvSpPr>
          <p:nvPr>
            <p:ph type="body" sz="half" idx="14"/>
          </p:nvPr>
        </p:nvSpPr>
        <p:spPr>
          <a:xfrm>
            <a:off x="4595889" y="5144979"/>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2" name="Text Placeholder 3">
            <a:extLst>
              <a:ext uri="{FF2B5EF4-FFF2-40B4-BE49-F238E27FC236}">
                <a16:creationId xmlns:a16="http://schemas.microsoft.com/office/drawing/2014/main" id="{E6DF0B7E-E17E-4875-966D-4DE67F755B71}"/>
              </a:ext>
            </a:extLst>
          </p:cNvPr>
          <p:cNvSpPr>
            <a:spLocks noGrp="1"/>
          </p:cNvSpPr>
          <p:nvPr>
            <p:ph type="body" sz="half" idx="15"/>
          </p:nvPr>
        </p:nvSpPr>
        <p:spPr>
          <a:xfrm>
            <a:off x="1306587" y="5144978"/>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cxnSp>
        <p:nvCxnSpPr>
          <p:cNvPr id="13" name="Straight Connector 12">
            <a:extLst>
              <a:ext uri="{FF2B5EF4-FFF2-40B4-BE49-F238E27FC236}">
                <a16:creationId xmlns:a16="http://schemas.microsoft.com/office/drawing/2014/main" id="{5685D963-B130-47E9-AFCC-AEBED2B1155B}"/>
              </a:ext>
            </a:extLst>
          </p:cNvPr>
          <p:cNvCxnSpPr>
            <a:cxnSpLocks/>
          </p:cNvCxnSpPr>
          <p:nvPr userDrawn="1"/>
        </p:nvCxnSpPr>
        <p:spPr>
          <a:xfrm>
            <a:off x="448407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2FA9B6CF-713A-4942-BE35-A61AFCDDFD3D}"/>
              </a:ext>
            </a:extLst>
          </p:cNvPr>
          <p:cNvCxnSpPr>
            <a:cxnSpLocks/>
          </p:cNvCxnSpPr>
          <p:nvPr userDrawn="1"/>
        </p:nvCxnSpPr>
        <p:spPr>
          <a:xfrm>
            <a:off x="775774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sp>
        <p:nvSpPr>
          <p:cNvPr id="19" name="Text Placeholder 18">
            <a:extLst>
              <a:ext uri="{FF2B5EF4-FFF2-40B4-BE49-F238E27FC236}">
                <a16:creationId xmlns:a16="http://schemas.microsoft.com/office/drawing/2014/main" id="{93809A32-C7A4-4739-994B-BE492F855ACC}"/>
              </a:ext>
            </a:extLst>
          </p:cNvPr>
          <p:cNvSpPr>
            <a:spLocks noGrp="1"/>
          </p:cNvSpPr>
          <p:nvPr>
            <p:ph type="body" sz="quarter" idx="16"/>
          </p:nvPr>
        </p:nvSpPr>
        <p:spPr>
          <a:xfrm>
            <a:off x="1290908" y="1617663"/>
            <a:ext cx="9618391" cy="1336675"/>
          </a:xfr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itle 6">
            <a:extLst>
              <a:ext uri="{FF2B5EF4-FFF2-40B4-BE49-F238E27FC236}">
                <a16:creationId xmlns:a16="http://schemas.microsoft.com/office/drawing/2014/main" id="{2C1ABD52-D5FE-4FC2-8449-5DA0E52853E1}"/>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24270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noProof="0"/>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7236069" y="6332578"/>
            <a:ext cx="4315852" cy="320123"/>
          </a:xfrm>
        </p:spPr>
        <p:txBody>
          <a:bodyPr/>
          <a:lstStyle>
            <a:lvl1pPr algn="r">
              <a:defRPr/>
            </a:lvl1pPr>
          </a:lstStyle>
          <a:p>
            <a:fld id="{2D202488-4139-4052-B998-251C9C912739}" type="datetimeFigureOut">
              <a:rPr lang="en-US" noProof="0" smtClean="0"/>
              <a:pPr/>
              <a:t>8/29/2021</a:t>
            </a:fld>
            <a:endParaRPr lang="en-US" noProof="0" dirty="0"/>
          </a:p>
        </p:txBody>
      </p:sp>
      <p:sp>
        <p:nvSpPr>
          <p:cNvPr id="6" name="Footer Placeholder 5"/>
          <p:cNvSpPr>
            <a:spLocks noGrp="1"/>
          </p:cNvSpPr>
          <p:nvPr>
            <p:ph type="ftr" sz="quarter" idx="11"/>
          </p:nvPr>
        </p:nvSpPr>
        <p:spPr>
          <a:xfrm>
            <a:off x="1447382" y="6332578"/>
            <a:ext cx="5541004" cy="320931"/>
          </a:xfrm>
        </p:spPr>
        <p:txBody>
          <a:bodyPr/>
          <a:lstStyle/>
          <a:p>
            <a:r>
              <a:rPr lang="en-US" noProof="0" dirty="0"/>
              <a:t>Add Footer Here</a:t>
            </a: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1589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8/29/2021</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31135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8/29/2021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83799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61084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8/29/2021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47947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8/29/2021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63143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8/29/2021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57672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8/29/2021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8091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8/29/2021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00873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2D202488-4139-4052-B998-251C9C912739}" type="datetimeFigureOut">
              <a:rPr lang="en-US" noProof="0" smtClean="0"/>
              <a:t>8/29/2021</a:t>
            </a:fld>
            <a:endParaRPr lang="en-US" noProof="0" dirty="0"/>
          </a:p>
        </p:txBody>
      </p:sp>
      <p:sp>
        <p:nvSpPr>
          <p:cNvPr id="5" name="Footer Placeholder 4"/>
          <p:cNvSpPr>
            <a:spLocks noGrp="1"/>
          </p:cNvSpPr>
          <p:nvPr>
            <p:ph type="ftr" sz="quarter" idx="11"/>
          </p:nvPr>
        </p:nvSpPr>
        <p:spPr/>
        <p:txBody>
          <a:bodyPr/>
          <a:lstStyle/>
          <a:p>
            <a:r>
              <a:rPr lang="en-US" noProof="0" dirty="0"/>
              <a:t>Add Footer Here</a:t>
            </a:r>
          </a:p>
        </p:txBody>
      </p:sp>
      <p:cxnSp>
        <p:nvCxnSpPr>
          <p:cNvPr id="33" name="Straight Connector 32"/>
          <p:cNvCxnSpPr/>
          <p:nvPr/>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Title 5">
            <a:extLst>
              <a:ext uri="{FF2B5EF4-FFF2-40B4-BE49-F238E27FC236}">
                <a16:creationId xmlns:a16="http://schemas.microsoft.com/office/drawing/2014/main" id="{C414FF1F-6558-4E39-87DB-276E44F5477C}"/>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56888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8/29/2021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50636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8/29/2021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71960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8/29/2021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3467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8/29/2021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33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8984328" y="1226003"/>
            <a:ext cx="3173413" cy="276999"/>
          </a:xfrm>
        </p:spPr>
        <p:txBody>
          <a:bodyPr/>
          <a:lstStyle/>
          <a:p>
            <a:pPr lvl="0"/>
            <a:endParaRPr lang="en-IN" noProof="0"/>
          </a:p>
        </p:txBody>
      </p:sp>
      <p:sp>
        <p:nvSpPr>
          <p:cNvPr id="2" name="Title 1"/>
          <p:cNvSpPr>
            <a:spLocks noGrp="1"/>
          </p:cNvSpPr>
          <p:nvPr>
            <p:ph type="title"/>
          </p:nvPr>
        </p:nvSpPr>
        <p:spPr>
          <a:xfrm>
            <a:off x="253667" y="333043"/>
            <a:ext cx="9486900" cy="369332"/>
          </a:xfrm>
          <a:prstGeom prst="rect">
            <a:avLst/>
          </a:prstGeom>
        </p:spPr>
        <p:txBody>
          <a:bodyPr/>
          <a:lstStyle>
            <a:lvl1pPr>
              <a:defRPr sz="2400" b="1">
                <a:solidFill>
                  <a:schemeClr val="tx2"/>
                </a:solidFill>
              </a:defRPr>
            </a:lvl1pPr>
          </a:lstStyle>
          <a:p>
            <a:r>
              <a:rPr lang="en-US"/>
              <a:t>Click to edit Master title style</a:t>
            </a:r>
            <a:endParaRPr lang="en-IN"/>
          </a:p>
        </p:txBody>
      </p:sp>
    </p:spTree>
    <p:extLst>
      <p:ext uri="{BB962C8B-B14F-4D97-AF65-F5344CB8AC3E}">
        <p14:creationId xmlns:p14="http://schemas.microsoft.com/office/powerpoint/2010/main" val="503079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02167" y="228601"/>
            <a:ext cx="11387667" cy="5870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3" name="Date Placeholder 3">
            <a:extLst>
              <a:ext uri="{FF2B5EF4-FFF2-40B4-BE49-F238E27FC236}">
                <a16:creationId xmlns:a16="http://schemas.microsoft.com/office/drawing/2014/main" id="{0469D3B9-EA65-4626-A6E1-48087CA72D62}"/>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
        <p:nvSpPr>
          <p:cNvPr id="4" name="Footer Placeholder 4">
            <a:extLst>
              <a:ext uri="{FF2B5EF4-FFF2-40B4-BE49-F238E27FC236}">
                <a16:creationId xmlns:a16="http://schemas.microsoft.com/office/drawing/2014/main" id="{EB6B51FA-9BF1-404B-8756-C7D941F98900}"/>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
        <p:nvSpPr>
          <p:cNvPr id="5" name="Slide Number Placeholder 5">
            <a:extLst>
              <a:ext uri="{FF2B5EF4-FFF2-40B4-BE49-F238E27FC236}">
                <a16:creationId xmlns:a16="http://schemas.microsoft.com/office/drawing/2014/main" id="{0C6A7D71-7F1B-4E54-8389-6F767E65A6A5}"/>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60B749-CA15-4FF1-B934-017EA7AF7611}" type="slidenum">
              <a:rPr kumimoji="0" lang="en-US" altLang="en-US" sz="1200" b="0" i="0" u="none" strike="noStrike" kern="1200" cap="none" spc="0" normalizeH="0" baseline="0" noProof="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2122116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887950"/>
          </a:xfrm>
        </p:spPr>
        <p:txBody>
          <a:bodyPr anchor="b">
            <a:normAutofit/>
          </a:bodyPr>
          <a:lstStyle>
            <a:lvl1pPr algn="l">
              <a:defRPr sz="3600"/>
            </a:lvl1pPr>
          </a:lstStyle>
          <a:p>
            <a:r>
              <a:rPr lang="en-US" noProof="0"/>
              <a:t>Click to edit Master title style</a:t>
            </a:r>
          </a:p>
        </p:txBody>
      </p:sp>
      <p:sp>
        <p:nvSpPr>
          <p:cNvPr id="3" name="Text Placeholder 2"/>
          <p:cNvSpPr>
            <a:spLocks noGrp="1"/>
          </p:cNvSpPr>
          <p:nvPr>
            <p:ph type="body" idx="1"/>
          </p:nvPr>
        </p:nvSpPr>
        <p:spPr>
          <a:xfrm>
            <a:off x="1780777"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2D202488-4139-4052-B998-251C9C912739}" type="datetimeFigureOut">
              <a:rPr lang="en-US" noProof="0" smtClean="0"/>
              <a:t>8/29/2021</a:t>
            </a:fld>
            <a:endParaRPr lang="en-US" noProof="0" dirty="0"/>
          </a:p>
        </p:txBody>
      </p:sp>
      <p:sp>
        <p:nvSpPr>
          <p:cNvPr id="5" name="Footer Placeholder 4"/>
          <p:cNvSpPr>
            <a:spLocks noGrp="1"/>
          </p:cNvSpPr>
          <p:nvPr>
            <p:ph type="ftr" sz="quarter" idx="11"/>
          </p:nvPr>
        </p:nvSpPr>
        <p:spPr/>
        <p:txBody>
          <a:bodyPr/>
          <a:lstStyle/>
          <a:p>
            <a:r>
              <a:rPr lang="en-US" noProof="0" dirty="0"/>
              <a:t>Add Footer Here</a:t>
            </a:r>
          </a:p>
        </p:txBody>
      </p:sp>
      <p:cxnSp>
        <p:nvCxnSpPr>
          <p:cNvPr id="15" name="Straight Connector 14"/>
          <p:cNvCxnSpPr/>
          <p:nvPr/>
        </p:nvCxnSpPr>
        <p:spPr>
          <a:xfrm>
            <a:off x="1780777"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013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92239" y="2161853"/>
            <a:ext cx="4645152" cy="34485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58679" y="2168318"/>
            <a:ext cx="4645152" cy="34415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2D202488-4139-4052-B998-251C9C912739}" type="datetimeFigureOut">
              <a:rPr lang="en-US" noProof="0" smtClean="0"/>
              <a:t>8/29/2021</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4715607D-9DE2-4687-AAF8-EF2427252A90}"/>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id="{2F96D46B-C1B8-46AB-87DF-61A8058B1F42}"/>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7775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87315" y="1950795"/>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287315" y="2755515"/>
            <a:ext cx="4645152" cy="264445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52486" y="1954249"/>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52486" y="2752737"/>
            <a:ext cx="4645152" cy="263737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2D202488-4139-4052-B998-251C9C912739}" type="datetimeFigureOut">
              <a:rPr lang="en-US" noProof="0" smtClean="0"/>
              <a:t>8/29/2021</a:t>
            </a:fld>
            <a:endParaRPr lang="en-US" noProof="0" dirty="0"/>
          </a:p>
        </p:txBody>
      </p:sp>
      <p:sp>
        <p:nvSpPr>
          <p:cNvPr id="8" name="Footer Placeholder 7"/>
          <p:cNvSpPr>
            <a:spLocks noGrp="1"/>
          </p:cNvSpPr>
          <p:nvPr>
            <p:ph type="ftr" sz="quarter" idx="11"/>
          </p:nvPr>
        </p:nvSpPr>
        <p:spPr/>
        <p:txBody>
          <a:bodyPr/>
          <a:lstStyle/>
          <a:p>
            <a:r>
              <a:rPr lang="en-US" noProof="0" dirty="0"/>
              <a:t>Add Footer Here</a:t>
            </a:r>
          </a:p>
        </p:txBody>
      </p:sp>
      <p:cxnSp>
        <p:nvCxnSpPr>
          <p:cNvPr id="11" name="Straight Connector 10">
            <a:extLst>
              <a:ext uri="{FF2B5EF4-FFF2-40B4-BE49-F238E27FC236}">
                <a16:creationId xmlns:a16="http://schemas.microsoft.com/office/drawing/2014/main" id="{C384AA55-1960-47F4-BA3C-E97A6F2D0B19}"/>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Title 8">
            <a:extLst>
              <a:ext uri="{FF2B5EF4-FFF2-40B4-BE49-F238E27FC236}">
                <a16:creationId xmlns:a16="http://schemas.microsoft.com/office/drawing/2014/main" id="{09471694-1220-4CFC-A31F-622E5D3DE2D5}"/>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98174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202488-4139-4052-B998-251C9C912739}" type="datetimeFigureOut">
              <a:rPr lang="en-US" noProof="0" smtClean="0"/>
              <a:t>8/29/2021</a:t>
            </a:fld>
            <a:endParaRPr lang="en-US" noProof="0" dirty="0"/>
          </a:p>
        </p:txBody>
      </p:sp>
      <p:sp>
        <p:nvSpPr>
          <p:cNvPr id="4" name="Footer Placeholder 3"/>
          <p:cNvSpPr>
            <a:spLocks noGrp="1"/>
          </p:cNvSpPr>
          <p:nvPr>
            <p:ph type="ftr" sz="quarter" idx="11"/>
          </p:nvPr>
        </p:nvSpPr>
        <p:spPr/>
        <p:txBody>
          <a:bodyPr/>
          <a:lstStyle/>
          <a:p>
            <a:r>
              <a:rPr lang="en-US" noProof="0" dirty="0"/>
              <a:t>Add Footer Here</a:t>
            </a:r>
          </a:p>
        </p:txBody>
      </p:sp>
      <p:cxnSp>
        <p:nvCxnSpPr>
          <p:cNvPr id="7" name="Straight Connector 6">
            <a:extLst>
              <a:ext uri="{FF2B5EF4-FFF2-40B4-BE49-F238E27FC236}">
                <a16:creationId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id="{3DF0054B-B64C-418E-A1B8-428EE4A1DB50}"/>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45395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202488-4139-4052-B998-251C9C912739}" type="datetimeFigureOut">
              <a:rPr lang="en-US" noProof="0" smtClean="0"/>
              <a:t>8/29/2021</a:t>
            </a:fld>
            <a:endParaRPr lang="en-US" noProof="0" dirty="0"/>
          </a:p>
        </p:txBody>
      </p:sp>
      <p:sp>
        <p:nvSpPr>
          <p:cNvPr id="4" name="Footer Placeholder 3"/>
          <p:cNvSpPr>
            <a:spLocks noGrp="1"/>
          </p:cNvSpPr>
          <p:nvPr>
            <p:ph type="ftr" sz="quarter" idx="11"/>
          </p:nvPr>
        </p:nvSpPr>
        <p:spPr/>
        <p:txBody>
          <a:bodyPr/>
          <a:lstStyle/>
          <a:p>
            <a:r>
              <a:rPr lang="en-US" noProof="0" dirty="0"/>
              <a:t>Add Footer Here</a:t>
            </a:r>
          </a:p>
        </p:txBody>
      </p:sp>
      <p:cxnSp>
        <p:nvCxnSpPr>
          <p:cNvPr id="7" name="Straight Connector 6">
            <a:extLst>
              <a:ext uri="{FF2B5EF4-FFF2-40B4-BE49-F238E27FC236}">
                <a16:creationId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id="{3DF0054B-B64C-418E-A1B8-428EE4A1DB50}"/>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A5A680F6-C147-410B-94DF-19850752D7DF}"/>
              </a:ext>
            </a:extLst>
          </p:cNvPr>
          <p:cNvSpPr>
            <a:spLocks noGrp="1"/>
          </p:cNvSpPr>
          <p:nvPr>
            <p:ph type="body" sz="quarter" idx="12"/>
          </p:nvPr>
        </p:nvSpPr>
        <p:spPr>
          <a:xfrm>
            <a:off x="1694656" y="1865037"/>
            <a:ext cx="8802688" cy="3127927"/>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4010242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202488-4139-4052-B998-251C9C912739}" type="datetimeFigureOut">
              <a:rPr lang="en-US" noProof="0" smtClean="0"/>
              <a:t>8/29/2021</a:t>
            </a:fld>
            <a:endParaRPr lang="en-US" noProof="0" dirty="0"/>
          </a:p>
        </p:txBody>
      </p:sp>
      <p:sp>
        <p:nvSpPr>
          <p:cNvPr id="3" name="Footer Placeholder 2"/>
          <p:cNvSpPr>
            <a:spLocks noGrp="1"/>
          </p:cNvSpPr>
          <p:nvPr>
            <p:ph type="ftr" sz="quarter" idx="11"/>
          </p:nvPr>
        </p:nvSpPr>
        <p:spPr/>
        <p:txBody>
          <a:bodyPr/>
          <a:lstStyle/>
          <a:p>
            <a:r>
              <a:rPr lang="en-US" noProof="0" dirty="0"/>
              <a:t>Add Footer Here </a:t>
            </a:r>
          </a:p>
        </p:txBody>
      </p:sp>
    </p:spTree>
    <p:extLst>
      <p:ext uri="{BB962C8B-B14F-4D97-AF65-F5344CB8AC3E}">
        <p14:creationId xmlns:p14="http://schemas.microsoft.com/office/powerpoint/2010/main" val="377124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5246" y="1645522"/>
            <a:ext cx="5807176" cy="3840852"/>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290909" y="1645522"/>
            <a:ext cx="3600000" cy="383672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2D202488-4139-4052-B998-251C9C912739}" type="datetimeFigureOut">
              <a:rPr lang="en-US" noProof="0" smtClean="0"/>
              <a:t>8/29/2021</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id="{1B74F78C-6D32-47C3-ABB2-6E7092A9C4A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281653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cstate="screen">
            <a:extLst>
              <a:ext uri="{BEBA8EAE-BF5A-486C-A8C5-ECC9F3942E4B}">
                <a14:imgProps xmlns:a14="http://schemas.microsoft.com/office/drawing/2010/main">
                  <a14:imgLayer r:embed="rId15">
                    <a14:imgEffect>
                      <a14:brightnessContrast contrast="40000"/>
                    </a14:imgEffect>
                  </a14:imgLayer>
                </a14:imgProps>
              </a:ex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294363" y="804519"/>
            <a:ext cx="9603275" cy="1049235"/>
          </a:xfrm>
          <a:prstGeom prst="rect">
            <a:avLst/>
          </a:prstGeom>
        </p:spPr>
        <p:txBody>
          <a:bodyPr vert="horz" lIns="91440" tIns="45720" rIns="91440" bIns="45720" rtlCol="0" anchor="t">
            <a:normAutofit/>
          </a:bodyPr>
          <a:lstStyle/>
          <a:p>
            <a:r>
              <a:rPr lang="en-US" noProof="0"/>
              <a:t>Click to edit Master title style</a:t>
            </a:r>
          </a:p>
        </p:txBody>
      </p:sp>
      <p:sp>
        <p:nvSpPr>
          <p:cNvPr id="3" name="Text Placeholder 2"/>
          <p:cNvSpPr>
            <a:spLocks noGrp="1"/>
          </p:cNvSpPr>
          <p:nvPr>
            <p:ph type="body" idx="1"/>
          </p:nvPr>
        </p:nvSpPr>
        <p:spPr>
          <a:xfrm>
            <a:off x="1294363" y="2015732"/>
            <a:ext cx="9603275" cy="345061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396923" y="6340793"/>
            <a:ext cx="3500715" cy="309201"/>
          </a:xfrm>
          <a:prstGeom prst="rect">
            <a:avLst/>
          </a:prstGeom>
        </p:spPr>
        <p:txBody>
          <a:bodyPr vert="horz" lIns="91440" tIns="45720" rIns="91440" bIns="45720" rtlCol="0" anchor="ctr"/>
          <a:lstStyle>
            <a:lvl1pPr algn="r">
              <a:defRPr sz="1000">
                <a:solidFill>
                  <a:schemeClr val="bg1"/>
                </a:solidFill>
              </a:defRPr>
            </a:lvl1pPr>
          </a:lstStyle>
          <a:p>
            <a:fld id="{2D202488-4139-4052-B998-251C9C912739}" type="datetimeFigureOut">
              <a:rPr lang="en-US" noProof="0" smtClean="0"/>
              <a:pPr/>
              <a:t>8/29/2021</a:t>
            </a:fld>
            <a:endParaRPr lang="en-US" noProof="0" dirty="0"/>
          </a:p>
        </p:txBody>
      </p:sp>
      <p:sp>
        <p:nvSpPr>
          <p:cNvPr id="5" name="Footer Placeholder 4"/>
          <p:cNvSpPr>
            <a:spLocks noGrp="1"/>
          </p:cNvSpPr>
          <p:nvPr>
            <p:ph type="ftr" sz="quarter" idx="3"/>
          </p:nvPr>
        </p:nvSpPr>
        <p:spPr>
          <a:xfrm>
            <a:off x="1294364" y="6339730"/>
            <a:ext cx="5938836" cy="309201"/>
          </a:xfrm>
          <a:prstGeom prst="rect">
            <a:avLst/>
          </a:prstGeom>
        </p:spPr>
        <p:txBody>
          <a:bodyPr vert="horz" lIns="91440" tIns="45720" rIns="91440" bIns="45720" rtlCol="0" anchor="ctr"/>
          <a:lstStyle>
            <a:lvl1pPr algn="l">
              <a:defRPr sz="1000">
                <a:solidFill>
                  <a:schemeClr val="bg1"/>
                </a:solidFill>
              </a:defRPr>
            </a:lvl1pPr>
          </a:lstStyle>
          <a:p>
            <a:r>
              <a:rPr lang="en-US" noProof="0" dirty="0"/>
              <a:t>Add Footer Here</a:t>
            </a: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5870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7" r:id="rId7"/>
    <p:sldLayoutId id="2147483691" r:id="rId8"/>
    <p:sldLayoutId id="2147483692" r:id="rId9"/>
    <p:sldLayoutId id="2147483696" r:id="rId10"/>
    <p:sldLayoutId id="214748369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8/29/2021</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540505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A56C-7A25-4BD4-AA72-5256E68BE4CB}"/>
              </a:ext>
            </a:extLst>
          </p:cNvPr>
          <p:cNvSpPr>
            <a:spLocks noGrp="1"/>
          </p:cNvSpPr>
          <p:nvPr>
            <p:ph type="ctrTitle"/>
          </p:nvPr>
        </p:nvSpPr>
        <p:spPr>
          <a:xfrm>
            <a:off x="1777464" y="1001080"/>
            <a:ext cx="8637073" cy="2480538"/>
          </a:xfrm>
        </p:spPr>
        <p:txBody>
          <a:bodyPr>
            <a:normAutofit/>
          </a:bodyPr>
          <a:lstStyle/>
          <a:p>
            <a:pPr algn="ctr"/>
            <a:r>
              <a:rPr lang="en-US" sz="4500" b="1" i="1" cap="none" dirty="0">
                <a:solidFill>
                  <a:srgbClr val="202124"/>
                </a:solidFill>
                <a:effectLst/>
                <a:latin typeface="Gabriola" panose="04040605051002020D02" pitchFamily="82" charset="0"/>
              </a:rPr>
              <a:t>Practical Aspects - Case Studies</a:t>
            </a:r>
            <a:br>
              <a:rPr lang="en-US" sz="4500" b="1" i="1" cap="none" dirty="0">
                <a:solidFill>
                  <a:srgbClr val="202124"/>
                </a:solidFill>
                <a:effectLst/>
                <a:latin typeface="Gabriola" panose="04040605051002020D02" pitchFamily="82" charset="0"/>
              </a:rPr>
            </a:br>
            <a:r>
              <a:rPr lang="en-US" sz="4500" b="1" i="1" cap="none" dirty="0">
                <a:solidFill>
                  <a:srgbClr val="202124"/>
                </a:solidFill>
                <a:effectLst/>
                <a:latin typeface="Gabriola" panose="04040605051002020D02" pitchFamily="82" charset="0"/>
              </a:rPr>
              <a:t>Information Systems Audit</a:t>
            </a:r>
            <a:r>
              <a:rPr lang="en-US" sz="2700" b="0" i="0" cap="none" dirty="0">
                <a:solidFill>
                  <a:srgbClr val="202124"/>
                </a:solidFill>
                <a:effectLst/>
                <a:latin typeface="Google Sans"/>
              </a:rPr>
              <a:t> </a:t>
            </a:r>
            <a:r>
              <a:rPr lang="en-US" sz="2700" cap="none" dirty="0">
                <a:solidFill>
                  <a:srgbClr val="202124"/>
                </a:solidFill>
                <a:latin typeface="Google Sans"/>
              </a:rPr>
              <a:t>-</a:t>
            </a:r>
            <a:r>
              <a:rPr lang="en-US" sz="3600" b="1" cap="none" dirty="0">
                <a:solidFill>
                  <a:srgbClr val="202124"/>
                </a:solidFill>
                <a:latin typeface="Gabriola" panose="04040605051002020D02" pitchFamily="82" charset="0"/>
              </a:rPr>
              <a:t>IS Audit</a:t>
            </a:r>
            <a:r>
              <a:rPr lang="en-US" sz="2700" b="0" i="0" cap="none" dirty="0">
                <a:solidFill>
                  <a:srgbClr val="202124"/>
                </a:solidFill>
                <a:effectLst/>
                <a:latin typeface="Google Sans"/>
              </a:rPr>
              <a:t/>
            </a:r>
            <a:br>
              <a:rPr lang="en-US" sz="2700" b="0" i="0" cap="none" dirty="0">
                <a:solidFill>
                  <a:srgbClr val="202124"/>
                </a:solidFill>
                <a:effectLst/>
                <a:latin typeface="Google Sans"/>
              </a:rPr>
            </a:br>
            <a:r>
              <a:rPr lang="en-US" sz="2700" b="0" i="0" cap="none" dirty="0">
                <a:solidFill>
                  <a:srgbClr val="202124"/>
                </a:solidFill>
                <a:effectLst/>
                <a:latin typeface="Google Sans"/>
              </a:rPr>
              <a:t>                                                              </a:t>
            </a:r>
            <a:endParaRPr lang="en-US" sz="1800" cap="none" dirty="0"/>
          </a:p>
        </p:txBody>
      </p:sp>
      <p:pic>
        <p:nvPicPr>
          <p:cNvPr id="5" name="Graphic 4" descr="Brain in head icon&#10;">
            <a:extLst>
              <a:ext uri="{FF2B5EF4-FFF2-40B4-BE49-F238E27FC236}">
                <a16:creationId xmlns:a16="http://schemas.microsoft.com/office/drawing/2014/main" id="{D011E263-3212-4780-A140-E652B108BDC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9107471" y="1989000"/>
            <a:ext cx="1440000" cy="1440000"/>
          </a:xfrm>
          <a:prstGeom prst="rect">
            <a:avLst/>
          </a:prstGeom>
        </p:spPr>
      </p:pic>
      <p:sp>
        <p:nvSpPr>
          <p:cNvPr id="3" name="Subtitle 2">
            <a:extLst>
              <a:ext uri="{FF2B5EF4-FFF2-40B4-BE49-F238E27FC236}">
                <a16:creationId xmlns:a16="http://schemas.microsoft.com/office/drawing/2014/main" id="{BBBCF363-1123-45B1-8A9A-ABCDA40EF3F2}"/>
              </a:ext>
            </a:extLst>
          </p:cNvPr>
          <p:cNvSpPr>
            <a:spLocks noGrp="1"/>
          </p:cNvSpPr>
          <p:nvPr>
            <p:ph type="subTitle" idx="1"/>
          </p:nvPr>
        </p:nvSpPr>
        <p:spPr>
          <a:xfrm>
            <a:off x="1777464" y="3575164"/>
            <a:ext cx="8637072" cy="977621"/>
          </a:xfrm>
        </p:spPr>
        <p:txBody>
          <a:bodyPr>
            <a:normAutofit fontScale="85000" lnSpcReduction="20000"/>
          </a:bodyPr>
          <a:lstStyle/>
          <a:p>
            <a:pPr algn="r"/>
            <a:r>
              <a:rPr lang="en-US" sz="2900" b="1" cap="none" dirty="0">
                <a:solidFill>
                  <a:srgbClr val="000000"/>
                </a:solidFill>
                <a:latin typeface="Calibri" panose="020F0502020204030204" pitchFamily="34" charset="0"/>
                <a:ea typeface="Tahoma" panose="020B0604030504040204" pitchFamily="34" charset="0"/>
                <a:cs typeface="Calibri" panose="020F0502020204030204" pitchFamily="34" charset="0"/>
              </a:rPr>
              <a:t>CMA (Dr.) Siva Rama Prasad Puvvala</a:t>
            </a:r>
          </a:p>
          <a:p>
            <a:pPr algn="r"/>
            <a:r>
              <a:rPr lang="en-US" sz="1900" b="1" i="1" cap="none" dirty="0">
                <a:solidFill>
                  <a:srgbClr val="000000"/>
                </a:solidFill>
                <a:latin typeface="Calibri" panose="020F0502020204030204" pitchFamily="34" charset="0"/>
                <a:ea typeface="Tahoma" panose="020B0604030504040204" pitchFamily="34" charset="0"/>
                <a:cs typeface="Calibri" panose="020F0502020204030204" pitchFamily="34" charset="0"/>
              </a:rPr>
              <a:t>M.Com., MBA., FCMA., FCS., FIIBF., FIII (Life &amp; General)., MAIMA.,</a:t>
            </a:r>
          </a:p>
          <a:p>
            <a:endParaRPr lang="en-US" dirty="0"/>
          </a:p>
        </p:txBody>
      </p:sp>
    </p:spTree>
    <p:extLst>
      <p:ext uri="{BB962C8B-B14F-4D97-AF65-F5344CB8AC3E}">
        <p14:creationId xmlns:p14="http://schemas.microsoft.com/office/powerpoint/2010/main" val="410429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indent="0" algn="just">
              <a:buNone/>
            </a:pPr>
            <a:r>
              <a:rPr lang="en-US" sz="2300" dirty="0"/>
              <a:t>The IS auditors will require to concentrate on the following areas to ensure that the Information Systems Assets of the organization are safeguarded: </a:t>
            </a:r>
          </a:p>
          <a:p>
            <a:pPr algn="just">
              <a:buFont typeface="Wingdings" panose="05000000000000000000" pitchFamily="2" charset="2"/>
              <a:buChar char="ü"/>
            </a:pPr>
            <a:r>
              <a:rPr lang="en-US" sz="2300" b="1" dirty="0">
                <a:solidFill>
                  <a:srgbClr val="0070C0"/>
                </a:solidFill>
              </a:rPr>
              <a:t>Environmental Security </a:t>
            </a:r>
          </a:p>
          <a:p>
            <a:pPr algn="just">
              <a:buFont typeface="Wingdings" panose="05000000000000000000" pitchFamily="2" charset="2"/>
              <a:buChar char="ü"/>
            </a:pPr>
            <a:r>
              <a:rPr lang="en-US" sz="2300" b="1" dirty="0"/>
              <a:t>Uninterrupted Power Supply </a:t>
            </a:r>
          </a:p>
          <a:p>
            <a:pPr algn="just">
              <a:buFont typeface="Wingdings" panose="05000000000000000000" pitchFamily="2" charset="2"/>
              <a:buChar char="ü"/>
            </a:pPr>
            <a:r>
              <a:rPr lang="en-US" sz="2300" b="1" dirty="0"/>
              <a:t>Electrical Lines </a:t>
            </a:r>
          </a:p>
          <a:p>
            <a:pPr algn="just">
              <a:buFont typeface="Wingdings" panose="05000000000000000000" pitchFamily="2" charset="2"/>
              <a:buChar char="ü"/>
            </a:pPr>
            <a:r>
              <a:rPr lang="en-US" sz="2300" b="1" dirty="0"/>
              <a:t>Data Cables &amp; Networking Products </a:t>
            </a:r>
          </a:p>
          <a:p>
            <a:pPr algn="just">
              <a:buFont typeface="Wingdings" panose="05000000000000000000" pitchFamily="2" charset="2"/>
              <a:buChar char="ü"/>
            </a:pPr>
            <a:r>
              <a:rPr lang="en-US" sz="2300" b="1" dirty="0"/>
              <a:t>Fire Protection </a:t>
            </a:r>
          </a:p>
        </p:txBody>
      </p:sp>
      <p:pic>
        <p:nvPicPr>
          <p:cNvPr id="4" name="Picture 3">
            <a:extLst>
              <a:ext uri="{FF2B5EF4-FFF2-40B4-BE49-F238E27FC236}">
                <a16:creationId xmlns:a16="http://schemas.microsoft.com/office/drawing/2014/main" id="{F8F93101-E5E0-4859-AFBC-37A11FE995F1}"/>
              </a:ext>
            </a:extLst>
          </p:cNvPr>
          <p:cNvPicPr>
            <a:picLocks noChangeAspect="1"/>
          </p:cNvPicPr>
          <p:nvPr/>
        </p:nvPicPr>
        <p:blipFill>
          <a:blip r:embed="rId2"/>
          <a:stretch>
            <a:fillRect/>
          </a:stretch>
        </p:blipFill>
        <p:spPr>
          <a:xfrm>
            <a:off x="32619" y="198778"/>
            <a:ext cx="2505673" cy="1199639"/>
          </a:xfrm>
          <a:prstGeom prst="rect">
            <a:avLst/>
          </a:prstGeom>
        </p:spPr>
      </p:pic>
    </p:spTree>
    <p:extLst>
      <p:ext uri="{BB962C8B-B14F-4D97-AF65-F5344CB8AC3E}">
        <p14:creationId xmlns:p14="http://schemas.microsoft.com/office/powerpoint/2010/main" val="391773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indent="0" algn="just">
              <a:buNone/>
            </a:pPr>
            <a:r>
              <a:rPr lang="en-US" sz="2300" dirty="0"/>
              <a:t>The IS auditors will require to concentrate on the following areas to ensure that the Information Systems Assets of the organization are safeguarded: - </a:t>
            </a:r>
            <a:r>
              <a:rPr lang="en-US" sz="2300" b="1" dirty="0"/>
              <a:t>Contd.. ..</a:t>
            </a:r>
          </a:p>
          <a:p>
            <a:pPr algn="just">
              <a:buFont typeface="Wingdings" panose="05000000000000000000" pitchFamily="2" charset="2"/>
              <a:buChar char="ü"/>
            </a:pPr>
            <a:r>
              <a:rPr lang="en-US" sz="2300" b="1" dirty="0"/>
              <a:t>Insurance of Assets </a:t>
            </a:r>
          </a:p>
          <a:p>
            <a:pPr algn="just">
              <a:buFont typeface="Wingdings" panose="05000000000000000000" pitchFamily="2" charset="2"/>
              <a:buChar char="ü"/>
            </a:pPr>
            <a:r>
              <a:rPr lang="en-US" sz="2300" b="1" dirty="0"/>
              <a:t>Annual Maintenance Contract </a:t>
            </a:r>
          </a:p>
          <a:p>
            <a:pPr algn="just">
              <a:buFont typeface="Wingdings" panose="05000000000000000000" pitchFamily="2" charset="2"/>
              <a:buChar char="ü"/>
            </a:pPr>
            <a:r>
              <a:rPr lang="en-US" sz="2300" b="1" dirty="0"/>
              <a:t>Logical Security &amp; Access Control - Operating System Level </a:t>
            </a:r>
          </a:p>
          <a:p>
            <a:pPr algn="just">
              <a:buFont typeface="Wingdings" panose="05000000000000000000" pitchFamily="2" charset="2"/>
              <a:buChar char="ü"/>
            </a:pPr>
            <a:r>
              <a:rPr lang="en-US" sz="2300" b="1" dirty="0"/>
              <a:t>Logical Security &amp; Access Control – Application System Level</a:t>
            </a:r>
          </a:p>
          <a:p>
            <a:pPr marL="0" indent="0" algn="just">
              <a:buNone/>
            </a:pPr>
            <a:endParaRPr lang="en-US" sz="2300" dirty="0"/>
          </a:p>
          <a:p>
            <a:pPr marL="0" indent="0" algn="just">
              <a:buNone/>
            </a:pPr>
            <a:endParaRPr lang="en-IN" dirty="0"/>
          </a:p>
          <a:p>
            <a:pPr marL="0" indent="0" algn="just">
              <a:buNone/>
            </a:pPr>
            <a:endParaRPr lang="en-IN" dirty="0"/>
          </a:p>
        </p:txBody>
      </p:sp>
      <p:pic>
        <p:nvPicPr>
          <p:cNvPr id="4" name="Picture 3">
            <a:extLst>
              <a:ext uri="{FF2B5EF4-FFF2-40B4-BE49-F238E27FC236}">
                <a16:creationId xmlns:a16="http://schemas.microsoft.com/office/drawing/2014/main" id="{C705B5F7-54BD-4231-ABDB-98A510330904}"/>
              </a:ext>
            </a:extLst>
          </p:cNvPr>
          <p:cNvPicPr>
            <a:picLocks noChangeAspect="1"/>
          </p:cNvPicPr>
          <p:nvPr/>
        </p:nvPicPr>
        <p:blipFill>
          <a:blip r:embed="rId2"/>
          <a:stretch>
            <a:fillRect/>
          </a:stretch>
        </p:blipFill>
        <p:spPr>
          <a:xfrm>
            <a:off x="32619" y="198778"/>
            <a:ext cx="2505673" cy="1199639"/>
          </a:xfrm>
          <a:prstGeom prst="rect">
            <a:avLst/>
          </a:prstGeom>
        </p:spPr>
      </p:pic>
    </p:spTree>
    <p:extLst>
      <p:ext uri="{BB962C8B-B14F-4D97-AF65-F5344CB8AC3E}">
        <p14:creationId xmlns:p14="http://schemas.microsoft.com/office/powerpoint/2010/main" val="30024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indent="0" algn="just">
              <a:buNone/>
            </a:pPr>
            <a:endParaRPr lang="en-IN" sz="2000" dirty="0"/>
          </a:p>
          <a:p>
            <a:pPr marL="0" indent="0" algn="just">
              <a:buNone/>
            </a:pPr>
            <a:endParaRPr lang="en-IN" dirty="0"/>
          </a:p>
          <a:p>
            <a:pPr marL="0" indent="0" algn="just">
              <a:buNone/>
            </a:pPr>
            <a:endParaRPr lang="en-IN" sz="2000" dirty="0"/>
          </a:p>
          <a:p>
            <a:pPr marL="0" indent="0" algn="ctr">
              <a:buNone/>
            </a:pPr>
            <a:r>
              <a:rPr lang="en-IN" sz="3600" b="1" i="1" dirty="0">
                <a:latin typeface="Gabriola" panose="04040605051002020D02" pitchFamily="82" charset="0"/>
              </a:rPr>
              <a:t>Environmental Security</a:t>
            </a:r>
            <a:endParaRPr lang="en-US" sz="3600" b="1" i="1" dirty="0">
              <a:latin typeface="Gabriola" panose="04040605051002020D02" pitchFamily="82" charset="0"/>
            </a:endParaRPr>
          </a:p>
          <a:p>
            <a:pPr marL="0" indent="0" algn="just">
              <a:buNone/>
            </a:pPr>
            <a:endParaRPr lang="en-US" sz="2300" dirty="0"/>
          </a:p>
          <a:p>
            <a:pPr marL="0" indent="0" algn="just">
              <a:buNone/>
            </a:pPr>
            <a:endParaRPr lang="en-IN" dirty="0"/>
          </a:p>
          <a:p>
            <a:pPr marL="0" indent="0" algn="just">
              <a:buNone/>
            </a:pPr>
            <a:endParaRPr lang="en-IN" dirty="0"/>
          </a:p>
        </p:txBody>
      </p:sp>
      <p:pic>
        <p:nvPicPr>
          <p:cNvPr id="4" name="Picture 3">
            <a:extLst>
              <a:ext uri="{FF2B5EF4-FFF2-40B4-BE49-F238E27FC236}">
                <a16:creationId xmlns:a16="http://schemas.microsoft.com/office/drawing/2014/main" id="{3FD8BD9A-7BA1-4B1D-B651-D489268CE957}"/>
              </a:ext>
            </a:extLst>
          </p:cNvPr>
          <p:cNvPicPr>
            <a:picLocks noChangeAspect="1"/>
          </p:cNvPicPr>
          <p:nvPr/>
        </p:nvPicPr>
        <p:blipFill>
          <a:blip r:embed="rId2"/>
          <a:stretch>
            <a:fillRect/>
          </a:stretch>
        </p:blipFill>
        <p:spPr>
          <a:xfrm>
            <a:off x="32619" y="198778"/>
            <a:ext cx="2505673" cy="1199639"/>
          </a:xfrm>
          <a:prstGeom prst="rect">
            <a:avLst/>
          </a:prstGeom>
        </p:spPr>
      </p:pic>
    </p:spTree>
    <p:extLst>
      <p:ext uri="{BB962C8B-B14F-4D97-AF65-F5344CB8AC3E}">
        <p14:creationId xmlns:p14="http://schemas.microsoft.com/office/powerpoint/2010/main" val="88985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indent="0" algn="just">
              <a:buNone/>
            </a:pPr>
            <a:r>
              <a:rPr lang="en-US" sz="2300" b="1" dirty="0"/>
              <a:t>Checking</a:t>
            </a:r>
            <a:r>
              <a:rPr lang="en-US" sz="2300" dirty="0"/>
              <a:t>: Central Server Level. The IS auditors should verify whether: </a:t>
            </a:r>
          </a:p>
          <a:p>
            <a:pPr algn="just">
              <a:buFont typeface="Wingdings" panose="05000000000000000000" pitchFamily="2" charset="2"/>
              <a:buChar char="ü"/>
            </a:pPr>
            <a:endParaRPr lang="en-US" sz="2300" dirty="0"/>
          </a:p>
          <a:p>
            <a:pPr algn="just">
              <a:buFont typeface="Wingdings" panose="05000000000000000000" pitchFamily="2" charset="2"/>
              <a:buChar char="ü"/>
            </a:pPr>
            <a:r>
              <a:rPr lang="en-US" sz="2300" dirty="0"/>
              <a:t>There is separate room for the server. </a:t>
            </a:r>
          </a:p>
          <a:p>
            <a:pPr algn="just">
              <a:buFont typeface="Wingdings" panose="05000000000000000000" pitchFamily="2" charset="2"/>
              <a:buChar char="ü"/>
            </a:pPr>
            <a:r>
              <a:rPr lang="en-US" sz="2300" dirty="0"/>
              <a:t>Server room has adequate space for operational requirements. </a:t>
            </a:r>
          </a:p>
          <a:p>
            <a:pPr algn="just">
              <a:buFont typeface="Wingdings" panose="05000000000000000000" pitchFamily="2" charset="2"/>
              <a:buChar char="ü"/>
            </a:pPr>
            <a:r>
              <a:rPr lang="en-US" sz="2300" dirty="0"/>
              <a:t>Server room is away from the basement, water / drainage systems. </a:t>
            </a:r>
          </a:p>
          <a:p>
            <a:pPr algn="just">
              <a:buFont typeface="Wingdings" panose="05000000000000000000" pitchFamily="2" charset="2"/>
              <a:buChar char="ü"/>
            </a:pPr>
            <a:r>
              <a:rPr lang="en-US" sz="2300" dirty="0"/>
              <a:t>Server is not in close proximity to the UPS room.</a:t>
            </a:r>
          </a:p>
          <a:p>
            <a:pPr marL="0" indent="0" algn="just">
              <a:buNone/>
            </a:pPr>
            <a:endParaRPr lang="en-US" sz="2300" dirty="0"/>
          </a:p>
          <a:p>
            <a:pPr marL="0" indent="0" algn="just">
              <a:buNone/>
            </a:pPr>
            <a:endParaRPr lang="en-IN" dirty="0"/>
          </a:p>
          <a:p>
            <a:pPr marL="0" indent="0" algn="just">
              <a:buNone/>
            </a:pPr>
            <a:endParaRPr lang="en-IN" dirty="0"/>
          </a:p>
        </p:txBody>
      </p:sp>
      <p:pic>
        <p:nvPicPr>
          <p:cNvPr id="4" name="Picture 3">
            <a:extLst>
              <a:ext uri="{FF2B5EF4-FFF2-40B4-BE49-F238E27FC236}">
                <a16:creationId xmlns:a16="http://schemas.microsoft.com/office/drawing/2014/main" id="{4E9CEE7E-E16F-4BB7-86C3-FBCF74BA6417}"/>
              </a:ext>
            </a:extLst>
          </p:cNvPr>
          <p:cNvPicPr>
            <a:picLocks noChangeAspect="1"/>
          </p:cNvPicPr>
          <p:nvPr/>
        </p:nvPicPr>
        <p:blipFill>
          <a:blip r:embed="rId2"/>
          <a:stretch>
            <a:fillRect/>
          </a:stretch>
        </p:blipFill>
        <p:spPr>
          <a:xfrm>
            <a:off x="32619" y="198778"/>
            <a:ext cx="2505673" cy="1199639"/>
          </a:xfrm>
          <a:prstGeom prst="rect">
            <a:avLst/>
          </a:prstGeom>
        </p:spPr>
      </p:pic>
    </p:spTree>
    <p:extLst>
      <p:ext uri="{BB962C8B-B14F-4D97-AF65-F5344CB8AC3E}">
        <p14:creationId xmlns:p14="http://schemas.microsoft.com/office/powerpoint/2010/main" val="16079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indent="0" algn="just">
              <a:buNone/>
            </a:pPr>
            <a:r>
              <a:rPr lang="en-US" sz="2300" b="1" dirty="0"/>
              <a:t>Checking</a:t>
            </a:r>
            <a:r>
              <a:rPr lang="en-US" sz="2300" dirty="0"/>
              <a:t>: Central Server Level. The IS auditors should verify whether: </a:t>
            </a:r>
            <a:r>
              <a:rPr lang="en-US" sz="2300" b="1" dirty="0"/>
              <a:t>Contd.. ..</a:t>
            </a:r>
          </a:p>
          <a:p>
            <a:pPr algn="just">
              <a:buFont typeface="Wingdings" panose="05000000000000000000" pitchFamily="2" charset="2"/>
              <a:buChar char="ü"/>
            </a:pPr>
            <a:endParaRPr lang="en-US" sz="2300" dirty="0"/>
          </a:p>
          <a:p>
            <a:pPr algn="just">
              <a:buFont typeface="Wingdings" panose="05000000000000000000" pitchFamily="2" charset="2"/>
              <a:buChar char="ü"/>
            </a:pPr>
            <a:r>
              <a:rPr lang="en-US" sz="2300" dirty="0"/>
              <a:t>Server room can be locked and the key being under the custody of the authorized persons (System Administrator) only. Any failed attempts or system tampering as also unscheduled movement in restricted areas, glass breakage or the opening of doors will require to be logged and immediately reported to the control staff at the site. Log to be maintained for persons accessing the server room (who, when, for how much time, purpose of accessing server room). </a:t>
            </a:r>
          </a:p>
          <a:p>
            <a:pPr marL="0" indent="0" algn="just">
              <a:buNone/>
            </a:pPr>
            <a:endParaRPr lang="en-US" sz="2300" dirty="0"/>
          </a:p>
          <a:p>
            <a:pPr marL="0" indent="0" algn="just">
              <a:buNone/>
            </a:pPr>
            <a:endParaRPr lang="en-IN" dirty="0"/>
          </a:p>
          <a:p>
            <a:pPr marL="0" indent="0" algn="just">
              <a:buNone/>
            </a:pPr>
            <a:endParaRPr lang="en-IN" dirty="0"/>
          </a:p>
        </p:txBody>
      </p:sp>
      <p:pic>
        <p:nvPicPr>
          <p:cNvPr id="4" name="Picture 3">
            <a:extLst>
              <a:ext uri="{FF2B5EF4-FFF2-40B4-BE49-F238E27FC236}">
                <a16:creationId xmlns:a16="http://schemas.microsoft.com/office/drawing/2014/main" id="{EE8D9AD4-7728-42D4-82D5-E2619C5502B1}"/>
              </a:ext>
            </a:extLst>
          </p:cNvPr>
          <p:cNvPicPr>
            <a:picLocks noChangeAspect="1"/>
          </p:cNvPicPr>
          <p:nvPr/>
        </p:nvPicPr>
        <p:blipFill>
          <a:blip r:embed="rId2"/>
          <a:stretch>
            <a:fillRect/>
          </a:stretch>
        </p:blipFill>
        <p:spPr>
          <a:xfrm>
            <a:off x="32619" y="198778"/>
            <a:ext cx="2505673" cy="1199639"/>
          </a:xfrm>
          <a:prstGeom prst="rect">
            <a:avLst/>
          </a:prstGeom>
        </p:spPr>
      </p:pic>
    </p:spTree>
    <p:extLst>
      <p:ext uri="{BB962C8B-B14F-4D97-AF65-F5344CB8AC3E}">
        <p14:creationId xmlns:p14="http://schemas.microsoft.com/office/powerpoint/2010/main" val="420403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indent="0" algn="just">
              <a:buNone/>
            </a:pPr>
            <a:r>
              <a:rPr lang="en-US" sz="2300" b="1" dirty="0"/>
              <a:t>Checking</a:t>
            </a:r>
            <a:r>
              <a:rPr lang="en-US" sz="2300" dirty="0"/>
              <a:t>: Central Server Level. The IS auditors should verify whether: </a:t>
            </a:r>
            <a:r>
              <a:rPr lang="en-US" sz="2300" b="1" dirty="0"/>
              <a:t>Contd.. ..</a:t>
            </a:r>
          </a:p>
          <a:p>
            <a:pPr algn="just">
              <a:buFont typeface="Wingdings" panose="05000000000000000000" pitchFamily="2" charset="2"/>
              <a:buChar char="ü"/>
            </a:pPr>
            <a:r>
              <a:rPr lang="en-US" sz="2300" dirty="0"/>
              <a:t>Access to server room is restricted to authorized persons and activities in the server room are monitored. IS auditors should check whether physical access for third parties is documented and granted based on their respective maintenance contracts or agreements? </a:t>
            </a:r>
          </a:p>
          <a:p>
            <a:pPr algn="just">
              <a:buFont typeface="Wingdings" panose="05000000000000000000" pitchFamily="2" charset="2"/>
              <a:buChar char="ü"/>
            </a:pPr>
            <a:r>
              <a:rPr lang="en-US" sz="2300" dirty="0"/>
              <a:t>Air-conditioning system provides adequate cooling (i.e., Air-conditioning and humidity controls). </a:t>
            </a:r>
          </a:p>
          <a:p>
            <a:pPr algn="just">
              <a:buFont typeface="Wingdings" panose="05000000000000000000" pitchFamily="2" charset="2"/>
              <a:buChar char="ü"/>
            </a:pPr>
            <a:r>
              <a:rPr lang="en-US" sz="2300" dirty="0"/>
              <a:t>Storage devices to keep stationary and other such items are not kept inside the server room. </a:t>
            </a:r>
          </a:p>
          <a:p>
            <a:pPr marL="0" indent="0" algn="just">
              <a:buNone/>
            </a:pPr>
            <a:endParaRPr lang="en-US" sz="2300" dirty="0"/>
          </a:p>
          <a:p>
            <a:pPr marL="0" indent="0" algn="just">
              <a:buNone/>
            </a:pPr>
            <a:endParaRPr lang="en-IN" dirty="0"/>
          </a:p>
          <a:p>
            <a:pPr marL="0" indent="0" algn="just">
              <a:buNone/>
            </a:pPr>
            <a:endParaRPr lang="en-IN" dirty="0"/>
          </a:p>
        </p:txBody>
      </p:sp>
      <p:pic>
        <p:nvPicPr>
          <p:cNvPr id="4" name="Picture 3">
            <a:extLst>
              <a:ext uri="{FF2B5EF4-FFF2-40B4-BE49-F238E27FC236}">
                <a16:creationId xmlns:a16="http://schemas.microsoft.com/office/drawing/2014/main" id="{A69515FE-38E2-4EDE-BC70-77164041C377}"/>
              </a:ext>
            </a:extLst>
          </p:cNvPr>
          <p:cNvPicPr>
            <a:picLocks noChangeAspect="1"/>
          </p:cNvPicPr>
          <p:nvPr/>
        </p:nvPicPr>
        <p:blipFill>
          <a:blip r:embed="rId2"/>
          <a:stretch>
            <a:fillRect/>
          </a:stretch>
        </p:blipFill>
        <p:spPr>
          <a:xfrm>
            <a:off x="32619" y="198778"/>
            <a:ext cx="2505673" cy="1199639"/>
          </a:xfrm>
          <a:prstGeom prst="rect">
            <a:avLst/>
          </a:prstGeom>
        </p:spPr>
      </p:pic>
    </p:spTree>
    <p:extLst>
      <p:ext uri="{BB962C8B-B14F-4D97-AF65-F5344CB8AC3E}">
        <p14:creationId xmlns:p14="http://schemas.microsoft.com/office/powerpoint/2010/main" val="421072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indent="0" algn="just">
              <a:buNone/>
            </a:pPr>
            <a:r>
              <a:rPr lang="en-US" sz="2300" b="1" dirty="0"/>
              <a:t>Checking</a:t>
            </a:r>
            <a:r>
              <a:rPr lang="en-US" sz="2300" dirty="0"/>
              <a:t>: Central Server Level. The IS auditors should verify whether: </a:t>
            </a:r>
            <a:r>
              <a:rPr lang="en-US" sz="2300" b="1" dirty="0"/>
              <a:t>Contd.. ..</a:t>
            </a:r>
          </a:p>
          <a:p>
            <a:pPr algn="just">
              <a:buFont typeface="Wingdings" panose="05000000000000000000" pitchFamily="2" charset="2"/>
              <a:buChar char="ü"/>
            </a:pPr>
            <a:endParaRPr lang="en-US" sz="2300" dirty="0"/>
          </a:p>
          <a:p>
            <a:pPr algn="just">
              <a:buFont typeface="Wingdings" panose="05000000000000000000" pitchFamily="2" charset="2"/>
              <a:buChar char="ü"/>
            </a:pPr>
            <a:r>
              <a:rPr lang="en-US" sz="2300" dirty="0"/>
              <a:t>Smoking, eating and drinking are prohibited in the server room to prevent spillage of food or liquid into sensitive computer equipment. </a:t>
            </a:r>
          </a:p>
          <a:p>
            <a:pPr algn="just">
              <a:buFont typeface="Wingdings" panose="05000000000000000000" pitchFamily="2" charset="2"/>
              <a:buChar char="ü"/>
            </a:pPr>
            <a:r>
              <a:rPr lang="en-US" sz="2300" dirty="0"/>
              <a:t>Briefcases, handbags and other packages are restricted from the server room, Back-up library and other sensitive computer area to prevent unauthorized removal of data held on removable media as also to prevent entry of unacceptable material into the area.</a:t>
            </a:r>
          </a:p>
          <a:p>
            <a:pPr marL="0" indent="0" algn="just">
              <a:buNone/>
            </a:pPr>
            <a:endParaRPr lang="en-US" sz="2300" dirty="0"/>
          </a:p>
          <a:p>
            <a:pPr marL="0" indent="0" algn="just">
              <a:buNone/>
            </a:pPr>
            <a:endParaRPr lang="en-IN" dirty="0"/>
          </a:p>
          <a:p>
            <a:pPr marL="0" indent="0" algn="just">
              <a:buNone/>
            </a:pPr>
            <a:endParaRPr lang="en-IN" dirty="0"/>
          </a:p>
        </p:txBody>
      </p:sp>
      <p:pic>
        <p:nvPicPr>
          <p:cNvPr id="4" name="Picture 3">
            <a:extLst>
              <a:ext uri="{FF2B5EF4-FFF2-40B4-BE49-F238E27FC236}">
                <a16:creationId xmlns:a16="http://schemas.microsoft.com/office/drawing/2014/main" id="{D2FDE9F8-9600-4533-9F60-5F2486BB0A9F}"/>
              </a:ext>
            </a:extLst>
          </p:cNvPr>
          <p:cNvPicPr>
            <a:picLocks noChangeAspect="1"/>
          </p:cNvPicPr>
          <p:nvPr/>
        </p:nvPicPr>
        <p:blipFill>
          <a:blip r:embed="rId2"/>
          <a:stretch>
            <a:fillRect/>
          </a:stretch>
        </p:blipFill>
        <p:spPr>
          <a:xfrm>
            <a:off x="32619" y="198778"/>
            <a:ext cx="2505673" cy="1199639"/>
          </a:xfrm>
          <a:prstGeom prst="rect">
            <a:avLst/>
          </a:prstGeom>
        </p:spPr>
      </p:pic>
    </p:spTree>
    <p:extLst>
      <p:ext uri="{BB962C8B-B14F-4D97-AF65-F5344CB8AC3E}">
        <p14:creationId xmlns:p14="http://schemas.microsoft.com/office/powerpoint/2010/main" val="18773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indent="0" algn="just">
              <a:buNone/>
            </a:pPr>
            <a:r>
              <a:rPr lang="en-US" sz="2300" b="1" dirty="0"/>
              <a:t>Checking</a:t>
            </a:r>
            <a:r>
              <a:rPr lang="en-US" sz="2300" dirty="0"/>
              <a:t>: Central Server Level. The IS auditors should verify whether: </a:t>
            </a:r>
            <a:r>
              <a:rPr lang="en-US" sz="2300" b="1" dirty="0"/>
              <a:t>Contd.. ..</a:t>
            </a:r>
          </a:p>
          <a:p>
            <a:pPr marL="0" indent="0" algn="just">
              <a:buNone/>
            </a:pPr>
            <a:endParaRPr lang="en-US" sz="2300" dirty="0"/>
          </a:p>
          <a:p>
            <a:pPr algn="just">
              <a:buFont typeface="Wingdings" panose="05000000000000000000" pitchFamily="2" charset="2"/>
              <a:buChar char="ü"/>
            </a:pPr>
            <a:r>
              <a:rPr lang="en-US" sz="2300" dirty="0"/>
              <a:t>Server room is neat and clean to ensure dust free environment. </a:t>
            </a:r>
          </a:p>
          <a:p>
            <a:pPr algn="just">
              <a:buFont typeface="Wingdings" panose="05000000000000000000" pitchFamily="2" charset="2"/>
              <a:buChar char="ü"/>
            </a:pPr>
            <a:r>
              <a:rPr lang="en-US" sz="2300" dirty="0"/>
              <a:t>Scanners are kept in safe custody and access is restricted.</a:t>
            </a:r>
          </a:p>
          <a:p>
            <a:pPr marL="0" indent="0" algn="just">
              <a:buNone/>
            </a:pPr>
            <a:endParaRPr lang="en-US" sz="2300" dirty="0"/>
          </a:p>
          <a:p>
            <a:pPr marL="0" indent="0" algn="just">
              <a:buNone/>
            </a:pPr>
            <a:endParaRPr lang="en-IN" dirty="0"/>
          </a:p>
          <a:p>
            <a:pPr marL="0" indent="0" algn="just">
              <a:buNone/>
            </a:pPr>
            <a:endParaRPr lang="en-IN" dirty="0"/>
          </a:p>
        </p:txBody>
      </p:sp>
      <p:pic>
        <p:nvPicPr>
          <p:cNvPr id="4" name="Picture 3">
            <a:extLst>
              <a:ext uri="{FF2B5EF4-FFF2-40B4-BE49-F238E27FC236}">
                <a16:creationId xmlns:a16="http://schemas.microsoft.com/office/drawing/2014/main" id="{EAFC695C-A0EF-4EE4-91B9-D9382E1A4445}"/>
              </a:ext>
            </a:extLst>
          </p:cNvPr>
          <p:cNvPicPr>
            <a:picLocks noChangeAspect="1"/>
          </p:cNvPicPr>
          <p:nvPr/>
        </p:nvPicPr>
        <p:blipFill>
          <a:blip r:embed="rId2"/>
          <a:stretch>
            <a:fillRect/>
          </a:stretch>
        </p:blipFill>
        <p:spPr>
          <a:xfrm>
            <a:off x="32619" y="198778"/>
            <a:ext cx="2505673" cy="1199639"/>
          </a:xfrm>
          <a:prstGeom prst="rect">
            <a:avLst/>
          </a:prstGeom>
        </p:spPr>
      </p:pic>
    </p:spTree>
    <p:extLst>
      <p:ext uri="{BB962C8B-B14F-4D97-AF65-F5344CB8AC3E}">
        <p14:creationId xmlns:p14="http://schemas.microsoft.com/office/powerpoint/2010/main" val="87953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indent="0" algn="just">
              <a:buNone/>
            </a:pPr>
            <a:endParaRPr lang="en-IN" sz="2000" dirty="0"/>
          </a:p>
          <a:p>
            <a:pPr marL="0" indent="0" algn="just">
              <a:buNone/>
            </a:pPr>
            <a:endParaRPr lang="en-IN" dirty="0"/>
          </a:p>
          <a:p>
            <a:pPr marL="0" indent="0" algn="just">
              <a:buNone/>
            </a:pPr>
            <a:endParaRPr lang="en-IN" sz="2000" dirty="0"/>
          </a:p>
          <a:p>
            <a:pPr marL="0" indent="0" algn="ctr">
              <a:buNone/>
            </a:pPr>
            <a:r>
              <a:rPr lang="en-IN" sz="3600" b="1" dirty="0">
                <a:latin typeface="Gabriola" panose="04040605051002020D02" pitchFamily="82" charset="0"/>
              </a:rPr>
              <a:t>Uninterrupted Power Supply</a:t>
            </a:r>
            <a:endParaRPr lang="en-US" sz="3600" b="1" dirty="0">
              <a:latin typeface="Gabriola" panose="04040605051002020D02" pitchFamily="82" charset="0"/>
            </a:endParaRPr>
          </a:p>
          <a:p>
            <a:pPr marL="0" indent="0" algn="just">
              <a:buNone/>
            </a:pPr>
            <a:endParaRPr lang="en-US" sz="2300" dirty="0"/>
          </a:p>
          <a:p>
            <a:pPr marL="0" indent="0" algn="just">
              <a:buNone/>
            </a:pPr>
            <a:endParaRPr lang="en-IN" dirty="0"/>
          </a:p>
          <a:p>
            <a:pPr marL="0" indent="0" algn="just">
              <a:buNone/>
            </a:pPr>
            <a:endParaRPr lang="en-IN" dirty="0"/>
          </a:p>
        </p:txBody>
      </p:sp>
      <p:pic>
        <p:nvPicPr>
          <p:cNvPr id="4" name="Picture 3">
            <a:extLst>
              <a:ext uri="{FF2B5EF4-FFF2-40B4-BE49-F238E27FC236}">
                <a16:creationId xmlns:a16="http://schemas.microsoft.com/office/drawing/2014/main" id="{9114D5A5-5249-482F-8248-3CC283749275}"/>
              </a:ext>
            </a:extLst>
          </p:cNvPr>
          <p:cNvPicPr>
            <a:picLocks noChangeAspect="1"/>
          </p:cNvPicPr>
          <p:nvPr/>
        </p:nvPicPr>
        <p:blipFill>
          <a:blip r:embed="rId2"/>
          <a:stretch>
            <a:fillRect/>
          </a:stretch>
        </p:blipFill>
        <p:spPr>
          <a:xfrm>
            <a:off x="32619" y="198778"/>
            <a:ext cx="2505673" cy="1199639"/>
          </a:xfrm>
          <a:prstGeom prst="rect">
            <a:avLst/>
          </a:prstGeom>
        </p:spPr>
      </p:pic>
    </p:spTree>
    <p:extLst>
      <p:ext uri="{BB962C8B-B14F-4D97-AF65-F5344CB8AC3E}">
        <p14:creationId xmlns:p14="http://schemas.microsoft.com/office/powerpoint/2010/main" val="142588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lnSpcReduction="10000"/>
          </a:bodyPr>
          <a:lstStyle/>
          <a:p>
            <a:pPr marL="0" indent="0" algn="just">
              <a:buNone/>
            </a:pPr>
            <a:r>
              <a:rPr lang="en-US" sz="2300" b="1" dirty="0"/>
              <a:t>Checking</a:t>
            </a:r>
            <a:r>
              <a:rPr lang="en-US" sz="2300" dirty="0"/>
              <a:t>: Central Server Level and Branch / Department Level. In addition to the availability of the </a:t>
            </a:r>
            <a:r>
              <a:rPr lang="en-US" sz="2300" b="1" dirty="0"/>
              <a:t>Generator facility</a:t>
            </a:r>
            <a:r>
              <a:rPr lang="en-US" sz="2300" dirty="0"/>
              <a:t> at the site, the IS auditor should verify whether: </a:t>
            </a:r>
          </a:p>
          <a:p>
            <a:pPr algn="just">
              <a:buFont typeface="Wingdings" panose="05000000000000000000" pitchFamily="2" charset="2"/>
              <a:buChar char="ü"/>
            </a:pPr>
            <a:r>
              <a:rPr lang="en-US" sz="2300" dirty="0"/>
              <a:t>There is a separate enclosure and locking arrangement for the UPS. </a:t>
            </a:r>
          </a:p>
          <a:p>
            <a:pPr algn="just">
              <a:buFont typeface="Wingdings" panose="05000000000000000000" pitchFamily="2" charset="2"/>
              <a:buChar char="ü"/>
            </a:pPr>
            <a:r>
              <a:rPr lang="en-US" sz="2300" dirty="0"/>
              <a:t>Maintenance agency provides battery service regularly. </a:t>
            </a:r>
          </a:p>
          <a:p>
            <a:pPr algn="just">
              <a:buFont typeface="Wingdings" panose="05000000000000000000" pitchFamily="2" charset="2"/>
              <a:buChar char="ü"/>
            </a:pPr>
            <a:r>
              <a:rPr lang="en-US" sz="2300" dirty="0"/>
              <a:t>There is a regular contract for maintenance of the UPS and the preventive maintenance is carried as per the contract. </a:t>
            </a:r>
          </a:p>
          <a:p>
            <a:pPr algn="just">
              <a:buFont typeface="Wingdings" panose="05000000000000000000" pitchFamily="2" charset="2"/>
              <a:buChar char="ü"/>
            </a:pPr>
            <a:r>
              <a:rPr lang="en-US" sz="2300" dirty="0"/>
              <a:t>The record of the tests undertaken is maintained to verify the satisfactory functioning of the UPS.</a:t>
            </a:r>
          </a:p>
          <a:p>
            <a:pPr marL="0" indent="0" algn="just">
              <a:buNone/>
            </a:pPr>
            <a:endParaRPr lang="en-US" sz="2300" dirty="0"/>
          </a:p>
          <a:p>
            <a:pPr marL="0" indent="0" algn="just">
              <a:buNone/>
            </a:pPr>
            <a:endParaRPr lang="en-IN" dirty="0"/>
          </a:p>
          <a:p>
            <a:pPr marL="0" indent="0" algn="just">
              <a:buNone/>
            </a:pPr>
            <a:endParaRPr lang="en-IN" dirty="0"/>
          </a:p>
        </p:txBody>
      </p:sp>
      <p:pic>
        <p:nvPicPr>
          <p:cNvPr id="4" name="Picture 3">
            <a:extLst>
              <a:ext uri="{FF2B5EF4-FFF2-40B4-BE49-F238E27FC236}">
                <a16:creationId xmlns:a16="http://schemas.microsoft.com/office/drawing/2014/main" id="{3460D184-4E39-4490-B1FA-61597CC249DD}"/>
              </a:ext>
            </a:extLst>
          </p:cNvPr>
          <p:cNvPicPr>
            <a:picLocks noChangeAspect="1"/>
          </p:cNvPicPr>
          <p:nvPr/>
        </p:nvPicPr>
        <p:blipFill>
          <a:blip r:embed="rId2"/>
          <a:stretch>
            <a:fillRect/>
          </a:stretch>
        </p:blipFill>
        <p:spPr>
          <a:xfrm>
            <a:off x="32619" y="198778"/>
            <a:ext cx="2505673" cy="1199639"/>
          </a:xfrm>
          <a:prstGeom prst="rect">
            <a:avLst/>
          </a:prstGeom>
        </p:spPr>
      </p:pic>
    </p:spTree>
    <p:extLst>
      <p:ext uri="{BB962C8B-B14F-4D97-AF65-F5344CB8AC3E}">
        <p14:creationId xmlns:p14="http://schemas.microsoft.com/office/powerpoint/2010/main" val="4209720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pPr algn="ctr"/>
            <a:r>
              <a:rPr lang="en-US" sz="4500" b="1" i="1" dirty="0">
                <a:latin typeface="Gabriola" panose="04040605051002020D02" pitchFamily="82" charset="0"/>
                <a:cs typeface="Calibri" panose="020F0502020204030204" pitchFamily="34" charset="0"/>
              </a:rPr>
              <a:t>IS Auditor</a:t>
            </a:r>
            <a:r>
              <a:rPr lang="en-US" b="1" i="1" dirty="0">
                <a:latin typeface="Calibri" panose="020F0502020204030204" pitchFamily="34" charset="0"/>
                <a:cs typeface="Calibri" panose="020F0502020204030204" pitchFamily="34" charset="0"/>
              </a:rPr>
              <a:t/>
            </a:r>
            <a:br>
              <a:rPr lang="en-US" b="1" i="1" dirty="0">
                <a:latin typeface="Calibri" panose="020F0502020204030204" pitchFamily="34" charset="0"/>
                <a:cs typeface="Calibri" panose="020F0502020204030204" pitchFamily="34" charset="0"/>
              </a:rPr>
            </a:br>
            <a:endParaRPr lang="en-US" b="1" i="1" dirty="0"/>
          </a:p>
        </p:txBody>
      </p:sp>
      <p:pic>
        <p:nvPicPr>
          <p:cNvPr id="3" name="Picture 2">
            <a:extLst>
              <a:ext uri="{FF2B5EF4-FFF2-40B4-BE49-F238E27FC236}">
                <a16:creationId xmlns:a16="http://schemas.microsoft.com/office/drawing/2014/main" id="{366B1A82-D89F-415E-89B5-BAC2280FDFA9}"/>
              </a:ext>
            </a:extLst>
          </p:cNvPr>
          <p:cNvPicPr>
            <a:picLocks noChangeAspect="1"/>
          </p:cNvPicPr>
          <p:nvPr/>
        </p:nvPicPr>
        <p:blipFill>
          <a:blip r:embed="rId2"/>
          <a:stretch>
            <a:fillRect/>
          </a:stretch>
        </p:blipFill>
        <p:spPr>
          <a:xfrm>
            <a:off x="3186545" y="2124954"/>
            <a:ext cx="5527964" cy="3015078"/>
          </a:xfrm>
          <a:prstGeom prst="rect">
            <a:avLst/>
          </a:prstGeom>
        </p:spPr>
      </p:pic>
    </p:spTree>
    <p:extLst>
      <p:ext uri="{BB962C8B-B14F-4D97-AF65-F5344CB8AC3E}">
        <p14:creationId xmlns:p14="http://schemas.microsoft.com/office/powerpoint/2010/main" val="377318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fontScale="92500" lnSpcReduction="20000"/>
          </a:bodyPr>
          <a:lstStyle/>
          <a:p>
            <a:pPr marL="0" indent="0" algn="just">
              <a:buNone/>
            </a:pPr>
            <a:r>
              <a:rPr lang="en-US" sz="2500" b="1" dirty="0"/>
              <a:t>Checking</a:t>
            </a:r>
            <a:r>
              <a:rPr lang="en-US" sz="2500" dirty="0"/>
              <a:t>: Central Server Level and Branch / Department Level. In addition to the availability of the </a:t>
            </a:r>
            <a:r>
              <a:rPr lang="en-US" sz="2500" b="1" dirty="0"/>
              <a:t>Generator facility</a:t>
            </a:r>
            <a:r>
              <a:rPr lang="en-US" sz="2500" dirty="0"/>
              <a:t> at the site, the IS auditor should verify whether: </a:t>
            </a:r>
            <a:r>
              <a:rPr lang="en-US" sz="2500" b="1" dirty="0"/>
              <a:t>Contd.. ..</a:t>
            </a:r>
          </a:p>
          <a:p>
            <a:pPr algn="just">
              <a:buFont typeface="Wingdings" panose="05000000000000000000" pitchFamily="2" charset="2"/>
              <a:buChar char="ü"/>
            </a:pPr>
            <a:r>
              <a:rPr lang="en-US" sz="2500" dirty="0"/>
              <a:t>UPS cabin has adequate ventilation to take care of acid fumes emitted by the Lead Acid batteries. </a:t>
            </a:r>
          </a:p>
          <a:p>
            <a:pPr algn="just">
              <a:buFont typeface="Wingdings" panose="05000000000000000000" pitchFamily="2" charset="2"/>
              <a:buChar char="ü"/>
            </a:pPr>
            <a:r>
              <a:rPr lang="en-US" sz="2500" dirty="0"/>
              <a:t>Capacity of the UPS system is sufficient to take care of the electricity load required for computers installed. </a:t>
            </a:r>
          </a:p>
          <a:p>
            <a:pPr algn="just">
              <a:buFont typeface="Wingdings" panose="05000000000000000000" pitchFamily="2" charset="2"/>
              <a:buChar char="ü"/>
            </a:pPr>
            <a:r>
              <a:rPr lang="en-US" sz="2500" dirty="0"/>
              <a:t>UPS is free of the electricity load relating to the tube-lights, fans, water coolers etc. </a:t>
            </a:r>
          </a:p>
          <a:p>
            <a:pPr algn="just">
              <a:buFont typeface="Wingdings" panose="05000000000000000000" pitchFamily="2" charset="2"/>
              <a:buChar char="ü"/>
            </a:pPr>
            <a:r>
              <a:rPr lang="en-US" sz="2500" dirty="0"/>
              <a:t>UPS functions properly when electricity fails.</a:t>
            </a:r>
          </a:p>
          <a:p>
            <a:pPr marL="0" indent="0" algn="just">
              <a:buNone/>
            </a:pPr>
            <a:endParaRPr lang="en-US" sz="2300" dirty="0"/>
          </a:p>
          <a:p>
            <a:pPr marL="0" indent="0" algn="just">
              <a:buNone/>
            </a:pPr>
            <a:endParaRPr lang="en-IN" dirty="0"/>
          </a:p>
          <a:p>
            <a:pPr marL="0" indent="0" algn="just">
              <a:buNone/>
            </a:pPr>
            <a:endParaRPr lang="en-IN" dirty="0"/>
          </a:p>
        </p:txBody>
      </p:sp>
      <p:pic>
        <p:nvPicPr>
          <p:cNvPr id="4" name="Picture 3">
            <a:extLst>
              <a:ext uri="{FF2B5EF4-FFF2-40B4-BE49-F238E27FC236}">
                <a16:creationId xmlns:a16="http://schemas.microsoft.com/office/drawing/2014/main" id="{04BDD6B9-7481-4CBA-907A-1BEB91B5625D}"/>
              </a:ext>
            </a:extLst>
          </p:cNvPr>
          <p:cNvPicPr>
            <a:picLocks noChangeAspect="1"/>
          </p:cNvPicPr>
          <p:nvPr/>
        </p:nvPicPr>
        <p:blipFill>
          <a:blip r:embed="rId2"/>
          <a:stretch>
            <a:fillRect/>
          </a:stretch>
        </p:blipFill>
        <p:spPr>
          <a:xfrm>
            <a:off x="32619" y="198778"/>
            <a:ext cx="2505673" cy="1199639"/>
          </a:xfrm>
          <a:prstGeom prst="rect">
            <a:avLst/>
          </a:prstGeom>
        </p:spPr>
      </p:pic>
    </p:spTree>
    <p:extLst>
      <p:ext uri="{BB962C8B-B14F-4D97-AF65-F5344CB8AC3E}">
        <p14:creationId xmlns:p14="http://schemas.microsoft.com/office/powerpoint/2010/main" val="51983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indent="0" algn="just">
              <a:buNone/>
            </a:pPr>
            <a:endParaRPr lang="en-IN" sz="2000" dirty="0"/>
          </a:p>
          <a:p>
            <a:pPr marL="0" indent="0" algn="just">
              <a:buNone/>
            </a:pPr>
            <a:endParaRPr lang="en-IN" dirty="0"/>
          </a:p>
          <a:p>
            <a:pPr marL="0" indent="0" algn="just">
              <a:buNone/>
            </a:pPr>
            <a:endParaRPr lang="en-IN" sz="2000" dirty="0"/>
          </a:p>
          <a:p>
            <a:pPr marL="0" indent="0" algn="ctr">
              <a:buNone/>
            </a:pPr>
            <a:r>
              <a:rPr lang="en-IN" sz="3600" b="1" dirty="0">
                <a:latin typeface="Gabriola" panose="04040605051002020D02" pitchFamily="82" charset="0"/>
              </a:rPr>
              <a:t>Electrical Lines</a:t>
            </a:r>
            <a:endParaRPr lang="en-US" sz="3600" b="1" dirty="0">
              <a:latin typeface="Gabriola" panose="04040605051002020D02" pitchFamily="82" charset="0"/>
            </a:endParaRPr>
          </a:p>
          <a:p>
            <a:pPr marL="0" indent="0" algn="just">
              <a:buNone/>
            </a:pPr>
            <a:endParaRPr lang="en-US" sz="2300" dirty="0"/>
          </a:p>
          <a:p>
            <a:pPr marL="0" indent="0" algn="just">
              <a:buNone/>
            </a:pPr>
            <a:endParaRPr lang="en-IN" dirty="0"/>
          </a:p>
          <a:p>
            <a:pPr marL="0" indent="0" algn="just">
              <a:buNone/>
            </a:pPr>
            <a:endParaRPr lang="en-IN" dirty="0"/>
          </a:p>
        </p:txBody>
      </p:sp>
      <p:pic>
        <p:nvPicPr>
          <p:cNvPr id="4" name="Picture 3">
            <a:extLst>
              <a:ext uri="{FF2B5EF4-FFF2-40B4-BE49-F238E27FC236}">
                <a16:creationId xmlns:a16="http://schemas.microsoft.com/office/drawing/2014/main" id="{043991F2-74BC-4AD1-BE0C-60627B05DA31}"/>
              </a:ext>
            </a:extLst>
          </p:cNvPr>
          <p:cNvPicPr>
            <a:picLocks noChangeAspect="1"/>
          </p:cNvPicPr>
          <p:nvPr/>
        </p:nvPicPr>
        <p:blipFill>
          <a:blip r:embed="rId2"/>
          <a:stretch>
            <a:fillRect/>
          </a:stretch>
        </p:blipFill>
        <p:spPr>
          <a:xfrm>
            <a:off x="32619" y="198778"/>
            <a:ext cx="2505673" cy="1199639"/>
          </a:xfrm>
          <a:prstGeom prst="rect">
            <a:avLst/>
          </a:prstGeom>
        </p:spPr>
      </p:pic>
    </p:spTree>
    <p:extLst>
      <p:ext uri="{BB962C8B-B14F-4D97-AF65-F5344CB8AC3E}">
        <p14:creationId xmlns:p14="http://schemas.microsoft.com/office/powerpoint/2010/main" val="271115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indent="0" algn="just">
              <a:buNone/>
            </a:pPr>
            <a:r>
              <a:rPr lang="en-US" sz="2300" b="1" dirty="0"/>
              <a:t>Checking</a:t>
            </a:r>
            <a:r>
              <a:rPr lang="en-US" sz="2300" dirty="0"/>
              <a:t>: Central Server Level and Branch / Department Level. The IS auditors should verify whether: </a:t>
            </a:r>
          </a:p>
          <a:p>
            <a:pPr algn="just">
              <a:buFont typeface="Wingdings" panose="05000000000000000000" pitchFamily="2" charset="2"/>
              <a:buChar char="ü"/>
            </a:pPr>
            <a:r>
              <a:rPr lang="en-US" sz="2300" dirty="0"/>
              <a:t>Power supply to computer equipment is through UPS system only. </a:t>
            </a:r>
          </a:p>
          <a:p>
            <a:pPr algn="just">
              <a:buFont typeface="Wingdings" panose="05000000000000000000" pitchFamily="2" charset="2"/>
              <a:buChar char="ü"/>
            </a:pPr>
            <a:r>
              <a:rPr lang="en-US" sz="2300" dirty="0"/>
              <a:t>The electrical wiring looks concealed and is not hanging from ceiling or nodes. </a:t>
            </a:r>
          </a:p>
          <a:p>
            <a:pPr algn="just">
              <a:buFont typeface="Wingdings" panose="05000000000000000000" pitchFamily="2" charset="2"/>
              <a:buChar char="ü"/>
            </a:pPr>
            <a:r>
              <a:rPr lang="en-US" sz="2300" dirty="0"/>
              <a:t>The circuit breaker switches exist in locked condition only.</a:t>
            </a:r>
          </a:p>
          <a:p>
            <a:pPr marL="0" indent="0" algn="just">
              <a:buNone/>
            </a:pPr>
            <a:endParaRPr lang="en-US" sz="2300" dirty="0"/>
          </a:p>
          <a:p>
            <a:pPr marL="0" indent="0" algn="just">
              <a:buNone/>
            </a:pPr>
            <a:endParaRPr lang="en-IN" dirty="0"/>
          </a:p>
          <a:p>
            <a:pPr marL="0" indent="0" algn="just">
              <a:buNone/>
            </a:pPr>
            <a:endParaRPr lang="en-IN" dirty="0"/>
          </a:p>
        </p:txBody>
      </p:sp>
      <p:pic>
        <p:nvPicPr>
          <p:cNvPr id="4" name="Picture 3">
            <a:extLst>
              <a:ext uri="{FF2B5EF4-FFF2-40B4-BE49-F238E27FC236}">
                <a16:creationId xmlns:a16="http://schemas.microsoft.com/office/drawing/2014/main" id="{B2138124-6E6E-4A2F-8689-9BC917ADBE42}"/>
              </a:ext>
            </a:extLst>
          </p:cNvPr>
          <p:cNvPicPr>
            <a:picLocks noChangeAspect="1"/>
          </p:cNvPicPr>
          <p:nvPr/>
        </p:nvPicPr>
        <p:blipFill>
          <a:blip r:embed="rId2"/>
          <a:stretch>
            <a:fillRect/>
          </a:stretch>
        </p:blipFill>
        <p:spPr>
          <a:xfrm>
            <a:off x="32619" y="198778"/>
            <a:ext cx="2505673" cy="1199639"/>
          </a:xfrm>
          <a:prstGeom prst="rect">
            <a:avLst/>
          </a:prstGeom>
        </p:spPr>
      </p:pic>
    </p:spTree>
    <p:extLst>
      <p:ext uri="{BB962C8B-B14F-4D97-AF65-F5344CB8AC3E}">
        <p14:creationId xmlns:p14="http://schemas.microsoft.com/office/powerpoint/2010/main" val="66465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indent="0" algn="just">
              <a:buNone/>
            </a:pPr>
            <a:endParaRPr lang="en-IN" sz="2000" dirty="0"/>
          </a:p>
          <a:p>
            <a:pPr marL="0" indent="0" algn="just">
              <a:buNone/>
            </a:pPr>
            <a:endParaRPr lang="en-IN" dirty="0"/>
          </a:p>
          <a:p>
            <a:pPr marL="0" indent="0" algn="just">
              <a:buNone/>
            </a:pPr>
            <a:endParaRPr lang="en-IN" sz="2000" dirty="0"/>
          </a:p>
          <a:p>
            <a:pPr marL="0" indent="0" algn="ctr">
              <a:buNone/>
            </a:pPr>
            <a:r>
              <a:rPr lang="en-IN" sz="3600" b="1" dirty="0">
                <a:latin typeface="Gabriola" panose="04040605051002020D02" pitchFamily="82" charset="0"/>
              </a:rPr>
              <a:t>Data Cables</a:t>
            </a:r>
            <a:endParaRPr lang="en-US" sz="3600" b="1" dirty="0">
              <a:latin typeface="Gabriola" panose="04040605051002020D02" pitchFamily="82" charset="0"/>
            </a:endParaRPr>
          </a:p>
          <a:p>
            <a:pPr marL="0" indent="0" algn="just">
              <a:buNone/>
            </a:pPr>
            <a:endParaRPr lang="en-US" sz="2300" dirty="0"/>
          </a:p>
          <a:p>
            <a:pPr marL="0" indent="0" algn="just">
              <a:buNone/>
            </a:pPr>
            <a:endParaRPr lang="en-IN" dirty="0"/>
          </a:p>
          <a:p>
            <a:pPr marL="0" indent="0" algn="just">
              <a:buNone/>
            </a:pPr>
            <a:endParaRPr lang="en-IN" dirty="0"/>
          </a:p>
        </p:txBody>
      </p:sp>
      <p:pic>
        <p:nvPicPr>
          <p:cNvPr id="4" name="Picture 3">
            <a:extLst>
              <a:ext uri="{FF2B5EF4-FFF2-40B4-BE49-F238E27FC236}">
                <a16:creationId xmlns:a16="http://schemas.microsoft.com/office/drawing/2014/main" id="{435389CC-16B1-4146-A978-0C9449B7A145}"/>
              </a:ext>
            </a:extLst>
          </p:cNvPr>
          <p:cNvPicPr>
            <a:picLocks noChangeAspect="1"/>
          </p:cNvPicPr>
          <p:nvPr/>
        </p:nvPicPr>
        <p:blipFill>
          <a:blip r:embed="rId2"/>
          <a:stretch>
            <a:fillRect/>
          </a:stretch>
        </p:blipFill>
        <p:spPr>
          <a:xfrm>
            <a:off x="32619" y="198778"/>
            <a:ext cx="2505673" cy="1199639"/>
          </a:xfrm>
          <a:prstGeom prst="rect">
            <a:avLst/>
          </a:prstGeom>
        </p:spPr>
      </p:pic>
    </p:spTree>
    <p:extLst>
      <p:ext uri="{BB962C8B-B14F-4D97-AF65-F5344CB8AC3E}">
        <p14:creationId xmlns:p14="http://schemas.microsoft.com/office/powerpoint/2010/main" val="335366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indent="0" algn="just">
              <a:buNone/>
            </a:pPr>
            <a:r>
              <a:rPr lang="en-US" sz="2300" b="1" dirty="0"/>
              <a:t>Checking</a:t>
            </a:r>
            <a:r>
              <a:rPr lang="en-US" sz="2300" dirty="0"/>
              <a:t>: Central Server Level and Branch / Department Level. The IS auditors should verify whether: </a:t>
            </a:r>
            <a:endParaRPr lang="en-US" sz="2300" b="1" dirty="0"/>
          </a:p>
          <a:p>
            <a:pPr algn="just">
              <a:buFont typeface="Wingdings" panose="05000000000000000000" pitchFamily="2" charset="2"/>
              <a:buChar char="ü"/>
            </a:pPr>
            <a:r>
              <a:rPr lang="en-US" sz="2300" dirty="0"/>
              <a:t>A map of the cable layout is kept in a secure place with proper authority. This is helpful in timely and fast repairs of LAN cable faults. </a:t>
            </a:r>
          </a:p>
          <a:p>
            <a:pPr algn="just">
              <a:buFont typeface="Wingdings" panose="05000000000000000000" pitchFamily="2" charset="2"/>
              <a:buChar char="ü"/>
            </a:pPr>
            <a:r>
              <a:rPr lang="en-US" sz="2300" dirty="0"/>
              <a:t>Cabling is properly identified and recorded as fiber optic, co-axial, unshielded twisted pair (UTP) or Shielded Twisted Pair (STP). </a:t>
            </a:r>
          </a:p>
          <a:p>
            <a:pPr algn="just">
              <a:buFont typeface="Wingdings" panose="05000000000000000000" pitchFamily="2" charset="2"/>
              <a:buChar char="ü"/>
            </a:pPr>
            <a:r>
              <a:rPr lang="en-US" sz="2300" dirty="0"/>
              <a:t>Electrical cable and data cable do not cross each other to avoid possible disturbance during data transfer within the network.</a:t>
            </a:r>
          </a:p>
          <a:p>
            <a:pPr marL="0" indent="0" algn="just">
              <a:buNone/>
            </a:pPr>
            <a:endParaRPr lang="en-US" sz="2300" dirty="0"/>
          </a:p>
          <a:p>
            <a:pPr marL="0" indent="0" algn="just">
              <a:buNone/>
            </a:pPr>
            <a:endParaRPr lang="en-IN" dirty="0"/>
          </a:p>
          <a:p>
            <a:pPr marL="0" indent="0" algn="just">
              <a:buNone/>
            </a:pPr>
            <a:endParaRPr lang="en-IN" dirty="0"/>
          </a:p>
        </p:txBody>
      </p:sp>
      <p:pic>
        <p:nvPicPr>
          <p:cNvPr id="4" name="Picture 3">
            <a:extLst>
              <a:ext uri="{FF2B5EF4-FFF2-40B4-BE49-F238E27FC236}">
                <a16:creationId xmlns:a16="http://schemas.microsoft.com/office/drawing/2014/main" id="{AF1CF0EC-CD59-4015-8828-3869CB19CE3C}"/>
              </a:ext>
            </a:extLst>
          </p:cNvPr>
          <p:cNvPicPr>
            <a:picLocks noChangeAspect="1"/>
          </p:cNvPicPr>
          <p:nvPr/>
        </p:nvPicPr>
        <p:blipFill>
          <a:blip r:embed="rId2"/>
          <a:stretch>
            <a:fillRect/>
          </a:stretch>
        </p:blipFill>
        <p:spPr>
          <a:xfrm>
            <a:off x="32619" y="198778"/>
            <a:ext cx="2505673" cy="1199639"/>
          </a:xfrm>
          <a:prstGeom prst="rect">
            <a:avLst/>
          </a:prstGeom>
        </p:spPr>
      </p:pic>
    </p:spTree>
    <p:extLst>
      <p:ext uri="{BB962C8B-B14F-4D97-AF65-F5344CB8AC3E}">
        <p14:creationId xmlns:p14="http://schemas.microsoft.com/office/powerpoint/2010/main" val="128187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indent="0" algn="just">
              <a:buNone/>
            </a:pPr>
            <a:endParaRPr lang="en-IN" sz="3600" dirty="0">
              <a:latin typeface="Gabriola" panose="04040605051002020D02" pitchFamily="82" charset="0"/>
            </a:endParaRPr>
          </a:p>
          <a:p>
            <a:pPr marL="0" indent="0" algn="just">
              <a:buNone/>
            </a:pPr>
            <a:endParaRPr lang="en-IN" sz="3600" dirty="0">
              <a:latin typeface="Gabriola" panose="04040605051002020D02" pitchFamily="82" charset="0"/>
            </a:endParaRPr>
          </a:p>
          <a:p>
            <a:pPr marL="0" indent="0" algn="ctr">
              <a:buNone/>
            </a:pPr>
            <a:r>
              <a:rPr lang="en-IN" sz="3600" b="1" dirty="0">
                <a:latin typeface="Gabriola" panose="04040605051002020D02" pitchFamily="82" charset="0"/>
              </a:rPr>
              <a:t>Fire Protection</a:t>
            </a:r>
            <a:endParaRPr lang="en-US" sz="3600" b="1" dirty="0">
              <a:latin typeface="Gabriola" panose="04040605051002020D02" pitchFamily="82" charset="0"/>
            </a:endParaRPr>
          </a:p>
          <a:p>
            <a:pPr marL="0" indent="0" algn="just">
              <a:buNone/>
            </a:pPr>
            <a:endParaRPr lang="en-US" sz="2300" dirty="0"/>
          </a:p>
          <a:p>
            <a:pPr marL="0" indent="0" algn="just">
              <a:buNone/>
            </a:pPr>
            <a:endParaRPr lang="en-IN" dirty="0"/>
          </a:p>
          <a:p>
            <a:pPr marL="0" indent="0" algn="just">
              <a:buNone/>
            </a:pPr>
            <a:endParaRPr lang="en-IN" dirty="0"/>
          </a:p>
        </p:txBody>
      </p:sp>
      <p:pic>
        <p:nvPicPr>
          <p:cNvPr id="4" name="Picture 3">
            <a:extLst>
              <a:ext uri="{FF2B5EF4-FFF2-40B4-BE49-F238E27FC236}">
                <a16:creationId xmlns:a16="http://schemas.microsoft.com/office/drawing/2014/main" id="{6AAD76CF-0B36-459A-96B6-1DB679650996}"/>
              </a:ext>
            </a:extLst>
          </p:cNvPr>
          <p:cNvPicPr>
            <a:picLocks noChangeAspect="1"/>
          </p:cNvPicPr>
          <p:nvPr/>
        </p:nvPicPr>
        <p:blipFill>
          <a:blip r:embed="rId2"/>
          <a:stretch>
            <a:fillRect/>
          </a:stretch>
        </p:blipFill>
        <p:spPr>
          <a:xfrm>
            <a:off x="32619" y="198778"/>
            <a:ext cx="2505673" cy="1199639"/>
          </a:xfrm>
          <a:prstGeom prst="rect">
            <a:avLst/>
          </a:prstGeom>
        </p:spPr>
      </p:pic>
    </p:spTree>
    <p:extLst>
      <p:ext uri="{BB962C8B-B14F-4D97-AF65-F5344CB8AC3E}">
        <p14:creationId xmlns:p14="http://schemas.microsoft.com/office/powerpoint/2010/main" val="400305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indent="0" algn="just">
              <a:buNone/>
            </a:pPr>
            <a:r>
              <a:rPr lang="en-US" sz="2300" b="1" dirty="0"/>
              <a:t>Checking:</a:t>
            </a:r>
            <a:r>
              <a:rPr lang="en-US" sz="2300" dirty="0"/>
              <a:t> Central Server Level and Branch / Department Level. The IS auditors should verify whether: </a:t>
            </a:r>
          </a:p>
          <a:p>
            <a:pPr algn="just">
              <a:buFont typeface="Wingdings" panose="05000000000000000000" pitchFamily="2" charset="2"/>
              <a:buChar char="ü"/>
            </a:pPr>
            <a:r>
              <a:rPr lang="en-US" sz="2300" dirty="0"/>
              <a:t>Fire alarm system is installed. </a:t>
            </a:r>
          </a:p>
          <a:p>
            <a:pPr algn="just">
              <a:buFont typeface="Wingdings" panose="05000000000000000000" pitchFamily="2" charset="2"/>
              <a:buChar char="ü"/>
            </a:pPr>
            <a:r>
              <a:rPr lang="en-US" sz="2300" dirty="0"/>
              <a:t>Smoke detectors are provided in the server room and in the other areas of computer installations. </a:t>
            </a:r>
          </a:p>
          <a:p>
            <a:pPr algn="just">
              <a:buFont typeface="Wingdings" panose="05000000000000000000" pitchFamily="2" charset="2"/>
              <a:buChar char="ü"/>
            </a:pPr>
            <a:r>
              <a:rPr lang="en-US" sz="2300" dirty="0"/>
              <a:t>Smoke detectors are tested on a regular basis to ensure that they work. </a:t>
            </a:r>
          </a:p>
          <a:p>
            <a:pPr algn="just">
              <a:buFont typeface="Wingdings" panose="05000000000000000000" pitchFamily="2" charset="2"/>
              <a:buChar char="ü"/>
            </a:pPr>
            <a:r>
              <a:rPr lang="en-US" sz="2300" dirty="0"/>
              <a:t>Gas type (Carbon dioxide, Halon etc.) fire extinguishers are installed at strategic places like server room, UPS room and near the nodes and printers. </a:t>
            </a:r>
            <a:endParaRPr lang="en-IN" sz="2300" dirty="0"/>
          </a:p>
        </p:txBody>
      </p:sp>
      <p:pic>
        <p:nvPicPr>
          <p:cNvPr id="4" name="Picture 3">
            <a:extLst>
              <a:ext uri="{FF2B5EF4-FFF2-40B4-BE49-F238E27FC236}">
                <a16:creationId xmlns:a16="http://schemas.microsoft.com/office/drawing/2014/main" id="{78171D92-9567-4F82-89FA-95035CEA0509}"/>
              </a:ext>
            </a:extLst>
          </p:cNvPr>
          <p:cNvPicPr>
            <a:picLocks noChangeAspect="1"/>
          </p:cNvPicPr>
          <p:nvPr/>
        </p:nvPicPr>
        <p:blipFill>
          <a:blip r:embed="rId2"/>
          <a:stretch>
            <a:fillRect/>
          </a:stretch>
        </p:blipFill>
        <p:spPr>
          <a:xfrm>
            <a:off x="32619" y="198778"/>
            <a:ext cx="2505673" cy="1199639"/>
          </a:xfrm>
          <a:prstGeom prst="rect">
            <a:avLst/>
          </a:prstGeom>
        </p:spPr>
      </p:pic>
    </p:spTree>
    <p:extLst>
      <p:ext uri="{BB962C8B-B14F-4D97-AF65-F5344CB8AC3E}">
        <p14:creationId xmlns:p14="http://schemas.microsoft.com/office/powerpoint/2010/main" val="172902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indent="0" algn="just">
              <a:buNone/>
            </a:pPr>
            <a:r>
              <a:rPr lang="en-US" sz="2300" b="1" dirty="0"/>
              <a:t>Checking:</a:t>
            </a:r>
            <a:r>
              <a:rPr lang="en-US" sz="2300" dirty="0"/>
              <a:t> Central Server Level and Branch / Department Level. The IS auditors should verify whether: </a:t>
            </a:r>
            <a:r>
              <a:rPr lang="en-US" sz="2300" b="1" dirty="0"/>
              <a:t>Contd.. ..</a:t>
            </a:r>
          </a:p>
          <a:p>
            <a:pPr algn="just">
              <a:buFont typeface="Wingdings" panose="05000000000000000000" pitchFamily="2" charset="2"/>
              <a:buChar char="ü"/>
            </a:pPr>
            <a:r>
              <a:rPr lang="en-US" sz="2300" dirty="0"/>
              <a:t>Dry powder or foam type extinguishers should not be used as they tend to leave deposits. </a:t>
            </a:r>
          </a:p>
          <a:p>
            <a:pPr algn="just">
              <a:buFont typeface="Wingdings" panose="05000000000000000000" pitchFamily="2" charset="2"/>
              <a:buChar char="ü"/>
            </a:pPr>
            <a:r>
              <a:rPr lang="en-US" sz="2300" dirty="0"/>
              <a:t>Staff knows how to use the fire extinguishers. </a:t>
            </a:r>
          </a:p>
          <a:p>
            <a:pPr algn="just">
              <a:buFont typeface="Wingdings" panose="05000000000000000000" pitchFamily="2" charset="2"/>
              <a:buChar char="ü"/>
            </a:pPr>
            <a:r>
              <a:rPr lang="en-US" sz="2300" dirty="0"/>
              <a:t>Fire extinguishers are regularly refilled / maintained. </a:t>
            </a:r>
          </a:p>
          <a:p>
            <a:pPr algn="just">
              <a:buFont typeface="Wingdings" panose="05000000000000000000" pitchFamily="2" charset="2"/>
              <a:buChar char="ü"/>
            </a:pPr>
            <a:r>
              <a:rPr lang="en-US" sz="2300" dirty="0"/>
              <a:t>An evacuation plan is documented and rehearsed at regular intervals for taking immediate action in the case of the outbreak of fire.</a:t>
            </a:r>
          </a:p>
          <a:p>
            <a:pPr marL="0" indent="0" algn="just">
              <a:buNone/>
            </a:pPr>
            <a:endParaRPr lang="en-US" sz="2300" dirty="0"/>
          </a:p>
          <a:p>
            <a:pPr marL="0" indent="0" algn="just">
              <a:buNone/>
            </a:pPr>
            <a:endParaRPr lang="en-IN" dirty="0"/>
          </a:p>
          <a:p>
            <a:pPr marL="0" indent="0" algn="just">
              <a:buNone/>
            </a:pPr>
            <a:endParaRPr lang="en-IN" dirty="0"/>
          </a:p>
        </p:txBody>
      </p:sp>
      <p:pic>
        <p:nvPicPr>
          <p:cNvPr id="4" name="Picture 3">
            <a:extLst>
              <a:ext uri="{FF2B5EF4-FFF2-40B4-BE49-F238E27FC236}">
                <a16:creationId xmlns:a16="http://schemas.microsoft.com/office/drawing/2014/main" id="{522C66FB-F0AC-4A2C-A5E4-C31609C00D37}"/>
              </a:ext>
            </a:extLst>
          </p:cNvPr>
          <p:cNvPicPr>
            <a:picLocks noChangeAspect="1"/>
          </p:cNvPicPr>
          <p:nvPr/>
        </p:nvPicPr>
        <p:blipFill>
          <a:blip r:embed="rId2"/>
          <a:stretch>
            <a:fillRect/>
          </a:stretch>
        </p:blipFill>
        <p:spPr>
          <a:xfrm>
            <a:off x="32619" y="198778"/>
            <a:ext cx="2505673" cy="1199639"/>
          </a:xfrm>
          <a:prstGeom prst="rect">
            <a:avLst/>
          </a:prstGeom>
        </p:spPr>
      </p:pic>
    </p:spTree>
    <p:extLst>
      <p:ext uri="{BB962C8B-B14F-4D97-AF65-F5344CB8AC3E}">
        <p14:creationId xmlns:p14="http://schemas.microsoft.com/office/powerpoint/2010/main" val="232216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indent="0" algn="just">
              <a:buNone/>
            </a:pPr>
            <a:endParaRPr lang="en-IN" sz="2000" dirty="0"/>
          </a:p>
          <a:p>
            <a:pPr marL="0" indent="0" algn="just">
              <a:buNone/>
            </a:pPr>
            <a:endParaRPr lang="en-IN" dirty="0"/>
          </a:p>
          <a:p>
            <a:pPr marL="0" indent="0" algn="just">
              <a:buNone/>
            </a:pPr>
            <a:endParaRPr lang="en-IN" sz="2000" dirty="0"/>
          </a:p>
          <a:p>
            <a:pPr marL="0" indent="0" algn="ctr">
              <a:buNone/>
            </a:pPr>
            <a:r>
              <a:rPr lang="en-IN" sz="3600" b="1" dirty="0">
                <a:latin typeface="Gabriola" panose="04040605051002020D02" pitchFamily="82" charset="0"/>
              </a:rPr>
              <a:t>Insurance</a:t>
            </a:r>
            <a:endParaRPr lang="en-US" sz="3600" b="1" dirty="0">
              <a:latin typeface="Gabriola" panose="04040605051002020D02" pitchFamily="82" charset="0"/>
            </a:endParaRPr>
          </a:p>
          <a:p>
            <a:pPr marL="0" indent="0" algn="just">
              <a:buNone/>
            </a:pPr>
            <a:endParaRPr lang="en-US" sz="2300" dirty="0"/>
          </a:p>
          <a:p>
            <a:pPr marL="0" indent="0" algn="just">
              <a:buNone/>
            </a:pPr>
            <a:endParaRPr lang="en-IN" dirty="0"/>
          </a:p>
          <a:p>
            <a:pPr marL="0" indent="0" algn="just">
              <a:buNone/>
            </a:pPr>
            <a:endParaRPr lang="en-IN" dirty="0"/>
          </a:p>
        </p:txBody>
      </p:sp>
      <p:pic>
        <p:nvPicPr>
          <p:cNvPr id="4" name="Picture 3">
            <a:extLst>
              <a:ext uri="{FF2B5EF4-FFF2-40B4-BE49-F238E27FC236}">
                <a16:creationId xmlns:a16="http://schemas.microsoft.com/office/drawing/2014/main" id="{F0C9E5DD-2B14-43B2-9BEB-55C7415DA333}"/>
              </a:ext>
            </a:extLst>
          </p:cNvPr>
          <p:cNvPicPr>
            <a:picLocks noChangeAspect="1"/>
          </p:cNvPicPr>
          <p:nvPr/>
        </p:nvPicPr>
        <p:blipFill>
          <a:blip r:embed="rId2"/>
          <a:stretch>
            <a:fillRect/>
          </a:stretch>
        </p:blipFill>
        <p:spPr>
          <a:xfrm>
            <a:off x="32619" y="198778"/>
            <a:ext cx="2505673" cy="1199639"/>
          </a:xfrm>
          <a:prstGeom prst="rect">
            <a:avLst/>
          </a:prstGeom>
        </p:spPr>
      </p:pic>
    </p:spTree>
    <p:extLst>
      <p:ext uri="{BB962C8B-B14F-4D97-AF65-F5344CB8AC3E}">
        <p14:creationId xmlns:p14="http://schemas.microsoft.com/office/powerpoint/2010/main" val="351186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lnSpcReduction="10000"/>
          </a:bodyPr>
          <a:lstStyle/>
          <a:p>
            <a:pPr marL="0" indent="0" algn="just">
              <a:buNone/>
            </a:pPr>
            <a:r>
              <a:rPr lang="en-US" sz="2300" b="1" dirty="0"/>
              <a:t>Checking</a:t>
            </a:r>
            <a:r>
              <a:rPr lang="en-US" sz="2300" dirty="0"/>
              <a:t>: Central Server Level. The IS auditors should verify whether: </a:t>
            </a:r>
          </a:p>
          <a:p>
            <a:pPr algn="just">
              <a:buFont typeface="Wingdings" panose="05000000000000000000" pitchFamily="2" charset="2"/>
              <a:buChar char="ü"/>
            </a:pPr>
            <a:r>
              <a:rPr lang="en-US" sz="2300" dirty="0"/>
              <a:t>All the computer equipment’s are covered under the appropriate electronic equipment insurance policy with a reputed insurance firm. </a:t>
            </a:r>
          </a:p>
          <a:p>
            <a:pPr algn="just">
              <a:buFont typeface="Wingdings" panose="05000000000000000000" pitchFamily="2" charset="2"/>
              <a:buChar char="ü"/>
            </a:pPr>
            <a:r>
              <a:rPr lang="en-US" sz="2300" dirty="0"/>
              <a:t>A record of the original policy is maintained with the detailed list of the equipment covered under the policy. </a:t>
            </a:r>
          </a:p>
          <a:p>
            <a:pPr algn="just">
              <a:buFont typeface="Wingdings" panose="05000000000000000000" pitchFamily="2" charset="2"/>
              <a:buChar char="ü"/>
            </a:pPr>
            <a:r>
              <a:rPr lang="en-US" sz="2300" dirty="0"/>
              <a:t>Information regarding shifting of computer equipment to or from or within the department / office is conveyed to the insurance firm. </a:t>
            </a:r>
          </a:p>
          <a:p>
            <a:pPr algn="just">
              <a:buFont typeface="Wingdings" panose="05000000000000000000" pitchFamily="2" charset="2"/>
              <a:buChar char="ü"/>
            </a:pPr>
            <a:r>
              <a:rPr lang="en-US" sz="2300" dirty="0"/>
              <a:t>Adequacy of the insurance cover should be verified as per the policy of the organization.</a:t>
            </a:r>
          </a:p>
          <a:p>
            <a:pPr marL="0" indent="0" algn="just">
              <a:buNone/>
            </a:pPr>
            <a:endParaRPr lang="en-US" sz="2300" dirty="0"/>
          </a:p>
          <a:p>
            <a:pPr marL="0" indent="0" algn="just">
              <a:buNone/>
            </a:pPr>
            <a:endParaRPr lang="en-IN" dirty="0"/>
          </a:p>
          <a:p>
            <a:pPr marL="0" indent="0" algn="just">
              <a:buNone/>
            </a:pPr>
            <a:endParaRPr lang="en-IN" dirty="0"/>
          </a:p>
        </p:txBody>
      </p:sp>
      <p:pic>
        <p:nvPicPr>
          <p:cNvPr id="4" name="Picture 3">
            <a:extLst>
              <a:ext uri="{FF2B5EF4-FFF2-40B4-BE49-F238E27FC236}">
                <a16:creationId xmlns:a16="http://schemas.microsoft.com/office/drawing/2014/main" id="{0D136B9F-D76E-45D2-9751-A8A591AAE78C}"/>
              </a:ext>
            </a:extLst>
          </p:cNvPr>
          <p:cNvPicPr>
            <a:picLocks noChangeAspect="1"/>
          </p:cNvPicPr>
          <p:nvPr/>
        </p:nvPicPr>
        <p:blipFill>
          <a:blip r:embed="rId2"/>
          <a:stretch>
            <a:fillRect/>
          </a:stretch>
        </p:blipFill>
        <p:spPr>
          <a:xfrm>
            <a:off x="32619" y="198778"/>
            <a:ext cx="2505673" cy="1199639"/>
          </a:xfrm>
          <a:prstGeom prst="rect">
            <a:avLst/>
          </a:prstGeom>
        </p:spPr>
      </p:pic>
    </p:spTree>
    <p:extLst>
      <p:ext uri="{BB962C8B-B14F-4D97-AF65-F5344CB8AC3E}">
        <p14:creationId xmlns:p14="http://schemas.microsoft.com/office/powerpoint/2010/main" val="132434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b="1" i="1" dirty="0">
                <a:latin typeface="Calibri" panose="020F0502020204030204" pitchFamily="34" charset="0"/>
                <a:cs typeface="Calibri" panose="020F0502020204030204" pitchFamily="34" charset="0"/>
              </a:rPr>
              <a:t>Core Banking System – CBS</a:t>
            </a:r>
            <a:br>
              <a:rPr lang="en-US" b="1" i="1" dirty="0">
                <a:latin typeface="Calibri" panose="020F0502020204030204" pitchFamily="34" charset="0"/>
                <a:cs typeface="Calibri" panose="020F0502020204030204" pitchFamily="34" charset="0"/>
              </a:rPr>
            </a:br>
            <a:endParaRPr lang="en-US" b="1" i="1" dirty="0"/>
          </a:p>
        </p:txBody>
      </p:sp>
      <p:pic>
        <p:nvPicPr>
          <p:cNvPr id="2" name="Picture 1">
            <a:extLst>
              <a:ext uri="{FF2B5EF4-FFF2-40B4-BE49-F238E27FC236}">
                <a16:creationId xmlns:a16="http://schemas.microsoft.com/office/drawing/2014/main" id="{68479BDC-DF7B-4917-9A2A-1C141FFD26BB}"/>
              </a:ext>
            </a:extLst>
          </p:cNvPr>
          <p:cNvPicPr>
            <a:picLocks noChangeAspect="1"/>
          </p:cNvPicPr>
          <p:nvPr/>
        </p:nvPicPr>
        <p:blipFill>
          <a:blip r:embed="rId2"/>
          <a:stretch>
            <a:fillRect/>
          </a:stretch>
        </p:blipFill>
        <p:spPr>
          <a:xfrm>
            <a:off x="1104900" y="1272209"/>
            <a:ext cx="9980682" cy="5509592"/>
          </a:xfrm>
          <a:prstGeom prst="rect">
            <a:avLst/>
          </a:prstGeom>
        </p:spPr>
      </p:pic>
    </p:spTree>
    <p:extLst>
      <p:ext uri="{BB962C8B-B14F-4D97-AF65-F5344CB8AC3E}">
        <p14:creationId xmlns:p14="http://schemas.microsoft.com/office/powerpoint/2010/main" val="144718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indent="0" algn="just">
              <a:buNone/>
            </a:pPr>
            <a:endParaRPr lang="en-IN" sz="2000" dirty="0"/>
          </a:p>
          <a:p>
            <a:pPr marL="0" indent="0" algn="just">
              <a:buNone/>
            </a:pPr>
            <a:endParaRPr lang="en-IN" dirty="0"/>
          </a:p>
          <a:p>
            <a:pPr marL="0" indent="0" algn="just">
              <a:buNone/>
            </a:pPr>
            <a:endParaRPr lang="en-IN" sz="2000" dirty="0"/>
          </a:p>
          <a:p>
            <a:pPr marL="0" indent="0" algn="ctr">
              <a:buNone/>
            </a:pPr>
            <a:r>
              <a:rPr lang="en-IN" sz="3600" b="1" dirty="0">
                <a:latin typeface="Gabriola" panose="04040605051002020D02" pitchFamily="82" charset="0"/>
              </a:rPr>
              <a:t>Annual Maintenance Contract</a:t>
            </a:r>
            <a:endParaRPr lang="en-US" sz="3600" b="1" dirty="0">
              <a:latin typeface="Gabriola" panose="04040605051002020D02" pitchFamily="82" charset="0"/>
            </a:endParaRPr>
          </a:p>
          <a:p>
            <a:pPr marL="0" indent="0" algn="just">
              <a:buNone/>
            </a:pPr>
            <a:endParaRPr lang="en-US" sz="2300" dirty="0"/>
          </a:p>
          <a:p>
            <a:pPr marL="0" indent="0" algn="just">
              <a:buNone/>
            </a:pPr>
            <a:endParaRPr lang="en-IN" dirty="0"/>
          </a:p>
          <a:p>
            <a:pPr marL="0" indent="0" algn="just">
              <a:buNone/>
            </a:pPr>
            <a:endParaRPr lang="en-IN" dirty="0"/>
          </a:p>
        </p:txBody>
      </p:sp>
      <p:pic>
        <p:nvPicPr>
          <p:cNvPr id="4" name="Picture 3">
            <a:extLst>
              <a:ext uri="{FF2B5EF4-FFF2-40B4-BE49-F238E27FC236}">
                <a16:creationId xmlns:a16="http://schemas.microsoft.com/office/drawing/2014/main" id="{7C842680-6E0F-42A0-AE65-2D484CB98C01}"/>
              </a:ext>
            </a:extLst>
          </p:cNvPr>
          <p:cNvPicPr>
            <a:picLocks noChangeAspect="1"/>
          </p:cNvPicPr>
          <p:nvPr/>
        </p:nvPicPr>
        <p:blipFill>
          <a:blip r:embed="rId2"/>
          <a:stretch>
            <a:fillRect/>
          </a:stretch>
        </p:blipFill>
        <p:spPr>
          <a:xfrm>
            <a:off x="32619" y="198778"/>
            <a:ext cx="2505673" cy="1199639"/>
          </a:xfrm>
          <a:prstGeom prst="rect">
            <a:avLst/>
          </a:prstGeom>
        </p:spPr>
      </p:pic>
    </p:spTree>
    <p:extLst>
      <p:ext uri="{BB962C8B-B14F-4D97-AF65-F5344CB8AC3E}">
        <p14:creationId xmlns:p14="http://schemas.microsoft.com/office/powerpoint/2010/main" val="235583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fontScale="92500" lnSpcReduction="20000"/>
          </a:bodyPr>
          <a:lstStyle/>
          <a:p>
            <a:pPr marL="0" indent="0" algn="just">
              <a:buNone/>
            </a:pPr>
            <a:r>
              <a:rPr lang="en-US" sz="2500" b="1" dirty="0"/>
              <a:t>Checking</a:t>
            </a:r>
            <a:r>
              <a:rPr lang="en-US" sz="2500" dirty="0"/>
              <a:t>: Central Server Level and Branch / Department Level. The IS auditors should verify whether: </a:t>
            </a:r>
          </a:p>
          <a:p>
            <a:pPr algn="just">
              <a:buFont typeface="Wingdings" panose="05000000000000000000" pitchFamily="2" charset="2"/>
              <a:buChar char="ü"/>
            </a:pPr>
            <a:r>
              <a:rPr lang="en-US" sz="2500" dirty="0"/>
              <a:t>Stamped agreements for maintenance contract are executed and available. Verify the process for evaluation and feedback on vendor competency at the time of awarding </a:t>
            </a:r>
            <a:r>
              <a:rPr lang="en-IN" sz="2500" dirty="0"/>
              <a:t>contract.</a:t>
            </a:r>
          </a:p>
          <a:p>
            <a:pPr algn="just">
              <a:buFont typeface="Wingdings" panose="05000000000000000000" pitchFamily="2" charset="2"/>
              <a:buChar char="ü"/>
            </a:pPr>
            <a:r>
              <a:rPr lang="en-US" sz="2500" dirty="0"/>
              <a:t>Activities carried out during maintenance have been reported in the registers and duly authenticated. IS auditors should check that whether all activities performed on the network of the organization (servers, network equipment) are logged where possible and reviewed to ensure traceability. Ideally the use of technology that allows real-time monitoring and auditing of the activities of the third-party contractors is preferred. </a:t>
            </a:r>
          </a:p>
          <a:p>
            <a:pPr marL="457200" indent="-457200" algn="just">
              <a:buAutoNum type="alphaLcParenR"/>
            </a:pPr>
            <a:endParaRPr lang="en-US" sz="2300" dirty="0"/>
          </a:p>
          <a:p>
            <a:pPr marL="0" indent="0" algn="just">
              <a:buNone/>
            </a:pPr>
            <a:endParaRPr lang="en-US" sz="2300" dirty="0"/>
          </a:p>
          <a:p>
            <a:pPr marL="0" indent="0" algn="just">
              <a:buNone/>
            </a:pPr>
            <a:endParaRPr lang="en-IN" dirty="0"/>
          </a:p>
          <a:p>
            <a:pPr marL="0" indent="0" algn="just">
              <a:buNone/>
            </a:pPr>
            <a:endParaRPr lang="en-IN" dirty="0"/>
          </a:p>
        </p:txBody>
      </p:sp>
      <p:pic>
        <p:nvPicPr>
          <p:cNvPr id="4" name="Picture 3">
            <a:extLst>
              <a:ext uri="{FF2B5EF4-FFF2-40B4-BE49-F238E27FC236}">
                <a16:creationId xmlns:a16="http://schemas.microsoft.com/office/drawing/2014/main" id="{F056FCEC-4591-485F-A084-98D23D6045D4}"/>
              </a:ext>
            </a:extLst>
          </p:cNvPr>
          <p:cNvPicPr>
            <a:picLocks noChangeAspect="1"/>
          </p:cNvPicPr>
          <p:nvPr/>
        </p:nvPicPr>
        <p:blipFill>
          <a:blip r:embed="rId2"/>
          <a:stretch>
            <a:fillRect/>
          </a:stretch>
        </p:blipFill>
        <p:spPr>
          <a:xfrm>
            <a:off x="32619" y="198778"/>
            <a:ext cx="2505673" cy="1199639"/>
          </a:xfrm>
          <a:prstGeom prst="rect">
            <a:avLst/>
          </a:prstGeom>
        </p:spPr>
      </p:pic>
    </p:spTree>
    <p:extLst>
      <p:ext uri="{BB962C8B-B14F-4D97-AF65-F5344CB8AC3E}">
        <p14:creationId xmlns:p14="http://schemas.microsoft.com/office/powerpoint/2010/main" val="317490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indent="0" algn="just">
              <a:buNone/>
            </a:pPr>
            <a:r>
              <a:rPr lang="en-US" sz="2300" b="1" dirty="0"/>
              <a:t>Checking</a:t>
            </a:r>
            <a:r>
              <a:rPr lang="en-US" sz="2300" dirty="0"/>
              <a:t>: Central Server Level and Branch / Department Level. The IS auditors should verify whether: </a:t>
            </a:r>
            <a:r>
              <a:rPr lang="en-US" sz="2300" b="1" dirty="0"/>
              <a:t>Contd.. ..</a:t>
            </a:r>
          </a:p>
          <a:p>
            <a:pPr algn="just">
              <a:buFont typeface="Wingdings" panose="05000000000000000000" pitchFamily="2" charset="2"/>
              <a:buChar char="ü"/>
            </a:pPr>
            <a:r>
              <a:rPr lang="en-US" sz="2300" dirty="0"/>
              <a:t>Contract renewal rates are maintained in the register. </a:t>
            </a:r>
          </a:p>
          <a:p>
            <a:pPr algn="just">
              <a:buFont typeface="Wingdings" panose="05000000000000000000" pitchFamily="2" charset="2"/>
              <a:buChar char="ü"/>
            </a:pPr>
            <a:r>
              <a:rPr lang="en-US" sz="2300" dirty="0"/>
              <a:t>Access for maintenance purpose is granted only on verifying the identity of the service person. </a:t>
            </a:r>
          </a:p>
          <a:p>
            <a:pPr algn="just">
              <a:buFont typeface="Wingdings" panose="05000000000000000000" pitchFamily="2" charset="2"/>
              <a:buChar char="ü"/>
            </a:pPr>
            <a:r>
              <a:rPr lang="en-US" sz="2300" dirty="0"/>
              <a:t>The maintenance staff support is available in time.</a:t>
            </a:r>
          </a:p>
          <a:p>
            <a:pPr marL="0" indent="0" algn="just">
              <a:buNone/>
            </a:pPr>
            <a:endParaRPr lang="en-US" sz="2300" dirty="0"/>
          </a:p>
          <a:p>
            <a:pPr marL="0" indent="0" algn="just">
              <a:buNone/>
            </a:pPr>
            <a:endParaRPr lang="en-IN" dirty="0"/>
          </a:p>
          <a:p>
            <a:pPr marL="0" indent="0" algn="just">
              <a:buNone/>
            </a:pPr>
            <a:endParaRPr lang="en-IN" dirty="0"/>
          </a:p>
        </p:txBody>
      </p:sp>
      <p:pic>
        <p:nvPicPr>
          <p:cNvPr id="4" name="Picture 3">
            <a:extLst>
              <a:ext uri="{FF2B5EF4-FFF2-40B4-BE49-F238E27FC236}">
                <a16:creationId xmlns:a16="http://schemas.microsoft.com/office/drawing/2014/main" id="{F47F3D49-4DDF-4904-8D65-EE646819410A}"/>
              </a:ext>
            </a:extLst>
          </p:cNvPr>
          <p:cNvPicPr>
            <a:picLocks noChangeAspect="1"/>
          </p:cNvPicPr>
          <p:nvPr/>
        </p:nvPicPr>
        <p:blipFill>
          <a:blip r:embed="rId2"/>
          <a:stretch>
            <a:fillRect/>
          </a:stretch>
        </p:blipFill>
        <p:spPr>
          <a:xfrm>
            <a:off x="32619" y="198778"/>
            <a:ext cx="2505673" cy="1199639"/>
          </a:xfrm>
          <a:prstGeom prst="rect">
            <a:avLst/>
          </a:prstGeom>
        </p:spPr>
      </p:pic>
    </p:spTree>
    <p:extLst>
      <p:ext uri="{BB962C8B-B14F-4D97-AF65-F5344CB8AC3E}">
        <p14:creationId xmlns:p14="http://schemas.microsoft.com/office/powerpoint/2010/main" val="205153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indent="0" algn="just">
              <a:buNone/>
            </a:pPr>
            <a:endParaRPr lang="en-IN" dirty="0"/>
          </a:p>
          <a:p>
            <a:pPr marL="0" indent="0" algn="just">
              <a:buNone/>
            </a:pPr>
            <a:endParaRPr lang="en-IN" dirty="0"/>
          </a:p>
          <a:p>
            <a:pPr marL="0" indent="0" algn="just">
              <a:buNone/>
            </a:pPr>
            <a:endParaRPr lang="en-IN" dirty="0"/>
          </a:p>
          <a:p>
            <a:pPr marL="0" indent="0" algn="ctr">
              <a:buNone/>
            </a:pPr>
            <a:r>
              <a:rPr lang="en-IN" sz="2700" b="1" dirty="0"/>
              <a:t>CASE STUDY -1</a:t>
            </a:r>
          </a:p>
        </p:txBody>
      </p:sp>
    </p:spTree>
    <p:extLst>
      <p:ext uri="{BB962C8B-B14F-4D97-AF65-F5344CB8AC3E}">
        <p14:creationId xmlns:p14="http://schemas.microsoft.com/office/powerpoint/2010/main" val="265306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76200" marR="97790" indent="0" algn="just">
              <a:lnSpc>
                <a:spcPct val="102000"/>
              </a:lnSpc>
              <a:spcBef>
                <a:spcPts val="630"/>
              </a:spcBef>
              <a:spcAft>
                <a:spcPts val="0"/>
              </a:spcAft>
              <a:buNone/>
            </a:pPr>
            <a:endParaRPr lang="en-US" sz="2300" i="1" dirty="0">
              <a:effectLst/>
              <a:latin typeface="+mj-lt"/>
              <a:ea typeface="Arial MT"/>
              <a:cs typeface="Arial MT"/>
            </a:endParaRPr>
          </a:p>
          <a:p>
            <a:pPr marL="76200" marR="97790" indent="0" algn="just">
              <a:lnSpc>
                <a:spcPct val="102000"/>
              </a:lnSpc>
              <a:spcBef>
                <a:spcPts val="630"/>
              </a:spcBef>
              <a:spcAft>
                <a:spcPts val="0"/>
              </a:spcAft>
              <a:buNone/>
            </a:pPr>
            <a:endParaRPr lang="en-US" sz="2300" dirty="0">
              <a:effectLst/>
              <a:latin typeface="+mj-lt"/>
              <a:ea typeface="Arial MT"/>
              <a:cs typeface="Arial MT"/>
            </a:endParaRPr>
          </a:p>
          <a:p>
            <a:pPr marL="76200" marR="97790" indent="0" algn="just">
              <a:lnSpc>
                <a:spcPct val="102000"/>
              </a:lnSpc>
              <a:spcBef>
                <a:spcPts val="630"/>
              </a:spcBef>
              <a:spcAft>
                <a:spcPts val="0"/>
              </a:spcAft>
              <a:buNone/>
            </a:pPr>
            <a:r>
              <a:rPr lang="en-US" sz="2300" dirty="0">
                <a:effectLst/>
                <a:latin typeface="+mj-lt"/>
                <a:ea typeface="Arial MT"/>
                <a:cs typeface="Arial MT"/>
              </a:rPr>
              <a:t>ABC</a:t>
            </a:r>
            <a:r>
              <a:rPr lang="en-US" sz="2300" spc="110" dirty="0">
                <a:effectLst/>
                <a:latin typeface="+mj-lt"/>
                <a:ea typeface="Arial MT"/>
                <a:cs typeface="Arial MT"/>
              </a:rPr>
              <a:t> </a:t>
            </a:r>
            <a:r>
              <a:rPr lang="en-US" sz="2300" dirty="0">
                <a:effectLst/>
                <a:latin typeface="+mj-lt"/>
                <a:ea typeface="Arial MT"/>
                <a:cs typeface="Arial MT"/>
              </a:rPr>
              <a:t>bank</a:t>
            </a:r>
            <a:r>
              <a:rPr lang="en-US" sz="2300" spc="125" dirty="0">
                <a:effectLst/>
                <a:latin typeface="+mj-lt"/>
                <a:ea typeface="Arial MT"/>
                <a:cs typeface="Arial MT"/>
              </a:rPr>
              <a:t> </a:t>
            </a:r>
            <a:r>
              <a:rPr lang="en-US" sz="2300" dirty="0">
                <a:effectLst/>
                <a:latin typeface="+mj-lt"/>
                <a:ea typeface="Arial MT"/>
                <a:cs typeface="Arial MT"/>
              </a:rPr>
              <a:t>is</a:t>
            </a:r>
            <a:r>
              <a:rPr lang="en-US" sz="2300" spc="125" dirty="0">
                <a:effectLst/>
                <a:latin typeface="+mj-lt"/>
                <a:ea typeface="Arial MT"/>
                <a:cs typeface="Arial MT"/>
              </a:rPr>
              <a:t> </a:t>
            </a:r>
            <a:r>
              <a:rPr lang="en-US" sz="2300" dirty="0">
                <a:effectLst/>
                <a:latin typeface="+mj-lt"/>
                <a:ea typeface="Arial MT"/>
                <a:cs typeface="Arial MT"/>
              </a:rPr>
              <a:t>a</a:t>
            </a:r>
            <a:r>
              <a:rPr lang="en-US" sz="2300" spc="110" dirty="0">
                <a:effectLst/>
                <a:latin typeface="+mj-lt"/>
                <a:ea typeface="Arial MT"/>
                <a:cs typeface="Arial MT"/>
              </a:rPr>
              <a:t> </a:t>
            </a:r>
            <a:r>
              <a:rPr lang="en-US" sz="2300" spc="110" dirty="0">
                <a:latin typeface="+mj-lt"/>
                <a:ea typeface="Arial MT"/>
                <a:cs typeface="Arial MT"/>
              </a:rPr>
              <a:t>L</a:t>
            </a:r>
            <a:r>
              <a:rPr lang="en-US" sz="2300" dirty="0">
                <a:effectLst/>
                <a:latin typeface="+mj-lt"/>
                <a:ea typeface="Arial MT"/>
                <a:cs typeface="Arial MT"/>
              </a:rPr>
              <a:t>arge</a:t>
            </a:r>
            <a:r>
              <a:rPr lang="en-US" sz="2300" spc="115" dirty="0">
                <a:effectLst/>
                <a:latin typeface="+mj-lt"/>
                <a:ea typeface="Arial MT"/>
                <a:cs typeface="Arial MT"/>
              </a:rPr>
              <a:t> </a:t>
            </a:r>
            <a:r>
              <a:rPr lang="en-US" sz="2300" spc="115" dirty="0">
                <a:latin typeface="+mj-lt"/>
                <a:ea typeface="Arial MT"/>
                <a:cs typeface="Arial MT"/>
              </a:rPr>
              <a:t>B</a:t>
            </a:r>
            <a:r>
              <a:rPr lang="en-US" sz="2300" dirty="0">
                <a:effectLst/>
                <a:latin typeface="+mj-lt"/>
                <a:ea typeface="Arial MT"/>
                <a:cs typeface="Arial MT"/>
              </a:rPr>
              <a:t>ank</a:t>
            </a:r>
            <a:r>
              <a:rPr lang="en-US" sz="2300" spc="130" dirty="0">
                <a:effectLst/>
                <a:latin typeface="+mj-lt"/>
                <a:ea typeface="Arial MT"/>
                <a:cs typeface="Arial MT"/>
              </a:rPr>
              <a:t> </a:t>
            </a:r>
            <a:r>
              <a:rPr lang="en-US" sz="2300" dirty="0">
                <a:effectLst/>
                <a:latin typeface="+mj-lt"/>
                <a:ea typeface="Arial MT"/>
                <a:cs typeface="Arial MT"/>
              </a:rPr>
              <a:t>with</a:t>
            </a:r>
            <a:r>
              <a:rPr lang="en-US" sz="2300" spc="120" dirty="0">
                <a:effectLst/>
                <a:latin typeface="+mj-lt"/>
                <a:ea typeface="Arial MT"/>
                <a:cs typeface="Arial MT"/>
              </a:rPr>
              <a:t> </a:t>
            </a:r>
            <a:r>
              <a:rPr lang="en-US" sz="2300" dirty="0">
                <a:effectLst/>
                <a:latin typeface="+mj-lt"/>
                <a:ea typeface="Arial MT"/>
                <a:cs typeface="Arial MT"/>
              </a:rPr>
              <a:t>more</a:t>
            </a:r>
            <a:r>
              <a:rPr lang="en-US" sz="2300" spc="105" dirty="0">
                <a:effectLst/>
                <a:latin typeface="+mj-lt"/>
                <a:ea typeface="Arial MT"/>
                <a:cs typeface="Arial MT"/>
              </a:rPr>
              <a:t> </a:t>
            </a:r>
            <a:r>
              <a:rPr lang="en-US" sz="2300" dirty="0">
                <a:effectLst/>
                <a:latin typeface="+mj-lt"/>
                <a:ea typeface="Arial MT"/>
                <a:cs typeface="Arial MT"/>
              </a:rPr>
              <a:t>than</a:t>
            </a:r>
            <a:r>
              <a:rPr lang="en-US" sz="2300" spc="105" dirty="0">
                <a:effectLst/>
                <a:latin typeface="+mj-lt"/>
                <a:ea typeface="Arial MT"/>
                <a:cs typeface="Arial MT"/>
              </a:rPr>
              <a:t> </a:t>
            </a:r>
            <a:r>
              <a:rPr lang="en-US" sz="2300" b="1" i="1" dirty="0">
                <a:effectLst/>
                <a:latin typeface="+mj-lt"/>
                <a:ea typeface="Arial MT"/>
                <a:cs typeface="Arial MT"/>
              </a:rPr>
              <a:t>4,000</a:t>
            </a:r>
            <a:r>
              <a:rPr lang="en-US" sz="2300" b="1" i="1" spc="105" dirty="0">
                <a:effectLst/>
                <a:latin typeface="+mj-lt"/>
                <a:ea typeface="Arial MT"/>
                <a:cs typeface="Arial MT"/>
              </a:rPr>
              <a:t> </a:t>
            </a:r>
            <a:r>
              <a:rPr lang="en-US" sz="2300" b="1" i="1" spc="105" dirty="0">
                <a:latin typeface="+mj-lt"/>
                <a:ea typeface="Arial MT"/>
                <a:cs typeface="Arial MT"/>
              </a:rPr>
              <a:t>B</a:t>
            </a:r>
            <a:r>
              <a:rPr lang="en-US" sz="2300" b="1" i="1" dirty="0">
                <a:effectLst/>
                <a:latin typeface="+mj-lt"/>
                <a:ea typeface="Arial MT"/>
                <a:cs typeface="Arial MT"/>
              </a:rPr>
              <a:t>ranches</a:t>
            </a:r>
            <a:r>
              <a:rPr lang="en-US" sz="2300" spc="125" dirty="0">
                <a:effectLst/>
                <a:latin typeface="+mj-lt"/>
                <a:ea typeface="Arial MT"/>
                <a:cs typeface="Arial MT"/>
              </a:rPr>
              <a:t> </a:t>
            </a:r>
            <a:r>
              <a:rPr lang="en-US" sz="2300" dirty="0">
                <a:effectLst/>
                <a:latin typeface="+mj-lt"/>
                <a:ea typeface="Arial MT"/>
                <a:cs typeface="Arial MT"/>
              </a:rPr>
              <a:t>and</a:t>
            </a:r>
            <a:r>
              <a:rPr lang="en-US" sz="2300" spc="215" dirty="0">
                <a:effectLst/>
                <a:latin typeface="+mj-lt"/>
                <a:ea typeface="Arial MT"/>
                <a:cs typeface="Arial MT"/>
              </a:rPr>
              <a:t> </a:t>
            </a:r>
            <a:r>
              <a:rPr lang="en-US" sz="2300" dirty="0">
                <a:effectLst/>
                <a:latin typeface="+mj-lt"/>
                <a:ea typeface="Arial MT"/>
                <a:cs typeface="Arial MT"/>
              </a:rPr>
              <a:t>20,000</a:t>
            </a:r>
            <a:r>
              <a:rPr lang="en-US" sz="2300" spc="120" dirty="0">
                <a:effectLst/>
                <a:latin typeface="+mj-lt"/>
                <a:ea typeface="Arial MT"/>
                <a:cs typeface="Arial MT"/>
              </a:rPr>
              <a:t> </a:t>
            </a:r>
            <a:r>
              <a:rPr lang="en-US" sz="2300" dirty="0">
                <a:effectLst/>
                <a:latin typeface="+mj-lt"/>
                <a:ea typeface="Arial MT"/>
                <a:cs typeface="Arial MT"/>
              </a:rPr>
              <a:t>ATMs</a:t>
            </a:r>
            <a:r>
              <a:rPr lang="en-US" sz="2300" spc="110" dirty="0">
                <a:effectLst/>
                <a:latin typeface="+mj-lt"/>
                <a:ea typeface="Arial MT"/>
                <a:cs typeface="Arial MT"/>
              </a:rPr>
              <a:t> </a:t>
            </a:r>
            <a:r>
              <a:rPr lang="en-US" sz="2300" dirty="0">
                <a:effectLst/>
                <a:latin typeface="+mj-lt"/>
                <a:ea typeface="Arial MT"/>
                <a:cs typeface="Arial MT"/>
              </a:rPr>
              <a:t>in</a:t>
            </a:r>
            <a:r>
              <a:rPr lang="en-US" sz="2300" spc="105" dirty="0">
                <a:effectLst/>
                <a:latin typeface="+mj-lt"/>
                <a:ea typeface="Arial MT"/>
                <a:cs typeface="Arial MT"/>
              </a:rPr>
              <a:t> </a:t>
            </a:r>
            <a:r>
              <a:rPr lang="en-US" sz="2300" dirty="0">
                <a:effectLst/>
                <a:latin typeface="+mj-lt"/>
                <a:ea typeface="Arial MT"/>
                <a:cs typeface="Arial MT"/>
              </a:rPr>
              <a:t>India.</a:t>
            </a:r>
            <a:r>
              <a:rPr lang="en-US" sz="2300" spc="110" dirty="0">
                <a:effectLst/>
                <a:latin typeface="+mj-lt"/>
                <a:ea typeface="Arial MT"/>
                <a:cs typeface="Arial MT"/>
              </a:rPr>
              <a:t> </a:t>
            </a:r>
          </a:p>
          <a:p>
            <a:pPr marL="76200" marR="97790" indent="0" algn="just">
              <a:lnSpc>
                <a:spcPct val="102000"/>
              </a:lnSpc>
              <a:spcBef>
                <a:spcPts val="630"/>
              </a:spcBef>
              <a:spcAft>
                <a:spcPts val="0"/>
              </a:spcAft>
              <a:buNone/>
            </a:pPr>
            <a:endParaRPr lang="en-US" sz="2300" dirty="0">
              <a:effectLst/>
              <a:latin typeface="+mj-lt"/>
              <a:ea typeface="Arial MT"/>
              <a:cs typeface="Arial MT"/>
            </a:endParaRPr>
          </a:p>
          <a:p>
            <a:pPr marL="76200" marR="97790" indent="0" algn="just">
              <a:lnSpc>
                <a:spcPct val="102000"/>
              </a:lnSpc>
              <a:spcBef>
                <a:spcPts val="630"/>
              </a:spcBef>
              <a:spcAft>
                <a:spcPts val="0"/>
              </a:spcAft>
              <a:buNone/>
            </a:pPr>
            <a:endParaRPr lang="en-US" sz="2300" dirty="0">
              <a:effectLst/>
              <a:latin typeface="+mj-lt"/>
              <a:ea typeface="Arial MT"/>
              <a:cs typeface="Arial MT"/>
            </a:endParaRPr>
          </a:p>
          <a:p>
            <a:pPr marL="76200" marR="97790" indent="0" algn="just">
              <a:lnSpc>
                <a:spcPct val="102000"/>
              </a:lnSpc>
              <a:spcBef>
                <a:spcPts val="630"/>
              </a:spcBef>
              <a:spcAft>
                <a:spcPts val="0"/>
              </a:spcAft>
              <a:buNone/>
            </a:pPr>
            <a:r>
              <a:rPr lang="en-US" sz="2300" dirty="0">
                <a:effectLst/>
                <a:latin typeface="+mj-lt"/>
                <a:ea typeface="Arial MT"/>
                <a:cs typeface="Arial MT"/>
              </a:rPr>
              <a:t>With</a:t>
            </a:r>
            <a:r>
              <a:rPr lang="en-US" sz="2300" spc="115" dirty="0">
                <a:effectLst/>
                <a:latin typeface="+mj-lt"/>
                <a:ea typeface="Arial MT"/>
                <a:cs typeface="Arial MT"/>
              </a:rPr>
              <a:t> </a:t>
            </a:r>
            <a:r>
              <a:rPr lang="en-US" sz="2300" dirty="0">
                <a:effectLst/>
                <a:latin typeface="+mj-lt"/>
                <a:ea typeface="Arial MT"/>
                <a:cs typeface="Arial MT"/>
              </a:rPr>
              <a:t>an</a:t>
            </a:r>
            <a:r>
              <a:rPr lang="en-US" sz="2300" spc="110" dirty="0">
                <a:effectLst/>
                <a:latin typeface="+mj-lt"/>
                <a:ea typeface="Arial MT"/>
                <a:cs typeface="Arial MT"/>
              </a:rPr>
              <a:t> </a:t>
            </a:r>
            <a:r>
              <a:rPr lang="en-US" sz="2300" spc="110" dirty="0">
                <a:latin typeface="+mj-lt"/>
                <a:ea typeface="Arial MT"/>
                <a:cs typeface="Arial MT"/>
              </a:rPr>
              <a:t>A</a:t>
            </a:r>
            <a:r>
              <a:rPr lang="en-US" sz="2300" dirty="0">
                <a:effectLst/>
                <a:latin typeface="+mj-lt"/>
                <a:ea typeface="Arial MT"/>
                <a:cs typeface="Arial MT"/>
              </a:rPr>
              <a:t>im</a:t>
            </a:r>
            <a:r>
              <a:rPr lang="en-US" sz="2300" spc="-235" dirty="0">
                <a:effectLst/>
                <a:latin typeface="+mj-lt"/>
                <a:ea typeface="Arial MT"/>
                <a:cs typeface="Arial MT"/>
              </a:rPr>
              <a:t> </a:t>
            </a:r>
            <a:r>
              <a:rPr lang="en-US" sz="2300" dirty="0">
                <a:effectLst/>
                <a:latin typeface="+mj-lt"/>
                <a:ea typeface="Arial MT"/>
                <a:cs typeface="Arial MT"/>
              </a:rPr>
              <a:t>to </a:t>
            </a:r>
            <a:r>
              <a:rPr lang="en-US" sz="2300" b="1" i="1" dirty="0">
                <a:effectLst/>
                <a:latin typeface="+mj-lt"/>
                <a:ea typeface="Arial MT"/>
                <a:cs typeface="Arial MT"/>
              </a:rPr>
              <a:t>Grow </a:t>
            </a:r>
            <a:r>
              <a:rPr lang="en-US" sz="2300" b="1" i="1" dirty="0">
                <a:latin typeface="+mj-lt"/>
                <a:ea typeface="Arial MT"/>
                <a:cs typeface="Arial MT"/>
              </a:rPr>
              <a:t>F</a:t>
            </a:r>
            <a:r>
              <a:rPr lang="en-US" sz="2300" b="1" i="1" dirty="0">
                <a:effectLst/>
                <a:latin typeface="+mj-lt"/>
                <a:ea typeface="Arial MT"/>
                <a:cs typeface="Arial MT"/>
              </a:rPr>
              <a:t>urther, it has acquired Three </a:t>
            </a:r>
            <a:r>
              <a:rPr lang="en-US" sz="2300" b="1" i="1" dirty="0">
                <a:latin typeface="+mj-lt"/>
                <a:ea typeface="Arial MT"/>
                <a:cs typeface="Arial MT"/>
              </a:rPr>
              <a:t>S</a:t>
            </a:r>
            <a:r>
              <a:rPr lang="en-US" sz="2300" b="1" i="1" dirty="0">
                <a:effectLst/>
                <a:latin typeface="+mj-lt"/>
                <a:ea typeface="Arial MT"/>
                <a:cs typeface="Arial MT"/>
              </a:rPr>
              <a:t>maller </a:t>
            </a:r>
            <a:r>
              <a:rPr lang="en-US" sz="2300" b="1" i="1" dirty="0">
                <a:latin typeface="+mj-lt"/>
                <a:ea typeface="Arial MT"/>
                <a:cs typeface="Arial MT"/>
              </a:rPr>
              <a:t>P</a:t>
            </a:r>
            <a:r>
              <a:rPr lang="en-US" sz="2300" b="1" i="1" dirty="0">
                <a:effectLst/>
                <a:latin typeface="+mj-lt"/>
                <a:ea typeface="Arial MT"/>
                <a:cs typeface="Arial MT"/>
              </a:rPr>
              <a:t>rivate </a:t>
            </a:r>
            <a:r>
              <a:rPr lang="en-US" sz="2300" b="1" i="1" dirty="0">
                <a:latin typeface="+mj-lt"/>
                <a:ea typeface="Arial MT"/>
                <a:cs typeface="Arial MT"/>
              </a:rPr>
              <a:t>B</a:t>
            </a:r>
            <a:r>
              <a:rPr lang="en-US" sz="2300" b="1" i="1" dirty="0">
                <a:effectLst/>
                <a:latin typeface="+mj-lt"/>
                <a:ea typeface="Arial MT"/>
                <a:cs typeface="Arial MT"/>
              </a:rPr>
              <a:t>anks</a:t>
            </a:r>
            <a:r>
              <a:rPr lang="en-US" sz="2300" dirty="0">
                <a:effectLst/>
                <a:latin typeface="+mj-lt"/>
                <a:ea typeface="Arial MT"/>
                <a:cs typeface="Arial MT"/>
              </a:rPr>
              <a:t> with Similar </a:t>
            </a:r>
            <a:r>
              <a:rPr lang="en-US" sz="2300" dirty="0">
                <a:latin typeface="+mj-lt"/>
                <a:ea typeface="Arial MT"/>
                <a:cs typeface="Arial MT"/>
              </a:rPr>
              <a:t>L</a:t>
            </a:r>
            <a:r>
              <a:rPr lang="en-US" sz="2300" dirty="0">
                <a:effectLst/>
                <a:latin typeface="+mj-lt"/>
                <a:ea typeface="Arial MT"/>
                <a:cs typeface="Arial MT"/>
              </a:rPr>
              <a:t>ines of Business. </a:t>
            </a:r>
          </a:p>
          <a:p>
            <a:pPr marL="76200" marR="97790" indent="0" algn="just">
              <a:lnSpc>
                <a:spcPct val="102000"/>
              </a:lnSpc>
              <a:spcBef>
                <a:spcPts val="630"/>
              </a:spcBef>
              <a:spcAft>
                <a:spcPts val="0"/>
              </a:spcAft>
              <a:buNone/>
            </a:pPr>
            <a:endParaRPr lang="en-US" sz="2300" dirty="0">
              <a:latin typeface="+mj-lt"/>
              <a:ea typeface="Arial MT"/>
              <a:cs typeface="Arial MT"/>
            </a:endParaRPr>
          </a:p>
        </p:txBody>
      </p:sp>
    </p:spTree>
    <p:extLst>
      <p:ext uri="{BB962C8B-B14F-4D97-AF65-F5344CB8AC3E}">
        <p14:creationId xmlns:p14="http://schemas.microsoft.com/office/powerpoint/2010/main" val="284266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76200" marR="97790" indent="0" algn="just">
              <a:lnSpc>
                <a:spcPct val="102000"/>
              </a:lnSpc>
              <a:spcBef>
                <a:spcPts val="630"/>
              </a:spcBef>
              <a:spcAft>
                <a:spcPts val="0"/>
              </a:spcAft>
              <a:buNone/>
            </a:pPr>
            <a:endParaRPr lang="en-US" sz="2300" i="1" dirty="0">
              <a:effectLst/>
              <a:latin typeface="+mj-lt"/>
              <a:ea typeface="Arial MT"/>
              <a:cs typeface="Arial MT"/>
            </a:endParaRPr>
          </a:p>
          <a:p>
            <a:pPr marL="76200" marR="97790" indent="0" algn="just">
              <a:lnSpc>
                <a:spcPct val="102000"/>
              </a:lnSpc>
              <a:spcBef>
                <a:spcPts val="630"/>
              </a:spcBef>
              <a:spcAft>
                <a:spcPts val="0"/>
              </a:spcAft>
              <a:buNone/>
            </a:pPr>
            <a:endParaRPr lang="en-US" sz="2300" dirty="0">
              <a:latin typeface="+mj-lt"/>
              <a:ea typeface="Arial MT"/>
              <a:cs typeface="Arial MT"/>
            </a:endParaRPr>
          </a:p>
          <a:p>
            <a:pPr marL="76200" marR="97790" indent="0" algn="just">
              <a:lnSpc>
                <a:spcPct val="102000"/>
              </a:lnSpc>
              <a:spcBef>
                <a:spcPts val="630"/>
              </a:spcBef>
              <a:spcAft>
                <a:spcPts val="0"/>
              </a:spcAft>
              <a:buNone/>
            </a:pPr>
            <a:r>
              <a:rPr lang="en-US" sz="2300" dirty="0">
                <a:effectLst/>
                <a:latin typeface="+mj-lt"/>
                <a:ea typeface="Arial MT"/>
                <a:cs typeface="Arial MT"/>
              </a:rPr>
              <a:t>This</a:t>
            </a:r>
            <a:r>
              <a:rPr lang="en-US" sz="2300" spc="5" dirty="0">
                <a:effectLst/>
                <a:latin typeface="+mj-lt"/>
                <a:ea typeface="Arial MT"/>
                <a:cs typeface="Arial MT"/>
              </a:rPr>
              <a:t> </a:t>
            </a:r>
            <a:r>
              <a:rPr lang="en-US" sz="2300" spc="5" dirty="0">
                <a:latin typeface="+mj-lt"/>
                <a:ea typeface="Arial MT"/>
                <a:cs typeface="Arial MT"/>
              </a:rPr>
              <a:t>A</a:t>
            </a:r>
            <a:r>
              <a:rPr lang="en-US" sz="2300" dirty="0">
                <a:effectLst/>
                <a:latin typeface="+mj-lt"/>
                <a:ea typeface="Arial MT"/>
                <a:cs typeface="Arial MT"/>
              </a:rPr>
              <a:t>cquisition has brought a </a:t>
            </a:r>
            <a:r>
              <a:rPr lang="en-US" sz="2300" b="1" i="1" dirty="0">
                <a:effectLst/>
                <a:latin typeface="+mj-lt"/>
                <a:ea typeface="Arial MT"/>
                <a:cs typeface="Arial MT"/>
              </a:rPr>
              <a:t>Variety of Products, Applications and Branches under its Umbrella</a:t>
            </a:r>
            <a:r>
              <a:rPr lang="en-US" sz="2300" dirty="0">
                <a:effectLst/>
                <a:latin typeface="+mj-lt"/>
                <a:ea typeface="Arial MT"/>
                <a:cs typeface="Arial MT"/>
              </a:rPr>
              <a:t>.</a:t>
            </a:r>
            <a:r>
              <a:rPr lang="en-US" sz="2300" spc="5" dirty="0">
                <a:effectLst/>
                <a:latin typeface="+mj-lt"/>
                <a:ea typeface="Arial MT"/>
                <a:cs typeface="Arial MT"/>
              </a:rPr>
              <a:t> </a:t>
            </a:r>
          </a:p>
          <a:p>
            <a:pPr marL="76200" marR="97790" indent="0" algn="just">
              <a:lnSpc>
                <a:spcPct val="102000"/>
              </a:lnSpc>
              <a:spcBef>
                <a:spcPts val="630"/>
              </a:spcBef>
              <a:spcAft>
                <a:spcPts val="0"/>
              </a:spcAft>
              <a:buNone/>
            </a:pPr>
            <a:endParaRPr lang="en-US" sz="2300" spc="5" dirty="0">
              <a:latin typeface="+mj-lt"/>
              <a:ea typeface="Arial MT"/>
              <a:cs typeface="Arial MT"/>
            </a:endParaRPr>
          </a:p>
          <a:p>
            <a:pPr marL="76200" marR="97790" indent="0" algn="just">
              <a:lnSpc>
                <a:spcPct val="102000"/>
              </a:lnSpc>
              <a:spcBef>
                <a:spcPts val="630"/>
              </a:spcBef>
              <a:spcAft>
                <a:spcPts val="0"/>
              </a:spcAft>
              <a:buNone/>
            </a:pPr>
            <a:r>
              <a:rPr lang="en-US" sz="2300" dirty="0">
                <a:effectLst/>
                <a:latin typeface="+mj-lt"/>
                <a:ea typeface="Arial MT"/>
                <a:cs typeface="Arial MT"/>
              </a:rPr>
              <a:t>Besides</a:t>
            </a:r>
            <a:r>
              <a:rPr lang="en-US" sz="2300" spc="5" dirty="0">
                <a:effectLst/>
                <a:latin typeface="+mj-lt"/>
                <a:ea typeface="Arial MT"/>
                <a:cs typeface="Arial MT"/>
              </a:rPr>
              <a:t> </a:t>
            </a:r>
            <a:r>
              <a:rPr lang="en-US" sz="2300" spc="5" dirty="0">
                <a:latin typeface="+mj-lt"/>
                <a:ea typeface="Arial MT"/>
                <a:cs typeface="Arial MT"/>
              </a:rPr>
              <a:t>C</a:t>
            </a:r>
            <a:r>
              <a:rPr lang="en-US" sz="2300" dirty="0">
                <a:effectLst/>
                <a:latin typeface="+mj-lt"/>
                <a:ea typeface="Arial MT"/>
                <a:cs typeface="Arial MT"/>
              </a:rPr>
              <a:t>onsumer</a:t>
            </a:r>
            <a:r>
              <a:rPr lang="en-US" sz="2300" spc="5" dirty="0">
                <a:effectLst/>
                <a:latin typeface="+mj-lt"/>
                <a:ea typeface="Arial MT"/>
                <a:cs typeface="Arial MT"/>
              </a:rPr>
              <a:t> </a:t>
            </a:r>
            <a:r>
              <a:rPr lang="en-US" sz="2300" spc="5" dirty="0">
                <a:latin typeface="+mj-lt"/>
                <a:ea typeface="Arial MT"/>
                <a:cs typeface="Arial MT"/>
              </a:rPr>
              <a:t>B</a:t>
            </a:r>
            <a:r>
              <a:rPr lang="en-US" sz="2300" dirty="0">
                <a:effectLst/>
                <a:latin typeface="+mj-lt"/>
                <a:ea typeface="Arial MT"/>
                <a:cs typeface="Arial MT"/>
              </a:rPr>
              <a:t>anking</a:t>
            </a:r>
            <a:r>
              <a:rPr lang="en-US" sz="2300" spc="5" dirty="0">
                <a:effectLst/>
                <a:latin typeface="+mj-lt"/>
                <a:ea typeface="Arial MT"/>
                <a:cs typeface="Arial MT"/>
              </a:rPr>
              <a:t> </a:t>
            </a:r>
            <a:r>
              <a:rPr lang="en-US" sz="2300" dirty="0">
                <a:effectLst/>
                <a:latin typeface="+mj-lt"/>
                <a:ea typeface="Arial MT"/>
                <a:cs typeface="Arial MT"/>
              </a:rPr>
              <a:t>through</a:t>
            </a:r>
            <a:r>
              <a:rPr lang="en-US" sz="2300" spc="5" dirty="0">
                <a:effectLst/>
                <a:latin typeface="+mj-lt"/>
                <a:ea typeface="Arial MT"/>
                <a:cs typeface="Arial MT"/>
              </a:rPr>
              <a:t> </a:t>
            </a:r>
            <a:r>
              <a:rPr lang="en-US" sz="2300" spc="5" dirty="0">
                <a:latin typeface="+mj-lt"/>
                <a:ea typeface="Arial MT"/>
                <a:cs typeface="Arial MT"/>
              </a:rPr>
              <a:t>B</a:t>
            </a:r>
            <a:r>
              <a:rPr lang="en-US" sz="2300" dirty="0">
                <a:effectLst/>
                <a:latin typeface="+mj-lt"/>
                <a:ea typeface="Arial MT"/>
                <a:cs typeface="Arial MT"/>
              </a:rPr>
              <a:t>rick</a:t>
            </a:r>
            <a:r>
              <a:rPr lang="en-US" sz="2300" spc="5" dirty="0">
                <a:effectLst/>
                <a:latin typeface="+mj-lt"/>
                <a:ea typeface="Arial MT"/>
                <a:cs typeface="Arial MT"/>
              </a:rPr>
              <a:t> </a:t>
            </a:r>
            <a:r>
              <a:rPr lang="en-US" sz="2300" dirty="0">
                <a:effectLst/>
                <a:latin typeface="+mj-lt"/>
                <a:ea typeface="Arial MT"/>
                <a:cs typeface="Arial MT"/>
              </a:rPr>
              <a:t>and</a:t>
            </a:r>
            <a:r>
              <a:rPr lang="en-US" sz="2300" spc="5" dirty="0">
                <a:effectLst/>
                <a:latin typeface="+mj-lt"/>
                <a:ea typeface="Arial MT"/>
                <a:cs typeface="Arial MT"/>
              </a:rPr>
              <a:t> </a:t>
            </a:r>
            <a:r>
              <a:rPr lang="en-US" sz="2300" spc="5" dirty="0">
                <a:latin typeface="+mj-lt"/>
                <a:ea typeface="Arial MT"/>
                <a:cs typeface="Arial MT"/>
              </a:rPr>
              <a:t>M</a:t>
            </a:r>
            <a:r>
              <a:rPr lang="en-US" sz="2300" dirty="0">
                <a:effectLst/>
                <a:latin typeface="+mj-lt"/>
                <a:ea typeface="Arial MT"/>
                <a:cs typeface="Arial MT"/>
              </a:rPr>
              <a:t>ortar</a:t>
            </a:r>
            <a:r>
              <a:rPr lang="en-US" sz="2300" spc="5" dirty="0">
                <a:effectLst/>
                <a:latin typeface="+mj-lt"/>
                <a:ea typeface="Arial MT"/>
                <a:cs typeface="Arial MT"/>
              </a:rPr>
              <a:t> </a:t>
            </a:r>
            <a:r>
              <a:rPr lang="en-US" sz="2300" dirty="0">
                <a:effectLst/>
                <a:latin typeface="+mj-lt"/>
                <a:ea typeface="Arial MT"/>
                <a:cs typeface="Arial MT"/>
              </a:rPr>
              <a:t>branches,</a:t>
            </a:r>
            <a:r>
              <a:rPr lang="en-US" sz="2300" spc="5" dirty="0">
                <a:effectLst/>
                <a:latin typeface="+mj-lt"/>
                <a:ea typeface="Arial MT"/>
                <a:cs typeface="Arial MT"/>
              </a:rPr>
              <a:t> </a:t>
            </a:r>
            <a:r>
              <a:rPr lang="en-US" sz="2300" b="1" i="1" dirty="0">
                <a:effectLst/>
                <a:latin typeface="+mj-lt"/>
                <a:ea typeface="Arial MT"/>
                <a:cs typeface="Arial MT"/>
              </a:rPr>
              <a:t>ABC</a:t>
            </a:r>
            <a:r>
              <a:rPr lang="en-US" sz="2300" b="1" i="1" spc="5" dirty="0">
                <a:effectLst/>
                <a:latin typeface="+mj-lt"/>
                <a:ea typeface="Arial MT"/>
                <a:cs typeface="Arial MT"/>
              </a:rPr>
              <a:t> </a:t>
            </a:r>
            <a:r>
              <a:rPr lang="en-US" sz="2300" b="1" i="1" spc="5" dirty="0">
                <a:latin typeface="+mj-lt"/>
                <a:ea typeface="Arial MT"/>
                <a:cs typeface="Arial MT"/>
              </a:rPr>
              <a:t>B</a:t>
            </a:r>
            <a:r>
              <a:rPr lang="en-US" sz="2300" b="1" i="1" dirty="0">
                <a:effectLst/>
                <a:latin typeface="+mj-lt"/>
                <a:ea typeface="Arial MT"/>
                <a:cs typeface="Arial MT"/>
              </a:rPr>
              <a:t>ank</a:t>
            </a:r>
            <a:r>
              <a:rPr lang="en-US" sz="2300" b="1" i="1" spc="5" dirty="0">
                <a:effectLst/>
                <a:latin typeface="+mj-lt"/>
                <a:ea typeface="Arial MT"/>
                <a:cs typeface="Arial MT"/>
              </a:rPr>
              <a:t> </a:t>
            </a:r>
            <a:r>
              <a:rPr lang="en-US" sz="2300" b="1" i="1" dirty="0">
                <a:effectLst/>
                <a:latin typeface="+mj-lt"/>
                <a:ea typeface="Arial MT"/>
                <a:cs typeface="Arial MT"/>
              </a:rPr>
              <a:t>also</a:t>
            </a:r>
            <a:r>
              <a:rPr lang="en-US" sz="2300" b="1" i="1" spc="5" dirty="0">
                <a:effectLst/>
                <a:latin typeface="+mj-lt"/>
                <a:ea typeface="Arial MT"/>
                <a:cs typeface="Arial MT"/>
              </a:rPr>
              <a:t> </a:t>
            </a:r>
            <a:r>
              <a:rPr lang="en-US" sz="2300" b="1" i="1" dirty="0">
                <a:effectLst/>
                <a:latin typeface="+mj-lt"/>
                <a:ea typeface="Arial MT"/>
                <a:cs typeface="Arial MT"/>
              </a:rPr>
              <a:t>wants</a:t>
            </a:r>
            <a:r>
              <a:rPr lang="en-US" sz="2300" b="1" i="1" spc="5" dirty="0">
                <a:effectLst/>
                <a:latin typeface="+mj-lt"/>
                <a:ea typeface="Arial MT"/>
                <a:cs typeface="Arial MT"/>
              </a:rPr>
              <a:t> </a:t>
            </a:r>
            <a:r>
              <a:rPr lang="en-US" sz="2300" b="1" i="1" dirty="0">
                <a:effectLst/>
                <a:latin typeface="+mj-lt"/>
                <a:ea typeface="Arial MT"/>
                <a:cs typeface="Arial MT"/>
              </a:rPr>
              <a:t>to</a:t>
            </a:r>
            <a:r>
              <a:rPr lang="en-US" sz="2300" b="1" i="1" spc="-245" dirty="0">
                <a:effectLst/>
                <a:latin typeface="+mj-lt"/>
                <a:ea typeface="Arial MT"/>
                <a:cs typeface="Arial MT"/>
              </a:rPr>
              <a:t> </a:t>
            </a:r>
            <a:r>
              <a:rPr lang="en-US" sz="2300" b="1" i="1" spc="-245" dirty="0">
                <a:latin typeface="+mj-lt"/>
                <a:ea typeface="Arial MT"/>
                <a:cs typeface="Arial MT"/>
              </a:rPr>
              <a:t>C</a:t>
            </a:r>
            <a:r>
              <a:rPr lang="en-US" sz="2300" b="1" i="1" dirty="0">
                <a:effectLst/>
                <a:latin typeface="+mj-lt"/>
                <a:ea typeface="Arial MT"/>
                <a:cs typeface="Arial MT"/>
              </a:rPr>
              <a:t>onsolidate</a:t>
            </a:r>
            <a:r>
              <a:rPr lang="en-US" sz="2300" b="1" i="1" spc="-5" dirty="0">
                <a:effectLst/>
                <a:latin typeface="+mj-lt"/>
                <a:ea typeface="Arial MT"/>
                <a:cs typeface="Arial MT"/>
              </a:rPr>
              <a:t> </a:t>
            </a:r>
            <a:r>
              <a:rPr lang="en-US" sz="2300" b="1" i="1" dirty="0">
                <a:effectLst/>
                <a:latin typeface="+mj-lt"/>
                <a:ea typeface="Arial MT"/>
                <a:cs typeface="Arial MT"/>
              </a:rPr>
              <a:t>its</a:t>
            </a:r>
            <a:r>
              <a:rPr lang="en-US" sz="2300" b="1" i="1" spc="-5" dirty="0">
                <a:effectLst/>
                <a:latin typeface="+mj-lt"/>
                <a:ea typeface="Arial MT"/>
                <a:cs typeface="Arial MT"/>
              </a:rPr>
              <a:t> </a:t>
            </a:r>
            <a:r>
              <a:rPr lang="en-US" sz="2300" b="1" i="1" dirty="0">
                <a:effectLst/>
                <a:latin typeface="+mj-lt"/>
                <a:ea typeface="Arial MT"/>
                <a:cs typeface="Arial MT"/>
              </a:rPr>
              <a:t>position</a:t>
            </a:r>
            <a:r>
              <a:rPr lang="en-US" sz="2300" b="1" i="1" spc="5" dirty="0">
                <a:effectLst/>
                <a:latin typeface="+mj-lt"/>
                <a:ea typeface="Arial MT"/>
                <a:cs typeface="Arial MT"/>
              </a:rPr>
              <a:t> </a:t>
            </a:r>
            <a:r>
              <a:rPr lang="en-US" sz="2300" b="1" i="1" dirty="0">
                <a:effectLst/>
                <a:latin typeface="+mj-lt"/>
                <a:ea typeface="Arial MT"/>
                <a:cs typeface="Arial MT"/>
              </a:rPr>
              <a:t>through</a:t>
            </a:r>
            <a:r>
              <a:rPr lang="en-US" sz="2300" b="1" i="1" spc="-5" dirty="0">
                <a:effectLst/>
                <a:latin typeface="+mj-lt"/>
                <a:ea typeface="Arial MT"/>
                <a:cs typeface="Arial MT"/>
              </a:rPr>
              <a:t> </a:t>
            </a:r>
            <a:r>
              <a:rPr lang="en-US" sz="2300" b="1" i="1" spc="-5" dirty="0">
                <a:latin typeface="+mj-lt"/>
                <a:ea typeface="Arial MT"/>
                <a:cs typeface="Arial MT"/>
              </a:rPr>
              <a:t>I</a:t>
            </a:r>
            <a:r>
              <a:rPr lang="en-US" sz="2300" b="1" i="1" dirty="0">
                <a:effectLst/>
                <a:latin typeface="+mj-lt"/>
                <a:ea typeface="Arial MT"/>
                <a:cs typeface="Arial MT"/>
              </a:rPr>
              <a:t>nternet</a:t>
            </a:r>
            <a:r>
              <a:rPr lang="en-US" sz="2300" b="1" i="1" spc="-5" dirty="0">
                <a:effectLst/>
                <a:latin typeface="+mj-lt"/>
                <a:ea typeface="Arial MT"/>
                <a:cs typeface="Arial MT"/>
              </a:rPr>
              <a:t> </a:t>
            </a:r>
            <a:r>
              <a:rPr lang="en-US" sz="2300" b="1" i="1" spc="-5" dirty="0">
                <a:latin typeface="+mj-lt"/>
                <a:ea typeface="Arial MT"/>
                <a:cs typeface="Arial MT"/>
              </a:rPr>
              <a:t>B</a:t>
            </a:r>
            <a:r>
              <a:rPr lang="en-US" sz="2300" b="1" i="1" dirty="0">
                <a:effectLst/>
                <a:latin typeface="+mj-lt"/>
                <a:ea typeface="Arial MT"/>
                <a:cs typeface="Arial MT"/>
              </a:rPr>
              <a:t>anking</a:t>
            </a:r>
            <a:r>
              <a:rPr lang="en-US" sz="2300" dirty="0">
                <a:effectLst/>
                <a:latin typeface="+mj-lt"/>
                <a:ea typeface="Arial MT"/>
                <a:cs typeface="Arial MT"/>
              </a:rPr>
              <a:t>.</a:t>
            </a:r>
            <a:endParaRPr lang="en-IN" sz="2300" dirty="0">
              <a:effectLst/>
              <a:latin typeface="+mj-lt"/>
              <a:ea typeface="Arial MT"/>
              <a:cs typeface="Arial MT"/>
            </a:endParaRPr>
          </a:p>
        </p:txBody>
      </p:sp>
    </p:spTree>
    <p:extLst>
      <p:ext uri="{BB962C8B-B14F-4D97-AF65-F5344CB8AC3E}">
        <p14:creationId xmlns:p14="http://schemas.microsoft.com/office/powerpoint/2010/main" val="242520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Autofit/>
          </a:bodyPr>
          <a:lstStyle/>
          <a:p>
            <a:pPr marL="76200" marR="93980" indent="0" algn="just">
              <a:lnSpc>
                <a:spcPct val="102000"/>
              </a:lnSpc>
              <a:spcBef>
                <a:spcPts val="485"/>
              </a:spcBef>
              <a:spcAft>
                <a:spcPts val="0"/>
              </a:spcAft>
              <a:buNone/>
            </a:pPr>
            <a:endParaRPr lang="en-US" sz="2300" i="1" dirty="0">
              <a:effectLst/>
              <a:latin typeface="+mj-lt"/>
              <a:ea typeface="Arial MT"/>
              <a:cs typeface="Arial MT"/>
            </a:endParaRPr>
          </a:p>
          <a:p>
            <a:pPr marL="76200" marR="93980" indent="0" algn="just">
              <a:lnSpc>
                <a:spcPct val="102000"/>
              </a:lnSpc>
              <a:spcBef>
                <a:spcPts val="485"/>
              </a:spcBef>
              <a:spcAft>
                <a:spcPts val="0"/>
              </a:spcAft>
              <a:buNone/>
            </a:pPr>
            <a:endParaRPr lang="en-US" sz="2300" dirty="0">
              <a:effectLst/>
              <a:latin typeface="+mj-lt"/>
              <a:ea typeface="Arial MT"/>
              <a:cs typeface="Arial MT"/>
            </a:endParaRPr>
          </a:p>
          <a:p>
            <a:pPr marL="76200" marR="93980" indent="0" algn="just">
              <a:lnSpc>
                <a:spcPct val="102000"/>
              </a:lnSpc>
              <a:spcBef>
                <a:spcPts val="485"/>
              </a:spcBef>
              <a:spcAft>
                <a:spcPts val="0"/>
              </a:spcAft>
              <a:buNone/>
            </a:pPr>
            <a:endParaRPr lang="en-US" sz="2300" dirty="0">
              <a:latin typeface="+mj-lt"/>
              <a:ea typeface="Arial MT"/>
              <a:cs typeface="Arial MT"/>
            </a:endParaRPr>
          </a:p>
          <a:p>
            <a:pPr marL="76200" marR="93980" indent="0" algn="just">
              <a:lnSpc>
                <a:spcPct val="102000"/>
              </a:lnSpc>
              <a:spcBef>
                <a:spcPts val="485"/>
              </a:spcBef>
              <a:spcAft>
                <a:spcPts val="0"/>
              </a:spcAft>
              <a:buNone/>
            </a:pPr>
            <a:r>
              <a:rPr lang="en-US" sz="2300" dirty="0">
                <a:effectLst/>
                <a:latin typeface="+mj-lt"/>
                <a:ea typeface="Arial MT"/>
                <a:cs typeface="Arial MT"/>
              </a:rPr>
              <a:t>The</a:t>
            </a:r>
            <a:r>
              <a:rPr lang="en-US" sz="2300" spc="140" dirty="0">
                <a:effectLst/>
                <a:latin typeface="+mj-lt"/>
                <a:ea typeface="Arial MT"/>
                <a:cs typeface="Arial MT"/>
              </a:rPr>
              <a:t> </a:t>
            </a:r>
            <a:r>
              <a:rPr lang="en-US" sz="2300" spc="140" dirty="0">
                <a:latin typeface="+mj-lt"/>
                <a:ea typeface="Arial MT"/>
                <a:cs typeface="Arial MT"/>
              </a:rPr>
              <a:t>G</a:t>
            </a:r>
            <a:r>
              <a:rPr lang="en-US" sz="2300" dirty="0">
                <a:effectLst/>
                <a:latin typeface="+mj-lt"/>
                <a:ea typeface="Arial MT"/>
                <a:cs typeface="Arial MT"/>
              </a:rPr>
              <a:t>rowth</a:t>
            </a:r>
            <a:r>
              <a:rPr lang="en-US" sz="2300" spc="145" dirty="0">
                <a:effectLst/>
                <a:latin typeface="+mj-lt"/>
                <a:ea typeface="Arial MT"/>
                <a:cs typeface="Arial MT"/>
              </a:rPr>
              <a:t> </a:t>
            </a:r>
            <a:r>
              <a:rPr lang="en-US" sz="2300" spc="145" dirty="0">
                <a:latin typeface="+mj-lt"/>
                <a:ea typeface="Arial MT"/>
                <a:cs typeface="Arial MT"/>
              </a:rPr>
              <a:t>S</a:t>
            </a:r>
            <a:r>
              <a:rPr lang="en-US" sz="2300" dirty="0">
                <a:effectLst/>
                <a:latin typeface="+mj-lt"/>
                <a:ea typeface="Arial MT"/>
                <a:cs typeface="Arial MT"/>
              </a:rPr>
              <a:t>trategy</a:t>
            </a:r>
            <a:r>
              <a:rPr lang="en-US" sz="2300" spc="150" dirty="0">
                <a:effectLst/>
                <a:latin typeface="+mj-lt"/>
                <a:ea typeface="Arial MT"/>
                <a:cs typeface="Arial MT"/>
              </a:rPr>
              <a:t> </a:t>
            </a:r>
            <a:r>
              <a:rPr lang="en-US" sz="2300" dirty="0">
                <a:effectLst/>
                <a:latin typeface="+mj-lt"/>
                <a:ea typeface="Arial MT"/>
                <a:cs typeface="Arial MT"/>
              </a:rPr>
              <a:t>of</a:t>
            </a:r>
            <a:r>
              <a:rPr lang="en-US" sz="2300" spc="155" dirty="0">
                <a:effectLst/>
                <a:latin typeface="+mj-lt"/>
                <a:ea typeface="Arial MT"/>
                <a:cs typeface="Arial MT"/>
              </a:rPr>
              <a:t> </a:t>
            </a:r>
            <a:r>
              <a:rPr lang="en-US" sz="2300" dirty="0">
                <a:effectLst/>
                <a:latin typeface="+mj-lt"/>
                <a:ea typeface="Arial MT"/>
                <a:cs typeface="Arial MT"/>
              </a:rPr>
              <a:t>the</a:t>
            </a:r>
            <a:r>
              <a:rPr lang="en-US" sz="2300" spc="145" dirty="0">
                <a:effectLst/>
                <a:latin typeface="+mj-lt"/>
                <a:ea typeface="Arial MT"/>
                <a:cs typeface="Arial MT"/>
              </a:rPr>
              <a:t> </a:t>
            </a:r>
            <a:r>
              <a:rPr lang="en-US" sz="2300" dirty="0">
                <a:effectLst/>
                <a:latin typeface="+mj-lt"/>
                <a:ea typeface="Arial MT"/>
                <a:cs typeface="Arial MT"/>
              </a:rPr>
              <a:t>Bank</a:t>
            </a:r>
            <a:r>
              <a:rPr lang="en-US" sz="2300" spc="165" dirty="0">
                <a:effectLst/>
                <a:latin typeface="+mj-lt"/>
                <a:ea typeface="Arial MT"/>
                <a:cs typeface="Arial MT"/>
              </a:rPr>
              <a:t> </a:t>
            </a:r>
            <a:r>
              <a:rPr lang="en-US" sz="2300" dirty="0">
                <a:effectLst/>
                <a:latin typeface="+mj-lt"/>
                <a:ea typeface="Arial MT"/>
                <a:cs typeface="Arial MT"/>
              </a:rPr>
              <a:t>has</a:t>
            </a:r>
            <a:r>
              <a:rPr lang="en-US" sz="2300" spc="165" dirty="0">
                <a:effectLst/>
                <a:latin typeface="+mj-lt"/>
                <a:ea typeface="Arial MT"/>
                <a:cs typeface="Arial MT"/>
              </a:rPr>
              <a:t> </a:t>
            </a:r>
            <a:r>
              <a:rPr lang="en-US" sz="2300" dirty="0">
                <a:effectLst/>
                <a:latin typeface="+mj-lt"/>
                <a:ea typeface="Arial MT"/>
                <a:cs typeface="Arial MT"/>
              </a:rPr>
              <a:t>resulted</a:t>
            </a:r>
            <a:r>
              <a:rPr lang="en-US" sz="2300" spc="140" dirty="0">
                <a:effectLst/>
                <a:latin typeface="+mj-lt"/>
                <a:ea typeface="Arial MT"/>
                <a:cs typeface="Arial MT"/>
              </a:rPr>
              <a:t> </a:t>
            </a:r>
            <a:r>
              <a:rPr lang="en-US" sz="2300" dirty="0">
                <a:effectLst/>
                <a:latin typeface="+mj-lt"/>
                <a:ea typeface="Arial MT"/>
                <a:cs typeface="Arial MT"/>
              </a:rPr>
              <a:t>in</a:t>
            </a:r>
            <a:r>
              <a:rPr lang="en-US" sz="2300" spc="145" dirty="0">
                <a:effectLst/>
                <a:latin typeface="+mj-lt"/>
                <a:ea typeface="Arial MT"/>
                <a:cs typeface="Arial MT"/>
              </a:rPr>
              <a:t> </a:t>
            </a:r>
            <a:r>
              <a:rPr lang="en-US" sz="2300" b="1" i="1" spc="145" dirty="0">
                <a:latin typeface="+mj-lt"/>
                <a:ea typeface="Arial MT"/>
                <a:cs typeface="Arial MT"/>
              </a:rPr>
              <a:t>F</a:t>
            </a:r>
            <a:r>
              <a:rPr lang="en-US" sz="2300" b="1" i="1" dirty="0">
                <a:effectLst/>
                <a:latin typeface="+mj-lt"/>
                <a:ea typeface="Arial MT"/>
                <a:cs typeface="Arial MT"/>
              </a:rPr>
              <a:t>ragmented</a:t>
            </a:r>
            <a:r>
              <a:rPr lang="en-US" sz="2300" b="1" i="1" spc="140" dirty="0">
                <a:effectLst/>
                <a:latin typeface="+mj-lt"/>
                <a:ea typeface="Arial MT"/>
                <a:cs typeface="Arial MT"/>
              </a:rPr>
              <a:t> </a:t>
            </a:r>
            <a:r>
              <a:rPr lang="en-US" sz="2300" b="1" i="1" spc="140" dirty="0">
                <a:latin typeface="+mj-lt"/>
                <a:ea typeface="Arial MT"/>
                <a:cs typeface="Arial MT"/>
              </a:rPr>
              <a:t>B</a:t>
            </a:r>
            <a:r>
              <a:rPr lang="en-US" sz="2300" b="1" i="1" dirty="0">
                <a:effectLst/>
                <a:latin typeface="+mj-lt"/>
                <a:ea typeface="Arial MT"/>
                <a:cs typeface="Arial MT"/>
              </a:rPr>
              <a:t>usiness</a:t>
            </a:r>
            <a:r>
              <a:rPr lang="en-US" sz="2300" b="1" i="1" spc="150" dirty="0">
                <a:effectLst/>
                <a:latin typeface="+mj-lt"/>
                <a:ea typeface="Arial MT"/>
                <a:cs typeface="Arial MT"/>
              </a:rPr>
              <a:t> </a:t>
            </a:r>
            <a:r>
              <a:rPr lang="en-US" sz="2300" b="1" i="1" spc="150" dirty="0">
                <a:latin typeface="+mj-lt"/>
                <a:ea typeface="Arial MT"/>
                <a:cs typeface="Arial MT"/>
              </a:rPr>
              <a:t>O</a:t>
            </a:r>
            <a:r>
              <a:rPr lang="en-US" sz="2300" b="1" i="1" dirty="0">
                <a:effectLst/>
                <a:latin typeface="+mj-lt"/>
                <a:ea typeface="Arial MT"/>
                <a:cs typeface="Arial MT"/>
              </a:rPr>
              <a:t>perations</a:t>
            </a:r>
            <a:r>
              <a:rPr lang="en-US" sz="2300" b="1" i="1" spc="165" dirty="0">
                <a:effectLst/>
                <a:latin typeface="+mj-lt"/>
                <a:ea typeface="Arial MT"/>
                <a:cs typeface="Arial MT"/>
              </a:rPr>
              <a:t> </a:t>
            </a:r>
            <a:r>
              <a:rPr lang="en-US" sz="2300" b="1" i="1" dirty="0">
                <a:effectLst/>
                <a:latin typeface="+mj-lt"/>
                <a:ea typeface="Arial MT"/>
                <a:cs typeface="Arial MT"/>
              </a:rPr>
              <a:t>that</a:t>
            </a:r>
            <a:r>
              <a:rPr lang="en-US" sz="2300" b="1" i="1" spc="145" dirty="0">
                <a:effectLst/>
                <a:latin typeface="+mj-lt"/>
                <a:ea typeface="Arial MT"/>
                <a:cs typeface="Arial MT"/>
              </a:rPr>
              <a:t> </a:t>
            </a:r>
            <a:r>
              <a:rPr lang="en-US" sz="2300" b="1" i="1" spc="145" dirty="0">
                <a:latin typeface="+mj-lt"/>
                <a:ea typeface="Arial MT"/>
                <a:cs typeface="Arial MT"/>
              </a:rPr>
              <a:t>O</a:t>
            </a:r>
            <a:r>
              <a:rPr lang="en-US" sz="2300" b="1" i="1" dirty="0">
                <a:effectLst/>
                <a:latin typeface="+mj-lt"/>
                <a:ea typeface="Arial MT"/>
                <a:cs typeface="Arial MT"/>
              </a:rPr>
              <a:t>perate</a:t>
            </a:r>
            <a:r>
              <a:rPr lang="en-US" sz="2300" b="1" i="1" spc="140" dirty="0">
                <a:effectLst/>
                <a:latin typeface="+mj-lt"/>
                <a:ea typeface="Arial MT"/>
                <a:cs typeface="Arial MT"/>
              </a:rPr>
              <a:t> </a:t>
            </a:r>
            <a:r>
              <a:rPr lang="en-US" sz="2300" b="1" i="1" dirty="0">
                <a:effectLst/>
                <a:latin typeface="+mj-lt"/>
                <a:ea typeface="Arial MT"/>
                <a:cs typeface="Arial MT"/>
              </a:rPr>
              <a:t>in</a:t>
            </a:r>
            <a:r>
              <a:rPr lang="en-US" sz="2300" b="1" i="1" spc="5" dirty="0">
                <a:effectLst/>
                <a:latin typeface="+mj-lt"/>
                <a:ea typeface="Arial MT"/>
                <a:cs typeface="Arial MT"/>
              </a:rPr>
              <a:t> </a:t>
            </a:r>
            <a:r>
              <a:rPr lang="en-US" sz="2300" b="1" i="1" dirty="0">
                <a:effectLst/>
                <a:latin typeface="+mj-lt"/>
                <a:ea typeface="Arial MT"/>
                <a:cs typeface="Arial MT"/>
              </a:rPr>
              <a:t>a Regional </a:t>
            </a:r>
            <a:r>
              <a:rPr lang="en-US" sz="2300" b="1" i="1" dirty="0">
                <a:latin typeface="+mj-lt"/>
                <a:ea typeface="Arial MT"/>
                <a:cs typeface="Arial MT"/>
              </a:rPr>
              <a:t>S</a:t>
            </a:r>
            <a:r>
              <a:rPr lang="en-US" sz="2300" b="1" i="1" dirty="0">
                <a:effectLst/>
                <a:latin typeface="+mj-lt"/>
                <a:ea typeface="Arial MT"/>
                <a:cs typeface="Arial MT"/>
              </a:rPr>
              <a:t>tructure</a:t>
            </a:r>
            <a:r>
              <a:rPr lang="en-US" sz="2300" dirty="0">
                <a:effectLst/>
                <a:latin typeface="+mj-lt"/>
                <a:ea typeface="Arial MT"/>
                <a:cs typeface="Arial MT"/>
              </a:rPr>
              <a:t> as well as in Distributed IT Environment. </a:t>
            </a:r>
          </a:p>
          <a:p>
            <a:pPr marL="76200" marR="93980" indent="0" algn="just">
              <a:lnSpc>
                <a:spcPct val="102000"/>
              </a:lnSpc>
              <a:spcBef>
                <a:spcPts val="485"/>
              </a:spcBef>
              <a:spcAft>
                <a:spcPts val="0"/>
              </a:spcAft>
              <a:buNone/>
            </a:pPr>
            <a:endParaRPr lang="en-US" sz="2300" dirty="0">
              <a:latin typeface="+mj-lt"/>
              <a:ea typeface="Arial MT"/>
              <a:cs typeface="Arial MT"/>
            </a:endParaRPr>
          </a:p>
        </p:txBody>
      </p:sp>
    </p:spTree>
    <p:extLst>
      <p:ext uri="{BB962C8B-B14F-4D97-AF65-F5344CB8AC3E}">
        <p14:creationId xmlns:p14="http://schemas.microsoft.com/office/powerpoint/2010/main" val="36747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Autofit/>
          </a:bodyPr>
          <a:lstStyle/>
          <a:p>
            <a:pPr marL="76200" marR="93980" indent="0" algn="just">
              <a:lnSpc>
                <a:spcPct val="102000"/>
              </a:lnSpc>
              <a:spcBef>
                <a:spcPts val="485"/>
              </a:spcBef>
              <a:spcAft>
                <a:spcPts val="0"/>
              </a:spcAft>
              <a:buNone/>
            </a:pPr>
            <a:endParaRPr lang="en-US" sz="2300" i="1" dirty="0">
              <a:effectLst/>
              <a:latin typeface="+mj-lt"/>
              <a:ea typeface="Arial MT"/>
              <a:cs typeface="Arial MT"/>
            </a:endParaRPr>
          </a:p>
          <a:p>
            <a:pPr marL="76200" marR="93980" indent="0" algn="just">
              <a:lnSpc>
                <a:spcPct val="102000"/>
              </a:lnSpc>
              <a:spcBef>
                <a:spcPts val="485"/>
              </a:spcBef>
              <a:spcAft>
                <a:spcPts val="0"/>
              </a:spcAft>
              <a:buNone/>
            </a:pPr>
            <a:endParaRPr lang="en-US" sz="2300" dirty="0">
              <a:effectLst/>
              <a:latin typeface="+mj-lt"/>
              <a:ea typeface="Arial MT"/>
              <a:cs typeface="Arial MT"/>
            </a:endParaRPr>
          </a:p>
          <a:p>
            <a:pPr marL="76200" marR="93980" indent="0" algn="just">
              <a:lnSpc>
                <a:spcPct val="102000"/>
              </a:lnSpc>
              <a:spcBef>
                <a:spcPts val="485"/>
              </a:spcBef>
              <a:spcAft>
                <a:spcPts val="0"/>
              </a:spcAft>
              <a:buNone/>
            </a:pPr>
            <a:endParaRPr lang="en-US" sz="2300" dirty="0">
              <a:latin typeface="+mj-lt"/>
              <a:ea typeface="Arial MT"/>
              <a:cs typeface="Arial MT"/>
            </a:endParaRPr>
          </a:p>
          <a:p>
            <a:pPr marL="76200" marR="93980" indent="0" algn="just">
              <a:lnSpc>
                <a:spcPct val="102000"/>
              </a:lnSpc>
              <a:spcBef>
                <a:spcPts val="485"/>
              </a:spcBef>
              <a:spcAft>
                <a:spcPts val="0"/>
              </a:spcAft>
              <a:buNone/>
            </a:pPr>
            <a:r>
              <a:rPr lang="en-US" sz="2300" dirty="0">
                <a:effectLst/>
                <a:latin typeface="+mj-lt"/>
                <a:ea typeface="Arial MT"/>
                <a:cs typeface="Arial MT"/>
              </a:rPr>
              <a:t>Hence, ABC Bank </a:t>
            </a:r>
            <a:r>
              <a:rPr lang="en-US" sz="2300" b="1" i="1" dirty="0">
                <a:latin typeface="+mj-lt"/>
                <a:ea typeface="Arial MT"/>
                <a:cs typeface="Arial MT"/>
              </a:rPr>
              <a:t>W</a:t>
            </a:r>
            <a:r>
              <a:rPr lang="en-US" sz="2300" b="1" i="1" dirty="0">
                <a:effectLst/>
                <a:latin typeface="+mj-lt"/>
                <a:ea typeface="Arial MT"/>
                <a:cs typeface="Arial MT"/>
              </a:rPr>
              <a:t>ishes to</a:t>
            </a:r>
            <a:r>
              <a:rPr lang="en-US" sz="2300" b="1" i="1" spc="5" dirty="0">
                <a:effectLst/>
                <a:latin typeface="+mj-lt"/>
                <a:ea typeface="Arial MT"/>
                <a:cs typeface="Arial MT"/>
              </a:rPr>
              <a:t> </a:t>
            </a:r>
            <a:r>
              <a:rPr lang="en-US" sz="2300" b="1" i="1" dirty="0">
                <a:effectLst/>
                <a:latin typeface="+mj-lt"/>
                <a:ea typeface="Arial MT"/>
                <a:cs typeface="Arial MT"/>
              </a:rPr>
              <a:t>implement a New, Cutting-Edge </a:t>
            </a:r>
            <a:r>
              <a:rPr lang="en-US" sz="2300" b="1" i="1" dirty="0">
                <a:latin typeface="+mj-lt"/>
                <a:ea typeface="Arial MT"/>
                <a:cs typeface="Arial MT"/>
              </a:rPr>
              <a:t>W</a:t>
            </a:r>
            <a:r>
              <a:rPr lang="en-US" sz="2300" b="1" i="1" dirty="0">
                <a:effectLst/>
                <a:latin typeface="+mj-lt"/>
                <a:ea typeface="Arial MT"/>
                <a:cs typeface="Arial MT"/>
              </a:rPr>
              <a:t>eb-based </a:t>
            </a:r>
            <a:r>
              <a:rPr lang="en-US" sz="2300" b="1" i="1" dirty="0">
                <a:latin typeface="+mj-lt"/>
                <a:ea typeface="Arial MT"/>
                <a:cs typeface="Arial MT"/>
              </a:rPr>
              <a:t>C</a:t>
            </a:r>
            <a:r>
              <a:rPr lang="en-US" sz="2300" b="1" i="1" dirty="0">
                <a:effectLst/>
                <a:latin typeface="+mj-lt"/>
                <a:ea typeface="Arial MT"/>
                <a:cs typeface="Arial MT"/>
              </a:rPr>
              <a:t>ore </a:t>
            </a:r>
            <a:r>
              <a:rPr lang="en-US" sz="2300" b="1" i="1" dirty="0">
                <a:latin typeface="+mj-lt"/>
                <a:ea typeface="Arial MT"/>
                <a:cs typeface="Arial MT"/>
              </a:rPr>
              <a:t>B</a:t>
            </a:r>
            <a:r>
              <a:rPr lang="en-US" sz="2300" b="1" i="1" dirty="0">
                <a:effectLst/>
                <a:latin typeface="+mj-lt"/>
                <a:ea typeface="Arial MT"/>
                <a:cs typeface="Arial MT"/>
              </a:rPr>
              <a:t>anking </a:t>
            </a:r>
            <a:r>
              <a:rPr lang="en-US" sz="2300" b="1" i="1" dirty="0">
                <a:latin typeface="+mj-lt"/>
                <a:ea typeface="Arial MT"/>
                <a:cs typeface="Arial MT"/>
              </a:rPr>
              <a:t>S</a:t>
            </a:r>
            <a:r>
              <a:rPr lang="en-US" sz="2300" b="1" i="1" dirty="0">
                <a:effectLst/>
                <a:latin typeface="+mj-lt"/>
                <a:ea typeface="Arial MT"/>
                <a:cs typeface="Arial MT"/>
              </a:rPr>
              <a:t>ystem</a:t>
            </a:r>
            <a:r>
              <a:rPr lang="en-US" sz="2300" dirty="0">
                <a:effectLst/>
                <a:latin typeface="+mj-lt"/>
                <a:ea typeface="Arial MT"/>
                <a:cs typeface="Arial MT"/>
              </a:rPr>
              <a:t> to Manage all its Operations</a:t>
            </a:r>
            <a:r>
              <a:rPr lang="en-US" sz="2300" spc="5" dirty="0">
                <a:effectLst/>
                <a:latin typeface="+mj-lt"/>
                <a:ea typeface="Arial MT"/>
                <a:cs typeface="Arial MT"/>
              </a:rPr>
              <a:t> </a:t>
            </a:r>
            <a:r>
              <a:rPr lang="en-US" sz="2300" dirty="0">
                <a:effectLst/>
                <a:latin typeface="+mj-lt"/>
                <a:ea typeface="Arial MT"/>
                <a:cs typeface="Arial MT"/>
              </a:rPr>
              <a:t>from</a:t>
            </a:r>
            <a:r>
              <a:rPr lang="en-US" sz="2300" spc="100" dirty="0">
                <a:effectLst/>
                <a:latin typeface="+mj-lt"/>
                <a:ea typeface="Arial MT"/>
                <a:cs typeface="Arial MT"/>
              </a:rPr>
              <a:t> </a:t>
            </a:r>
            <a:r>
              <a:rPr lang="en-US" sz="2300" dirty="0">
                <a:effectLst/>
                <a:latin typeface="+mj-lt"/>
                <a:ea typeface="Arial MT"/>
                <a:cs typeface="Arial MT"/>
              </a:rPr>
              <a:t>a</a:t>
            </a:r>
            <a:r>
              <a:rPr lang="en-US" sz="2300" spc="105" dirty="0">
                <a:effectLst/>
                <a:latin typeface="+mj-lt"/>
                <a:ea typeface="Arial MT"/>
                <a:cs typeface="Arial MT"/>
              </a:rPr>
              <a:t> </a:t>
            </a:r>
            <a:r>
              <a:rPr lang="en-US" sz="2300" spc="105" dirty="0">
                <a:latin typeface="+mj-lt"/>
                <a:ea typeface="Arial MT"/>
                <a:cs typeface="Arial MT"/>
              </a:rPr>
              <a:t>S</a:t>
            </a:r>
            <a:r>
              <a:rPr lang="en-US" sz="2300" dirty="0">
                <a:effectLst/>
                <a:latin typeface="+mj-lt"/>
                <a:ea typeface="Arial MT"/>
                <a:cs typeface="Arial MT"/>
              </a:rPr>
              <a:t>ingle</a:t>
            </a:r>
            <a:r>
              <a:rPr lang="en-US" sz="2300" spc="100" dirty="0">
                <a:effectLst/>
                <a:latin typeface="+mj-lt"/>
                <a:ea typeface="Arial MT"/>
                <a:cs typeface="Arial MT"/>
              </a:rPr>
              <a:t> </a:t>
            </a:r>
            <a:r>
              <a:rPr lang="en-US" sz="2300" spc="100" dirty="0">
                <a:latin typeface="+mj-lt"/>
                <a:ea typeface="Arial MT"/>
                <a:cs typeface="Arial MT"/>
              </a:rPr>
              <a:t>W</a:t>
            </a:r>
            <a:r>
              <a:rPr lang="en-US" sz="2300" dirty="0">
                <a:effectLst/>
                <a:latin typeface="+mj-lt"/>
                <a:ea typeface="Arial MT"/>
                <a:cs typeface="Arial MT"/>
              </a:rPr>
              <a:t>indow.</a:t>
            </a:r>
            <a:r>
              <a:rPr lang="en-US" sz="2300" spc="105" dirty="0">
                <a:effectLst/>
                <a:latin typeface="+mj-lt"/>
                <a:ea typeface="Arial MT"/>
                <a:cs typeface="Arial MT"/>
              </a:rPr>
              <a:t> </a:t>
            </a:r>
            <a:endParaRPr lang="en-IN" sz="2300" dirty="0">
              <a:effectLst/>
              <a:latin typeface="+mj-lt"/>
              <a:ea typeface="Arial MT"/>
              <a:cs typeface="Arial MT"/>
            </a:endParaRPr>
          </a:p>
        </p:txBody>
      </p:sp>
    </p:spTree>
    <p:extLst>
      <p:ext uri="{BB962C8B-B14F-4D97-AF65-F5344CB8AC3E}">
        <p14:creationId xmlns:p14="http://schemas.microsoft.com/office/powerpoint/2010/main" val="223139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Autofit/>
          </a:bodyPr>
          <a:lstStyle/>
          <a:p>
            <a:pPr marL="76200" marR="93980" indent="0" algn="just">
              <a:lnSpc>
                <a:spcPct val="102000"/>
              </a:lnSpc>
              <a:spcBef>
                <a:spcPts val="485"/>
              </a:spcBef>
              <a:spcAft>
                <a:spcPts val="0"/>
              </a:spcAft>
              <a:buNone/>
            </a:pPr>
            <a:endParaRPr lang="en-US" sz="2300" i="1" dirty="0">
              <a:effectLst/>
              <a:latin typeface="+mj-lt"/>
              <a:ea typeface="Arial MT"/>
              <a:cs typeface="Arial MT"/>
            </a:endParaRPr>
          </a:p>
          <a:p>
            <a:pPr marL="76200" marR="93980" indent="0" algn="just">
              <a:lnSpc>
                <a:spcPct val="102000"/>
              </a:lnSpc>
              <a:spcBef>
                <a:spcPts val="485"/>
              </a:spcBef>
              <a:spcAft>
                <a:spcPts val="0"/>
              </a:spcAft>
              <a:buNone/>
            </a:pPr>
            <a:endParaRPr lang="en-US" sz="2300" dirty="0">
              <a:effectLst/>
              <a:latin typeface="+mj-lt"/>
              <a:ea typeface="Arial MT"/>
              <a:cs typeface="Arial MT"/>
            </a:endParaRPr>
          </a:p>
          <a:p>
            <a:pPr marL="76200" marR="93980" indent="0" algn="just">
              <a:lnSpc>
                <a:spcPct val="102000"/>
              </a:lnSpc>
              <a:spcBef>
                <a:spcPts val="485"/>
              </a:spcBef>
              <a:spcAft>
                <a:spcPts val="0"/>
              </a:spcAft>
              <a:buNone/>
            </a:pPr>
            <a:endParaRPr lang="en-US" sz="2300" dirty="0">
              <a:latin typeface="+mj-lt"/>
              <a:ea typeface="Arial MT"/>
              <a:cs typeface="Arial MT"/>
            </a:endParaRPr>
          </a:p>
          <a:p>
            <a:pPr marL="76200" marR="93980" indent="0" algn="just">
              <a:lnSpc>
                <a:spcPct val="102000"/>
              </a:lnSpc>
              <a:spcBef>
                <a:spcPts val="485"/>
              </a:spcBef>
              <a:spcAft>
                <a:spcPts val="0"/>
              </a:spcAft>
              <a:buNone/>
            </a:pPr>
            <a:r>
              <a:rPr lang="en-US" sz="2300" dirty="0">
                <a:effectLst/>
                <a:latin typeface="+mj-lt"/>
                <a:ea typeface="Arial MT"/>
                <a:cs typeface="Arial MT"/>
              </a:rPr>
              <a:t>ABC</a:t>
            </a:r>
            <a:r>
              <a:rPr lang="en-US" sz="2300" spc="95" dirty="0">
                <a:effectLst/>
                <a:latin typeface="+mj-lt"/>
                <a:ea typeface="Arial MT"/>
                <a:cs typeface="Arial MT"/>
              </a:rPr>
              <a:t> </a:t>
            </a:r>
            <a:r>
              <a:rPr lang="en-US" sz="2300" spc="95" dirty="0">
                <a:latin typeface="+mj-lt"/>
                <a:ea typeface="Arial MT"/>
                <a:cs typeface="Arial MT"/>
              </a:rPr>
              <a:t>B</a:t>
            </a:r>
            <a:r>
              <a:rPr lang="en-US" sz="2300" dirty="0">
                <a:effectLst/>
                <a:latin typeface="+mj-lt"/>
                <a:ea typeface="Arial MT"/>
                <a:cs typeface="Arial MT"/>
              </a:rPr>
              <a:t>ank</a:t>
            </a:r>
            <a:r>
              <a:rPr lang="en-US" sz="2300" spc="125" dirty="0">
                <a:effectLst/>
                <a:latin typeface="+mj-lt"/>
                <a:ea typeface="Arial MT"/>
                <a:cs typeface="Arial MT"/>
              </a:rPr>
              <a:t> </a:t>
            </a:r>
            <a:r>
              <a:rPr lang="en-US" sz="2300" dirty="0">
                <a:effectLst/>
                <a:latin typeface="+mj-lt"/>
                <a:ea typeface="Arial MT"/>
                <a:cs typeface="Arial MT"/>
              </a:rPr>
              <a:t>also</a:t>
            </a:r>
            <a:r>
              <a:rPr lang="en-US" sz="2300" spc="105" dirty="0">
                <a:effectLst/>
                <a:latin typeface="+mj-lt"/>
                <a:ea typeface="Arial MT"/>
                <a:cs typeface="Arial MT"/>
              </a:rPr>
              <a:t> </a:t>
            </a:r>
            <a:r>
              <a:rPr lang="en-US" sz="2300" spc="105" dirty="0">
                <a:latin typeface="+mj-lt"/>
                <a:ea typeface="Arial MT"/>
                <a:cs typeface="Arial MT"/>
              </a:rPr>
              <a:t>R</a:t>
            </a:r>
            <a:r>
              <a:rPr lang="en-US" sz="2300" dirty="0">
                <a:effectLst/>
                <a:latin typeface="+mj-lt"/>
                <a:ea typeface="Arial MT"/>
                <a:cs typeface="Arial MT"/>
              </a:rPr>
              <a:t>ecognizes</a:t>
            </a:r>
            <a:r>
              <a:rPr lang="en-US" sz="2300" spc="105" dirty="0">
                <a:effectLst/>
                <a:latin typeface="+mj-lt"/>
                <a:ea typeface="Arial MT"/>
                <a:cs typeface="Arial MT"/>
              </a:rPr>
              <a:t> </a:t>
            </a:r>
            <a:r>
              <a:rPr lang="en-US" sz="2300" dirty="0">
                <a:effectLst/>
                <a:latin typeface="+mj-lt"/>
                <a:ea typeface="Arial MT"/>
                <a:cs typeface="Arial MT"/>
              </a:rPr>
              <a:t>that</a:t>
            </a:r>
            <a:r>
              <a:rPr lang="en-US" sz="2300" spc="100" dirty="0">
                <a:effectLst/>
                <a:latin typeface="+mj-lt"/>
                <a:ea typeface="Arial MT"/>
                <a:cs typeface="Arial MT"/>
              </a:rPr>
              <a:t> </a:t>
            </a:r>
            <a:r>
              <a:rPr lang="en-US" sz="2300" b="1" i="1" spc="100" dirty="0">
                <a:latin typeface="+mj-lt"/>
                <a:ea typeface="Arial MT"/>
                <a:cs typeface="Arial MT"/>
              </a:rPr>
              <a:t>F</a:t>
            </a:r>
            <a:r>
              <a:rPr lang="en-US" sz="2300" b="1" i="1" dirty="0">
                <a:effectLst/>
                <a:latin typeface="+mj-lt"/>
                <a:ea typeface="Arial MT"/>
                <a:cs typeface="Arial MT"/>
              </a:rPr>
              <a:t>ailure</a:t>
            </a:r>
            <a:r>
              <a:rPr lang="en-US" sz="2300" b="1" i="1" spc="120" dirty="0">
                <a:effectLst/>
                <a:latin typeface="+mj-lt"/>
                <a:ea typeface="Arial MT"/>
                <a:cs typeface="Arial MT"/>
              </a:rPr>
              <a:t> </a:t>
            </a:r>
            <a:r>
              <a:rPr lang="en-US" sz="2300" b="1" i="1" dirty="0">
                <a:effectLst/>
                <a:latin typeface="+mj-lt"/>
                <a:ea typeface="Arial MT"/>
                <a:cs typeface="Arial MT"/>
              </a:rPr>
              <a:t>or</a:t>
            </a:r>
            <a:r>
              <a:rPr lang="en-US" sz="2300" b="1" i="1" spc="95" dirty="0">
                <a:effectLst/>
                <a:latin typeface="+mj-lt"/>
                <a:ea typeface="Arial MT"/>
                <a:cs typeface="Arial MT"/>
              </a:rPr>
              <a:t> </a:t>
            </a:r>
            <a:r>
              <a:rPr lang="en-US" sz="2300" b="1" i="1" spc="95" dirty="0">
                <a:latin typeface="+mj-lt"/>
                <a:ea typeface="Arial MT"/>
                <a:cs typeface="Arial MT"/>
              </a:rPr>
              <a:t>M</a:t>
            </a:r>
            <a:r>
              <a:rPr lang="en-US" sz="2300" b="1" i="1" dirty="0">
                <a:effectLst/>
                <a:latin typeface="+mj-lt"/>
                <a:ea typeface="Arial MT"/>
                <a:cs typeface="Arial MT"/>
              </a:rPr>
              <a:t>alfunction</a:t>
            </a:r>
            <a:r>
              <a:rPr lang="en-US" sz="2300" b="1" i="1" spc="105" dirty="0">
                <a:effectLst/>
                <a:latin typeface="+mj-lt"/>
                <a:ea typeface="Arial MT"/>
                <a:cs typeface="Arial MT"/>
              </a:rPr>
              <a:t> </a:t>
            </a:r>
            <a:r>
              <a:rPr lang="en-US" sz="2300" b="1" i="1" dirty="0">
                <a:effectLst/>
                <a:latin typeface="+mj-lt"/>
                <a:ea typeface="Arial MT"/>
                <a:cs typeface="Arial MT"/>
              </a:rPr>
              <a:t>of</a:t>
            </a:r>
            <a:r>
              <a:rPr lang="en-US" sz="2300" b="1" i="1" spc="100" dirty="0">
                <a:effectLst/>
                <a:latin typeface="+mj-lt"/>
                <a:ea typeface="Arial MT"/>
                <a:cs typeface="Arial MT"/>
              </a:rPr>
              <a:t> </a:t>
            </a:r>
            <a:r>
              <a:rPr lang="en-US" sz="2300" b="1" i="1" dirty="0">
                <a:effectLst/>
                <a:latin typeface="+mj-lt"/>
                <a:ea typeface="Arial MT"/>
                <a:cs typeface="Arial MT"/>
              </a:rPr>
              <a:t>any</a:t>
            </a:r>
            <a:r>
              <a:rPr lang="en-US" sz="2300" b="1" i="1" spc="105" dirty="0">
                <a:effectLst/>
                <a:latin typeface="+mj-lt"/>
                <a:ea typeface="Arial MT"/>
                <a:cs typeface="Arial MT"/>
              </a:rPr>
              <a:t> </a:t>
            </a:r>
            <a:r>
              <a:rPr lang="en-US" sz="2300" b="1" i="1" spc="105" dirty="0">
                <a:latin typeface="+mj-lt"/>
                <a:ea typeface="Arial MT"/>
                <a:cs typeface="Arial MT"/>
              </a:rPr>
              <a:t>C</a:t>
            </a:r>
            <a:r>
              <a:rPr lang="en-US" sz="2300" b="1" i="1" dirty="0">
                <a:effectLst/>
                <a:latin typeface="+mj-lt"/>
                <a:ea typeface="Arial MT"/>
                <a:cs typeface="Arial MT"/>
              </a:rPr>
              <a:t>ritical</a:t>
            </a:r>
            <a:r>
              <a:rPr lang="en-US" sz="2300" b="1" i="1" spc="110" dirty="0">
                <a:effectLst/>
                <a:latin typeface="+mj-lt"/>
                <a:ea typeface="Arial MT"/>
                <a:cs typeface="Arial MT"/>
              </a:rPr>
              <a:t> </a:t>
            </a:r>
            <a:r>
              <a:rPr lang="en-US" sz="2300" b="1" i="1" spc="110" dirty="0">
                <a:latin typeface="+mj-lt"/>
                <a:ea typeface="Arial MT"/>
                <a:cs typeface="Arial MT"/>
              </a:rPr>
              <a:t>S</a:t>
            </a:r>
            <a:r>
              <a:rPr lang="en-US" sz="2300" b="1" i="1" dirty="0">
                <a:effectLst/>
                <a:latin typeface="+mj-lt"/>
                <a:ea typeface="Arial MT"/>
                <a:cs typeface="Arial MT"/>
              </a:rPr>
              <a:t>ystem</a:t>
            </a:r>
            <a:r>
              <a:rPr lang="en-US" sz="2300" b="1" i="1" spc="5" dirty="0">
                <a:effectLst/>
                <a:latin typeface="+mj-lt"/>
                <a:ea typeface="Arial MT"/>
                <a:cs typeface="Arial MT"/>
              </a:rPr>
              <a:t> </a:t>
            </a:r>
            <a:r>
              <a:rPr lang="en-US" sz="2300" b="1" i="1" dirty="0">
                <a:effectLst/>
                <a:latin typeface="+mj-lt"/>
                <a:ea typeface="Arial MT"/>
                <a:cs typeface="Arial MT"/>
              </a:rPr>
              <a:t>will cause Significant </a:t>
            </a:r>
            <a:r>
              <a:rPr lang="en-US" sz="2300" b="1" i="1" dirty="0">
                <a:latin typeface="+mj-lt"/>
                <a:ea typeface="Arial MT"/>
                <a:cs typeface="Arial MT"/>
              </a:rPr>
              <a:t>O</a:t>
            </a:r>
            <a:r>
              <a:rPr lang="en-US" sz="2300" b="1" i="1" dirty="0">
                <a:effectLst/>
                <a:latin typeface="+mj-lt"/>
                <a:ea typeface="Arial MT"/>
                <a:cs typeface="Arial MT"/>
              </a:rPr>
              <a:t>perational </a:t>
            </a:r>
            <a:r>
              <a:rPr lang="en-US" sz="2300" b="1" i="1" dirty="0">
                <a:latin typeface="+mj-lt"/>
                <a:ea typeface="Arial MT"/>
                <a:cs typeface="Arial MT"/>
              </a:rPr>
              <a:t>D</a:t>
            </a:r>
            <a:r>
              <a:rPr lang="en-US" sz="2300" b="1" i="1" dirty="0">
                <a:effectLst/>
                <a:latin typeface="+mj-lt"/>
                <a:ea typeface="Arial MT"/>
                <a:cs typeface="Arial MT"/>
              </a:rPr>
              <a:t>isruptions</a:t>
            </a:r>
            <a:r>
              <a:rPr lang="en-US" sz="2300" dirty="0">
                <a:effectLst/>
                <a:latin typeface="+mj-lt"/>
                <a:ea typeface="Arial MT"/>
                <a:cs typeface="Arial MT"/>
              </a:rPr>
              <a:t> and Materially </a:t>
            </a:r>
            <a:r>
              <a:rPr lang="en-US" sz="2300" dirty="0">
                <a:latin typeface="+mj-lt"/>
                <a:ea typeface="Arial MT"/>
                <a:cs typeface="Arial MT"/>
              </a:rPr>
              <a:t>I</a:t>
            </a:r>
            <a:r>
              <a:rPr lang="en-US" sz="2300" dirty="0">
                <a:effectLst/>
                <a:latin typeface="+mj-lt"/>
                <a:ea typeface="Arial MT"/>
                <a:cs typeface="Arial MT"/>
              </a:rPr>
              <a:t>mpact</a:t>
            </a:r>
            <a:r>
              <a:rPr lang="en-US" sz="2300" spc="210" dirty="0">
                <a:effectLst/>
                <a:latin typeface="+mj-lt"/>
                <a:ea typeface="Arial MT"/>
                <a:cs typeface="Arial MT"/>
              </a:rPr>
              <a:t> </a:t>
            </a:r>
            <a:r>
              <a:rPr lang="en-US" sz="2300" dirty="0">
                <a:effectLst/>
                <a:latin typeface="+mj-lt"/>
                <a:ea typeface="Arial MT"/>
                <a:cs typeface="Arial MT"/>
              </a:rPr>
              <a:t>its Ability to provide Service</a:t>
            </a:r>
            <a:r>
              <a:rPr lang="en-US" sz="2300" spc="5" dirty="0">
                <a:effectLst/>
                <a:latin typeface="+mj-lt"/>
                <a:ea typeface="Arial MT"/>
                <a:cs typeface="Arial MT"/>
              </a:rPr>
              <a:t> </a:t>
            </a:r>
            <a:r>
              <a:rPr lang="en-US" sz="2300" dirty="0">
                <a:effectLst/>
                <a:latin typeface="+mj-lt"/>
                <a:ea typeface="Arial MT"/>
                <a:cs typeface="Arial MT"/>
              </a:rPr>
              <a:t>to its Customers, besides Loss of Reputation. </a:t>
            </a:r>
            <a:endParaRPr lang="en-IN" sz="2300" dirty="0">
              <a:effectLst/>
              <a:latin typeface="+mj-lt"/>
              <a:ea typeface="Arial MT"/>
              <a:cs typeface="Arial MT"/>
            </a:endParaRPr>
          </a:p>
        </p:txBody>
      </p:sp>
    </p:spTree>
    <p:extLst>
      <p:ext uri="{BB962C8B-B14F-4D97-AF65-F5344CB8AC3E}">
        <p14:creationId xmlns:p14="http://schemas.microsoft.com/office/powerpoint/2010/main" val="10591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Autofit/>
          </a:bodyPr>
          <a:lstStyle/>
          <a:p>
            <a:pPr marL="76200" marR="93980" indent="0" algn="just">
              <a:lnSpc>
                <a:spcPct val="102000"/>
              </a:lnSpc>
              <a:spcBef>
                <a:spcPts val="485"/>
              </a:spcBef>
              <a:spcAft>
                <a:spcPts val="0"/>
              </a:spcAft>
              <a:buNone/>
            </a:pPr>
            <a:endParaRPr lang="en-US" sz="2300" i="1" dirty="0">
              <a:effectLst/>
              <a:latin typeface="+mj-lt"/>
              <a:ea typeface="Arial MT"/>
              <a:cs typeface="Arial MT"/>
            </a:endParaRPr>
          </a:p>
          <a:p>
            <a:pPr marL="76200" marR="93980" indent="0" algn="just">
              <a:lnSpc>
                <a:spcPct val="102000"/>
              </a:lnSpc>
              <a:spcBef>
                <a:spcPts val="485"/>
              </a:spcBef>
              <a:spcAft>
                <a:spcPts val="0"/>
              </a:spcAft>
              <a:buNone/>
            </a:pPr>
            <a:r>
              <a:rPr lang="en-US" sz="2300" dirty="0">
                <a:effectLst/>
                <a:latin typeface="+mj-lt"/>
                <a:ea typeface="Arial MT"/>
                <a:cs typeface="Arial MT"/>
              </a:rPr>
              <a:t>To Overcome this Risk, ABC Bank </a:t>
            </a:r>
            <a:r>
              <a:rPr lang="en-US" sz="2300" dirty="0">
                <a:latin typeface="+mj-lt"/>
                <a:ea typeface="Arial MT"/>
                <a:cs typeface="Arial MT"/>
              </a:rPr>
              <a:t>P</a:t>
            </a:r>
            <a:r>
              <a:rPr lang="en-US" sz="2300" dirty="0">
                <a:effectLst/>
                <a:latin typeface="+mj-lt"/>
                <a:ea typeface="Arial MT"/>
                <a:cs typeface="Arial MT"/>
              </a:rPr>
              <a:t>lans to Implement</a:t>
            </a:r>
            <a:r>
              <a:rPr lang="en-US" sz="2300" spc="5" dirty="0">
                <a:effectLst/>
                <a:latin typeface="+mj-lt"/>
                <a:ea typeface="Arial MT"/>
                <a:cs typeface="Arial MT"/>
              </a:rPr>
              <a:t> </a:t>
            </a:r>
            <a:r>
              <a:rPr lang="en-US" sz="2300" b="1" i="1" dirty="0">
                <a:effectLst/>
                <a:latin typeface="+mj-lt"/>
                <a:ea typeface="Arial MT"/>
                <a:cs typeface="Arial MT"/>
              </a:rPr>
              <a:t>Business</a:t>
            </a:r>
            <a:r>
              <a:rPr lang="en-US" sz="2300" b="1" i="1" spc="5" dirty="0">
                <a:effectLst/>
                <a:latin typeface="+mj-lt"/>
                <a:ea typeface="Arial MT"/>
                <a:cs typeface="Arial MT"/>
              </a:rPr>
              <a:t> </a:t>
            </a:r>
            <a:r>
              <a:rPr lang="en-US" sz="2300" b="1" i="1" dirty="0">
                <a:effectLst/>
                <a:latin typeface="+mj-lt"/>
                <a:ea typeface="Arial MT"/>
                <a:cs typeface="Arial MT"/>
              </a:rPr>
              <a:t>Continuity Management (BCM)</a:t>
            </a:r>
            <a:r>
              <a:rPr lang="en-US" sz="2300" dirty="0">
                <a:effectLst/>
                <a:latin typeface="+mj-lt"/>
                <a:ea typeface="Arial MT"/>
                <a:cs typeface="Arial MT"/>
              </a:rPr>
              <a:t>. </a:t>
            </a:r>
          </a:p>
          <a:p>
            <a:pPr marL="76200" marR="93980" indent="0" algn="just">
              <a:lnSpc>
                <a:spcPct val="102000"/>
              </a:lnSpc>
              <a:spcBef>
                <a:spcPts val="485"/>
              </a:spcBef>
              <a:spcAft>
                <a:spcPts val="0"/>
              </a:spcAft>
              <a:buNone/>
            </a:pPr>
            <a:endParaRPr lang="en-US" sz="2300" dirty="0">
              <a:latin typeface="+mj-lt"/>
              <a:ea typeface="Arial MT"/>
              <a:cs typeface="Arial MT"/>
            </a:endParaRPr>
          </a:p>
          <a:p>
            <a:pPr marL="76200" marR="93980" indent="0" algn="just">
              <a:lnSpc>
                <a:spcPct val="102000"/>
              </a:lnSpc>
              <a:spcBef>
                <a:spcPts val="485"/>
              </a:spcBef>
              <a:spcAft>
                <a:spcPts val="0"/>
              </a:spcAft>
              <a:buNone/>
            </a:pPr>
            <a:r>
              <a:rPr lang="en-US" sz="2300" dirty="0">
                <a:effectLst/>
                <a:latin typeface="+mj-lt"/>
                <a:ea typeface="Arial MT"/>
                <a:cs typeface="Arial MT"/>
              </a:rPr>
              <a:t>You have been Appointed as</a:t>
            </a:r>
            <a:r>
              <a:rPr lang="en-US" sz="2300" spc="180" dirty="0">
                <a:effectLst/>
                <a:latin typeface="+mj-lt"/>
                <a:ea typeface="Arial MT"/>
                <a:cs typeface="Arial MT"/>
              </a:rPr>
              <a:t> </a:t>
            </a:r>
            <a:r>
              <a:rPr lang="en-US" sz="2300" dirty="0">
                <a:effectLst/>
                <a:latin typeface="+mj-lt"/>
                <a:ea typeface="Arial MT"/>
                <a:cs typeface="Arial MT"/>
              </a:rPr>
              <a:t>an </a:t>
            </a:r>
            <a:r>
              <a:rPr lang="en-US" sz="2300" b="1" i="1" dirty="0">
                <a:effectLst/>
                <a:latin typeface="+mj-lt"/>
                <a:ea typeface="Arial MT"/>
                <a:cs typeface="Arial MT"/>
              </a:rPr>
              <a:t>IT Consultant by</a:t>
            </a:r>
            <a:r>
              <a:rPr lang="en-US" sz="2300" b="1" i="1" spc="185" dirty="0">
                <a:effectLst/>
                <a:latin typeface="+mj-lt"/>
                <a:ea typeface="Arial MT"/>
                <a:cs typeface="Arial MT"/>
              </a:rPr>
              <a:t> </a:t>
            </a:r>
            <a:r>
              <a:rPr lang="en-US" sz="2300" b="1" i="1" dirty="0">
                <a:effectLst/>
                <a:latin typeface="+mj-lt"/>
                <a:ea typeface="Arial MT"/>
                <a:cs typeface="Arial MT"/>
              </a:rPr>
              <a:t>ABC</a:t>
            </a:r>
            <a:r>
              <a:rPr lang="en-US" sz="2300" b="1" i="1" spc="5" dirty="0">
                <a:effectLst/>
                <a:latin typeface="+mj-lt"/>
                <a:ea typeface="Arial MT"/>
                <a:cs typeface="Arial MT"/>
              </a:rPr>
              <a:t> </a:t>
            </a:r>
            <a:r>
              <a:rPr lang="en-US" sz="2300" b="1" i="1" spc="5" dirty="0">
                <a:latin typeface="+mj-lt"/>
                <a:ea typeface="Arial MT"/>
                <a:cs typeface="Arial MT"/>
              </a:rPr>
              <a:t>B</a:t>
            </a:r>
            <a:r>
              <a:rPr lang="en-US" sz="2300" b="1" i="1" dirty="0">
                <a:effectLst/>
                <a:latin typeface="+mj-lt"/>
                <a:ea typeface="Arial MT"/>
                <a:cs typeface="Arial MT"/>
              </a:rPr>
              <a:t>ank</a:t>
            </a:r>
            <a:r>
              <a:rPr lang="en-US" sz="2300" dirty="0">
                <a:effectLst/>
                <a:latin typeface="+mj-lt"/>
                <a:ea typeface="Arial MT"/>
                <a:cs typeface="Arial MT"/>
              </a:rPr>
              <a:t> to make a Presentation to the Board of Directors to justify the Need for the New </a:t>
            </a:r>
            <a:r>
              <a:rPr lang="en-US" sz="2300" dirty="0">
                <a:latin typeface="+mj-lt"/>
                <a:ea typeface="Arial MT"/>
                <a:cs typeface="Arial MT"/>
              </a:rPr>
              <a:t>S</a:t>
            </a:r>
            <a:r>
              <a:rPr lang="en-US" sz="2300" dirty="0">
                <a:effectLst/>
                <a:latin typeface="+mj-lt"/>
                <a:ea typeface="Arial MT"/>
                <a:cs typeface="Arial MT"/>
              </a:rPr>
              <a:t>ystem.</a:t>
            </a:r>
            <a:r>
              <a:rPr lang="en-US" sz="2300" spc="5" dirty="0">
                <a:effectLst/>
                <a:latin typeface="+mj-lt"/>
                <a:ea typeface="Arial MT"/>
                <a:cs typeface="Arial MT"/>
              </a:rPr>
              <a:t> </a:t>
            </a:r>
          </a:p>
          <a:p>
            <a:pPr marL="76200" marR="93980" indent="0" algn="just">
              <a:lnSpc>
                <a:spcPct val="102000"/>
              </a:lnSpc>
              <a:spcBef>
                <a:spcPts val="485"/>
              </a:spcBef>
              <a:spcAft>
                <a:spcPts val="0"/>
              </a:spcAft>
              <a:buNone/>
            </a:pPr>
            <a:endParaRPr lang="en-US" sz="2300" spc="5" dirty="0">
              <a:latin typeface="+mj-lt"/>
              <a:ea typeface="Arial MT"/>
              <a:cs typeface="Arial MT"/>
            </a:endParaRPr>
          </a:p>
          <a:p>
            <a:pPr marL="76200" marR="93980" indent="0" algn="just">
              <a:lnSpc>
                <a:spcPct val="102000"/>
              </a:lnSpc>
              <a:spcBef>
                <a:spcPts val="485"/>
              </a:spcBef>
              <a:spcAft>
                <a:spcPts val="0"/>
              </a:spcAft>
              <a:buNone/>
            </a:pPr>
            <a:r>
              <a:rPr lang="en-US" sz="2300" dirty="0">
                <a:effectLst/>
                <a:latin typeface="+mj-lt"/>
                <a:ea typeface="Arial MT"/>
                <a:cs typeface="Arial MT"/>
              </a:rPr>
              <a:t>Answer</a:t>
            </a:r>
            <a:r>
              <a:rPr lang="en-US" sz="2300" spc="-20" dirty="0">
                <a:effectLst/>
                <a:latin typeface="+mj-lt"/>
                <a:ea typeface="Arial MT"/>
                <a:cs typeface="Arial MT"/>
              </a:rPr>
              <a:t> </a:t>
            </a:r>
            <a:r>
              <a:rPr lang="en-US" sz="2300" dirty="0">
                <a:effectLst/>
                <a:latin typeface="+mj-lt"/>
                <a:ea typeface="Arial MT"/>
                <a:cs typeface="Arial MT"/>
              </a:rPr>
              <a:t>the</a:t>
            </a:r>
            <a:r>
              <a:rPr lang="en-US" sz="2300" spc="-10" dirty="0">
                <a:effectLst/>
                <a:latin typeface="+mj-lt"/>
                <a:ea typeface="Arial MT"/>
                <a:cs typeface="Arial MT"/>
              </a:rPr>
              <a:t> </a:t>
            </a:r>
            <a:r>
              <a:rPr lang="en-US" sz="2300" dirty="0">
                <a:effectLst/>
                <a:latin typeface="+mj-lt"/>
                <a:ea typeface="Arial MT"/>
                <a:cs typeface="Arial MT"/>
              </a:rPr>
              <a:t>following</a:t>
            </a:r>
            <a:r>
              <a:rPr lang="en-US" sz="2300" spc="-10" dirty="0">
                <a:effectLst/>
                <a:latin typeface="+mj-lt"/>
                <a:ea typeface="Arial MT"/>
                <a:cs typeface="Arial MT"/>
              </a:rPr>
              <a:t> </a:t>
            </a:r>
            <a:r>
              <a:rPr lang="en-US" sz="2300" spc="-10" dirty="0">
                <a:latin typeface="+mj-lt"/>
                <a:ea typeface="Arial MT"/>
                <a:cs typeface="Arial MT"/>
              </a:rPr>
              <a:t>Q</a:t>
            </a:r>
            <a:r>
              <a:rPr lang="en-US" sz="2300" dirty="0">
                <a:effectLst/>
                <a:latin typeface="+mj-lt"/>
                <a:ea typeface="Arial MT"/>
                <a:cs typeface="Arial MT"/>
              </a:rPr>
              <a:t>ueries</a:t>
            </a:r>
            <a:r>
              <a:rPr lang="en-US" sz="2300" spc="-10" dirty="0">
                <a:effectLst/>
                <a:latin typeface="+mj-lt"/>
                <a:ea typeface="Arial MT"/>
                <a:cs typeface="Arial MT"/>
              </a:rPr>
              <a:t> </a:t>
            </a:r>
            <a:r>
              <a:rPr lang="en-US" sz="2300" spc="-10" dirty="0">
                <a:latin typeface="+mj-lt"/>
                <a:ea typeface="Arial MT"/>
                <a:cs typeface="Arial MT"/>
              </a:rPr>
              <a:t>R</a:t>
            </a:r>
            <a:r>
              <a:rPr lang="en-US" sz="2300" dirty="0">
                <a:effectLst/>
                <a:latin typeface="+mj-lt"/>
                <a:ea typeface="Arial MT"/>
                <a:cs typeface="Arial MT"/>
              </a:rPr>
              <a:t>aised</a:t>
            </a:r>
            <a:r>
              <a:rPr lang="en-US" sz="2300" spc="-15" dirty="0">
                <a:effectLst/>
                <a:latin typeface="+mj-lt"/>
                <a:ea typeface="Arial MT"/>
                <a:cs typeface="Arial MT"/>
              </a:rPr>
              <a:t> </a:t>
            </a:r>
            <a:r>
              <a:rPr lang="en-US" sz="2300" dirty="0">
                <a:effectLst/>
                <a:latin typeface="+mj-lt"/>
                <a:ea typeface="Arial MT"/>
                <a:cs typeface="Arial MT"/>
              </a:rPr>
              <a:t>by</a:t>
            </a:r>
            <a:r>
              <a:rPr lang="en-US" sz="2300" spc="-10" dirty="0">
                <a:effectLst/>
                <a:latin typeface="+mj-lt"/>
                <a:ea typeface="Arial MT"/>
                <a:cs typeface="Arial MT"/>
              </a:rPr>
              <a:t> </a:t>
            </a:r>
            <a:r>
              <a:rPr lang="en-US" sz="2300" dirty="0">
                <a:effectLst/>
                <a:latin typeface="+mj-lt"/>
                <a:ea typeface="Arial MT"/>
                <a:cs typeface="Arial MT"/>
              </a:rPr>
              <a:t>the</a:t>
            </a:r>
            <a:r>
              <a:rPr lang="en-US" sz="2300" spc="40" dirty="0">
                <a:effectLst/>
                <a:latin typeface="+mj-lt"/>
                <a:ea typeface="Arial MT"/>
                <a:cs typeface="Arial MT"/>
              </a:rPr>
              <a:t> </a:t>
            </a:r>
            <a:r>
              <a:rPr lang="en-US" sz="2300" dirty="0">
                <a:effectLst/>
                <a:latin typeface="+mj-lt"/>
                <a:ea typeface="Arial MT"/>
                <a:cs typeface="Arial MT"/>
              </a:rPr>
              <a:t>Management:</a:t>
            </a:r>
            <a:endParaRPr lang="en-IN" sz="2300" dirty="0">
              <a:effectLst/>
              <a:latin typeface="+mj-lt"/>
              <a:ea typeface="Arial MT"/>
              <a:cs typeface="Arial MT"/>
            </a:endParaRPr>
          </a:p>
        </p:txBody>
      </p:sp>
    </p:spTree>
    <p:extLst>
      <p:ext uri="{BB962C8B-B14F-4D97-AF65-F5344CB8AC3E}">
        <p14:creationId xmlns:p14="http://schemas.microsoft.com/office/powerpoint/2010/main" val="356956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US" sz="2800" b="1" cap="none" dirty="0"/>
              <a:t>DISSA Course – Practical Aspects – Case Study</a:t>
            </a:r>
            <a:br>
              <a:rPr lang="en-US" sz="2800" b="1" cap="none" dirty="0"/>
            </a:br>
            <a:r>
              <a:rPr lang="en-US" sz="2700" b="1" cap="none" dirty="0">
                <a:solidFill>
                  <a:srgbClr val="202124"/>
                </a:solidFill>
                <a:effectLst/>
                <a:latin typeface="Gabriola" panose="04040605051002020D02" pitchFamily="82" charset="0"/>
              </a:rPr>
              <a:t>(Core Banking System)</a:t>
            </a:r>
            <a:endParaRPr lang="en-US" sz="2700" b="1" cap="none" dirty="0">
              <a:latin typeface="Gabriola" panose="04040605051002020D02" pitchFamily="82" charset="0"/>
            </a:endParaRPr>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028262" y="206686"/>
            <a:ext cx="1122450" cy="1122450"/>
          </a:xfrm>
          <a:prstGeom prst="rect">
            <a:avLst/>
          </a:prstGeom>
        </p:spPr>
      </p:pic>
      <p:pic>
        <p:nvPicPr>
          <p:cNvPr id="3" name="Picture 2" descr="What exactly does a bank's Treasury do? | BBVA">
            <a:extLst>
              <a:ext uri="{FF2B5EF4-FFF2-40B4-BE49-F238E27FC236}">
                <a16:creationId xmlns:a16="http://schemas.microsoft.com/office/drawing/2014/main" id="{DF374CEB-391B-44C5-82DD-B01D31500E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5704" y="1616764"/>
            <a:ext cx="9766852" cy="3890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434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indent="0" algn="just">
              <a:buNone/>
            </a:pPr>
            <a:endParaRPr lang="en-IN" dirty="0"/>
          </a:p>
          <a:p>
            <a:pPr marL="0" indent="0" algn="just">
              <a:buNone/>
            </a:pPr>
            <a:endParaRPr lang="en-IN" dirty="0"/>
          </a:p>
          <a:p>
            <a:pPr marL="0" indent="0" algn="just">
              <a:buNone/>
            </a:pPr>
            <a:endParaRPr lang="en-IN" dirty="0"/>
          </a:p>
          <a:p>
            <a:pPr marL="0" indent="0" algn="ctr">
              <a:buNone/>
            </a:pPr>
            <a:r>
              <a:rPr lang="en-IN" sz="2700" b="1" i="1" dirty="0"/>
              <a:t>DISCUSSION POINTS</a:t>
            </a:r>
          </a:p>
        </p:txBody>
      </p:sp>
    </p:spTree>
    <p:extLst>
      <p:ext uri="{BB962C8B-B14F-4D97-AF65-F5344CB8AC3E}">
        <p14:creationId xmlns:p14="http://schemas.microsoft.com/office/powerpoint/2010/main" val="3851932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R="94615" algn="just">
              <a:lnSpc>
                <a:spcPct val="101000"/>
              </a:lnSpc>
              <a:spcBef>
                <a:spcPts val="480"/>
              </a:spcBef>
              <a:buSzPts val="1100"/>
              <a:buFont typeface="Wingdings" panose="05000000000000000000" pitchFamily="2" charset="2"/>
              <a:buChar char="ü"/>
              <a:tabLst>
                <a:tab pos="579120" algn="l"/>
                <a:tab pos="579755" algn="l"/>
                <a:tab pos="4808855" algn="l"/>
              </a:tabLst>
            </a:pPr>
            <a:endParaRPr lang="en-US" sz="2300" i="1" spc="0" dirty="0">
              <a:effectLst/>
              <a:latin typeface="+mj-lt"/>
              <a:ea typeface="Arial" panose="020B0604020202020204" pitchFamily="34" charset="0"/>
              <a:cs typeface="Arial MT"/>
            </a:endParaRPr>
          </a:p>
          <a:p>
            <a:pPr marR="94615" algn="just">
              <a:lnSpc>
                <a:spcPct val="101000"/>
              </a:lnSpc>
              <a:spcBef>
                <a:spcPts val="480"/>
              </a:spcBef>
              <a:buSzPts val="1100"/>
              <a:buFont typeface="Wingdings" panose="05000000000000000000" pitchFamily="2" charset="2"/>
              <a:buChar char="ü"/>
              <a:tabLst>
                <a:tab pos="579120" algn="l"/>
                <a:tab pos="579755" algn="l"/>
                <a:tab pos="4808855" algn="l"/>
              </a:tabLst>
            </a:pPr>
            <a:endParaRPr lang="en-US" sz="2300" i="1" dirty="0">
              <a:latin typeface="+mj-lt"/>
              <a:ea typeface="Arial" panose="020B0604020202020204" pitchFamily="34" charset="0"/>
              <a:cs typeface="Arial MT"/>
            </a:endParaRPr>
          </a:p>
          <a:p>
            <a:pPr marR="94615" algn="just">
              <a:lnSpc>
                <a:spcPct val="101000"/>
              </a:lnSpc>
              <a:spcBef>
                <a:spcPts val="480"/>
              </a:spcBef>
              <a:buSzPts val="1100"/>
              <a:buFont typeface="Wingdings" panose="05000000000000000000" pitchFamily="2" charset="2"/>
              <a:buChar char="ü"/>
              <a:tabLst>
                <a:tab pos="579120" algn="l"/>
                <a:tab pos="579755" algn="l"/>
                <a:tab pos="4808855" algn="l"/>
              </a:tabLst>
            </a:pPr>
            <a:endParaRPr lang="en-US" sz="2300" i="1" spc="0" dirty="0">
              <a:effectLst/>
              <a:latin typeface="+mj-lt"/>
              <a:ea typeface="Arial" panose="020B0604020202020204" pitchFamily="34" charset="0"/>
              <a:cs typeface="Arial MT"/>
            </a:endParaRPr>
          </a:p>
          <a:p>
            <a:pPr marL="0" marR="94615" indent="0" algn="just">
              <a:lnSpc>
                <a:spcPct val="101000"/>
              </a:lnSpc>
              <a:spcBef>
                <a:spcPts val="480"/>
              </a:spcBef>
              <a:buSzPts val="1100"/>
              <a:buNone/>
              <a:tabLst>
                <a:tab pos="579120" algn="l"/>
                <a:tab pos="579755" algn="l"/>
                <a:tab pos="4808855" algn="l"/>
              </a:tabLst>
            </a:pPr>
            <a:r>
              <a:rPr lang="en-US" sz="2300" spc="0" dirty="0">
                <a:effectLst/>
                <a:latin typeface="+mj-lt"/>
                <a:ea typeface="Arial" panose="020B0604020202020204" pitchFamily="34" charset="0"/>
                <a:cs typeface="Arial MT"/>
              </a:rPr>
              <a:t>What</a:t>
            </a:r>
            <a:r>
              <a:rPr lang="en-US" sz="2300" spc="16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are</a:t>
            </a:r>
            <a:r>
              <a:rPr lang="en-US" sz="2300" spc="16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the</a:t>
            </a:r>
            <a:r>
              <a:rPr lang="en-US" sz="2300" spc="165" dirty="0">
                <a:effectLst/>
                <a:latin typeface="+mj-lt"/>
                <a:ea typeface="Arial" panose="020B0604020202020204" pitchFamily="34" charset="0"/>
                <a:cs typeface="Arial MT"/>
              </a:rPr>
              <a:t> “</a:t>
            </a:r>
            <a:r>
              <a:rPr lang="en-US" sz="2300" b="1" i="1" dirty="0">
                <a:latin typeface="+mj-lt"/>
                <a:ea typeface="Arial" panose="020B0604020202020204" pitchFamily="34" charset="0"/>
                <a:cs typeface="Arial MT"/>
              </a:rPr>
              <a:t>K</a:t>
            </a:r>
            <a:r>
              <a:rPr lang="en-US" sz="2300" b="1" i="1" spc="0" dirty="0">
                <a:effectLst/>
                <a:latin typeface="+mj-lt"/>
                <a:ea typeface="Arial" panose="020B0604020202020204" pitchFamily="34" charset="0"/>
                <a:cs typeface="Arial MT"/>
              </a:rPr>
              <a:t>ey</a:t>
            </a:r>
            <a:r>
              <a:rPr lang="en-US" sz="2300" b="1" i="1" spc="145" dirty="0">
                <a:effectLst/>
                <a:latin typeface="+mj-lt"/>
                <a:ea typeface="Arial" panose="020B0604020202020204" pitchFamily="34" charset="0"/>
                <a:cs typeface="Arial MT"/>
              </a:rPr>
              <a:t> </a:t>
            </a:r>
            <a:r>
              <a:rPr lang="en-US" sz="2300" b="1" i="1" dirty="0">
                <a:latin typeface="+mj-lt"/>
                <a:ea typeface="Arial" panose="020B0604020202020204" pitchFamily="34" charset="0"/>
                <a:cs typeface="Arial MT"/>
              </a:rPr>
              <a:t>M</a:t>
            </a:r>
            <a:r>
              <a:rPr lang="en-US" sz="2300" b="1" i="1" spc="0" dirty="0">
                <a:effectLst/>
                <a:latin typeface="+mj-lt"/>
                <a:ea typeface="Arial" panose="020B0604020202020204" pitchFamily="34" charset="0"/>
                <a:cs typeface="Arial MT"/>
              </a:rPr>
              <a:t>anagement</a:t>
            </a:r>
            <a:r>
              <a:rPr lang="en-US" sz="2300" b="1" i="1" spc="160" dirty="0">
                <a:effectLst/>
                <a:latin typeface="+mj-lt"/>
                <a:ea typeface="Arial" panose="020B0604020202020204" pitchFamily="34" charset="0"/>
                <a:cs typeface="Arial MT"/>
              </a:rPr>
              <a:t> </a:t>
            </a:r>
            <a:r>
              <a:rPr lang="en-US" sz="2300" b="1" i="1" dirty="0">
                <a:latin typeface="+mj-lt"/>
                <a:ea typeface="Arial" panose="020B0604020202020204" pitchFamily="34" charset="0"/>
                <a:cs typeface="Arial MT"/>
              </a:rPr>
              <a:t>P</a:t>
            </a:r>
            <a:r>
              <a:rPr lang="en-US" sz="2300" b="1" i="1" spc="0" dirty="0">
                <a:effectLst/>
                <a:latin typeface="+mj-lt"/>
                <a:ea typeface="Arial" panose="020B0604020202020204" pitchFamily="34" charset="0"/>
                <a:cs typeface="Arial MT"/>
              </a:rPr>
              <a:t>ractices</a:t>
            </a:r>
            <a:r>
              <a:rPr lang="en-US" sz="2300" spc="0" dirty="0">
                <a:effectLst/>
                <a:latin typeface="+mj-lt"/>
                <a:ea typeface="Arial" panose="020B0604020202020204" pitchFamily="34" charset="0"/>
                <a:cs typeface="Arial MT"/>
              </a:rPr>
              <a:t>”</a:t>
            </a:r>
            <a:r>
              <a:rPr lang="en-US" sz="2300" spc="18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which</a:t>
            </a:r>
            <a:r>
              <a:rPr lang="en-US" sz="2300" spc="16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are</a:t>
            </a:r>
            <a:r>
              <a:rPr lang="en-US" sz="2300" spc="165" dirty="0">
                <a:effectLst/>
                <a:latin typeface="+mj-lt"/>
                <a:ea typeface="Arial" panose="020B0604020202020204" pitchFamily="34" charset="0"/>
                <a:cs typeface="Arial MT"/>
              </a:rPr>
              <a:t> </a:t>
            </a:r>
            <a:r>
              <a:rPr lang="en-US" sz="2300" b="1" i="1" spc="0" dirty="0">
                <a:effectLst/>
                <a:latin typeface="+mj-lt"/>
                <a:ea typeface="Arial" panose="020B0604020202020204" pitchFamily="34" charset="0"/>
                <a:cs typeface="Arial MT"/>
              </a:rPr>
              <a:t>required</a:t>
            </a:r>
            <a:r>
              <a:rPr lang="en-US" sz="2300" spc="16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for</a:t>
            </a:r>
            <a:r>
              <a:rPr lang="en-US" sz="2300" spc="15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A</a:t>
            </a:r>
            <a:r>
              <a:rPr lang="en-US" sz="2300" spc="0" dirty="0">
                <a:effectLst/>
                <a:latin typeface="+mj-lt"/>
                <a:ea typeface="Arial" panose="020B0604020202020204" pitchFamily="34" charset="0"/>
                <a:cs typeface="Arial MT"/>
              </a:rPr>
              <a:t>ligning</a:t>
            </a:r>
            <a:r>
              <a:rPr lang="en-US" sz="2300" spc="16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the</a:t>
            </a:r>
            <a:r>
              <a:rPr lang="en-US" sz="2300" spc="16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IT</a:t>
            </a:r>
            <a:r>
              <a:rPr lang="en-US" sz="2300" spc="15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Strategy</a:t>
            </a:r>
            <a:r>
              <a:rPr lang="en-US" sz="2300" spc="16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of</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ABC</a:t>
            </a:r>
            <a:r>
              <a:rPr lang="en-US" sz="2300" spc="1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B</a:t>
            </a:r>
            <a:r>
              <a:rPr lang="en-US" sz="2300" spc="0" dirty="0">
                <a:effectLst/>
                <a:latin typeface="+mj-lt"/>
                <a:ea typeface="Arial" panose="020B0604020202020204" pitchFamily="34" charset="0"/>
                <a:cs typeface="Arial MT"/>
              </a:rPr>
              <a:t>ank</a:t>
            </a:r>
            <a:r>
              <a:rPr lang="en-US" sz="2300" spc="1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with</a:t>
            </a:r>
            <a:r>
              <a:rPr lang="en-US" sz="2300" spc="1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its</a:t>
            </a:r>
            <a:r>
              <a:rPr lang="en-US" sz="2300" spc="50" dirty="0">
                <a:effectLst/>
                <a:latin typeface="+mj-lt"/>
                <a:ea typeface="Arial" panose="020B0604020202020204" pitchFamily="34" charset="0"/>
                <a:cs typeface="Arial MT"/>
              </a:rPr>
              <a:t> </a:t>
            </a:r>
            <a:r>
              <a:rPr lang="en-US" sz="2300" b="1" i="1" spc="0" dirty="0">
                <a:effectLst/>
                <a:latin typeface="+mj-lt"/>
                <a:ea typeface="Arial" panose="020B0604020202020204" pitchFamily="34" charset="0"/>
                <a:cs typeface="Arial MT"/>
              </a:rPr>
              <a:t>Enterprise</a:t>
            </a:r>
            <a:r>
              <a:rPr lang="en-US" sz="2300" b="1" i="1" spc="15" dirty="0">
                <a:effectLst/>
                <a:latin typeface="+mj-lt"/>
                <a:ea typeface="Arial" panose="020B0604020202020204" pitchFamily="34" charset="0"/>
                <a:cs typeface="Arial MT"/>
              </a:rPr>
              <a:t> </a:t>
            </a:r>
            <a:r>
              <a:rPr lang="en-US" sz="2300" b="1" i="1" spc="0" dirty="0">
                <a:effectLst/>
                <a:latin typeface="+mj-lt"/>
                <a:ea typeface="Arial" panose="020B0604020202020204" pitchFamily="34" charset="0"/>
                <a:cs typeface="Arial MT"/>
              </a:rPr>
              <a:t>Strategy</a:t>
            </a:r>
            <a:r>
              <a:rPr lang="en-US" sz="2300" spc="0" dirty="0">
                <a:effectLst/>
                <a:latin typeface="+mj-lt"/>
                <a:ea typeface="Arial" panose="020B0604020202020204" pitchFamily="34" charset="0"/>
                <a:cs typeface="Arial MT"/>
              </a:rPr>
              <a:t>?	</a:t>
            </a:r>
          </a:p>
          <a:p>
            <a:pPr marR="94615" algn="just">
              <a:lnSpc>
                <a:spcPct val="101000"/>
              </a:lnSpc>
              <a:spcBef>
                <a:spcPts val="480"/>
              </a:spcBef>
              <a:buSzPts val="1100"/>
              <a:buFont typeface="Wingdings" panose="05000000000000000000" pitchFamily="2" charset="2"/>
              <a:buChar char="ü"/>
              <a:tabLst>
                <a:tab pos="579120" algn="l"/>
                <a:tab pos="579755" algn="l"/>
                <a:tab pos="4808855" algn="l"/>
              </a:tabLst>
            </a:pPr>
            <a:endParaRPr lang="en-US" sz="2300" spc="0" dirty="0">
              <a:effectLst/>
              <a:latin typeface="+mj-lt"/>
              <a:ea typeface="Arial" panose="020B0604020202020204" pitchFamily="34" charset="0"/>
              <a:cs typeface="Arial MT"/>
            </a:endParaRPr>
          </a:p>
        </p:txBody>
      </p:sp>
    </p:spTree>
    <p:extLst>
      <p:ext uri="{BB962C8B-B14F-4D97-AF65-F5344CB8AC3E}">
        <p14:creationId xmlns:p14="http://schemas.microsoft.com/office/powerpoint/2010/main" val="56539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R="94615" algn="just">
              <a:lnSpc>
                <a:spcPct val="101000"/>
              </a:lnSpc>
              <a:spcBef>
                <a:spcPts val="480"/>
              </a:spcBef>
              <a:buSzPts val="1100"/>
              <a:buFont typeface="Wingdings" panose="05000000000000000000" pitchFamily="2" charset="2"/>
              <a:buChar char="ü"/>
              <a:tabLst>
                <a:tab pos="579120" algn="l"/>
                <a:tab pos="579755" algn="l"/>
                <a:tab pos="4808855" algn="l"/>
              </a:tabLst>
            </a:pPr>
            <a:endParaRPr lang="en-US" sz="2300" i="1" spc="0" dirty="0">
              <a:effectLst/>
              <a:latin typeface="+mj-lt"/>
              <a:ea typeface="Arial" panose="020B0604020202020204" pitchFamily="34" charset="0"/>
              <a:cs typeface="Arial MT"/>
            </a:endParaRPr>
          </a:p>
          <a:p>
            <a:pPr marR="94615" algn="just">
              <a:lnSpc>
                <a:spcPct val="101000"/>
              </a:lnSpc>
              <a:spcBef>
                <a:spcPts val="480"/>
              </a:spcBef>
              <a:buSzPts val="1100"/>
              <a:buFont typeface="Wingdings" panose="05000000000000000000" pitchFamily="2" charset="2"/>
              <a:buChar char="ü"/>
              <a:tabLst>
                <a:tab pos="579120" algn="l"/>
                <a:tab pos="579755" algn="l"/>
                <a:tab pos="4808855" algn="l"/>
              </a:tabLst>
            </a:pPr>
            <a:endParaRPr lang="en-US" sz="2300" spc="0" dirty="0">
              <a:effectLst/>
              <a:latin typeface="+mj-lt"/>
              <a:ea typeface="Arial" panose="020B0604020202020204" pitchFamily="34" charset="0"/>
              <a:cs typeface="Arial MT"/>
            </a:endParaRPr>
          </a:p>
          <a:p>
            <a:pPr marR="94615" algn="just">
              <a:lnSpc>
                <a:spcPct val="101000"/>
              </a:lnSpc>
              <a:spcBef>
                <a:spcPts val="480"/>
              </a:spcBef>
              <a:buSzPts val="1100"/>
              <a:buFont typeface="Wingdings" panose="05000000000000000000" pitchFamily="2" charset="2"/>
              <a:buChar char="ü"/>
              <a:tabLst>
                <a:tab pos="579120" algn="l"/>
                <a:tab pos="579755" algn="l"/>
                <a:tab pos="4808855" algn="l"/>
              </a:tabLst>
            </a:pPr>
            <a:endParaRPr lang="en-US" sz="2300" spc="0" dirty="0">
              <a:effectLst/>
              <a:latin typeface="+mj-lt"/>
              <a:ea typeface="Arial" panose="020B0604020202020204" pitchFamily="34" charset="0"/>
              <a:cs typeface="Arial MT"/>
            </a:endParaRPr>
          </a:p>
          <a:p>
            <a:pPr marL="0" marR="94615" indent="0" algn="just">
              <a:lnSpc>
                <a:spcPct val="101000"/>
              </a:lnSpc>
              <a:spcBef>
                <a:spcPts val="480"/>
              </a:spcBef>
              <a:buSzPts val="1100"/>
              <a:buNone/>
              <a:tabLst>
                <a:tab pos="579120" algn="l"/>
                <a:tab pos="579755" algn="l"/>
                <a:tab pos="4808855" algn="l"/>
              </a:tabLst>
            </a:pPr>
            <a:r>
              <a:rPr lang="en-US" sz="2300" spc="0" dirty="0">
                <a:effectLst/>
                <a:latin typeface="+mj-lt"/>
                <a:ea typeface="Arial" panose="020B0604020202020204" pitchFamily="34" charset="0"/>
                <a:cs typeface="Arial MT"/>
              </a:rPr>
              <a:t>What</a:t>
            </a:r>
            <a:r>
              <a:rPr lang="en-US" sz="2300" spc="1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are</a:t>
            </a:r>
            <a:r>
              <a:rPr lang="en-US" sz="2300" spc="1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the</a:t>
            </a:r>
            <a:r>
              <a:rPr lang="en-US" sz="2300" spc="30" dirty="0">
                <a:effectLst/>
                <a:latin typeface="+mj-lt"/>
                <a:ea typeface="Arial" panose="020B0604020202020204" pitchFamily="34" charset="0"/>
                <a:cs typeface="Arial MT"/>
              </a:rPr>
              <a:t> </a:t>
            </a:r>
            <a:r>
              <a:rPr lang="en-US" sz="2300" b="1" i="1" spc="0" dirty="0">
                <a:effectLst/>
                <a:latin typeface="+mj-lt"/>
                <a:ea typeface="Arial" panose="020B0604020202020204" pitchFamily="34" charset="0"/>
                <a:cs typeface="Arial MT"/>
              </a:rPr>
              <a:t>IT</a:t>
            </a:r>
            <a:r>
              <a:rPr lang="en-US" sz="2300" b="1" i="1" spc="10" dirty="0">
                <a:effectLst/>
                <a:latin typeface="+mj-lt"/>
                <a:ea typeface="Arial" panose="020B0604020202020204" pitchFamily="34" charset="0"/>
                <a:cs typeface="Arial MT"/>
              </a:rPr>
              <a:t> </a:t>
            </a:r>
            <a:r>
              <a:rPr lang="en-US" sz="2300" b="1" i="1" dirty="0">
                <a:latin typeface="+mj-lt"/>
                <a:ea typeface="Arial" panose="020B0604020202020204" pitchFamily="34" charset="0"/>
                <a:cs typeface="Arial MT"/>
              </a:rPr>
              <a:t>T</a:t>
            </a:r>
            <a:r>
              <a:rPr lang="en-US" sz="2300" b="1" i="1" spc="0" dirty="0">
                <a:effectLst/>
                <a:latin typeface="+mj-lt"/>
                <a:ea typeface="Arial" panose="020B0604020202020204" pitchFamily="34" charset="0"/>
                <a:cs typeface="Arial MT"/>
              </a:rPr>
              <a:t>ools</a:t>
            </a:r>
            <a:r>
              <a:rPr lang="en-US" sz="2300" b="1" i="1" spc="20" dirty="0">
                <a:effectLst/>
                <a:latin typeface="+mj-lt"/>
                <a:ea typeface="Arial" panose="020B0604020202020204" pitchFamily="34" charset="0"/>
                <a:cs typeface="Arial MT"/>
              </a:rPr>
              <a:t> </a:t>
            </a:r>
            <a:r>
              <a:rPr lang="en-US" sz="2300" b="1" i="1" spc="0" dirty="0">
                <a:effectLst/>
                <a:latin typeface="+mj-lt"/>
                <a:ea typeface="Arial" panose="020B0604020202020204" pitchFamily="34" charset="0"/>
                <a:cs typeface="Arial MT"/>
              </a:rPr>
              <a:t>you</a:t>
            </a:r>
            <a:r>
              <a:rPr lang="en-US" sz="2300" b="1" i="1" spc="15" dirty="0">
                <a:effectLst/>
                <a:latin typeface="+mj-lt"/>
                <a:ea typeface="Arial" panose="020B0604020202020204" pitchFamily="34" charset="0"/>
                <a:cs typeface="Arial MT"/>
              </a:rPr>
              <a:t> </a:t>
            </a:r>
            <a:r>
              <a:rPr lang="en-US" sz="2300" b="1" i="1" spc="0" dirty="0">
                <a:effectLst/>
                <a:latin typeface="+mj-lt"/>
                <a:ea typeface="Arial" panose="020B0604020202020204" pitchFamily="34" charset="0"/>
                <a:cs typeface="Arial MT"/>
              </a:rPr>
              <a:t>may</a:t>
            </a:r>
            <a:r>
              <a:rPr lang="en-US" sz="2300" b="1" i="1" spc="20" dirty="0">
                <a:effectLst/>
                <a:latin typeface="+mj-lt"/>
                <a:ea typeface="Arial" panose="020B0604020202020204" pitchFamily="34" charset="0"/>
                <a:cs typeface="Arial MT"/>
              </a:rPr>
              <a:t> </a:t>
            </a:r>
            <a:r>
              <a:rPr lang="en-US" sz="2300" b="1" i="1" dirty="0">
                <a:latin typeface="+mj-lt"/>
                <a:ea typeface="Arial" panose="020B0604020202020204" pitchFamily="34" charset="0"/>
                <a:cs typeface="Arial MT"/>
              </a:rPr>
              <a:t>C</a:t>
            </a:r>
            <a:r>
              <a:rPr lang="en-US" sz="2300" b="1" i="1" spc="0" dirty="0">
                <a:effectLst/>
                <a:latin typeface="+mj-lt"/>
                <a:ea typeface="Arial" panose="020B0604020202020204" pitchFamily="34" charset="0"/>
                <a:cs typeface="Arial MT"/>
              </a:rPr>
              <a:t>onsider</a:t>
            </a:r>
            <a:r>
              <a:rPr lang="en-US" sz="2300" spc="10"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C</a:t>
            </a:r>
            <a:r>
              <a:rPr lang="en-US" sz="2300" spc="0" dirty="0">
                <a:effectLst/>
                <a:latin typeface="+mj-lt"/>
                <a:ea typeface="Arial" panose="020B0604020202020204" pitchFamily="34" charset="0"/>
                <a:cs typeface="Arial MT"/>
              </a:rPr>
              <a:t>ritical</a:t>
            </a:r>
            <a:r>
              <a:rPr lang="en-US" sz="2300" spc="2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for</a:t>
            </a:r>
            <a:r>
              <a:rPr lang="en-US" sz="2300" spc="10"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B</a:t>
            </a:r>
            <a:r>
              <a:rPr lang="en-US" sz="2300" spc="0" dirty="0">
                <a:effectLst/>
                <a:latin typeface="+mj-lt"/>
                <a:ea typeface="Arial" panose="020B0604020202020204" pitchFamily="34" charset="0"/>
                <a:cs typeface="Arial MT"/>
              </a:rPr>
              <a:t>usiness</a:t>
            </a:r>
            <a:r>
              <a:rPr lang="en-US" sz="2300" spc="1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G</a:t>
            </a:r>
            <a:r>
              <a:rPr lang="en-US" sz="2300" spc="0" dirty="0">
                <a:effectLst/>
                <a:latin typeface="+mj-lt"/>
                <a:ea typeface="Arial" panose="020B0604020202020204" pitchFamily="34" charset="0"/>
                <a:cs typeface="Arial MT"/>
              </a:rPr>
              <a:t>rowth?	</a:t>
            </a:r>
            <a:endParaRPr lang="en-IN" sz="2300" spc="0" dirty="0">
              <a:effectLst/>
              <a:latin typeface="+mj-lt"/>
              <a:ea typeface="Arial" panose="020B0604020202020204" pitchFamily="34" charset="0"/>
              <a:cs typeface="Arial MT"/>
            </a:endParaRPr>
          </a:p>
          <a:p>
            <a:pPr marR="94615" algn="just">
              <a:lnSpc>
                <a:spcPct val="102000"/>
              </a:lnSpc>
              <a:spcBef>
                <a:spcPts val="535"/>
              </a:spcBef>
              <a:buSzPts val="1100"/>
              <a:buFont typeface="Wingdings" panose="05000000000000000000" pitchFamily="2" charset="2"/>
              <a:buChar char="ü"/>
              <a:tabLst>
                <a:tab pos="579120" algn="l"/>
                <a:tab pos="579755" algn="l"/>
                <a:tab pos="4808855" algn="l"/>
              </a:tabLst>
            </a:pPr>
            <a:endParaRPr lang="en-US" sz="2300" spc="0" dirty="0">
              <a:effectLst/>
              <a:latin typeface="+mj-lt"/>
              <a:ea typeface="Arial" panose="020B0604020202020204" pitchFamily="34" charset="0"/>
              <a:cs typeface="Arial MT"/>
            </a:endParaRPr>
          </a:p>
        </p:txBody>
      </p:sp>
    </p:spTree>
    <p:extLst>
      <p:ext uri="{BB962C8B-B14F-4D97-AF65-F5344CB8AC3E}">
        <p14:creationId xmlns:p14="http://schemas.microsoft.com/office/powerpoint/2010/main" val="411937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R="94615" algn="just">
              <a:lnSpc>
                <a:spcPct val="101000"/>
              </a:lnSpc>
              <a:spcBef>
                <a:spcPts val="480"/>
              </a:spcBef>
              <a:buSzPts val="1100"/>
              <a:buFont typeface="Wingdings" panose="05000000000000000000" pitchFamily="2" charset="2"/>
              <a:buChar char="ü"/>
              <a:tabLst>
                <a:tab pos="579120" algn="l"/>
                <a:tab pos="579755" algn="l"/>
                <a:tab pos="4808855" algn="l"/>
              </a:tabLst>
            </a:pPr>
            <a:endParaRPr lang="en-US" sz="2300" i="1" spc="0" dirty="0">
              <a:effectLst/>
              <a:latin typeface="+mj-lt"/>
              <a:ea typeface="Arial" panose="020B0604020202020204" pitchFamily="34" charset="0"/>
              <a:cs typeface="Arial MT"/>
            </a:endParaRPr>
          </a:p>
          <a:p>
            <a:pPr marR="94615" algn="just">
              <a:lnSpc>
                <a:spcPct val="102000"/>
              </a:lnSpc>
              <a:spcBef>
                <a:spcPts val="535"/>
              </a:spcBef>
              <a:buSzPts val="1100"/>
              <a:buFont typeface="Wingdings" panose="05000000000000000000" pitchFamily="2" charset="2"/>
              <a:buChar char="ü"/>
              <a:tabLst>
                <a:tab pos="579120" algn="l"/>
                <a:tab pos="579755" algn="l"/>
                <a:tab pos="4808855" algn="l"/>
              </a:tabLst>
            </a:pPr>
            <a:endParaRPr lang="en-US" sz="2300" spc="0" dirty="0">
              <a:effectLst/>
              <a:latin typeface="+mj-lt"/>
              <a:ea typeface="Arial" panose="020B0604020202020204" pitchFamily="34" charset="0"/>
              <a:cs typeface="Arial MT"/>
            </a:endParaRPr>
          </a:p>
          <a:p>
            <a:pPr marL="0" marR="94615" indent="0" algn="just">
              <a:lnSpc>
                <a:spcPct val="102000"/>
              </a:lnSpc>
              <a:spcBef>
                <a:spcPts val="535"/>
              </a:spcBef>
              <a:buSzPts val="1100"/>
              <a:buNone/>
              <a:tabLst>
                <a:tab pos="579120" algn="l"/>
                <a:tab pos="579755" algn="l"/>
                <a:tab pos="4808855" algn="l"/>
              </a:tabLst>
            </a:pPr>
            <a:r>
              <a:rPr lang="en-US" sz="2300" spc="0" dirty="0">
                <a:effectLst/>
                <a:latin typeface="+mj-lt"/>
                <a:ea typeface="Arial" panose="020B0604020202020204" pitchFamily="34" charset="0"/>
                <a:cs typeface="Arial MT"/>
              </a:rPr>
              <a:t>Explain</a:t>
            </a:r>
            <a:r>
              <a:rPr lang="en-US" sz="2300" spc="8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the</a:t>
            </a:r>
            <a:r>
              <a:rPr lang="en-US" sz="2300" spc="80" dirty="0">
                <a:effectLst/>
                <a:latin typeface="+mj-lt"/>
                <a:ea typeface="Arial" panose="020B0604020202020204" pitchFamily="34" charset="0"/>
                <a:cs typeface="Arial MT"/>
              </a:rPr>
              <a:t> </a:t>
            </a:r>
            <a:r>
              <a:rPr lang="en-US" sz="2300" b="1" i="1" dirty="0">
                <a:latin typeface="+mj-lt"/>
                <a:ea typeface="Arial" panose="020B0604020202020204" pitchFamily="34" charset="0"/>
                <a:cs typeface="Arial MT"/>
              </a:rPr>
              <a:t>F</a:t>
            </a:r>
            <a:r>
              <a:rPr lang="en-US" sz="2300" b="1" i="1" spc="0" dirty="0">
                <a:effectLst/>
                <a:latin typeface="+mj-lt"/>
                <a:ea typeface="Arial" panose="020B0604020202020204" pitchFamily="34" charset="0"/>
                <a:cs typeface="Arial MT"/>
              </a:rPr>
              <a:t>ive</a:t>
            </a:r>
            <a:r>
              <a:rPr lang="en-US" sz="2300" b="1" i="1" spc="70" dirty="0">
                <a:effectLst/>
                <a:latin typeface="+mj-lt"/>
                <a:ea typeface="Arial" panose="020B0604020202020204" pitchFamily="34" charset="0"/>
                <a:cs typeface="Arial MT"/>
              </a:rPr>
              <a:t> </a:t>
            </a:r>
            <a:r>
              <a:rPr lang="en-US" sz="2300" b="1" i="1" dirty="0">
                <a:latin typeface="+mj-lt"/>
                <a:ea typeface="Arial" panose="020B0604020202020204" pitchFamily="34" charset="0"/>
                <a:cs typeface="Arial MT"/>
              </a:rPr>
              <a:t>S</a:t>
            </a:r>
            <a:r>
              <a:rPr lang="en-US" sz="2300" b="1" i="1" spc="0" dirty="0">
                <a:effectLst/>
                <a:latin typeface="+mj-lt"/>
                <a:ea typeface="Arial" panose="020B0604020202020204" pitchFamily="34" charset="0"/>
                <a:cs typeface="Arial MT"/>
              </a:rPr>
              <a:t>tages</a:t>
            </a:r>
            <a:r>
              <a:rPr lang="en-US" sz="2300" b="1" i="1" spc="70" dirty="0">
                <a:effectLst/>
                <a:latin typeface="+mj-lt"/>
                <a:ea typeface="Arial" panose="020B0604020202020204" pitchFamily="34" charset="0"/>
                <a:cs typeface="Arial MT"/>
              </a:rPr>
              <a:t> </a:t>
            </a:r>
            <a:r>
              <a:rPr lang="en-US" sz="2300" b="1" i="1" spc="0" dirty="0">
                <a:effectLst/>
                <a:latin typeface="+mj-lt"/>
                <a:ea typeface="Arial" panose="020B0604020202020204" pitchFamily="34" charset="0"/>
                <a:cs typeface="Arial MT"/>
              </a:rPr>
              <a:t>or</a:t>
            </a:r>
            <a:r>
              <a:rPr lang="en-US" sz="2300" b="1" i="1" spc="70" dirty="0">
                <a:effectLst/>
                <a:latin typeface="+mj-lt"/>
                <a:ea typeface="Arial" panose="020B0604020202020204" pitchFamily="34" charset="0"/>
                <a:cs typeface="Arial MT"/>
              </a:rPr>
              <a:t> </a:t>
            </a:r>
            <a:r>
              <a:rPr lang="en-US" sz="2300" b="1" i="1" dirty="0">
                <a:latin typeface="+mj-lt"/>
                <a:ea typeface="Arial" panose="020B0604020202020204" pitchFamily="34" charset="0"/>
                <a:cs typeface="Arial MT"/>
              </a:rPr>
              <a:t>C</a:t>
            </a:r>
            <a:r>
              <a:rPr lang="en-US" sz="2300" b="1" i="1" spc="0" dirty="0">
                <a:effectLst/>
                <a:latin typeface="+mj-lt"/>
                <a:ea typeface="Arial" panose="020B0604020202020204" pitchFamily="34" charset="0"/>
                <a:cs typeface="Arial MT"/>
              </a:rPr>
              <a:t>omponents</a:t>
            </a:r>
            <a:r>
              <a:rPr lang="en-US" sz="2300" b="1" i="1" spc="70" dirty="0">
                <a:effectLst/>
                <a:latin typeface="+mj-lt"/>
                <a:ea typeface="Arial" panose="020B0604020202020204" pitchFamily="34" charset="0"/>
                <a:cs typeface="Arial MT"/>
              </a:rPr>
              <a:t> </a:t>
            </a:r>
            <a:r>
              <a:rPr lang="en-US" sz="2300" b="1" i="1" spc="0" dirty="0">
                <a:effectLst/>
                <a:latin typeface="+mj-lt"/>
                <a:ea typeface="Arial" panose="020B0604020202020204" pitchFamily="34" charset="0"/>
                <a:cs typeface="Arial MT"/>
              </a:rPr>
              <a:t>of</a:t>
            </a:r>
            <a:r>
              <a:rPr lang="en-US" sz="2300" b="1" i="1" spc="65" dirty="0">
                <a:effectLst/>
                <a:latin typeface="+mj-lt"/>
                <a:ea typeface="Arial" panose="020B0604020202020204" pitchFamily="34" charset="0"/>
                <a:cs typeface="Arial MT"/>
              </a:rPr>
              <a:t> </a:t>
            </a:r>
            <a:r>
              <a:rPr lang="en-US" sz="2300" b="1" i="1" spc="0" dirty="0">
                <a:effectLst/>
                <a:latin typeface="+mj-lt"/>
                <a:ea typeface="Arial" panose="020B0604020202020204" pitchFamily="34" charset="0"/>
                <a:cs typeface="Arial MT"/>
              </a:rPr>
              <a:t>the</a:t>
            </a:r>
            <a:r>
              <a:rPr lang="en-US" sz="2300" b="1" i="1" spc="85" dirty="0">
                <a:effectLst/>
                <a:latin typeface="+mj-lt"/>
                <a:ea typeface="Arial" panose="020B0604020202020204" pitchFamily="34" charset="0"/>
                <a:cs typeface="Arial MT"/>
              </a:rPr>
              <a:t> </a:t>
            </a:r>
            <a:r>
              <a:rPr lang="en-US" sz="2300" b="1" i="1" spc="0" dirty="0">
                <a:effectLst/>
                <a:latin typeface="+mj-lt"/>
                <a:ea typeface="Arial" panose="020B0604020202020204" pitchFamily="34" charset="0"/>
                <a:cs typeface="Arial MT"/>
              </a:rPr>
              <a:t>BCM</a:t>
            </a:r>
            <a:r>
              <a:rPr lang="en-US" sz="2300" b="1" i="1" spc="70" dirty="0">
                <a:effectLst/>
                <a:latin typeface="+mj-lt"/>
                <a:ea typeface="Arial" panose="020B0604020202020204" pitchFamily="34" charset="0"/>
                <a:cs typeface="Arial MT"/>
              </a:rPr>
              <a:t> </a:t>
            </a:r>
            <a:r>
              <a:rPr lang="en-US" sz="2300" b="1" i="1" dirty="0">
                <a:latin typeface="+mj-lt"/>
                <a:ea typeface="Arial" panose="020B0604020202020204" pitchFamily="34" charset="0"/>
                <a:cs typeface="Arial MT"/>
              </a:rPr>
              <a:t>P</a:t>
            </a:r>
            <a:r>
              <a:rPr lang="en-US" sz="2300" b="1" i="1" spc="0" dirty="0">
                <a:effectLst/>
                <a:latin typeface="+mj-lt"/>
                <a:ea typeface="Arial" panose="020B0604020202020204" pitchFamily="34" charset="0"/>
                <a:cs typeface="Arial MT"/>
              </a:rPr>
              <a:t>rocess</a:t>
            </a:r>
            <a:r>
              <a:rPr lang="en-US" sz="2300" spc="9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which</a:t>
            </a:r>
            <a:r>
              <a:rPr lang="en-US" sz="2300" spc="8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will</a:t>
            </a:r>
            <a:r>
              <a:rPr lang="en-US" sz="2300" spc="17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help</a:t>
            </a:r>
            <a:r>
              <a:rPr lang="en-US" sz="2300" spc="8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ABC</a:t>
            </a:r>
            <a:r>
              <a:rPr lang="en-US" sz="2300" spc="7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B</a:t>
            </a:r>
            <a:r>
              <a:rPr lang="en-US" sz="2300" spc="0" dirty="0">
                <a:effectLst/>
                <a:latin typeface="+mj-lt"/>
                <a:ea typeface="Arial" panose="020B0604020202020204" pitchFamily="34" charset="0"/>
                <a:cs typeface="Arial MT"/>
              </a:rPr>
              <a:t>ank</a:t>
            </a:r>
            <a:r>
              <a:rPr lang="en-US" sz="2300" spc="9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to</a:t>
            </a:r>
            <a:r>
              <a:rPr lang="en-US" sz="2300" spc="-24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manage</a:t>
            </a:r>
            <a:r>
              <a:rPr lang="en-US" sz="2300" spc="18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any</a:t>
            </a:r>
            <a:r>
              <a:rPr lang="en-US" sz="2300" spc="20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F</a:t>
            </a:r>
            <a:r>
              <a:rPr lang="en-US" sz="2300" spc="0" dirty="0">
                <a:effectLst/>
                <a:latin typeface="+mj-lt"/>
                <a:ea typeface="Arial" panose="020B0604020202020204" pitchFamily="34" charset="0"/>
                <a:cs typeface="Arial MT"/>
              </a:rPr>
              <a:t>uture</a:t>
            </a:r>
            <a:r>
              <a:rPr lang="en-US" sz="2300" spc="18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D</a:t>
            </a:r>
            <a:r>
              <a:rPr lang="en-US" sz="2300" spc="0" dirty="0">
                <a:effectLst/>
                <a:latin typeface="+mj-lt"/>
                <a:ea typeface="Arial" panose="020B0604020202020204" pitchFamily="34" charset="0"/>
                <a:cs typeface="Arial MT"/>
              </a:rPr>
              <a:t>isruptions</a:t>
            </a:r>
            <a:r>
              <a:rPr lang="en-US" sz="2300" spc="19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to</a:t>
            </a:r>
            <a:r>
              <a:rPr lang="en-US" sz="2300" spc="18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the</a:t>
            </a:r>
            <a:r>
              <a:rPr lang="en-US" sz="2300" spc="18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P</a:t>
            </a:r>
            <a:r>
              <a:rPr lang="en-US" sz="2300" spc="0" dirty="0">
                <a:effectLst/>
                <a:latin typeface="+mj-lt"/>
                <a:ea typeface="Arial" panose="020B0604020202020204" pitchFamily="34" charset="0"/>
                <a:cs typeface="Arial MT"/>
              </a:rPr>
              <a:t>roposed</a:t>
            </a:r>
            <a:r>
              <a:rPr lang="en-US" sz="2300" spc="18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N</a:t>
            </a:r>
            <a:r>
              <a:rPr lang="en-US" sz="2300" spc="0" dirty="0">
                <a:effectLst/>
                <a:latin typeface="+mj-lt"/>
                <a:ea typeface="Arial" panose="020B0604020202020204" pitchFamily="34" charset="0"/>
                <a:cs typeface="Arial MT"/>
              </a:rPr>
              <a:t>ew</a:t>
            </a:r>
            <a:r>
              <a:rPr lang="en-US" sz="2300" spc="210"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C</a:t>
            </a:r>
            <a:r>
              <a:rPr lang="en-US" sz="2300" spc="0" dirty="0">
                <a:effectLst/>
                <a:latin typeface="+mj-lt"/>
                <a:ea typeface="Arial" panose="020B0604020202020204" pitchFamily="34" charset="0"/>
                <a:cs typeface="Arial MT"/>
              </a:rPr>
              <a:t>ore</a:t>
            </a:r>
            <a:r>
              <a:rPr lang="en-US" sz="2300" spc="18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B</a:t>
            </a:r>
            <a:r>
              <a:rPr lang="en-US" sz="2300" spc="0" dirty="0">
                <a:effectLst/>
                <a:latin typeface="+mj-lt"/>
                <a:ea typeface="Arial" panose="020B0604020202020204" pitchFamily="34" charset="0"/>
                <a:cs typeface="Arial MT"/>
              </a:rPr>
              <a:t>anking</a:t>
            </a:r>
            <a:r>
              <a:rPr lang="en-US" sz="2300" spc="16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S</a:t>
            </a:r>
            <a:r>
              <a:rPr lang="en-US" sz="2300" spc="0" dirty="0">
                <a:effectLst/>
                <a:latin typeface="+mj-lt"/>
                <a:ea typeface="Arial" panose="020B0604020202020204" pitchFamily="34" charset="0"/>
                <a:cs typeface="Arial MT"/>
              </a:rPr>
              <a:t>ystem.	</a:t>
            </a:r>
            <a:endParaRPr lang="en-IN" sz="2300" spc="0" dirty="0">
              <a:effectLst/>
              <a:latin typeface="+mj-lt"/>
              <a:ea typeface="Arial" panose="020B0604020202020204" pitchFamily="34" charset="0"/>
              <a:cs typeface="Arial MT"/>
            </a:endParaRPr>
          </a:p>
        </p:txBody>
      </p:sp>
    </p:spTree>
    <p:extLst>
      <p:ext uri="{BB962C8B-B14F-4D97-AF65-F5344CB8AC3E}">
        <p14:creationId xmlns:p14="http://schemas.microsoft.com/office/powerpoint/2010/main" val="64476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indent="0" algn="just">
              <a:buNone/>
            </a:pPr>
            <a:r>
              <a:rPr lang="en-US" sz="2300" i="1" spc="0" dirty="0">
                <a:effectLst/>
                <a:latin typeface="+mj-lt"/>
                <a:ea typeface="Arial" panose="020B0604020202020204" pitchFamily="34" charset="0"/>
                <a:cs typeface="Arial MT"/>
              </a:rPr>
              <a:t>What</a:t>
            </a:r>
            <a:r>
              <a:rPr lang="en-US" sz="2300" i="1" spc="160" dirty="0">
                <a:effectLst/>
                <a:latin typeface="+mj-lt"/>
                <a:ea typeface="Arial" panose="020B0604020202020204" pitchFamily="34" charset="0"/>
                <a:cs typeface="Arial MT"/>
              </a:rPr>
              <a:t> </a:t>
            </a:r>
            <a:r>
              <a:rPr lang="en-US" sz="2300" i="1" spc="0" dirty="0">
                <a:effectLst/>
                <a:latin typeface="+mj-lt"/>
                <a:ea typeface="Arial" panose="020B0604020202020204" pitchFamily="34" charset="0"/>
                <a:cs typeface="Arial MT"/>
              </a:rPr>
              <a:t>are</a:t>
            </a:r>
            <a:r>
              <a:rPr lang="en-US" sz="2300" i="1" spc="160" dirty="0">
                <a:effectLst/>
                <a:latin typeface="+mj-lt"/>
                <a:ea typeface="Arial" panose="020B0604020202020204" pitchFamily="34" charset="0"/>
                <a:cs typeface="Arial MT"/>
              </a:rPr>
              <a:t> </a:t>
            </a:r>
            <a:r>
              <a:rPr lang="en-US" sz="2300" i="1" spc="0" dirty="0">
                <a:effectLst/>
                <a:latin typeface="+mj-lt"/>
                <a:ea typeface="Arial" panose="020B0604020202020204" pitchFamily="34" charset="0"/>
                <a:cs typeface="Arial MT"/>
              </a:rPr>
              <a:t>the</a:t>
            </a:r>
            <a:r>
              <a:rPr lang="en-US" sz="2300" i="1" spc="165" dirty="0">
                <a:effectLst/>
                <a:latin typeface="+mj-lt"/>
                <a:ea typeface="Arial" panose="020B0604020202020204" pitchFamily="34" charset="0"/>
                <a:cs typeface="Arial MT"/>
              </a:rPr>
              <a:t> </a:t>
            </a:r>
            <a:r>
              <a:rPr lang="en-US" sz="2300" b="1" dirty="0">
                <a:latin typeface="+mj-lt"/>
                <a:ea typeface="Arial" panose="020B0604020202020204" pitchFamily="34" charset="0"/>
                <a:cs typeface="Arial MT"/>
              </a:rPr>
              <a:t>K</a:t>
            </a:r>
            <a:r>
              <a:rPr lang="en-US" sz="2300" b="1" spc="0" dirty="0">
                <a:effectLst/>
                <a:latin typeface="+mj-lt"/>
                <a:ea typeface="Arial" panose="020B0604020202020204" pitchFamily="34" charset="0"/>
                <a:cs typeface="Arial MT"/>
              </a:rPr>
              <a:t>ey</a:t>
            </a:r>
            <a:r>
              <a:rPr lang="en-US" sz="2300" b="1" spc="145" dirty="0">
                <a:effectLst/>
                <a:latin typeface="+mj-lt"/>
                <a:ea typeface="Arial" panose="020B0604020202020204" pitchFamily="34" charset="0"/>
                <a:cs typeface="Arial MT"/>
              </a:rPr>
              <a:t> </a:t>
            </a:r>
            <a:r>
              <a:rPr lang="en-US" sz="2300" b="1" dirty="0">
                <a:latin typeface="+mj-lt"/>
                <a:ea typeface="Arial" panose="020B0604020202020204" pitchFamily="34" charset="0"/>
                <a:cs typeface="Arial MT"/>
              </a:rPr>
              <a:t>M</a:t>
            </a:r>
            <a:r>
              <a:rPr lang="en-US" sz="2300" b="1" spc="0" dirty="0">
                <a:effectLst/>
                <a:latin typeface="+mj-lt"/>
                <a:ea typeface="Arial" panose="020B0604020202020204" pitchFamily="34" charset="0"/>
                <a:cs typeface="Arial MT"/>
              </a:rPr>
              <a:t>anagement</a:t>
            </a:r>
            <a:r>
              <a:rPr lang="en-US" sz="2300" b="1" spc="160" dirty="0">
                <a:effectLst/>
                <a:latin typeface="+mj-lt"/>
                <a:ea typeface="Arial" panose="020B0604020202020204" pitchFamily="34" charset="0"/>
                <a:cs typeface="Arial MT"/>
              </a:rPr>
              <a:t> </a:t>
            </a:r>
            <a:r>
              <a:rPr lang="en-US" sz="2300" b="1" dirty="0">
                <a:latin typeface="+mj-lt"/>
                <a:ea typeface="Arial" panose="020B0604020202020204" pitchFamily="34" charset="0"/>
                <a:cs typeface="Arial MT"/>
              </a:rPr>
              <a:t>P</a:t>
            </a:r>
            <a:r>
              <a:rPr lang="en-US" sz="2300" b="1" spc="0" dirty="0">
                <a:effectLst/>
                <a:latin typeface="+mj-lt"/>
                <a:ea typeface="Arial" panose="020B0604020202020204" pitchFamily="34" charset="0"/>
                <a:cs typeface="Arial MT"/>
              </a:rPr>
              <a:t>ractices</a:t>
            </a:r>
            <a:r>
              <a:rPr lang="en-US" sz="2300" i="1" spc="185" dirty="0">
                <a:effectLst/>
                <a:latin typeface="+mj-lt"/>
                <a:ea typeface="Arial" panose="020B0604020202020204" pitchFamily="34" charset="0"/>
                <a:cs typeface="Arial MT"/>
              </a:rPr>
              <a:t> </a:t>
            </a:r>
            <a:r>
              <a:rPr lang="en-US" sz="2300" i="1" spc="0" dirty="0">
                <a:effectLst/>
                <a:latin typeface="+mj-lt"/>
                <a:ea typeface="Arial" panose="020B0604020202020204" pitchFamily="34" charset="0"/>
                <a:cs typeface="Arial MT"/>
              </a:rPr>
              <a:t>which</a:t>
            </a:r>
            <a:r>
              <a:rPr lang="en-US" sz="2300" i="1" spc="160" dirty="0">
                <a:effectLst/>
                <a:latin typeface="+mj-lt"/>
                <a:ea typeface="Arial" panose="020B0604020202020204" pitchFamily="34" charset="0"/>
                <a:cs typeface="Arial MT"/>
              </a:rPr>
              <a:t> </a:t>
            </a:r>
            <a:r>
              <a:rPr lang="en-US" sz="2300" i="1" spc="0" dirty="0">
                <a:effectLst/>
                <a:latin typeface="+mj-lt"/>
                <a:ea typeface="Arial" panose="020B0604020202020204" pitchFamily="34" charset="0"/>
                <a:cs typeface="Arial MT"/>
              </a:rPr>
              <a:t>are</a:t>
            </a:r>
            <a:r>
              <a:rPr lang="en-US" sz="2300" i="1" spc="165" dirty="0">
                <a:effectLst/>
                <a:latin typeface="+mj-lt"/>
                <a:ea typeface="Arial" panose="020B0604020202020204" pitchFamily="34" charset="0"/>
                <a:cs typeface="Arial MT"/>
              </a:rPr>
              <a:t> </a:t>
            </a:r>
            <a:r>
              <a:rPr lang="en-US" sz="2300" i="1" spc="0" dirty="0">
                <a:effectLst/>
                <a:latin typeface="+mj-lt"/>
                <a:ea typeface="Arial" panose="020B0604020202020204" pitchFamily="34" charset="0"/>
                <a:cs typeface="Arial MT"/>
              </a:rPr>
              <a:t>required</a:t>
            </a:r>
            <a:r>
              <a:rPr lang="en-US" sz="2300" i="1" spc="160" dirty="0">
                <a:effectLst/>
                <a:latin typeface="+mj-lt"/>
                <a:ea typeface="Arial" panose="020B0604020202020204" pitchFamily="34" charset="0"/>
                <a:cs typeface="Arial MT"/>
              </a:rPr>
              <a:t> </a:t>
            </a:r>
            <a:r>
              <a:rPr lang="en-US" sz="2300" i="1" spc="0" dirty="0">
                <a:effectLst/>
                <a:latin typeface="+mj-lt"/>
                <a:ea typeface="Arial" panose="020B0604020202020204" pitchFamily="34" charset="0"/>
                <a:cs typeface="Arial MT"/>
              </a:rPr>
              <a:t>for</a:t>
            </a:r>
            <a:r>
              <a:rPr lang="en-US" sz="2300" i="1" spc="155" dirty="0">
                <a:effectLst/>
                <a:latin typeface="+mj-lt"/>
                <a:ea typeface="Arial" panose="020B0604020202020204" pitchFamily="34" charset="0"/>
                <a:cs typeface="Arial MT"/>
              </a:rPr>
              <a:t> </a:t>
            </a:r>
            <a:r>
              <a:rPr lang="en-US" sz="2300" i="1" dirty="0">
                <a:latin typeface="+mj-lt"/>
                <a:ea typeface="Arial" panose="020B0604020202020204" pitchFamily="34" charset="0"/>
                <a:cs typeface="Arial MT"/>
              </a:rPr>
              <a:t>A</a:t>
            </a:r>
            <a:r>
              <a:rPr lang="en-US" sz="2300" i="1" spc="0" dirty="0">
                <a:effectLst/>
                <a:latin typeface="+mj-lt"/>
                <a:ea typeface="Arial" panose="020B0604020202020204" pitchFamily="34" charset="0"/>
                <a:cs typeface="Arial MT"/>
              </a:rPr>
              <a:t>ligning</a:t>
            </a:r>
            <a:r>
              <a:rPr lang="en-US" sz="2300" i="1" spc="165" dirty="0">
                <a:effectLst/>
                <a:latin typeface="+mj-lt"/>
                <a:ea typeface="Arial" panose="020B0604020202020204" pitchFamily="34" charset="0"/>
                <a:cs typeface="Arial MT"/>
              </a:rPr>
              <a:t> </a:t>
            </a:r>
            <a:r>
              <a:rPr lang="en-US" sz="2300" i="1" spc="0" dirty="0">
                <a:effectLst/>
                <a:latin typeface="+mj-lt"/>
                <a:ea typeface="Arial" panose="020B0604020202020204" pitchFamily="34" charset="0"/>
                <a:cs typeface="Arial MT"/>
              </a:rPr>
              <a:t>the</a:t>
            </a:r>
            <a:r>
              <a:rPr lang="en-US" sz="2300" i="1" spc="160" dirty="0">
                <a:effectLst/>
                <a:latin typeface="+mj-lt"/>
                <a:ea typeface="Arial" panose="020B0604020202020204" pitchFamily="34" charset="0"/>
                <a:cs typeface="Arial MT"/>
              </a:rPr>
              <a:t> </a:t>
            </a:r>
            <a:r>
              <a:rPr lang="en-US" sz="2300" i="1" spc="0" dirty="0">
                <a:effectLst/>
                <a:latin typeface="+mj-lt"/>
                <a:ea typeface="Arial" panose="020B0604020202020204" pitchFamily="34" charset="0"/>
                <a:cs typeface="Arial MT"/>
              </a:rPr>
              <a:t>IT</a:t>
            </a:r>
            <a:r>
              <a:rPr lang="en-US" sz="2300" i="1" spc="155" dirty="0">
                <a:effectLst/>
                <a:latin typeface="+mj-lt"/>
                <a:ea typeface="Arial" panose="020B0604020202020204" pitchFamily="34" charset="0"/>
                <a:cs typeface="Arial MT"/>
              </a:rPr>
              <a:t> </a:t>
            </a:r>
            <a:r>
              <a:rPr lang="en-US" sz="2300" i="1" spc="0" dirty="0">
                <a:effectLst/>
                <a:latin typeface="+mj-lt"/>
                <a:ea typeface="Arial" panose="020B0604020202020204" pitchFamily="34" charset="0"/>
                <a:cs typeface="Arial MT"/>
              </a:rPr>
              <a:t>Strategy</a:t>
            </a:r>
            <a:r>
              <a:rPr lang="en-US" sz="2300" i="1" spc="160" dirty="0">
                <a:effectLst/>
                <a:latin typeface="+mj-lt"/>
                <a:ea typeface="Arial" panose="020B0604020202020204" pitchFamily="34" charset="0"/>
                <a:cs typeface="Arial MT"/>
              </a:rPr>
              <a:t> </a:t>
            </a:r>
            <a:r>
              <a:rPr lang="en-US" sz="2300" i="1" spc="0" dirty="0">
                <a:effectLst/>
                <a:latin typeface="+mj-lt"/>
                <a:ea typeface="Arial" panose="020B0604020202020204" pitchFamily="34" charset="0"/>
                <a:cs typeface="Arial MT"/>
              </a:rPr>
              <a:t>of</a:t>
            </a:r>
            <a:r>
              <a:rPr lang="en-US" sz="2300" i="1" spc="5" dirty="0">
                <a:effectLst/>
                <a:latin typeface="+mj-lt"/>
                <a:ea typeface="Arial" panose="020B0604020202020204" pitchFamily="34" charset="0"/>
                <a:cs typeface="Arial MT"/>
              </a:rPr>
              <a:t> </a:t>
            </a:r>
            <a:r>
              <a:rPr lang="en-US" sz="2300" i="1" spc="0" dirty="0">
                <a:effectLst/>
                <a:latin typeface="+mj-lt"/>
                <a:ea typeface="Arial" panose="020B0604020202020204" pitchFamily="34" charset="0"/>
                <a:cs typeface="Arial MT"/>
              </a:rPr>
              <a:t>ABC</a:t>
            </a:r>
            <a:r>
              <a:rPr lang="en-US" sz="2300" i="1" spc="15" dirty="0">
                <a:effectLst/>
                <a:latin typeface="+mj-lt"/>
                <a:ea typeface="Arial" panose="020B0604020202020204" pitchFamily="34" charset="0"/>
                <a:cs typeface="Arial MT"/>
              </a:rPr>
              <a:t> </a:t>
            </a:r>
            <a:r>
              <a:rPr lang="en-US" sz="2300" i="1" dirty="0">
                <a:latin typeface="+mj-lt"/>
                <a:ea typeface="Arial" panose="020B0604020202020204" pitchFamily="34" charset="0"/>
                <a:cs typeface="Arial MT"/>
              </a:rPr>
              <a:t>B</a:t>
            </a:r>
            <a:r>
              <a:rPr lang="en-US" sz="2300" i="1" spc="0" dirty="0">
                <a:effectLst/>
                <a:latin typeface="+mj-lt"/>
                <a:ea typeface="Arial" panose="020B0604020202020204" pitchFamily="34" charset="0"/>
                <a:cs typeface="Arial MT"/>
              </a:rPr>
              <a:t>ank</a:t>
            </a:r>
            <a:r>
              <a:rPr lang="en-US" sz="2300" i="1" spc="15" dirty="0">
                <a:effectLst/>
                <a:latin typeface="+mj-lt"/>
                <a:ea typeface="Arial" panose="020B0604020202020204" pitchFamily="34" charset="0"/>
                <a:cs typeface="Arial MT"/>
              </a:rPr>
              <a:t> </a:t>
            </a:r>
            <a:r>
              <a:rPr lang="en-US" sz="2300" i="1" spc="0" dirty="0">
                <a:effectLst/>
                <a:latin typeface="+mj-lt"/>
                <a:ea typeface="Arial" panose="020B0604020202020204" pitchFamily="34" charset="0"/>
                <a:cs typeface="Arial MT"/>
              </a:rPr>
              <a:t>with</a:t>
            </a:r>
            <a:r>
              <a:rPr lang="en-US" sz="2300" i="1" spc="15" dirty="0">
                <a:effectLst/>
                <a:latin typeface="+mj-lt"/>
                <a:ea typeface="Arial" panose="020B0604020202020204" pitchFamily="34" charset="0"/>
                <a:cs typeface="Arial MT"/>
              </a:rPr>
              <a:t> </a:t>
            </a:r>
            <a:r>
              <a:rPr lang="en-US" sz="2300" i="1" spc="0" dirty="0">
                <a:effectLst/>
                <a:latin typeface="+mj-lt"/>
                <a:ea typeface="Arial" panose="020B0604020202020204" pitchFamily="34" charset="0"/>
                <a:cs typeface="Arial MT"/>
              </a:rPr>
              <a:t>its</a:t>
            </a:r>
            <a:r>
              <a:rPr lang="en-US" sz="2300" i="1" spc="50" dirty="0">
                <a:effectLst/>
                <a:latin typeface="+mj-lt"/>
                <a:ea typeface="Arial" panose="020B0604020202020204" pitchFamily="34" charset="0"/>
                <a:cs typeface="Arial MT"/>
              </a:rPr>
              <a:t> </a:t>
            </a:r>
            <a:r>
              <a:rPr lang="en-US" sz="2300" i="1" spc="0" dirty="0">
                <a:effectLst/>
                <a:latin typeface="+mj-lt"/>
                <a:ea typeface="Arial" panose="020B0604020202020204" pitchFamily="34" charset="0"/>
                <a:cs typeface="Arial MT"/>
              </a:rPr>
              <a:t>Enterprise</a:t>
            </a:r>
            <a:r>
              <a:rPr lang="en-US" sz="2300" i="1" spc="15" dirty="0">
                <a:effectLst/>
                <a:latin typeface="+mj-lt"/>
                <a:ea typeface="Arial" panose="020B0604020202020204" pitchFamily="34" charset="0"/>
                <a:cs typeface="Arial MT"/>
              </a:rPr>
              <a:t> </a:t>
            </a:r>
            <a:r>
              <a:rPr lang="en-US" sz="2300" i="1" spc="0" dirty="0">
                <a:effectLst/>
                <a:latin typeface="+mj-lt"/>
                <a:ea typeface="Arial" panose="020B0604020202020204" pitchFamily="34" charset="0"/>
                <a:cs typeface="Arial MT"/>
              </a:rPr>
              <a:t>Strategy?	</a:t>
            </a:r>
          </a:p>
          <a:p>
            <a:pPr marL="0" indent="0" algn="just">
              <a:buNone/>
            </a:pPr>
            <a:endParaRPr lang="en-IN" sz="2300" dirty="0">
              <a:latin typeface="+mj-lt"/>
            </a:endParaRPr>
          </a:p>
          <a:p>
            <a:pPr marL="0" indent="0" algn="ctr">
              <a:buNone/>
            </a:pPr>
            <a:r>
              <a:rPr lang="en-IN" sz="2300" b="1" i="1" dirty="0">
                <a:latin typeface="+mj-lt"/>
              </a:rPr>
              <a:t>SOLUTION TO POINT-1</a:t>
            </a:r>
          </a:p>
        </p:txBody>
      </p:sp>
    </p:spTree>
    <p:extLst>
      <p:ext uri="{BB962C8B-B14F-4D97-AF65-F5344CB8AC3E}">
        <p14:creationId xmlns:p14="http://schemas.microsoft.com/office/powerpoint/2010/main" val="2910565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marR="106045" lvl="0" indent="0" algn="just">
              <a:lnSpc>
                <a:spcPct val="102000"/>
              </a:lnSpc>
              <a:spcBef>
                <a:spcPts val="620"/>
              </a:spcBef>
              <a:spcAft>
                <a:spcPts val="0"/>
              </a:spcAft>
              <a:buSzPts val="1100"/>
              <a:buNone/>
              <a:tabLst>
                <a:tab pos="579755" algn="l"/>
              </a:tabLst>
            </a:pPr>
            <a:r>
              <a:rPr lang="en-US" sz="2300" spc="0" dirty="0">
                <a:effectLst/>
                <a:latin typeface="+mj-lt"/>
                <a:ea typeface="Arial" panose="020B0604020202020204" pitchFamily="34" charset="0"/>
                <a:cs typeface="Arial MT"/>
              </a:rPr>
              <a:t>The </a:t>
            </a:r>
            <a:r>
              <a:rPr lang="en-US" sz="2300" b="1" i="1" spc="0" dirty="0">
                <a:effectLst/>
                <a:latin typeface="+mj-lt"/>
                <a:ea typeface="Arial" panose="020B0604020202020204" pitchFamily="34" charset="0"/>
                <a:cs typeface="Arial MT"/>
              </a:rPr>
              <a:t>Key </a:t>
            </a:r>
            <a:r>
              <a:rPr lang="en-US" sz="2300" b="1" i="1" dirty="0">
                <a:latin typeface="+mj-lt"/>
                <a:ea typeface="Arial" panose="020B0604020202020204" pitchFamily="34" charset="0"/>
                <a:cs typeface="Arial MT"/>
              </a:rPr>
              <a:t>M</a:t>
            </a:r>
            <a:r>
              <a:rPr lang="en-US" sz="2300" b="1" i="1" spc="0" dirty="0">
                <a:effectLst/>
                <a:latin typeface="+mj-lt"/>
                <a:ea typeface="Arial" panose="020B0604020202020204" pitchFamily="34" charset="0"/>
                <a:cs typeface="Arial MT"/>
              </a:rPr>
              <a:t>anagement </a:t>
            </a:r>
            <a:r>
              <a:rPr lang="en-US" sz="2300" b="1" i="1" dirty="0">
                <a:latin typeface="+mj-lt"/>
                <a:ea typeface="Arial" panose="020B0604020202020204" pitchFamily="34" charset="0"/>
                <a:cs typeface="Arial MT"/>
              </a:rPr>
              <a:t>P</a:t>
            </a:r>
            <a:r>
              <a:rPr lang="en-US" sz="2300" b="1" i="1" spc="0" dirty="0">
                <a:effectLst/>
                <a:latin typeface="+mj-lt"/>
                <a:ea typeface="Arial" panose="020B0604020202020204" pitchFamily="34" charset="0"/>
                <a:cs typeface="Arial MT"/>
              </a:rPr>
              <a:t>ractices</a:t>
            </a:r>
            <a:r>
              <a:rPr lang="en-US" sz="2300" spc="0" dirty="0">
                <a:effectLst/>
                <a:latin typeface="+mj-lt"/>
                <a:ea typeface="Arial" panose="020B0604020202020204" pitchFamily="34" charset="0"/>
                <a:cs typeface="Arial MT"/>
              </a:rPr>
              <a:t>, which are required for Aligning IT Strategy with Enterprise</a:t>
            </a:r>
            <a:r>
              <a:rPr lang="en-US" sz="2300" spc="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S</a:t>
            </a:r>
            <a:r>
              <a:rPr lang="en-US" sz="2300" spc="0" dirty="0">
                <a:effectLst/>
                <a:latin typeface="+mj-lt"/>
                <a:ea typeface="Arial" panose="020B0604020202020204" pitchFamily="34" charset="0"/>
                <a:cs typeface="Arial MT"/>
              </a:rPr>
              <a:t>trategy</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are</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as</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follows:</a:t>
            </a:r>
            <a:endParaRPr lang="en-IN" sz="2300" spc="0" dirty="0">
              <a:effectLst/>
              <a:latin typeface="+mj-lt"/>
              <a:ea typeface="Arial" panose="020B0604020202020204" pitchFamily="34" charset="0"/>
              <a:cs typeface="Arial MT"/>
            </a:endParaRPr>
          </a:p>
          <a:p>
            <a:pPr marR="100330" algn="just">
              <a:lnSpc>
                <a:spcPct val="102000"/>
              </a:lnSpc>
              <a:spcBef>
                <a:spcPts val="460"/>
              </a:spcBef>
              <a:buSzPts val="1100"/>
              <a:buFont typeface="Wingdings" panose="05000000000000000000" pitchFamily="2" charset="2"/>
              <a:buChar char="ü"/>
              <a:tabLst>
                <a:tab pos="854075" algn="l"/>
              </a:tabLst>
            </a:pPr>
            <a:endParaRPr lang="en-US" sz="2300" b="1" dirty="0">
              <a:effectLst/>
              <a:latin typeface="+mj-lt"/>
              <a:ea typeface="Symbol" panose="05050102010706020507" pitchFamily="18" charset="2"/>
              <a:cs typeface="Arial MT"/>
            </a:endParaRPr>
          </a:p>
          <a:p>
            <a:pPr marL="0" marR="100330" indent="0" algn="just">
              <a:lnSpc>
                <a:spcPct val="102000"/>
              </a:lnSpc>
              <a:spcBef>
                <a:spcPts val="460"/>
              </a:spcBef>
              <a:buSzPts val="1100"/>
              <a:buNone/>
              <a:tabLst>
                <a:tab pos="854075" algn="l"/>
              </a:tabLst>
            </a:pPr>
            <a:r>
              <a:rPr lang="en-US" sz="2300" b="1" dirty="0">
                <a:latin typeface="+mj-lt"/>
                <a:ea typeface="Symbol" panose="05050102010706020507" pitchFamily="18" charset="2"/>
                <a:cs typeface="Arial MT"/>
              </a:rPr>
              <a:t>STEP-1: </a:t>
            </a:r>
            <a:r>
              <a:rPr lang="en-US" sz="2300" b="1" dirty="0">
                <a:effectLst/>
                <a:latin typeface="+mj-lt"/>
                <a:ea typeface="Symbol" panose="05050102010706020507" pitchFamily="18" charset="2"/>
                <a:cs typeface="Arial MT"/>
              </a:rPr>
              <a:t>Understand</a:t>
            </a:r>
            <a:r>
              <a:rPr lang="en-US" sz="2300" b="1" spc="5" dirty="0">
                <a:effectLst/>
                <a:latin typeface="+mj-lt"/>
                <a:ea typeface="Symbol" panose="05050102010706020507" pitchFamily="18" charset="2"/>
                <a:cs typeface="Arial MT"/>
              </a:rPr>
              <a:t> </a:t>
            </a:r>
            <a:r>
              <a:rPr lang="en-US" sz="2300" b="1" spc="5" dirty="0">
                <a:latin typeface="+mj-lt"/>
                <a:ea typeface="Symbol" panose="05050102010706020507" pitchFamily="18" charset="2"/>
                <a:cs typeface="Arial MT"/>
              </a:rPr>
              <a:t>E</a:t>
            </a:r>
            <a:r>
              <a:rPr lang="en-US" sz="2300" b="1" dirty="0">
                <a:effectLst/>
                <a:latin typeface="+mj-lt"/>
                <a:ea typeface="Symbol" panose="05050102010706020507" pitchFamily="18" charset="2"/>
                <a:cs typeface="Arial MT"/>
              </a:rPr>
              <a:t>nterprise</a:t>
            </a:r>
            <a:r>
              <a:rPr lang="en-US" sz="2300" b="1" spc="5" dirty="0">
                <a:effectLst/>
                <a:latin typeface="+mj-lt"/>
                <a:ea typeface="Symbol" panose="05050102010706020507" pitchFamily="18" charset="2"/>
                <a:cs typeface="Arial MT"/>
              </a:rPr>
              <a:t> </a:t>
            </a:r>
            <a:r>
              <a:rPr lang="en-US" sz="2300" b="1" spc="5" dirty="0">
                <a:latin typeface="+mj-lt"/>
                <a:ea typeface="Symbol" panose="05050102010706020507" pitchFamily="18" charset="2"/>
                <a:cs typeface="Arial MT"/>
              </a:rPr>
              <a:t>D</a:t>
            </a:r>
            <a:r>
              <a:rPr lang="en-US" sz="2300" b="1" dirty="0">
                <a:effectLst/>
                <a:latin typeface="+mj-lt"/>
                <a:ea typeface="Symbol" panose="05050102010706020507" pitchFamily="18" charset="2"/>
                <a:cs typeface="Arial MT"/>
              </a:rPr>
              <a:t>irection</a:t>
            </a:r>
            <a:r>
              <a:rPr lang="en-US" sz="2300" b="1" dirty="0">
                <a:latin typeface="+mj-lt"/>
                <a:ea typeface="Symbol" panose="05050102010706020507" pitchFamily="18" charset="2"/>
                <a:cs typeface="Arial MT"/>
              </a:rPr>
              <a:t>-</a:t>
            </a:r>
            <a:r>
              <a:rPr lang="en-US" sz="2300" dirty="0">
                <a:effectLst/>
                <a:latin typeface="+mj-lt"/>
                <a:ea typeface="Symbol" panose="05050102010706020507" pitchFamily="18" charset="2"/>
                <a:cs typeface="Symbol" panose="05050102010706020507" pitchFamily="18" charset="2"/>
              </a:rPr>
              <a:t>It</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involves</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the</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understanding</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of</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the</a:t>
            </a:r>
            <a:r>
              <a:rPr lang="en-US" sz="2300" spc="5" dirty="0">
                <a:effectLst/>
                <a:latin typeface="+mj-lt"/>
                <a:ea typeface="Symbol" panose="05050102010706020507" pitchFamily="18" charset="2"/>
                <a:cs typeface="Symbol" panose="05050102010706020507" pitchFamily="18" charset="2"/>
              </a:rPr>
              <a:t> </a:t>
            </a:r>
            <a:r>
              <a:rPr lang="en-US" sz="2300" b="1" i="1" spc="5" dirty="0">
                <a:latin typeface="+mj-lt"/>
                <a:ea typeface="Symbol" panose="05050102010706020507" pitchFamily="18" charset="2"/>
                <a:cs typeface="Symbol" panose="05050102010706020507" pitchFamily="18" charset="2"/>
              </a:rPr>
              <a:t>C</a:t>
            </a:r>
            <a:r>
              <a:rPr lang="en-US" sz="2300" b="1" i="1" dirty="0">
                <a:effectLst/>
                <a:latin typeface="+mj-lt"/>
                <a:ea typeface="Symbol" panose="05050102010706020507" pitchFamily="18" charset="2"/>
                <a:cs typeface="Symbol" panose="05050102010706020507" pitchFamily="18" charset="2"/>
              </a:rPr>
              <a:t>urrent</a:t>
            </a:r>
            <a:r>
              <a:rPr lang="en-US" sz="2300" b="1" i="1" spc="5" dirty="0">
                <a:effectLst/>
                <a:latin typeface="+mj-lt"/>
                <a:ea typeface="Symbol" panose="05050102010706020507" pitchFamily="18" charset="2"/>
                <a:cs typeface="Symbol" panose="05050102010706020507" pitchFamily="18" charset="2"/>
              </a:rPr>
              <a:t> </a:t>
            </a:r>
            <a:r>
              <a:rPr lang="en-US" sz="2300" b="1" i="1" spc="5" dirty="0">
                <a:latin typeface="+mj-lt"/>
                <a:ea typeface="Symbol" panose="05050102010706020507" pitchFamily="18" charset="2"/>
                <a:cs typeface="Symbol" panose="05050102010706020507" pitchFamily="18" charset="2"/>
              </a:rPr>
              <a:t>E</a:t>
            </a:r>
            <a:r>
              <a:rPr lang="en-US" sz="2300" b="1" i="1" dirty="0">
                <a:effectLst/>
                <a:latin typeface="+mj-lt"/>
                <a:ea typeface="Symbol" panose="05050102010706020507" pitchFamily="18" charset="2"/>
                <a:cs typeface="Symbol" panose="05050102010706020507" pitchFamily="18" charset="2"/>
              </a:rPr>
              <a:t>nterprise </a:t>
            </a:r>
            <a:r>
              <a:rPr lang="en-US" sz="2300" b="1" i="1" dirty="0">
                <a:latin typeface="+mj-lt"/>
                <a:ea typeface="Symbol" panose="05050102010706020507" pitchFamily="18" charset="2"/>
                <a:cs typeface="Symbol" panose="05050102010706020507" pitchFamily="18" charset="2"/>
              </a:rPr>
              <a:t>E</a:t>
            </a:r>
            <a:r>
              <a:rPr lang="en-US" sz="2300" b="1" i="1" dirty="0">
                <a:effectLst/>
                <a:latin typeface="+mj-lt"/>
                <a:ea typeface="Symbol" panose="05050102010706020507" pitchFamily="18" charset="2"/>
                <a:cs typeface="Symbol" panose="05050102010706020507" pitchFamily="18" charset="2"/>
              </a:rPr>
              <a:t>nvironment and Business </a:t>
            </a:r>
            <a:r>
              <a:rPr lang="en-US" sz="2300" b="1" i="1" dirty="0">
                <a:latin typeface="+mj-lt"/>
                <a:ea typeface="Symbol" panose="05050102010706020507" pitchFamily="18" charset="2"/>
                <a:cs typeface="Symbol" panose="05050102010706020507" pitchFamily="18" charset="2"/>
              </a:rPr>
              <a:t>P</a:t>
            </a:r>
            <a:r>
              <a:rPr lang="en-US" sz="2300" b="1" i="1" dirty="0">
                <a:effectLst/>
                <a:latin typeface="+mj-lt"/>
                <a:ea typeface="Symbol" panose="05050102010706020507" pitchFamily="18" charset="2"/>
                <a:cs typeface="Symbol" panose="05050102010706020507" pitchFamily="18" charset="2"/>
              </a:rPr>
              <a:t>rocesses</a:t>
            </a:r>
            <a:r>
              <a:rPr lang="en-US" sz="2300" dirty="0">
                <a:effectLst/>
                <a:latin typeface="+mj-lt"/>
                <a:ea typeface="Symbol" panose="05050102010706020507" pitchFamily="18" charset="2"/>
                <a:cs typeface="Symbol" panose="05050102010706020507" pitchFamily="18" charset="2"/>
              </a:rPr>
              <a:t>, as well as the Enterprise </a:t>
            </a:r>
            <a:r>
              <a:rPr lang="en-US" sz="2300" dirty="0">
                <a:latin typeface="+mj-lt"/>
                <a:ea typeface="Symbol" panose="05050102010706020507" pitchFamily="18" charset="2"/>
                <a:cs typeface="Symbol" panose="05050102010706020507" pitchFamily="18" charset="2"/>
              </a:rPr>
              <a:t>S</a:t>
            </a:r>
            <a:r>
              <a:rPr lang="en-US" sz="2300" dirty="0">
                <a:effectLst/>
                <a:latin typeface="+mj-lt"/>
                <a:ea typeface="Symbol" panose="05050102010706020507" pitchFamily="18" charset="2"/>
                <a:cs typeface="Symbol" panose="05050102010706020507" pitchFamily="18" charset="2"/>
              </a:rPr>
              <a:t>trategy</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and Future </a:t>
            </a:r>
            <a:r>
              <a:rPr lang="en-US" sz="2300" dirty="0">
                <a:latin typeface="+mj-lt"/>
                <a:ea typeface="Symbol" panose="05050102010706020507" pitchFamily="18" charset="2"/>
                <a:cs typeface="Symbol" panose="05050102010706020507" pitchFamily="18" charset="2"/>
              </a:rPr>
              <a:t>O</a:t>
            </a:r>
            <a:r>
              <a:rPr lang="en-US" sz="2300" dirty="0">
                <a:effectLst/>
                <a:latin typeface="+mj-lt"/>
                <a:ea typeface="Symbol" panose="05050102010706020507" pitchFamily="18" charset="2"/>
                <a:cs typeface="Symbol" panose="05050102010706020507" pitchFamily="18" charset="2"/>
              </a:rPr>
              <a:t>bjectives. </a:t>
            </a:r>
          </a:p>
          <a:p>
            <a:pPr marL="0" marR="100330" indent="0" algn="just">
              <a:lnSpc>
                <a:spcPct val="102000"/>
              </a:lnSpc>
              <a:spcBef>
                <a:spcPts val="460"/>
              </a:spcBef>
              <a:buSzPts val="1100"/>
              <a:buNone/>
              <a:tabLst>
                <a:tab pos="854075" algn="l"/>
              </a:tabLst>
            </a:pPr>
            <a:endParaRPr lang="en-US" sz="2300" dirty="0">
              <a:latin typeface="+mj-lt"/>
              <a:ea typeface="Symbol" panose="05050102010706020507" pitchFamily="18" charset="2"/>
              <a:cs typeface="Symbol" panose="05050102010706020507" pitchFamily="18" charset="2"/>
            </a:endParaRPr>
          </a:p>
          <a:p>
            <a:pPr marL="0" marR="100330" indent="0" algn="just">
              <a:lnSpc>
                <a:spcPct val="102000"/>
              </a:lnSpc>
              <a:spcBef>
                <a:spcPts val="460"/>
              </a:spcBef>
              <a:buSzPts val="1100"/>
              <a:buNone/>
              <a:tabLst>
                <a:tab pos="854075" algn="l"/>
              </a:tabLst>
            </a:pPr>
            <a:r>
              <a:rPr lang="en-US" sz="2300" dirty="0">
                <a:effectLst/>
                <a:latin typeface="+mj-lt"/>
                <a:ea typeface="Symbol" panose="05050102010706020507" pitchFamily="18" charset="2"/>
                <a:cs typeface="Symbol" panose="05050102010706020507" pitchFamily="18" charset="2"/>
              </a:rPr>
              <a:t>It also Considers the </a:t>
            </a:r>
            <a:r>
              <a:rPr lang="en-US" sz="2300" b="1" i="1" dirty="0">
                <a:effectLst/>
                <a:latin typeface="+mj-lt"/>
                <a:ea typeface="Symbol" panose="05050102010706020507" pitchFamily="18" charset="2"/>
                <a:cs typeface="Symbol" panose="05050102010706020507" pitchFamily="18" charset="2"/>
              </a:rPr>
              <a:t>External </a:t>
            </a:r>
            <a:r>
              <a:rPr lang="en-US" sz="2300" b="1" i="1" dirty="0">
                <a:latin typeface="+mj-lt"/>
                <a:ea typeface="Symbol" panose="05050102010706020507" pitchFamily="18" charset="2"/>
                <a:cs typeface="Symbol" panose="05050102010706020507" pitchFamily="18" charset="2"/>
              </a:rPr>
              <a:t>E</a:t>
            </a:r>
            <a:r>
              <a:rPr lang="en-US" sz="2300" b="1" i="1" dirty="0">
                <a:effectLst/>
                <a:latin typeface="+mj-lt"/>
                <a:ea typeface="Symbol" panose="05050102010706020507" pitchFamily="18" charset="2"/>
                <a:cs typeface="Symbol" panose="05050102010706020507" pitchFamily="18" charset="2"/>
              </a:rPr>
              <a:t>nvironment of the Enterprise</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(Industry</a:t>
            </a:r>
            <a:r>
              <a:rPr lang="en-US" sz="2300" spc="-25" dirty="0">
                <a:effectLst/>
                <a:latin typeface="+mj-lt"/>
                <a:ea typeface="Symbol" panose="05050102010706020507" pitchFamily="18" charset="2"/>
                <a:cs typeface="Symbol" panose="05050102010706020507" pitchFamily="18" charset="2"/>
              </a:rPr>
              <a:t> </a:t>
            </a:r>
            <a:r>
              <a:rPr lang="en-US" sz="2300" spc="-25" dirty="0">
                <a:latin typeface="+mj-lt"/>
                <a:ea typeface="Symbol" panose="05050102010706020507" pitchFamily="18" charset="2"/>
                <a:cs typeface="Symbol" panose="05050102010706020507" pitchFamily="18" charset="2"/>
              </a:rPr>
              <a:t>D</a:t>
            </a:r>
            <a:r>
              <a:rPr lang="en-US" sz="2300" dirty="0">
                <a:effectLst/>
                <a:latin typeface="+mj-lt"/>
                <a:ea typeface="Symbol" panose="05050102010706020507" pitchFamily="18" charset="2"/>
                <a:cs typeface="Symbol" panose="05050102010706020507" pitchFamily="18" charset="2"/>
              </a:rPr>
              <a:t>rivers,</a:t>
            </a:r>
            <a:r>
              <a:rPr lang="en-US" sz="2300" spc="-20" dirty="0">
                <a:effectLst/>
                <a:latin typeface="+mj-lt"/>
                <a:ea typeface="Symbol" panose="05050102010706020507" pitchFamily="18" charset="2"/>
                <a:cs typeface="Symbol" panose="05050102010706020507" pitchFamily="18" charset="2"/>
              </a:rPr>
              <a:t> </a:t>
            </a:r>
            <a:r>
              <a:rPr lang="en-US" sz="2300" spc="-20" dirty="0">
                <a:latin typeface="+mj-lt"/>
                <a:ea typeface="Symbol" panose="05050102010706020507" pitchFamily="18" charset="2"/>
                <a:cs typeface="Symbol" panose="05050102010706020507" pitchFamily="18" charset="2"/>
              </a:rPr>
              <a:t>R</a:t>
            </a:r>
            <a:r>
              <a:rPr lang="en-US" sz="2300" dirty="0">
                <a:effectLst/>
                <a:latin typeface="+mj-lt"/>
                <a:ea typeface="Symbol" panose="05050102010706020507" pitchFamily="18" charset="2"/>
                <a:cs typeface="Symbol" panose="05050102010706020507" pitchFamily="18" charset="2"/>
              </a:rPr>
              <a:t>elevant</a:t>
            </a:r>
            <a:r>
              <a:rPr lang="en-US" sz="2300" spc="-20" dirty="0">
                <a:effectLst/>
                <a:latin typeface="+mj-lt"/>
                <a:ea typeface="Symbol" panose="05050102010706020507" pitchFamily="18" charset="2"/>
                <a:cs typeface="Symbol" panose="05050102010706020507" pitchFamily="18" charset="2"/>
              </a:rPr>
              <a:t> </a:t>
            </a:r>
            <a:r>
              <a:rPr lang="en-US" sz="2300" spc="-20" dirty="0">
                <a:latin typeface="+mj-lt"/>
                <a:ea typeface="Symbol" panose="05050102010706020507" pitchFamily="18" charset="2"/>
                <a:cs typeface="Symbol" panose="05050102010706020507" pitchFamily="18" charset="2"/>
              </a:rPr>
              <a:t>R</a:t>
            </a:r>
            <a:r>
              <a:rPr lang="en-US" sz="2300" dirty="0">
                <a:effectLst/>
                <a:latin typeface="+mj-lt"/>
                <a:ea typeface="Symbol" panose="05050102010706020507" pitchFamily="18" charset="2"/>
                <a:cs typeface="Symbol" panose="05050102010706020507" pitchFamily="18" charset="2"/>
              </a:rPr>
              <a:t>egulations,</a:t>
            </a:r>
            <a:r>
              <a:rPr lang="en-US" sz="2300" spc="-20" dirty="0">
                <a:effectLst/>
                <a:latin typeface="+mj-lt"/>
                <a:ea typeface="Symbol" panose="05050102010706020507" pitchFamily="18" charset="2"/>
                <a:cs typeface="Symbol" panose="05050102010706020507" pitchFamily="18" charset="2"/>
              </a:rPr>
              <a:t> </a:t>
            </a:r>
            <a:r>
              <a:rPr lang="en-US" sz="2300" spc="-20" dirty="0">
                <a:latin typeface="+mj-lt"/>
                <a:ea typeface="Symbol" panose="05050102010706020507" pitchFamily="18" charset="2"/>
                <a:cs typeface="Symbol" panose="05050102010706020507" pitchFamily="18" charset="2"/>
              </a:rPr>
              <a:t>B</a:t>
            </a:r>
            <a:r>
              <a:rPr lang="en-US" sz="2300" dirty="0">
                <a:effectLst/>
                <a:latin typeface="+mj-lt"/>
                <a:ea typeface="Symbol" panose="05050102010706020507" pitchFamily="18" charset="2"/>
                <a:cs typeface="Symbol" panose="05050102010706020507" pitchFamily="18" charset="2"/>
              </a:rPr>
              <a:t>asis</a:t>
            </a:r>
            <a:r>
              <a:rPr lang="en-US" sz="2300" spc="-2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for</a:t>
            </a:r>
            <a:r>
              <a:rPr lang="en-US" sz="2300" spc="-25" dirty="0">
                <a:effectLst/>
                <a:latin typeface="+mj-lt"/>
                <a:ea typeface="Symbol" panose="05050102010706020507" pitchFamily="18" charset="2"/>
                <a:cs typeface="Symbol" panose="05050102010706020507" pitchFamily="18" charset="2"/>
              </a:rPr>
              <a:t> </a:t>
            </a:r>
            <a:r>
              <a:rPr lang="en-US" sz="2300" spc="-25" dirty="0">
                <a:latin typeface="+mj-lt"/>
                <a:ea typeface="Symbol" panose="05050102010706020507" pitchFamily="18" charset="2"/>
                <a:cs typeface="Symbol" panose="05050102010706020507" pitchFamily="18" charset="2"/>
              </a:rPr>
              <a:t>C</a:t>
            </a:r>
            <a:r>
              <a:rPr lang="en-US" sz="2300" dirty="0">
                <a:effectLst/>
                <a:latin typeface="+mj-lt"/>
                <a:ea typeface="Symbol" panose="05050102010706020507" pitchFamily="18" charset="2"/>
                <a:cs typeface="Symbol" panose="05050102010706020507" pitchFamily="18" charset="2"/>
              </a:rPr>
              <a:t>ompetition).</a:t>
            </a:r>
            <a:endParaRPr lang="en-IN" sz="2300" dirty="0">
              <a:effectLst/>
              <a:latin typeface="+mj-lt"/>
              <a:ea typeface="Symbol" panose="05050102010706020507" pitchFamily="18" charset="2"/>
              <a:cs typeface="Symbol" panose="05050102010706020507" pitchFamily="18" charset="2"/>
            </a:endParaRPr>
          </a:p>
          <a:p>
            <a:pPr marR="93345" algn="just">
              <a:lnSpc>
                <a:spcPct val="102000"/>
              </a:lnSpc>
              <a:spcBef>
                <a:spcPts val="440"/>
              </a:spcBef>
              <a:buSzPts val="1100"/>
              <a:buFont typeface="Wingdings" panose="05000000000000000000" pitchFamily="2" charset="2"/>
              <a:buChar char="ü"/>
              <a:tabLst>
                <a:tab pos="854075" algn="l"/>
              </a:tabLst>
            </a:pPr>
            <a:endParaRPr lang="en-US" sz="3000" b="1" dirty="0">
              <a:effectLst/>
              <a:latin typeface="+mj-lt"/>
              <a:ea typeface="Symbol" panose="05050102010706020507" pitchFamily="18" charset="2"/>
              <a:cs typeface="Arial MT"/>
            </a:endParaRPr>
          </a:p>
        </p:txBody>
      </p:sp>
    </p:spTree>
    <p:extLst>
      <p:ext uri="{BB962C8B-B14F-4D97-AF65-F5344CB8AC3E}">
        <p14:creationId xmlns:p14="http://schemas.microsoft.com/office/powerpoint/2010/main" val="334466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marR="93345" indent="0" algn="just">
              <a:lnSpc>
                <a:spcPct val="102000"/>
              </a:lnSpc>
              <a:spcBef>
                <a:spcPts val="440"/>
              </a:spcBef>
              <a:buSzPts val="1100"/>
              <a:buNone/>
              <a:tabLst>
                <a:tab pos="854075" algn="l"/>
              </a:tabLst>
            </a:pPr>
            <a:r>
              <a:rPr lang="en-US" sz="2300" b="1" dirty="0">
                <a:latin typeface="+mj-lt"/>
                <a:ea typeface="Symbol" panose="05050102010706020507" pitchFamily="18" charset="2"/>
                <a:cs typeface="Arial MT"/>
              </a:rPr>
              <a:t>STEP-2: </a:t>
            </a:r>
            <a:r>
              <a:rPr lang="en-US" sz="2300" b="1" dirty="0">
                <a:effectLst/>
                <a:latin typeface="+mj-lt"/>
                <a:ea typeface="Symbol" panose="05050102010706020507" pitchFamily="18" charset="2"/>
                <a:cs typeface="Arial MT"/>
              </a:rPr>
              <a:t>Assess the Current </a:t>
            </a:r>
            <a:r>
              <a:rPr lang="en-US" sz="2300" b="1" dirty="0">
                <a:latin typeface="+mj-lt"/>
                <a:ea typeface="Symbol" panose="05050102010706020507" pitchFamily="18" charset="2"/>
                <a:cs typeface="Arial MT"/>
              </a:rPr>
              <a:t>E</a:t>
            </a:r>
            <a:r>
              <a:rPr lang="en-US" sz="2300" b="1" dirty="0">
                <a:effectLst/>
                <a:latin typeface="+mj-lt"/>
                <a:ea typeface="Symbol" panose="05050102010706020507" pitchFamily="18" charset="2"/>
                <a:cs typeface="Arial MT"/>
              </a:rPr>
              <a:t>nvironment, Capabilities and Performance - </a:t>
            </a:r>
            <a:r>
              <a:rPr lang="en-US" sz="2300" dirty="0">
                <a:effectLst/>
                <a:latin typeface="+mj-lt"/>
                <a:ea typeface="Symbol" panose="05050102010706020507" pitchFamily="18" charset="2"/>
                <a:cs typeface="Symbol" panose="05050102010706020507" pitchFamily="18" charset="2"/>
              </a:rPr>
              <a:t>It assesses the</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performance</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of </a:t>
            </a:r>
            <a:r>
              <a:rPr lang="en-US" sz="2300" b="1" i="1" dirty="0">
                <a:effectLst/>
                <a:latin typeface="+mj-lt"/>
                <a:ea typeface="Symbol" panose="05050102010706020507" pitchFamily="18" charset="2"/>
                <a:cs typeface="Symbol" panose="05050102010706020507" pitchFamily="18" charset="2"/>
              </a:rPr>
              <a:t>Current</a:t>
            </a:r>
            <a:r>
              <a:rPr lang="en-US" sz="2300" b="1" i="1" spc="5" dirty="0">
                <a:effectLst/>
                <a:latin typeface="+mj-lt"/>
                <a:ea typeface="Symbol" panose="05050102010706020507" pitchFamily="18" charset="2"/>
                <a:cs typeface="Symbol" panose="05050102010706020507" pitchFamily="18" charset="2"/>
              </a:rPr>
              <a:t> </a:t>
            </a:r>
            <a:r>
              <a:rPr lang="en-US" sz="2300" b="1" i="1" spc="5" dirty="0">
                <a:latin typeface="+mj-lt"/>
                <a:ea typeface="Symbol" panose="05050102010706020507" pitchFamily="18" charset="2"/>
                <a:cs typeface="Symbol" panose="05050102010706020507" pitchFamily="18" charset="2"/>
              </a:rPr>
              <a:t>I</a:t>
            </a:r>
            <a:r>
              <a:rPr lang="en-US" sz="2300" b="1" i="1" dirty="0">
                <a:effectLst/>
                <a:latin typeface="+mj-lt"/>
                <a:ea typeface="Symbol" panose="05050102010706020507" pitchFamily="18" charset="2"/>
                <a:cs typeface="Symbol" panose="05050102010706020507" pitchFamily="18" charset="2"/>
              </a:rPr>
              <a:t>nternal </a:t>
            </a:r>
            <a:r>
              <a:rPr lang="en-US" sz="2300" b="1" i="1" dirty="0">
                <a:latin typeface="+mj-lt"/>
                <a:ea typeface="Symbol" panose="05050102010706020507" pitchFamily="18" charset="2"/>
                <a:cs typeface="Symbol" panose="05050102010706020507" pitchFamily="18" charset="2"/>
              </a:rPr>
              <a:t>B</a:t>
            </a:r>
            <a:r>
              <a:rPr lang="en-US" sz="2300" b="1" i="1" dirty="0">
                <a:effectLst/>
                <a:latin typeface="+mj-lt"/>
                <a:ea typeface="Symbol" panose="05050102010706020507" pitchFamily="18" charset="2"/>
                <a:cs typeface="Symbol" panose="05050102010706020507" pitchFamily="18" charset="2"/>
              </a:rPr>
              <a:t>usiness</a:t>
            </a:r>
            <a:r>
              <a:rPr lang="en-US" sz="2300" spc="18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and IT Capabilities</a:t>
            </a:r>
            <a:r>
              <a:rPr lang="en-US" sz="2300" spc="18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and External</a:t>
            </a:r>
            <a:r>
              <a:rPr lang="en-US" sz="2300" spc="18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IT</a:t>
            </a:r>
            <a:r>
              <a:rPr lang="en-US" sz="2300" spc="180" dirty="0">
                <a:effectLst/>
                <a:latin typeface="+mj-lt"/>
                <a:ea typeface="Symbol" panose="05050102010706020507" pitchFamily="18" charset="2"/>
                <a:cs typeface="Symbol" panose="05050102010706020507" pitchFamily="18" charset="2"/>
              </a:rPr>
              <a:t> </a:t>
            </a:r>
            <a:r>
              <a:rPr lang="en-US" sz="2300" spc="180" dirty="0">
                <a:latin typeface="+mj-lt"/>
                <a:ea typeface="Symbol" panose="05050102010706020507" pitchFamily="18" charset="2"/>
                <a:cs typeface="Symbol" panose="05050102010706020507" pitchFamily="18" charset="2"/>
              </a:rPr>
              <a:t>S</a:t>
            </a:r>
            <a:r>
              <a:rPr lang="en-US" sz="2300" dirty="0">
                <a:effectLst/>
                <a:latin typeface="+mj-lt"/>
                <a:ea typeface="Symbol" panose="05050102010706020507" pitchFamily="18" charset="2"/>
                <a:cs typeface="Symbol" panose="05050102010706020507" pitchFamily="18" charset="2"/>
              </a:rPr>
              <a:t>ervices,</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and</a:t>
            </a:r>
            <a:r>
              <a:rPr lang="en-US" sz="2300" spc="240" dirty="0">
                <a:effectLst/>
                <a:latin typeface="+mj-lt"/>
                <a:ea typeface="Symbol" panose="05050102010706020507" pitchFamily="18" charset="2"/>
                <a:cs typeface="Symbol" panose="05050102010706020507" pitchFamily="18" charset="2"/>
              </a:rPr>
              <a:t> </a:t>
            </a:r>
            <a:r>
              <a:rPr lang="en-US" sz="2300" spc="240" dirty="0">
                <a:latin typeface="+mj-lt"/>
                <a:ea typeface="Symbol" panose="05050102010706020507" pitchFamily="18" charset="2"/>
                <a:cs typeface="Symbol" panose="05050102010706020507" pitchFamily="18" charset="2"/>
              </a:rPr>
              <a:t>D</a:t>
            </a:r>
            <a:r>
              <a:rPr lang="en-US" sz="2300" dirty="0">
                <a:effectLst/>
                <a:latin typeface="+mj-lt"/>
                <a:ea typeface="Symbol" panose="05050102010706020507" pitchFamily="18" charset="2"/>
                <a:cs typeface="Symbol" panose="05050102010706020507" pitchFamily="18" charset="2"/>
              </a:rPr>
              <a:t>evelop</a:t>
            </a:r>
            <a:r>
              <a:rPr lang="en-US" sz="2300" spc="24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an</a:t>
            </a:r>
            <a:r>
              <a:rPr lang="en-US" sz="2300" spc="24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understanding</a:t>
            </a:r>
            <a:r>
              <a:rPr lang="en-US" sz="2300" spc="24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of</a:t>
            </a:r>
            <a:r>
              <a:rPr lang="en-US" sz="2300" spc="24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the</a:t>
            </a:r>
            <a:r>
              <a:rPr lang="en-US" sz="2300" spc="240" dirty="0">
                <a:effectLst/>
                <a:latin typeface="+mj-lt"/>
                <a:ea typeface="Symbol" panose="05050102010706020507" pitchFamily="18" charset="2"/>
                <a:cs typeface="Symbol" panose="05050102010706020507" pitchFamily="18" charset="2"/>
              </a:rPr>
              <a:t> </a:t>
            </a:r>
            <a:r>
              <a:rPr lang="en-US" sz="2300" spc="240" dirty="0">
                <a:latin typeface="+mj-lt"/>
                <a:ea typeface="Symbol" panose="05050102010706020507" pitchFamily="18" charset="2"/>
                <a:cs typeface="Symbol" panose="05050102010706020507" pitchFamily="18" charset="2"/>
              </a:rPr>
              <a:t>E</a:t>
            </a:r>
            <a:r>
              <a:rPr lang="en-US" sz="2300" dirty="0">
                <a:effectLst/>
                <a:latin typeface="+mj-lt"/>
                <a:ea typeface="Symbol" panose="05050102010706020507" pitchFamily="18" charset="2"/>
                <a:cs typeface="Symbol" panose="05050102010706020507" pitchFamily="18" charset="2"/>
              </a:rPr>
              <a:t>nterprise</a:t>
            </a:r>
            <a:r>
              <a:rPr lang="en-US" sz="2300" spc="245" dirty="0">
                <a:effectLst/>
                <a:latin typeface="+mj-lt"/>
                <a:ea typeface="Symbol" panose="05050102010706020507" pitchFamily="18" charset="2"/>
                <a:cs typeface="Symbol" panose="05050102010706020507" pitchFamily="18" charset="2"/>
              </a:rPr>
              <a:t> </a:t>
            </a:r>
            <a:r>
              <a:rPr lang="en-US" sz="2300" spc="245" dirty="0">
                <a:latin typeface="+mj-lt"/>
                <a:ea typeface="Symbol" panose="05050102010706020507" pitchFamily="18" charset="2"/>
                <a:cs typeface="Symbol" panose="05050102010706020507" pitchFamily="18" charset="2"/>
              </a:rPr>
              <a:t>A</a:t>
            </a:r>
            <a:r>
              <a:rPr lang="en-US" sz="2300" dirty="0">
                <a:effectLst/>
                <a:latin typeface="+mj-lt"/>
                <a:ea typeface="Symbol" panose="05050102010706020507" pitchFamily="18" charset="2"/>
                <a:cs typeface="Symbol" panose="05050102010706020507" pitchFamily="18" charset="2"/>
              </a:rPr>
              <a:t>rchitecture</a:t>
            </a:r>
            <a:r>
              <a:rPr lang="en-US" sz="2300" spc="24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in</a:t>
            </a:r>
            <a:r>
              <a:rPr lang="en-US" sz="2300" spc="24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relation</a:t>
            </a:r>
            <a:r>
              <a:rPr lang="en-US" sz="2300" spc="24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to</a:t>
            </a:r>
            <a:r>
              <a:rPr lang="en-US" sz="2300" spc="24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IT.</a:t>
            </a:r>
            <a:r>
              <a:rPr lang="en-US" sz="2300" spc="240" dirty="0">
                <a:effectLst/>
                <a:latin typeface="+mj-lt"/>
                <a:ea typeface="Symbol" panose="05050102010706020507" pitchFamily="18" charset="2"/>
                <a:cs typeface="Symbol" panose="05050102010706020507" pitchFamily="18" charset="2"/>
              </a:rPr>
              <a:t> </a:t>
            </a:r>
          </a:p>
          <a:p>
            <a:pPr marL="0" marR="93345" indent="0" algn="just">
              <a:lnSpc>
                <a:spcPct val="102000"/>
              </a:lnSpc>
              <a:spcBef>
                <a:spcPts val="440"/>
              </a:spcBef>
              <a:buSzPts val="1100"/>
              <a:buNone/>
              <a:tabLst>
                <a:tab pos="854075" algn="l"/>
              </a:tabLst>
            </a:pPr>
            <a:endParaRPr lang="en-US" sz="2300" spc="240" dirty="0">
              <a:latin typeface="+mj-lt"/>
              <a:ea typeface="Symbol" panose="05050102010706020507" pitchFamily="18" charset="2"/>
              <a:cs typeface="Symbol" panose="05050102010706020507" pitchFamily="18" charset="2"/>
            </a:endParaRPr>
          </a:p>
          <a:p>
            <a:pPr marL="0" marR="93345" indent="0" algn="just">
              <a:lnSpc>
                <a:spcPct val="102000"/>
              </a:lnSpc>
              <a:spcBef>
                <a:spcPts val="440"/>
              </a:spcBef>
              <a:buSzPts val="1100"/>
              <a:buNone/>
              <a:tabLst>
                <a:tab pos="854075" algn="l"/>
              </a:tabLst>
            </a:pPr>
            <a:r>
              <a:rPr lang="en-US" sz="2300" dirty="0">
                <a:effectLst/>
                <a:latin typeface="+mj-lt"/>
                <a:ea typeface="Symbol" panose="05050102010706020507" pitchFamily="18" charset="2"/>
                <a:cs typeface="Symbol" panose="05050102010706020507" pitchFamily="18" charset="2"/>
              </a:rPr>
              <a:t>It</a:t>
            </a:r>
            <a:r>
              <a:rPr lang="en-US" sz="2300" spc="-245" dirty="0">
                <a:effectLst/>
                <a:latin typeface="+mj-lt"/>
                <a:ea typeface="Symbol" panose="05050102010706020507" pitchFamily="18" charset="2"/>
                <a:cs typeface="Symbol" panose="05050102010706020507" pitchFamily="18" charset="2"/>
              </a:rPr>
              <a:t> </a:t>
            </a:r>
            <a:r>
              <a:rPr lang="en-US" sz="2300" spc="-245" dirty="0">
                <a:latin typeface="+mj-lt"/>
                <a:ea typeface="Symbol" panose="05050102010706020507" pitchFamily="18" charset="2"/>
                <a:cs typeface="Symbol" panose="05050102010706020507" pitchFamily="18" charset="2"/>
              </a:rPr>
              <a:t>I</a:t>
            </a:r>
            <a:r>
              <a:rPr lang="en-US" sz="2300" dirty="0">
                <a:effectLst/>
                <a:latin typeface="+mj-lt"/>
                <a:ea typeface="Symbol" panose="05050102010706020507" pitchFamily="18" charset="2"/>
                <a:cs typeface="Symbol" panose="05050102010706020507" pitchFamily="18" charset="2"/>
              </a:rPr>
              <a:t>dentifies</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issues</a:t>
            </a:r>
            <a:r>
              <a:rPr lang="en-US" sz="2300" spc="5" dirty="0">
                <a:effectLst/>
                <a:latin typeface="+mj-lt"/>
                <a:ea typeface="Symbol" panose="05050102010706020507" pitchFamily="18" charset="2"/>
                <a:cs typeface="Symbol" panose="05050102010706020507" pitchFamily="18" charset="2"/>
              </a:rPr>
              <a:t> </a:t>
            </a:r>
            <a:r>
              <a:rPr lang="en-US" sz="2300" spc="5" dirty="0">
                <a:latin typeface="+mj-lt"/>
                <a:ea typeface="Symbol" panose="05050102010706020507" pitchFamily="18" charset="2"/>
                <a:cs typeface="Symbol" panose="05050102010706020507" pitchFamily="18" charset="2"/>
              </a:rPr>
              <a:t>C</a:t>
            </a:r>
            <a:r>
              <a:rPr lang="en-US" sz="2300" dirty="0">
                <a:effectLst/>
                <a:latin typeface="+mj-lt"/>
                <a:ea typeface="Symbol" panose="05050102010706020507" pitchFamily="18" charset="2"/>
                <a:cs typeface="Symbol" panose="05050102010706020507" pitchFamily="18" charset="2"/>
              </a:rPr>
              <a:t>urrently</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being</a:t>
            </a:r>
            <a:r>
              <a:rPr lang="en-US" sz="2300" spc="5" dirty="0">
                <a:effectLst/>
                <a:latin typeface="+mj-lt"/>
                <a:ea typeface="Symbol" panose="05050102010706020507" pitchFamily="18" charset="2"/>
                <a:cs typeface="Symbol" panose="05050102010706020507" pitchFamily="18" charset="2"/>
              </a:rPr>
              <a:t> </a:t>
            </a:r>
            <a:r>
              <a:rPr lang="en-US" sz="2300" spc="5" dirty="0">
                <a:latin typeface="+mj-lt"/>
                <a:ea typeface="Symbol" panose="05050102010706020507" pitchFamily="18" charset="2"/>
                <a:cs typeface="Symbol" panose="05050102010706020507" pitchFamily="18" charset="2"/>
              </a:rPr>
              <a:t>E</a:t>
            </a:r>
            <a:r>
              <a:rPr lang="en-US" sz="2300" dirty="0">
                <a:effectLst/>
                <a:latin typeface="+mj-lt"/>
                <a:ea typeface="Symbol" panose="05050102010706020507" pitchFamily="18" charset="2"/>
                <a:cs typeface="Symbol" panose="05050102010706020507" pitchFamily="18" charset="2"/>
              </a:rPr>
              <a:t>xperienced</a:t>
            </a:r>
            <a:r>
              <a:rPr lang="en-US" sz="2300" spc="18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and</a:t>
            </a:r>
            <a:r>
              <a:rPr lang="en-US" sz="2300" spc="185" dirty="0">
                <a:effectLst/>
                <a:latin typeface="+mj-lt"/>
                <a:ea typeface="Symbol" panose="05050102010706020507" pitchFamily="18" charset="2"/>
                <a:cs typeface="Symbol" panose="05050102010706020507" pitchFamily="18" charset="2"/>
              </a:rPr>
              <a:t> </a:t>
            </a:r>
            <a:r>
              <a:rPr lang="en-US" sz="2300" spc="185" dirty="0">
                <a:latin typeface="+mj-lt"/>
                <a:ea typeface="Symbol" panose="05050102010706020507" pitchFamily="18" charset="2"/>
                <a:cs typeface="Symbol" panose="05050102010706020507" pitchFamily="18" charset="2"/>
              </a:rPr>
              <a:t>D</a:t>
            </a:r>
            <a:r>
              <a:rPr lang="en-US" sz="2300" dirty="0">
                <a:effectLst/>
                <a:latin typeface="+mj-lt"/>
                <a:ea typeface="Symbol" panose="05050102010706020507" pitchFamily="18" charset="2"/>
                <a:cs typeface="Symbol" panose="05050102010706020507" pitchFamily="18" charset="2"/>
              </a:rPr>
              <a:t>evelop</a:t>
            </a:r>
            <a:r>
              <a:rPr lang="en-US" sz="2300" spc="185" dirty="0">
                <a:effectLst/>
                <a:latin typeface="+mj-lt"/>
                <a:ea typeface="Symbol" panose="05050102010706020507" pitchFamily="18" charset="2"/>
                <a:cs typeface="Symbol" panose="05050102010706020507" pitchFamily="18" charset="2"/>
              </a:rPr>
              <a:t> </a:t>
            </a:r>
            <a:r>
              <a:rPr lang="en-US" sz="2300" spc="185" dirty="0">
                <a:latin typeface="+mj-lt"/>
                <a:ea typeface="Symbol" panose="05050102010706020507" pitchFamily="18" charset="2"/>
                <a:cs typeface="Symbol" panose="05050102010706020507" pitchFamily="18" charset="2"/>
              </a:rPr>
              <a:t>R</a:t>
            </a:r>
            <a:r>
              <a:rPr lang="en-US" sz="2300" dirty="0">
                <a:effectLst/>
                <a:latin typeface="+mj-lt"/>
                <a:ea typeface="Symbol" panose="05050102010706020507" pitchFamily="18" charset="2"/>
                <a:cs typeface="Symbol" panose="05050102010706020507" pitchFamily="18" charset="2"/>
              </a:rPr>
              <a:t>ecommendations in</a:t>
            </a:r>
            <a:r>
              <a:rPr lang="en-US" sz="2300" spc="180" dirty="0">
                <a:effectLst/>
                <a:latin typeface="+mj-lt"/>
                <a:ea typeface="Symbol" panose="05050102010706020507" pitchFamily="18" charset="2"/>
                <a:cs typeface="Symbol" panose="05050102010706020507" pitchFamily="18" charset="2"/>
              </a:rPr>
              <a:t> </a:t>
            </a:r>
            <a:r>
              <a:rPr lang="en-US" sz="2300" spc="180" dirty="0">
                <a:latin typeface="+mj-lt"/>
                <a:ea typeface="Symbol" panose="05050102010706020507" pitchFamily="18" charset="2"/>
                <a:cs typeface="Symbol" panose="05050102010706020507" pitchFamily="18" charset="2"/>
              </a:rPr>
              <a:t>A</a:t>
            </a:r>
            <a:r>
              <a:rPr lang="en-US" sz="2300" dirty="0">
                <a:effectLst/>
                <a:latin typeface="+mj-lt"/>
                <a:ea typeface="Symbol" panose="05050102010706020507" pitchFamily="18" charset="2"/>
                <a:cs typeface="Symbol" panose="05050102010706020507" pitchFamily="18" charset="2"/>
              </a:rPr>
              <a:t>reas</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that</a:t>
            </a:r>
            <a:r>
              <a:rPr lang="en-US" sz="2300" spc="215" dirty="0">
                <a:effectLst/>
                <a:latin typeface="+mj-lt"/>
                <a:ea typeface="Symbol" panose="05050102010706020507" pitchFamily="18" charset="2"/>
                <a:cs typeface="Symbol" panose="05050102010706020507" pitchFamily="18" charset="2"/>
              </a:rPr>
              <a:t> </a:t>
            </a:r>
            <a:r>
              <a:rPr lang="en-US" sz="2300" b="1" i="1" dirty="0">
                <a:effectLst/>
                <a:latin typeface="+mj-lt"/>
                <a:ea typeface="Symbol" panose="05050102010706020507" pitchFamily="18" charset="2"/>
                <a:cs typeface="Symbol" panose="05050102010706020507" pitchFamily="18" charset="2"/>
              </a:rPr>
              <a:t>could</a:t>
            </a:r>
            <a:r>
              <a:rPr lang="en-US" sz="2300" b="1" i="1" spc="215" dirty="0">
                <a:effectLst/>
                <a:latin typeface="+mj-lt"/>
                <a:ea typeface="Symbol" panose="05050102010706020507" pitchFamily="18" charset="2"/>
                <a:cs typeface="Symbol" panose="05050102010706020507" pitchFamily="18" charset="2"/>
              </a:rPr>
              <a:t> </a:t>
            </a:r>
            <a:r>
              <a:rPr lang="en-US" sz="2300" b="1" i="1" dirty="0">
                <a:effectLst/>
                <a:latin typeface="+mj-lt"/>
                <a:ea typeface="Symbol" panose="05050102010706020507" pitchFamily="18" charset="2"/>
                <a:cs typeface="Symbol" panose="05050102010706020507" pitchFamily="18" charset="2"/>
              </a:rPr>
              <a:t>benefit</a:t>
            </a:r>
            <a:r>
              <a:rPr lang="en-US" sz="2300" b="1" i="1" spc="220" dirty="0">
                <a:effectLst/>
                <a:latin typeface="+mj-lt"/>
                <a:ea typeface="Symbol" panose="05050102010706020507" pitchFamily="18" charset="2"/>
                <a:cs typeface="Symbol" panose="05050102010706020507" pitchFamily="18" charset="2"/>
              </a:rPr>
              <a:t> </a:t>
            </a:r>
            <a:r>
              <a:rPr lang="en-US" sz="2300" b="1" i="1" dirty="0">
                <a:effectLst/>
                <a:latin typeface="+mj-lt"/>
                <a:ea typeface="Symbol" panose="05050102010706020507" pitchFamily="18" charset="2"/>
                <a:cs typeface="Symbol" panose="05050102010706020507" pitchFamily="18" charset="2"/>
              </a:rPr>
              <a:t>from</a:t>
            </a:r>
            <a:r>
              <a:rPr lang="en-US" sz="2300" b="1" i="1" spc="215" dirty="0">
                <a:effectLst/>
                <a:latin typeface="+mj-lt"/>
                <a:ea typeface="Symbol" panose="05050102010706020507" pitchFamily="18" charset="2"/>
                <a:cs typeface="Symbol" panose="05050102010706020507" pitchFamily="18" charset="2"/>
              </a:rPr>
              <a:t> </a:t>
            </a:r>
            <a:r>
              <a:rPr lang="en-US" sz="2300" b="1" i="1" spc="215" dirty="0">
                <a:latin typeface="+mj-lt"/>
                <a:ea typeface="Symbol" panose="05050102010706020507" pitchFamily="18" charset="2"/>
                <a:cs typeface="Symbol" panose="05050102010706020507" pitchFamily="18" charset="2"/>
              </a:rPr>
              <a:t>I</a:t>
            </a:r>
            <a:r>
              <a:rPr lang="en-US" sz="2300" b="1" i="1" dirty="0">
                <a:effectLst/>
                <a:latin typeface="+mj-lt"/>
                <a:ea typeface="Symbol" panose="05050102010706020507" pitchFamily="18" charset="2"/>
                <a:cs typeface="Symbol" panose="05050102010706020507" pitchFamily="18" charset="2"/>
              </a:rPr>
              <a:t>mprovement</a:t>
            </a:r>
            <a:r>
              <a:rPr lang="en-US" sz="2300" dirty="0">
                <a:effectLst/>
                <a:latin typeface="+mj-lt"/>
                <a:ea typeface="Symbol" panose="05050102010706020507" pitchFamily="18" charset="2"/>
                <a:cs typeface="Symbol" panose="05050102010706020507" pitchFamily="18" charset="2"/>
              </a:rPr>
              <a:t>.</a:t>
            </a:r>
            <a:r>
              <a:rPr lang="en-US" sz="2300" spc="220" dirty="0">
                <a:effectLst/>
                <a:latin typeface="+mj-lt"/>
                <a:ea typeface="Symbol" panose="05050102010706020507" pitchFamily="18" charset="2"/>
                <a:cs typeface="Symbol" panose="05050102010706020507" pitchFamily="18" charset="2"/>
              </a:rPr>
              <a:t> </a:t>
            </a:r>
          </a:p>
          <a:p>
            <a:pPr marL="0" marR="93345" indent="0" algn="just">
              <a:lnSpc>
                <a:spcPct val="102000"/>
              </a:lnSpc>
              <a:spcBef>
                <a:spcPts val="440"/>
              </a:spcBef>
              <a:buSzPts val="1100"/>
              <a:buNone/>
              <a:tabLst>
                <a:tab pos="854075" algn="l"/>
              </a:tabLst>
            </a:pPr>
            <a:endParaRPr lang="en-US" sz="2300" spc="220" dirty="0">
              <a:latin typeface="+mj-lt"/>
              <a:ea typeface="Symbol" panose="05050102010706020507" pitchFamily="18" charset="2"/>
              <a:cs typeface="Symbol" panose="05050102010706020507" pitchFamily="18" charset="2"/>
            </a:endParaRPr>
          </a:p>
          <a:p>
            <a:pPr marL="0" marR="93345" indent="0" algn="just">
              <a:lnSpc>
                <a:spcPct val="102000"/>
              </a:lnSpc>
              <a:spcBef>
                <a:spcPts val="440"/>
              </a:spcBef>
              <a:buSzPts val="1100"/>
              <a:buNone/>
              <a:tabLst>
                <a:tab pos="854075" algn="l"/>
              </a:tabLst>
            </a:pPr>
            <a:r>
              <a:rPr lang="en-US" sz="2300" dirty="0">
                <a:effectLst/>
                <a:latin typeface="+mj-lt"/>
                <a:ea typeface="Symbol" panose="05050102010706020507" pitchFamily="18" charset="2"/>
                <a:cs typeface="Symbol" panose="05050102010706020507" pitchFamily="18" charset="2"/>
              </a:rPr>
              <a:t>It</a:t>
            </a:r>
            <a:r>
              <a:rPr lang="en-US" sz="2300" spc="19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considers</a:t>
            </a:r>
            <a:r>
              <a:rPr lang="en-US" sz="2300" spc="200" dirty="0">
                <a:effectLst/>
                <a:latin typeface="+mj-lt"/>
                <a:ea typeface="Symbol" panose="05050102010706020507" pitchFamily="18" charset="2"/>
                <a:cs typeface="Symbol" panose="05050102010706020507" pitchFamily="18" charset="2"/>
              </a:rPr>
              <a:t> </a:t>
            </a:r>
            <a:r>
              <a:rPr lang="en-US" sz="2300" b="1" i="1" spc="200" dirty="0">
                <a:latin typeface="+mj-lt"/>
                <a:ea typeface="Symbol" panose="05050102010706020507" pitchFamily="18" charset="2"/>
                <a:cs typeface="Symbol" panose="05050102010706020507" pitchFamily="18" charset="2"/>
              </a:rPr>
              <a:t>S</a:t>
            </a:r>
            <a:r>
              <a:rPr lang="en-US" sz="2300" b="1" i="1" dirty="0">
                <a:effectLst/>
                <a:latin typeface="+mj-lt"/>
                <a:ea typeface="Symbol" panose="05050102010706020507" pitchFamily="18" charset="2"/>
                <a:cs typeface="Symbol" panose="05050102010706020507" pitchFamily="18" charset="2"/>
              </a:rPr>
              <a:t>ervice</a:t>
            </a:r>
            <a:r>
              <a:rPr lang="en-US" sz="2300" b="1" i="1" spc="195" dirty="0">
                <a:effectLst/>
                <a:latin typeface="+mj-lt"/>
                <a:ea typeface="Symbol" panose="05050102010706020507" pitchFamily="18" charset="2"/>
                <a:cs typeface="Symbol" panose="05050102010706020507" pitchFamily="18" charset="2"/>
              </a:rPr>
              <a:t> </a:t>
            </a:r>
            <a:r>
              <a:rPr lang="en-US" sz="2300" b="1" i="1" spc="195" dirty="0">
                <a:latin typeface="+mj-lt"/>
                <a:ea typeface="Symbol" panose="05050102010706020507" pitchFamily="18" charset="2"/>
                <a:cs typeface="Symbol" panose="05050102010706020507" pitchFamily="18" charset="2"/>
              </a:rPr>
              <a:t>P</a:t>
            </a:r>
            <a:r>
              <a:rPr lang="en-US" sz="2300" b="1" i="1" dirty="0">
                <a:effectLst/>
                <a:latin typeface="+mj-lt"/>
                <a:ea typeface="Symbol" panose="05050102010706020507" pitchFamily="18" charset="2"/>
                <a:cs typeface="Symbol" panose="05050102010706020507" pitchFamily="18" charset="2"/>
              </a:rPr>
              <a:t>rovider</a:t>
            </a:r>
            <a:r>
              <a:rPr lang="en-US" sz="2300" b="1" i="1" spc="210" dirty="0">
                <a:effectLst/>
                <a:latin typeface="+mj-lt"/>
                <a:ea typeface="Symbol" panose="05050102010706020507" pitchFamily="18" charset="2"/>
                <a:cs typeface="Symbol" panose="05050102010706020507" pitchFamily="18" charset="2"/>
              </a:rPr>
              <a:t> </a:t>
            </a:r>
            <a:r>
              <a:rPr lang="en-US" sz="2300" b="1" i="1" spc="210" dirty="0">
                <a:latin typeface="+mj-lt"/>
                <a:ea typeface="Symbol" panose="05050102010706020507" pitchFamily="18" charset="2"/>
                <a:cs typeface="Symbol" panose="05050102010706020507" pitchFamily="18" charset="2"/>
              </a:rPr>
              <a:t>D</a:t>
            </a:r>
            <a:r>
              <a:rPr lang="en-US" sz="2300" b="1" i="1" dirty="0">
                <a:effectLst/>
                <a:latin typeface="+mj-lt"/>
                <a:ea typeface="Symbol" panose="05050102010706020507" pitchFamily="18" charset="2"/>
                <a:cs typeface="Symbol" panose="05050102010706020507" pitchFamily="18" charset="2"/>
              </a:rPr>
              <a:t>ifferentiators</a:t>
            </a:r>
            <a:r>
              <a:rPr lang="en-US" sz="2300" b="1" i="1" spc="200" dirty="0">
                <a:effectLst/>
                <a:latin typeface="+mj-lt"/>
                <a:ea typeface="Symbol" panose="05050102010706020507" pitchFamily="18" charset="2"/>
                <a:cs typeface="Symbol" panose="05050102010706020507" pitchFamily="18" charset="2"/>
              </a:rPr>
              <a:t> </a:t>
            </a:r>
            <a:r>
              <a:rPr lang="en-US" sz="2300" b="1" i="1" dirty="0">
                <a:effectLst/>
                <a:latin typeface="+mj-lt"/>
                <a:ea typeface="Symbol" panose="05050102010706020507" pitchFamily="18" charset="2"/>
                <a:cs typeface="Symbol" panose="05050102010706020507" pitchFamily="18" charset="2"/>
              </a:rPr>
              <a:t>and </a:t>
            </a:r>
            <a:r>
              <a:rPr lang="en-US" sz="2300" b="1" i="1" dirty="0">
                <a:latin typeface="+mj-lt"/>
                <a:ea typeface="Symbol" panose="05050102010706020507" pitchFamily="18" charset="2"/>
                <a:cs typeface="Symbol" panose="05050102010706020507" pitchFamily="18" charset="2"/>
              </a:rPr>
              <a:t>O</a:t>
            </a:r>
            <a:r>
              <a:rPr lang="en-US" sz="2300" b="1" i="1" dirty="0">
                <a:effectLst/>
                <a:latin typeface="+mj-lt"/>
                <a:ea typeface="Arial MT"/>
                <a:cs typeface="Arial MT"/>
              </a:rPr>
              <a:t>ptions</a:t>
            </a:r>
            <a:r>
              <a:rPr lang="en-US" sz="2300" dirty="0">
                <a:effectLst/>
                <a:latin typeface="+mj-lt"/>
                <a:ea typeface="Arial MT"/>
                <a:cs typeface="Arial MT"/>
              </a:rPr>
              <a:t> and the Financial </a:t>
            </a:r>
            <a:r>
              <a:rPr lang="en-US" sz="2300" dirty="0">
                <a:latin typeface="+mj-lt"/>
                <a:ea typeface="Arial MT"/>
                <a:cs typeface="Arial MT"/>
              </a:rPr>
              <a:t>I</a:t>
            </a:r>
            <a:r>
              <a:rPr lang="en-US" sz="2300" dirty="0">
                <a:effectLst/>
                <a:latin typeface="+mj-lt"/>
                <a:ea typeface="Arial MT"/>
                <a:cs typeface="Arial MT"/>
              </a:rPr>
              <a:t>mpact and Potential </a:t>
            </a:r>
            <a:r>
              <a:rPr lang="en-US" sz="2300" dirty="0">
                <a:latin typeface="+mj-lt"/>
                <a:ea typeface="Arial MT"/>
                <a:cs typeface="Arial MT"/>
              </a:rPr>
              <a:t>C</a:t>
            </a:r>
            <a:r>
              <a:rPr lang="en-US" sz="2300" dirty="0">
                <a:effectLst/>
                <a:latin typeface="+mj-lt"/>
                <a:ea typeface="Arial MT"/>
                <a:cs typeface="Arial MT"/>
              </a:rPr>
              <a:t>osts and Benefits of using External</a:t>
            </a:r>
            <a:r>
              <a:rPr lang="en-US" sz="2300" spc="5" dirty="0">
                <a:effectLst/>
                <a:latin typeface="+mj-lt"/>
                <a:ea typeface="Arial MT"/>
                <a:cs typeface="Arial MT"/>
              </a:rPr>
              <a:t> </a:t>
            </a:r>
            <a:r>
              <a:rPr lang="en-US" sz="2300" spc="5" dirty="0">
                <a:latin typeface="+mj-lt"/>
                <a:ea typeface="Arial MT"/>
                <a:cs typeface="Arial MT"/>
              </a:rPr>
              <a:t>S</a:t>
            </a:r>
            <a:r>
              <a:rPr lang="en-US" sz="2300" dirty="0">
                <a:effectLst/>
                <a:latin typeface="+mj-lt"/>
                <a:ea typeface="Arial MT"/>
                <a:cs typeface="Arial MT"/>
              </a:rPr>
              <a:t>ervices.</a:t>
            </a:r>
            <a:endParaRPr lang="en-IN" sz="2300" dirty="0">
              <a:effectLst/>
              <a:latin typeface="+mj-lt"/>
              <a:ea typeface="Arial MT"/>
              <a:cs typeface="Arial MT"/>
            </a:endParaRPr>
          </a:p>
          <a:p>
            <a:pPr marL="742950" marR="93345" lvl="1" indent="-285750" algn="just">
              <a:lnSpc>
                <a:spcPct val="102000"/>
              </a:lnSpc>
              <a:spcBef>
                <a:spcPts val="440"/>
              </a:spcBef>
              <a:spcAft>
                <a:spcPts val="0"/>
              </a:spcAft>
              <a:buSzPts val="1100"/>
              <a:buFont typeface="Symbol" panose="05050102010706020507" pitchFamily="18" charset="2"/>
              <a:buChar char=""/>
              <a:tabLst>
                <a:tab pos="854075" algn="l"/>
              </a:tabLst>
            </a:pPr>
            <a:endParaRPr lang="en-IN" sz="2500" dirty="0">
              <a:effectLst/>
              <a:latin typeface="Arial MT"/>
              <a:ea typeface="Symbol" panose="05050102010706020507" pitchFamily="18" charset="2"/>
              <a:cs typeface="Symbol" panose="05050102010706020507" pitchFamily="18" charset="2"/>
            </a:endParaRPr>
          </a:p>
        </p:txBody>
      </p:sp>
    </p:spTree>
    <p:extLst>
      <p:ext uri="{BB962C8B-B14F-4D97-AF65-F5344CB8AC3E}">
        <p14:creationId xmlns:p14="http://schemas.microsoft.com/office/powerpoint/2010/main" val="110681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marR="95250" indent="0" algn="just">
              <a:lnSpc>
                <a:spcPct val="102000"/>
              </a:lnSpc>
              <a:spcBef>
                <a:spcPts val="475"/>
              </a:spcBef>
              <a:buSzPts val="1100"/>
              <a:buNone/>
              <a:tabLst>
                <a:tab pos="854075" algn="l"/>
              </a:tabLst>
            </a:pPr>
            <a:r>
              <a:rPr lang="en-US" sz="2300" b="1" dirty="0">
                <a:latin typeface="+mj-lt"/>
                <a:ea typeface="Symbol" panose="05050102010706020507" pitchFamily="18" charset="2"/>
                <a:cs typeface="Arial MT"/>
              </a:rPr>
              <a:t>STEP-3 : </a:t>
            </a:r>
            <a:r>
              <a:rPr lang="en-US" sz="2300" b="1" dirty="0">
                <a:effectLst/>
                <a:latin typeface="+mj-lt"/>
                <a:ea typeface="Symbol" panose="05050102010706020507" pitchFamily="18" charset="2"/>
                <a:cs typeface="Arial MT"/>
              </a:rPr>
              <a:t>Define the Target IT Capabilities - </a:t>
            </a:r>
            <a:r>
              <a:rPr lang="en-US" sz="2300" dirty="0">
                <a:effectLst/>
                <a:latin typeface="+mj-lt"/>
                <a:ea typeface="Symbol" panose="05050102010706020507" pitchFamily="18" charset="2"/>
                <a:cs typeface="Symbol" panose="05050102010706020507" pitchFamily="18" charset="2"/>
              </a:rPr>
              <a:t>It defines the </a:t>
            </a:r>
            <a:r>
              <a:rPr lang="en-US" sz="2300" b="1" i="1" dirty="0">
                <a:effectLst/>
                <a:latin typeface="+mj-lt"/>
                <a:ea typeface="Symbol" panose="05050102010706020507" pitchFamily="18" charset="2"/>
                <a:cs typeface="Symbol" panose="05050102010706020507" pitchFamily="18" charset="2"/>
              </a:rPr>
              <a:t>Target </a:t>
            </a:r>
            <a:r>
              <a:rPr lang="en-US" sz="2300" b="1" i="1" dirty="0">
                <a:latin typeface="+mj-lt"/>
                <a:ea typeface="Symbol" panose="05050102010706020507" pitchFamily="18" charset="2"/>
                <a:cs typeface="Symbol" panose="05050102010706020507" pitchFamily="18" charset="2"/>
              </a:rPr>
              <a:t>B</a:t>
            </a:r>
            <a:r>
              <a:rPr lang="en-US" sz="2300" b="1" i="1" dirty="0">
                <a:effectLst/>
                <a:latin typeface="+mj-lt"/>
                <a:ea typeface="Symbol" panose="05050102010706020507" pitchFamily="18" charset="2"/>
                <a:cs typeface="Symbol" panose="05050102010706020507" pitchFamily="18" charset="2"/>
              </a:rPr>
              <a:t>usiness and IT Capabilities</a:t>
            </a:r>
            <a:r>
              <a:rPr lang="en-US" sz="2300" i="1" spc="5" dirty="0">
                <a:effectLst/>
                <a:latin typeface="+mj-lt"/>
                <a:ea typeface="Symbol" panose="05050102010706020507" pitchFamily="18" charset="2"/>
                <a:cs typeface="Symbol" panose="05050102010706020507" pitchFamily="18" charset="2"/>
              </a:rPr>
              <a:t> </a:t>
            </a:r>
            <a:r>
              <a:rPr lang="en-US" sz="2300" i="1" dirty="0">
                <a:effectLst/>
                <a:latin typeface="+mj-lt"/>
                <a:ea typeface="Symbol" panose="05050102010706020507" pitchFamily="18" charset="2"/>
                <a:cs typeface="Symbol" panose="05050102010706020507" pitchFamily="18" charset="2"/>
              </a:rPr>
              <a:t>and required IT Services.</a:t>
            </a:r>
            <a:r>
              <a:rPr lang="en-US" sz="2300" dirty="0">
                <a:effectLst/>
                <a:latin typeface="+mj-lt"/>
                <a:ea typeface="Symbol" panose="05050102010706020507" pitchFamily="18" charset="2"/>
                <a:cs typeface="Symbol" panose="05050102010706020507" pitchFamily="18" charset="2"/>
              </a:rPr>
              <a:t> </a:t>
            </a:r>
          </a:p>
          <a:p>
            <a:pPr marL="0" marR="95250" indent="0" algn="just">
              <a:lnSpc>
                <a:spcPct val="102000"/>
              </a:lnSpc>
              <a:spcBef>
                <a:spcPts val="475"/>
              </a:spcBef>
              <a:buSzPts val="1100"/>
              <a:buNone/>
              <a:tabLst>
                <a:tab pos="854075" algn="l"/>
              </a:tabLst>
            </a:pPr>
            <a:endParaRPr lang="en-US" sz="2300" dirty="0">
              <a:effectLst/>
              <a:latin typeface="+mj-lt"/>
              <a:ea typeface="Symbol" panose="05050102010706020507" pitchFamily="18" charset="2"/>
              <a:cs typeface="Symbol" panose="05050102010706020507" pitchFamily="18" charset="2"/>
            </a:endParaRPr>
          </a:p>
          <a:p>
            <a:pPr marL="0" marR="95250" indent="0" algn="just">
              <a:lnSpc>
                <a:spcPct val="102000"/>
              </a:lnSpc>
              <a:spcBef>
                <a:spcPts val="475"/>
              </a:spcBef>
              <a:buSzPts val="1100"/>
              <a:buNone/>
              <a:tabLst>
                <a:tab pos="854075" algn="l"/>
              </a:tabLst>
            </a:pPr>
            <a:r>
              <a:rPr lang="en-US" sz="2300" dirty="0">
                <a:effectLst/>
                <a:latin typeface="+mj-lt"/>
                <a:ea typeface="Symbol" panose="05050102010706020507" pitchFamily="18" charset="2"/>
                <a:cs typeface="Symbol" panose="05050102010706020507" pitchFamily="18" charset="2"/>
              </a:rPr>
              <a:t>This should be based on the understanding of the Enterprise</a:t>
            </a:r>
            <a:r>
              <a:rPr lang="en-US" sz="2300" spc="5" dirty="0">
                <a:effectLst/>
                <a:latin typeface="+mj-lt"/>
                <a:ea typeface="Symbol" panose="05050102010706020507" pitchFamily="18" charset="2"/>
                <a:cs typeface="Symbol" panose="05050102010706020507" pitchFamily="18" charset="2"/>
              </a:rPr>
              <a:t> </a:t>
            </a:r>
            <a:r>
              <a:rPr lang="en-US" sz="2300" spc="5" dirty="0">
                <a:latin typeface="+mj-lt"/>
                <a:ea typeface="Symbol" panose="05050102010706020507" pitchFamily="18" charset="2"/>
                <a:cs typeface="Symbol" panose="05050102010706020507" pitchFamily="18" charset="2"/>
              </a:rPr>
              <a:t>E</a:t>
            </a:r>
            <a:r>
              <a:rPr lang="en-US" sz="2300" dirty="0">
                <a:effectLst/>
                <a:latin typeface="+mj-lt"/>
                <a:ea typeface="Symbol" panose="05050102010706020507" pitchFamily="18" charset="2"/>
                <a:cs typeface="Symbol" panose="05050102010706020507" pitchFamily="18" charset="2"/>
              </a:rPr>
              <a:t>nvironment</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and</a:t>
            </a:r>
            <a:r>
              <a:rPr lang="en-US" sz="2300" spc="5" dirty="0">
                <a:effectLst/>
                <a:latin typeface="+mj-lt"/>
                <a:ea typeface="Symbol" panose="05050102010706020507" pitchFamily="18" charset="2"/>
                <a:cs typeface="Symbol" panose="05050102010706020507" pitchFamily="18" charset="2"/>
              </a:rPr>
              <a:t> </a:t>
            </a:r>
            <a:r>
              <a:rPr lang="en-US" sz="2300" spc="5" dirty="0">
                <a:latin typeface="+mj-lt"/>
                <a:ea typeface="Symbol" panose="05050102010706020507" pitchFamily="18" charset="2"/>
                <a:cs typeface="Symbol" panose="05050102010706020507" pitchFamily="18" charset="2"/>
              </a:rPr>
              <a:t>R</a:t>
            </a:r>
            <a:r>
              <a:rPr lang="en-US" sz="2300" dirty="0">
                <a:effectLst/>
                <a:latin typeface="+mj-lt"/>
                <a:ea typeface="Symbol" panose="05050102010706020507" pitchFamily="18" charset="2"/>
                <a:cs typeface="Symbol" panose="05050102010706020507" pitchFamily="18" charset="2"/>
              </a:rPr>
              <a:t>equirements</a:t>
            </a:r>
            <a:r>
              <a:rPr lang="en-US" sz="2300" dirty="0">
                <a:latin typeface="+mj-lt"/>
                <a:ea typeface="Symbol" panose="05050102010706020507" pitchFamily="18" charset="2"/>
                <a:cs typeface="Symbol" panose="05050102010706020507" pitchFamily="18" charset="2"/>
              </a:rPr>
              <a:t>.</a:t>
            </a:r>
            <a:r>
              <a:rPr lang="en-US" sz="2300" spc="180" dirty="0">
                <a:effectLst/>
                <a:latin typeface="+mj-lt"/>
                <a:ea typeface="Symbol" panose="05050102010706020507" pitchFamily="18" charset="2"/>
                <a:cs typeface="Symbol" panose="05050102010706020507" pitchFamily="18" charset="2"/>
              </a:rPr>
              <a:t> </a:t>
            </a:r>
          </a:p>
          <a:p>
            <a:pPr marL="0" marR="95250" indent="0" algn="just">
              <a:lnSpc>
                <a:spcPct val="102000"/>
              </a:lnSpc>
              <a:spcBef>
                <a:spcPts val="475"/>
              </a:spcBef>
              <a:buSzPts val="1100"/>
              <a:buNone/>
              <a:tabLst>
                <a:tab pos="854075" algn="l"/>
              </a:tabLst>
            </a:pPr>
            <a:endParaRPr lang="en-US" sz="2300" spc="180" dirty="0">
              <a:latin typeface="+mj-lt"/>
              <a:ea typeface="Symbol" panose="05050102010706020507" pitchFamily="18" charset="2"/>
              <a:cs typeface="Symbol" panose="05050102010706020507" pitchFamily="18" charset="2"/>
            </a:endParaRPr>
          </a:p>
          <a:p>
            <a:pPr marL="0" marR="95250" indent="0" algn="just">
              <a:lnSpc>
                <a:spcPct val="102000"/>
              </a:lnSpc>
              <a:spcBef>
                <a:spcPts val="475"/>
              </a:spcBef>
              <a:buSzPts val="1100"/>
              <a:buNone/>
              <a:tabLst>
                <a:tab pos="854075" algn="l"/>
              </a:tabLst>
            </a:pPr>
            <a:r>
              <a:rPr lang="en-US" sz="2300" dirty="0">
                <a:latin typeface="+mj-lt"/>
                <a:ea typeface="Symbol" panose="05050102010706020507" pitchFamily="18" charset="2"/>
                <a:cs typeface="Symbol" panose="05050102010706020507" pitchFamily="18" charset="2"/>
              </a:rPr>
              <a:t>T</a:t>
            </a:r>
            <a:r>
              <a:rPr lang="en-US" sz="2300" dirty="0">
                <a:effectLst/>
                <a:latin typeface="+mj-lt"/>
                <a:ea typeface="Symbol" panose="05050102010706020507" pitchFamily="18" charset="2"/>
                <a:cs typeface="Symbol" panose="05050102010706020507" pitchFamily="18" charset="2"/>
              </a:rPr>
              <a:t>he</a:t>
            </a:r>
            <a:r>
              <a:rPr lang="en-US" sz="2300" spc="185" dirty="0">
                <a:effectLst/>
                <a:latin typeface="+mj-lt"/>
                <a:ea typeface="Symbol" panose="05050102010706020507" pitchFamily="18" charset="2"/>
                <a:cs typeface="Symbol" panose="05050102010706020507" pitchFamily="18" charset="2"/>
              </a:rPr>
              <a:t> </a:t>
            </a:r>
            <a:r>
              <a:rPr lang="en-US" sz="2300" spc="185" dirty="0">
                <a:latin typeface="+mj-lt"/>
                <a:ea typeface="Symbol" panose="05050102010706020507" pitchFamily="18" charset="2"/>
                <a:cs typeface="Symbol" panose="05050102010706020507" pitchFamily="18" charset="2"/>
              </a:rPr>
              <a:t>A</a:t>
            </a:r>
            <a:r>
              <a:rPr lang="en-US" sz="2300" dirty="0">
                <a:effectLst/>
                <a:latin typeface="+mj-lt"/>
                <a:ea typeface="Symbol" panose="05050102010706020507" pitchFamily="18" charset="2"/>
                <a:cs typeface="Symbol" panose="05050102010706020507" pitchFamily="18" charset="2"/>
              </a:rPr>
              <a:t>ssessment</a:t>
            </a:r>
            <a:r>
              <a:rPr lang="en-US" sz="2300" spc="18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of</a:t>
            </a:r>
            <a:r>
              <a:rPr lang="en-US" sz="2300" spc="18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the</a:t>
            </a:r>
            <a:r>
              <a:rPr lang="en-US" sz="2300" spc="185" dirty="0">
                <a:effectLst/>
                <a:latin typeface="+mj-lt"/>
                <a:ea typeface="Symbol" panose="05050102010706020507" pitchFamily="18" charset="2"/>
                <a:cs typeface="Symbol" panose="05050102010706020507" pitchFamily="18" charset="2"/>
              </a:rPr>
              <a:t> </a:t>
            </a:r>
            <a:r>
              <a:rPr lang="en-US" sz="2300" spc="185" dirty="0">
                <a:latin typeface="+mj-lt"/>
                <a:ea typeface="Symbol" panose="05050102010706020507" pitchFamily="18" charset="2"/>
                <a:cs typeface="Symbol" panose="05050102010706020507" pitchFamily="18" charset="2"/>
              </a:rPr>
              <a:t>C</a:t>
            </a:r>
            <a:r>
              <a:rPr lang="en-US" sz="2300" dirty="0">
                <a:effectLst/>
                <a:latin typeface="+mj-lt"/>
                <a:ea typeface="Symbol" panose="05050102010706020507" pitchFamily="18" charset="2"/>
                <a:cs typeface="Symbol" panose="05050102010706020507" pitchFamily="18" charset="2"/>
              </a:rPr>
              <a:t>urrent</a:t>
            </a:r>
            <a:r>
              <a:rPr lang="en-US" sz="2300" spc="185" dirty="0">
                <a:effectLst/>
                <a:latin typeface="+mj-lt"/>
                <a:ea typeface="Symbol" panose="05050102010706020507" pitchFamily="18" charset="2"/>
                <a:cs typeface="Symbol" panose="05050102010706020507" pitchFamily="18" charset="2"/>
              </a:rPr>
              <a:t> </a:t>
            </a:r>
            <a:r>
              <a:rPr lang="en-US" sz="2300" spc="185" dirty="0">
                <a:latin typeface="+mj-lt"/>
                <a:ea typeface="Symbol" panose="05050102010706020507" pitchFamily="18" charset="2"/>
                <a:cs typeface="Symbol" panose="05050102010706020507" pitchFamily="18" charset="2"/>
              </a:rPr>
              <a:t>B</a:t>
            </a:r>
            <a:r>
              <a:rPr lang="en-US" sz="2300" dirty="0">
                <a:effectLst/>
                <a:latin typeface="+mj-lt"/>
                <a:ea typeface="Symbol" panose="05050102010706020507" pitchFamily="18" charset="2"/>
                <a:cs typeface="Symbol" panose="05050102010706020507" pitchFamily="18" charset="2"/>
              </a:rPr>
              <a:t>usiness</a:t>
            </a:r>
            <a:r>
              <a:rPr lang="en-US" sz="2300" spc="180" dirty="0">
                <a:effectLst/>
                <a:latin typeface="+mj-lt"/>
                <a:ea typeface="Symbol" panose="05050102010706020507" pitchFamily="18" charset="2"/>
                <a:cs typeface="Symbol" panose="05050102010706020507" pitchFamily="18" charset="2"/>
              </a:rPr>
              <a:t> </a:t>
            </a:r>
            <a:r>
              <a:rPr lang="en-US" sz="2300" spc="180" dirty="0">
                <a:latin typeface="+mj-lt"/>
                <a:ea typeface="Symbol" panose="05050102010706020507" pitchFamily="18" charset="2"/>
                <a:cs typeface="Symbol" panose="05050102010706020507" pitchFamily="18" charset="2"/>
              </a:rPr>
              <a:t>P</a:t>
            </a:r>
            <a:r>
              <a:rPr lang="en-US" sz="2300" dirty="0">
                <a:effectLst/>
                <a:latin typeface="+mj-lt"/>
                <a:ea typeface="Symbol" panose="05050102010706020507" pitchFamily="18" charset="2"/>
                <a:cs typeface="Symbol" panose="05050102010706020507" pitchFamily="18" charset="2"/>
              </a:rPr>
              <a:t>rocess</a:t>
            </a:r>
            <a:r>
              <a:rPr lang="en-US" sz="2300" spc="18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and</a:t>
            </a:r>
            <a:r>
              <a:rPr lang="en-US" sz="2300" spc="-23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IT</a:t>
            </a:r>
            <a:r>
              <a:rPr lang="en-US" sz="2300" spc="5" dirty="0">
                <a:effectLst/>
                <a:latin typeface="+mj-lt"/>
                <a:ea typeface="Symbol" panose="05050102010706020507" pitchFamily="18" charset="2"/>
                <a:cs typeface="Symbol" panose="05050102010706020507" pitchFamily="18" charset="2"/>
              </a:rPr>
              <a:t> </a:t>
            </a:r>
            <a:r>
              <a:rPr lang="en-US" sz="2300" spc="5" dirty="0">
                <a:latin typeface="+mj-lt"/>
                <a:ea typeface="Symbol" panose="05050102010706020507" pitchFamily="18" charset="2"/>
                <a:cs typeface="Symbol" panose="05050102010706020507" pitchFamily="18" charset="2"/>
              </a:rPr>
              <a:t>E</a:t>
            </a:r>
            <a:r>
              <a:rPr lang="en-US" sz="2300" dirty="0">
                <a:effectLst/>
                <a:latin typeface="+mj-lt"/>
                <a:ea typeface="Symbol" panose="05050102010706020507" pitchFamily="18" charset="2"/>
                <a:cs typeface="Symbol" panose="05050102010706020507" pitchFamily="18" charset="2"/>
              </a:rPr>
              <a:t>nvironment</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and Issues; and Consideration</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of</a:t>
            </a:r>
            <a:r>
              <a:rPr lang="en-US" sz="2300" spc="180" dirty="0">
                <a:effectLst/>
                <a:latin typeface="+mj-lt"/>
                <a:ea typeface="Symbol" panose="05050102010706020507" pitchFamily="18" charset="2"/>
                <a:cs typeface="Symbol" panose="05050102010706020507" pitchFamily="18" charset="2"/>
              </a:rPr>
              <a:t> </a:t>
            </a:r>
            <a:r>
              <a:rPr lang="en-US" sz="2300" spc="180" dirty="0">
                <a:latin typeface="+mj-lt"/>
                <a:ea typeface="Symbol" panose="05050102010706020507" pitchFamily="18" charset="2"/>
                <a:cs typeface="Symbol" panose="05050102010706020507" pitchFamily="18" charset="2"/>
              </a:rPr>
              <a:t>R</a:t>
            </a:r>
            <a:r>
              <a:rPr lang="en-US" sz="2300" dirty="0">
                <a:effectLst/>
                <a:latin typeface="+mj-lt"/>
                <a:ea typeface="Symbol" panose="05050102010706020507" pitchFamily="18" charset="2"/>
                <a:cs typeface="Symbol" panose="05050102010706020507" pitchFamily="18" charset="2"/>
              </a:rPr>
              <a:t>eference</a:t>
            </a:r>
            <a:r>
              <a:rPr lang="en-US" sz="2300" spc="185" dirty="0">
                <a:effectLst/>
                <a:latin typeface="+mj-lt"/>
                <a:ea typeface="Symbol" panose="05050102010706020507" pitchFamily="18" charset="2"/>
                <a:cs typeface="Symbol" panose="05050102010706020507" pitchFamily="18" charset="2"/>
              </a:rPr>
              <a:t> </a:t>
            </a:r>
            <a:r>
              <a:rPr lang="en-US" sz="2300" b="1" i="1" spc="185" dirty="0">
                <a:latin typeface="+mj-lt"/>
                <a:ea typeface="Symbol" panose="05050102010706020507" pitchFamily="18" charset="2"/>
                <a:cs typeface="Symbol" panose="05050102010706020507" pitchFamily="18" charset="2"/>
              </a:rPr>
              <a:t>S</a:t>
            </a:r>
            <a:r>
              <a:rPr lang="en-US" sz="2300" b="1" i="1" dirty="0">
                <a:effectLst/>
                <a:latin typeface="+mj-lt"/>
                <a:ea typeface="Symbol" panose="05050102010706020507" pitchFamily="18" charset="2"/>
                <a:cs typeface="Symbol" panose="05050102010706020507" pitchFamily="18" charset="2"/>
              </a:rPr>
              <a:t>tandards,</a:t>
            </a:r>
            <a:r>
              <a:rPr lang="en-US" sz="2300" b="1" i="1" spc="185" dirty="0">
                <a:effectLst/>
                <a:latin typeface="+mj-lt"/>
                <a:ea typeface="Symbol" panose="05050102010706020507" pitchFamily="18" charset="2"/>
                <a:cs typeface="Symbol" panose="05050102010706020507" pitchFamily="18" charset="2"/>
              </a:rPr>
              <a:t> </a:t>
            </a:r>
            <a:r>
              <a:rPr lang="en-US" sz="2300" b="1" i="1" spc="185" dirty="0">
                <a:latin typeface="+mj-lt"/>
                <a:ea typeface="Symbol" panose="05050102010706020507" pitchFamily="18" charset="2"/>
                <a:cs typeface="Symbol" panose="05050102010706020507" pitchFamily="18" charset="2"/>
              </a:rPr>
              <a:t>B</a:t>
            </a:r>
            <a:r>
              <a:rPr lang="en-US" sz="2300" b="1" i="1" dirty="0">
                <a:effectLst/>
                <a:latin typeface="+mj-lt"/>
                <a:ea typeface="Symbol" panose="05050102010706020507" pitchFamily="18" charset="2"/>
                <a:cs typeface="Symbol" panose="05050102010706020507" pitchFamily="18" charset="2"/>
              </a:rPr>
              <a:t>est</a:t>
            </a:r>
            <a:r>
              <a:rPr lang="en-US" sz="2300" b="1" i="1" spc="180" dirty="0">
                <a:effectLst/>
                <a:latin typeface="+mj-lt"/>
                <a:ea typeface="Symbol" panose="05050102010706020507" pitchFamily="18" charset="2"/>
                <a:cs typeface="Symbol" panose="05050102010706020507" pitchFamily="18" charset="2"/>
              </a:rPr>
              <a:t> </a:t>
            </a:r>
            <a:r>
              <a:rPr lang="en-US" sz="2300" b="1" i="1" spc="180" dirty="0">
                <a:latin typeface="+mj-lt"/>
                <a:ea typeface="Symbol" panose="05050102010706020507" pitchFamily="18" charset="2"/>
                <a:cs typeface="Symbol" panose="05050102010706020507" pitchFamily="18" charset="2"/>
              </a:rPr>
              <a:t>P</a:t>
            </a:r>
            <a:r>
              <a:rPr lang="en-US" sz="2300" b="1" i="1" dirty="0">
                <a:effectLst/>
                <a:latin typeface="+mj-lt"/>
                <a:ea typeface="Symbol" panose="05050102010706020507" pitchFamily="18" charset="2"/>
                <a:cs typeface="Symbol" panose="05050102010706020507" pitchFamily="18" charset="2"/>
              </a:rPr>
              <a:t>ractices</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and</a:t>
            </a:r>
            <a:r>
              <a:rPr lang="en-US" sz="2300" spc="-25" dirty="0">
                <a:effectLst/>
                <a:latin typeface="+mj-lt"/>
                <a:ea typeface="Symbol" panose="05050102010706020507" pitchFamily="18" charset="2"/>
                <a:cs typeface="Symbol" panose="05050102010706020507" pitchFamily="18" charset="2"/>
              </a:rPr>
              <a:t> </a:t>
            </a:r>
            <a:r>
              <a:rPr lang="en-US" sz="2300" spc="-25" dirty="0">
                <a:latin typeface="+mj-lt"/>
                <a:ea typeface="Symbol" panose="05050102010706020507" pitchFamily="18" charset="2"/>
                <a:cs typeface="Symbol" panose="05050102010706020507" pitchFamily="18" charset="2"/>
              </a:rPr>
              <a:t>V</a:t>
            </a:r>
            <a:r>
              <a:rPr lang="en-US" sz="2300" dirty="0">
                <a:effectLst/>
                <a:latin typeface="+mj-lt"/>
                <a:ea typeface="Symbol" panose="05050102010706020507" pitchFamily="18" charset="2"/>
                <a:cs typeface="Symbol" panose="05050102010706020507" pitchFamily="18" charset="2"/>
              </a:rPr>
              <a:t>alidated</a:t>
            </a:r>
            <a:r>
              <a:rPr lang="en-US" sz="2300" spc="-25" dirty="0">
                <a:effectLst/>
                <a:latin typeface="+mj-lt"/>
                <a:ea typeface="Symbol" panose="05050102010706020507" pitchFamily="18" charset="2"/>
                <a:cs typeface="Symbol" panose="05050102010706020507" pitchFamily="18" charset="2"/>
              </a:rPr>
              <a:t> </a:t>
            </a:r>
            <a:r>
              <a:rPr lang="en-US" sz="2300" spc="-25" dirty="0">
                <a:latin typeface="+mj-lt"/>
                <a:ea typeface="Symbol" panose="05050102010706020507" pitchFamily="18" charset="2"/>
                <a:cs typeface="Symbol" panose="05050102010706020507" pitchFamily="18" charset="2"/>
              </a:rPr>
              <a:t>E</a:t>
            </a:r>
            <a:r>
              <a:rPr lang="en-US" sz="2300" dirty="0">
                <a:effectLst/>
                <a:latin typeface="+mj-lt"/>
                <a:ea typeface="Symbol" panose="05050102010706020507" pitchFamily="18" charset="2"/>
                <a:cs typeface="Symbol" panose="05050102010706020507" pitchFamily="18" charset="2"/>
              </a:rPr>
              <a:t>merging</a:t>
            </a:r>
            <a:r>
              <a:rPr lang="en-US" sz="2300" spc="-25" dirty="0">
                <a:effectLst/>
                <a:latin typeface="+mj-lt"/>
                <a:ea typeface="Symbol" panose="05050102010706020507" pitchFamily="18" charset="2"/>
                <a:cs typeface="Symbol" panose="05050102010706020507" pitchFamily="18" charset="2"/>
              </a:rPr>
              <a:t> </a:t>
            </a:r>
            <a:r>
              <a:rPr lang="en-US" sz="2300" spc="-25" dirty="0">
                <a:latin typeface="+mj-lt"/>
                <a:ea typeface="Symbol" panose="05050102010706020507" pitchFamily="18" charset="2"/>
                <a:cs typeface="Symbol" panose="05050102010706020507" pitchFamily="18" charset="2"/>
              </a:rPr>
              <a:t>T</a:t>
            </a:r>
            <a:r>
              <a:rPr lang="en-US" sz="2300" dirty="0">
                <a:effectLst/>
                <a:latin typeface="+mj-lt"/>
                <a:ea typeface="Symbol" panose="05050102010706020507" pitchFamily="18" charset="2"/>
                <a:cs typeface="Symbol" panose="05050102010706020507" pitchFamily="18" charset="2"/>
              </a:rPr>
              <a:t>echnologies</a:t>
            </a:r>
            <a:r>
              <a:rPr lang="en-US" sz="2300" spc="-2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or</a:t>
            </a:r>
            <a:r>
              <a:rPr lang="en-US" sz="2300" spc="-30" dirty="0">
                <a:effectLst/>
                <a:latin typeface="+mj-lt"/>
                <a:ea typeface="Symbol" panose="05050102010706020507" pitchFamily="18" charset="2"/>
                <a:cs typeface="Symbol" panose="05050102010706020507" pitchFamily="18" charset="2"/>
              </a:rPr>
              <a:t> </a:t>
            </a:r>
            <a:r>
              <a:rPr lang="en-US" sz="2300" spc="-30" dirty="0">
                <a:latin typeface="+mj-lt"/>
                <a:ea typeface="Symbol" panose="05050102010706020507" pitchFamily="18" charset="2"/>
                <a:cs typeface="Symbol" panose="05050102010706020507" pitchFamily="18" charset="2"/>
              </a:rPr>
              <a:t>I</a:t>
            </a:r>
            <a:r>
              <a:rPr lang="en-US" sz="2300" dirty="0">
                <a:effectLst/>
                <a:latin typeface="+mj-lt"/>
                <a:ea typeface="Symbol" panose="05050102010706020507" pitchFamily="18" charset="2"/>
                <a:cs typeface="Symbol" panose="05050102010706020507" pitchFamily="18" charset="2"/>
              </a:rPr>
              <a:t>nnovation</a:t>
            </a:r>
            <a:r>
              <a:rPr lang="en-US" sz="2300" spc="-25" dirty="0">
                <a:effectLst/>
                <a:latin typeface="+mj-lt"/>
                <a:ea typeface="Symbol" panose="05050102010706020507" pitchFamily="18" charset="2"/>
                <a:cs typeface="Symbol" panose="05050102010706020507" pitchFamily="18" charset="2"/>
              </a:rPr>
              <a:t> </a:t>
            </a:r>
            <a:r>
              <a:rPr lang="en-US" sz="2300" spc="-25" dirty="0">
                <a:latin typeface="+mj-lt"/>
                <a:ea typeface="Symbol" panose="05050102010706020507" pitchFamily="18" charset="2"/>
                <a:cs typeface="Symbol" panose="05050102010706020507" pitchFamily="18" charset="2"/>
              </a:rPr>
              <a:t>P</a:t>
            </a:r>
            <a:r>
              <a:rPr lang="en-US" sz="2300" dirty="0">
                <a:effectLst/>
                <a:latin typeface="+mj-lt"/>
                <a:ea typeface="Symbol" panose="05050102010706020507" pitchFamily="18" charset="2"/>
                <a:cs typeface="Symbol" panose="05050102010706020507" pitchFamily="18" charset="2"/>
              </a:rPr>
              <a:t>roposals.</a:t>
            </a:r>
            <a:endParaRPr lang="en-IN" sz="2300" dirty="0">
              <a:effectLst/>
              <a:latin typeface="+mj-lt"/>
              <a:ea typeface="Symbol" panose="05050102010706020507" pitchFamily="18" charset="2"/>
              <a:cs typeface="Symbol" panose="05050102010706020507" pitchFamily="18" charset="2"/>
            </a:endParaRPr>
          </a:p>
        </p:txBody>
      </p:sp>
    </p:spTree>
    <p:extLst>
      <p:ext uri="{BB962C8B-B14F-4D97-AF65-F5344CB8AC3E}">
        <p14:creationId xmlns:p14="http://schemas.microsoft.com/office/powerpoint/2010/main" val="77875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R="95250" algn="just">
              <a:lnSpc>
                <a:spcPct val="102000"/>
              </a:lnSpc>
              <a:spcBef>
                <a:spcPts val="475"/>
              </a:spcBef>
              <a:buSzPts val="1100"/>
              <a:buFont typeface="Wingdings" panose="05000000000000000000" pitchFamily="2" charset="2"/>
              <a:buChar char="ü"/>
              <a:tabLst>
                <a:tab pos="854075" algn="l"/>
              </a:tabLst>
            </a:pPr>
            <a:endParaRPr lang="en-US" b="1" dirty="0">
              <a:effectLst/>
              <a:latin typeface="Arial" panose="020B0604020202020204" pitchFamily="34" charset="0"/>
              <a:ea typeface="Symbol" panose="05050102010706020507" pitchFamily="18" charset="2"/>
              <a:cs typeface="Arial MT"/>
            </a:endParaRPr>
          </a:p>
          <a:p>
            <a:pPr marR="101600" algn="just">
              <a:lnSpc>
                <a:spcPct val="102000"/>
              </a:lnSpc>
              <a:spcBef>
                <a:spcPts val="445"/>
              </a:spcBef>
              <a:buSzPts val="1100"/>
              <a:buFont typeface="Wingdings" panose="05000000000000000000" pitchFamily="2" charset="2"/>
              <a:buChar char="ü"/>
              <a:tabLst>
                <a:tab pos="854075" algn="l"/>
              </a:tabLst>
            </a:pPr>
            <a:endParaRPr lang="en-US" sz="2300" b="1" dirty="0">
              <a:effectLst/>
              <a:latin typeface="+mj-lt"/>
              <a:ea typeface="Symbol" panose="05050102010706020507" pitchFamily="18" charset="2"/>
              <a:cs typeface="Arial MT"/>
            </a:endParaRPr>
          </a:p>
          <a:p>
            <a:pPr marL="0" marR="101600" indent="0" algn="just">
              <a:lnSpc>
                <a:spcPct val="102000"/>
              </a:lnSpc>
              <a:spcBef>
                <a:spcPts val="445"/>
              </a:spcBef>
              <a:buSzPts val="1100"/>
              <a:buNone/>
              <a:tabLst>
                <a:tab pos="854075" algn="l"/>
              </a:tabLst>
            </a:pPr>
            <a:r>
              <a:rPr lang="en-US" sz="2300" b="1" dirty="0">
                <a:latin typeface="+mj-lt"/>
                <a:ea typeface="Symbol" panose="05050102010706020507" pitchFamily="18" charset="2"/>
                <a:cs typeface="Arial MT"/>
              </a:rPr>
              <a:t>STEP-4: </a:t>
            </a:r>
            <a:r>
              <a:rPr lang="en-US" sz="2300" b="1" dirty="0">
                <a:effectLst/>
                <a:latin typeface="+mj-lt"/>
                <a:ea typeface="Symbol" panose="05050102010706020507" pitchFamily="18" charset="2"/>
                <a:cs typeface="Arial MT"/>
              </a:rPr>
              <a:t>Conduct a Gap </a:t>
            </a:r>
            <a:r>
              <a:rPr lang="en-US" sz="2300" b="1" dirty="0">
                <a:latin typeface="+mj-lt"/>
                <a:ea typeface="Symbol" panose="05050102010706020507" pitchFamily="18" charset="2"/>
                <a:cs typeface="Arial MT"/>
              </a:rPr>
              <a:t>A</a:t>
            </a:r>
            <a:r>
              <a:rPr lang="en-US" sz="2300" b="1" dirty="0">
                <a:effectLst/>
                <a:latin typeface="+mj-lt"/>
                <a:ea typeface="Symbol" panose="05050102010706020507" pitchFamily="18" charset="2"/>
                <a:cs typeface="Arial MT"/>
              </a:rPr>
              <a:t>nalysis</a:t>
            </a:r>
            <a:r>
              <a:rPr lang="en-US" sz="2300" b="1" spc="5" dirty="0">
                <a:effectLst/>
                <a:latin typeface="+mj-lt"/>
                <a:ea typeface="Symbol" panose="05050102010706020507" pitchFamily="18" charset="2"/>
                <a:cs typeface="Arial MT"/>
              </a:rPr>
              <a:t> - </a:t>
            </a:r>
            <a:r>
              <a:rPr lang="en-US" sz="2300" dirty="0">
                <a:effectLst/>
                <a:latin typeface="+mj-lt"/>
                <a:ea typeface="Symbol" panose="05050102010706020507" pitchFamily="18" charset="2"/>
                <a:cs typeface="Symbol" panose="05050102010706020507" pitchFamily="18" charset="2"/>
              </a:rPr>
              <a:t>It Identifies the Gaps between the </a:t>
            </a:r>
            <a:r>
              <a:rPr lang="en-US" sz="2300" b="1" i="1" dirty="0">
                <a:effectLst/>
                <a:latin typeface="+mj-lt"/>
                <a:ea typeface="Symbol" panose="05050102010706020507" pitchFamily="18" charset="2"/>
                <a:cs typeface="Symbol" panose="05050102010706020507" pitchFamily="18" charset="2"/>
              </a:rPr>
              <a:t>Current and Target</a:t>
            </a:r>
            <a:r>
              <a:rPr lang="en-US" sz="2300" b="1" i="1" spc="5" dirty="0">
                <a:effectLst/>
                <a:latin typeface="+mj-lt"/>
                <a:ea typeface="Symbol" panose="05050102010706020507" pitchFamily="18" charset="2"/>
                <a:cs typeface="Symbol" panose="05050102010706020507" pitchFamily="18" charset="2"/>
              </a:rPr>
              <a:t> </a:t>
            </a:r>
            <a:r>
              <a:rPr lang="en-US" sz="2300" b="1" i="1" spc="5" dirty="0">
                <a:latin typeface="+mj-lt"/>
                <a:ea typeface="Symbol" panose="05050102010706020507" pitchFamily="18" charset="2"/>
                <a:cs typeface="Symbol" panose="05050102010706020507" pitchFamily="18" charset="2"/>
              </a:rPr>
              <a:t>E</a:t>
            </a:r>
            <a:r>
              <a:rPr lang="en-US" sz="2300" b="1" i="1" dirty="0">
                <a:effectLst/>
                <a:latin typeface="+mj-lt"/>
                <a:ea typeface="Symbol" panose="05050102010706020507" pitchFamily="18" charset="2"/>
                <a:cs typeface="Symbol" panose="05050102010706020507" pitchFamily="18" charset="2"/>
              </a:rPr>
              <a:t>nvironments</a:t>
            </a:r>
            <a:r>
              <a:rPr lang="en-US" sz="2300" dirty="0">
                <a:effectLst/>
                <a:latin typeface="+mj-lt"/>
                <a:ea typeface="Symbol" panose="05050102010706020507" pitchFamily="18" charset="2"/>
                <a:cs typeface="Symbol" panose="05050102010706020507" pitchFamily="18" charset="2"/>
              </a:rPr>
              <a:t> and consider the Alignment of Assets (the Capabilities that Support</a:t>
            </a:r>
            <a:r>
              <a:rPr lang="en-US" sz="2300" spc="5" dirty="0">
                <a:effectLst/>
                <a:latin typeface="+mj-lt"/>
                <a:ea typeface="Symbol" panose="05050102010706020507" pitchFamily="18" charset="2"/>
                <a:cs typeface="Symbol" panose="05050102010706020507" pitchFamily="18" charset="2"/>
              </a:rPr>
              <a:t> </a:t>
            </a:r>
            <a:r>
              <a:rPr lang="en-US" sz="2300" spc="5" dirty="0">
                <a:latin typeface="+mj-lt"/>
                <a:ea typeface="Symbol" panose="05050102010706020507" pitchFamily="18" charset="2"/>
                <a:cs typeface="Symbol" panose="05050102010706020507" pitchFamily="18" charset="2"/>
              </a:rPr>
              <a:t>S</a:t>
            </a:r>
            <a:r>
              <a:rPr lang="en-US" sz="2300" dirty="0">
                <a:effectLst/>
                <a:latin typeface="+mj-lt"/>
                <a:ea typeface="Symbol" panose="05050102010706020507" pitchFamily="18" charset="2"/>
                <a:cs typeface="Symbol" panose="05050102010706020507" pitchFamily="18" charset="2"/>
              </a:rPr>
              <a:t>ervices) with </a:t>
            </a:r>
            <a:r>
              <a:rPr lang="en-US" sz="2300" b="1" i="1" dirty="0">
                <a:effectLst/>
                <a:latin typeface="+mj-lt"/>
                <a:ea typeface="Symbol" panose="05050102010706020507" pitchFamily="18" charset="2"/>
                <a:cs typeface="Symbol" panose="05050102010706020507" pitchFamily="18" charset="2"/>
              </a:rPr>
              <a:t>Business </a:t>
            </a:r>
            <a:r>
              <a:rPr lang="en-US" sz="2300" b="1" i="1" dirty="0">
                <a:latin typeface="+mj-lt"/>
                <a:ea typeface="Symbol" panose="05050102010706020507" pitchFamily="18" charset="2"/>
                <a:cs typeface="Symbol" panose="05050102010706020507" pitchFamily="18" charset="2"/>
              </a:rPr>
              <a:t>O</a:t>
            </a:r>
            <a:r>
              <a:rPr lang="en-US" sz="2300" b="1" i="1" dirty="0">
                <a:effectLst/>
                <a:latin typeface="+mj-lt"/>
                <a:ea typeface="Symbol" panose="05050102010706020507" pitchFamily="18" charset="2"/>
                <a:cs typeface="Symbol" panose="05050102010706020507" pitchFamily="18" charset="2"/>
              </a:rPr>
              <a:t>utcomes to Optimize </a:t>
            </a:r>
            <a:r>
              <a:rPr lang="en-US" sz="2300" b="1" i="1" dirty="0">
                <a:latin typeface="+mj-lt"/>
                <a:ea typeface="Symbol" panose="05050102010706020507" pitchFamily="18" charset="2"/>
                <a:cs typeface="Symbol" panose="05050102010706020507" pitchFamily="18" charset="2"/>
              </a:rPr>
              <a:t>I</a:t>
            </a:r>
            <a:r>
              <a:rPr lang="en-US" sz="2300" b="1" i="1" dirty="0">
                <a:effectLst/>
                <a:latin typeface="+mj-lt"/>
                <a:ea typeface="Symbol" panose="05050102010706020507" pitchFamily="18" charset="2"/>
                <a:cs typeface="Symbol" panose="05050102010706020507" pitchFamily="18" charset="2"/>
              </a:rPr>
              <a:t>nvestment in and Utilization</a:t>
            </a:r>
            <a:r>
              <a:rPr lang="en-US" sz="2300" dirty="0">
                <a:effectLst/>
                <a:latin typeface="+mj-lt"/>
                <a:ea typeface="Symbol" panose="05050102010706020507" pitchFamily="18" charset="2"/>
                <a:cs typeface="Symbol" panose="05050102010706020507" pitchFamily="18" charset="2"/>
              </a:rPr>
              <a:t> of the</a:t>
            </a:r>
            <a:r>
              <a:rPr lang="en-US" sz="2300" spc="5" dirty="0">
                <a:effectLst/>
                <a:latin typeface="+mj-lt"/>
                <a:ea typeface="Symbol" panose="05050102010706020507" pitchFamily="18" charset="2"/>
                <a:cs typeface="Symbol" panose="05050102010706020507" pitchFamily="18" charset="2"/>
              </a:rPr>
              <a:t> </a:t>
            </a:r>
            <a:r>
              <a:rPr lang="en-US" sz="2300" spc="5" dirty="0">
                <a:latin typeface="+mj-lt"/>
                <a:ea typeface="Symbol" panose="05050102010706020507" pitchFamily="18" charset="2"/>
                <a:cs typeface="Symbol" panose="05050102010706020507" pitchFamily="18" charset="2"/>
              </a:rPr>
              <a:t>I</a:t>
            </a:r>
            <a:r>
              <a:rPr lang="en-US" sz="2300" dirty="0">
                <a:effectLst/>
                <a:latin typeface="+mj-lt"/>
                <a:ea typeface="Symbol" panose="05050102010706020507" pitchFamily="18" charset="2"/>
                <a:cs typeface="Symbol" panose="05050102010706020507" pitchFamily="18" charset="2"/>
              </a:rPr>
              <a:t>nternal and External </a:t>
            </a:r>
            <a:r>
              <a:rPr lang="en-US" sz="2300" dirty="0">
                <a:latin typeface="+mj-lt"/>
                <a:ea typeface="Symbol" panose="05050102010706020507" pitchFamily="18" charset="2"/>
                <a:cs typeface="Symbol" panose="05050102010706020507" pitchFamily="18" charset="2"/>
              </a:rPr>
              <a:t>A</a:t>
            </a:r>
            <a:r>
              <a:rPr lang="en-US" sz="2300" dirty="0">
                <a:effectLst/>
                <a:latin typeface="+mj-lt"/>
                <a:ea typeface="Symbol" panose="05050102010706020507" pitchFamily="18" charset="2"/>
                <a:cs typeface="Symbol" panose="05050102010706020507" pitchFamily="18" charset="2"/>
              </a:rPr>
              <a:t>sset </a:t>
            </a:r>
            <a:r>
              <a:rPr lang="en-US" sz="2300" dirty="0">
                <a:latin typeface="+mj-lt"/>
                <a:ea typeface="Symbol" panose="05050102010706020507" pitchFamily="18" charset="2"/>
                <a:cs typeface="Symbol" panose="05050102010706020507" pitchFamily="18" charset="2"/>
              </a:rPr>
              <a:t>B</a:t>
            </a:r>
            <a:r>
              <a:rPr lang="en-US" sz="2300" dirty="0">
                <a:effectLst/>
                <a:latin typeface="+mj-lt"/>
                <a:ea typeface="Symbol" panose="05050102010706020507" pitchFamily="18" charset="2"/>
                <a:cs typeface="Symbol" panose="05050102010706020507" pitchFamily="18" charset="2"/>
              </a:rPr>
              <a:t>ase.</a:t>
            </a:r>
            <a:endParaRPr lang="en-IN" sz="2300" dirty="0">
              <a:effectLst/>
              <a:latin typeface="+mj-lt"/>
              <a:ea typeface="Symbol" panose="05050102010706020507" pitchFamily="18" charset="2"/>
              <a:cs typeface="Symbol" panose="05050102010706020507" pitchFamily="18" charset="2"/>
            </a:endParaRPr>
          </a:p>
        </p:txBody>
      </p:sp>
    </p:spTree>
    <p:extLst>
      <p:ext uri="{BB962C8B-B14F-4D97-AF65-F5344CB8AC3E}">
        <p14:creationId xmlns:p14="http://schemas.microsoft.com/office/powerpoint/2010/main" val="192328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marR="93345" indent="0" algn="just">
              <a:lnSpc>
                <a:spcPct val="102000"/>
              </a:lnSpc>
              <a:spcBef>
                <a:spcPts val="445"/>
              </a:spcBef>
              <a:buSzPts val="1100"/>
              <a:buNone/>
              <a:tabLst>
                <a:tab pos="854075" algn="l"/>
              </a:tabLst>
            </a:pPr>
            <a:r>
              <a:rPr lang="en-US" sz="2300" b="1" dirty="0">
                <a:latin typeface="+mj-lt"/>
                <a:ea typeface="Symbol" panose="05050102010706020507" pitchFamily="18" charset="2"/>
                <a:cs typeface="Arial MT"/>
              </a:rPr>
              <a:t>STEP-5 : </a:t>
            </a:r>
            <a:r>
              <a:rPr lang="en-US" sz="2300" b="1" dirty="0">
                <a:effectLst/>
                <a:latin typeface="+mj-lt"/>
                <a:ea typeface="Symbol" panose="05050102010706020507" pitchFamily="18" charset="2"/>
                <a:cs typeface="Arial MT"/>
              </a:rPr>
              <a:t>Define the Strategic </a:t>
            </a:r>
            <a:r>
              <a:rPr lang="en-US" sz="2300" b="1" dirty="0">
                <a:latin typeface="+mj-lt"/>
                <a:ea typeface="Symbol" panose="05050102010706020507" pitchFamily="18" charset="2"/>
                <a:cs typeface="Arial MT"/>
              </a:rPr>
              <a:t>P</a:t>
            </a:r>
            <a:r>
              <a:rPr lang="en-US" sz="2300" b="1" dirty="0">
                <a:effectLst/>
                <a:latin typeface="+mj-lt"/>
                <a:ea typeface="Symbol" panose="05050102010706020507" pitchFamily="18" charset="2"/>
                <a:cs typeface="Arial MT"/>
              </a:rPr>
              <a:t>lan and Road </a:t>
            </a:r>
            <a:r>
              <a:rPr lang="en-US" sz="2300" b="1" dirty="0">
                <a:latin typeface="+mj-lt"/>
                <a:ea typeface="Symbol" panose="05050102010706020507" pitchFamily="18" charset="2"/>
                <a:cs typeface="Arial MT"/>
              </a:rPr>
              <a:t>M</a:t>
            </a:r>
            <a:r>
              <a:rPr lang="en-US" sz="2300" b="1" dirty="0">
                <a:effectLst/>
                <a:latin typeface="+mj-lt"/>
                <a:ea typeface="Symbol" panose="05050102010706020507" pitchFamily="18" charset="2"/>
                <a:cs typeface="Arial MT"/>
              </a:rPr>
              <a:t>ap - </a:t>
            </a:r>
            <a:r>
              <a:rPr lang="en-US" sz="2300" dirty="0">
                <a:effectLst/>
                <a:latin typeface="+mj-lt"/>
                <a:ea typeface="Symbol" panose="05050102010706020507" pitchFamily="18" charset="2"/>
                <a:cs typeface="Symbol" panose="05050102010706020507" pitchFamily="18" charset="2"/>
              </a:rPr>
              <a:t>It creates a Strategic </a:t>
            </a:r>
            <a:r>
              <a:rPr lang="en-US" sz="2300" dirty="0">
                <a:latin typeface="+mj-lt"/>
                <a:ea typeface="Symbol" panose="05050102010706020507" pitchFamily="18" charset="2"/>
                <a:cs typeface="Symbol" panose="05050102010706020507" pitchFamily="18" charset="2"/>
              </a:rPr>
              <a:t>P</a:t>
            </a:r>
            <a:r>
              <a:rPr lang="en-US" sz="2300" dirty="0">
                <a:effectLst/>
                <a:latin typeface="+mj-lt"/>
                <a:ea typeface="Symbol" panose="05050102010706020507" pitchFamily="18" charset="2"/>
                <a:cs typeface="Symbol" panose="05050102010706020507" pitchFamily="18" charset="2"/>
              </a:rPr>
              <a:t>lan that defines in</a:t>
            </a:r>
            <a:r>
              <a:rPr lang="en-US" sz="2300" spc="5" dirty="0">
                <a:effectLst/>
                <a:latin typeface="+mj-lt"/>
                <a:ea typeface="Symbol" panose="05050102010706020507" pitchFamily="18" charset="2"/>
                <a:cs typeface="Symbol" panose="05050102010706020507" pitchFamily="18" charset="2"/>
              </a:rPr>
              <a:t> </a:t>
            </a:r>
            <a:r>
              <a:rPr lang="en-US" sz="2300" b="1" i="1" spc="5" dirty="0">
                <a:latin typeface="+mj-lt"/>
                <a:ea typeface="Symbol" panose="05050102010706020507" pitchFamily="18" charset="2"/>
                <a:cs typeface="Symbol" panose="05050102010706020507" pitchFamily="18" charset="2"/>
              </a:rPr>
              <a:t>C</a:t>
            </a:r>
            <a:r>
              <a:rPr lang="en-US" sz="2300" b="1" i="1" dirty="0">
                <a:effectLst/>
                <a:latin typeface="+mj-lt"/>
                <a:ea typeface="Symbol" panose="05050102010706020507" pitchFamily="18" charset="2"/>
                <a:cs typeface="Symbol" panose="05050102010706020507" pitchFamily="18" charset="2"/>
              </a:rPr>
              <a:t>o-operation with relevant Stakeholders</a:t>
            </a:r>
            <a:r>
              <a:rPr lang="en-US" sz="2300" dirty="0">
                <a:effectLst/>
                <a:latin typeface="+mj-lt"/>
                <a:ea typeface="Symbol" panose="05050102010706020507" pitchFamily="18" charset="2"/>
                <a:cs typeface="Symbol" panose="05050102010706020507" pitchFamily="18" charset="2"/>
              </a:rPr>
              <a:t>, how IT - related Goals will Contribute to the</a:t>
            </a:r>
            <a:r>
              <a:rPr lang="en-US" sz="2300" spc="5" dirty="0">
                <a:effectLst/>
                <a:latin typeface="+mj-lt"/>
                <a:ea typeface="Symbol" panose="05050102010706020507" pitchFamily="18" charset="2"/>
                <a:cs typeface="Symbol" panose="05050102010706020507" pitchFamily="18" charset="2"/>
              </a:rPr>
              <a:t> </a:t>
            </a:r>
            <a:r>
              <a:rPr lang="en-US" sz="2300" spc="5" dirty="0">
                <a:latin typeface="+mj-lt"/>
                <a:ea typeface="Symbol" panose="05050102010706020507" pitchFamily="18" charset="2"/>
                <a:cs typeface="Symbol" panose="05050102010706020507" pitchFamily="18" charset="2"/>
              </a:rPr>
              <a:t>E</a:t>
            </a:r>
            <a:r>
              <a:rPr lang="en-US" sz="2300" dirty="0">
                <a:effectLst/>
                <a:latin typeface="+mj-lt"/>
                <a:ea typeface="Symbol" panose="05050102010706020507" pitchFamily="18" charset="2"/>
                <a:cs typeface="Symbol" panose="05050102010706020507" pitchFamily="18" charset="2"/>
              </a:rPr>
              <a:t>nterprise’s </a:t>
            </a:r>
            <a:r>
              <a:rPr lang="en-US" sz="2300" dirty="0">
                <a:latin typeface="+mj-lt"/>
                <a:ea typeface="Symbol" panose="05050102010706020507" pitchFamily="18" charset="2"/>
                <a:cs typeface="Symbol" panose="05050102010706020507" pitchFamily="18" charset="2"/>
              </a:rPr>
              <a:t>S</a:t>
            </a:r>
            <a:r>
              <a:rPr lang="en-US" sz="2300" dirty="0">
                <a:effectLst/>
                <a:latin typeface="+mj-lt"/>
                <a:ea typeface="Symbol" panose="05050102010706020507" pitchFamily="18" charset="2"/>
                <a:cs typeface="Symbol" panose="05050102010706020507" pitchFamily="18" charset="2"/>
              </a:rPr>
              <a:t>trategic </a:t>
            </a:r>
            <a:r>
              <a:rPr lang="en-US" sz="2300" dirty="0">
                <a:latin typeface="+mj-lt"/>
                <a:ea typeface="Symbol" panose="05050102010706020507" pitchFamily="18" charset="2"/>
                <a:cs typeface="Symbol" panose="05050102010706020507" pitchFamily="18" charset="2"/>
              </a:rPr>
              <a:t>G</a:t>
            </a:r>
            <a:r>
              <a:rPr lang="en-US" sz="2300" dirty="0">
                <a:effectLst/>
                <a:latin typeface="+mj-lt"/>
                <a:ea typeface="Symbol" panose="05050102010706020507" pitchFamily="18" charset="2"/>
                <a:cs typeface="Symbol" panose="05050102010706020507" pitchFamily="18" charset="2"/>
              </a:rPr>
              <a:t>oals. </a:t>
            </a:r>
          </a:p>
          <a:p>
            <a:pPr marL="0" marR="93345" indent="0" algn="just">
              <a:lnSpc>
                <a:spcPct val="102000"/>
              </a:lnSpc>
              <a:spcBef>
                <a:spcPts val="445"/>
              </a:spcBef>
              <a:buSzPts val="1100"/>
              <a:buNone/>
              <a:tabLst>
                <a:tab pos="854075" algn="l"/>
              </a:tabLst>
            </a:pPr>
            <a:endParaRPr lang="en-US" sz="2300" dirty="0">
              <a:effectLst/>
              <a:latin typeface="+mj-lt"/>
              <a:ea typeface="Symbol" panose="05050102010706020507" pitchFamily="18" charset="2"/>
              <a:cs typeface="Symbol" panose="05050102010706020507" pitchFamily="18" charset="2"/>
            </a:endParaRPr>
          </a:p>
          <a:p>
            <a:pPr marL="0" marR="93345" indent="0" algn="just">
              <a:lnSpc>
                <a:spcPct val="102000"/>
              </a:lnSpc>
              <a:spcBef>
                <a:spcPts val="445"/>
              </a:spcBef>
              <a:buSzPts val="1100"/>
              <a:buNone/>
              <a:tabLst>
                <a:tab pos="854075" algn="l"/>
              </a:tabLst>
            </a:pPr>
            <a:r>
              <a:rPr lang="en-US" sz="2300" dirty="0">
                <a:effectLst/>
                <a:latin typeface="+mj-lt"/>
                <a:ea typeface="Symbol" panose="05050102010706020507" pitchFamily="18" charset="2"/>
                <a:cs typeface="Symbol" panose="05050102010706020507" pitchFamily="18" charset="2"/>
              </a:rPr>
              <a:t>It includes how </a:t>
            </a:r>
            <a:r>
              <a:rPr lang="en-US" sz="2300" b="1" i="1" dirty="0">
                <a:effectLst/>
                <a:latin typeface="+mj-lt"/>
                <a:ea typeface="Symbol" panose="05050102010706020507" pitchFamily="18" charset="2"/>
                <a:cs typeface="Symbol" panose="05050102010706020507" pitchFamily="18" charset="2"/>
              </a:rPr>
              <a:t>IT will support IT-enabled Investment</a:t>
            </a:r>
            <a:r>
              <a:rPr lang="en-US" sz="2300" b="1" i="1" spc="5" dirty="0">
                <a:effectLst/>
                <a:latin typeface="+mj-lt"/>
                <a:ea typeface="Symbol" panose="05050102010706020507" pitchFamily="18" charset="2"/>
                <a:cs typeface="Symbol" panose="05050102010706020507" pitchFamily="18" charset="2"/>
              </a:rPr>
              <a:t> </a:t>
            </a:r>
            <a:r>
              <a:rPr lang="en-US" sz="2300" b="1" i="1" spc="5" dirty="0">
                <a:latin typeface="+mj-lt"/>
                <a:ea typeface="Symbol" panose="05050102010706020507" pitchFamily="18" charset="2"/>
                <a:cs typeface="Symbol" panose="05050102010706020507" pitchFamily="18" charset="2"/>
              </a:rPr>
              <a:t>P</a:t>
            </a:r>
            <a:r>
              <a:rPr lang="en-US" sz="2300" b="1" i="1" dirty="0">
                <a:effectLst/>
                <a:latin typeface="+mj-lt"/>
                <a:ea typeface="Symbol" panose="05050102010706020507" pitchFamily="18" charset="2"/>
                <a:cs typeface="Symbol" panose="05050102010706020507" pitchFamily="18" charset="2"/>
              </a:rPr>
              <a:t>rograms</a:t>
            </a:r>
            <a:r>
              <a:rPr lang="en-US" sz="2300" dirty="0">
                <a:effectLst/>
                <a:latin typeface="+mj-lt"/>
                <a:ea typeface="Symbol" panose="05050102010706020507" pitchFamily="18" charset="2"/>
                <a:cs typeface="Symbol" panose="05050102010706020507" pitchFamily="18" charset="2"/>
              </a:rPr>
              <a:t>,</a:t>
            </a:r>
            <a:r>
              <a:rPr lang="en-US" sz="2300" spc="5" dirty="0">
                <a:effectLst/>
                <a:latin typeface="+mj-lt"/>
                <a:ea typeface="Symbol" panose="05050102010706020507" pitchFamily="18" charset="2"/>
                <a:cs typeface="Symbol" panose="05050102010706020507" pitchFamily="18" charset="2"/>
              </a:rPr>
              <a:t> </a:t>
            </a:r>
            <a:r>
              <a:rPr lang="en-US" sz="2300" spc="5" dirty="0">
                <a:latin typeface="+mj-lt"/>
                <a:ea typeface="Symbol" panose="05050102010706020507" pitchFamily="18" charset="2"/>
                <a:cs typeface="Symbol" panose="05050102010706020507" pitchFamily="18" charset="2"/>
              </a:rPr>
              <a:t>B</a:t>
            </a:r>
            <a:r>
              <a:rPr lang="en-US" sz="2300" dirty="0">
                <a:effectLst/>
                <a:latin typeface="+mj-lt"/>
                <a:ea typeface="Symbol" panose="05050102010706020507" pitchFamily="18" charset="2"/>
                <a:cs typeface="Symbol" panose="05050102010706020507" pitchFamily="18" charset="2"/>
              </a:rPr>
              <a:t>usiness</a:t>
            </a:r>
            <a:r>
              <a:rPr lang="en-US" sz="2300" spc="5" dirty="0">
                <a:effectLst/>
                <a:latin typeface="+mj-lt"/>
                <a:ea typeface="Symbol" panose="05050102010706020507" pitchFamily="18" charset="2"/>
                <a:cs typeface="Symbol" panose="05050102010706020507" pitchFamily="18" charset="2"/>
              </a:rPr>
              <a:t> </a:t>
            </a:r>
            <a:r>
              <a:rPr lang="en-US" sz="2300" spc="5" dirty="0">
                <a:latin typeface="+mj-lt"/>
                <a:ea typeface="Symbol" panose="05050102010706020507" pitchFamily="18" charset="2"/>
                <a:cs typeface="Symbol" panose="05050102010706020507" pitchFamily="18" charset="2"/>
              </a:rPr>
              <a:t>P</a:t>
            </a:r>
            <a:r>
              <a:rPr lang="en-US" sz="2300" dirty="0">
                <a:effectLst/>
                <a:latin typeface="+mj-lt"/>
                <a:ea typeface="Symbol" panose="05050102010706020507" pitchFamily="18" charset="2"/>
                <a:cs typeface="Symbol" panose="05050102010706020507" pitchFamily="18" charset="2"/>
              </a:rPr>
              <a:t>rocesses,</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IT</a:t>
            </a:r>
            <a:r>
              <a:rPr lang="en-US" sz="2300" spc="5" dirty="0">
                <a:effectLst/>
                <a:latin typeface="+mj-lt"/>
                <a:ea typeface="Symbol" panose="05050102010706020507" pitchFamily="18" charset="2"/>
                <a:cs typeface="Symbol" panose="05050102010706020507" pitchFamily="18" charset="2"/>
              </a:rPr>
              <a:t> </a:t>
            </a:r>
            <a:r>
              <a:rPr lang="en-US" sz="2300" spc="5" dirty="0">
                <a:latin typeface="+mj-lt"/>
                <a:ea typeface="Symbol" panose="05050102010706020507" pitchFamily="18" charset="2"/>
                <a:cs typeface="Symbol" panose="05050102010706020507" pitchFamily="18" charset="2"/>
              </a:rPr>
              <a:t>S</a:t>
            </a:r>
            <a:r>
              <a:rPr lang="en-US" sz="2300" dirty="0">
                <a:effectLst/>
                <a:latin typeface="+mj-lt"/>
                <a:ea typeface="Symbol" panose="05050102010706020507" pitchFamily="18" charset="2"/>
                <a:cs typeface="Symbol" panose="05050102010706020507" pitchFamily="18" charset="2"/>
              </a:rPr>
              <a:t>ervices</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and</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IT</a:t>
            </a:r>
            <a:r>
              <a:rPr lang="en-US" sz="2300" spc="5" dirty="0">
                <a:effectLst/>
                <a:latin typeface="+mj-lt"/>
                <a:ea typeface="Symbol" panose="05050102010706020507" pitchFamily="18" charset="2"/>
                <a:cs typeface="Symbol" panose="05050102010706020507" pitchFamily="18" charset="2"/>
              </a:rPr>
              <a:t> </a:t>
            </a:r>
            <a:r>
              <a:rPr lang="en-US" sz="2300" spc="5" dirty="0">
                <a:latin typeface="+mj-lt"/>
                <a:ea typeface="Symbol" panose="05050102010706020507" pitchFamily="18" charset="2"/>
                <a:cs typeface="Symbol" panose="05050102010706020507" pitchFamily="18" charset="2"/>
              </a:rPr>
              <a:t>A</a:t>
            </a:r>
            <a:r>
              <a:rPr lang="en-US" sz="2300" dirty="0">
                <a:effectLst/>
                <a:latin typeface="+mj-lt"/>
                <a:ea typeface="Symbol" panose="05050102010706020507" pitchFamily="18" charset="2"/>
                <a:cs typeface="Symbol" panose="05050102010706020507" pitchFamily="18" charset="2"/>
              </a:rPr>
              <a:t>ssets.</a:t>
            </a:r>
          </a:p>
          <a:p>
            <a:pPr marL="0" marR="93345" indent="0" algn="just">
              <a:lnSpc>
                <a:spcPct val="102000"/>
              </a:lnSpc>
              <a:spcBef>
                <a:spcPts val="445"/>
              </a:spcBef>
              <a:buSzPts val="1100"/>
              <a:buNone/>
              <a:tabLst>
                <a:tab pos="854075" algn="l"/>
              </a:tabLst>
            </a:pPr>
            <a:r>
              <a:rPr lang="en-US" sz="2300" spc="5" dirty="0">
                <a:effectLst/>
                <a:latin typeface="+mj-lt"/>
                <a:ea typeface="Symbol" panose="05050102010706020507" pitchFamily="18" charset="2"/>
                <a:cs typeface="Symbol" panose="05050102010706020507" pitchFamily="18" charset="2"/>
              </a:rPr>
              <a:t> </a:t>
            </a:r>
          </a:p>
          <a:p>
            <a:pPr marL="0" marR="93345" indent="0" algn="just">
              <a:lnSpc>
                <a:spcPct val="102000"/>
              </a:lnSpc>
              <a:spcBef>
                <a:spcPts val="445"/>
              </a:spcBef>
              <a:buSzPts val="1100"/>
              <a:buNone/>
              <a:tabLst>
                <a:tab pos="854075" algn="l"/>
              </a:tabLst>
            </a:pPr>
            <a:r>
              <a:rPr lang="en-US" sz="2300" dirty="0">
                <a:effectLst/>
                <a:latin typeface="+mj-lt"/>
                <a:ea typeface="Symbol" panose="05050102010706020507" pitchFamily="18" charset="2"/>
                <a:cs typeface="Symbol" panose="05050102010706020507" pitchFamily="18" charset="2"/>
              </a:rPr>
              <a:t>IT</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should</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define</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the</a:t>
            </a:r>
            <a:r>
              <a:rPr lang="en-US" sz="2300" spc="-24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initiatives that will be required to </a:t>
            </a:r>
            <a:r>
              <a:rPr lang="en-US" sz="2300" b="1" i="1" dirty="0">
                <a:latin typeface="+mj-lt"/>
                <a:ea typeface="Symbol" panose="05050102010706020507" pitchFamily="18" charset="2"/>
                <a:cs typeface="Symbol" panose="05050102010706020507" pitchFamily="18" charset="2"/>
              </a:rPr>
              <a:t>C</a:t>
            </a:r>
            <a:r>
              <a:rPr lang="en-US" sz="2300" b="1" i="1" dirty="0">
                <a:effectLst/>
                <a:latin typeface="+mj-lt"/>
                <a:ea typeface="Symbol" panose="05050102010706020507" pitchFamily="18" charset="2"/>
                <a:cs typeface="Symbol" panose="05050102010706020507" pitchFamily="18" charset="2"/>
              </a:rPr>
              <a:t>lose the Gaps</a:t>
            </a:r>
            <a:r>
              <a:rPr lang="en-US" sz="2300" dirty="0">
                <a:effectLst/>
                <a:latin typeface="+mj-lt"/>
                <a:ea typeface="Symbol" panose="05050102010706020507" pitchFamily="18" charset="2"/>
                <a:cs typeface="Symbol" panose="05050102010706020507" pitchFamily="18" charset="2"/>
              </a:rPr>
              <a:t>, the Sourcing </a:t>
            </a:r>
            <a:r>
              <a:rPr lang="en-US" sz="2300" dirty="0">
                <a:latin typeface="+mj-lt"/>
                <a:ea typeface="Symbol" panose="05050102010706020507" pitchFamily="18" charset="2"/>
                <a:cs typeface="Symbol" panose="05050102010706020507" pitchFamily="18" charset="2"/>
              </a:rPr>
              <a:t>S</a:t>
            </a:r>
            <a:r>
              <a:rPr lang="en-US" sz="2300" dirty="0">
                <a:effectLst/>
                <a:latin typeface="+mj-lt"/>
                <a:ea typeface="Symbol" panose="05050102010706020507" pitchFamily="18" charset="2"/>
                <a:cs typeface="Symbol" panose="05050102010706020507" pitchFamily="18" charset="2"/>
              </a:rPr>
              <a:t>trategy, and the</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measurements</a:t>
            </a:r>
            <a:r>
              <a:rPr lang="en-US" sz="2300" spc="5" dirty="0">
                <a:effectLst/>
                <a:latin typeface="+mj-lt"/>
                <a:ea typeface="Symbol" panose="05050102010706020507" pitchFamily="18" charset="2"/>
                <a:cs typeface="Symbol" panose="05050102010706020507" pitchFamily="18" charset="2"/>
              </a:rPr>
              <a:t> </a:t>
            </a:r>
            <a:r>
              <a:rPr lang="en-US" sz="2300" b="1" i="1" dirty="0">
                <a:effectLst/>
                <a:latin typeface="+mj-lt"/>
                <a:ea typeface="Symbol" panose="05050102010706020507" pitchFamily="18" charset="2"/>
                <a:cs typeface="Symbol" panose="05050102010706020507" pitchFamily="18" charset="2"/>
              </a:rPr>
              <a:t>to</a:t>
            </a:r>
            <a:r>
              <a:rPr lang="en-US" sz="2300" b="1" i="1" spc="5" dirty="0">
                <a:effectLst/>
                <a:latin typeface="+mj-lt"/>
                <a:ea typeface="Symbol" panose="05050102010706020507" pitchFamily="18" charset="2"/>
                <a:cs typeface="Symbol" panose="05050102010706020507" pitchFamily="18" charset="2"/>
              </a:rPr>
              <a:t> </a:t>
            </a:r>
            <a:r>
              <a:rPr lang="en-US" sz="2300" b="1" i="1" dirty="0">
                <a:effectLst/>
                <a:latin typeface="+mj-lt"/>
                <a:ea typeface="Symbol" panose="05050102010706020507" pitchFamily="18" charset="2"/>
                <a:cs typeface="Symbol" panose="05050102010706020507" pitchFamily="18" charset="2"/>
              </a:rPr>
              <a:t>be</a:t>
            </a:r>
            <a:r>
              <a:rPr lang="en-US" sz="2300" b="1" i="1" spc="5" dirty="0">
                <a:effectLst/>
                <a:latin typeface="+mj-lt"/>
                <a:ea typeface="Symbol" panose="05050102010706020507" pitchFamily="18" charset="2"/>
                <a:cs typeface="Symbol" panose="05050102010706020507" pitchFamily="18" charset="2"/>
              </a:rPr>
              <a:t> </a:t>
            </a:r>
            <a:r>
              <a:rPr lang="en-US" sz="2300" b="1" i="1" dirty="0">
                <a:effectLst/>
                <a:latin typeface="+mj-lt"/>
                <a:ea typeface="Symbol" panose="05050102010706020507" pitchFamily="18" charset="2"/>
                <a:cs typeface="Symbol" panose="05050102010706020507" pitchFamily="18" charset="2"/>
              </a:rPr>
              <a:t>used</a:t>
            </a:r>
            <a:r>
              <a:rPr lang="en-US" sz="2300" b="1" i="1" spc="5" dirty="0">
                <a:effectLst/>
                <a:latin typeface="+mj-lt"/>
                <a:ea typeface="Symbol" panose="05050102010706020507" pitchFamily="18" charset="2"/>
                <a:cs typeface="Symbol" panose="05050102010706020507" pitchFamily="18" charset="2"/>
              </a:rPr>
              <a:t> </a:t>
            </a:r>
            <a:r>
              <a:rPr lang="en-US" sz="2300" b="1" i="1" dirty="0">
                <a:effectLst/>
                <a:latin typeface="+mj-lt"/>
                <a:ea typeface="Symbol" panose="05050102010706020507" pitchFamily="18" charset="2"/>
                <a:cs typeface="Symbol" panose="05050102010706020507" pitchFamily="18" charset="2"/>
              </a:rPr>
              <a:t>to</a:t>
            </a:r>
            <a:r>
              <a:rPr lang="en-US" sz="2300" b="1" i="1" spc="5" dirty="0">
                <a:effectLst/>
                <a:latin typeface="+mj-lt"/>
                <a:ea typeface="Symbol" panose="05050102010706020507" pitchFamily="18" charset="2"/>
                <a:cs typeface="Symbol" panose="05050102010706020507" pitchFamily="18" charset="2"/>
              </a:rPr>
              <a:t> </a:t>
            </a:r>
            <a:r>
              <a:rPr lang="en-US" sz="2300" b="1" i="1" dirty="0">
                <a:effectLst/>
                <a:latin typeface="+mj-lt"/>
                <a:ea typeface="Symbol" panose="05050102010706020507" pitchFamily="18" charset="2"/>
                <a:cs typeface="Symbol" panose="05050102010706020507" pitchFamily="18" charset="2"/>
              </a:rPr>
              <a:t>monitor</a:t>
            </a:r>
            <a:r>
              <a:rPr lang="en-US" sz="2300" b="1" i="1" spc="5" dirty="0">
                <a:effectLst/>
                <a:latin typeface="+mj-lt"/>
                <a:ea typeface="Symbol" panose="05050102010706020507" pitchFamily="18" charset="2"/>
                <a:cs typeface="Symbol" panose="05050102010706020507" pitchFamily="18" charset="2"/>
              </a:rPr>
              <a:t> </a:t>
            </a:r>
            <a:r>
              <a:rPr lang="en-US" sz="2300" b="1" i="1" dirty="0">
                <a:effectLst/>
                <a:latin typeface="+mj-lt"/>
                <a:ea typeface="Symbol" panose="05050102010706020507" pitchFamily="18" charset="2"/>
                <a:cs typeface="Symbol" panose="05050102010706020507" pitchFamily="18" charset="2"/>
              </a:rPr>
              <a:t>achievement</a:t>
            </a:r>
            <a:r>
              <a:rPr lang="en-US" sz="2300" b="1" i="1" spc="5" dirty="0">
                <a:effectLst/>
                <a:latin typeface="+mj-lt"/>
                <a:ea typeface="Symbol" panose="05050102010706020507" pitchFamily="18" charset="2"/>
                <a:cs typeface="Symbol" panose="05050102010706020507" pitchFamily="18" charset="2"/>
              </a:rPr>
              <a:t> </a:t>
            </a:r>
            <a:r>
              <a:rPr lang="en-US" sz="2300" b="1" i="1" dirty="0">
                <a:effectLst/>
                <a:latin typeface="+mj-lt"/>
                <a:ea typeface="Symbol" panose="05050102010706020507" pitchFamily="18" charset="2"/>
                <a:cs typeface="Symbol" panose="05050102010706020507" pitchFamily="18" charset="2"/>
              </a:rPr>
              <a:t>of</a:t>
            </a:r>
            <a:r>
              <a:rPr lang="en-US" sz="2300" b="1" i="1" spc="5" dirty="0">
                <a:effectLst/>
                <a:latin typeface="+mj-lt"/>
                <a:ea typeface="Symbol" panose="05050102010706020507" pitchFamily="18" charset="2"/>
                <a:cs typeface="Symbol" panose="05050102010706020507" pitchFamily="18" charset="2"/>
              </a:rPr>
              <a:t> </a:t>
            </a:r>
            <a:r>
              <a:rPr lang="en-US" sz="2300" b="1" i="1" dirty="0">
                <a:effectLst/>
                <a:latin typeface="+mj-lt"/>
                <a:ea typeface="Symbol" panose="05050102010706020507" pitchFamily="18" charset="2"/>
                <a:cs typeface="Symbol" panose="05050102010706020507" pitchFamily="18" charset="2"/>
              </a:rPr>
              <a:t>goals</a:t>
            </a:r>
            <a:r>
              <a:rPr lang="en-US" sz="2300" dirty="0">
                <a:effectLst/>
                <a:latin typeface="+mj-lt"/>
                <a:ea typeface="Symbol" panose="05050102010706020507" pitchFamily="18" charset="2"/>
                <a:cs typeface="Symbol" panose="05050102010706020507" pitchFamily="18" charset="2"/>
              </a:rPr>
              <a:t>,</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then</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prioritize</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the</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initiatives</a:t>
            </a:r>
            <a:r>
              <a:rPr lang="en-US" sz="2300" spc="-1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and</a:t>
            </a:r>
            <a:r>
              <a:rPr lang="en-US" sz="2300" spc="-2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combine</a:t>
            </a:r>
            <a:r>
              <a:rPr lang="en-US" sz="2300" spc="-1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them</a:t>
            </a:r>
            <a:r>
              <a:rPr lang="en-US" sz="2300" spc="-1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in</a:t>
            </a:r>
            <a:r>
              <a:rPr lang="en-US" sz="2300" spc="-1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a</a:t>
            </a:r>
            <a:r>
              <a:rPr lang="en-US" sz="2300" spc="-10" dirty="0">
                <a:effectLst/>
                <a:latin typeface="+mj-lt"/>
                <a:ea typeface="Symbol" panose="05050102010706020507" pitchFamily="18" charset="2"/>
                <a:cs typeface="Symbol" panose="05050102010706020507" pitchFamily="18" charset="2"/>
              </a:rPr>
              <a:t> </a:t>
            </a:r>
            <a:r>
              <a:rPr lang="en-US" sz="2300" spc="-10" dirty="0">
                <a:latin typeface="+mj-lt"/>
                <a:ea typeface="Symbol" panose="05050102010706020507" pitchFamily="18" charset="2"/>
                <a:cs typeface="Symbol" panose="05050102010706020507" pitchFamily="18" charset="2"/>
              </a:rPr>
              <a:t>H</a:t>
            </a:r>
            <a:r>
              <a:rPr lang="en-US" sz="2300" dirty="0">
                <a:effectLst/>
                <a:latin typeface="+mj-lt"/>
                <a:ea typeface="Symbol" panose="05050102010706020507" pitchFamily="18" charset="2"/>
                <a:cs typeface="Symbol" panose="05050102010706020507" pitchFamily="18" charset="2"/>
              </a:rPr>
              <a:t>igh-level</a:t>
            </a:r>
            <a:r>
              <a:rPr lang="en-US" sz="2300" spc="-15" dirty="0">
                <a:effectLst/>
                <a:latin typeface="+mj-lt"/>
                <a:ea typeface="Symbol" panose="05050102010706020507" pitchFamily="18" charset="2"/>
                <a:cs typeface="Symbol" panose="05050102010706020507" pitchFamily="18" charset="2"/>
              </a:rPr>
              <a:t> </a:t>
            </a:r>
            <a:r>
              <a:rPr lang="en-US" sz="2300" spc="-15" dirty="0">
                <a:latin typeface="+mj-lt"/>
                <a:ea typeface="Symbol" panose="05050102010706020507" pitchFamily="18" charset="2"/>
                <a:cs typeface="Symbol" panose="05050102010706020507" pitchFamily="18" charset="2"/>
              </a:rPr>
              <a:t>R</a:t>
            </a:r>
            <a:r>
              <a:rPr lang="en-US" sz="2300" dirty="0">
                <a:effectLst/>
                <a:latin typeface="+mj-lt"/>
                <a:ea typeface="Symbol" panose="05050102010706020507" pitchFamily="18" charset="2"/>
                <a:cs typeface="Symbol" panose="05050102010706020507" pitchFamily="18" charset="2"/>
              </a:rPr>
              <a:t>oad</a:t>
            </a:r>
            <a:r>
              <a:rPr lang="en-US" sz="2300" spc="-25" dirty="0">
                <a:effectLst/>
                <a:latin typeface="+mj-lt"/>
                <a:ea typeface="Symbol" panose="05050102010706020507" pitchFamily="18" charset="2"/>
                <a:cs typeface="Symbol" panose="05050102010706020507" pitchFamily="18" charset="2"/>
              </a:rPr>
              <a:t> </a:t>
            </a:r>
            <a:r>
              <a:rPr lang="en-US" sz="2300" spc="-25" dirty="0">
                <a:latin typeface="+mj-lt"/>
                <a:ea typeface="Symbol" panose="05050102010706020507" pitchFamily="18" charset="2"/>
                <a:cs typeface="Symbol" panose="05050102010706020507" pitchFamily="18" charset="2"/>
              </a:rPr>
              <a:t>M</a:t>
            </a:r>
            <a:r>
              <a:rPr lang="en-US" sz="2300" dirty="0">
                <a:effectLst/>
                <a:latin typeface="+mj-lt"/>
                <a:ea typeface="Symbol" panose="05050102010706020507" pitchFamily="18" charset="2"/>
                <a:cs typeface="Symbol" panose="05050102010706020507" pitchFamily="18" charset="2"/>
              </a:rPr>
              <a:t>ap.</a:t>
            </a:r>
            <a:endParaRPr lang="en-IN" sz="2300" dirty="0">
              <a:effectLst/>
              <a:latin typeface="+mj-lt"/>
              <a:ea typeface="Symbol" panose="05050102010706020507" pitchFamily="18" charset="2"/>
              <a:cs typeface="Symbol" panose="05050102010706020507" pitchFamily="18" charset="2"/>
            </a:endParaRPr>
          </a:p>
        </p:txBody>
      </p:sp>
    </p:spTree>
    <p:extLst>
      <p:ext uri="{BB962C8B-B14F-4D97-AF65-F5344CB8AC3E}">
        <p14:creationId xmlns:p14="http://schemas.microsoft.com/office/powerpoint/2010/main" val="303534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987825" y="616828"/>
            <a:ext cx="8057321" cy="689111"/>
          </a:xfrm>
        </p:spPr>
        <p:txBody>
          <a:bodyPr>
            <a:normAutofit fontScale="90000"/>
          </a:bodyPr>
          <a:lstStyle/>
          <a:p>
            <a:pPr algn="ctr"/>
            <a:r>
              <a:rPr lang="en-US" sz="3000" b="1" cap="none" dirty="0"/>
              <a:t>DISSA Course – Practical Aspects – Case Study</a:t>
            </a:r>
            <a:br>
              <a:rPr lang="en-US" sz="3000" b="1" cap="none" dirty="0"/>
            </a:br>
            <a:r>
              <a:rPr lang="en-US" sz="3200" b="1" cap="none" dirty="0">
                <a:solidFill>
                  <a:srgbClr val="202124"/>
                </a:solidFill>
                <a:effectLst/>
                <a:latin typeface="Gabriola" panose="04040605051002020D02" pitchFamily="82" charset="0"/>
              </a:rPr>
              <a:t>(Core Banking System)</a:t>
            </a:r>
            <a:endParaRPr lang="en-US" sz="2000" cap="none" dirty="0"/>
          </a:p>
        </p:txBody>
      </p:sp>
      <p:pic>
        <p:nvPicPr>
          <p:cNvPr id="4" name="Picture 3">
            <a:extLst>
              <a:ext uri="{FF2B5EF4-FFF2-40B4-BE49-F238E27FC236}">
                <a16:creationId xmlns:a16="http://schemas.microsoft.com/office/drawing/2014/main" id="{C58E827A-E575-4512-A7B1-6808A7D318D3}"/>
              </a:ext>
            </a:extLst>
          </p:cNvPr>
          <p:cNvPicPr>
            <a:picLocks noChangeAspect="1"/>
          </p:cNvPicPr>
          <p:nvPr/>
        </p:nvPicPr>
        <p:blipFill>
          <a:blip r:embed="rId2"/>
          <a:stretch>
            <a:fillRect/>
          </a:stretch>
        </p:blipFill>
        <p:spPr>
          <a:xfrm>
            <a:off x="32619" y="198778"/>
            <a:ext cx="2505673" cy="1199639"/>
          </a:xfrm>
          <a:prstGeom prst="rect">
            <a:avLst/>
          </a:prstGeom>
        </p:spPr>
      </p:pic>
      <p:pic>
        <p:nvPicPr>
          <p:cNvPr id="8" name="Picture 7">
            <a:extLst>
              <a:ext uri="{FF2B5EF4-FFF2-40B4-BE49-F238E27FC236}">
                <a16:creationId xmlns:a16="http://schemas.microsoft.com/office/drawing/2014/main" id="{FEC90F79-5F50-4F49-AD64-4914493B7345}"/>
              </a:ext>
            </a:extLst>
          </p:cNvPr>
          <p:cNvPicPr>
            <a:picLocks noChangeAspect="1"/>
          </p:cNvPicPr>
          <p:nvPr/>
        </p:nvPicPr>
        <p:blipFill>
          <a:blip r:embed="rId3"/>
          <a:stretch>
            <a:fillRect/>
          </a:stretch>
        </p:blipFill>
        <p:spPr>
          <a:xfrm>
            <a:off x="1311965" y="1537252"/>
            <a:ext cx="9607826" cy="4439478"/>
          </a:xfrm>
          <a:prstGeom prst="rect">
            <a:avLst/>
          </a:prstGeom>
        </p:spPr>
      </p:pic>
      <p:sp>
        <p:nvSpPr>
          <p:cNvPr id="7" name="TextBox 6">
            <a:extLst>
              <a:ext uri="{FF2B5EF4-FFF2-40B4-BE49-F238E27FC236}">
                <a16:creationId xmlns:a16="http://schemas.microsoft.com/office/drawing/2014/main" id="{2BBC76C6-5377-4CA3-98E3-71180314F463}"/>
              </a:ext>
            </a:extLst>
          </p:cNvPr>
          <p:cNvSpPr txBox="1"/>
          <p:nvPr/>
        </p:nvSpPr>
        <p:spPr>
          <a:xfrm>
            <a:off x="56316" y="1935682"/>
            <a:ext cx="1136379"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222222"/>
                </a:solidFill>
                <a:effectLst/>
                <a:uLnTx/>
                <a:uFillTx/>
                <a:latin typeface="Google Sans"/>
                <a:ea typeface="+mn-ea"/>
                <a:cs typeface="+mn-cs"/>
              </a:rPr>
              <a:t>NABARD</a:t>
            </a:r>
            <a:endParaRPr kumimoji="0" lang="en-IN" sz="1800" b="1" i="0" u="none" strike="noStrike" kern="1200" cap="none" spc="0" normalizeH="0" baseline="0" noProof="0" dirty="0">
              <a:ln>
                <a:noFill/>
              </a:ln>
              <a:solidFill>
                <a:prstClr val="black"/>
              </a:solidFill>
              <a:effectLst/>
              <a:uLnTx/>
              <a:uFillTx/>
              <a:latin typeface="Gill Sans MT"/>
              <a:ea typeface="+mn-ea"/>
              <a:cs typeface="+mn-cs"/>
            </a:endParaRPr>
          </a:p>
        </p:txBody>
      </p:sp>
      <p:sp>
        <p:nvSpPr>
          <p:cNvPr id="9" name="TextBox 8">
            <a:extLst>
              <a:ext uri="{FF2B5EF4-FFF2-40B4-BE49-F238E27FC236}">
                <a16:creationId xmlns:a16="http://schemas.microsoft.com/office/drawing/2014/main" id="{FA2E8B67-076E-4504-917A-7C93AA1459A4}"/>
              </a:ext>
            </a:extLst>
          </p:cNvPr>
          <p:cNvSpPr txBox="1"/>
          <p:nvPr/>
        </p:nvSpPr>
        <p:spPr>
          <a:xfrm>
            <a:off x="66258" y="2437130"/>
            <a:ext cx="1232455" cy="132343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Calibri" panose="020F0502020204030204" pitchFamily="34" charset="0"/>
                <a:cs typeface="Calibri" panose="020F0502020204030204" pitchFamily="34" charset="0"/>
              </a:rPr>
              <a:t>‘43’ RRBs</a:t>
            </a:r>
            <a:r>
              <a:rPr kumimoji="0" lang="en-IN" sz="20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Calibri" panose="020F0502020204030204" pitchFamily="34" charset="0"/>
                <a:cs typeface="Calibri" panose="020F0502020204030204" pitchFamily="34" charset="0"/>
              </a:rPr>
              <a:t> with </a:t>
            </a:r>
            <a:r>
              <a:rPr kumimoji="0" lang="en-IN" sz="20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Calibri" panose="020F0502020204030204" pitchFamily="34" charset="0"/>
              </a:rPr>
              <a:t>21,871 Branches</a:t>
            </a:r>
            <a:r>
              <a:rPr kumimoji="0" lang="en-IN" sz="20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Calibri" panose="020F0502020204030204" pitchFamily="34" charset="0"/>
              </a:rPr>
              <a:t> </a:t>
            </a:r>
            <a:endParaRPr kumimoji="0" lang="en-IN" sz="18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11" name="TextBox 10">
            <a:extLst>
              <a:ext uri="{FF2B5EF4-FFF2-40B4-BE49-F238E27FC236}">
                <a16:creationId xmlns:a16="http://schemas.microsoft.com/office/drawing/2014/main" id="{74F267FA-A625-4545-B5D7-5548391BA486}"/>
              </a:ext>
            </a:extLst>
          </p:cNvPr>
          <p:cNvSpPr txBox="1"/>
          <p:nvPr/>
        </p:nvSpPr>
        <p:spPr>
          <a:xfrm>
            <a:off x="56323" y="4173163"/>
            <a:ext cx="1255642" cy="190821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1800" b="1" i="1"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Calibri" panose="020F0502020204030204" pitchFamily="34" charset="0"/>
                <a:cs typeface="Calibri" panose="020F0502020204030204" pitchFamily="34" charset="0"/>
              </a:rPr>
              <a:t>NEFT/RTGS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2000" b="1" i="1"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Calibri" panose="020F0502020204030204" pitchFamily="34" charset="0"/>
                <a:cs typeface="Calibri" panose="020F0502020204030204" pitchFamily="34" charset="0"/>
              </a:rPr>
              <a:t>IT Platform</a:t>
            </a:r>
            <a:r>
              <a:rPr kumimoji="0" lang="en-IN" sz="20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Calibri" panose="020F0502020204030204" pitchFamily="34" charset="0"/>
                <a:cs typeface="Calibri" panose="020F0502020204030204" pitchFamily="34" charset="0"/>
              </a:rPr>
              <a:t> is ~</a:t>
            </a:r>
            <a:r>
              <a:rPr kumimoji="0" lang="en-IN" sz="20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Calibri" panose="020F0502020204030204" pitchFamily="34" charset="0"/>
                <a:cs typeface="Calibri" panose="020F0502020204030204" pitchFamily="34" charset="0"/>
              </a:rPr>
              <a:t>1,71,241 Branches</a:t>
            </a:r>
            <a:endParaRPr kumimoji="0" lang="en-IN" sz="1800" b="0" i="0" u="none" strike="noStrike" kern="1200" cap="none" spc="0" normalizeH="0" baseline="0" noProof="0" dirty="0">
              <a:ln>
                <a:noFill/>
              </a:ln>
              <a:solidFill>
                <a:prstClr val="black"/>
              </a:solidFill>
              <a:effectLst/>
              <a:uLnTx/>
              <a:uFillTx/>
              <a:latin typeface="Gill Sans MT"/>
              <a:ea typeface="+mn-ea"/>
              <a:cs typeface="+mn-cs"/>
            </a:endParaRPr>
          </a:p>
        </p:txBody>
      </p:sp>
      <p:pic>
        <p:nvPicPr>
          <p:cNvPr id="5" name="Picture 4">
            <a:extLst>
              <a:ext uri="{FF2B5EF4-FFF2-40B4-BE49-F238E27FC236}">
                <a16:creationId xmlns:a16="http://schemas.microsoft.com/office/drawing/2014/main" id="{56F0C343-9072-4641-AD35-C8CFF09742A5}"/>
              </a:ext>
            </a:extLst>
          </p:cNvPr>
          <p:cNvPicPr>
            <a:picLocks noChangeAspect="1"/>
          </p:cNvPicPr>
          <p:nvPr/>
        </p:nvPicPr>
        <p:blipFill>
          <a:blip r:embed="rId4"/>
          <a:stretch>
            <a:fillRect/>
          </a:stretch>
        </p:blipFill>
        <p:spPr>
          <a:xfrm>
            <a:off x="39753" y="1429756"/>
            <a:ext cx="1231575" cy="499915"/>
          </a:xfrm>
          <a:prstGeom prst="rect">
            <a:avLst/>
          </a:prstGeom>
        </p:spPr>
      </p:pic>
    </p:spTree>
    <p:extLst>
      <p:ext uri="{BB962C8B-B14F-4D97-AF65-F5344CB8AC3E}">
        <p14:creationId xmlns:p14="http://schemas.microsoft.com/office/powerpoint/2010/main" val="8047915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R="96520" algn="just">
              <a:lnSpc>
                <a:spcPct val="102000"/>
              </a:lnSpc>
              <a:spcBef>
                <a:spcPts val="430"/>
              </a:spcBef>
              <a:buSzPts val="1100"/>
              <a:buFont typeface="Wingdings" panose="05000000000000000000" pitchFamily="2" charset="2"/>
              <a:buChar char="ü"/>
              <a:tabLst>
                <a:tab pos="854075" algn="l"/>
              </a:tabLst>
            </a:pPr>
            <a:endParaRPr lang="en-US" b="1" dirty="0">
              <a:effectLst/>
              <a:latin typeface="Arial" panose="020B0604020202020204" pitchFamily="34" charset="0"/>
              <a:ea typeface="Symbol" panose="05050102010706020507" pitchFamily="18" charset="2"/>
              <a:cs typeface="Arial MT"/>
            </a:endParaRPr>
          </a:p>
          <a:p>
            <a:pPr marR="96520" algn="just">
              <a:lnSpc>
                <a:spcPct val="102000"/>
              </a:lnSpc>
              <a:spcBef>
                <a:spcPts val="430"/>
              </a:spcBef>
              <a:buSzPts val="1100"/>
              <a:buFont typeface="Wingdings" panose="05000000000000000000" pitchFamily="2" charset="2"/>
              <a:buChar char="ü"/>
              <a:tabLst>
                <a:tab pos="854075" algn="l"/>
              </a:tabLst>
            </a:pPr>
            <a:endParaRPr lang="en-US" b="1" dirty="0">
              <a:latin typeface="Arial" panose="020B0604020202020204" pitchFamily="34" charset="0"/>
              <a:ea typeface="Symbol" panose="05050102010706020507" pitchFamily="18" charset="2"/>
              <a:cs typeface="Arial MT"/>
            </a:endParaRPr>
          </a:p>
          <a:p>
            <a:pPr marR="96520" algn="just">
              <a:lnSpc>
                <a:spcPct val="102000"/>
              </a:lnSpc>
              <a:spcBef>
                <a:spcPts val="430"/>
              </a:spcBef>
              <a:buSzPts val="1100"/>
              <a:buFont typeface="Wingdings" panose="05000000000000000000" pitchFamily="2" charset="2"/>
              <a:buChar char="ü"/>
              <a:tabLst>
                <a:tab pos="854075" algn="l"/>
              </a:tabLst>
            </a:pPr>
            <a:endParaRPr lang="en-US" b="1" dirty="0">
              <a:effectLst/>
              <a:latin typeface="Arial" panose="020B0604020202020204" pitchFamily="34" charset="0"/>
              <a:ea typeface="Symbol" panose="05050102010706020507" pitchFamily="18" charset="2"/>
              <a:cs typeface="Arial MT"/>
            </a:endParaRPr>
          </a:p>
          <a:p>
            <a:pPr marL="0" marR="96520" indent="0" algn="just">
              <a:lnSpc>
                <a:spcPct val="102000"/>
              </a:lnSpc>
              <a:spcBef>
                <a:spcPts val="430"/>
              </a:spcBef>
              <a:buSzPts val="1100"/>
              <a:buNone/>
              <a:tabLst>
                <a:tab pos="854075" algn="l"/>
              </a:tabLst>
            </a:pPr>
            <a:r>
              <a:rPr lang="en-US" sz="2300" b="1" dirty="0">
                <a:latin typeface="+mj-lt"/>
                <a:ea typeface="Symbol" panose="05050102010706020507" pitchFamily="18" charset="2"/>
                <a:cs typeface="Arial MT"/>
              </a:rPr>
              <a:t>STEP-6 : </a:t>
            </a:r>
            <a:r>
              <a:rPr lang="en-US" sz="2300" b="1" dirty="0">
                <a:effectLst/>
                <a:latin typeface="+mj-lt"/>
                <a:ea typeface="Symbol" panose="05050102010706020507" pitchFamily="18" charset="2"/>
                <a:cs typeface="Arial MT"/>
              </a:rPr>
              <a:t>Communicate</a:t>
            </a:r>
            <a:r>
              <a:rPr lang="en-US" sz="2300" b="1" spc="5" dirty="0">
                <a:effectLst/>
                <a:latin typeface="+mj-lt"/>
                <a:ea typeface="Symbol" panose="05050102010706020507" pitchFamily="18" charset="2"/>
                <a:cs typeface="Arial MT"/>
              </a:rPr>
              <a:t> </a:t>
            </a:r>
            <a:r>
              <a:rPr lang="en-US" sz="2300" b="1" dirty="0">
                <a:effectLst/>
                <a:latin typeface="+mj-lt"/>
                <a:ea typeface="Symbol" panose="05050102010706020507" pitchFamily="18" charset="2"/>
                <a:cs typeface="Arial MT"/>
              </a:rPr>
              <a:t>the</a:t>
            </a:r>
            <a:r>
              <a:rPr lang="en-US" sz="2300" b="1" spc="5" dirty="0">
                <a:effectLst/>
                <a:latin typeface="+mj-lt"/>
                <a:ea typeface="Symbol" panose="05050102010706020507" pitchFamily="18" charset="2"/>
                <a:cs typeface="Arial MT"/>
              </a:rPr>
              <a:t> </a:t>
            </a:r>
            <a:r>
              <a:rPr lang="en-US" sz="2300" b="1" dirty="0">
                <a:effectLst/>
                <a:latin typeface="+mj-lt"/>
                <a:ea typeface="Symbol" panose="05050102010706020507" pitchFamily="18" charset="2"/>
                <a:cs typeface="Arial MT"/>
              </a:rPr>
              <a:t>IT</a:t>
            </a:r>
            <a:r>
              <a:rPr lang="en-US" sz="2300" b="1" spc="5" dirty="0">
                <a:effectLst/>
                <a:latin typeface="+mj-lt"/>
                <a:ea typeface="Symbol" panose="05050102010706020507" pitchFamily="18" charset="2"/>
                <a:cs typeface="Arial MT"/>
              </a:rPr>
              <a:t> </a:t>
            </a:r>
            <a:r>
              <a:rPr lang="en-US" sz="2300" b="1" spc="5" dirty="0">
                <a:latin typeface="+mj-lt"/>
                <a:ea typeface="Symbol" panose="05050102010706020507" pitchFamily="18" charset="2"/>
                <a:cs typeface="Arial MT"/>
              </a:rPr>
              <a:t>S</a:t>
            </a:r>
            <a:r>
              <a:rPr lang="en-US" sz="2300" b="1" dirty="0">
                <a:effectLst/>
                <a:latin typeface="+mj-lt"/>
                <a:ea typeface="Symbol" panose="05050102010706020507" pitchFamily="18" charset="2"/>
                <a:cs typeface="Arial MT"/>
              </a:rPr>
              <a:t>trategy</a:t>
            </a:r>
            <a:r>
              <a:rPr lang="en-US" sz="2300" b="1" spc="5" dirty="0">
                <a:effectLst/>
                <a:latin typeface="+mj-lt"/>
                <a:ea typeface="Symbol" panose="05050102010706020507" pitchFamily="18" charset="2"/>
                <a:cs typeface="Arial MT"/>
              </a:rPr>
              <a:t> </a:t>
            </a:r>
            <a:r>
              <a:rPr lang="en-US" sz="2300" b="1" dirty="0">
                <a:effectLst/>
                <a:latin typeface="+mj-lt"/>
                <a:ea typeface="Symbol" panose="05050102010706020507" pitchFamily="18" charset="2"/>
                <a:cs typeface="Arial MT"/>
              </a:rPr>
              <a:t>and</a:t>
            </a:r>
            <a:r>
              <a:rPr lang="en-US" sz="2300" b="1" spc="5" dirty="0">
                <a:effectLst/>
                <a:latin typeface="+mj-lt"/>
                <a:ea typeface="Symbol" panose="05050102010706020507" pitchFamily="18" charset="2"/>
                <a:cs typeface="Arial MT"/>
              </a:rPr>
              <a:t> </a:t>
            </a:r>
            <a:r>
              <a:rPr lang="en-US" sz="2300" b="1" spc="5" dirty="0">
                <a:latin typeface="+mj-lt"/>
                <a:ea typeface="Symbol" panose="05050102010706020507" pitchFamily="18" charset="2"/>
                <a:cs typeface="Arial MT"/>
              </a:rPr>
              <a:t>D</a:t>
            </a:r>
            <a:r>
              <a:rPr lang="en-US" sz="2300" b="1" dirty="0">
                <a:effectLst/>
                <a:latin typeface="+mj-lt"/>
                <a:ea typeface="Symbol" panose="05050102010706020507" pitchFamily="18" charset="2"/>
                <a:cs typeface="Arial MT"/>
              </a:rPr>
              <a:t>irection:</a:t>
            </a:r>
            <a:r>
              <a:rPr lang="en-US" sz="2300" b="1" spc="5" dirty="0">
                <a:effectLst/>
                <a:latin typeface="+mj-lt"/>
                <a:ea typeface="Symbol" panose="05050102010706020507" pitchFamily="18" charset="2"/>
                <a:cs typeface="Arial MT"/>
              </a:rPr>
              <a:t> </a:t>
            </a:r>
            <a:r>
              <a:rPr lang="en-US" sz="2300" dirty="0">
                <a:effectLst/>
                <a:latin typeface="+mj-lt"/>
                <a:ea typeface="Symbol" panose="05050102010706020507" pitchFamily="18" charset="2"/>
                <a:cs typeface="Symbol" panose="05050102010706020507" pitchFamily="18" charset="2"/>
              </a:rPr>
              <a:t>It</a:t>
            </a:r>
            <a:r>
              <a:rPr lang="en-US" sz="2300" spc="5" dirty="0">
                <a:effectLst/>
                <a:latin typeface="+mj-lt"/>
                <a:ea typeface="Symbol" panose="05050102010706020507" pitchFamily="18" charset="2"/>
                <a:cs typeface="Symbol" panose="05050102010706020507" pitchFamily="18" charset="2"/>
              </a:rPr>
              <a:t> </a:t>
            </a:r>
            <a:r>
              <a:rPr lang="en-US" sz="2300" spc="5" dirty="0">
                <a:latin typeface="+mj-lt"/>
                <a:ea typeface="Symbol" panose="05050102010706020507" pitchFamily="18" charset="2"/>
                <a:cs typeface="Symbol" panose="05050102010706020507" pitchFamily="18" charset="2"/>
              </a:rPr>
              <a:t>C</a:t>
            </a:r>
            <a:r>
              <a:rPr lang="en-US" sz="2300" dirty="0">
                <a:effectLst/>
                <a:latin typeface="+mj-lt"/>
                <a:ea typeface="Symbol" panose="05050102010706020507" pitchFamily="18" charset="2"/>
                <a:cs typeface="Symbol" panose="05050102010706020507" pitchFamily="18" charset="2"/>
              </a:rPr>
              <a:t>reates</a:t>
            </a:r>
            <a:r>
              <a:rPr lang="en-US" sz="2300" spc="5" dirty="0">
                <a:effectLst/>
                <a:latin typeface="+mj-lt"/>
                <a:ea typeface="Symbol" panose="05050102010706020507" pitchFamily="18" charset="2"/>
                <a:cs typeface="Symbol" panose="05050102010706020507" pitchFamily="18" charset="2"/>
              </a:rPr>
              <a:t> </a:t>
            </a:r>
            <a:r>
              <a:rPr lang="en-US" sz="2300" spc="5" dirty="0">
                <a:latin typeface="+mj-lt"/>
                <a:ea typeface="Symbol" panose="05050102010706020507" pitchFamily="18" charset="2"/>
                <a:cs typeface="Symbol" panose="05050102010706020507" pitchFamily="18" charset="2"/>
              </a:rPr>
              <a:t>A</a:t>
            </a:r>
            <a:r>
              <a:rPr lang="en-US" sz="2300" dirty="0">
                <a:effectLst/>
                <a:latin typeface="+mj-lt"/>
                <a:ea typeface="Symbol" panose="05050102010706020507" pitchFamily="18" charset="2"/>
                <a:cs typeface="Symbol" panose="05050102010706020507" pitchFamily="18" charset="2"/>
              </a:rPr>
              <a:t>wareness</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and</a:t>
            </a:r>
            <a:r>
              <a:rPr lang="en-US" sz="2300" spc="5" dirty="0">
                <a:effectLst/>
                <a:latin typeface="+mj-lt"/>
                <a:ea typeface="Symbol" panose="05050102010706020507" pitchFamily="18" charset="2"/>
                <a:cs typeface="Symbol" panose="05050102010706020507" pitchFamily="18" charset="2"/>
              </a:rPr>
              <a:t> </a:t>
            </a:r>
            <a:r>
              <a:rPr lang="en-US" sz="2300" spc="5" dirty="0">
                <a:latin typeface="+mj-lt"/>
                <a:ea typeface="Symbol" panose="05050102010706020507" pitchFamily="18" charset="2"/>
                <a:cs typeface="Symbol" panose="05050102010706020507" pitchFamily="18" charset="2"/>
              </a:rPr>
              <a:t>U</a:t>
            </a:r>
            <a:r>
              <a:rPr lang="en-US" sz="2300" dirty="0">
                <a:effectLst/>
                <a:latin typeface="+mj-lt"/>
                <a:ea typeface="Symbol" panose="05050102010706020507" pitchFamily="18" charset="2"/>
                <a:cs typeface="Symbol" panose="05050102010706020507" pitchFamily="18" charset="2"/>
              </a:rPr>
              <a:t>nderstanding of the Business and IT Objectives and Direction, as Captured in the IT</a:t>
            </a:r>
            <a:r>
              <a:rPr lang="en-US" sz="2300" spc="5" dirty="0">
                <a:effectLst/>
                <a:latin typeface="+mj-lt"/>
                <a:ea typeface="Symbol" panose="05050102010706020507" pitchFamily="18" charset="2"/>
                <a:cs typeface="Symbol" panose="05050102010706020507" pitchFamily="18" charset="2"/>
              </a:rPr>
              <a:t> </a:t>
            </a:r>
            <a:r>
              <a:rPr lang="en-US" sz="2300" spc="5" dirty="0">
                <a:latin typeface="+mj-lt"/>
                <a:ea typeface="Symbol" panose="05050102010706020507" pitchFamily="18" charset="2"/>
                <a:cs typeface="Symbol" panose="05050102010706020507" pitchFamily="18" charset="2"/>
              </a:rPr>
              <a:t>S</a:t>
            </a:r>
            <a:r>
              <a:rPr lang="en-US" sz="2300" dirty="0">
                <a:effectLst/>
                <a:latin typeface="+mj-lt"/>
                <a:ea typeface="Symbol" panose="05050102010706020507" pitchFamily="18" charset="2"/>
                <a:cs typeface="Symbol" panose="05050102010706020507" pitchFamily="18" charset="2"/>
              </a:rPr>
              <a:t>trategy, through Communication to Appropriate </a:t>
            </a:r>
            <a:r>
              <a:rPr lang="en-US" sz="2300" dirty="0">
                <a:latin typeface="+mj-lt"/>
                <a:ea typeface="Symbol" panose="05050102010706020507" pitchFamily="18" charset="2"/>
                <a:cs typeface="Symbol" panose="05050102010706020507" pitchFamily="18" charset="2"/>
              </a:rPr>
              <a:t>S</a:t>
            </a:r>
            <a:r>
              <a:rPr lang="en-US" sz="2300" dirty="0">
                <a:effectLst/>
                <a:latin typeface="+mj-lt"/>
                <a:ea typeface="Symbol" panose="05050102010706020507" pitchFamily="18" charset="2"/>
                <a:cs typeface="Symbol" panose="05050102010706020507" pitchFamily="18" charset="2"/>
              </a:rPr>
              <a:t>takeholders and users throughout</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the</a:t>
            </a:r>
            <a:r>
              <a:rPr lang="en-US" sz="2300" spc="5" dirty="0">
                <a:effectLst/>
                <a:latin typeface="+mj-lt"/>
                <a:ea typeface="Symbol" panose="05050102010706020507" pitchFamily="18" charset="2"/>
                <a:cs typeface="Symbol" panose="05050102010706020507" pitchFamily="18" charset="2"/>
              </a:rPr>
              <a:t> </a:t>
            </a:r>
            <a:r>
              <a:rPr lang="en-US" sz="2300" spc="5" dirty="0">
                <a:latin typeface="+mj-lt"/>
                <a:ea typeface="Symbol" panose="05050102010706020507" pitchFamily="18" charset="2"/>
                <a:cs typeface="Symbol" panose="05050102010706020507" pitchFamily="18" charset="2"/>
              </a:rPr>
              <a:t>E</a:t>
            </a:r>
            <a:r>
              <a:rPr lang="en-US" sz="2300" dirty="0">
                <a:effectLst/>
                <a:latin typeface="+mj-lt"/>
                <a:ea typeface="Symbol" panose="05050102010706020507" pitchFamily="18" charset="2"/>
                <a:cs typeface="Symbol" panose="05050102010706020507" pitchFamily="18" charset="2"/>
              </a:rPr>
              <a:t>nterprise.</a:t>
            </a:r>
            <a:endParaRPr lang="en-IN" sz="2300" dirty="0">
              <a:effectLst/>
              <a:latin typeface="+mj-lt"/>
              <a:ea typeface="Symbol" panose="05050102010706020507" pitchFamily="18" charset="2"/>
              <a:cs typeface="Symbol" panose="05050102010706020507" pitchFamily="18" charset="2"/>
            </a:endParaRPr>
          </a:p>
        </p:txBody>
      </p:sp>
    </p:spTree>
    <p:extLst>
      <p:ext uri="{BB962C8B-B14F-4D97-AF65-F5344CB8AC3E}">
        <p14:creationId xmlns:p14="http://schemas.microsoft.com/office/powerpoint/2010/main" val="334221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indent="0" algn="just">
              <a:buNone/>
            </a:pPr>
            <a:r>
              <a:rPr lang="en-US" sz="2300" i="1" spc="0" dirty="0">
                <a:effectLst/>
                <a:latin typeface="+mj-lt"/>
                <a:ea typeface="Arial" panose="020B0604020202020204" pitchFamily="34" charset="0"/>
                <a:cs typeface="Arial MT"/>
              </a:rPr>
              <a:t>What</a:t>
            </a:r>
            <a:r>
              <a:rPr lang="en-US" sz="2300" i="1" spc="15" dirty="0">
                <a:effectLst/>
                <a:latin typeface="+mj-lt"/>
                <a:ea typeface="Arial" panose="020B0604020202020204" pitchFamily="34" charset="0"/>
                <a:cs typeface="Arial MT"/>
              </a:rPr>
              <a:t> </a:t>
            </a:r>
            <a:r>
              <a:rPr lang="en-US" sz="2300" i="1" spc="0" dirty="0">
                <a:effectLst/>
                <a:latin typeface="+mj-lt"/>
                <a:ea typeface="Arial" panose="020B0604020202020204" pitchFamily="34" charset="0"/>
                <a:cs typeface="Arial MT"/>
              </a:rPr>
              <a:t>are</a:t>
            </a:r>
            <a:r>
              <a:rPr lang="en-US" sz="2300" i="1" spc="15" dirty="0">
                <a:effectLst/>
                <a:latin typeface="+mj-lt"/>
                <a:ea typeface="Arial" panose="020B0604020202020204" pitchFamily="34" charset="0"/>
                <a:cs typeface="Arial MT"/>
              </a:rPr>
              <a:t> </a:t>
            </a:r>
            <a:r>
              <a:rPr lang="en-US" sz="2300" i="1" spc="0" dirty="0">
                <a:effectLst/>
                <a:latin typeface="+mj-lt"/>
                <a:ea typeface="Arial" panose="020B0604020202020204" pitchFamily="34" charset="0"/>
                <a:cs typeface="Arial MT"/>
              </a:rPr>
              <a:t>the</a:t>
            </a:r>
            <a:r>
              <a:rPr lang="en-US" sz="2300" i="1" spc="30" dirty="0">
                <a:effectLst/>
                <a:latin typeface="+mj-lt"/>
                <a:ea typeface="Arial" panose="020B0604020202020204" pitchFamily="34" charset="0"/>
                <a:cs typeface="Arial MT"/>
              </a:rPr>
              <a:t> </a:t>
            </a:r>
            <a:r>
              <a:rPr lang="en-US" sz="2300" b="1" i="1" spc="0" dirty="0">
                <a:effectLst/>
                <a:latin typeface="+mj-lt"/>
                <a:ea typeface="Arial" panose="020B0604020202020204" pitchFamily="34" charset="0"/>
                <a:cs typeface="Arial MT"/>
              </a:rPr>
              <a:t>IT</a:t>
            </a:r>
            <a:r>
              <a:rPr lang="en-US" sz="2300" b="1" i="1" spc="10" dirty="0">
                <a:effectLst/>
                <a:latin typeface="+mj-lt"/>
                <a:ea typeface="Arial" panose="020B0604020202020204" pitchFamily="34" charset="0"/>
                <a:cs typeface="Arial MT"/>
              </a:rPr>
              <a:t> </a:t>
            </a:r>
            <a:r>
              <a:rPr lang="en-US" sz="2300" b="1" i="1" spc="10" dirty="0">
                <a:latin typeface="+mj-lt"/>
                <a:ea typeface="Arial" panose="020B0604020202020204" pitchFamily="34" charset="0"/>
                <a:cs typeface="Arial MT"/>
              </a:rPr>
              <a:t>T</a:t>
            </a:r>
            <a:r>
              <a:rPr lang="en-US" sz="2300" b="1" i="1" spc="0" dirty="0">
                <a:effectLst/>
                <a:latin typeface="+mj-lt"/>
                <a:ea typeface="Arial" panose="020B0604020202020204" pitchFamily="34" charset="0"/>
                <a:cs typeface="Arial MT"/>
              </a:rPr>
              <a:t>ools</a:t>
            </a:r>
            <a:r>
              <a:rPr lang="en-US" sz="2300" i="1" spc="20" dirty="0">
                <a:effectLst/>
                <a:latin typeface="+mj-lt"/>
                <a:ea typeface="Arial" panose="020B0604020202020204" pitchFamily="34" charset="0"/>
                <a:cs typeface="Arial MT"/>
              </a:rPr>
              <a:t> </a:t>
            </a:r>
            <a:r>
              <a:rPr lang="en-US" sz="2300" i="1" spc="0" dirty="0">
                <a:effectLst/>
                <a:latin typeface="+mj-lt"/>
                <a:ea typeface="Arial" panose="020B0604020202020204" pitchFamily="34" charset="0"/>
                <a:cs typeface="Arial MT"/>
              </a:rPr>
              <a:t>you</a:t>
            </a:r>
            <a:r>
              <a:rPr lang="en-US" sz="2300" i="1" spc="15" dirty="0">
                <a:effectLst/>
                <a:latin typeface="+mj-lt"/>
                <a:ea typeface="Arial" panose="020B0604020202020204" pitchFamily="34" charset="0"/>
                <a:cs typeface="Arial MT"/>
              </a:rPr>
              <a:t> </a:t>
            </a:r>
            <a:r>
              <a:rPr lang="en-US" sz="2300" i="1" spc="0" dirty="0">
                <a:effectLst/>
                <a:latin typeface="+mj-lt"/>
                <a:ea typeface="Arial" panose="020B0604020202020204" pitchFamily="34" charset="0"/>
                <a:cs typeface="Arial MT"/>
              </a:rPr>
              <a:t>may</a:t>
            </a:r>
            <a:r>
              <a:rPr lang="en-US" sz="2300" i="1" spc="20" dirty="0">
                <a:effectLst/>
                <a:latin typeface="+mj-lt"/>
                <a:ea typeface="Arial" panose="020B0604020202020204" pitchFamily="34" charset="0"/>
                <a:cs typeface="Arial MT"/>
              </a:rPr>
              <a:t> </a:t>
            </a:r>
            <a:r>
              <a:rPr lang="en-US" sz="2300" i="1" spc="0" dirty="0">
                <a:effectLst/>
                <a:latin typeface="+mj-lt"/>
                <a:ea typeface="Arial" panose="020B0604020202020204" pitchFamily="34" charset="0"/>
                <a:cs typeface="Arial MT"/>
              </a:rPr>
              <a:t>consider</a:t>
            </a:r>
            <a:r>
              <a:rPr lang="en-US" sz="2300" i="1" spc="10" dirty="0">
                <a:effectLst/>
                <a:latin typeface="+mj-lt"/>
                <a:ea typeface="Arial" panose="020B0604020202020204" pitchFamily="34" charset="0"/>
                <a:cs typeface="Arial MT"/>
              </a:rPr>
              <a:t> </a:t>
            </a:r>
            <a:r>
              <a:rPr lang="en-US" sz="2300" i="1" dirty="0">
                <a:latin typeface="+mj-lt"/>
                <a:ea typeface="Arial" panose="020B0604020202020204" pitchFamily="34" charset="0"/>
                <a:cs typeface="Arial MT"/>
              </a:rPr>
              <a:t>C</a:t>
            </a:r>
            <a:r>
              <a:rPr lang="en-US" sz="2300" i="1" spc="0" dirty="0">
                <a:effectLst/>
                <a:latin typeface="+mj-lt"/>
                <a:ea typeface="Arial" panose="020B0604020202020204" pitchFamily="34" charset="0"/>
                <a:cs typeface="Arial MT"/>
              </a:rPr>
              <a:t>ritical</a:t>
            </a:r>
            <a:r>
              <a:rPr lang="en-US" sz="2300" i="1" spc="20" dirty="0">
                <a:effectLst/>
                <a:latin typeface="+mj-lt"/>
                <a:ea typeface="Arial" panose="020B0604020202020204" pitchFamily="34" charset="0"/>
                <a:cs typeface="Arial MT"/>
              </a:rPr>
              <a:t> </a:t>
            </a:r>
            <a:r>
              <a:rPr lang="en-US" sz="2300" i="1" spc="0" dirty="0">
                <a:effectLst/>
                <a:latin typeface="+mj-lt"/>
                <a:ea typeface="Arial" panose="020B0604020202020204" pitchFamily="34" charset="0"/>
                <a:cs typeface="Arial MT"/>
              </a:rPr>
              <a:t>for</a:t>
            </a:r>
            <a:r>
              <a:rPr lang="en-US" sz="2300" i="1" spc="10" dirty="0">
                <a:effectLst/>
                <a:latin typeface="+mj-lt"/>
                <a:ea typeface="Arial" panose="020B0604020202020204" pitchFamily="34" charset="0"/>
                <a:cs typeface="Arial MT"/>
              </a:rPr>
              <a:t> </a:t>
            </a:r>
            <a:r>
              <a:rPr lang="en-US" sz="2300" i="1" dirty="0">
                <a:latin typeface="+mj-lt"/>
                <a:ea typeface="Arial" panose="020B0604020202020204" pitchFamily="34" charset="0"/>
                <a:cs typeface="Arial MT"/>
              </a:rPr>
              <a:t>B</a:t>
            </a:r>
            <a:r>
              <a:rPr lang="en-US" sz="2300" i="1" spc="0" dirty="0">
                <a:effectLst/>
                <a:latin typeface="+mj-lt"/>
                <a:ea typeface="Arial" panose="020B0604020202020204" pitchFamily="34" charset="0"/>
                <a:cs typeface="Arial MT"/>
              </a:rPr>
              <a:t>usiness</a:t>
            </a:r>
            <a:r>
              <a:rPr lang="en-US" sz="2300" i="1" spc="15" dirty="0">
                <a:effectLst/>
                <a:latin typeface="+mj-lt"/>
                <a:ea typeface="Arial" panose="020B0604020202020204" pitchFamily="34" charset="0"/>
                <a:cs typeface="Arial MT"/>
              </a:rPr>
              <a:t> </a:t>
            </a:r>
            <a:r>
              <a:rPr lang="en-US" sz="2300" i="1" dirty="0">
                <a:latin typeface="+mj-lt"/>
                <a:ea typeface="Arial" panose="020B0604020202020204" pitchFamily="34" charset="0"/>
                <a:cs typeface="Arial MT"/>
              </a:rPr>
              <a:t>G</a:t>
            </a:r>
            <a:r>
              <a:rPr lang="en-US" sz="2300" i="1" spc="0" dirty="0">
                <a:effectLst/>
                <a:latin typeface="+mj-lt"/>
                <a:ea typeface="Arial" panose="020B0604020202020204" pitchFamily="34" charset="0"/>
                <a:cs typeface="Arial MT"/>
              </a:rPr>
              <a:t>rowth?	</a:t>
            </a:r>
            <a:endParaRPr lang="en-IN" sz="2300" spc="0" dirty="0">
              <a:effectLst/>
              <a:latin typeface="+mj-lt"/>
              <a:ea typeface="Arial" panose="020B0604020202020204" pitchFamily="34" charset="0"/>
              <a:cs typeface="Arial MT"/>
            </a:endParaRPr>
          </a:p>
          <a:p>
            <a:pPr marL="0" indent="0" algn="just">
              <a:buNone/>
            </a:pPr>
            <a:endParaRPr lang="en-IN" sz="2300" dirty="0">
              <a:latin typeface="+mj-lt"/>
            </a:endParaRPr>
          </a:p>
          <a:p>
            <a:pPr marL="0" indent="0" algn="just">
              <a:buNone/>
            </a:pPr>
            <a:endParaRPr lang="en-IN" sz="2300" dirty="0">
              <a:latin typeface="+mj-lt"/>
            </a:endParaRPr>
          </a:p>
          <a:p>
            <a:pPr marL="0" indent="0" algn="ctr">
              <a:buNone/>
            </a:pPr>
            <a:r>
              <a:rPr lang="en-IN" sz="2300" b="1" i="1" dirty="0">
                <a:latin typeface="+mj-lt"/>
              </a:rPr>
              <a:t>SOLUTION TO POINT-II</a:t>
            </a:r>
          </a:p>
        </p:txBody>
      </p:sp>
    </p:spTree>
    <p:extLst>
      <p:ext uri="{BB962C8B-B14F-4D97-AF65-F5344CB8AC3E}">
        <p14:creationId xmlns:p14="http://schemas.microsoft.com/office/powerpoint/2010/main" val="266176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Autofit/>
          </a:bodyPr>
          <a:lstStyle/>
          <a:p>
            <a:pPr marL="0" lvl="0" indent="0" algn="just">
              <a:spcBef>
                <a:spcPts val="480"/>
              </a:spcBef>
              <a:spcAft>
                <a:spcPts val="0"/>
              </a:spcAft>
              <a:buSzPts val="1100"/>
              <a:buNone/>
              <a:tabLst>
                <a:tab pos="579755" algn="l"/>
              </a:tabLst>
            </a:pPr>
            <a:r>
              <a:rPr lang="en-US" sz="2300" spc="0" dirty="0">
                <a:effectLst/>
                <a:latin typeface="+mj-lt"/>
                <a:ea typeface="Arial" panose="020B0604020202020204" pitchFamily="34" charset="0"/>
                <a:cs typeface="Arial MT"/>
              </a:rPr>
              <a:t>Some</a:t>
            </a:r>
            <a:r>
              <a:rPr lang="en-US" sz="2300" spc="1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IT</a:t>
            </a:r>
            <a:r>
              <a:rPr lang="en-US" sz="2300" spc="1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T</a:t>
            </a:r>
            <a:r>
              <a:rPr lang="en-US" sz="2300" spc="0" dirty="0">
                <a:effectLst/>
                <a:latin typeface="+mj-lt"/>
                <a:ea typeface="Arial" panose="020B0604020202020204" pitchFamily="34" charset="0"/>
                <a:cs typeface="Arial MT"/>
              </a:rPr>
              <a:t>ools</a:t>
            </a:r>
            <a:r>
              <a:rPr lang="en-US" sz="2300" spc="3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that</a:t>
            </a:r>
            <a:r>
              <a:rPr lang="en-US" sz="2300" spc="2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may</a:t>
            </a:r>
            <a:r>
              <a:rPr lang="en-US" sz="2300" spc="1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be</a:t>
            </a:r>
            <a:r>
              <a:rPr lang="en-US" sz="2300" spc="2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crucial</a:t>
            </a:r>
            <a:r>
              <a:rPr lang="en-US" sz="2300" spc="2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for</a:t>
            </a:r>
            <a:r>
              <a:rPr lang="en-US" sz="2300" spc="1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any</a:t>
            </a:r>
            <a:r>
              <a:rPr lang="en-US" sz="2300" spc="2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business</a:t>
            </a:r>
            <a:r>
              <a:rPr lang="en-US" sz="2300" spc="2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growth</a:t>
            </a:r>
            <a:r>
              <a:rPr lang="en-US" sz="2300" spc="1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are</a:t>
            </a:r>
            <a:r>
              <a:rPr lang="en-US" sz="2300" spc="2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as</a:t>
            </a:r>
            <a:r>
              <a:rPr lang="en-US" sz="2300" spc="1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follows:</a:t>
            </a:r>
            <a:endParaRPr lang="en-IN" sz="2300" spc="0" dirty="0">
              <a:effectLst/>
              <a:latin typeface="+mj-lt"/>
              <a:ea typeface="Arial" panose="020B0604020202020204" pitchFamily="34" charset="0"/>
              <a:cs typeface="Arial MT"/>
            </a:endParaRPr>
          </a:p>
          <a:p>
            <a:pPr marR="95885" algn="just">
              <a:lnSpc>
                <a:spcPct val="102000"/>
              </a:lnSpc>
              <a:spcBef>
                <a:spcPts val="535"/>
              </a:spcBef>
              <a:buSzPts val="1100"/>
              <a:buFont typeface="Wingdings" panose="05000000000000000000" pitchFamily="2" charset="2"/>
              <a:buChar char="ü"/>
              <a:tabLst>
                <a:tab pos="854075" algn="l"/>
              </a:tabLst>
            </a:pPr>
            <a:endParaRPr lang="en-US" sz="2300" b="1" spc="0" dirty="0">
              <a:effectLst/>
              <a:latin typeface="+mj-lt"/>
              <a:ea typeface="Arial" panose="020B0604020202020204" pitchFamily="34" charset="0"/>
              <a:cs typeface="Arial MT"/>
            </a:endParaRPr>
          </a:p>
          <a:p>
            <a:pPr marL="0" marR="95885" indent="0" algn="just">
              <a:lnSpc>
                <a:spcPct val="102000"/>
              </a:lnSpc>
              <a:spcBef>
                <a:spcPts val="535"/>
              </a:spcBef>
              <a:buSzPts val="1100"/>
              <a:buNone/>
              <a:tabLst>
                <a:tab pos="854075" algn="l"/>
              </a:tabLst>
            </a:pPr>
            <a:r>
              <a:rPr lang="en-US" sz="2300" b="1" spc="0" dirty="0">
                <a:effectLst/>
                <a:latin typeface="+mj-lt"/>
                <a:ea typeface="Arial" panose="020B0604020202020204" pitchFamily="34" charset="0"/>
                <a:cs typeface="Arial MT"/>
              </a:rPr>
              <a:t>Business Website: </a:t>
            </a:r>
            <a:r>
              <a:rPr lang="en-US" sz="2300" spc="0" dirty="0">
                <a:effectLst/>
                <a:latin typeface="+mj-lt"/>
                <a:ea typeface="Arial" panose="020B0604020202020204" pitchFamily="34" charset="0"/>
                <a:cs typeface="Arial MT"/>
              </a:rPr>
              <a:t>By having a Website, Enterprise / Business </a:t>
            </a:r>
            <a:r>
              <a:rPr lang="en-US" sz="2300" b="1" i="1" spc="0" dirty="0">
                <a:effectLst/>
                <a:latin typeface="+mj-lt"/>
                <a:ea typeface="Arial" panose="020B0604020202020204" pitchFamily="34" charset="0"/>
                <a:cs typeface="Arial MT"/>
              </a:rPr>
              <a:t>becomes</a:t>
            </a:r>
            <a:r>
              <a:rPr lang="en-US" sz="2300" b="1" i="1" spc="210" dirty="0">
                <a:effectLst/>
                <a:latin typeface="+mj-lt"/>
                <a:ea typeface="Arial" panose="020B0604020202020204" pitchFamily="34" charset="0"/>
                <a:cs typeface="Arial MT"/>
              </a:rPr>
              <a:t> </a:t>
            </a:r>
            <a:r>
              <a:rPr lang="en-US" sz="2300" b="1" i="1" spc="0" dirty="0">
                <a:effectLst/>
                <a:latin typeface="+mj-lt"/>
                <a:ea typeface="Arial" panose="020B0604020202020204" pitchFamily="34" charset="0"/>
                <a:cs typeface="Arial MT"/>
              </a:rPr>
              <a:t>reachable</a:t>
            </a:r>
            <a:r>
              <a:rPr lang="en-US" sz="2300" b="1" i="1" spc="5" dirty="0">
                <a:effectLst/>
                <a:latin typeface="+mj-lt"/>
                <a:ea typeface="Arial" panose="020B0604020202020204" pitchFamily="34" charset="0"/>
                <a:cs typeface="Arial MT"/>
              </a:rPr>
              <a:t> </a:t>
            </a:r>
            <a:r>
              <a:rPr lang="en-US" sz="2300" b="1" i="1" spc="0" dirty="0">
                <a:effectLst/>
                <a:latin typeface="+mj-lt"/>
                <a:ea typeface="Arial" panose="020B0604020202020204" pitchFamily="34" charset="0"/>
                <a:cs typeface="Arial MT"/>
              </a:rPr>
              <a:t>to Large number of Customers</a:t>
            </a:r>
            <a:r>
              <a:rPr lang="en-US" sz="2300" spc="0" dirty="0">
                <a:effectLst/>
                <a:latin typeface="+mj-lt"/>
                <a:ea typeface="Arial" panose="020B0604020202020204" pitchFamily="34" charset="0"/>
                <a:cs typeface="Arial MT"/>
              </a:rPr>
              <a:t>. </a:t>
            </a:r>
          </a:p>
          <a:p>
            <a:pPr marL="0" marR="95885" indent="0" algn="just">
              <a:lnSpc>
                <a:spcPct val="102000"/>
              </a:lnSpc>
              <a:spcBef>
                <a:spcPts val="535"/>
              </a:spcBef>
              <a:buSzPts val="1100"/>
              <a:buNone/>
              <a:tabLst>
                <a:tab pos="854075" algn="l"/>
              </a:tabLst>
            </a:pPr>
            <a:endParaRPr lang="en-US" sz="2300" dirty="0">
              <a:latin typeface="+mj-lt"/>
              <a:ea typeface="Arial" panose="020B0604020202020204" pitchFamily="34" charset="0"/>
              <a:cs typeface="Arial MT"/>
            </a:endParaRPr>
          </a:p>
          <a:p>
            <a:pPr marL="0" marR="95885" indent="0" algn="just">
              <a:lnSpc>
                <a:spcPct val="102000"/>
              </a:lnSpc>
              <a:spcBef>
                <a:spcPts val="535"/>
              </a:spcBef>
              <a:buSzPts val="1100"/>
              <a:buNone/>
              <a:tabLst>
                <a:tab pos="854075" algn="l"/>
              </a:tabLst>
            </a:pPr>
            <a:r>
              <a:rPr lang="en-US" sz="2300" spc="0" dirty="0">
                <a:effectLst/>
                <a:latin typeface="+mj-lt"/>
                <a:ea typeface="Arial" panose="020B0604020202020204" pitchFamily="34" charset="0"/>
                <a:cs typeface="Arial MT"/>
              </a:rPr>
              <a:t>In addition, it can also be used in an Advertisement,</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which is Cost </a:t>
            </a:r>
            <a:r>
              <a:rPr lang="en-US" sz="2300" dirty="0">
                <a:latin typeface="+mj-lt"/>
                <a:ea typeface="Arial" panose="020B0604020202020204" pitchFamily="34" charset="0"/>
                <a:cs typeface="Arial MT"/>
              </a:rPr>
              <a:t>E</a:t>
            </a:r>
            <a:r>
              <a:rPr lang="en-US" sz="2300" spc="0" dirty="0">
                <a:effectLst/>
                <a:latin typeface="+mj-lt"/>
                <a:ea typeface="Arial" panose="020B0604020202020204" pitchFamily="34" charset="0"/>
                <a:cs typeface="Arial MT"/>
              </a:rPr>
              <a:t>ffective and in </a:t>
            </a:r>
            <a:r>
              <a:rPr lang="en-US" sz="2300" b="1" i="1" spc="0" dirty="0">
                <a:effectLst/>
                <a:latin typeface="+mj-lt"/>
                <a:ea typeface="Arial" panose="020B0604020202020204" pitchFamily="34" charset="0"/>
                <a:cs typeface="Arial MT"/>
              </a:rPr>
              <a:t>Customer Relationship Management</a:t>
            </a:r>
            <a:r>
              <a:rPr lang="en-US" sz="2300" spc="0" dirty="0">
                <a:effectLst/>
                <a:latin typeface="+mj-lt"/>
                <a:ea typeface="Arial" panose="020B0604020202020204" pitchFamily="34" charset="0"/>
                <a:cs typeface="Arial MT"/>
              </a:rPr>
              <a:t>. </a:t>
            </a:r>
          </a:p>
          <a:p>
            <a:pPr marL="0" marR="95885" indent="0" algn="just">
              <a:lnSpc>
                <a:spcPct val="102000"/>
              </a:lnSpc>
              <a:spcBef>
                <a:spcPts val="535"/>
              </a:spcBef>
              <a:buSzPts val="1100"/>
              <a:buNone/>
              <a:tabLst>
                <a:tab pos="854075" algn="l"/>
              </a:tabLst>
            </a:pPr>
            <a:endParaRPr lang="en-US" sz="2300" dirty="0">
              <a:latin typeface="+mj-lt"/>
              <a:ea typeface="Arial" panose="020B0604020202020204" pitchFamily="34" charset="0"/>
              <a:cs typeface="Arial MT"/>
            </a:endParaRPr>
          </a:p>
          <a:p>
            <a:pPr marL="0" marR="95885" indent="0" algn="just">
              <a:lnSpc>
                <a:spcPct val="102000"/>
              </a:lnSpc>
              <a:spcBef>
                <a:spcPts val="535"/>
              </a:spcBef>
              <a:buSzPts val="1100"/>
              <a:buNone/>
              <a:tabLst>
                <a:tab pos="854075" algn="l"/>
              </a:tabLst>
            </a:pPr>
            <a:r>
              <a:rPr lang="en-US" sz="2300" spc="0" dirty="0">
                <a:effectLst/>
                <a:latin typeface="+mj-lt"/>
                <a:ea typeface="Arial" panose="020B0604020202020204" pitchFamily="34" charset="0"/>
                <a:cs typeface="Arial MT"/>
              </a:rPr>
              <a:t>These </a:t>
            </a:r>
            <a:r>
              <a:rPr lang="en-US" sz="2300" dirty="0">
                <a:latin typeface="+mj-lt"/>
                <a:ea typeface="Arial" panose="020B0604020202020204" pitchFamily="34" charset="0"/>
                <a:cs typeface="Arial MT"/>
              </a:rPr>
              <a:t>W</a:t>
            </a:r>
            <a:r>
              <a:rPr lang="en-US" sz="2300" spc="0" dirty="0">
                <a:effectLst/>
                <a:latin typeface="+mj-lt"/>
                <a:ea typeface="Arial" panose="020B0604020202020204" pitchFamily="34" charset="0"/>
                <a:cs typeface="Arial MT"/>
              </a:rPr>
              <a:t>ebsites</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can</a:t>
            </a:r>
            <a:r>
              <a:rPr lang="en-US" sz="2300" spc="-1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be</a:t>
            </a:r>
            <a:r>
              <a:rPr lang="en-US" sz="2300" spc="-1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designed</a:t>
            </a:r>
            <a:r>
              <a:rPr lang="en-US" sz="2300" spc="-1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by</a:t>
            </a:r>
            <a:r>
              <a:rPr lang="en-US" sz="2300" spc="-1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using</a:t>
            </a:r>
            <a:r>
              <a:rPr lang="en-US" sz="2300" spc="-1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HTML,</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XML,</a:t>
            </a:r>
            <a:r>
              <a:rPr lang="en-US" sz="2300" spc="-1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ASP.NET</a:t>
            </a:r>
            <a:r>
              <a:rPr lang="en-US" sz="2300" spc="-2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etc.</a:t>
            </a:r>
            <a:endParaRPr lang="en-IN" sz="2300" spc="0" dirty="0">
              <a:effectLst/>
              <a:latin typeface="+mj-lt"/>
              <a:ea typeface="Arial" panose="020B0604020202020204" pitchFamily="34" charset="0"/>
              <a:cs typeface="Arial MT"/>
            </a:endParaRPr>
          </a:p>
          <a:p>
            <a:pPr marR="92710" algn="just">
              <a:lnSpc>
                <a:spcPct val="102000"/>
              </a:lnSpc>
              <a:spcBef>
                <a:spcPts val="490"/>
              </a:spcBef>
              <a:buSzPts val="1100"/>
              <a:buFont typeface="Wingdings" panose="05000000000000000000" pitchFamily="2" charset="2"/>
              <a:buChar char="ü"/>
              <a:tabLst>
                <a:tab pos="854075" algn="l"/>
              </a:tabLst>
            </a:pPr>
            <a:endParaRPr lang="en-US" sz="1800" b="1" spc="0" dirty="0">
              <a:effectLst/>
              <a:latin typeface="+mj-lt"/>
              <a:ea typeface="Arial" panose="020B0604020202020204" pitchFamily="34" charset="0"/>
              <a:cs typeface="Arial MT"/>
            </a:endParaRPr>
          </a:p>
        </p:txBody>
      </p:sp>
    </p:spTree>
    <p:extLst>
      <p:ext uri="{BB962C8B-B14F-4D97-AF65-F5344CB8AC3E}">
        <p14:creationId xmlns:p14="http://schemas.microsoft.com/office/powerpoint/2010/main" val="127574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78216"/>
            <a:ext cx="9982200" cy="4267197"/>
          </a:xfrm>
        </p:spPr>
        <p:txBody>
          <a:bodyPr>
            <a:noAutofit/>
          </a:bodyPr>
          <a:lstStyle/>
          <a:p>
            <a:pPr marL="0" marR="92710" indent="0" algn="just">
              <a:lnSpc>
                <a:spcPct val="102000"/>
              </a:lnSpc>
              <a:spcBef>
                <a:spcPts val="490"/>
              </a:spcBef>
              <a:buSzPts val="1100"/>
              <a:buNone/>
              <a:tabLst>
                <a:tab pos="854075" algn="l"/>
              </a:tabLst>
            </a:pPr>
            <a:r>
              <a:rPr lang="en-US" sz="2300" b="1" spc="0" dirty="0">
                <a:effectLst/>
                <a:latin typeface="+mj-lt"/>
                <a:ea typeface="Arial" panose="020B0604020202020204" pitchFamily="34" charset="0"/>
                <a:cs typeface="Arial MT"/>
              </a:rPr>
              <a:t>Internet and Intranet: </a:t>
            </a:r>
          </a:p>
          <a:p>
            <a:pPr marL="0" marR="92710" indent="0" algn="just">
              <a:lnSpc>
                <a:spcPct val="102000"/>
              </a:lnSpc>
              <a:spcBef>
                <a:spcPts val="490"/>
              </a:spcBef>
              <a:buSzPts val="1100"/>
              <a:buNone/>
              <a:tabLst>
                <a:tab pos="854075" algn="l"/>
              </a:tabLst>
            </a:pPr>
            <a:r>
              <a:rPr lang="en-US" sz="2300" spc="0" dirty="0">
                <a:effectLst/>
                <a:latin typeface="+mj-lt"/>
                <a:ea typeface="Arial" panose="020B0604020202020204" pitchFamily="34" charset="0"/>
                <a:cs typeface="Arial MT"/>
              </a:rPr>
              <a:t>It is the </a:t>
            </a:r>
            <a:r>
              <a:rPr lang="en-US" sz="2300" b="1" i="1" spc="0" dirty="0">
                <a:effectLst/>
                <a:latin typeface="+mj-lt"/>
                <a:ea typeface="Arial" panose="020B0604020202020204" pitchFamily="34" charset="0"/>
                <a:cs typeface="Arial MT"/>
              </a:rPr>
              <a:t>best source </a:t>
            </a:r>
            <a:r>
              <a:rPr lang="en-US" sz="2300" spc="0" dirty="0">
                <a:effectLst/>
                <a:latin typeface="+mj-lt"/>
                <a:ea typeface="Arial" panose="020B0604020202020204" pitchFamily="34" charset="0"/>
                <a:cs typeface="Arial MT"/>
              </a:rPr>
              <a:t>of Communication. </a:t>
            </a:r>
          </a:p>
          <a:p>
            <a:pPr marL="0" marR="92710" indent="0" algn="just">
              <a:lnSpc>
                <a:spcPct val="102000"/>
              </a:lnSpc>
              <a:spcBef>
                <a:spcPts val="490"/>
              </a:spcBef>
              <a:buSzPts val="1100"/>
              <a:buNone/>
              <a:tabLst>
                <a:tab pos="854075" algn="l"/>
              </a:tabLst>
            </a:pPr>
            <a:endParaRPr lang="en-US" sz="2300" spc="0" dirty="0">
              <a:effectLst/>
              <a:latin typeface="+mj-lt"/>
              <a:ea typeface="Arial" panose="020B0604020202020204" pitchFamily="34" charset="0"/>
              <a:cs typeface="Arial MT"/>
            </a:endParaRPr>
          </a:p>
          <a:p>
            <a:pPr marL="0" marR="92710" indent="0" algn="just">
              <a:lnSpc>
                <a:spcPct val="102000"/>
              </a:lnSpc>
              <a:spcBef>
                <a:spcPts val="490"/>
              </a:spcBef>
              <a:buSzPts val="1100"/>
              <a:buNone/>
              <a:tabLst>
                <a:tab pos="854075" algn="l"/>
              </a:tabLst>
            </a:pPr>
            <a:r>
              <a:rPr lang="en-US" sz="2300" b="1" i="1" spc="0" dirty="0">
                <a:effectLst/>
                <a:latin typeface="+mj-lt"/>
                <a:ea typeface="Arial" panose="020B0604020202020204" pitchFamily="34" charset="0"/>
                <a:cs typeface="Arial MT"/>
              </a:rPr>
              <a:t>Time and Space</a:t>
            </a:r>
            <a:r>
              <a:rPr lang="en-US" sz="2300" spc="0" dirty="0">
                <a:effectLst/>
                <a:latin typeface="+mj-lt"/>
                <a:ea typeface="Arial" panose="020B0604020202020204" pitchFamily="34" charset="0"/>
                <a:cs typeface="Arial MT"/>
              </a:rPr>
              <a:t> are</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no more obstacles for conducting meeting of people working in a team </a:t>
            </a:r>
            <a:r>
              <a:rPr lang="en-US" sz="2300" b="1" i="1" spc="0" dirty="0">
                <a:effectLst/>
                <a:latin typeface="+mj-lt"/>
                <a:ea typeface="Arial" panose="020B0604020202020204" pitchFamily="34" charset="0"/>
                <a:cs typeface="Arial MT"/>
              </a:rPr>
              <a:t>from multiple</a:t>
            </a:r>
            <a:r>
              <a:rPr lang="en-US" sz="2300" b="1" i="1" spc="5" dirty="0">
                <a:effectLst/>
                <a:latin typeface="+mj-lt"/>
                <a:ea typeface="Arial" panose="020B0604020202020204" pitchFamily="34" charset="0"/>
                <a:cs typeface="Arial MT"/>
              </a:rPr>
              <a:t> </a:t>
            </a:r>
            <a:r>
              <a:rPr lang="en-US" sz="2300" b="1" i="1" spc="0" dirty="0">
                <a:effectLst/>
                <a:latin typeface="+mj-lt"/>
                <a:ea typeface="Arial" panose="020B0604020202020204" pitchFamily="34" charset="0"/>
                <a:cs typeface="Arial MT"/>
              </a:rPr>
              <a:t>locations</a:t>
            </a:r>
            <a:r>
              <a:rPr lang="en-US" sz="2300" spc="0" dirty="0">
                <a:effectLst/>
                <a:latin typeface="+mj-lt"/>
                <a:ea typeface="Arial" panose="020B0604020202020204" pitchFamily="34" charset="0"/>
                <a:cs typeface="Arial MT"/>
              </a:rPr>
              <a:t>, or with different vendors and companies. </a:t>
            </a:r>
          </a:p>
          <a:p>
            <a:pPr marL="0" marR="92710" indent="0" algn="just">
              <a:lnSpc>
                <a:spcPct val="102000"/>
              </a:lnSpc>
              <a:spcBef>
                <a:spcPts val="490"/>
              </a:spcBef>
              <a:buSzPts val="1100"/>
              <a:buNone/>
              <a:tabLst>
                <a:tab pos="854075" algn="l"/>
              </a:tabLst>
            </a:pPr>
            <a:endParaRPr lang="en-US" sz="2300" spc="0" dirty="0">
              <a:effectLst/>
              <a:latin typeface="+mj-lt"/>
              <a:ea typeface="Arial" panose="020B0604020202020204" pitchFamily="34" charset="0"/>
              <a:cs typeface="Arial MT"/>
            </a:endParaRPr>
          </a:p>
          <a:p>
            <a:pPr marL="0" marR="92710" indent="0" algn="just">
              <a:lnSpc>
                <a:spcPct val="102000"/>
              </a:lnSpc>
              <a:spcBef>
                <a:spcPts val="490"/>
              </a:spcBef>
              <a:buSzPts val="1100"/>
              <a:buNone/>
              <a:tabLst>
                <a:tab pos="854075" algn="l"/>
              </a:tabLst>
            </a:pPr>
            <a:r>
              <a:rPr lang="en-US" sz="2300" b="1" i="1" spc="0" dirty="0">
                <a:effectLst/>
                <a:latin typeface="+mj-lt"/>
                <a:ea typeface="Arial" panose="020B0604020202020204" pitchFamily="34" charset="0"/>
                <a:cs typeface="Arial MT"/>
              </a:rPr>
              <a:t>Intranet is System</a:t>
            </a:r>
            <a:r>
              <a:rPr lang="en-US" sz="2300" spc="0" dirty="0">
                <a:effectLst/>
                <a:latin typeface="+mj-lt"/>
                <a:ea typeface="Arial" panose="020B0604020202020204" pitchFamily="34" charset="0"/>
                <a:cs typeface="Arial MT"/>
              </a:rPr>
              <a:t> that Permits the</a:t>
            </a:r>
            <a:r>
              <a:rPr lang="en-US" sz="2300" spc="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E</a:t>
            </a:r>
            <a:r>
              <a:rPr lang="en-US" sz="2300" spc="0" dirty="0">
                <a:effectLst/>
                <a:latin typeface="+mj-lt"/>
                <a:ea typeface="Arial" panose="020B0604020202020204" pitchFamily="34" charset="0"/>
                <a:cs typeface="Arial MT"/>
              </a:rPr>
              <a:t>lectronic</a:t>
            </a:r>
            <a:r>
              <a:rPr lang="en-US" sz="2300" spc="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E</a:t>
            </a:r>
            <a:r>
              <a:rPr lang="en-US" sz="2300" spc="0" dirty="0">
                <a:effectLst/>
                <a:latin typeface="+mj-lt"/>
                <a:ea typeface="Arial" panose="020B0604020202020204" pitchFamily="34" charset="0"/>
                <a:cs typeface="Arial MT"/>
              </a:rPr>
              <a:t>xchange</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of</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business</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data</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within</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an</a:t>
            </a:r>
            <a:r>
              <a:rPr lang="en-US" sz="2300" spc="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O</a:t>
            </a:r>
            <a:r>
              <a:rPr lang="en-US" sz="2300" spc="0" dirty="0">
                <a:effectLst/>
                <a:latin typeface="+mj-lt"/>
                <a:ea typeface="Arial" panose="020B0604020202020204" pitchFamily="34" charset="0"/>
                <a:cs typeface="Arial MT"/>
              </a:rPr>
              <a:t>rganization,</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mostly</a:t>
            </a:r>
            <a:r>
              <a:rPr lang="en-US" sz="2300" spc="5" dirty="0">
                <a:effectLst/>
                <a:latin typeface="+mj-lt"/>
                <a:ea typeface="Arial" panose="020B0604020202020204" pitchFamily="34" charset="0"/>
                <a:cs typeface="Arial MT"/>
              </a:rPr>
              <a:t> </a:t>
            </a:r>
            <a:r>
              <a:rPr lang="en-US" sz="2300" b="1" i="1" spc="0" dirty="0">
                <a:effectLst/>
                <a:latin typeface="+mj-lt"/>
                <a:ea typeface="Arial" panose="020B0604020202020204" pitchFamily="34" charset="0"/>
                <a:cs typeface="Arial MT"/>
              </a:rPr>
              <a:t>between</a:t>
            </a:r>
            <a:r>
              <a:rPr lang="en-US" sz="2300" b="1" i="1" spc="5" dirty="0">
                <a:effectLst/>
                <a:latin typeface="+mj-lt"/>
                <a:ea typeface="Arial" panose="020B0604020202020204" pitchFamily="34" charset="0"/>
                <a:cs typeface="Arial MT"/>
              </a:rPr>
              <a:t> </a:t>
            </a:r>
            <a:r>
              <a:rPr lang="en-US" sz="2300" b="1" i="1" spc="0" dirty="0">
                <a:effectLst/>
                <a:latin typeface="+mj-lt"/>
                <a:ea typeface="Arial" panose="020B0604020202020204" pitchFamily="34" charset="0"/>
                <a:cs typeface="Arial MT"/>
              </a:rPr>
              <a:t>managers and senior staff</a:t>
            </a:r>
            <a:r>
              <a:rPr lang="en-US" sz="2300" spc="0" dirty="0">
                <a:effectLst/>
                <a:latin typeface="+mj-lt"/>
                <a:ea typeface="Arial" panose="020B0604020202020204" pitchFamily="34" charset="0"/>
                <a:cs typeface="Arial MT"/>
              </a:rPr>
              <a:t>. </a:t>
            </a:r>
          </a:p>
        </p:txBody>
      </p:sp>
    </p:spTree>
    <p:extLst>
      <p:ext uri="{BB962C8B-B14F-4D97-AF65-F5344CB8AC3E}">
        <p14:creationId xmlns:p14="http://schemas.microsoft.com/office/powerpoint/2010/main" val="80051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78216"/>
            <a:ext cx="9982200" cy="4267197"/>
          </a:xfrm>
        </p:spPr>
        <p:txBody>
          <a:bodyPr>
            <a:noAutofit/>
          </a:bodyPr>
          <a:lstStyle/>
          <a:p>
            <a:pPr marL="0" marR="92710" indent="0" algn="just">
              <a:lnSpc>
                <a:spcPct val="102000"/>
              </a:lnSpc>
              <a:spcBef>
                <a:spcPts val="490"/>
              </a:spcBef>
              <a:buSzPts val="1100"/>
              <a:buNone/>
              <a:tabLst>
                <a:tab pos="854075" algn="l"/>
              </a:tabLst>
            </a:pPr>
            <a:r>
              <a:rPr lang="en-US" sz="2300" b="1" spc="0" dirty="0">
                <a:effectLst/>
                <a:latin typeface="+mj-lt"/>
                <a:ea typeface="Arial" panose="020B0604020202020204" pitchFamily="34" charset="0"/>
                <a:cs typeface="Arial MT"/>
              </a:rPr>
              <a:t>Internet and Intranet: </a:t>
            </a:r>
          </a:p>
          <a:p>
            <a:pPr marL="0" marR="92710" indent="0" algn="just">
              <a:lnSpc>
                <a:spcPct val="102000"/>
              </a:lnSpc>
              <a:spcBef>
                <a:spcPts val="490"/>
              </a:spcBef>
              <a:buSzPts val="1100"/>
              <a:buNone/>
              <a:tabLst>
                <a:tab pos="854075" algn="l"/>
              </a:tabLst>
            </a:pPr>
            <a:endParaRPr lang="en-US" sz="2300" b="1" dirty="0">
              <a:latin typeface="+mj-lt"/>
              <a:ea typeface="Arial" panose="020B0604020202020204" pitchFamily="34" charset="0"/>
              <a:cs typeface="Arial MT"/>
            </a:endParaRPr>
          </a:p>
          <a:p>
            <a:pPr marL="0" marR="92710" indent="0" algn="just">
              <a:lnSpc>
                <a:spcPct val="102000"/>
              </a:lnSpc>
              <a:spcBef>
                <a:spcPts val="490"/>
              </a:spcBef>
              <a:buSzPts val="1100"/>
              <a:buNone/>
              <a:tabLst>
                <a:tab pos="854075" algn="l"/>
              </a:tabLst>
            </a:pPr>
            <a:r>
              <a:rPr lang="en-US" sz="2300" b="1" i="1" spc="0" dirty="0">
                <a:effectLst/>
                <a:latin typeface="+mj-lt"/>
                <a:ea typeface="Arial" panose="020B0604020202020204" pitchFamily="34" charset="0"/>
                <a:cs typeface="Arial MT"/>
              </a:rPr>
              <a:t>E-commerce among partners</a:t>
            </a:r>
            <a:r>
              <a:rPr lang="en-US" sz="2300" spc="0" dirty="0">
                <a:effectLst/>
                <a:latin typeface="+mj-lt"/>
                <a:ea typeface="Arial" panose="020B0604020202020204" pitchFamily="34" charset="0"/>
                <a:cs typeface="Arial MT"/>
              </a:rPr>
              <a:t> (Suppliers, Wholesalers,</a:t>
            </a:r>
            <a:r>
              <a:rPr lang="en-US" sz="2300" spc="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R</a:t>
            </a:r>
            <a:r>
              <a:rPr lang="en-US" sz="2300" spc="0" dirty="0">
                <a:effectLst/>
                <a:latin typeface="+mj-lt"/>
                <a:ea typeface="Arial" panose="020B0604020202020204" pitchFamily="34" charset="0"/>
                <a:cs typeface="Arial MT"/>
              </a:rPr>
              <a:t>etailers,</a:t>
            </a:r>
            <a:r>
              <a:rPr lang="en-US" sz="2300" spc="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D</a:t>
            </a:r>
            <a:r>
              <a:rPr lang="en-US" sz="2300" spc="0" dirty="0">
                <a:effectLst/>
                <a:latin typeface="+mj-lt"/>
                <a:ea typeface="Arial" panose="020B0604020202020204" pitchFamily="34" charset="0"/>
                <a:cs typeface="Arial MT"/>
              </a:rPr>
              <a:t>istributors)</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using</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intranets,</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e-mail</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etc.</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provides</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new</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platform</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to</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the</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business world for conducting business in a faster and easier way. </a:t>
            </a:r>
          </a:p>
          <a:p>
            <a:pPr marL="0" marR="92710" indent="0" algn="just">
              <a:lnSpc>
                <a:spcPct val="102000"/>
              </a:lnSpc>
              <a:spcBef>
                <a:spcPts val="490"/>
              </a:spcBef>
              <a:buSzPts val="1100"/>
              <a:buNone/>
              <a:tabLst>
                <a:tab pos="854075" algn="l"/>
              </a:tabLst>
            </a:pPr>
            <a:endParaRPr lang="en-US" sz="2300" spc="0" dirty="0">
              <a:effectLst/>
              <a:latin typeface="+mj-lt"/>
              <a:ea typeface="Arial" panose="020B0604020202020204" pitchFamily="34" charset="0"/>
              <a:cs typeface="Arial MT"/>
            </a:endParaRPr>
          </a:p>
          <a:p>
            <a:pPr marL="0" marR="92710" indent="0" algn="just">
              <a:lnSpc>
                <a:spcPct val="102000"/>
              </a:lnSpc>
              <a:spcBef>
                <a:spcPts val="490"/>
              </a:spcBef>
              <a:buSzPts val="1100"/>
              <a:buNone/>
              <a:tabLst>
                <a:tab pos="854075" algn="l"/>
              </a:tabLst>
            </a:pPr>
            <a:r>
              <a:rPr lang="en-US" sz="2300" spc="0" dirty="0">
                <a:effectLst/>
                <a:latin typeface="+mj-lt"/>
                <a:ea typeface="Arial" panose="020B0604020202020204" pitchFamily="34" charset="0"/>
                <a:cs typeface="Arial MT"/>
              </a:rPr>
              <a:t>E-commerce</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provides Business to Business, Business to Customer, Customer to Customer and</a:t>
            </a:r>
            <a:r>
              <a:rPr lang="en-US" sz="2300" spc="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C</a:t>
            </a:r>
            <a:r>
              <a:rPr lang="en-US" sz="2300" spc="0" dirty="0">
                <a:effectLst/>
                <a:latin typeface="+mj-lt"/>
                <a:ea typeface="Arial" panose="020B0604020202020204" pitchFamily="34" charset="0"/>
                <a:cs typeface="Arial MT"/>
              </a:rPr>
              <a:t>ustomer</a:t>
            </a:r>
            <a:r>
              <a:rPr lang="en-US" sz="2300" spc="-3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to</a:t>
            </a:r>
            <a:r>
              <a:rPr lang="en-US" sz="2300" spc="-20"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B</a:t>
            </a:r>
            <a:r>
              <a:rPr lang="en-US" sz="2300" spc="0" dirty="0">
                <a:effectLst/>
                <a:latin typeface="+mj-lt"/>
                <a:ea typeface="Arial" panose="020B0604020202020204" pitchFamily="34" charset="0"/>
                <a:cs typeface="Arial MT"/>
              </a:rPr>
              <a:t>usiness</a:t>
            </a:r>
            <a:r>
              <a:rPr lang="en-US" sz="2300" spc="-20"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C</a:t>
            </a:r>
            <a:r>
              <a:rPr lang="en-US" sz="2300" spc="0" dirty="0">
                <a:effectLst/>
                <a:latin typeface="+mj-lt"/>
                <a:ea typeface="Arial" panose="020B0604020202020204" pitchFamily="34" charset="0"/>
                <a:cs typeface="Arial MT"/>
              </a:rPr>
              <a:t>ommunication</a:t>
            </a:r>
            <a:r>
              <a:rPr lang="en-US" sz="2300" spc="-1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with</a:t>
            </a:r>
            <a:r>
              <a:rPr lang="en-US" sz="2300" spc="-2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a</a:t>
            </a:r>
            <a:r>
              <a:rPr lang="en-US" sz="2300" spc="20"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C</a:t>
            </a:r>
            <a:r>
              <a:rPr lang="en-US" sz="2300" spc="0" dirty="0">
                <a:effectLst/>
                <a:latin typeface="+mj-lt"/>
                <a:ea typeface="Arial" panose="020B0604020202020204" pitchFamily="34" charset="0"/>
                <a:cs typeface="Arial MT"/>
              </a:rPr>
              <a:t>lick</a:t>
            </a:r>
            <a:r>
              <a:rPr lang="en-US" sz="2300" spc="-2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of</a:t>
            </a:r>
            <a:r>
              <a:rPr lang="en-US" sz="2300" spc="-20"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M</a:t>
            </a:r>
            <a:r>
              <a:rPr lang="en-US" sz="2300" spc="0" dirty="0">
                <a:effectLst/>
                <a:latin typeface="+mj-lt"/>
                <a:ea typeface="Arial" panose="020B0604020202020204" pitchFamily="34" charset="0"/>
                <a:cs typeface="Arial MT"/>
              </a:rPr>
              <a:t>ouse.</a:t>
            </a:r>
            <a:endParaRPr lang="en-IN" sz="2300" spc="0" dirty="0">
              <a:effectLst/>
              <a:latin typeface="+mj-lt"/>
              <a:ea typeface="Arial" panose="020B0604020202020204" pitchFamily="34" charset="0"/>
              <a:cs typeface="Arial MT"/>
            </a:endParaRPr>
          </a:p>
        </p:txBody>
      </p:sp>
    </p:spTree>
    <p:extLst>
      <p:ext uri="{BB962C8B-B14F-4D97-AF65-F5344CB8AC3E}">
        <p14:creationId xmlns:p14="http://schemas.microsoft.com/office/powerpoint/2010/main" val="289121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18755" y="1550506"/>
            <a:ext cx="9982200" cy="4267197"/>
          </a:xfrm>
        </p:spPr>
        <p:txBody>
          <a:bodyPr>
            <a:normAutofit lnSpcReduction="10000"/>
          </a:bodyPr>
          <a:lstStyle/>
          <a:p>
            <a:pPr marL="0" marR="99695" indent="0" algn="just">
              <a:lnSpc>
                <a:spcPct val="102000"/>
              </a:lnSpc>
              <a:spcBef>
                <a:spcPts val="515"/>
              </a:spcBef>
              <a:buSzPts val="1100"/>
              <a:buNone/>
              <a:tabLst>
                <a:tab pos="854075" algn="l"/>
              </a:tabLst>
            </a:pPr>
            <a:r>
              <a:rPr lang="en-US" sz="2300" b="1" spc="0" dirty="0">
                <a:effectLst/>
                <a:latin typeface="+mj-lt"/>
                <a:ea typeface="Arial" panose="020B0604020202020204" pitchFamily="34" charset="0"/>
                <a:cs typeface="Arial MT"/>
              </a:rPr>
              <a:t>Business Intelligence (BI) – </a:t>
            </a:r>
            <a:r>
              <a:rPr lang="en-US" sz="2300" spc="0" dirty="0">
                <a:effectLst/>
                <a:latin typeface="+mj-lt"/>
                <a:ea typeface="Arial" panose="020B0604020202020204" pitchFamily="34" charset="0"/>
                <a:cs typeface="Arial MT"/>
              </a:rPr>
              <a:t>This refers to </a:t>
            </a:r>
            <a:r>
              <a:rPr lang="en-US" sz="2300" b="1" i="1" spc="0" dirty="0">
                <a:effectLst/>
                <a:latin typeface="+mj-lt"/>
                <a:ea typeface="Arial" panose="020B0604020202020204" pitchFamily="34" charset="0"/>
                <a:cs typeface="Arial MT"/>
              </a:rPr>
              <a:t>Applications and Technologies</a:t>
            </a:r>
            <a:r>
              <a:rPr lang="en-US" sz="2300" spc="0" dirty="0">
                <a:effectLst/>
                <a:latin typeface="+mj-lt"/>
                <a:ea typeface="Arial" panose="020B0604020202020204" pitchFamily="34" charset="0"/>
                <a:cs typeface="Arial MT"/>
              </a:rPr>
              <a:t> that are</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used to Collect and provide access and Analyze </a:t>
            </a:r>
            <a:r>
              <a:rPr lang="en-US" sz="2300" dirty="0">
                <a:latin typeface="+mj-lt"/>
                <a:ea typeface="Arial" panose="020B0604020202020204" pitchFamily="34" charset="0"/>
                <a:cs typeface="Arial MT"/>
              </a:rPr>
              <a:t>D</a:t>
            </a:r>
            <a:r>
              <a:rPr lang="en-US" sz="2300" spc="0" dirty="0">
                <a:effectLst/>
                <a:latin typeface="+mj-lt"/>
                <a:ea typeface="Arial" panose="020B0604020202020204" pitchFamily="34" charset="0"/>
                <a:cs typeface="Arial MT"/>
              </a:rPr>
              <a:t>ata and Information about</a:t>
            </a:r>
            <a:r>
              <a:rPr lang="en-US" sz="2300" spc="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C</a:t>
            </a:r>
            <a:r>
              <a:rPr lang="en-US" sz="2300" spc="0" dirty="0">
                <a:effectLst/>
                <a:latin typeface="+mj-lt"/>
                <a:ea typeface="Arial" panose="020B0604020202020204" pitchFamily="34" charset="0"/>
                <a:cs typeface="Arial MT"/>
              </a:rPr>
              <a:t>ompanies’ Operations. </a:t>
            </a:r>
          </a:p>
          <a:p>
            <a:pPr marL="0" marR="99695" indent="0" algn="just">
              <a:lnSpc>
                <a:spcPct val="102000"/>
              </a:lnSpc>
              <a:spcBef>
                <a:spcPts val="515"/>
              </a:spcBef>
              <a:buSzPts val="1100"/>
              <a:buNone/>
              <a:tabLst>
                <a:tab pos="854075" algn="l"/>
              </a:tabLst>
            </a:pPr>
            <a:endParaRPr lang="en-US" sz="2300" dirty="0">
              <a:latin typeface="+mj-lt"/>
              <a:ea typeface="Arial" panose="020B0604020202020204" pitchFamily="34" charset="0"/>
              <a:cs typeface="Arial MT"/>
            </a:endParaRPr>
          </a:p>
          <a:p>
            <a:pPr marL="0" marR="99695" indent="0" algn="just">
              <a:lnSpc>
                <a:spcPct val="102000"/>
              </a:lnSpc>
              <a:spcBef>
                <a:spcPts val="515"/>
              </a:spcBef>
              <a:buSzPts val="1100"/>
              <a:buNone/>
              <a:tabLst>
                <a:tab pos="854075" algn="l"/>
              </a:tabLst>
            </a:pPr>
            <a:r>
              <a:rPr lang="en-US" sz="2300" spc="0" dirty="0">
                <a:effectLst/>
                <a:latin typeface="+mj-lt"/>
                <a:ea typeface="Arial" panose="020B0604020202020204" pitchFamily="34" charset="0"/>
                <a:cs typeface="Arial MT"/>
              </a:rPr>
              <a:t>Some </a:t>
            </a:r>
            <a:r>
              <a:rPr lang="en-US" sz="2300" b="1" i="1" spc="0" dirty="0">
                <a:effectLst/>
                <a:latin typeface="+mj-lt"/>
                <a:ea typeface="Arial" panose="020B0604020202020204" pitchFamily="34" charset="0"/>
                <a:cs typeface="Arial MT"/>
              </a:rPr>
              <a:t>BI Applications</a:t>
            </a:r>
            <a:r>
              <a:rPr lang="en-US" sz="2300" spc="0" dirty="0">
                <a:effectLst/>
                <a:latin typeface="+mj-lt"/>
                <a:ea typeface="Arial" panose="020B0604020202020204" pitchFamily="34" charset="0"/>
                <a:cs typeface="Arial MT"/>
              </a:rPr>
              <a:t> are used to Analyze </a:t>
            </a:r>
            <a:r>
              <a:rPr lang="en-US" sz="2300" dirty="0">
                <a:latin typeface="+mj-lt"/>
                <a:ea typeface="Arial" panose="020B0604020202020204" pitchFamily="34" charset="0"/>
                <a:cs typeface="Arial MT"/>
              </a:rPr>
              <a:t>P</a:t>
            </a:r>
            <a:r>
              <a:rPr lang="en-US" sz="2300" spc="0" dirty="0">
                <a:effectLst/>
                <a:latin typeface="+mj-lt"/>
                <a:ea typeface="Arial" panose="020B0604020202020204" pitchFamily="34" charset="0"/>
                <a:cs typeface="Arial MT"/>
              </a:rPr>
              <a:t>erformance or</a:t>
            </a:r>
            <a:r>
              <a:rPr lang="en-US" sz="2300" spc="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I</a:t>
            </a:r>
            <a:r>
              <a:rPr lang="en-US" sz="2300" spc="0" dirty="0">
                <a:effectLst/>
                <a:latin typeface="+mj-lt"/>
                <a:ea typeface="Arial" panose="020B0604020202020204" pitchFamily="34" charset="0"/>
                <a:cs typeface="Arial MT"/>
              </a:rPr>
              <a:t>nternal</a:t>
            </a:r>
            <a:r>
              <a:rPr lang="en-US" sz="2300" spc="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O</a:t>
            </a:r>
            <a:r>
              <a:rPr lang="en-US" sz="2300" spc="0" dirty="0">
                <a:effectLst/>
                <a:latin typeface="+mj-lt"/>
                <a:ea typeface="Arial" panose="020B0604020202020204" pitchFamily="34" charset="0"/>
                <a:cs typeface="Arial MT"/>
              </a:rPr>
              <a:t>perations</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e.g.</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EIS</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(Executive</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Information</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System),</a:t>
            </a:r>
            <a:r>
              <a:rPr lang="en-US" sz="2300" spc="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B</a:t>
            </a:r>
            <a:r>
              <a:rPr lang="en-US" sz="2300" spc="0" dirty="0">
                <a:effectLst/>
                <a:latin typeface="+mj-lt"/>
                <a:ea typeface="Arial" panose="020B0604020202020204" pitchFamily="34" charset="0"/>
                <a:cs typeface="Arial MT"/>
              </a:rPr>
              <a:t>usiness</a:t>
            </a:r>
            <a:r>
              <a:rPr lang="en-US" sz="2300" spc="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P</a:t>
            </a:r>
            <a:r>
              <a:rPr lang="en-US" sz="2300" spc="0" dirty="0">
                <a:effectLst/>
                <a:latin typeface="+mj-lt"/>
                <a:ea typeface="Arial" panose="020B0604020202020204" pitchFamily="34" charset="0"/>
                <a:cs typeface="Arial MT"/>
              </a:rPr>
              <a:t>lanning,</a:t>
            </a:r>
            <a:r>
              <a:rPr lang="en-US" sz="2300" spc="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F</a:t>
            </a:r>
            <a:r>
              <a:rPr lang="en-US" sz="2300" spc="0" dirty="0">
                <a:effectLst/>
                <a:latin typeface="+mj-lt"/>
                <a:ea typeface="Arial" panose="020B0604020202020204" pitchFamily="34" charset="0"/>
                <a:cs typeface="Arial MT"/>
              </a:rPr>
              <a:t>inance and Budgeting </a:t>
            </a:r>
            <a:r>
              <a:rPr lang="en-US" sz="2300" dirty="0">
                <a:latin typeface="+mj-lt"/>
                <a:ea typeface="Arial" panose="020B0604020202020204" pitchFamily="34" charset="0"/>
                <a:cs typeface="Arial MT"/>
              </a:rPr>
              <a:t>T</a:t>
            </a:r>
            <a:r>
              <a:rPr lang="en-US" sz="2300" spc="0" dirty="0">
                <a:effectLst/>
                <a:latin typeface="+mj-lt"/>
                <a:ea typeface="Arial" panose="020B0604020202020204" pitchFamily="34" charset="0"/>
                <a:cs typeface="Arial MT"/>
              </a:rPr>
              <a:t>ools. </a:t>
            </a:r>
          </a:p>
          <a:p>
            <a:pPr marL="0" marR="99695" indent="0" algn="just">
              <a:lnSpc>
                <a:spcPct val="102000"/>
              </a:lnSpc>
              <a:spcBef>
                <a:spcPts val="515"/>
              </a:spcBef>
              <a:buSzPts val="1100"/>
              <a:buNone/>
              <a:tabLst>
                <a:tab pos="854075" algn="l"/>
              </a:tabLst>
            </a:pPr>
            <a:endParaRPr lang="en-US" sz="2300" dirty="0">
              <a:latin typeface="+mj-lt"/>
              <a:ea typeface="Arial" panose="020B0604020202020204" pitchFamily="34" charset="0"/>
              <a:cs typeface="Arial MT"/>
            </a:endParaRPr>
          </a:p>
          <a:p>
            <a:pPr marL="0" marR="99695" indent="0" algn="just">
              <a:lnSpc>
                <a:spcPct val="102000"/>
              </a:lnSpc>
              <a:spcBef>
                <a:spcPts val="515"/>
              </a:spcBef>
              <a:buSzPts val="1100"/>
              <a:buNone/>
              <a:tabLst>
                <a:tab pos="854075" algn="l"/>
              </a:tabLst>
            </a:pPr>
            <a:r>
              <a:rPr lang="en-US" sz="2300" spc="0" dirty="0">
                <a:effectLst/>
                <a:latin typeface="+mj-lt"/>
                <a:ea typeface="Arial" panose="020B0604020202020204" pitchFamily="34" charset="0"/>
                <a:cs typeface="Arial MT"/>
              </a:rPr>
              <a:t>While others are used to </a:t>
            </a:r>
            <a:r>
              <a:rPr lang="en-US" sz="2300" b="1" i="1" dirty="0">
                <a:latin typeface="+mj-lt"/>
                <a:ea typeface="Arial" panose="020B0604020202020204" pitchFamily="34" charset="0"/>
                <a:cs typeface="Arial MT"/>
              </a:rPr>
              <a:t>S</a:t>
            </a:r>
            <a:r>
              <a:rPr lang="en-US" sz="2300" b="1" i="1" spc="0" dirty="0">
                <a:effectLst/>
                <a:latin typeface="+mj-lt"/>
                <a:ea typeface="Arial" panose="020B0604020202020204" pitchFamily="34" charset="0"/>
                <a:cs typeface="Arial MT"/>
              </a:rPr>
              <a:t>tore and Analyze </a:t>
            </a:r>
            <a:r>
              <a:rPr lang="en-US" sz="2300" b="1" i="1" dirty="0">
                <a:latin typeface="+mj-lt"/>
                <a:ea typeface="Arial" panose="020B0604020202020204" pitchFamily="34" charset="0"/>
                <a:cs typeface="Arial MT"/>
              </a:rPr>
              <a:t>D</a:t>
            </a:r>
            <a:r>
              <a:rPr lang="en-US" sz="2300" b="1" i="1" spc="0" dirty="0">
                <a:effectLst/>
                <a:latin typeface="+mj-lt"/>
                <a:ea typeface="Arial" panose="020B0604020202020204" pitchFamily="34" charset="0"/>
                <a:cs typeface="Arial MT"/>
              </a:rPr>
              <a:t>ata</a:t>
            </a:r>
            <a:r>
              <a:rPr lang="en-US" sz="2300" spc="0" dirty="0">
                <a:effectLst/>
                <a:latin typeface="+mj-lt"/>
                <a:ea typeface="Arial" panose="020B0604020202020204" pitchFamily="34" charset="0"/>
                <a:cs typeface="Arial MT"/>
              </a:rPr>
              <a:t> e.g.</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Data Mining, Data </a:t>
            </a:r>
            <a:r>
              <a:rPr lang="en-US" sz="2300" dirty="0">
                <a:latin typeface="+mj-lt"/>
                <a:ea typeface="Arial" panose="020B0604020202020204" pitchFamily="34" charset="0"/>
                <a:cs typeface="Arial MT"/>
              </a:rPr>
              <a:t>W</a:t>
            </a:r>
            <a:r>
              <a:rPr lang="en-US" sz="2300" spc="0" dirty="0">
                <a:effectLst/>
                <a:latin typeface="+mj-lt"/>
                <a:ea typeface="Arial" panose="020B0604020202020204" pitchFamily="34" charset="0"/>
                <a:cs typeface="Arial MT"/>
              </a:rPr>
              <a:t>arehouses, Decision </a:t>
            </a:r>
            <a:r>
              <a:rPr lang="en-US" sz="2300" dirty="0">
                <a:latin typeface="+mj-lt"/>
                <a:ea typeface="Arial" panose="020B0604020202020204" pitchFamily="34" charset="0"/>
                <a:cs typeface="Arial MT"/>
              </a:rPr>
              <a:t>S</a:t>
            </a:r>
            <a:r>
              <a:rPr lang="en-US" sz="2300" spc="0" dirty="0">
                <a:effectLst/>
                <a:latin typeface="+mj-lt"/>
                <a:ea typeface="Arial" panose="020B0604020202020204" pitchFamily="34" charset="0"/>
                <a:cs typeface="Arial MT"/>
              </a:rPr>
              <a:t>upport </a:t>
            </a:r>
            <a:r>
              <a:rPr lang="en-US" sz="2300" dirty="0">
                <a:latin typeface="+mj-lt"/>
                <a:ea typeface="Arial" panose="020B0604020202020204" pitchFamily="34" charset="0"/>
                <a:cs typeface="Arial MT"/>
              </a:rPr>
              <a:t>S</a:t>
            </a:r>
            <a:r>
              <a:rPr lang="en-US" sz="2300" spc="0" dirty="0">
                <a:effectLst/>
                <a:latin typeface="+mj-lt"/>
                <a:ea typeface="Arial" panose="020B0604020202020204" pitchFamily="34" charset="0"/>
                <a:cs typeface="Arial MT"/>
              </a:rPr>
              <a:t>ystem etc. Some BI applications</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are</a:t>
            </a:r>
            <a:r>
              <a:rPr lang="en-US" sz="2300" spc="17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also</a:t>
            </a:r>
            <a:r>
              <a:rPr lang="en-US" sz="2300" spc="17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used</a:t>
            </a:r>
            <a:r>
              <a:rPr lang="en-US" sz="2300" spc="17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to</a:t>
            </a:r>
            <a:r>
              <a:rPr lang="en-US" sz="2300" spc="17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A</a:t>
            </a:r>
            <a:r>
              <a:rPr lang="en-US" sz="2300" spc="0" dirty="0">
                <a:effectLst/>
                <a:latin typeface="+mj-lt"/>
                <a:ea typeface="Arial" panose="020B0604020202020204" pitchFamily="34" charset="0"/>
                <a:cs typeface="Arial MT"/>
              </a:rPr>
              <a:t>nalyze</a:t>
            </a:r>
            <a:r>
              <a:rPr lang="en-US" sz="2300" spc="17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or</a:t>
            </a:r>
            <a:r>
              <a:rPr lang="en-US" sz="2300" spc="170"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M</a:t>
            </a:r>
            <a:r>
              <a:rPr lang="en-US" sz="2300" spc="0" dirty="0">
                <a:effectLst/>
                <a:latin typeface="+mj-lt"/>
                <a:ea typeface="Arial" panose="020B0604020202020204" pitchFamily="34" charset="0"/>
                <a:cs typeface="Arial MT"/>
              </a:rPr>
              <a:t>anage</a:t>
            </a:r>
            <a:r>
              <a:rPr lang="en-US" sz="2300" spc="17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the</a:t>
            </a:r>
            <a:r>
              <a:rPr lang="en-US" sz="2300" spc="170"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H</a:t>
            </a:r>
            <a:r>
              <a:rPr lang="en-US" sz="2300" spc="0" dirty="0">
                <a:effectLst/>
                <a:latin typeface="+mj-lt"/>
                <a:ea typeface="Arial" panose="020B0604020202020204" pitchFamily="34" charset="0"/>
                <a:cs typeface="Arial MT"/>
              </a:rPr>
              <a:t>uman</a:t>
            </a:r>
            <a:r>
              <a:rPr lang="en-US" sz="2300" spc="17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R</a:t>
            </a:r>
            <a:r>
              <a:rPr lang="en-US" sz="2300" spc="0" dirty="0">
                <a:effectLst/>
                <a:latin typeface="+mj-lt"/>
                <a:ea typeface="Arial" panose="020B0604020202020204" pitchFamily="34" charset="0"/>
                <a:cs typeface="Arial MT"/>
              </a:rPr>
              <a:t>esources</a:t>
            </a:r>
            <a:r>
              <a:rPr lang="en-US" sz="2300" spc="17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e.g.</a:t>
            </a:r>
            <a:r>
              <a:rPr lang="en-US" sz="2300" spc="17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C</a:t>
            </a:r>
            <a:r>
              <a:rPr lang="en-US" sz="2300" spc="0" dirty="0">
                <a:effectLst/>
                <a:latin typeface="+mj-lt"/>
                <a:ea typeface="Arial" panose="020B0604020202020204" pitchFamily="34" charset="0"/>
                <a:cs typeface="Arial MT"/>
              </a:rPr>
              <a:t>ustomer</a:t>
            </a:r>
            <a:r>
              <a:rPr lang="en-US" sz="2300" spc="190"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R</a:t>
            </a:r>
            <a:r>
              <a:rPr lang="en-US" sz="2300" spc="0" dirty="0">
                <a:effectLst/>
                <a:latin typeface="+mj-lt"/>
                <a:ea typeface="Arial" panose="020B0604020202020204" pitchFamily="34" charset="0"/>
                <a:cs typeface="Arial MT"/>
              </a:rPr>
              <a:t>elationship</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and</a:t>
            </a:r>
            <a:r>
              <a:rPr lang="en-US" sz="2300" spc="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M</a:t>
            </a:r>
            <a:r>
              <a:rPr lang="en-US" sz="2300" spc="0" dirty="0">
                <a:effectLst/>
                <a:latin typeface="+mj-lt"/>
                <a:ea typeface="Arial" panose="020B0604020202020204" pitchFamily="34" charset="0"/>
                <a:cs typeface="Arial MT"/>
              </a:rPr>
              <a:t>arketing</a:t>
            </a:r>
            <a:r>
              <a:rPr lang="en-US" sz="2300" spc="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T</a:t>
            </a:r>
            <a:r>
              <a:rPr lang="en-US" sz="2300" spc="0" dirty="0">
                <a:effectLst/>
                <a:latin typeface="+mj-lt"/>
                <a:ea typeface="Arial" panose="020B0604020202020204" pitchFamily="34" charset="0"/>
                <a:cs typeface="Arial MT"/>
              </a:rPr>
              <a:t>ools.</a:t>
            </a:r>
          </a:p>
          <a:p>
            <a:pPr marL="342900" marR="99695" lvl="0" indent="-342900" algn="just">
              <a:lnSpc>
                <a:spcPct val="102000"/>
              </a:lnSpc>
              <a:spcBef>
                <a:spcPts val="515"/>
              </a:spcBef>
              <a:spcAft>
                <a:spcPts val="0"/>
              </a:spcAft>
              <a:buSzPts val="1100"/>
              <a:buFont typeface="+mj-lt"/>
              <a:buAutoNum type="arabicPeriod"/>
              <a:tabLst>
                <a:tab pos="854075" algn="l"/>
              </a:tabLst>
            </a:pPr>
            <a:endParaRPr lang="en-US" sz="2700" b="1" dirty="0">
              <a:latin typeface="+mj-lt"/>
              <a:ea typeface="Arial" panose="020B0604020202020204" pitchFamily="34" charset="0"/>
              <a:cs typeface="Arial MT"/>
            </a:endParaRPr>
          </a:p>
        </p:txBody>
      </p:sp>
    </p:spTree>
    <p:extLst>
      <p:ext uri="{BB962C8B-B14F-4D97-AF65-F5344CB8AC3E}">
        <p14:creationId xmlns:p14="http://schemas.microsoft.com/office/powerpoint/2010/main" val="159067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R="99695" algn="just">
              <a:lnSpc>
                <a:spcPct val="102000"/>
              </a:lnSpc>
              <a:spcBef>
                <a:spcPts val="515"/>
              </a:spcBef>
              <a:buSzPts val="1100"/>
              <a:buFont typeface="Wingdings" panose="05000000000000000000" pitchFamily="2" charset="2"/>
              <a:buChar char="ü"/>
              <a:tabLst>
                <a:tab pos="854075" algn="l"/>
              </a:tabLst>
            </a:pPr>
            <a:endParaRPr lang="en-US" sz="2300" b="1" spc="0" dirty="0">
              <a:effectLst/>
              <a:latin typeface="+mj-lt"/>
              <a:ea typeface="Arial" panose="020B0604020202020204" pitchFamily="34" charset="0"/>
              <a:cs typeface="Arial MT"/>
            </a:endParaRPr>
          </a:p>
          <a:p>
            <a:pPr marL="0" marR="99695" indent="0" algn="just">
              <a:lnSpc>
                <a:spcPct val="102000"/>
              </a:lnSpc>
              <a:spcBef>
                <a:spcPts val="515"/>
              </a:spcBef>
              <a:buSzPts val="1100"/>
              <a:buNone/>
              <a:tabLst>
                <a:tab pos="854075" algn="l"/>
              </a:tabLst>
            </a:pPr>
            <a:r>
              <a:rPr lang="en-US" sz="2300" b="1" spc="0" dirty="0">
                <a:effectLst/>
                <a:latin typeface="+mj-lt"/>
                <a:ea typeface="Arial" panose="020B0604020202020204" pitchFamily="34" charset="0"/>
                <a:cs typeface="Arial MT"/>
              </a:rPr>
              <a:t>Software and Packages</a:t>
            </a:r>
            <a:r>
              <a:rPr lang="en-US" sz="2300" spc="0" dirty="0">
                <a:effectLst/>
                <a:latin typeface="+mj-lt"/>
                <a:ea typeface="Arial" panose="020B0604020202020204" pitchFamily="34" charset="0"/>
                <a:cs typeface="Arial MT"/>
              </a:rPr>
              <a:t>-</a:t>
            </a:r>
            <a:r>
              <a:rPr lang="en-US" sz="2300" b="1" i="1" spc="0" dirty="0">
                <a:effectLst/>
                <a:latin typeface="+mj-lt"/>
                <a:ea typeface="Arial" panose="020B0604020202020204" pitchFamily="34" charset="0"/>
                <a:cs typeface="Arial MT"/>
              </a:rPr>
              <a:t>DBMS, Data </a:t>
            </a:r>
            <a:r>
              <a:rPr lang="en-US" sz="2300" b="1" i="1" dirty="0">
                <a:latin typeface="+mj-lt"/>
                <a:ea typeface="Arial" panose="020B0604020202020204" pitchFamily="34" charset="0"/>
                <a:cs typeface="Arial MT"/>
              </a:rPr>
              <a:t>W</a:t>
            </a:r>
            <a:r>
              <a:rPr lang="en-US" sz="2300" b="1" i="1" spc="0" dirty="0">
                <a:effectLst/>
                <a:latin typeface="+mj-lt"/>
                <a:ea typeface="Arial" panose="020B0604020202020204" pitchFamily="34" charset="0"/>
                <a:cs typeface="Arial MT"/>
              </a:rPr>
              <a:t>arehousing, Data </a:t>
            </a:r>
            <a:r>
              <a:rPr lang="en-US" sz="2300" b="1" i="1" dirty="0">
                <a:latin typeface="+mj-lt"/>
                <a:ea typeface="Arial" panose="020B0604020202020204" pitchFamily="34" charset="0"/>
                <a:cs typeface="Arial MT"/>
              </a:rPr>
              <a:t>M</a:t>
            </a:r>
            <a:r>
              <a:rPr lang="en-US" sz="2300" b="1" i="1" spc="0" dirty="0">
                <a:effectLst/>
                <a:latin typeface="+mj-lt"/>
                <a:ea typeface="Arial" panose="020B0604020202020204" pitchFamily="34" charset="0"/>
                <a:cs typeface="Arial MT"/>
              </a:rPr>
              <a:t>ining </a:t>
            </a:r>
            <a:r>
              <a:rPr lang="en-US" sz="2300" b="1" i="1" dirty="0">
                <a:latin typeface="+mj-lt"/>
                <a:ea typeface="Arial" panose="020B0604020202020204" pitchFamily="34" charset="0"/>
                <a:cs typeface="Arial MT"/>
              </a:rPr>
              <a:t>T</a:t>
            </a:r>
            <a:r>
              <a:rPr lang="en-US" sz="2300" b="1" i="1" spc="0" dirty="0">
                <a:effectLst/>
                <a:latin typeface="+mj-lt"/>
                <a:ea typeface="Arial" panose="020B0604020202020204" pitchFamily="34" charset="0"/>
                <a:cs typeface="Arial MT"/>
              </a:rPr>
              <a:t>ools</a:t>
            </a:r>
            <a:r>
              <a:rPr lang="en-US" sz="2300" spc="0" dirty="0">
                <a:effectLst/>
                <a:latin typeface="+mj-lt"/>
                <a:ea typeface="Arial" panose="020B0604020202020204" pitchFamily="34" charset="0"/>
                <a:cs typeface="Arial MT"/>
              </a:rPr>
              <a:t>, Knowledge</a:t>
            </a:r>
            <a:r>
              <a:rPr lang="en-US" sz="2300" spc="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D</a:t>
            </a:r>
            <a:r>
              <a:rPr lang="en-US" sz="2300" spc="0" dirty="0">
                <a:effectLst/>
                <a:latin typeface="+mj-lt"/>
                <a:ea typeface="Arial" panose="020B0604020202020204" pitchFamily="34" charset="0"/>
                <a:cs typeface="Arial MT"/>
              </a:rPr>
              <a:t>iscovery can be used for getting Information that Plays </a:t>
            </a:r>
            <a:r>
              <a:rPr lang="en-US" sz="2300" dirty="0">
                <a:latin typeface="+mj-lt"/>
                <a:ea typeface="Arial" panose="020B0604020202020204" pitchFamily="34" charset="0"/>
                <a:cs typeface="Arial MT"/>
              </a:rPr>
              <a:t>I</a:t>
            </a:r>
            <a:r>
              <a:rPr lang="en-US" sz="2300" spc="0" dirty="0">
                <a:effectLst/>
                <a:latin typeface="+mj-lt"/>
                <a:ea typeface="Arial" panose="020B0604020202020204" pitchFamily="34" charset="0"/>
                <a:cs typeface="Arial MT"/>
              </a:rPr>
              <a:t>mportant </a:t>
            </a:r>
            <a:r>
              <a:rPr lang="en-US" sz="2300" dirty="0">
                <a:latin typeface="+mj-lt"/>
                <a:ea typeface="Arial" panose="020B0604020202020204" pitchFamily="34" charset="0"/>
                <a:cs typeface="Arial MT"/>
              </a:rPr>
              <a:t>R</a:t>
            </a:r>
            <a:r>
              <a:rPr lang="en-US" sz="2300" spc="0" dirty="0">
                <a:effectLst/>
                <a:latin typeface="+mj-lt"/>
                <a:ea typeface="Arial" panose="020B0604020202020204" pitchFamily="34" charset="0"/>
                <a:cs typeface="Arial MT"/>
              </a:rPr>
              <a:t>ole in Decision</a:t>
            </a:r>
            <a:r>
              <a:rPr lang="en-US" sz="2300" spc="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M</a:t>
            </a:r>
            <a:r>
              <a:rPr lang="en-US" sz="2300" spc="0" dirty="0">
                <a:effectLst/>
                <a:latin typeface="+mj-lt"/>
                <a:ea typeface="Arial" panose="020B0604020202020204" pitchFamily="34" charset="0"/>
                <a:cs typeface="Arial MT"/>
              </a:rPr>
              <a:t>aking</a:t>
            </a:r>
            <a:r>
              <a:rPr lang="en-US" sz="2300" spc="6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and</a:t>
            </a:r>
            <a:r>
              <a:rPr lang="en-US" sz="2300" spc="5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can</a:t>
            </a:r>
            <a:r>
              <a:rPr lang="en-US" sz="2300" spc="60"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B</a:t>
            </a:r>
            <a:r>
              <a:rPr lang="en-US" sz="2300" spc="0" dirty="0">
                <a:effectLst/>
                <a:latin typeface="+mj-lt"/>
                <a:ea typeface="Arial" panose="020B0604020202020204" pitchFamily="34" charset="0"/>
                <a:cs typeface="Arial MT"/>
              </a:rPr>
              <a:t>oost</a:t>
            </a:r>
            <a:r>
              <a:rPr lang="en-US" sz="2300" spc="6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the</a:t>
            </a:r>
            <a:r>
              <a:rPr lang="en-US" sz="2300" spc="6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B</a:t>
            </a:r>
            <a:r>
              <a:rPr lang="en-US" sz="2300" spc="0" dirty="0">
                <a:effectLst/>
                <a:latin typeface="+mj-lt"/>
                <a:ea typeface="Arial" panose="020B0604020202020204" pitchFamily="34" charset="0"/>
                <a:cs typeface="Arial MT"/>
              </a:rPr>
              <a:t>usiness</a:t>
            </a:r>
            <a:r>
              <a:rPr lang="en-US" sz="2300" spc="6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in</a:t>
            </a:r>
            <a:r>
              <a:rPr lang="en-US" sz="2300" spc="6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the</a:t>
            </a:r>
            <a:r>
              <a:rPr lang="en-US" sz="2300" spc="5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C</a:t>
            </a:r>
            <a:r>
              <a:rPr lang="en-US" sz="2300" spc="0" dirty="0">
                <a:effectLst/>
                <a:latin typeface="+mj-lt"/>
                <a:ea typeface="Arial" panose="020B0604020202020204" pitchFamily="34" charset="0"/>
                <a:cs typeface="Arial MT"/>
              </a:rPr>
              <a:t>ompetitive</a:t>
            </a:r>
            <a:r>
              <a:rPr lang="en-US" sz="2300" spc="70"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W</a:t>
            </a:r>
            <a:r>
              <a:rPr lang="en-US" sz="2300" spc="0" dirty="0">
                <a:effectLst/>
                <a:latin typeface="+mj-lt"/>
                <a:ea typeface="Arial" panose="020B0604020202020204" pitchFamily="34" charset="0"/>
                <a:cs typeface="Arial MT"/>
              </a:rPr>
              <a:t>orld.</a:t>
            </a:r>
            <a:r>
              <a:rPr lang="en-US" sz="2300" spc="55" dirty="0">
                <a:effectLst/>
                <a:latin typeface="+mj-lt"/>
                <a:ea typeface="Arial" panose="020B0604020202020204" pitchFamily="34" charset="0"/>
                <a:cs typeface="Arial MT"/>
              </a:rPr>
              <a:t> </a:t>
            </a:r>
          </a:p>
          <a:p>
            <a:pPr marL="0" marR="99695" indent="0" algn="just">
              <a:lnSpc>
                <a:spcPct val="102000"/>
              </a:lnSpc>
              <a:spcBef>
                <a:spcPts val="515"/>
              </a:spcBef>
              <a:buSzPts val="1100"/>
              <a:buNone/>
              <a:tabLst>
                <a:tab pos="854075" algn="l"/>
              </a:tabLst>
            </a:pPr>
            <a:endParaRPr lang="en-US" sz="2300" spc="55" dirty="0">
              <a:latin typeface="+mj-lt"/>
              <a:ea typeface="Arial" panose="020B0604020202020204" pitchFamily="34" charset="0"/>
              <a:cs typeface="Arial MT"/>
            </a:endParaRPr>
          </a:p>
          <a:p>
            <a:pPr marL="0" marR="99695" indent="0" algn="just">
              <a:lnSpc>
                <a:spcPct val="102000"/>
              </a:lnSpc>
              <a:spcBef>
                <a:spcPts val="515"/>
              </a:spcBef>
              <a:buSzPts val="1100"/>
              <a:buNone/>
              <a:tabLst>
                <a:tab pos="854075" algn="l"/>
              </a:tabLst>
            </a:pPr>
            <a:r>
              <a:rPr lang="en-US" sz="2300" spc="0" dirty="0">
                <a:effectLst/>
                <a:latin typeface="+mj-lt"/>
                <a:ea typeface="Arial" panose="020B0604020202020204" pitchFamily="34" charset="0"/>
                <a:cs typeface="Arial MT"/>
              </a:rPr>
              <a:t>These</a:t>
            </a:r>
            <a:r>
              <a:rPr lang="en-US" sz="2300" spc="5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can</a:t>
            </a:r>
            <a:r>
              <a:rPr lang="en-US" sz="2300" spc="6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be</a:t>
            </a:r>
            <a:r>
              <a:rPr lang="en-US" sz="2300" spc="5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used</a:t>
            </a:r>
            <a:r>
              <a:rPr lang="en-US" sz="2300" spc="7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in </a:t>
            </a:r>
            <a:r>
              <a:rPr lang="en-US" sz="2300" dirty="0">
                <a:effectLst/>
                <a:latin typeface="+mj-lt"/>
                <a:ea typeface="Arial MT"/>
                <a:cs typeface="Arial MT"/>
              </a:rPr>
              <a:t>Supply Chain </a:t>
            </a:r>
            <a:r>
              <a:rPr lang="en-US" sz="2300" dirty="0">
                <a:latin typeface="+mj-lt"/>
                <a:ea typeface="Arial MT"/>
                <a:cs typeface="Arial MT"/>
              </a:rPr>
              <a:t>L</a:t>
            </a:r>
            <a:r>
              <a:rPr lang="en-US" sz="2300" dirty="0">
                <a:effectLst/>
                <a:latin typeface="+mj-lt"/>
                <a:ea typeface="Arial MT"/>
                <a:cs typeface="Arial MT"/>
              </a:rPr>
              <a:t>ogistics, including Planning, Purchasing, Replenishment, Logistics, and</a:t>
            </a:r>
            <a:r>
              <a:rPr lang="en-US" sz="2300" spc="5" dirty="0">
                <a:effectLst/>
                <a:latin typeface="+mj-lt"/>
                <a:ea typeface="Arial MT"/>
                <a:cs typeface="Arial MT"/>
              </a:rPr>
              <a:t> </a:t>
            </a:r>
            <a:r>
              <a:rPr lang="en-US" sz="2300" spc="5" dirty="0">
                <a:latin typeface="+mj-lt"/>
                <a:ea typeface="Arial MT"/>
                <a:cs typeface="Arial MT"/>
              </a:rPr>
              <a:t>S</a:t>
            </a:r>
            <a:r>
              <a:rPr lang="en-US" sz="2300" dirty="0">
                <a:effectLst/>
                <a:latin typeface="+mj-lt"/>
                <a:ea typeface="Arial MT"/>
                <a:cs typeface="Arial MT"/>
              </a:rPr>
              <a:t>pace</a:t>
            </a:r>
            <a:r>
              <a:rPr lang="en-US" sz="2300" spc="5" dirty="0">
                <a:effectLst/>
                <a:latin typeface="+mj-lt"/>
                <a:ea typeface="Arial MT"/>
                <a:cs typeface="Arial MT"/>
              </a:rPr>
              <a:t> </a:t>
            </a:r>
            <a:r>
              <a:rPr lang="en-US" sz="2300" spc="5" dirty="0">
                <a:latin typeface="+mj-lt"/>
                <a:ea typeface="Arial MT"/>
                <a:cs typeface="Arial MT"/>
              </a:rPr>
              <a:t>M</a:t>
            </a:r>
            <a:r>
              <a:rPr lang="en-US" sz="2300" dirty="0">
                <a:effectLst/>
                <a:latin typeface="+mj-lt"/>
                <a:ea typeface="Arial MT"/>
                <a:cs typeface="Arial MT"/>
              </a:rPr>
              <a:t>anagement.</a:t>
            </a:r>
            <a:endParaRPr lang="en-IN" sz="2300" dirty="0">
              <a:effectLst/>
              <a:latin typeface="+mj-lt"/>
              <a:ea typeface="Arial MT"/>
              <a:cs typeface="Arial MT"/>
            </a:endParaRPr>
          </a:p>
          <a:p>
            <a:pPr marL="342900" marR="99695" lvl="0" indent="-342900" algn="just">
              <a:lnSpc>
                <a:spcPct val="102000"/>
              </a:lnSpc>
              <a:spcBef>
                <a:spcPts val="515"/>
              </a:spcBef>
              <a:spcAft>
                <a:spcPts val="0"/>
              </a:spcAft>
              <a:buSzPts val="1100"/>
              <a:buFont typeface="+mj-lt"/>
              <a:buAutoNum type="arabicPeriod"/>
              <a:tabLst>
                <a:tab pos="854075" algn="l"/>
              </a:tabLst>
            </a:pPr>
            <a:endParaRPr lang="en-US" sz="1800" b="1" spc="0" dirty="0">
              <a:effectLst/>
              <a:latin typeface="Arial" panose="020B0604020202020204" pitchFamily="34" charset="0"/>
              <a:ea typeface="Arial" panose="020B0604020202020204" pitchFamily="34" charset="0"/>
              <a:cs typeface="Arial MT"/>
            </a:endParaRPr>
          </a:p>
          <a:p>
            <a:pPr marL="0" indent="0">
              <a:buNone/>
            </a:pPr>
            <a:r>
              <a:rPr lang="en-US" sz="1800" dirty="0">
                <a:effectLst/>
                <a:latin typeface="Arial MT"/>
                <a:ea typeface="Arial MT"/>
                <a:cs typeface="Arial MT"/>
              </a:rPr>
              <a:t/>
            </a:r>
            <a:br>
              <a:rPr lang="en-US" sz="1800" dirty="0">
                <a:effectLst/>
                <a:latin typeface="Arial MT"/>
                <a:ea typeface="Arial MT"/>
                <a:cs typeface="Arial MT"/>
              </a:rPr>
            </a:br>
            <a:endParaRPr lang="en-IN" dirty="0"/>
          </a:p>
        </p:txBody>
      </p:sp>
    </p:spTree>
    <p:extLst>
      <p:ext uri="{BB962C8B-B14F-4D97-AF65-F5344CB8AC3E}">
        <p14:creationId xmlns:p14="http://schemas.microsoft.com/office/powerpoint/2010/main" val="145698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indent="0" algn="just">
              <a:buNone/>
            </a:pPr>
            <a:endParaRPr lang="en-US" sz="2300" b="1" dirty="0">
              <a:effectLst/>
              <a:latin typeface="+mj-lt"/>
              <a:ea typeface="Arial MT"/>
              <a:cs typeface="Arial MT"/>
            </a:endParaRPr>
          </a:p>
          <a:p>
            <a:pPr marL="0" indent="0" algn="just">
              <a:buNone/>
            </a:pPr>
            <a:r>
              <a:rPr lang="en-US" sz="2300" b="1" dirty="0">
                <a:effectLst/>
                <a:latin typeface="+mj-lt"/>
                <a:ea typeface="Arial MT"/>
                <a:cs typeface="Arial MT"/>
              </a:rPr>
              <a:t>Computer Systems, Scanners, Laptop,</a:t>
            </a:r>
            <a:r>
              <a:rPr lang="en-US" sz="2300" b="1" spc="5" dirty="0">
                <a:effectLst/>
                <a:latin typeface="+mj-lt"/>
                <a:ea typeface="Arial MT"/>
                <a:cs typeface="Arial MT"/>
              </a:rPr>
              <a:t> </a:t>
            </a:r>
            <a:r>
              <a:rPr lang="en-US" sz="2300" b="1" dirty="0">
                <a:effectLst/>
                <a:latin typeface="+mj-lt"/>
                <a:ea typeface="Arial MT"/>
                <a:cs typeface="Arial MT"/>
              </a:rPr>
              <a:t>Printer, Webcam, Smart Phone etc.</a:t>
            </a:r>
            <a:r>
              <a:rPr lang="en-US" sz="2300" b="1" spc="5" dirty="0">
                <a:effectLst/>
                <a:latin typeface="+mj-lt"/>
                <a:ea typeface="Arial MT"/>
                <a:cs typeface="Arial MT"/>
              </a:rPr>
              <a:t> </a:t>
            </a:r>
          </a:p>
          <a:p>
            <a:pPr marL="0" indent="0" algn="just">
              <a:buNone/>
            </a:pPr>
            <a:r>
              <a:rPr lang="en-US" sz="2300" dirty="0">
                <a:effectLst/>
                <a:latin typeface="+mj-lt"/>
                <a:ea typeface="Arial MT"/>
                <a:cs typeface="Arial MT"/>
              </a:rPr>
              <a:t>Webcam, Microphone etc. are used in Conducting </a:t>
            </a:r>
            <a:r>
              <a:rPr lang="en-US" sz="2300" b="1" i="1" dirty="0">
                <a:latin typeface="+mj-lt"/>
                <a:ea typeface="Arial MT"/>
                <a:cs typeface="Arial MT"/>
              </a:rPr>
              <a:t>L</a:t>
            </a:r>
            <a:r>
              <a:rPr lang="en-US" sz="2300" b="1" i="1" dirty="0">
                <a:effectLst/>
                <a:latin typeface="+mj-lt"/>
                <a:ea typeface="Arial MT"/>
                <a:cs typeface="Arial MT"/>
              </a:rPr>
              <a:t>ong </a:t>
            </a:r>
            <a:r>
              <a:rPr lang="en-US" sz="2300" b="1" i="1" dirty="0">
                <a:latin typeface="+mj-lt"/>
                <a:ea typeface="Arial MT"/>
                <a:cs typeface="Arial MT"/>
              </a:rPr>
              <a:t>D</a:t>
            </a:r>
            <a:r>
              <a:rPr lang="en-US" sz="2300" b="1" i="1" dirty="0">
                <a:effectLst/>
                <a:latin typeface="+mj-lt"/>
                <a:ea typeface="Arial MT"/>
                <a:cs typeface="Arial MT"/>
              </a:rPr>
              <a:t>istance </a:t>
            </a:r>
            <a:r>
              <a:rPr lang="en-US" sz="2300" b="1" i="1" dirty="0">
                <a:latin typeface="+mj-lt"/>
                <a:ea typeface="Arial MT"/>
                <a:cs typeface="Arial MT"/>
              </a:rPr>
              <a:t>M</a:t>
            </a:r>
            <a:r>
              <a:rPr lang="en-US" sz="2300" b="1" i="1" dirty="0">
                <a:effectLst/>
                <a:latin typeface="+mj-lt"/>
                <a:ea typeface="Arial MT"/>
                <a:cs typeface="Arial MT"/>
              </a:rPr>
              <a:t>eeting</a:t>
            </a:r>
            <a:r>
              <a:rPr lang="en-US" sz="2300" dirty="0">
                <a:effectLst/>
                <a:latin typeface="+mj-lt"/>
                <a:ea typeface="Arial MT"/>
                <a:cs typeface="Arial MT"/>
              </a:rPr>
              <a:t>. </a:t>
            </a:r>
          </a:p>
          <a:p>
            <a:pPr marL="0" indent="0" algn="just">
              <a:buNone/>
            </a:pPr>
            <a:endParaRPr lang="en-US" sz="2300" dirty="0">
              <a:effectLst/>
              <a:latin typeface="+mj-lt"/>
              <a:ea typeface="Arial MT"/>
              <a:cs typeface="Arial MT"/>
            </a:endParaRPr>
          </a:p>
          <a:p>
            <a:pPr marL="0" indent="0" algn="just">
              <a:buNone/>
            </a:pPr>
            <a:r>
              <a:rPr lang="en-US" sz="2300" dirty="0">
                <a:effectLst/>
                <a:latin typeface="+mj-lt"/>
                <a:ea typeface="Arial MT"/>
                <a:cs typeface="Arial MT"/>
              </a:rPr>
              <a:t>Use of</a:t>
            </a:r>
            <a:r>
              <a:rPr lang="en-US" sz="2300" spc="5" dirty="0">
                <a:effectLst/>
                <a:latin typeface="+mj-lt"/>
                <a:ea typeface="Arial MT"/>
                <a:cs typeface="Arial MT"/>
              </a:rPr>
              <a:t> </a:t>
            </a:r>
            <a:r>
              <a:rPr lang="en-US" sz="2300" spc="5" dirty="0">
                <a:latin typeface="+mj-lt"/>
                <a:ea typeface="Arial MT"/>
                <a:cs typeface="Arial MT"/>
              </a:rPr>
              <a:t>C</a:t>
            </a:r>
            <a:r>
              <a:rPr lang="en-US" sz="2300" dirty="0">
                <a:effectLst/>
                <a:latin typeface="+mj-lt"/>
                <a:ea typeface="Arial MT"/>
                <a:cs typeface="Arial MT"/>
              </a:rPr>
              <a:t>omputer</a:t>
            </a:r>
            <a:r>
              <a:rPr lang="en-US" sz="2300" spc="5" dirty="0">
                <a:effectLst/>
                <a:latin typeface="+mj-lt"/>
                <a:ea typeface="Arial MT"/>
                <a:cs typeface="Arial MT"/>
              </a:rPr>
              <a:t> </a:t>
            </a:r>
            <a:r>
              <a:rPr lang="en-US" sz="2300" spc="5" dirty="0">
                <a:latin typeface="+mj-lt"/>
                <a:ea typeface="Arial MT"/>
                <a:cs typeface="Arial MT"/>
              </a:rPr>
              <a:t>S</a:t>
            </a:r>
            <a:r>
              <a:rPr lang="en-US" sz="2300" dirty="0">
                <a:effectLst/>
                <a:latin typeface="+mj-lt"/>
                <a:ea typeface="Arial MT"/>
                <a:cs typeface="Arial MT"/>
              </a:rPr>
              <a:t>ystems,</a:t>
            </a:r>
            <a:r>
              <a:rPr lang="en-US" sz="2300" spc="5" dirty="0">
                <a:effectLst/>
                <a:latin typeface="+mj-lt"/>
                <a:ea typeface="Arial MT"/>
                <a:cs typeface="Arial MT"/>
              </a:rPr>
              <a:t> </a:t>
            </a:r>
            <a:r>
              <a:rPr lang="en-US" sz="2300" spc="5" dirty="0">
                <a:latin typeface="+mj-lt"/>
                <a:ea typeface="Arial MT"/>
                <a:cs typeface="Arial MT"/>
              </a:rPr>
              <a:t>P</a:t>
            </a:r>
            <a:r>
              <a:rPr lang="en-US" sz="2300" dirty="0">
                <a:effectLst/>
                <a:latin typeface="+mj-lt"/>
                <a:ea typeface="Arial MT"/>
                <a:cs typeface="Arial MT"/>
              </a:rPr>
              <a:t>rinter</a:t>
            </a:r>
            <a:r>
              <a:rPr lang="en-US" sz="2300" spc="5" dirty="0">
                <a:effectLst/>
                <a:latin typeface="+mj-lt"/>
                <a:ea typeface="Arial MT"/>
                <a:cs typeface="Arial MT"/>
              </a:rPr>
              <a:t> </a:t>
            </a:r>
            <a:r>
              <a:rPr lang="en-US" sz="2300" dirty="0">
                <a:effectLst/>
                <a:latin typeface="+mj-lt"/>
                <a:ea typeface="Arial MT"/>
                <a:cs typeface="Arial MT"/>
              </a:rPr>
              <a:t>and</a:t>
            </a:r>
            <a:r>
              <a:rPr lang="en-US" sz="2300" spc="5" dirty="0">
                <a:effectLst/>
                <a:latin typeface="+mj-lt"/>
                <a:ea typeface="Arial MT"/>
                <a:cs typeface="Arial MT"/>
              </a:rPr>
              <a:t> </a:t>
            </a:r>
            <a:r>
              <a:rPr lang="en-US" sz="2300" spc="5" dirty="0">
                <a:latin typeface="+mj-lt"/>
                <a:ea typeface="Arial MT"/>
                <a:cs typeface="Arial MT"/>
              </a:rPr>
              <a:t>S</a:t>
            </a:r>
            <a:r>
              <a:rPr lang="en-US" sz="2300" dirty="0">
                <a:effectLst/>
                <a:latin typeface="+mj-lt"/>
                <a:ea typeface="Arial MT"/>
                <a:cs typeface="Arial MT"/>
              </a:rPr>
              <a:t>canner</a:t>
            </a:r>
            <a:r>
              <a:rPr lang="en-US" sz="2300" spc="5" dirty="0">
                <a:effectLst/>
                <a:latin typeface="+mj-lt"/>
                <a:ea typeface="Arial MT"/>
                <a:cs typeface="Arial MT"/>
              </a:rPr>
              <a:t> </a:t>
            </a:r>
            <a:r>
              <a:rPr lang="en-US" sz="2300" dirty="0">
                <a:effectLst/>
                <a:latin typeface="+mj-lt"/>
                <a:ea typeface="Arial MT"/>
                <a:cs typeface="Arial MT"/>
              </a:rPr>
              <a:t>lead</a:t>
            </a:r>
            <a:r>
              <a:rPr lang="en-US" sz="2300" spc="5" dirty="0">
                <a:effectLst/>
                <a:latin typeface="+mj-lt"/>
                <a:ea typeface="Arial MT"/>
                <a:cs typeface="Arial MT"/>
              </a:rPr>
              <a:t> </a:t>
            </a:r>
            <a:r>
              <a:rPr lang="en-US" sz="2300" dirty="0">
                <a:effectLst/>
                <a:latin typeface="+mj-lt"/>
                <a:ea typeface="Arial MT"/>
                <a:cs typeface="Arial MT"/>
              </a:rPr>
              <a:t>to</a:t>
            </a:r>
            <a:r>
              <a:rPr lang="en-US" sz="2300" spc="5" dirty="0">
                <a:effectLst/>
                <a:latin typeface="+mj-lt"/>
                <a:ea typeface="Arial MT"/>
                <a:cs typeface="Arial MT"/>
              </a:rPr>
              <a:t> </a:t>
            </a:r>
            <a:r>
              <a:rPr lang="en-US" sz="2300" dirty="0">
                <a:effectLst/>
                <a:latin typeface="+mj-lt"/>
                <a:ea typeface="Arial MT"/>
                <a:cs typeface="Arial MT"/>
              </a:rPr>
              <a:t>increase</a:t>
            </a:r>
            <a:r>
              <a:rPr lang="en-US" sz="2300" spc="5" dirty="0">
                <a:effectLst/>
                <a:latin typeface="+mj-lt"/>
                <a:ea typeface="Arial MT"/>
                <a:cs typeface="Arial MT"/>
              </a:rPr>
              <a:t> </a:t>
            </a:r>
            <a:r>
              <a:rPr lang="en-US" sz="2300" dirty="0">
                <a:effectLst/>
                <a:latin typeface="+mj-lt"/>
                <a:ea typeface="Arial MT"/>
                <a:cs typeface="Arial MT"/>
              </a:rPr>
              <a:t>in</a:t>
            </a:r>
            <a:r>
              <a:rPr lang="en-US" sz="2300" spc="5" dirty="0">
                <a:effectLst/>
                <a:latin typeface="+mj-lt"/>
                <a:ea typeface="Arial MT"/>
                <a:cs typeface="Arial MT"/>
              </a:rPr>
              <a:t> </a:t>
            </a:r>
            <a:r>
              <a:rPr lang="en-US" sz="2300" spc="5" dirty="0">
                <a:latin typeface="+mj-lt"/>
                <a:ea typeface="Arial MT"/>
                <a:cs typeface="Arial MT"/>
              </a:rPr>
              <a:t>A</a:t>
            </a:r>
            <a:r>
              <a:rPr lang="en-US" sz="2300" dirty="0">
                <a:effectLst/>
                <a:latin typeface="+mj-lt"/>
                <a:ea typeface="Arial MT"/>
                <a:cs typeface="Arial MT"/>
              </a:rPr>
              <a:t>ccuracy;</a:t>
            </a:r>
            <a:r>
              <a:rPr lang="en-US" sz="2300" spc="5" dirty="0">
                <a:effectLst/>
                <a:latin typeface="+mj-lt"/>
                <a:ea typeface="Arial MT"/>
                <a:cs typeface="Arial MT"/>
              </a:rPr>
              <a:t> </a:t>
            </a:r>
            <a:r>
              <a:rPr lang="en-US" sz="2300" dirty="0">
                <a:effectLst/>
                <a:latin typeface="+mj-lt"/>
                <a:ea typeface="Arial MT"/>
                <a:cs typeface="Arial MT"/>
              </a:rPr>
              <a:t>reduced</a:t>
            </a:r>
            <a:r>
              <a:rPr lang="en-US" sz="2300" spc="5" dirty="0">
                <a:effectLst/>
                <a:latin typeface="+mj-lt"/>
                <a:ea typeface="Arial MT"/>
                <a:cs typeface="Arial MT"/>
              </a:rPr>
              <a:t> </a:t>
            </a:r>
            <a:r>
              <a:rPr lang="en-US" sz="2300" spc="5" dirty="0">
                <a:latin typeface="+mj-lt"/>
                <a:ea typeface="Arial MT"/>
                <a:cs typeface="Arial MT"/>
              </a:rPr>
              <a:t>P</a:t>
            </a:r>
            <a:r>
              <a:rPr lang="en-US" sz="2300" dirty="0">
                <a:effectLst/>
                <a:latin typeface="+mj-lt"/>
                <a:ea typeface="Arial MT"/>
                <a:cs typeface="Arial MT"/>
              </a:rPr>
              <a:t>rocessing</a:t>
            </a:r>
            <a:r>
              <a:rPr lang="en-US" sz="2300" spc="150" dirty="0">
                <a:effectLst/>
                <a:latin typeface="+mj-lt"/>
                <a:ea typeface="Arial MT"/>
                <a:cs typeface="Arial MT"/>
              </a:rPr>
              <a:t> </a:t>
            </a:r>
            <a:r>
              <a:rPr lang="en-US" sz="2300" spc="150" dirty="0">
                <a:latin typeface="+mj-lt"/>
                <a:ea typeface="Arial MT"/>
                <a:cs typeface="Arial MT"/>
              </a:rPr>
              <a:t>T</a:t>
            </a:r>
            <a:r>
              <a:rPr lang="en-US" sz="2300" dirty="0">
                <a:effectLst/>
                <a:latin typeface="+mj-lt"/>
                <a:ea typeface="Arial MT"/>
                <a:cs typeface="Arial MT"/>
              </a:rPr>
              <a:t>imes,</a:t>
            </a:r>
            <a:r>
              <a:rPr lang="en-US" sz="2300" spc="150" dirty="0">
                <a:effectLst/>
                <a:latin typeface="+mj-lt"/>
                <a:ea typeface="Arial MT"/>
                <a:cs typeface="Arial MT"/>
              </a:rPr>
              <a:t> </a:t>
            </a:r>
            <a:r>
              <a:rPr lang="en-US" sz="2300" dirty="0">
                <a:effectLst/>
                <a:latin typeface="+mj-lt"/>
                <a:ea typeface="Arial MT"/>
                <a:cs typeface="Arial MT"/>
              </a:rPr>
              <a:t>enable</a:t>
            </a:r>
            <a:r>
              <a:rPr lang="en-US" sz="2300" spc="150" dirty="0">
                <a:effectLst/>
                <a:latin typeface="+mj-lt"/>
                <a:ea typeface="Arial MT"/>
                <a:cs typeface="Arial MT"/>
              </a:rPr>
              <a:t> </a:t>
            </a:r>
            <a:r>
              <a:rPr lang="en-US" sz="2300" b="1" i="1" dirty="0">
                <a:effectLst/>
                <a:latin typeface="+mj-lt"/>
                <a:ea typeface="Arial MT"/>
                <a:cs typeface="Arial MT"/>
              </a:rPr>
              <a:t>quick</a:t>
            </a:r>
            <a:r>
              <a:rPr lang="en-US" sz="2300" b="1" i="1" spc="150" dirty="0">
                <a:effectLst/>
                <a:latin typeface="+mj-lt"/>
                <a:ea typeface="Arial MT"/>
                <a:cs typeface="Arial MT"/>
              </a:rPr>
              <a:t> </a:t>
            </a:r>
            <a:r>
              <a:rPr lang="en-US" sz="2300" b="1" i="1" dirty="0">
                <a:effectLst/>
                <a:latin typeface="+mj-lt"/>
                <a:ea typeface="Arial MT"/>
                <a:cs typeface="Arial MT"/>
              </a:rPr>
              <a:t>decision-making</a:t>
            </a:r>
            <a:r>
              <a:rPr lang="en-US" sz="2300" b="1" i="1" spc="150" dirty="0">
                <a:effectLst/>
                <a:latin typeface="+mj-lt"/>
                <a:ea typeface="Arial MT"/>
                <a:cs typeface="Arial MT"/>
              </a:rPr>
              <a:t> </a:t>
            </a:r>
            <a:r>
              <a:rPr lang="en-US" sz="2300" b="1" i="1" dirty="0">
                <a:effectLst/>
                <a:latin typeface="+mj-lt"/>
                <a:ea typeface="Arial MT"/>
                <a:cs typeface="Arial MT"/>
              </a:rPr>
              <a:t>and</a:t>
            </a:r>
            <a:r>
              <a:rPr lang="en-US" sz="2300" b="1" i="1" spc="155" dirty="0">
                <a:effectLst/>
                <a:latin typeface="+mj-lt"/>
                <a:ea typeface="Arial MT"/>
                <a:cs typeface="Arial MT"/>
              </a:rPr>
              <a:t> </a:t>
            </a:r>
            <a:r>
              <a:rPr lang="en-US" sz="2300" b="1" i="1" spc="155" dirty="0">
                <a:latin typeface="+mj-lt"/>
                <a:ea typeface="Arial MT"/>
                <a:cs typeface="Arial MT"/>
              </a:rPr>
              <a:t>S</a:t>
            </a:r>
            <a:r>
              <a:rPr lang="en-US" sz="2300" b="1" i="1" dirty="0">
                <a:effectLst/>
                <a:latin typeface="+mj-lt"/>
                <a:ea typeface="Arial MT"/>
                <a:cs typeface="Arial MT"/>
              </a:rPr>
              <a:t>peed</a:t>
            </a:r>
            <a:r>
              <a:rPr lang="en-US" sz="2300" b="1" i="1" spc="150" dirty="0">
                <a:effectLst/>
                <a:latin typeface="+mj-lt"/>
                <a:ea typeface="Arial MT"/>
                <a:cs typeface="Arial MT"/>
              </a:rPr>
              <a:t> </a:t>
            </a:r>
            <a:r>
              <a:rPr lang="en-US" sz="2300" b="1" i="1" dirty="0">
                <a:effectLst/>
                <a:latin typeface="+mj-lt"/>
                <a:ea typeface="Arial MT"/>
                <a:cs typeface="Arial MT"/>
              </a:rPr>
              <a:t>up</a:t>
            </a:r>
            <a:r>
              <a:rPr lang="en-US" sz="2300" b="1" i="1" spc="150" dirty="0">
                <a:effectLst/>
                <a:latin typeface="+mj-lt"/>
                <a:ea typeface="Arial MT"/>
                <a:cs typeface="Arial MT"/>
              </a:rPr>
              <a:t> </a:t>
            </a:r>
            <a:r>
              <a:rPr lang="en-US" sz="2300" b="1" i="1" spc="150" dirty="0">
                <a:latin typeface="+mj-lt"/>
                <a:ea typeface="Arial MT"/>
                <a:cs typeface="Arial MT"/>
              </a:rPr>
              <a:t>C</a:t>
            </a:r>
            <a:r>
              <a:rPr lang="en-US" sz="2300" b="1" i="1" dirty="0">
                <a:effectLst/>
                <a:latin typeface="+mj-lt"/>
                <a:ea typeface="Arial MT"/>
                <a:cs typeface="Arial MT"/>
              </a:rPr>
              <a:t>ustomer</a:t>
            </a:r>
            <a:r>
              <a:rPr lang="en-US" sz="2300" b="1" i="1" spc="130" dirty="0">
                <a:effectLst/>
                <a:latin typeface="+mj-lt"/>
                <a:ea typeface="Arial MT"/>
                <a:cs typeface="Arial MT"/>
              </a:rPr>
              <a:t> </a:t>
            </a:r>
            <a:r>
              <a:rPr lang="en-US" sz="2300" b="1" i="1" spc="130" dirty="0">
                <a:latin typeface="+mj-lt"/>
                <a:ea typeface="Arial MT"/>
                <a:cs typeface="Arial MT"/>
              </a:rPr>
              <a:t>S</a:t>
            </a:r>
            <a:r>
              <a:rPr lang="en-US" sz="2300" b="1" i="1" dirty="0">
                <a:effectLst/>
                <a:latin typeface="+mj-lt"/>
                <a:ea typeface="Arial MT"/>
                <a:cs typeface="Arial MT"/>
              </a:rPr>
              <a:t>ervice</a:t>
            </a:r>
            <a:r>
              <a:rPr lang="en-US" sz="2300" dirty="0">
                <a:effectLst/>
                <a:latin typeface="+mj-lt"/>
                <a:ea typeface="Arial MT"/>
                <a:cs typeface="Arial MT"/>
              </a:rPr>
              <a:t>.</a:t>
            </a:r>
            <a:endParaRPr lang="en-IN" sz="2300" dirty="0">
              <a:latin typeface="+mj-lt"/>
            </a:endParaRPr>
          </a:p>
        </p:txBody>
      </p:sp>
    </p:spTree>
    <p:extLst>
      <p:ext uri="{BB962C8B-B14F-4D97-AF65-F5344CB8AC3E}">
        <p14:creationId xmlns:p14="http://schemas.microsoft.com/office/powerpoint/2010/main" val="420891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indent="0" algn="just">
              <a:buNone/>
            </a:pPr>
            <a:r>
              <a:rPr lang="en-US" sz="2300" i="1" spc="0" dirty="0">
                <a:effectLst/>
                <a:latin typeface="+mj-lt"/>
                <a:ea typeface="Arial" panose="020B0604020202020204" pitchFamily="34" charset="0"/>
                <a:cs typeface="Arial MT"/>
              </a:rPr>
              <a:t>Explain</a:t>
            </a:r>
            <a:r>
              <a:rPr lang="en-US" sz="2300" i="1" spc="80" dirty="0">
                <a:effectLst/>
                <a:latin typeface="+mj-lt"/>
                <a:ea typeface="Arial" panose="020B0604020202020204" pitchFamily="34" charset="0"/>
                <a:cs typeface="Arial MT"/>
              </a:rPr>
              <a:t> </a:t>
            </a:r>
            <a:r>
              <a:rPr lang="en-US" sz="2300" i="1" spc="0" dirty="0">
                <a:effectLst/>
                <a:latin typeface="+mj-lt"/>
                <a:ea typeface="Arial" panose="020B0604020202020204" pitchFamily="34" charset="0"/>
                <a:cs typeface="Arial MT"/>
              </a:rPr>
              <a:t>the</a:t>
            </a:r>
            <a:r>
              <a:rPr lang="en-US" sz="2300" i="1" spc="80" dirty="0">
                <a:effectLst/>
                <a:latin typeface="+mj-lt"/>
                <a:ea typeface="Arial" panose="020B0604020202020204" pitchFamily="34" charset="0"/>
                <a:cs typeface="Arial MT"/>
              </a:rPr>
              <a:t> </a:t>
            </a:r>
            <a:r>
              <a:rPr lang="en-US" sz="2300" b="1" i="1" dirty="0">
                <a:latin typeface="+mj-lt"/>
                <a:ea typeface="Arial" panose="020B0604020202020204" pitchFamily="34" charset="0"/>
                <a:cs typeface="Arial MT"/>
              </a:rPr>
              <a:t>F</a:t>
            </a:r>
            <a:r>
              <a:rPr lang="en-US" sz="2300" b="1" i="1" spc="0" dirty="0">
                <a:effectLst/>
                <a:latin typeface="+mj-lt"/>
                <a:ea typeface="Arial" panose="020B0604020202020204" pitchFamily="34" charset="0"/>
                <a:cs typeface="Arial MT"/>
              </a:rPr>
              <a:t>ive</a:t>
            </a:r>
            <a:r>
              <a:rPr lang="en-US" sz="2300" b="1" i="1" spc="70" dirty="0">
                <a:effectLst/>
                <a:latin typeface="+mj-lt"/>
                <a:ea typeface="Arial" panose="020B0604020202020204" pitchFamily="34" charset="0"/>
                <a:cs typeface="Arial MT"/>
              </a:rPr>
              <a:t> </a:t>
            </a:r>
            <a:r>
              <a:rPr lang="en-US" sz="2300" b="1" i="1" dirty="0">
                <a:latin typeface="+mj-lt"/>
                <a:ea typeface="Arial" panose="020B0604020202020204" pitchFamily="34" charset="0"/>
                <a:cs typeface="Arial MT"/>
              </a:rPr>
              <a:t>S</a:t>
            </a:r>
            <a:r>
              <a:rPr lang="en-US" sz="2300" b="1" i="1" spc="0" dirty="0">
                <a:effectLst/>
                <a:latin typeface="+mj-lt"/>
                <a:ea typeface="Arial" panose="020B0604020202020204" pitchFamily="34" charset="0"/>
                <a:cs typeface="Arial MT"/>
              </a:rPr>
              <a:t>tages</a:t>
            </a:r>
            <a:r>
              <a:rPr lang="en-US" sz="2300" b="1" i="1" spc="70" dirty="0">
                <a:effectLst/>
                <a:latin typeface="+mj-lt"/>
                <a:ea typeface="Arial" panose="020B0604020202020204" pitchFamily="34" charset="0"/>
                <a:cs typeface="Arial MT"/>
              </a:rPr>
              <a:t> </a:t>
            </a:r>
            <a:r>
              <a:rPr lang="en-US" sz="2300" b="1" i="1" spc="0" dirty="0">
                <a:effectLst/>
                <a:latin typeface="+mj-lt"/>
                <a:ea typeface="Arial" panose="020B0604020202020204" pitchFamily="34" charset="0"/>
                <a:cs typeface="Arial MT"/>
              </a:rPr>
              <a:t>or</a:t>
            </a:r>
            <a:r>
              <a:rPr lang="en-US" sz="2300" b="1" i="1" spc="70" dirty="0">
                <a:effectLst/>
                <a:latin typeface="+mj-lt"/>
                <a:ea typeface="Arial" panose="020B0604020202020204" pitchFamily="34" charset="0"/>
                <a:cs typeface="Arial MT"/>
              </a:rPr>
              <a:t> </a:t>
            </a:r>
            <a:r>
              <a:rPr lang="en-US" sz="2300" b="1" i="1" dirty="0">
                <a:latin typeface="+mj-lt"/>
                <a:ea typeface="Arial" panose="020B0604020202020204" pitchFamily="34" charset="0"/>
                <a:cs typeface="Arial MT"/>
              </a:rPr>
              <a:t>C</a:t>
            </a:r>
            <a:r>
              <a:rPr lang="en-US" sz="2300" b="1" i="1" spc="0" dirty="0">
                <a:effectLst/>
                <a:latin typeface="+mj-lt"/>
                <a:ea typeface="Arial" panose="020B0604020202020204" pitchFamily="34" charset="0"/>
                <a:cs typeface="Arial MT"/>
              </a:rPr>
              <a:t>omponents</a:t>
            </a:r>
            <a:r>
              <a:rPr lang="en-US" sz="2300" b="1" i="1" spc="70" dirty="0">
                <a:effectLst/>
                <a:latin typeface="+mj-lt"/>
                <a:ea typeface="Arial" panose="020B0604020202020204" pitchFamily="34" charset="0"/>
                <a:cs typeface="Arial MT"/>
              </a:rPr>
              <a:t> </a:t>
            </a:r>
            <a:r>
              <a:rPr lang="en-US" sz="2300" i="1" spc="0" dirty="0">
                <a:effectLst/>
                <a:latin typeface="+mj-lt"/>
                <a:ea typeface="Arial" panose="020B0604020202020204" pitchFamily="34" charset="0"/>
                <a:cs typeface="Arial MT"/>
              </a:rPr>
              <a:t>of</a:t>
            </a:r>
            <a:r>
              <a:rPr lang="en-US" sz="2300" i="1" spc="65" dirty="0">
                <a:effectLst/>
                <a:latin typeface="+mj-lt"/>
                <a:ea typeface="Arial" panose="020B0604020202020204" pitchFamily="34" charset="0"/>
                <a:cs typeface="Arial MT"/>
              </a:rPr>
              <a:t> </a:t>
            </a:r>
            <a:r>
              <a:rPr lang="en-US" sz="2300" i="1" spc="0" dirty="0">
                <a:effectLst/>
                <a:latin typeface="+mj-lt"/>
                <a:ea typeface="Arial" panose="020B0604020202020204" pitchFamily="34" charset="0"/>
                <a:cs typeface="Arial MT"/>
              </a:rPr>
              <a:t>the</a:t>
            </a:r>
            <a:r>
              <a:rPr lang="en-US" sz="2300" i="1" spc="85" dirty="0">
                <a:effectLst/>
                <a:latin typeface="+mj-lt"/>
                <a:ea typeface="Arial" panose="020B0604020202020204" pitchFamily="34" charset="0"/>
                <a:cs typeface="Arial MT"/>
              </a:rPr>
              <a:t> </a:t>
            </a:r>
            <a:r>
              <a:rPr lang="en-US" sz="2300" i="1" spc="0" dirty="0">
                <a:effectLst/>
                <a:latin typeface="+mj-lt"/>
                <a:ea typeface="Arial" panose="020B0604020202020204" pitchFamily="34" charset="0"/>
                <a:cs typeface="Arial MT"/>
              </a:rPr>
              <a:t>BCM</a:t>
            </a:r>
            <a:r>
              <a:rPr lang="en-US" sz="2300" i="1" spc="70" dirty="0">
                <a:effectLst/>
                <a:latin typeface="+mj-lt"/>
                <a:ea typeface="Arial" panose="020B0604020202020204" pitchFamily="34" charset="0"/>
                <a:cs typeface="Arial MT"/>
              </a:rPr>
              <a:t> </a:t>
            </a:r>
            <a:r>
              <a:rPr lang="en-US" sz="2300" i="1" dirty="0">
                <a:latin typeface="+mj-lt"/>
                <a:ea typeface="Arial" panose="020B0604020202020204" pitchFamily="34" charset="0"/>
                <a:cs typeface="Arial MT"/>
              </a:rPr>
              <a:t>P</a:t>
            </a:r>
            <a:r>
              <a:rPr lang="en-US" sz="2300" i="1" spc="0" dirty="0">
                <a:effectLst/>
                <a:latin typeface="+mj-lt"/>
                <a:ea typeface="Arial" panose="020B0604020202020204" pitchFamily="34" charset="0"/>
                <a:cs typeface="Arial MT"/>
              </a:rPr>
              <a:t>rocess</a:t>
            </a:r>
            <a:r>
              <a:rPr lang="en-US" sz="2300" i="1" spc="90" dirty="0">
                <a:effectLst/>
                <a:latin typeface="+mj-lt"/>
                <a:ea typeface="Arial" panose="020B0604020202020204" pitchFamily="34" charset="0"/>
                <a:cs typeface="Arial MT"/>
              </a:rPr>
              <a:t> </a:t>
            </a:r>
            <a:r>
              <a:rPr lang="en-US" sz="2300" i="1" spc="0" dirty="0">
                <a:effectLst/>
                <a:latin typeface="+mj-lt"/>
                <a:ea typeface="Arial" panose="020B0604020202020204" pitchFamily="34" charset="0"/>
                <a:cs typeface="Arial MT"/>
              </a:rPr>
              <a:t>which</a:t>
            </a:r>
            <a:r>
              <a:rPr lang="en-US" sz="2300" i="1" spc="80" dirty="0">
                <a:effectLst/>
                <a:latin typeface="+mj-lt"/>
                <a:ea typeface="Arial" panose="020B0604020202020204" pitchFamily="34" charset="0"/>
                <a:cs typeface="Arial MT"/>
              </a:rPr>
              <a:t> </a:t>
            </a:r>
            <a:r>
              <a:rPr lang="en-US" sz="2300" i="1" spc="0" dirty="0">
                <a:effectLst/>
                <a:latin typeface="+mj-lt"/>
                <a:ea typeface="Arial" panose="020B0604020202020204" pitchFamily="34" charset="0"/>
                <a:cs typeface="Arial MT"/>
              </a:rPr>
              <a:t>will</a:t>
            </a:r>
            <a:r>
              <a:rPr lang="en-US" sz="2300" i="1" spc="170" dirty="0">
                <a:effectLst/>
                <a:latin typeface="+mj-lt"/>
                <a:ea typeface="Arial" panose="020B0604020202020204" pitchFamily="34" charset="0"/>
                <a:cs typeface="Arial MT"/>
              </a:rPr>
              <a:t> </a:t>
            </a:r>
            <a:r>
              <a:rPr lang="en-US" sz="2300" i="1" spc="0" dirty="0">
                <a:effectLst/>
                <a:latin typeface="+mj-lt"/>
                <a:ea typeface="Arial" panose="020B0604020202020204" pitchFamily="34" charset="0"/>
                <a:cs typeface="Arial MT"/>
              </a:rPr>
              <a:t>help</a:t>
            </a:r>
            <a:r>
              <a:rPr lang="en-US" sz="2300" i="1" spc="80" dirty="0">
                <a:effectLst/>
                <a:latin typeface="+mj-lt"/>
                <a:ea typeface="Arial" panose="020B0604020202020204" pitchFamily="34" charset="0"/>
                <a:cs typeface="Arial MT"/>
              </a:rPr>
              <a:t> </a:t>
            </a:r>
            <a:r>
              <a:rPr lang="en-US" sz="2300" i="1" spc="0" dirty="0">
                <a:effectLst/>
                <a:latin typeface="+mj-lt"/>
                <a:ea typeface="Arial" panose="020B0604020202020204" pitchFamily="34" charset="0"/>
                <a:cs typeface="Arial MT"/>
              </a:rPr>
              <a:t>ABC</a:t>
            </a:r>
            <a:r>
              <a:rPr lang="en-US" sz="2300" i="1" spc="75" dirty="0">
                <a:effectLst/>
                <a:latin typeface="+mj-lt"/>
                <a:ea typeface="Arial" panose="020B0604020202020204" pitchFamily="34" charset="0"/>
                <a:cs typeface="Arial MT"/>
              </a:rPr>
              <a:t> </a:t>
            </a:r>
            <a:r>
              <a:rPr lang="en-US" sz="2300" i="1" dirty="0">
                <a:latin typeface="+mj-lt"/>
                <a:ea typeface="Arial" panose="020B0604020202020204" pitchFamily="34" charset="0"/>
                <a:cs typeface="Arial MT"/>
              </a:rPr>
              <a:t>B</a:t>
            </a:r>
            <a:r>
              <a:rPr lang="en-US" sz="2300" i="1" spc="0" dirty="0">
                <a:effectLst/>
                <a:latin typeface="+mj-lt"/>
                <a:ea typeface="Arial" panose="020B0604020202020204" pitchFamily="34" charset="0"/>
                <a:cs typeface="Arial MT"/>
              </a:rPr>
              <a:t>ank</a:t>
            </a:r>
            <a:r>
              <a:rPr lang="en-US" sz="2300" i="1" spc="90" dirty="0">
                <a:effectLst/>
                <a:latin typeface="+mj-lt"/>
                <a:ea typeface="Arial" panose="020B0604020202020204" pitchFamily="34" charset="0"/>
                <a:cs typeface="Arial MT"/>
              </a:rPr>
              <a:t> </a:t>
            </a:r>
            <a:r>
              <a:rPr lang="en-US" sz="2300" i="1" spc="0" dirty="0">
                <a:effectLst/>
                <a:latin typeface="+mj-lt"/>
                <a:ea typeface="Arial" panose="020B0604020202020204" pitchFamily="34" charset="0"/>
                <a:cs typeface="Arial MT"/>
              </a:rPr>
              <a:t>to</a:t>
            </a:r>
            <a:r>
              <a:rPr lang="en-US" sz="2300" i="1" spc="-245" dirty="0">
                <a:effectLst/>
                <a:latin typeface="+mj-lt"/>
                <a:ea typeface="Arial" panose="020B0604020202020204" pitchFamily="34" charset="0"/>
                <a:cs typeface="Arial MT"/>
              </a:rPr>
              <a:t> </a:t>
            </a:r>
            <a:r>
              <a:rPr lang="en-US" sz="2300" i="1" spc="0" dirty="0">
                <a:effectLst/>
                <a:latin typeface="+mj-lt"/>
                <a:ea typeface="Arial" panose="020B0604020202020204" pitchFamily="34" charset="0"/>
                <a:cs typeface="Arial MT"/>
              </a:rPr>
              <a:t>manage</a:t>
            </a:r>
            <a:r>
              <a:rPr lang="en-US" sz="2300" i="1" spc="185" dirty="0">
                <a:effectLst/>
                <a:latin typeface="+mj-lt"/>
                <a:ea typeface="Arial" panose="020B0604020202020204" pitchFamily="34" charset="0"/>
                <a:cs typeface="Arial MT"/>
              </a:rPr>
              <a:t> </a:t>
            </a:r>
            <a:r>
              <a:rPr lang="en-US" sz="2300" i="1" spc="0" dirty="0">
                <a:effectLst/>
                <a:latin typeface="+mj-lt"/>
                <a:ea typeface="Arial" panose="020B0604020202020204" pitchFamily="34" charset="0"/>
                <a:cs typeface="Arial MT"/>
              </a:rPr>
              <a:t>any</a:t>
            </a:r>
            <a:r>
              <a:rPr lang="en-US" sz="2300" i="1" spc="205" dirty="0">
                <a:effectLst/>
                <a:latin typeface="+mj-lt"/>
                <a:ea typeface="Arial" panose="020B0604020202020204" pitchFamily="34" charset="0"/>
                <a:cs typeface="Arial MT"/>
              </a:rPr>
              <a:t> </a:t>
            </a:r>
            <a:r>
              <a:rPr lang="en-US" sz="2300" i="1" dirty="0">
                <a:latin typeface="+mj-lt"/>
                <a:ea typeface="Arial" panose="020B0604020202020204" pitchFamily="34" charset="0"/>
                <a:cs typeface="Arial MT"/>
              </a:rPr>
              <a:t>F</a:t>
            </a:r>
            <a:r>
              <a:rPr lang="en-US" sz="2300" i="1" spc="0" dirty="0">
                <a:effectLst/>
                <a:latin typeface="+mj-lt"/>
                <a:ea typeface="Arial" panose="020B0604020202020204" pitchFamily="34" charset="0"/>
                <a:cs typeface="Arial MT"/>
              </a:rPr>
              <a:t>uture</a:t>
            </a:r>
            <a:r>
              <a:rPr lang="en-US" sz="2300" i="1" spc="185" dirty="0">
                <a:effectLst/>
                <a:latin typeface="+mj-lt"/>
                <a:ea typeface="Arial" panose="020B0604020202020204" pitchFamily="34" charset="0"/>
                <a:cs typeface="Arial MT"/>
              </a:rPr>
              <a:t> </a:t>
            </a:r>
            <a:r>
              <a:rPr lang="en-US" sz="2300" i="1" dirty="0">
                <a:latin typeface="+mj-lt"/>
                <a:ea typeface="Arial" panose="020B0604020202020204" pitchFamily="34" charset="0"/>
                <a:cs typeface="Arial MT"/>
              </a:rPr>
              <a:t>D</a:t>
            </a:r>
            <a:r>
              <a:rPr lang="en-US" sz="2300" i="1" spc="0" dirty="0">
                <a:effectLst/>
                <a:latin typeface="+mj-lt"/>
                <a:ea typeface="Arial" panose="020B0604020202020204" pitchFamily="34" charset="0"/>
                <a:cs typeface="Arial MT"/>
              </a:rPr>
              <a:t>isruptions</a:t>
            </a:r>
            <a:r>
              <a:rPr lang="en-US" sz="2300" i="1" spc="190" dirty="0">
                <a:effectLst/>
                <a:latin typeface="+mj-lt"/>
                <a:ea typeface="Arial" panose="020B0604020202020204" pitchFamily="34" charset="0"/>
                <a:cs typeface="Arial MT"/>
              </a:rPr>
              <a:t> </a:t>
            </a:r>
            <a:r>
              <a:rPr lang="en-US" sz="2300" i="1" spc="0" dirty="0">
                <a:effectLst/>
                <a:latin typeface="+mj-lt"/>
                <a:ea typeface="Arial" panose="020B0604020202020204" pitchFamily="34" charset="0"/>
                <a:cs typeface="Arial MT"/>
              </a:rPr>
              <a:t>to</a:t>
            </a:r>
            <a:r>
              <a:rPr lang="en-US" sz="2300" i="1" spc="185" dirty="0">
                <a:effectLst/>
                <a:latin typeface="+mj-lt"/>
                <a:ea typeface="Arial" panose="020B0604020202020204" pitchFamily="34" charset="0"/>
                <a:cs typeface="Arial MT"/>
              </a:rPr>
              <a:t> </a:t>
            </a:r>
            <a:r>
              <a:rPr lang="en-US" sz="2300" i="1" spc="0" dirty="0">
                <a:effectLst/>
                <a:latin typeface="+mj-lt"/>
                <a:ea typeface="Arial" panose="020B0604020202020204" pitchFamily="34" charset="0"/>
                <a:cs typeface="Arial MT"/>
              </a:rPr>
              <a:t>the</a:t>
            </a:r>
            <a:r>
              <a:rPr lang="en-US" sz="2300" i="1" spc="185" dirty="0">
                <a:effectLst/>
                <a:latin typeface="+mj-lt"/>
                <a:ea typeface="Arial" panose="020B0604020202020204" pitchFamily="34" charset="0"/>
                <a:cs typeface="Arial MT"/>
              </a:rPr>
              <a:t> </a:t>
            </a:r>
            <a:r>
              <a:rPr lang="en-US" sz="2300" i="1" spc="0" dirty="0">
                <a:effectLst/>
                <a:latin typeface="+mj-lt"/>
                <a:ea typeface="Arial" panose="020B0604020202020204" pitchFamily="34" charset="0"/>
                <a:cs typeface="Arial MT"/>
              </a:rPr>
              <a:t>proposed</a:t>
            </a:r>
            <a:r>
              <a:rPr lang="en-US" sz="2300" i="1" spc="185" dirty="0">
                <a:effectLst/>
                <a:latin typeface="+mj-lt"/>
                <a:ea typeface="Arial" panose="020B0604020202020204" pitchFamily="34" charset="0"/>
                <a:cs typeface="Arial MT"/>
              </a:rPr>
              <a:t> </a:t>
            </a:r>
            <a:r>
              <a:rPr lang="en-US" sz="2300" i="1" dirty="0">
                <a:latin typeface="+mj-lt"/>
                <a:ea typeface="Arial" panose="020B0604020202020204" pitchFamily="34" charset="0"/>
                <a:cs typeface="Arial MT"/>
              </a:rPr>
              <a:t>N</a:t>
            </a:r>
            <a:r>
              <a:rPr lang="en-US" sz="2300" i="1" spc="0" dirty="0">
                <a:effectLst/>
                <a:latin typeface="+mj-lt"/>
                <a:ea typeface="Arial" panose="020B0604020202020204" pitchFamily="34" charset="0"/>
                <a:cs typeface="Arial MT"/>
              </a:rPr>
              <a:t>ew</a:t>
            </a:r>
            <a:r>
              <a:rPr lang="en-US" sz="2300" i="1" spc="210" dirty="0">
                <a:effectLst/>
                <a:latin typeface="+mj-lt"/>
                <a:ea typeface="Arial" panose="020B0604020202020204" pitchFamily="34" charset="0"/>
                <a:cs typeface="Arial MT"/>
              </a:rPr>
              <a:t> </a:t>
            </a:r>
            <a:r>
              <a:rPr lang="en-US" sz="2300" i="1" dirty="0">
                <a:latin typeface="+mj-lt"/>
                <a:ea typeface="Arial" panose="020B0604020202020204" pitchFamily="34" charset="0"/>
                <a:cs typeface="Arial MT"/>
              </a:rPr>
              <a:t>C</a:t>
            </a:r>
            <a:r>
              <a:rPr lang="en-US" sz="2300" i="1" spc="0" dirty="0">
                <a:effectLst/>
                <a:latin typeface="+mj-lt"/>
                <a:ea typeface="Arial" panose="020B0604020202020204" pitchFamily="34" charset="0"/>
                <a:cs typeface="Arial MT"/>
              </a:rPr>
              <a:t>ore</a:t>
            </a:r>
            <a:r>
              <a:rPr lang="en-US" sz="2300" i="1" spc="185" dirty="0">
                <a:effectLst/>
                <a:latin typeface="+mj-lt"/>
                <a:ea typeface="Arial" panose="020B0604020202020204" pitchFamily="34" charset="0"/>
                <a:cs typeface="Arial MT"/>
              </a:rPr>
              <a:t> </a:t>
            </a:r>
            <a:r>
              <a:rPr lang="en-US" sz="2300" i="1" dirty="0">
                <a:latin typeface="+mj-lt"/>
                <a:ea typeface="Arial" panose="020B0604020202020204" pitchFamily="34" charset="0"/>
                <a:cs typeface="Arial MT"/>
              </a:rPr>
              <a:t>B</a:t>
            </a:r>
            <a:r>
              <a:rPr lang="en-US" sz="2300" i="1" spc="0" dirty="0">
                <a:effectLst/>
                <a:latin typeface="+mj-lt"/>
                <a:ea typeface="Arial" panose="020B0604020202020204" pitchFamily="34" charset="0"/>
                <a:cs typeface="Arial MT"/>
              </a:rPr>
              <a:t>anking</a:t>
            </a:r>
            <a:r>
              <a:rPr lang="en-US" sz="2300" i="1" spc="165" dirty="0">
                <a:effectLst/>
                <a:latin typeface="+mj-lt"/>
                <a:ea typeface="Arial" panose="020B0604020202020204" pitchFamily="34" charset="0"/>
                <a:cs typeface="Arial MT"/>
              </a:rPr>
              <a:t> </a:t>
            </a:r>
            <a:r>
              <a:rPr lang="en-US" sz="2300" i="1" dirty="0">
                <a:latin typeface="+mj-lt"/>
                <a:ea typeface="Arial" panose="020B0604020202020204" pitchFamily="34" charset="0"/>
                <a:cs typeface="Arial MT"/>
              </a:rPr>
              <a:t>S</a:t>
            </a:r>
            <a:r>
              <a:rPr lang="en-US" sz="2300" i="1" spc="0" dirty="0">
                <a:effectLst/>
                <a:latin typeface="+mj-lt"/>
                <a:ea typeface="Arial" panose="020B0604020202020204" pitchFamily="34" charset="0"/>
                <a:cs typeface="Arial MT"/>
              </a:rPr>
              <a:t>ystem.	</a:t>
            </a:r>
            <a:endParaRPr lang="en-IN" sz="2300" spc="0" dirty="0">
              <a:effectLst/>
              <a:latin typeface="+mj-lt"/>
              <a:ea typeface="Arial" panose="020B0604020202020204" pitchFamily="34" charset="0"/>
              <a:cs typeface="Arial MT"/>
            </a:endParaRPr>
          </a:p>
          <a:p>
            <a:pPr marL="0" indent="0" algn="just">
              <a:buNone/>
            </a:pPr>
            <a:endParaRPr lang="en-IN" sz="2300" dirty="0">
              <a:latin typeface="+mj-lt"/>
            </a:endParaRPr>
          </a:p>
          <a:p>
            <a:pPr marL="0" indent="0" algn="ctr">
              <a:buNone/>
            </a:pPr>
            <a:r>
              <a:rPr lang="en-IN" sz="2300" b="1" i="1" dirty="0">
                <a:latin typeface="+mj-lt"/>
              </a:rPr>
              <a:t>SOLUTION TO POINT-III</a:t>
            </a:r>
          </a:p>
        </p:txBody>
      </p:sp>
    </p:spTree>
    <p:extLst>
      <p:ext uri="{BB962C8B-B14F-4D97-AF65-F5344CB8AC3E}">
        <p14:creationId xmlns:p14="http://schemas.microsoft.com/office/powerpoint/2010/main" val="277584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marR="96520" lvl="0" indent="0" algn="just">
              <a:lnSpc>
                <a:spcPct val="101000"/>
              </a:lnSpc>
              <a:spcBef>
                <a:spcPts val="490"/>
              </a:spcBef>
              <a:spcAft>
                <a:spcPts val="0"/>
              </a:spcAft>
              <a:buSzPts val="1100"/>
              <a:buNone/>
              <a:tabLst>
                <a:tab pos="579755" algn="l"/>
              </a:tabLst>
            </a:pPr>
            <a:r>
              <a:rPr lang="en-US" sz="2300" spc="0" dirty="0">
                <a:effectLst/>
                <a:latin typeface="+mj-lt"/>
                <a:ea typeface="Arial" panose="020B0604020202020204" pitchFamily="34" charset="0"/>
                <a:cs typeface="Arial MT"/>
              </a:rPr>
              <a:t>The Components / Stages of Business Continuity Management (BCM) Process are given</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below:</a:t>
            </a:r>
            <a:endParaRPr lang="en-IN" sz="2300" spc="0" dirty="0">
              <a:effectLst/>
              <a:latin typeface="+mj-lt"/>
              <a:ea typeface="Arial" panose="020B0604020202020204" pitchFamily="34" charset="0"/>
              <a:cs typeface="Arial MT"/>
            </a:endParaRPr>
          </a:p>
          <a:p>
            <a:pPr marL="342900" marR="97155" lvl="0" indent="-342900" algn="just">
              <a:lnSpc>
                <a:spcPct val="102000"/>
              </a:lnSpc>
              <a:spcBef>
                <a:spcPts val="515"/>
              </a:spcBef>
              <a:spcAft>
                <a:spcPts val="0"/>
              </a:spcAft>
              <a:buSzPts val="1100"/>
              <a:buFont typeface="Arial" panose="020B0604020202020204" pitchFamily="34" charset="0"/>
              <a:buAutoNum type="romanLcParenBoth"/>
              <a:tabLst>
                <a:tab pos="854075" algn="l"/>
              </a:tabLst>
            </a:pPr>
            <a:endParaRPr lang="en-US" sz="2300" b="1" spc="0" dirty="0">
              <a:effectLst/>
              <a:latin typeface="+mj-lt"/>
              <a:ea typeface="Arial" panose="020B0604020202020204" pitchFamily="34" charset="0"/>
              <a:cs typeface="Arial MT"/>
            </a:endParaRPr>
          </a:p>
          <a:p>
            <a:pPr marL="0" marR="97155" indent="0" algn="just">
              <a:lnSpc>
                <a:spcPct val="102000"/>
              </a:lnSpc>
              <a:spcBef>
                <a:spcPts val="515"/>
              </a:spcBef>
              <a:buSzPts val="1100"/>
              <a:buNone/>
              <a:tabLst>
                <a:tab pos="854075" algn="l"/>
              </a:tabLst>
            </a:pPr>
            <a:r>
              <a:rPr lang="en-US" sz="2300" b="1" spc="0" dirty="0">
                <a:effectLst/>
                <a:latin typeface="+mj-lt"/>
                <a:ea typeface="Arial" panose="020B0604020202020204" pitchFamily="34" charset="0"/>
                <a:cs typeface="Arial MT"/>
              </a:rPr>
              <a:t>Stage 1</a:t>
            </a:r>
            <a:r>
              <a:rPr lang="en-US" sz="2300" b="1" spc="5" dirty="0">
                <a:effectLst/>
                <a:latin typeface="+mj-lt"/>
                <a:ea typeface="Arial" panose="020B0604020202020204" pitchFamily="34" charset="0"/>
                <a:cs typeface="Arial MT"/>
              </a:rPr>
              <a:t> </a:t>
            </a:r>
            <a:r>
              <a:rPr lang="en-US" sz="2300" b="1" spc="0" dirty="0">
                <a:effectLst/>
                <a:latin typeface="+mj-lt"/>
                <a:ea typeface="Arial" panose="020B0604020202020204" pitchFamily="34" charset="0"/>
                <a:cs typeface="Arial MT"/>
              </a:rPr>
              <a:t>-</a:t>
            </a:r>
            <a:r>
              <a:rPr lang="en-US" sz="2300" b="1" spc="5" dirty="0">
                <a:effectLst/>
                <a:latin typeface="+mj-lt"/>
                <a:ea typeface="Arial" panose="020B0604020202020204" pitchFamily="34" charset="0"/>
                <a:cs typeface="Arial MT"/>
              </a:rPr>
              <a:t> </a:t>
            </a:r>
            <a:r>
              <a:rPr lang="en-US" sz="2300" b="1" spc="0" dirty="0">
                <a:effectLst/>
                <a:latin typeface="+mj-lt"/>
                <a:ea typeface="Arial" panose="020B0604020202020204" pitchFamily="34" charset="0"/>
                <a:cs typeface="Arial MT"/>
              </a:rPr>
              <a:t>BCM Information</a:t>
            </a:r>
            <a:r>
              <a:rPr lang="en-US" sz="2300" b="1" spc="5" dirty="0">
                <a:effectLst/>
                <a:latin typeface="+mj-lt"/>
                <a:ea typeface="Arial" panose="020B0604020202020204" pitchFamily="34" charset="0"/>
                <a:cs typeface="Arial MT"/>
              </a:rPr>
              <a:t> </a:t>
            </a:r>
            <a:r>
              <a:rPr lang="en-US" sz="2300" b="1" spc="0" dirty="0">
                <a:effectLst/>
                <a:latin typeface="+mj-lt"/>
                <a:ea typeface="Arial" panose="020B0604020202020204" pitchFamily="34" charset="0"/>
                <a:cs typeface="Arial MT"/>
              </a:rPr>
              <a:t>Collection Process:</a:t>
            </a:r>
            <a:r>
              <a:rPr lang="en-US" sz="2300" b="1"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The </a:t>
            </a:r>
            <a:r>
              <a:rPr lang="en-US" sz="2300" b="1" i="1" spc="0" dirty="0">
                <a:effectLst/>
                <a:latin typeface="+mj-lt"/>
                <a:ea typeface="Arial" panose="020B0604020202020204" pitchFamily="34" charset="0"/>
                <a:cs typeface="Arial MT"/>
              </a:rPr>
              <a:t>Activities of Assessment</a:t>
            </a:r>
            <a:r>
              <a:rPr lang="en-US" sz="2300" b="1" i="1" spc="5" dirty="0">
                <a:effectLst/>
                <a:latin typeface="+mj-lt"/>
                <a:ea typeface="Arial" panose="020B0604020202020204" pitchFamily="34" charset="0"/>
                <a:cs typeface="Arial MT"/>
              </a:rPr>
              <a:t> </a:t>
            </a:r>
            <a:r>
              <a:rPr lang="en-US" sz="2300" b="1" i="1" dirty="0">
                <a:latin typeface="+mj-lt"/>
                <a:ea typeface="Arial" panose="020B0604020202020204" pitchFamily="34" charset="0"/>
                <a:cs typeface="Arial MT"/>
              </a:rPr>
              <a:t>P</a:t>
            </a:r>
            <a:r>
              <a:rPr lang="en-US" sz="2300" b="1" i="1" spc="0" dirty="0">
                <a:effectLst/>
                <a:latin typeface="+mj-lt"/>
                <a:ea typeface="Arial" panose="020B0604020202020204" pitchFamily="34" charset="0"/>
                <a:cs typeface="Arial MT"/>
              </a:rPr>
              <a:t>rocess</a:t>
            </a:r>
            <a:r>
              <a:rPr lang="en-US" sz="2300" b="1" i="1" spc="140" dirty="0">
                <a:effectLst/>
                <a:latin typeface="+mj-lt"/>
                <a:ea typeface="Arial" panose="020B0604020202020204" pitchFamily="34" charset="0"/>
                <a:cs typeface="Arial MT"/>
              </a:rPr>
              <a:t> </a:t>
            </a:r>
            <a:r>
              <a:rPr lang="en-US" sz="2300" b="1" i="1" spc="0" dirty="0">
                <a:effectLst/>
                <a:latin typeface="+mj-lt"/>
                <a:ea typeface="Arial" panose="020B0604020202020204" pitchFamily="34" charset="0"/>
                <a:cs typeface="Arial MT"/>
              </a:rPr>
              <a:t>do</a:t>
            </a:r>
            <a:r>
              <a:rPr lang="en-US" sz="2300" b="1" i="1" spc="140" dirty="0">
                <a:effectLst/>
                <a:latin typeface="+mj-lt"/>
                <a:ea typeface="Arial" panose="020B0604020202020204" pitchFamily="34" charset="0"/>
                <a:cs typeface="Arial MT"/>
              </a:rPr>
              <a:t> </a:t>
            </a:r>
            <a:r>
              <a:rPr lang="en-US" sz="2300" b="1" i="1" spc="0" dirty="0">
                <a:effectLst/>
                <a:latin typeface="+mj-lt"/>
                <a:ea typeface="Arial" panose="020B0604020202020204" pitchFamily="34" charset="0"/>
                <a:cs typeface="Arial MT"/>
              </a:rPr>
              <a:t>the</a:t>
            </a:r>
            <a:r>
              <a:rPr lang="en-US" sz="2300" b="1" i="1" spc="140" dirty="0">
                <a:effectLst/>
                <a:latin typeface="+mj-lt"/>
                <a:ea typeface="Arial" panose="020B0604020202020204" pitchFamily="34" charset="0"/>
                <a:cs typeface="Arial MT"/>
              </a:rPr>
              <a:t> </a:t>
            </a:r>
            <a:r>
              <a:rPr lang="en-US" sz="2300" b="1" i="1" dirty="0">
                <a:latin typeface="+mj-lt"/>
                <a:ea typeface="Arial" panose="020B0604020202020204" pitchFamily="34" charset="0"/>
                <a:cs typeface="Arial MT"/>
              </a:rPr>
              <a:t>P</a:t>
            </a:r>
            <a:r>
              <a:rPr lang="en-US" sz="2300" b="1" i="1" spc="0" dirty="0">
                <a:effectLst/>
                <a:latin typeface="+mj-lt"/>
                <a:ea typeface="Arial" panose="020B0604020202020204" pitchFamily="34" charset="0"/>
                <a:cs typeface="Arial MT"/>
              </a:rPr>
              <a:t>rioritization</a:t>
            </a:r>
            <a:r>
              <a:rPr lang="en-US" sz="2300" spc="13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of</a:t>
            </a:r>
            <a:r>
              <a:rPr lang="en-US" sz="2300" spc="15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an</a:t>
            </a:r>
            <a:r>
              <a:rPr lang="en-US" sz="2300" spc="15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E</a:t>
            </a:r>
            <a:r>
              <a:rPr lang="en-US" sz="2300" spc="0" dirty="0">
                <a:effectLst/>
                <a:latin typeface="+mj-lt"/>
                <a:ea typeface="Arial" panose="020B0604020202020204" pitchFamily="34" charset="0"/>
                <a:cs typeface="Arial MT"/>
              </a:rPr>
              <a:t>nterprise’s</a:t>
            </a:r>
            <a:r>
              <a:rPr lang="en-US" sz="2300" spc="140"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P</a:t>
            </a:r>
            <a:r>
              <a:rPr lang="en-US" sz="2300" spc="0" dirty="0">
                <a:effectLst/>
                <a:latin typeface="+mj-lt"/>
                <a:ea typeface="Arial" panose="020B0604020202020204" pitchFamily="34" charset="0"/>
                <a:cs typeface="Arial MT"/>
              </a:rPr>
              <a:t>roducts</a:t>
            </a:r>
            <a:r>
              <a:rPr lang="en-US" sz="2300" spc="16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and</a:t>
            </a:r>
            <a:r>
              <a:rPr lang="en-US" sz="2300" spc="15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S</a:t>
            </a:r>
            <a:r>
              <a:rPr lang="en-US" sz="2300" spc="0" dirty="0">
                <a:effectLst/>
                <a:latin typeface="+mj-lt"/>
                <a:ea typeface="Arial" panose="020B0604020202020204" pitchFamily="34" charset="0"/>
                <a:cs typeface="Arial MT"/>
              </a:rPr>
              <a:t>ervices</a:t>
            </a:r>
            <a:r>
              <a:rPr lang="en-US" sz="2300" spc="16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and</a:t>
            </a:r>
            <a:r>
              <a:rPr lang="en-US" sz="2300" spc="14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the</a:t>
            </a:r>
            <a:r>
              <a:rPr lang="en-US" sz="2300" spc="140"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U</a:t>
            </a:r>
            <a:r>
              <a:rPr lang="en-US" sz="2300" spc="0" dirty="0">
                <a:effectLst/>
                <a:latin typeface="+mj-lt"/>
                <a:ea typeface="Arial" panose="020B0604020202020204" pitchFamily="34" charset="0"/>
                <a:cs typeface="Arial MT"/>
              </a:rPr>
              <a:t>rgency</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of the activities that are required to Deliver them. </a:t>
            </a:r>
          </a:p>
          <a:p>
            <a:pPr marL="0" marR="97155" indent="0" algn="just">
              <a:lnSpc>
                <a:spcPct val="102000"/>
              </a:lnSpc>
              <a:spcBef>
                <a:spcPts val="515"/>
              </a:spcBef>
              <a:buSzPts val="1100"/>
              <a:buNone/>
              <a:tabLst>
                <a:tab pos="854075" algn="l"/>
              </a:tabLst>
            </a:pPr>
            <a:endParaRPr lang="en-US" sz="2300" dirty="0">
              <a:latin typeface="+mj-lt"/>
              <a:ea typeface="Arial" panose="020B0604020202020204" pitchFamily="34" charset="0"/>
              <a:cs typeface="Arial MT"/>
            </a:endParaRPr>
          </a:p>
          <a:p>
            <a:pPr marL="0" marR="97155" indent="0" algn="just">
              <a:lnSpc>
                <a:spcPct val="102000"/>
              </a:lnSpc>
              <a:spcBef>
                <a:spcPts val="515"/>
              </a:spcBef>
              <a:buSzPts val="1100"/>
              <a:buNone/>
              <a:tabLst>
                <a:tab pos="854075" algn="l"/>
              </a:tabLst>
            </a:pPr>
            <a:r>
              <a:rPr lang="en-US" sz="2300" spc="0" dirty="0">
                <a:effectLst/>
                <a:latin typeface="+mj-lt"/>
                <a:ea typeface="Arial" panose="020B0604020202020204" pitchFamily="34" charset="0"/>
                <a:cs typeface="Arial MT"/>
              </a:rPr>
              <a:t>This sets the requirements that will</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determine</a:t>
            </a:r>
            <a:r>
              <a:rPr lang="en-US" sz="2300" spc="2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the</a:t>
            </a:r>
            <a:r>
              <a:rPr lang="en-US" sz="2300" spc="25" dirty="0">
                <a:effectLst/>
                <a:latin typeface="+mj-lt"/>
                <a:ea typeface="Arial" panose="020B0604020202020204" pitchFamily="34" charset="0"/>
                <a:cs typeface="Arial MT"/>
              </a:rPr>
              <a:t> </a:t>
            </a:r>
            <a:r>
              <a:rPr lang="en-US" sz="2300" b="1" i="1" dirty="0">
                <a:latin typeface="+mj-lt"/>
                <a:ea typeface="Arial" panose="020B0604020202020204" pitchFamily="34" charset="0"/>
                <a:cs typeface="Arial MT"/>
              </a:rPr>
              <a:t>S</a:t>
            </a:r>
            <a:r>
              <a:rPr lang="en-US" sz="2300" b="1" i="1" spc="0" dirty="0">
                <a:effectLst/>
                <a:latin typeface="+mj-lt"/>
                <a:ea typeface="Arial" panose="020B0604020202020204" pitchFamily="34" charset="0"/>
                <a:cs typeface="Arial MT"/>
              </a:rPr>
              <a:t>election</a:t>
            </a:r>
            <a:r>
              <a:rPr lang="en-US" sz="2300" b="1" i="1" spc="20" dirty="0">
                <a:effectLst/>
                <a:latin typeface="+mj-lt"/>
                <a:ea typeface="Arial" panose="020B0604020202020204" pitchFamily="34" charset="0"/>
                <a:cs typeface="Arial MT"/>
              </a:rPr>
              <a:t> </a:t>
            </a:r>
            <a:r>
              <a:rPr lang="en-US" sz="2300" b="1" i="1" spc="0" dirty="0">
                <a:effectLst/>
                <a:latin typeface="+mj-lt"/>
                <a:ea typeface="Arial" panose="020B0604020202020204" pitchFamily="34" charset="0"/>
                <a:cs typeface="Arial MT"/>
              </a:rPr>
              <a:t>of</a:t>
            </a:r>
            <a:r>
              <a:rPr lang="en-US" sz="2300" b="1" i="1" spc="25" dirty="0">
                <a:effectLst/>
                <a:latin typeface="+mj-lt"/>
                <a:ea typeface="Arial" panose="020B0604020202020204" pitchFamily="34" charset="0"/>
                <a:cs typeface="Arial MT"/>
              </a:rPr>
              <a:t> </a:t>
            </a:r>
            <a:r>
              <a:rPr lang="en-US" sz="2300" b="1" i="1" dirty="0">
                <a:latin typeface="+mj-lt"/>
                <a:ea typeface="Arial" panose="020B0604020202020204" pitchFamily="34" charset="0"/>
                <a:cs typeface="Arial MT"/>
              </a:rPr>
              <a:t>A</a:t>
            </a:r>
            <a:r>
              <a:rPr lang="en-US" sz="2300" b="1" i="1" spc="0" dirty="0">
                <a:effectLst/>
                <a:latin typeface="+mj-lt"/>
                <a:ea typeface="Arial" panose="020B0604020202020204" pitchFamily="34" charset="0"/>
                <a:cs typeface="Arial MT"/>
              </a:rPr>
              <a:t>ppropriate</a:t>
            </a:r>
            <a:r>
              <a:rPr lang="en-US" sz="2300" b="1" i="1" spc="20" dirty="0">
                <a:effectLst/>
                <a:latin typeface="+mj-lt"/>
                <a:ea typeface="Arial" panose="020B0604020202020204" pitchFamily="34" charset="0"/>
                <a:cs typeface="Arial MT"/>
              </a:rPr>
              <a:t> </a:t>
            </a:r>
            <a:r>
              <a:rPr lang="en-US" sz="2300" b="1" i="1" spc="0" dirty="0">
                <a:effectLst/>
                <a:latin typeface="+mj-lt"/>
                <a:ea typeface="Arial" panose="020B0604020202020204" pitchFamily="34" charset="0"/>
                <a:cs typeface="Arial MT"/>
              </a:rPr>
              <a:t>BCM</a:t>
            </a:r>
            <a:r>
              <a:rPr lang="en-US" sz="2300" b="1" i="1" spc="25" dirty="0">
                <a:effectLst/>
                <a:latin typeface="+mj-lt"/>
                <a:ea typeface="Arial" panose="020B0604020202020204" pitchFamily="34" charset="0"/>
                <a:cs typeface="Arial MT"/>
              </a:rPr>
              <a:t> </a:t>
            </a:r>
            <a:r>
              <a:rPr lang="en-US" sz="2300" b="1" i="1" dirty="0">
                <a:latin typeface="+mj-lt"/>
                <a:ea typeface="Arial" panose="020B0604020202020204" pitchFamily="34" charset="0"/>
                <a:cs typeface="Arial MT"/>
              </a:rPr>
              <a:t>S</a:t>
            </a:r>
            <a:r>
              <a:rPr lang="en-US" sz="2300" b="1" i="1" spc="0" dirty="0">
                <a:effectLst/>
                <a:latin typeface="+mj-lt"/>
                <a:ea typeface="Arial" panose="020B0604020202020204" pitchFamily="34" charset="0"/>
                <a:cs typeface="Arial MT"/>
              </a:rPr>
              <a:t>trategies</a:t>
            </a:r>
            <a:r>
              <a:rPr lang="en-US" sz="2300" spc="2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in</a:t>
            </a:r>
            <a:r>
              <a:rPr lang="en-US" sz="2300" spc="2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the</a:t>
            </a:r>
            <a:r>
              <a:rPr lang="en-US" sz="2300" spc="20"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N</a:t>
            </a:r>
            <a:r>
              <a:rPr lang="en-US" sz="2300" spc="0" dirty="0">
                <a:effectLst/>
                <a:latin typeface="+mj-lt"/>
                <a:ea typeface="Arial" panose="020B0604020202020204" pitchFamily="34" charset="0"/>
                <a:cs typeface="Arial MT"/>
              </a:rPr>
              <a:t>ext</a:t>
            </a:r>
            <a:r>
              <a:rPr lang="en-US" sz="2300" spc="2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P</a:t>
            </a:r>
            <a:r>
              <a:rPr lang="en-US" sz="2300" spc="0" dirty="0">
                <a:effectLst/>
                <a:latin typeface="+mj-lt"/>
                <a:ea typeface="Arial" panose="020B0604020202020204" pitchFamily="34" charset="0"/>
                <a:cs typeface="Arial MT"/>
              </a:rPr>
              <a:t>rocess.</a:t>
            </a:r>
            <a:endParaRPr lang="en-IN" sz="2300" spc="0" dirty="0">
              <a:effectLst/>
              <a:latin typeface="+mj-lt"/>
              <a:ea typeface="Arial" panose="020B0604020202020204" pitchFamily="34" charset="0"/>
              <a:cs typeface="Arial MT"/>
            </a:endParaRPr>
          </a:p>
        </p:txBody>
      </p:sp>
    </p:spTree>
    <p:extLst>
      <p:ext uri="{BB962C8B-B14F-4D97-AF65-F5344CB8AC3E}">
        <p14:creationId xmlns:p14="http://schemas.microsoft.com/office/powerpoint/2010/main" val="8141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pic>
        <p:nvPicPr>
          <p:cNvPr id="4" name="Picture 3">
            <a:extLst>
              <a:ext uri="{FF2B5EF4-FFF2-40B4-BE49-F238E27FC236}">
                <a16:creationId xmlns:a16="http://schemas.microsoft.com/office/drawing/2014/main" id="{6A4D4585-5B29-4043-B844-EDBA9540F36A}"/>
              </a:ext>
            </a:extLst>
          </p:cNvPr>
          <p:cNvPicPr>
            <a:picLocks noChangeAspect="1"/>
          </p:cNvPicPr>
          <p:nvPr/>
        </p:nvPicPr>
        <p:blipFill>
          <a:blip r:embed="rId2"/>
          <a:stretch>
            <a:fillRect/>
          </a:stretch>
        </p:blipFill>
        <p:spPr>
          <a:xfrm>
            <a:off x="32619" y="198778"/>
            <a:ext cx="2505673" cy="1199639"/>
          </a:xfrm>
          <a:prstGeom prst="rect">
            <a:avLst/>
          </a:prstGeom>
        </p:spPr>
      </p:pic>
      <p:pic>
        <p:nvPicPr>
          <p:cNvPr id="6" name="Picture 5">
            <a:extLst>
              <a:ext uri="{FF2B5EF4-FFF2-40B4-BE49-F238E27FC236}">
                <a16:creationId xmlns:a16="http://schemas.microsoft.com/office/drawing/2014/main" id="{0AEC552F-B942-4043-B7F5-E59A43BDD38E}"/>
              </a:ext>
            </a:extLst>
          </p:cNvPr>
          <p:cNvPicPr>
            <a:picLocks noChangeAspect="1"/>
          </p:cNvPicPr>
          <p:nvPr/>
        </p:nvPicPr>
        <p:blipFill>
          <a:blip r:embed="rId3"/>
          <a:stretch>
            <a:fillRect/>
          </a:stretch>
        </p:blipFill>
        <p:spPr>
          <a:xfrm>
            <a:off x="1288473" y="1520685"/>
            <a:ext cx="9642763" cy="4339788"/>
          </a:xfrm>
          <a:prstGeom prst="rect">
            <a:avLst/>
          </a:prstGeom>
        </p:spPr>
      </p:pic>
      <p:sp>
        <p:nvSpPr>
          <p:cNvPr id="7" name="TextBox 6">
            <a:extLst>
              <a:ext uri="{FF2B5EF4-FFF2-40B4-BE49-F238E27FC236}">
                <a16:creationId xmlns:a16="http://schemas.microsoft.com/office/drawing/2014/main" id="{29880B49-E19D-4E88-90EF-037137BEF947}"/>
              </a:ext>
            </a:extLst>
          </p:cNvPr>
          <p:cNvSpPr txBox="1"/>
          <p:nvPr/>
        </p:nvSpPr>
        <p:spPr>
          <a:xfrm>
            <a:off x="3051463" y="4678325"/>
            <a:ext cx="7713519" cy="923330"/>
          </a:xfrm>
          <a:prstGeom prst="rect">
            <a:avLst/>
          </a:prstGeom>
          <a:noFill/>
        </p:spPr>
        <p:txBody>
          <a:bodyPr wrap="square">
            <a:spAutoFit/>
          </a:bodyPr>
          <a:lstStyle/>
          <a:p>
            <a:pPr marL="514350" indent="-285750" algn="just">
              <a:buFont typeface="Wingdings" panose="05000000000000000000" pitchFamily="2" charset="2"/>
              <a:buChar char="ü"/>
            </a:pPr>
            <a:r>
              <a:rPr lang="en-US" b="0" i="0" dirty="0">
                <a:solidFill>
                  <a:srgbClr val="222222"/>
                </a:solidFill>
                <a:effectLst/>
                <a:latin typeface="+mj-lt"/>
              </a:rPr>
              <a:t>At present Life Insurance Companies in India are 24 (Only LIC of India is having more than 2,000 Branches)</a:t>
            </a:r>
          </a:p>
          <a:p>
            <a:pPr marL="514350" indent="-285750" algn="just">
              <a:buFont typeface="Wingdings" panose="05000000000000000000" pitchFamily="2" charset="2"/>
              <a:buChar char="ü"/>
            </a:pPr>
            <a:r>
              <a:rPr lang="en-US" b="0" i="0" dirty="0">
                <a:solidFill>
                  <a:srgbClr val="222222"/>
                </a:solidFill>
                <a:effectLst/>
                <a:latin typeface="+mj-lt"/>
              </a:rPr>
              <a:t>At present General Insurance Companies in India are 34.</a:t>
            </a:r>
          </a:p>
        </p:txBody>
      </p:sp>
    </p:spTree>
    <p:extLst>
      <p:ext uri="{BB962C8B-B14F-4D97-AF65-F5344CB8AC3E}">
        <p14:creationId xmlns:p14="http://schemas.microsoft.com/office/powerpoint/2010/main" val="168745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342900" marR="95885" lvl="0" indent="-342900" algn="just">
              <a:lnSpc>
                <a:spcPct val="102000"/>
              </a:lnSpc>
              <a:spcBef>
                <a:spcPts val="490"/>
              </a:spcBef>
              <a:spcAft>
                <a:spcPts val="0"/>
              </a:spcAft>
              <a:buSzPts val="1100"/>
              <a:buFont typeface="Arial" panose="020B0604020202020204" pitchFamily="34" charset="0"/>
              <a:buAutoNum type="romanLcParenBoth"/>
              <a:tabLst>
                <a:tab pos="854075" algn="l"/>
              </a:tabLst>
            </a:pPr>
            <a:endParaRPr lang="en-US" sz="2300" b="1" spc="0" dirty="0">
              <a:effectLst/>
              <a:latin typeface="+mj-lt"/>
              <a:ea typeface="Arial" panose="020B0604020202020204" pitchFamily="34" charset="0"/>
              <a:cs typeface="Arial MT"/>
            </a:endParaRPr>
          </a:p>
          <a:p>
            <a:pPr marL="0" marR="95885" lvl="0" indent="0" algn="just">
              <a:lnSpc>
                <a:spcPct val="102000"/>
              </a:lnSpc>
              <a:spcBef>
                <a:spcPts val="490"/>
              </a:spcBef>
              <a:spcAft>
                <a:spcPts val="0"/>
              </a:spcAft>
              <a:buSzPts val="1100"/>
              <a:buNone/>
              <a:tabLst>
                <a:tab pos="854075" algn="l"/>
              </a:tabLst>
            </a:pPr>
            <a:r>
              <a:rPr lang="en-US" sz="2300" b="1" spc="0" dirty="0">
                <a:effectLst/>
                <a:latin typeface="+mj-lt"/>
                <a:ea typeface="Arial" panose="020B0604020202020204" pitchFamily="34" charset="0"/>
                <a:cs typeface="Arial MT"/>
              </a:rPr>
              <a:t>Stage</a:t>
            </a:r>
            <a:r>
              <a:rPr lang="en-US" sz="2300" b="1" spc="5" dirty="0">
                <a:effectLst/>
                <a:latin typeface="+mj-lt"/>
                <a:ea typeface="Arial" panose="020B0604020202020204" pitchFamily="34" charset="0"/>
                <a:cs typeface="Arial MT"/>
              </a:rPr>
              <a:t> </a:t>
            </a:r>
            <a:r>
              <a:rPr lang="en-US" sz="2300" b="1" spc="0" dirty="0">
                <a:effectLst/>
                <a:latin typeface="+mj-lt"/>
                <a:ea typeface="Arial" panose="020B0604020202020204" pitchFamily="34" charset="0"/>
                <a:cs typeface="Arial MT"/>
              </a:rPr>
              <a:t>2</a:t>
            </a:r>
            <a:r>
              <a:rPr lang="en-US" sz="2300" b="1" spc="5" dirty="0">
                <a:effectLst/>
                <a:latin typeface="+mj-lt"/>
                <a:ea typeface="Arial" panose="020B0604020202020204" pitchFamily="34" charset="0"/>
                <a:cs typeface="Arial MT"/>
              </a:rPr>
              <a:t> </a:t>
            </a:r>
            <a:r>
              <a:rPr lang="en-US" sz="2300" b="1" spc="0" dirty="0">
                <a:effectLst/>
                <a:latin typeface="+mj-lt"/>
                <a:ea typeface="Arial" panose="020B0604020202020204" pitchFamily="34" charset="0"/>
                <a:cs typeface="Arial MT"/>
              </a:rPr>
              <a:t>-</a:t>
            </a:r>
            <a:r>
              <a:rPr lang="en-US" sz="2300" b="1" spc="5" dirty="0">
                <a:effectLst/>
                <a:latin typeface="+mj-lt"/>
                <a:ea typeface="Arial" panose="020B0604020202020204" pitchFamily="34" charset="0"/>
                <a:cs typeface="Arial MT"/>
              </a:rPr>
              <a:t> </a:t>
            </a:r>
            <a:r>
              <a:rPr lang="en-US" sz="2300" b="1" spc="0" dirty="0">
                <a:effectLst/>
                <a:latin typeface="+mj-lt"/>
                <a:ea typeface="Arial" panose="020B0604020202020204" pitchFamily="34" charset="0"/>
                <a:cs typeface="Arial MT"/>
              </a:rPr>
              <a:t>BCM</a:t>
            </a:r>
            <a:r>
              <a:rPr lang="en-US" sz="2300" b="1" spc="5" dirty="0">
                <a:effectLst/>
                <a:latin typeface="+mj-lt"/>
                <a:ea typeface="Arial" panose="020B0604020202020204" pitchFamily="34" charset="0"/>
                <a:cs typeface="Arial MT"/>
              </a:rPr>
              <a:t> </a:t>
            </a:r>
            <a:r>
              <a:rPr lang="en-US" sz="2300" b="1" spc="0" dirty="0">
                <a:effectLst/>
                <a:latin typeface="+mj-lt"/>
                <a:ea typeface="Arial" panose="020B0604020202020204" pitchFamily="34" charset="0"/>
                <a:cs typeface="Arial MT"/>
              </a:rPr>
              <a:t>Strategy</a:t>
            </a:r>
            <a:r>
              <a:rPr lang="en-US" sz="2300" b="1" spc="5" dirty="0">
                <a:effectLst/>
                <a:latin typeface="+mj-lt"/>
                <a:ea typeface="Arial" panose="020B0604020202020204" pitchFamily="34" charset="0"/>
                <a:cs typeface="Arial MT"/>
              </a:rPr>
              <a:t> </a:t>
            </a:r>
            <a:r>
              <a:rPr lang="en-US" sz="2300" b="1" spc="0" dirty="0">
                <a:effectLst/>
                <a:latin typeface="+mj-lt"/>
                <a:ea typeface="Arial" panose="020B0604020202020204" pitchFamily="34" charset="0"/>
                <a:cs typeface="Arial MT"/>
              </a:rPr>
              <a:t>Process:</a:t>
            </a:r>
            <a:r>
              <a:rPr lang="en-US" sz="2300" b="1" spc="5" dirty="0">
                <a:effectLst/>
                <a:latin typeface="+mj-lt"/>
                <a:ea typeface="Arial" panose="020B0604020202020204" pitchFamily="34" charset="0"/>
                <a:cs typeface="Arial MT"/>
              </a:rPr>
              <a:t> </a:t>
            </a:r>
            <a:r>
              <a:rPr lang="en-US" sz="2300" b="1" i="1" spc="0" dirty="0">
                <a:effectLst/>
                <a:latin typeface="+mj-lt"/>
                <a:ea typeface="Arial" panose="020B0604020202020204" pitchFamily="34" charset="0"/>
                <a:cs typeface="Arial MT"/>
              </a:rPr>
              <a:t>Finalization</a:t>
            </a:r>
            <a:r>
              <a:rPr lang="en-US" sz="2300" b="1" i="1" spc="5" dirty="0">
                <a:effectLst/>
                <a:latin typeface="+mj-lt"/>
                <a:ea typeface="Arial" panose="020B0604020202020204" pitchFamily="34" charset="0"/>
                <a:cs typeface="Arial MT"/>
              </a:rPr>
              <a:t> </a:t>
            </a:r>
            <a:r>
              <a:rPr lang="en-US" sz="2300" b="1" i="1" spc="0" dirty="0">
                <a:effectLst/>
                <a:latin typeface="+mj-lt"/>
                <a:ea typeface="Arial" panose="020B0604020202020204" pitchFamily="34" charset="0"/>
                <a:cs typeface="Arial MT"/>
              </a:rPr>
              <a:t>of</a:t>
            </a:r>
            <a:r>
              <a:rPr lang="en-US" sz="2300" b="1" i="1" spc="5" dirty="0">
                <a:effectLst/>
                <a:latin typeface="+mj-lt"/>
                <a:ea typeface="Arial" panose="020B0604020202020204" pitchFamily="34" charset="0"/>
                <a:cs typeface="Arial MT"/>
              </a:rPr>
              <a:t> </a:t>
            </a:r>
            <a:r>
              <a:rPr lang="en-US" sz="2300" b="1" i="1" dirty="0">
                <a:latin typeface="+mj-lt"/>
                <a:ea typeface="Arial" panose="020B0604020202020204" pitchFamily="34" charset="0"/>
                <a:cs typeface="Arial MT"/>
              </a:rPr>
              <a:t>B</a:t>
            </a:r>
            <a:r>
              <a:rPr lang="en-US" sz="2300" b="1" i="1" spc="0" dirty="0">
                <a:effectLst/>
                <a:latin typeface="+mj-lt"/>
                <a:ea typeface="Arial" panose="020B0604020202020204" pitchFamily="34" charset="0"/>
                <a:cs typeface="Arial MT"/>
              </a:rPr>
              <a:t>usiness</a:t>
            </a:r>
            <a:r>
              <a:rPr lang="en-US" sz="2300" b="1" i="1" spc="5" dirty="0">
                <a:effectLst/>
                <a:latin typeface="+mj-lt"/>
                <a:ea typeface="Arial" panose="020B0604020202020204" pitchFamily="34" charset="0"/>
                <a:cs typeface="Arial MT"/>
              </a:rPr>
              <a:t> </a:t>
            </a:r>
            <a:r>
              <a:rPr lang="en-US" sz="2300" b="1" i="1" dirty="0">
                <a:latin typeface="+mj-lt"/>
                <a:ea typeface="Arial" panose="020B0604020202020204" pitchFamily="34" charset="0"/>
                <a:cs typeface="Arial MT"/>
              </a:rPr>
              <a:t>C</a:t>
            </a:r>
            <a:r>
              <a:rPr lang="en-US" sz="2300" b="1" i="1" spc="0" dirty="0">
                <a:effectLst/>
                <a:latin typeface="+mj-lt"/>
                <a:ea typeface="Arial" panose="020B0604020202020204" pitchFamily="34" charset="0"/>
                <a:cs typeface="Arial MT"/>
              </a:rPr>
              <a:t>ontinuity</a:t>
            </a:r>
            <a:r>
              <a:rPr lang="en-US" sz="2300" b="1" i="1" spc="5" dirty="0">
                <a:effectLst/>
                <a:latin typeface="+mj-lt"/>
                <a:ea typeface="Arial" panose="020B0604020202020204" pitchFamily="34" charset="0"/>
                <a:cs typeface="Arial MT"/>
              </a:rPr>
              <a:t> </a:t>
            </a:r>
            <a:r>
              <a:rPr lang="en-US" sz="2300" b="1" i="1" dirty="0">
                <a:latin typeface="+mj-lt"/>
                <a:ea typeface="Arial" panose="020B0604020202020204" pitchFamily="34" charset="0"/>
                <a:cs typeface="Arial MT"/>
              </a:rPr>
              <a:t>S</a:t>
            </a:r>
            <a:r>
              <a:rPr lang="en-US" sz="2300" b="1" i="1" spc="0" dirty="0">
                <a:effectLst/>
                <a:latin typeface="+mj-lt"/>
                <a:ea typeface="Arial" panose="020B0604020202020204" pitchFamily="34" charset="0"/>
                <a:cs typeface="Arial MT"/>
              </a:rPr>
              <a:t>trategy</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requires</a:t>
            </a:r>
            <a:r>
              <a:rPr lang="en-US" sz="2300" spc="17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assessment</a:t>
            </a:r>
            <a:r>
              <a:rPr lang="en-US" sz="2300" spc="17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of</a:t>
            </a:r>
            <a:r>
              <a:rPr lang="en-US" sz="2300" spc="17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a</a:t>
            </a:r>
            <a:r>
              <a:rPr lang="en-US" sz="2300" spc="17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R</a:t>
            </a:r>
            <a:r>
              <a:rPr lang="en-US" sz="2300" spc="0" dirty="0">
                <a:effectLst/>
                <a:latin typeface="+mj-lt"/>
                <a:ea typeface="Arial" panose="020B0604020202020204" pitchFamily="34" charset="0"/>
                <a:cs typeface="Arial MT"/>
              </a:rPr>
              <a:t>ange</a:t>
            </a:r>
            <a:r>
              <a:rPr lang="en-US" sz="2300" spc="17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of</a:t>
            </a:r>
            <a:r>
              <a:rPr lang="en-US" sz="2300" spc="170"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S</a:t>
            </a:r>
            <a:r>
              <a:rPr lang="en-US" sz="2300" spc="0" dirty="0">
                <a:effectLst/>
                <a:latin typeface="+mj-lt"/>
                <a:ea typeface="Arial" panose="020B0604020202020204" pitchFamily="34" charset="0"/>
                <a:cs typeface="Arial MT"/>
              </a:rPr>
              <a:t>trategies.</a:t>
            </a:r>
            <a:r>
              <a:rPr lang="en-US" sz="2300" spc="75" dirty="0">
                <a:effectLst/>
                <a:latin typeface="+mj-lt"/>
                <a:ea typeface="Arial" panose="020B0604020202020204" pitchFamily="34" charset="0"/>
                <a:cs typeface="Arial MT"/>
              </a:rPr>
              <a:t> </a:t>
            </a:r>
          </a:p>
          <a:p>
            <a:pPr marL="0" marR="95885" lvl="0" indent="0" algn="just">
              <a:lnSpc>
                <a:spcPct val="102000"/>
              </a:lnSpc>
              <a:spcBef>
                <a:spcPts val="490"/>
              </a:spcBef>
              <a:spcAft>
                <a:spcPts val="0"/>
              </a:spcAft>
              <a:buSzPts val="1100"/>
              <a:buNone/>
              <a:tabLst>
                <a:tab pos="854075" algn="l"/>
              </a:tabLst>
            </a:pPr>
            <a:endParaRPr lang="en-US" sz="2300" spc="0" dirty="0">
              <a:effectLst/>
              <a:latin typeface="+mj-lt"/>
              <a:ea typeface="Arial" panose="020B0604020202020204" pitchFamily="34" charset="0"/>
              <a:cs typeface="Arial MT"/>
            </a:endParaRPr>
          </a:p>
          <a:p>
            <a:pPr marL="0" marR="95885" lvl="0" indent="0" algn="just">
              <a:lnSpc>
                <a:spcPct val="102000"/>
              </a:lnSpc>
              <a:spcBef>
                <a:spcPts val="490"/>
              </a:spcBef>
              <a:spcAft>
                <a:spcPts val="0"/>
              </a:spcAft>
              <a:buSzPts val="1100"/>
              <a:buNone/>
              <a:tabLst>
                <a:tab pos="854075" algn="l"/>
              </a:tabLst>
            </a:pPr>
            <a:r>
              <a:rPr lang="en-US" sz="2300" spc="0" dirty="0">
                <a:effectLst/>
                <a:latin typeface="+mj-lt"/>
                <a:ea typeface="Arial" panose="020B0604020202020204" pitchFamily="34" charset="0"/>
                <a:cs typeface="Arial MT"/>
              </a:rPr>
              <a:t>This</a:t>
            </a:r>
            <a:r>
              <a:rPr lang="en-US" sz="2300" spc="18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requires</a:t>
            </a:r>
            <a:r>
              <a:rPr lang="en-US" sz="2300" spc="18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an</a:t>
            </a:r>
            <a:r>
              <a:rPr lang="en-US" sz="2300" spc="17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A</a:t>
            </a:r>
            <a:r>
              <a:rPr lang="en-US" sz="2300" spc="0" dirty="0">
                <a:effectLst/>
                <a:latin typeface="+mj-lt"/>
                <a:ea typeface="Arial" panose="020B0604020202020204" pitchFamily="34" charset="0"/>
                <a:cs typeface="Arial MT"/>
              </a:rPr>
              <a:t>ppropriate</a:t>
            </a:r>
            <a:r>
              <a:rPr lang="en-US" sz="2300" spc="17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response</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to be selected at an </a:t>
            </a:r>
            <a:r>
              <a:rPr lang="en-US" sz="2300" b="1" i="1" spc="0" dirty="0">
                <a:effectLst/>
                <a:latin typeface="+mj-lt"/>
                <a:ea typeface="Arial" panose="020B0604020202020204" pitchFamily="34" charset="0"/>
                <a:cs typeface="Arial MT"/>
              </a:rPr>
              <a:t>Acceptable </a:t>
            </a:r>
            <a:r>
              <a:rPr lang="en-US" sz="2300" b="1" i="1" dirty="0">
                <a:latin typeface="+mj-lt"/>
                <a:ea typeface="Arial" panose="020B0604020202020204" pitchFamily="34" charset="0"/>
                <a:cs typeface="Arial MT"/>
              </a:rPr>
              <a:t>L</a:t>
            </a:r>
            <a:r>
              <a:rPr lang="en-US" sz="2300" b="1" i="1" spc="0" dirty="0">
                <a:effectLst/>
                <a:latin typeface="+mj-lt"/>
                <a:ea typeface="Arial" panose="020B0604020202020204" pitchFamily="34" charset="0"/>
                <a:cs typeface="Arial MT"/>
              </a:rPr>
              <a:t>evel and during and after a Disruption</a:t>
            </a:r>
            <a:r>
              <a:rPr lang="en-US" sz="2300" spc="0" dirty="0">
                <a:effectLst/>
                <a:latin typeface="+mj-lt"/>
                <a:ea typeface="Arial" panose="020B0604020202020204" pitchFamily="34" charset="0"/>
                <a:cs typeface="Arial MT"/>
              </a:rPr>
              <a:t> within an</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acceptable timeframe for each product or service, so that the Enterprise </a:t>
            </a:r>
            <a:r>
              <a:rPr lang="en-US" sz="2300" dirty="0">
                <a:latin typeface="+mj-lt"/>
                <a:ea typeface="Arial" panose="020B0604020202020204" pitchFamily="34" charset="0"/>
                <a:cs typeface="Arial MT"/>
              </a:rPr>
              <a:t>C</a:t>
            </a:r>
            <a:r>
              <a:rPr lang="en-US" sz="2300" spc="0" dirty="0">
                <a:effectLst/>
                <a:latin typeface="+mj-lt"/>
                <a:ea typeface="Arial" panose="020B0604020202020204" pitchFamily="34" charset="0"/>
                <a:cs typeface="Arial MT"/>
              </a:rPr>
              <a:t>ontinues to</a:t>
            </a:r>
            <a:r>
              <a:rPr lang="en-US" sz="2300" spc="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P</a:t>
            </a:r>
            <a:r>
              <a:rPr lang="en-US" sz="2300" spc="0" dirty="0">
                <a:effectLst/>
                <a:latin typeface="+mj-lt"/>
                <a:ea typeface="Arial" panose="020B0604020202020204" pitchFamily="34" charset="0"/>
                <a:cs typeface="Arial MT"/>
              </a:rPr>
              <a:t>rovide</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those Products and Services.</a:t>
            </a:r>
            <a:endParaRPr lang="en-IN" sz="2300" spc="0" dirty="0">
              <a:effectLst/>
              <a:latin typeface="+mj-lt"/>
              <a:ea typeface="Arial" panose="020B0604020202020204" pitchFamily="34" charset="0"/>
              <a:cs typeface="Arial MT"/>
            </a:endParaRPr>
          </a:p>
        </p:txBody>
      </p:sp>
    </p:spTree>
    <p:extLst>
      <p:ext uri="{BB962C8B-B14F-4D97-AF65-F5344CB8AC3E}">
        <p14:creationId xmlns:p14="http://schemas.microsoft.com/office/powerpoint/2010/main" val="136427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342900" marR="97155" lvl="0" indent="-342900" algn="just">
              <a:lnSpc>
                <a:spcPct val="102000"/>
              </a:lnSpc>
              <a:spcBef>
                <a:spcPts val="480"/>
              </a:spcBef>
              <a:spcAft>
                <a:spcPts val="0"/>
              </a:spcAft>
              <a:buSzPts val="1100"/>
              <a:buFont typeface="Arial" panose="020B0604020202020204" pitchFamily="34" charset="0"/>
              <a:buAutoNum type="romanLcParenBoth"/>
              <a:tabLst>
                <a:tab pos="854075" algn="l"/>
              </a:tabLst>
            </a:pPr>
            <a:endParaRPr lang="en-US" sz="2300" b="1" spc="0" dirty="0">
              <a:effectLst/>
              <a:latin typeface="+mj-lt"/>
              <a:ea typeface="Arial" panose="020B0604020202020204" pitchFamily="34" charset="0"/>
              <a:cs typeface="Arial MT"/>
            </a:endParaRPr>
          </a:p>
          <a:p>
            <a:pPr marL="0" marR="97155" lvl="0" indent="0" algn="just">
              <a:lnSpc>
                <a:spcPct val="102000"/>
              </a:lnSpc>
              <a:spcBef>
                <a:spcPts val="480"/>
              </a:spcBef>
              <a:spcAft>
                <a:spcPts val="0"/>
              </a:spcAft>
              <a:buSzPts val="1100"/>
              <a:buNone/>
              <a:tabLst>
                <a:tab pos="854075" algn="l"/>
              </a:tabLst>
            </a:pPr>
            <a:endParaRPr lang="en-US" sz="2300" b="1" spc="0" dirty="0">
              <a:effectLst/>
              <a:latin typeface="+mj-lt"/>
              <a:ea typeface="Arial" panose="020B0604020202020204" pitchFamily="34" charset="0"/>
              <a:cs typeface="Arial MT"/>
            </a:endParaRPr>
          </a:p>
          <a:p>
            <a:pPr marL="0" marR="97155" lvl="0" indent="0" algn="just">
              <a:lnSpc>
                <a:spcPct val="102000"/>
              </a:lnSpc>
              <a:spcBef>
                <a:spcPts val="480"/>
              </a:spcBef>
              <a:spcAft>
                <a:spcPts val="0"/>
              </a:spcAft>
              <a:buSzPts val="1100"/>
              <a:buNone/>
              <a:tabLst>
                <a:tab pos="854075" algn="l"/>
              </a:tabLst>
            </a:pPr>
            <a:endParaRPr lang="en-US" sz="2300" b="1" dirty="0">
              <a:latin typeface="+mj-lt"/>
              <a:ea typeface="Arial" panose="020B0604020202020204" pitchFamily="34" charset="0"/>
              <a:cs typeface="Arial MT"/>
            </a:endParaRPr>
          </a:p>
          <a:p>
            <a:pPr marL="0" marR="97155" lvl="0" indent="0" algn="just">
              <a:lnSpc>
                <a:spcPct val="102000"/>
              </a:lnSpc>
              <a:spcBef>
                <a:spcPts val="480"/>
              </a:spcBef>
              <a:spcAft>
                <a:spcPts val="0"/>
              </a:spcAft>
              <a:buSzPts val="1100"/>
              <a:buNone/>
              <a:tabLst>
                <a:tab pos="854075" algn="l"/>
              </a:tabLst>
            </a:pPr>
            <a:r>
              <a:rPr lang="en-US" sz="2300" b="1" spc="0" dirty="0">
                <a:effectLst/>
                <a:latin typeface="+mj-lt"/>
                <a:ea typeface="Arial" panose="020B0604020202020204" pitchFamily="34" charset="0"/>
                <a:cs typeface="Arial MT"/>
              </a:rPr>
              <a:t>Stage 3 - BCM Development and Implementation Process:</a:t>
            </a:r>
            <a:r>
              <a:rPr lang="en-US" sz="2300" b="1"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Development of a</a:t>
            </a:r>
            <a:r>
              <a:rPr lang="en-US" sz="2300" spc="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M</a:t>
            </a:r>
            <a:r>
              <a:rPr lang="en-US" sz="2300" spc="0" dirty="0">
                <a:effectLst/>
                <a:latin typeface="+mj-lt"/>
                <a:ea typeface="Arial" panose="020B0604020202020204" pitchFamily="34" charset="0"/>
                <a:cs typeface="Arial MT"/>
              </a:rPr>
              <a:t>anagement</a:t>
            </a:r>
            <a:r>
              <a:rPr lang="en-US" sz="2300" spc="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F</a:t>
            </a:r>
            <a:r>
              <a:rPr lang="en-US" sz="2300" spc="0" dirty="0">
                <a:effectLst/>
                <a:latin typeface="+mj-lt"/>
                <a:ea typeface="Arial" panose="020B0604020202020204" pitchFamily="34" charset="0"/>
                <a:cs typeface="Arial MT"/>
              </a:rPr>
              <a:t>ramework</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and</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a</a:t>
            </a:r>
            <a:r>
              <a:rPr lang="en-US" sz="2300" spc="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S</a:t>
            </a:r>
            <a:r>
              <a:rPr lang="en-US" sz="2300" spc="0" dirty="0">
                <a:effectLst/>
                <a:latin typeface="+mj-lt"/>
                <a:ea typeface="Arial" panose="020B0604020202020204" pitchFamily="34" charset="0"/>
                <a:cs typeface="Arial MT"/>
              </a:rPr>
              <a:t>tructure of</a:t>
            </a:r>
            <a:r>
              <a:rPr lang="en-US" sz="2300" spc="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I</a:t>
            </a:r>
            <a:r>
              <a:rPr lang="en-US" sz="2300" spc="0" dirty="0">
                <a:effectLst/>
                <a:latin typeface="+mj-lt"/>
                <a:ea typeface="Arial" panose="020B0604020202020204" pitchFamily="34" charset="0"/>
                <a:cs typeface="Arial MT"/>
              </a:rPr>
              <a:t>ncident</a:t>
            </a:r>
            <a:r>
              <a:rPr lang="en-US" sz="2300" spc="180"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M</a:t>
            </a:r>
            <a:r>
              <a:rPr lang="en-US" sz="2300" spc="0" dirty="0">
                <a:effectLst/>
                <a:latin typeface="+mj-lt"/>
                <a:ea typeface="Arial" panose="020B0604020202020204" pitchFamily="34" charset="0"/>
                <a:cs typeface="Arial MT"/>
              </a:rPr>
              <a:t>anagement,</a:t>
            </a:r>
            <a:r>
              <a:rPr lang="en-US" sz="2300" spc="18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B</a:t>
            </a:r>
            <a:r>
              <a:rPr lang="en-US" sz="2300" spc="0" dirty="0">
                <a:effectLst/>
                <a:latin typeface="+mj-lt"/>
                <a:ea typeface="Arial" panose="020B0604020202020204" pitchFamily="34" charset="0"/>
                <a:cs typeface="Arial MT"/>
              </a:rPr>
              <a:t>usiness </a:t>
            </a:r>
            <a:r>
              <a:rPr lang="en-US" sz="2300" dirty="0">
                <a:latin typeface="+mj-lt"/>
                <a:ea typeface="Arial" panose="020B0604020202020204" pitchFamily="34" charset="0"/>
                <a:cs typeface="Arial MT"/>
              </a:rPr>
              <a:t>C</a:t>
            </a:r>
            <a:r>
              <a:rPr lang="en-US" sz="2300" spc="0" dirty="0">
                <a:effectLst/>
                <a:latin typeface="+mj-lt"/>
                <a:ea typeface="Arial" panose="020B0604020202020204" pitchFamily="34" charset="0"/>
                <a:cs typeface="Arial MT"/>
              </a:rPr>
              <a:t>ontinuity</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and</a:t>
            </a:r>
            <a:r>
              <a:rPr lang="en-US" sz="2300" spc="-10"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B</a:t>
            </a:r>
            <a:r>
              <a:rPr lang="en-US" sz="2300" spc="0" dirty="0">
                <a:effectLst/>
                <a:latin typeface="+mj-lt"/>
                <a:ea typeface="Arial" panose="020B0604020202020204" pitchFamily="34" charset="0"/>
                <a:cs typeface="Arial MT"/>
              </a:rPr>
              <a:t>usiness</a:t>
            </a:r>
            <a:r>
              <a:rPr lang="en-US" sz="2300" spc="-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R</a:t>
            </a:r>
            <a:r>
              <a:rPr lang="en-US" sz="2300" spc="0" dirty="0">
                <a:effectLst/>
                <a:latin typeface="+mj-lt"/>
                <a:ea typeface="Arial" panose="020B0604020202020204" pitchFamily="34" charset="0"/>
                <a:cs typeface="Arial MT"/>
              </a:rPr>
              <a:t>ecovery</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and</a:t>
            </a:r>
            <a:r>
              <a:rPr lang="en-US" sz="2300" spc="-10"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R</a:t>
            </a:r>
            <a:r>
              <a:rPr lang="en-US" sz="2300" spc="0" dirty="0">
                <a:effectLst/>
                <a:latin typeface="+mj-lt"/>
                <a:ea typeface="Arial" panose="020B0604020202020204" pitchFamily="34" charset="0"/>
                <a:cs typeface="Arial MT"/>
              </a:rPr>
              <a:t>estoration</a:t>
            </a:r>
            <a:r>
              <a:rPr lang="en-US" sz="2300" spc="-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P</a:t>
            </a:r>
            <a:r>
              <a:rPr lang="en-US" sz="2300" spc="0" dirty="0">
                <a:effectLst/>
                <a:latin typeface="+mj-lt"/>
                <a:ea typeface="Arial" panose="020B0604020202020204" pitchFamily="34" charset="0"/>
                <a:cs typeface="Arial MT"/>
              </a:rPr>
              <a:t>lans.</a:t>
            </a:r>
            <a:endParaRPr lang="en-IN" sz="2300" spc="0" dirty="0">
              <a:effectLst/>
              <a:latin typeface="+mj-lt"/>
              <a:ea typeface="Arial" panose="020B0604020202020204" pitchFamily="34" charset="0"/>
              <a:cs typeface="Arial MT"/>
            </a:endParaRPr>
          </a:p>
        </p:txBody>
      </p:sp>
    </p:spTree>
    <p:extLst>
      <p:ext uri="{BB962C8B-B14F-4D97-AF65-F5344CB8AC3E}">
        <p14:creationId xmlns:p14="http://schemas.microsoft.com/office/powerpoint/2010/main" val="324736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342900" marR="93345" lvl="0" indent="-342900" algn="just">
              <a:lnSpc>
                <a:spcPct val="102000"/>
              </a:lnSpc>
              <a:spcBef>
                <a:spcPts val="500"/>
              </a:spcBef>
              <a:spcAft>
                <a:spcPts val="0"/>
              </a:spcAft>
              <a:buSzPts val="1100"/>
              <a:buFont typeface="Arial" panose="020B0604020202020204" pitchFamily="34" charset="0"/>
              <a:buAutoNum type="romanLcParenBoth"/>
              <a:tabLst>
                <a:tab pos="854075" algn="l"/>
              </a:tabLst>
            </a:pPr>
            <a:endParaRPr lang="en-US" sz="2300" b="1" spc="0" dirty="0">
              <a:effectLst/>
              <a:latin typeface="+mj-lt"/>
              <a:ea typeface="Arial" panose="020B0604020202020204" pitchFamily="34" charset="0"/>
              <a:cs typeface="Arial MT"/>
            </a:endParaRPr>
          </a:p>
          <a:p>
            <a:pPr marL="0" marR="93345" lvl="0" indent="0" algn="just">
              <a:lnSpc>
                <a:spcPct val="102000"/>
              </a:lnSpc>
              <a:spcBef>
                <a:spcPts val="500"/>
              </a:spcBef>
              <a:spcAft>
                <a:spcPts val="0"/>
              </a:spcAft>
              <a:buSzPts val="1100"/>
              <a:buNone/>
              <a:tabLst>
                <a:tab pos="854075" algn="l"/>
              </a:tabLst>
            </a:pPr>
            <a:endParaRPr lang="en-US" sz="2300" b="1" spc="0" dirty="0">
              <a:effectLst/>
              <a:latin typeface="+mj-lt"/>
              <a:ea typeface="Arial" panose="020B0604020202020204" pitchFamily="34" charset="0"/>
              <a:cs typeface="Arial MT"/>
            </a:endParaRPr>
          </a:p>
          <a:p>
            <a:pPr marL="0" marR="93345" lvl="0" indent="0" algn="just">
              <a:lnSpc>
                <a:spcPct val="102000"/>
              </a:lnSpc>
              <a:spcBef>
                <a:spcPts val="500"/>
              </a:spcBef>
              <a:spcAft>
                <a:spcPts val="0"/>
              </a:spcAft>
              <a:buSzPts val="1100"/>
              <a:buNone/>
              <a:tabLst>
                <a:tab pos="854075" algn="l"/>
              </a:tabLst>
            </a:pPr>
            <a:r>
              <a:rPr lang="en-US" sz="2300" b="1" spc="0" dirty="0">
                <a:effectLst/>
                <a:latin typeface="+mj-lt"/>
                <a:ea typeface="Arial" panose="020B0604020202020204" pitchFamily="34" charset="0"/>
                <a:cs typeface="Arial MT"/>
              </a:rPr>
              <a:t>Stage 4</a:t>
            </a:r>
            <a:r>
              <a:rPr lang="en-US" sz="2300" b="1" spc="180" dirty="0">
                <a:effectLst/>
                <a:latin typeface="+mj-lt"/>
                <a:ea typeface="Arial" panose="020B0604020202020204" pitchFamily="34" charset="0"/>
                <a:cs typeface="Arial MT"/>
              </a:rPr>
              <a:t> </a:t>
            </a:r>
            <a:r>
              <a:rPr lang="en-US" sz="2300" b="1" spc="0" dirty="0">
                <a:effectLst/>
                <a:latin typeface="+mj-lt"/>
                <a:ea typeface="Arial" panose="020B0604020202020204" pitchFamily="34" charset="0"/>
                <a:cs typeface="Arial MT"/>
              </a:rPr>
              <a:t>- BCM Testing and Maintenance Process:</a:t>
            </a:r>
            <a:r>
              <a:rPr lang="en-US" sz="2300" b="1" spc="185" dirty="0">
                <a:effectLst/>
                <a:latin typeface="+mj-lt"/>
                <a:ea typeface="Arial" panose="020B0604020202020204" pitchFamily="34" charset="0"/>
                <a:cs typeface="Arial MT"/>
              </a:rPr>
              <a:t> </a:t>
            </a:r>
            <a:r>
              <a:rPr lang="en-US" sz="2300" b="1" i="1" spc="0" dirty="0">
                <a:effectLst/>
                <a:latin typeface="+mj-lt"/>
                <a:ea typeface="Arial" panose="020B0604020202020204" pitchFamily="34" charset="0"/>
                <a:cs typeface="Arial MT"/>
              </a:rPr>
              <a:t>BCM testing</a:t>
            </a:r>
            <a:r>
              <a:rPr lang="en-US" sz="2300" spc="0" dirty="0">
                <a:effectLst/>
                <a:latin typeface="+mj-lt"/>
                <a:ea typeface="Arial" panose="020B0604020202020204" pitchFamily="34" charset="0"/>
                <a:cs typeface="Arial MT"/>
              </a:rPr>
              <a:t>, Maintenance and</a:t>
            </a:r>
            <a:r>
              <a:rPr lang="en-US" sz="2300" spc="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A</a:t>
            </a:r>
            <a:r>
              <a:rPr lang="en-US" sz="2300" spc="0" dirty="0">
                <a:effectLst/>
                <a:latin typeface="+mj-lt"/>
                <a:ea typeface="Arial" panose="020B0604020202020204" pitchFamily="34" charset="0"/>
                <a:cs typeface="Arial MT"/>
              </a:rPr>
              <a:t>udit </a:t>
            </a:r>
            <a:r>
              <a:rPr lang="en-US" sz="2300" dirty="0">
                <a:latin typeface="+mj-lt"/>
                <a:ea typeface="Arial" panose="020B0604020202020204" pitchFamily="34" charset="0"/>
                <a:cs typeface="Arial MT"/>
              </a:rPr>
              <a:t>T</a:t>
            </a:r>
            <a:r>
              <a:rPr lang="en-US" sz="2300" spc="0" dirty="0">
                <a:effectLst/>
                <a:latin typeface="+mj-lt"/>
                <a:ea typeface="Arial" panose="020B0604020202020204" pitchFamily="34" charset="0"/>
                <a:cs typeface="Arial MT"/>
              </a:rPr>
              <a:t>estify the Enterprise BCM to prove the extent to which its Strategies and Plans</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are</a:t>
            </a:r>
            <a:r>
              <a:rPr lang="en-US" sz="2300" spc="140"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C</a:t>
            </a:r>
            <a:r>
              <a:rPr lang="en-US" sz="2300" spc="0" dirty="0">
                <a:effectLst/>
                <a:latin typeface="+mj-lt"/>
                <a:ea typeface="Arial" panose="020B0604020202020204" pitchFamily="34" charset="0"/>
                <a:cs typeface="Arial MT"/>
              </a:rPr>
              <a:t>omplete,</a:t>
            </a:r>
            <a:r>
              <a:rPr lang="en-US" sz="2300" spc="16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C</a:t>
            </a:r>
            <a:r>
              <a:rPr lang="en-US" sz="2300" spc="0" dirty="0">
                <a:effectLst/>
                <a:latin typeface="+mj-lt"/>
                <a:ea typeface="Arial" panose="020B0604020202020204" pitchFamily="34" charset="0"/>
                <a:cs typeface="Arial MT"/>
              </a:rPr>
              <a:t>urrent</a:t>
            </a:r>
            <a:r>
              <a:rPr lang="en-US" sz="2300" spc="16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and</a:t>
            </a:r>
            <a:r>
              <a:rPr lang="en-US" sz="2300" spc="16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A</a:t>
            </a:r>
            <a:r>
              <a:rPr lang="en-US" sz="2300" spc="0" dirty="0">
                <a:effectLst/>
                <a:latin typeface="+mj-lt"/>
                <a:ea typeface="Arial" panose="020B0604020202020204" pitchFamily="34" charset="0"/>
                <a:cs typeface="Arial MT"/>
              </a:rPr>
              <a:t>ccurate;</a:t>
            </a:r>
            <a:r>
              <a:rPr lang="en-US" sz="2300" spc="16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and</a:t>
            </a:r>
            <a:r>
              <a:rPr lang="en-US" sz="2300" spc="220"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I</a:t>
            </a:r>
            <a:r>
              <a:rPr lang="en-US" sz="2300" spc="0" dirty="0">
                <a:effectLst/>
                <a:latin typeface="+mj-lt"/>
                <a:ea typeface="Arial" panose="020B0604020202020204" pitchFamily="34" charset="0"/>
                <a:cs typeface="Arial MT"/>
              </a:rPr>
              <a:t>dentifies</a:t>
            </a:r>
            <a:r>
              <a:rPr lang="en-US" sz="2300" spc="18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O</a:t>
            </a:r>
            <a:r>
              <a:rPr lang="en-US" sz="2300" spc="0" dirty="0">
                <a:effectLst/>
                <a:latin typeface="+mj-lt"/>
                <a:ea typeface="Arial" panose="020B0604020202020204" pitchFamily="34" charset="0"/>
                <a:cs typeface="Arial MT"/>
              </a:rPr>
              <a:t>pportunities</a:t>
            </a:r>
            <a:r>
              <a:rPr lang="en-US" sz="2300" spc="16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for</a:t>
            </a:r>
            <a:r>
              <a:rPr lang="en-US" sz="2300" spc="15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I</a:t>
            </a:r>
            <a:r>
              <a:rPr lang="en-US" sz="2300" spc="0" dirty="0">
                <a:effectLst/>
                <a:latin typeface="+mj-lt"/>
                <a:ea typeface="Arial" panose="020B0604020202020204" pitchFamily="34" charset="0"/>
                <a:cs typeface="Arial MT"/>
              </a:rPr>
              <a:t>mprovement.</a:t>
            </a:r>
            <a:endParaRPr lang="en-IN" sz="2300" spc="0" dirty="0">
              <a:effectLst/>
              <a:latin typeface="+mj-lt"/>
              <a:ea typeface="Arial" panose="020B0604020202020204" pitchFamily="34" charset="0"/>
              <a:cs typeface="Arial MT"/>
            </a:endParaRPr>
          </a:p>
        </p:txBody>
      </p:sp>
    </p:spTree>
    <p:extLst>
      <p:ext uri="{BB962C8B-B14F-4D97-AF65-F5344CB8AC3E}">
        <p14:creationId xmlns:p14="http://schemas.microsoft.com/office/powerpoint/2010/main" val="229839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342900" marR="98425" lvl="0" indent="-342900" algn="just">
              <a:lnSpc>
                <a:spcPct val="102000"/>
              </a:lnSpc>
              <a:spcBef>
                <a:spcPts val="495"/>
              </a:spcBef>
              <a:buSzPts val="1100"/>
              <a:buFont typeface="Arial" panose="020B0604020202020204" pitchFamily="34" charset="0"/>
              <a:buAutoNum type="romanLcParenBoth"/>
              <a:tabLst>
                <a:tab pos="854075" algn="l"/>
              </a:tabLst>
            </a:pPr>
            <a:endParaRPr lang="en-US" sz="2300" b="1" spc="0" dirty="0">
              <a:effectLst/>
              <a:latin typeface="+mj-lt"/>
              <a:ea typeface="Arial" panose="020B0604020202020204" pitchFamily="34" charset="0"/>
              <a:cs typeface="Arial MT"/>
            </a:endParaRPr>
          </a:p>
          <a:p>
            <a:pPr marL="0" marR="98425" lvl="0" indent="0" algn="just">
              <a:lnSpc>
                <a:spcPct val="102000"/>
              </a:lnSpc>
              <a:spcBef>
                <a:spcPts val="495"/>
              </a:spcBef>
              <a:buSzPts val="1100"/>
              <a:buNone/>
              <a:tabLst>
                <a:tab pos="854075" algn="l"/>
              </a:tabLst>
            </a:pPr>
            <a:endParaRPr lang="en-US" sz="2300" b="1" dirty="0">
              <a:latin typeface="+mj-lt"/>
              <a:ea typeface="Arial" panose="020B0604020202020204" pitchFamily="34" charset="0"/>
              <a:cs typeface="Arial MT"/>
            </a:endParaRPr>
          </a:p>
          <a:p>
            <a:pPr marL="0" marR="98425" lvl="0" indent="0" algn="just">
              <a:lnSpc>
                <a:spcPct val="102000"/>
              </a:lnSpc>
              <a:spcBef>
                <a:spcPts val="495"/>
              </a:spcBef>
              <a:buSzPts val="1100"/>
              <a:buNone/>
              <a:tabLst>
                <a:tab pos="854075" algn="l"/>
              </a:tabLst>
            </a:pPr>
            <a:r>
              <a:rPr lang="en-US" sz="2300" b="1" spc="0" dirty="0">
                <a:effectLst/>
                <a:latin typeface="+mj-lt"/>
                <a:ea typeface="Arial" panose="020B0604020202020204" pitchFamily="34" charset="0"/>
                <a:cs typeface="Arial MT"/>
              </a:rPr>
              <a:t>Stage 5 - BCM Training Process: </a:t>
            </a:r>
            <a:r>
              <a:rPr lang="en-US" sz="2300" b="1" i="1" spc="0" dirty="0">
                <a:effectLst/>
                <a:latin typeface="+mj-lt"/>
                <a:ea typeface="Arial" panose="020B0604020202020204" pitchFamily="34" charset="0"/>
                <a:cs typeface="Arial MT"/>
              </a:rPr>
              <a:t>Extensive Trainings in BCM</a:t>
            </a:r>
            <a:r>
              <a:rPr lang="en-US" sz="2300" spc="0" dirty="0">
                <a:effectLst/>
                <a:latin typeface="+mj-lt"/>
                <a:ea typeface="Arial" panose="020B0604020202020204" pitchFamily="34" charset="0"/>
                <a:cs typeface="Arial MT"/>
              </a:rPr>
              <a:t> framework, Incident</a:t>
            </a:r>
            <a:r>
              <a:rPr lang="en-US" sz="2300" spc="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M</a:t>
            </a:r>
            <a:r>
              <a:rPr lang="en-US" sz="2300" spc="0" dirty="0">
                <a:effectLst/>
                <a:latin typeface="+mj-lt"/>
                <a:ea typeface="Arial" panose="020B0604020202020204" pitchFamily="34" charset="0"/>
                <a:cs typeface="Arial MT"/>
              </a:rPr>
              <a:t>anagement,</a:t>
            </a:r>
            <a:r>
              <a:rPr lang="en-US" sz="2300" spc="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B</a:t>
            </a:r>
            <a:r>
              <a:rPr lang="en-US" sz="2300" spc="0" dirty="0">
                <a:effectLst/>
                <a:latin typeface="+mj-lt"/>
                <a:ea typeface="Arial" panose="020B0604020202020204" pitchFamily="34" charset="0"/>
                <a:cs typeface="Arial MT"/>
              </a:rPr>
              <a:t>usiness</a:t>
            </a:r>
            <a:r>
              <a:rPr lang="en-US" sz="2300" spc="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C</a:t>
            </a:r>
            <a:r>
              <a:rPr lang="en-US" sz="2300" spc="0" dirty="0">
                <a:effectLst/>
                <a:latin typeface="+mj-lt"/>
                <a:ea typeface="Arial" panose="020B0604020202020204" pitchFamily="34" charset="0"/>
                <a:cs typeface="Arial MT"/>
              </a:rPr>
              <a:t>ontinuity</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and</a:t>
            </a:r>
            <a:r>
              <a:rPr lang="en-US" sz="2300" spc="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B</a:t>
            </a:r>
            <a:r>
              <a:rPr lang="en-US" sz="2300" spc="0" dirty="0">
                <a:effectLst/>
                <a:latin typeface="+mj-lt"/>
                <a:ea typeface="Arial" panose="020B0604020202020204" pitchFamily="34" charset="0"/>
                <a:cs typeface="Arial MT"/>
              </a:rPr>
              <a:t>usiness</a:t>
            </a:r>
            <a:r>
              <a:rPr lang="en-US" sz="2300" spc="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R</a:t>
            </a:r>
            <a:r>
              <a:rPr lang="en-US" sz="2300" spc="0" dirty="0">
                <a:effectLst/>
                <a:latin typeface="+mj-lt"/>
                <a:ea typeface="Arial" panose="020B0604020202020204" pitchFamily="34" charset="0"/>
                <a:cs typeface="Arial MT"/>
              </a:rPr>
              <a:t>ecovery</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and</a:t>
            </a:r>
            <a:r>
              <a:rPr lang="en-US" sz="2300" spc="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R</a:t>
            </a:r>
            <a:r>
              <a:rPr lang="en-US" sz="2300" spc="0" dirty="0">
                <a:effectLst/>
                <a:latin typeface="+mj-lt"/>
                <a:ea typeface="Arial" panose="020B0604020202020204" pitchFamily="34" charset="0"/>
                <a:cs typeface="Arial MT"/>
              </a:rPr>
              <a:t>estoration</a:t>
            </a:r>
            <a:r>
              <a:rPr lang="en-US" sz="2300" spc="21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plans</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enable it to become part of the Enterprise’s </a:t>
            </a:r>
            <a:r>
              <a:rPr lang="en-US" sz="2300" dirty="0">
                <a:latin typeface="+mj-lt"/>
                <a:ea typeface="Arial" panose="020B0604020202020204" pitchFamily="34" charset="0"/>
                <a:cs typeface="Arial MT"/>
              </a:rPr>
              <a:t>C</a:t>
            </a:r>
            <a:r>
              <a:rPr lang="en-US" sz="2300" spc="0" dirty="0">
                <a:effectLst/>
                <a:latin typeface="+mj-lt"/>
                <a:ea typeface="Arial" panose="020B0604020202020204" pitchFamily="34" charset="0"/>
                <a:cs typeface="Arial MT"/>
              </a:rPr>
              <a:t>ore </a:t>
            </a:r>
            <a:r>
              <a:rPr lang="en-US" sz="2300" dirty="0">
                <a:latin typeface="+mj-lt"/>
                <a:ea typeface="Arial" panose="020B0604020202020204" pitchFamily="34" charset="0"/>
                <a:cs typeface="Arial MT"/>
              </a:rPr>
              <a:t>V</a:t>
            </a:r>
            <a:r>
              <a:rPr lang="en-US" sz="2300" spc="0" dirty="0">
                <a:effectLst/>
                <a:latin typeface="+mj-lt"/>
                <a:ea typeface="Arial" panose="020B0604020202020204" pitchFamily="34" charset="0"/>
                <a:cs typeface="Arial MT"/>
              </a:rPr>
              <a:t>alues and Provide </a:t>
            </a:r>
            <a:r>
              <a:rPr lang="en-US" sz="2300" dirty="0">
                <a:latin typeface="+mj-lt"/>
                <a:ea typeface="Arial" panose="020B0604020202020204" pitchFamily="34" charset="0"/>
                <a:cs typeface="Arial MT"/>
              </a:rPr>
              <a:t>C</a:t>
            </a:r>
            <a:r>
              <a:rPr lang="en-US" sz="2300" spc="0" dirty="0">
                <a:effectLst/>
                <a:latin typeface="+mj-lt"/>
                <a:ea typeface="Arial" panose="020B0604020202020204" pitchFamily="34" charset="0"/>
                <a:cs typeface="Arial MT"/>
              </a:rPr>
              <a:t>onfidence in all</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stakeholders</a:t>
            </a:r>
            <a:r>
              <a:rPr lang="en-US" sz="2300" spc="18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in</a:t>
            </a:r>
            <a:r>
              <a:rPr lang="en-US" sz="2300" spc="18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the ability</a:t>
            </a:r>
            <a:r>
              <a:rPr lang="en-US" sz="2300" spc="18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of the enterprise to Cope</a:t>
            </a:r>
            <a:r>
              <a:rPr lang="en-US" sz="2300" spc="18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with Minimum </a:t>
            </a:r>
            <a:r>
              <a:rPr lang="en-US" sz="2300" dirty="0">
                <a:latin typeface="+mj-lt"/>
                <a:ea typeface="Arial" panose="020B0604020202020204" pitchFamily="34" charset="0"/>
                <a:cs typeface="Arial MT"/>
              </a:rPr>
              <a:t>D</a:t>
            </a:r>
            <a:r>
              <a:rPr lang="en-US" sz="2300" spc="0" dirty="0">
                <a:effectLst/>
                <a:latin typeface="+mj-lt"/>
                <a:ea typeface="Arial" panose="020B0604020202020204" pitchFamily="34" charset="0"/>
                <a:cs typeface="Arial MT"/>
              </a:rPr>
              <a:t>isruptions and</a:t>
            </a:r>
            <a:r>
              <a:rPr lang="en-US" sz="2300" spc="18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L</a:t>
            </a:r>
            <a:r>
              <a:rPr lang="en-US" sz="2300" spc="0" dirty="0">
                <a:effectLst/>
                <a:latin typeface="+mj-lt"/>
                <a:ea typeface="Arial" panose="020B0604020202020204" pitchFamily="34" charset="0"/>
                <a:cs typeface="Arial MT"/>
              </a:rPr>
              <a:t>oss</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of</a:t>
            </a:r>
            <a:r>
              <a:rPr lang="en-US" sz="2300" spc="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S</a:t>
            </a:r>
            <a:r>
              <a:rPr lang="en-US" sz="2300" spc="0" dirty="0">
                <a:effectLst/>
                <a:latin typeface="+mj-lt"/>
                <a:ea typeface="Arial" panose="020B0604020202020204" pitchFamily="34" charset="0"/>
                <a:cs typeface="Arial MT"/>
              </a:rPr>
              <a:t>ervice.</a:t>
            </a:r>
            <a:endParaRPr lang="en-IN" sz="2300" spc="0" dirty="0">
              <a:effectLst/>
              <a:latin typeface="+mj-lt"/>
              <a:ea typeface="Arial" panose="020B0604020202020204" pitchFamily="34" charset="0"/>
              <a:cs typeface="Arial MT"/>
            </a:endParaRPr>
          </a:p>
          <a:p>
            <a:pPr marL="0" indent="0">
              <a:buNone/>
            </a:pPr>
            <a:endParaRPr lang="en-IN" dirty="0"/>
          </a:p>
        </p:txBody>
      </p:sp>
    </p:spTree>
    <p:extLst>
      <p:ext uri="{BB962C8B-B14F-4D97-AF65-F5344CB8AC3E}">
        <p14:creationId xmlns:p14="http://schemas.microsoft.com/office/powerpoint/2010/main" val="213619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indent="0" algn="just">
              <a:buNone/>
            </a:pPr>
            <a:endParaRPr lang="en-IN" dirty="0"/>
          </a:p>
          <a:p>
            <a:pPr marL="0" indent="0" algn="just">
              <a:buNone/>
            </a:pPr>
            <a:endParaRPr lang="en-IN" dirty="0"/>
          </a:p>
          <a:p>
            <a:pPr marL="0" indent="0" algn="just">
              <a:buNone/>
            </a:pPr>
            <a:endParaRPr lang="en-IN" dirty="0"/>
          </a:p>
          <a:p>
            <a:pPr marL="0" indent="0" algn="ctr">
              <a:buNone/>
            </a:pPr>
            <a:r>
              <a:rPr lang="en-IN" sz="2300" b="1" dirty="0"/>
              <a:t>CASE STUDY -II</a:t>
            </a:r>
          </a:p>
        </p:txBody>
      </p:sp>
    </p:spTree>
    <p:extLst>
      <p:ext uri="{BB962C8B-B14F-4D97-AF65-F5344CB8AC3E}">
        <p14:creationId xmlns:p14="http://schemas.microsoft.com/office/powerpoint/2010/main" val="80952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indent="0" algn="just">
              <a:buNone/>
            </a:pPr>
            <a:endParaRPr lang="en-US" sz="1800" i="1" dirty="0">
              <a:latin typeface="Arial" panose="020B0604020202020204" pitchFamily="34" charset="0"/>
              <a:ea typeface="Arial MT"/>
              <a:cs typeface="Arial MT"/>
            </a:endParaRPr>
          </a:p>
          <a:p>
            <a:pPr marL="0" indent="0" algn="just">
              <a:buNone/>
            </a:pPr>
            <a:r>
              <a:rPr lang="en-US" sz="2300" dirty="0">
                <a:effectLst/>
                <a:latin typeface="+mj-lt"/>
                <a:ea typeface="Arial MT"/>
                <a:cs typeface="Arial MT"/>
              </a:rPr>
              <a:t>In order to Cope-up with the </a:t>
            </a:r>
            <a:r>
              <a:rPr lang="en-US" sz="2300" b="1" i="1" dirty="0">
                <a:effectLst/>
                <a:latin typeface="+mj-lt"/>
                <a:ea typeface="Arial MT"/>
                <a:cs typeface="Arial MT"/>
              </a:rPr>
              <a:t>New </a:t>
            </a:r>
            <a:r>
              <a:rPr lang="en-US" sz="2300" b="1" i="1" dirty="0">
                <a:latin typeface="+mj-lt"/>
                <a:ea typeface="Arial MT"/>
                <a:cs typeface="Arial MT"/>
              </a:rPr>
              <a:t>T</a:t>
            </a:r>
            <a:r>
              <a:rPr lang="en-US" sz="2300" b="1" i="1" dirty="0">
                <a:effectLst/>
                <a:latin typeface="+mj-lt"/>
                <a:ea typeface="Arial MT"/>
                <a:cs typeface="Arial MT"/>
              </a:rPr>
              <a:t>echnology Usage in an Enterprise</a:t>
            </a:r>
            <a:r>
              <a:rPr lang="en-US" sz="2300" dirty="0">
                <a:effectLst/>
                <a:latin typeface="+mj-lt"/>
                <a:ea typeface="Arial MT"/>
                <a:cs typeface="Arial MT"/>
              </a:rPr>
              <a:t>, the Auditor shall be</a:t>
            </a:r>
            <a:r>
              <a:rPr lang="en-US" sz="2300" spc="5" dirty="0">
                <a:effectLst/>
                <a:latin typeface="+mj-lt"/>
                <a:ea typeface="Arial MT"/>
                <a:cs typeface="Arial MT"/>
              </a:rPr>
              <a:t> </a:t>
            </a:r>
            <a:r>
              <a:rPr lang="en-US" sz="2300" spc="5" dirty="0">
                <a:latin typeface="+mj-lt"/>
                <a:ea typeface="Arial MT"/>
                <a:cs typeface="Arial MT"/>
              </a:rPr>
              <a:t>C</a:t>
            </a:r>
            <a:r>
              <a:rPr lang="en-US" sz="2300" dirty="0">
                <a:effectLst/>
                <a:latin typeface="+mj-lt"/>
                <a:ea typeface="Arial MT"/>
                <a:cs typeface="Arial MT"/>
              </a:rPr>
              <a:t>ompetent</a:t>
            </a:r>
            <a:r>
              <a:rPr lang="en-US" sz="2300" spc="170" dirty="0">
                <a:effectLst/>
                <a:latin typeface="+mj-lt"/>
                <a:ea typeface="Arial MT"/>
                <a:cs typeface="Arial MT"/>
              </a:rPr>
              <a:t> </a:t>
            </a:r>
            <a:r>
              <a:rPr lang="en-US" sz="2300" dirty="0">
                <a:effectLst/>
                <a:latin typeface="+mj-lt"/>
                <a:ea typeface="Arial MT"/>
                <a:cs typeface="Arial MT"/>
              </a:rPr>
              <a:t>to</a:t>
            </a:r>
            <a:r>
              <a:rPr lang="en-US" sz="2300" spc="170" dirty="0">
                <a:effectLst/>
                <a:latin typeface="+mj-lt"/>
                <a:ea typeface="Arial MT"/>
                <a:cs typeface="Arial MT"/>
              </a:rPr>
              <a:t> </a:t>
            </a:r>
            <a:r>
              <a:rPr lang="en-US" sz="2300" dirty="0">
                <a:effectLst/>
                <a:latin typeface="+mj-lt"/>
                <a:ea typeface="Arial MT"/>
                <a:cs typeface="Arial MT"/>
              </a:rPr>
              <a:t>provide</a:t>
            </a:r>
            <a:r>
              <a:rPr lang="en-US" sz="2300" spc="150" dirty="0">
                <a:effectLst/>
                <a:latin typeface="+mj-lt"/>
                <a:ea typeface="Arial MT"/>
                <a:cs typeface="Arial MT"/>
              </a:rPr>
              <a:t> </a:t>
            </a:r>
            <a:r>
              <a:rPr lang="en-US" sz="2300" b="1" i="1" spc="150" dirty="0">
                <a:latin typeface="+mj-lt"/>
                <a:ea typeface="Arial MT"/>
                <a:cs typeface="Arial MT"/>
              </a:rPr>
              <a:t>I</a:t>
            </a:r>
            <a:r>
              <a:rPr lang="en-US" sz="2300" b="1" i="1" dirty="0">
                <a:effectLst/>
                <a:latin typeface="+mj-lt"/>
                <a:ea typeface="Arial MT"/>
                <a:cs typeface="Arial MT"/>
              </a:rPr>
              <a:t>ndependent</a:t>
            </a:r>
            <a:r>
              <a:rPr lang="en-US" sz="2300" b="1" i="1" spc="170" dirty="0">
                <a:effectLst/>
                <a:latin typeface="+mj-lt"/>
                <a:ea typeface="Arial MT"/>
                <a:cs typeface="Arial MT"/>
              </a:rPr>
              <a:t> </a:t>
            </a:r>
            <a:r>
              <a:rPr lang="en-US" sz="2300" b="1" i="1" spc="170" dirty="0">
                <a:latin typeface="+mj-lt"/>
                <a:ea typeface="Arial MT"/>
                <a:cs typeface="Arial MT"/>
              </a:rPr>
              <a:t>E</a:t>
            </a:r>
            <a:r>
              <a:rPr lang="en-US" sz="2300" b="1" i="1" dirty="0">
                <a:effectLst/>
                <a:latin typeface="+mj-lt"/>
                <a:ea typeface="Arial MT"/>
                <a:cs typeface="Arial MT"/>
              </a:rPr>
              <a:t>valuation</a:t>
            </a:r>
            <a:r>
              <a:rPr lang="en-US" sz="2300" spc="175" dirty="0">
                <a:effectLst/>
                <a:latin typeface="+mj-lt"/>
                <a:ea typeface="Arial MT"/>
                <a:cs typeface="Arial MT"/>
              </a:rPr>
              <a:t> </a:t>
            </a:r>
            <a:r>
              <a:rPr lang="en-US" sz="2300" dirty="0">
                <a:effectLst/>
                <a:latin typeface="+mj-lt"/>
                <a:ea typeface="Arial MT"/>
                <a:cs typeface="Arial MT"/>
              </a:rPr>
              <a:t>as</a:t>
            </a:r>
            <a:r>
              <a:rPr lang="en-US" sz="2300" spc="170" dirty="0">
                <a:effectLst/>
                <a:latin typeface="+mj-lt"/>
                <a:ea typeface="Arial MT"/>
                <a:cs typeface="Arial MT"/>
              </a:rPr>
              <a:t> </a:t>
            </a:r>
            <a:r>
              <a:rPr lang="en-US" sz="2300" dirty="0">
                <a:effectLst/>
                <a:latin typeface="+mj-lt"/>
                <a:ea typeface="Arial MT"/>
                <a:cs typeface="Arial MT"/>
              </a:rPr>
              <a:t>to</a:t>
            </a:r>
            <a:r>
              <a:rPr lang="en-US" sz="2300" spc="170" dirty="0">
                <a:effectLst/>
                <a:latin typeface="+mj-lt"/>
                <a:ea typeface="Arial MT"/>
                <a:cs typeface="Arial MT"/>
              </a:rPr>
              <a:t> </a:t>
            </a:r>
            <a:r>
              <a:rPr lang="en-US" sz="2300" dirty="0">
                <a:effectLst/>
                <a:latin typeface="+mj-lt"/>
                <a:ea typeface="Arial MT"/>
                <a:cs typeface="Arial MT"/>
              </a:rPr>
              <a:t>whether</a:t>
            </a:r>
            <a:r>
              <a:rPr lang="en-US" sz="2300" spc="175" dirty="0">
                <a:effectLst/>
                <a:latin typeface="+mj-lt"/>
                <a:ea typeface="Arial MT"/>
                <a:cs typeface="Arial MT"/>
              </a:rPr>
              <a:t> </a:t>
            </a:r>
            <a:r>
              <a:rPr lang="en-US" sz="2300" dirty="0">
                <a:effectLst/>
                <a:latin typeface="+mj-lt"/>
                <a:ea typeface="Arial MT"/>
                <a:cs typeface="Arial MT"/>
              </a:rPr>
              <a:t>the</a:t>
            </a:r>
            <a:r>
              <a:rPr lang="en-US" sz="2300" spc="170" dirty="0">
                <a:effectLst/>
                <a:latin typeface="+mj-lt"/>
                <a:ea typeface="Arial MT"/>
                <a:cs typeface="Arial MT"/>
              </a:rPr>
              <a:t> </a:t>
            </a:r>
            <a:r>
              <a:rPr lang="en-US" sz="2300" spc="170" dirty="0">
                <a:latin typeface="+mj-lt"/>
                <a:ea typeface="Arial MT"/>
                <a:cs typeface="Arial MT"/>
              </a:rPr>
              <a:t>B</a:t>
            </a:r>
            <a:r>
              <a:rPr lang="en-US" sz="2300" dirty="0">
                <a:effectLst/>
                <a:latin typeface="+mj-lt"/>
                <a:ea typeface="Arial MT"/>
                <a:cs typeface="Arial MT"/>
              </a:rPr>
              <a:t>usiness</a:t>
            </a:r>
            <a:r>
              <a:rPr lang="en-US" sz="2300" spc="175" dirty="0">
                <a:effectLst/>
                <a:latin typeface="+mj-lt"/>
                <a:ea typeface="Arial MT"/>
                <a:cs typeface="Arial MT"/>
              </a:rPr>
              <a:t> </a:t>
            </a:r>
            <a:r>
              <a:rPr lang="en-US" sz="2300" spc="175" dirty="0">
                <a:latin typeface="+mj-lt"/>
                <a:ea typeface="Arial MT"/>
                <a:cs typeface="Arial MT"/>
              </a:rPr>
              <a:t>P</a:t>
            </a:r>
            <a:r>
              <a:rPr lang="en-US" sz="2300" dirty="0">
                <a:effectLst/>
                <a:latin typeface="+mj-lt"/>
                <a:ea typeface="Arial MT"/>
                <a:cs typeface="Arial MT"/>
              </a:rPr>
              <a:t>rocess</a:t>
            </a:r>
            <a:r>
              <a:rPr lang="en-US" sz="2300" spc="170" dirty="0">
                <a:effectLst/>
                <a:latin typeface="+mj-lt"/>
                <a:ea typeface="Arial MT"/>
                <a:cs typeface="Arial MT"/>
              </a:rPr>
              <a:t> </a:t>
            </a:r>
            <a:r>
              <a:rPr lang="en-US" sz="2300" dirty="0">
                <a:effectLst/>
                <a:latin typeface="+mj-lt"/>
                <a:ea typeface="Arial MT"/>
                <a:cs typeface="Arial MT"/>
              </a:rPr>
              <a:t>activities</a:t>
            </a:r>
            <a:r>
              <a:rPr lang="en-US" sz="2300" spc="5" dirty="0">
                <a:effectLst/>
                <a:latin typeface="+mj-lt"/>
                <a:ea typeface="Arial MT"/>
                <a:cs typeface="Arial MT"/>
              </a:rPr>
              <a:t> </a:t>
            </a:r>
            <a:r>
              <a:rPr lang="en-US" sz="2300" dirty="0">
                <a:effectLst/>
                <a:latin typeface="+mj-lt"/>
                <a:ea typeface="Arial MT"/>
                <a:cs typeface="Arial MT"/>
              </a:rPr>
              <a:t>are </a:t>
            </a:r>
            <a:r>
              <a:rPr lang="en-US" sz="2300" b="1" i="1" dirty="0">
                <a:effectLst/>
                <a:latin typeface="+mj-lt"/>
                <a:ea typeface="Arial MT"/>
                <a:cs typeface="Arial MT"/>
              </a:rPr>
              <a:t>Recorded and Reported</a:t>
            </a:r>
            <a:r>
              <a:rPr lang="en-US" sz="2300" dirty="0">
                <a:effectLst/>
                <a:latin typeface="+mj-lt"/>
                <a:ea typeface="Arial MT"/>
                <a:cs typeface="Arial MT"/>
              </a:rPr>
              <a:t> according to Established </a:t>
            </a:r>
            <a:r>
              <a:rPr lang="en-US" sz="2300" dirty="0">
                <a:latin typeface="+mj-lt"/>
                <a:ea typeface="Arial MT"/>
                <a:cs typeface="Arial MT"/>
              </a:rPr>
              <a:t>S</a:t>
            </a:r>
            <a:r>
              <a:rPr lang="en-US" sz="2300" dirty="0">
                <a:effectLst/>
                <a:latin typeface="+mj-lt"/>
                <a:ea typeface="Arial MT"/>
                <a:cs typeface="Arial MT"/>
              </a:rPr>
              <a:t>tandards or Criteria. </a:t>
            </a:r>
          </a:p>
          <a:p>
            <a:pPr marL="0" indent="0" algn="just">
              <a:buNone/>
            </a:pPr>
            <a:endParaRPr lang="en-US" sz="2300" dirty="0">
              <a:latin typeface="+mj-lt"/>
              <a:ea typeface="Arial MT"/>
              <a:cs typeface="Arial MT"/>
            </a:endParaRPr>
          </a:p>
          <a:p>
            <a:pPr marL="0" indent="0" algn="just">
              <a:buNone/>
            </a:pPr>
            <a:r>
              <a:rPr lang="en-US" sz="2300" dirty="0">
                <a:effectLst/>
                <a:latin typeface="+mj-lt"/>
                <a:ea typeface="Arial MT"/>
                <a:cs typeface="Arial MT"/>
              </a:rPr>
              <a:t>In light of this,</a:t>
            </a:r>
            <a:r>
              <a:rPr lang="en-US" sz="2300" spc="5" dirty="0">
                <a:effectLst/>
                <a:latin typeface="+mj-lt"/>
                <a:ea typeface="Arial MT"/>
                <a:cs typeface="Arial MT"/>
              </a:rPr>
              <a:t> </a:t>
            </a:r>
            <a:r>
              <a:rPr lang="en-US" sz="2300" spc="5" dirty="0">
                <a:latin typeface="+mj-lt"/>
                <a:ea typeface="Arial MT"/>
                <a:cs typeface="Arial MT"/>
              </a:rPr>
              <a:t>D</a:t>
            </a:r>
            <a:r>
              <a:rPr lang="en-US" sz="2300" dirty="0">
                <a:effectLst/>
                <a:latin typeface="+mj-lt"/>
                <a:ea typeface="Arial MT"/>
                <a:cs typeface="Arial MT"/>
              </a:rPr>
              <a:t>iscuss the Issues involved in the </a:t>
            </a:r>
            <a:r>
              <a:rPr lang="en-US" sz="2300" b="1" i="1" dirty="0">
                <a:effectLst/>
                <a:latin typeface="+mj-lt"/>
                <a:ea typeface="Arial MT"/>
                <a:cs typeface="Arial MT"/>
              </a:rPr>
              <a:t>Performance of Evidence Collection and Understanding</a:t>
            </a:r>
            <a:r>
              <a:rPr lang="en-US" sz="2300" b="1" i="1" spc="5" dirty="0">
                <a:effectLst/>
                <a:latin typeface="+mj-lt"/>
                <a:ea typeface="Arial MT"/>
                <a:cs typeface="Arial MT"/>
              </a:rPr>
              <a:t> </a:t>
            </a:r>
            <a:r>
              <a:rPr lang="en-US" sz="2300" b="1" i="1" dirty="0">
                <a:effectLst/>
                <a:latin typeface="+mj-lt"/>
                <a:ea typeface="Arial MT"/>
                <a:cs typeface="Arial MT"/>
              </a:rPr>
              <a:t>the</a:t>
            </a:r>
            <a:r>
              <a:rPr lang="en-US" sz="2300" b="1" i="1" spc="35" dirty="0">
                <a:effectLst/>
                <a:latin typeface="+mj-lt"/>
                <a:ea typeface="Arial MT"/>
                <a:cs typeface="Arial MT"/>
              </a:rPr>
              <a:t> </a:t>
            </a:r>
            <a:r>
              <a:rPr lang="en-US" sz="2300" b="1" i="1" spc="35" dirty="0">
                <a:latin typeface="+mj-lt"/>
                <a:ea typeface="Arial MT"/>
                <a:cs typeface="Arial MT"/>
              </a:rPr>
              <a:t>R</a:t>
            </a:r>
            <a:r>
              <a:rPr lang="en-US" sz="2300" b="1" i="1" dirty="0">
                <a:effectLst/>
                <a:latin typeface="+mj-lt"/>
                <a:ea typeface="Arial MT"/>
                <a:cs typeface="Arial MT"/>
              </a:rPr>
              <a:t>eliability</a:t>
            </a:r>
            <a:r>
              <a:rPr lang="en-US" sz="2300" b="1" i="1" spc="40" dirty="0">
                <a:effectLst/>
                <a:latin typeface="+mj-lt"/>
                <a:ea typeface="Arial MT"/>
                <a:cs typeface="Arial MT"/>
              </a:rPr>
              <a:t> </a:t>
            </a:r>
            <a:r>
              <a:rPr lang="en-US" sz="2300" b="1" i="1" dirty="0">
                <a:effectLst/>
                <a:latin typeface="+mj-lt"/>
                <a:ea typeface="Arial MT"/>
                <a:cs typeface="Arial MT"/>
              </a:rPr>
              <a:t>of</a:t>
            </a:r>
            <a:r>
              <a:rPr lang="en-US" sz="2300" b="1" i="1" spc="40" dirty="0">
                <a:effectLst/>
                <a:latin typeface="+mj-lt"/>
                <a:ea typeface="Arial MT"/>
                <a:cs typeface="Arial MT"/>
              </a:rPr>
              <a:t> </a:t>
            </a:r>
            <a:r>
              <a:rPr lang="en-US" sz="2300" b="1" i="1" spc="40" dirty="0">
                <a:latin typeface="+mj-lt"/>
                <a:ea typeface="Arial MT"/>
                <a:cs typeface="Arial MT"/>
              </a:rPr>
              <a:t>C</a:t>
            </a:r>
            <a:r>
              <a:rPr lang="en-US" sz="2300" b="1" i="1" dirty="0">
                <a:effectLst/>
                <a:latin typeface="+mj-lt"/>
                <a:ea typeface="Arial MT"/>
                <a:cs typeface="Arial MT"/>
              </a:rPr>
              <a:t>ontrols</a:t>
            </a:r>
            <a:r>
              <a:rPr lang="en-US" sz="2300" dirty="0">
                <a:effectLst/>
                <a:latin typeface="+mj-lt"/>
                <a:ea typeface="Arial MT"/>
                <a:cs typeface="Arial MT"/>
              </a:rPr>
              <a:t>.</a:t>
            </a:r>
            <a:endParaRPr lang="en-IN" sz="2300" dirty="0">
              <a:latin typeface="+mj-lt"/>
            </a:endParaRPr>
          </a:p>
        </p:txBody>
      </p:sp>
    </p:spTree>
    <p:extLst>
      <p:ext uri="{BB962C8B-B14F-4D97-AF65-F5344CB8AC3E}">
        <p14:creationId xmlns:p14="http://schemas.microsoft.com/office/powerpoint/2010/main" val="169575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indent="0" algn="just">
              <a:buNone/>
            </a:pPr>
            <a:endParaRPr lang="en-IN" dirty="0"/>
          </a:p>
          <a:p>
            <a:pPr marL="0" indent="0" algn="just">
              <a:buNone/>
            </a:pPr>
            <a:endParaRPr lang="en-IN" dirty="0"/>
          </a:p>
          <a:p>
            <a:pPr marL="0" indent="0" algn="just">
              <a:buNone/>
            </a:pPr>
            <a:endParaRPr lang="en-IN" dirty="0"/>
          </a:p>
          <a:p>
            <a:pPr marL="0" indent="0" algn="ctr">
              <a:buNone/>
            </a:pPr>
            <a:r>
              <a:rPr lang="en-IN" sz="2300" b="1" i="1" dirty="0"/>
              <a:t>DISCUSSION POINTS TO CASE STUDY - II</a:t>
            </a:r>
          </a:p>
        </p:txBody>
      </p:sp>
    </p:spTree>
    <p:extLst>
      <p:ext uri="{BB962C8B-B14F-4D97-AF65-F5344CB8AC3E}">
        <p14:creationId xmlns:p14="http://schemas.microsoft.com/office/powerpoint/2010/main" val="23176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490076"/>
          </a:xfrm>
        </p:spPr>
        <p:txBody>
          <a:bodyPr>
            <a:normAutofit lnSpcReduction="10000"/>
          </a:bodyPr>
          <a:lstStyle/>
          <a:p>
            <a:pPr marL="0" marR="95885" lvl="0" indent="0" algn="just">
              <a:lnSpc>
                <a:spcPct val="102000"/>
              </a:lnSpc>
              <a:spcBef>
                <a:spcPts val="635"/>
              </a:spcBef>
              <a:spcAft>
                <a:spcPts val="0"/>
              </a:spcAft>
              <a:buSzPts val="1100"/>
              <a:buNone/>
              <a:tabLst>
                <a:tab pos="578485" algn="l"/>
              </a:tabLst>
            </a:pPr>
            <a:r>
              <a:rPr lang="en-US" sz="2300" i="1" spc="0" dirty="0">
                <a:effectLst/>
                <a:latin typeface="+mj-lt"/>
                <a:ea typeface="Arial" panose="020B0604020202020204" pitchFamily="34" charset="0"/>
                <a:cs typeface="Arial MT"/>
              </a:rPr>
              <a:t>The</a:t>
            </a:r>
            <a:r>
              <a:rPr lang="en-US" sz="2300" i="1" spc="5" dirty="0">
                <a:effectLst/>
                <a:latin typeface="+mj-lt"/>
                <a:ea typeface="Arial" panose="020B0604020202020204" pitchFamily="34" charset="0"/>
                <a:cs typeface="Arial MT"/>
              </a:rPr>
              <a:t> </a:t>
            </a:r>
            <a:r>
              <a:rPr lang="en-US" sz="2300" i="1" dirty="0">
                <a:latin typeface="+mj-lt"/>
                <a:ea typeface="Arial" panose="020B0604020202020204" pitchFamily="34" charset="0"/>
                <a:cs typeface="Arial MT"/>
              </a:rPr>
              <a:t>P</a:t>
            </a:r>
            <a:r>
              <a:rPr lang="en-US" sz="2300" i="1" spc="0" dirty="0">
                <a:effectLst/>
                <a:latin typeface="+mj-lt"/>
                <a:ea typeface="Arial" panose="020B0604020202020204" pitchFamily="34" charset="0"/>
                <a:cs typeface="Arial MT"/>
              </a:rPr>
              <a:t>erformance</a:t>
            </a:r>
            <a:r>
              <a:rPr lang="en-US" sz="2300" i="1" spc="5" dirty="0">
                <a:effectLst/>
                <a:latin typeface="+mj-lt"/>
                <a:ea typeface="Arial" panose="020B0604020202020204" pitchFamily="34" charset="0"/>
                <a:cs typeface="Arial MT"/>
              </a:rPr>
              <a:t> </a:t>
            </a:r>
            <a:r>
              <a:rPr lang="en-US" sz="2300" i="1" spc="0" dirty="0">
                <a:effectLst/>
                <a:latin typeface="+mj-lt"/>
                <a:ea typeface="Arial" panose="020B0604020202020204" pitchFamily="34" charset="0"/>
                <a:cs typeface="Arial MT"/>
              </a:rPr>
              <a:t>of</a:t>
            </a:r>
            <a:r>
              <a:rPr lang="en-US" sz="2300" i="1" spc="5" dirty="0">
                <a:effectLst/>
                <a:latin typeface="+mj-lt"/>
                <a:ea typeface="Arial" panose="020B0604020202020204" pitchFamily="34" charset="0"/>
                <a:cs typeface="Arial MT"/>
              </a:rPr>
              <a:t> </a:t>
            </a:r>
            <a:r>
              <a:rPr lang="en-US" sz="2300" i="1" dirty="0">
                <a:latin typeface="+mj-lt"/>
                <a:ea typeface="Arial" panose="020B0604020202020204" pitchFamily="34" charset="0"/>
                <a:cs typeface="Arial MT"/>
              </a:rPr>
              <a:t>E</a:t>
            </a:r>
            <a:r>
              <a:rPr lang="en-US" sz="2300" i="1" spc="0" dirty="0">
                <a:effectLst/>
                <a:latin typeface="+mj-lt"/>
                <a:ea typeface="Arial" panose="020B0604020202020204" pitchFamily="34" charset="0"/>
                <a:cs typeface="Arial MT"/>
              </a:rPr>
              <a:t>vidence</a:t>
            </a:r>
            <a:r>
              <a:rPr lang="en-US" sz="2300" i="1" spc="5" dirty="0">
                <a:effectLst/>
                <a:latin typeface="+mj-lt"/>
                <a:ea typeface="Arial" panose="020B0604020202020204" pitchFamily="34" charset="0"/>
                <a:cs typeface="Arial MT"/>
              </a:rPr>
              <a:t> </a:t>
            </a:r>
            <a:r>
              <a:rPr lang="en-US" sz="2300" i="1" dirty="0">
                <a:latin typeface="+mj-lt"/>
                <a:ea typeface="Arial" panose="020B0604020202020204" pitchFamily="34" charset="0"/>
                <a:cs typeface="Arial MT"/>
              </a:rPr>
              <a:t>C</a:t>
            </a:r>
            <a:r>
              <a:rPr lang="en-US" sz="2300" i="1" spc="0" dirty="0">
                <a:effectLst/>
                <a:latin typeface="+mj-lt"/>
                <a:ea typeface="Arial" panose="020B0604020202020204" pitchFamily="34" charset="0"/>
                <a:cs typeface="Arial MT"/>
              </a:rPr>
              <a:t>ollection</a:t>
            </a:r>
            <a:r>
              <a:rPr lang="en-US" sz="2300" i="1" spc="5" dirty="0">
                <a:effectLst/>
                <a:latin typeface="+mj-lt"/>
                <a:ea typeface="Arial" panose="020B0604020202020204" pitchFamily="34" charset="0"/>
                <a:cs typeface="Arial MT"/>
              </a:rPr>
              <a:t> </a:t>
            </a:r>
            <a:r>
              <a:rPr lang="en-US" sz="2300" i="1" spc="0" dirty="0">
                <a:effectLst/>
                <a:latin typeface="+mj-lt"/>
                <a:ea typeface="Arial" panose="020B0604020202020204" pitchFamily="34" charset="0"/>
                <a:cs typeface="Arial MT"/>
              </a:rPr>
              <a:t>and</a:t>
            </a:r>
            <a:r>
              <a:rPr lang="en-US" sz="2300" i="1" spc="5" dirty="0">
                <a:effectLst/>
                <a:latin typeface="+mj-lt"/>
                <a:ea typeface="Arial" panose="020B0604020202020204" pitchFamily="34" charset="0"/>
                <a:cs typeface="Arial MT"/>
              </a:rPr>
              <a:t> </a:t>
            </a:r>
            <a:r>
              <a:rPr lang="en-US" sz="2300" i="1" dirty="0">
                <a:latin typeface="+mj-lt"/>
                <a:ea typeface="Arial" panose="020B0604020202020204" pitchFamily="34" charset="0"/>
                <a:cs typeface="Arial MT"/>
              </a:rPr>
              <a:t>U</a:t>
            </a:r>
            <a:r>
              <a:rPr lang="en-US" sz="2300" i="1" spc="0" dirty="0">
                <a:effectLst/>
                <a:latin typeface="+mj-lt"/>
                <a:ea typeface="Arial" panose="020B0604020202020204" pitchFamily="34" charset="0"/>
                <a:cs typeface="Arial MT"/>
              </a:rPr>
              <a:t>nderstanding</a:t>
            </a:r>
            <a:r>
              <a:rPr lang="en-US" sz="2300" i="1" spc="5" dirty="0">
                <a:effectLst/>
                <a:latin typeface="+mj-lt"/>
                <a:ea typeface="Arial" panose="020B0604020202020204" pitchFamily="34" charset="0"/>
                <a:cs typeface="Arial MT"/>
              </a:rPr>
              <a:t> </a:t>
            </a:r>
            <a:r>
              <a:rPr lang="en-US" sz="2300" i="1" spc="0" dirty="0">
                <a:effectLst/>
                <a:latin typeface="+mj-lt"/>
                <a:ea typeface="Arial" panose="020B0604020202020204" pitchFamily="34" charset="0"/>
                <a:cs typeface="Arial MT"/>
              </a:rPr>
              <a:t>the</a:t>
            </a:r>
            <a:r>
              <a:rPr lang="en-US" sz="2300" i="1" spc="5" dirty="0">
                <a:effectLst/>
                <a:latin typeface="+mj-lt"/>
                <a:ea typeface="Arial" panose="020B0604020202020204" pitchFamily="34" charset="0"/>
                <a:cs typeface="Arial MT"/>
              </a:rPr>
              <a:t> </a:t>
            </a:r>
            <a:r>
              <a:rPr lang="en-US" sz="2300" i="1" dirty="0">
                <a:latin typeface="+mj-lt"/>
                <a:ea typeface="Arial" panose="020B0604020202020204" pitchFamily="34" charset="0"/>
                <a:cs typeface="Arial MT"/>
              </a:rPr>
              <a:t>R</a:t>
            </a:r>
            <a:r>
              <a:rPr lang="en-US" sz="2300" i="1" spc="0" dirty="0">
                <a:effectLst/>
                <a:latin typeface="+mj-lt"/>
                <a:ea typeface="Arial" panose="020B0604020202020204" pitchFamily="34" charset="0"/>
                <a:cs typeface="Arial MT"/>
              </a:rPr>
              <a:t>eliability</a:t>
            </a:r>
            <a:r>
              <a:rPr lang="en-US" sz="2300" i="1" spc="5" dirty="0">
                <a:effectLst/>
                <a:latin typeface="+mj-lt"/>
                <a:ea typeface="Arial" panose="020B0604020202020204" pitchFamily="34" charset="0"/>
                <a:cs typeface="Arial MT"/>
              </a:rPr>
              <a:t> </a:t>
            </a:r>
            <a:r>
              <a:rPr lang="en-US" sz="2300" i="1" spc="0" dirty="0">
                <a:effectLst/>
                <a:latin typeface="+mj-lt"/>
                <a:ea typeface="Arial" panose="020B0604020202020204" pitchFamily="34" charset="0"/>
                <a:cs typeface="Arial MT"/>
              </a:rPr>
              <a:t>of</a:t>
            </a:r>
            <a:r>
              <a:rPr lang="en-US" sz="2300" i="1" spc="5" dirty="0">
                <a:effectLst/>
                <a:latin typeface="+mj-lt"/>
                <a:ea typeface="Arial" panose="020B0604020202020204" pitchFamily="34" charset="0"/>
                <a:cs typeface="Arial MT"/>
              </a:rPr>
              <a:t> </a:t>
            </a:r>
            <a:r>
              <a:rPr lang="en-US" sz="2300" i="1" dirty="0">
                <a:latin typeface="+mj-lt"/>
                <a:ea typeface="Arial" panose="020B0604020202020204" pitchFamily="34" charset="0"/>
                <a:cs typeface="Arial MT"/>
              </a:rPr>
              <a:t>C</a:t>
            </a:r>
            <a:r>
              <a:rPr lang="en-US" sz="2300" i="1" spc="0" dirty="0">
                <a:effectLst/>
                <a:latin typeface="+mj-lt"/>
                <a:ea typeface="Arial" panose="020B0604020202020204" pitchFamily="34" charset="0"/>
                <a:cs typeface="Arial MT"/>
              </a:rPr>
              <a:t>ontrols</a:t>
            </a:r>
            <a:r>
              <a:rPr lang="en-US" sz="2300" i="1" spc="5" dirty="0">
                <a:effectLst/>
                <a:latin typeface="+mj-lt"/>
                <a:ea typeface="Arial" panose="020B0604020202020204" pitchFamily="34" charset="0"/>
                <a:cs typeface="Arial MT"/>
              </a:rPr>
              <a:t> </a:t>
            </a:r>
            <a:r>
              <a:rPr lang="en-US" sz="2300" i="1" dirty="0">
                <a:latin typeface="+mj-lt"/>
                <a:ea typeface="Arial" panose="020B0604020202020204" pitchFamily="34" charset="0"/>
                <a:cs typeface="Arial MT"/>
              </a:rPr>
              <a:t>I</a:t>
            </a:r>
            <a:r>
              <a:rPr lang="en-US" sz="2300" i="1" spc="0" dirty="0">
                <a:effectLst/>
                <a:latin typeface="+mj-lt"/>
                <a:ea typeface="Arial" panose="020B0604020202020204" pitchFamily="34" charset="0"/>
                <a:cs typeface="Arial MT"/>
              </a:rPr>
              <a:t>nvolves</a:t>
            </a:r>
            <a:r>
              <a:rPr lang="en-US" sz="2300" i="1" spc="10" dirty="0">
                <a:effectLst/>
                <a:latin typeface="+mj-lt"/>
                <a:ea typeface="Arial" panose="020B0604020202020204" pitchFamily="34" charset="0"/>
                <a:cs typeface="Arial MT"/>
              </a:rPr>
              <a:t> </a:t>
            </a:r>
            <a:r>
              <a:rPr lang="en-US" sz="2300" i="1" dirty="0">
                <a:latin typeface="+mj-lt"/>
                <a:ea typeface="Arial" panose="020B0604020202020204" pitchFamily="34" charset="0"/>
                <a:cs typeface="Arial MT"/>
              </a:rPr>
              <a:t>I</a:t>
            </a:r>
            <a:r>
              <a:rPr lang="en-US" sz="2300" i="1" spc="0" dirty="0">
                <a:effectLst/>
                <a:latin typeface="+mj-lt"/>
                <a:ea typeface="Arial" panose="020B0604020202020204" pitchFamily="34" charset="0"/>
                <a:cs typeface="Arial MT"/>
              </a:rPr>
              <a:t>ssues</a:t>
            </a:r>
            <a:r>
              <a:rPr lang="en-US" sz="2300" i="1" spc="10" dirty="0">
                <a:effectLst/>
                <a:latin typeface="+mj-lt"/>
                <a:ea typeface="Arial" panose="020B0604020202020204" pitchFamily="34" charset="0"/>
                <a:cs typeface="Arial MT"/>
              </a:rPr>
              <a:t> </a:t>
            </a:r>
            <a:r>
              <a:rPr lang="en-US" sz="2300" i="1" spc="0" dirty="0">
                <a:effectLst/>
                <a:latin typeface="+mj-lt"/>
                <a:ea typeface="Arial" panose="020B0604020202020204" pitchFamily="34" charset="0"/>
                <a:cs typeface="Arial MT"/>
              </a:rPr>
              <a:t>like:</a:t>
            </a:r>
          </a:p>
          <a:p>
            <a:pPr marL="0" marR="95885" lvl="0" indent="0" algn="just">
              <a:lnSpc>
                <a:spcPct val="102000"/>
              </a:lnSpc>
              <a:spcBef>
                <a:spcPts val="635"/>
              </a:spcBef>
              <a:spcAft>
                <a:spcPts val="0"/>
              </a:spcAft>
              <a:buSzPts val="1100"/>
              <a:buNone/>
              <a:tabLst>
                <a:tab pos="578485" algn="l"/>
              </a:tabLst>
            </a:pPr>
            <a:r>
              <a:rPr lang="en-US" sz="2300" b="1" dirty="0">
                <a:effectLst/>
                <a:latin typeface="+mj-lt"/>
                <a:ea typeface="Symbol" panose="05050102010706020507" pitchFamily="18" charset="2"/>
                <a:cs typeface="Arial MT"/>
              </a:rPr>
              <a:t>Data</a:t>
            </a:r>
            <a:r>
              <a:rPr lang="en-US" sz="2300" b="1" spc="55" dirty="0">
                <a:effectLst/>
                <a:latin typeface="+mj-lt"/>
                <a:ea typeface="Symbol" panose="05050102010706020507" pitchFamily="18" charset="2"/>
                <a:cs typeface="Arial MT"/>
              </a:rPr>
              <a:t> R</a:t>
            </a:r>
            <a:r>
              <a:rPr lang="en-US" sz="2300" b="1" dirty="0">
                <a:effectLst/>
                <a:latin typeface="+mj-lt"/>
                <a:ea typeface="Symbol" panose="05050102010706020507" pitchFamily="18" charset="2"/>
                <a:cs typeface="Arial MT"/>
              </a:rPr>
              <a:t>etention</a:t>
            </a:r>
            <a:r>
              <a:rPr lang="en-US" sz="2300" b="1" spc="60" dirty="0">
                <a:effectLst/>
                <a:latin typeface="+mj-lt"/>
                <a:ea typeface="Symbol" panose="05050102010706020507" pitchFamily="18" charset="2"/>
                <a:cs typeface="Arial MT"/>
              </a:rPr>
              <a:t> </a:t>
            </a:r>
            <a:r>
              <a:rPr lang="en-US" sz="2300" b="1" dirty="0">
                <a:effectLst/>
                <a:latin typeface="+mj-lt"/>
                <a:ea typeface="Symbol" panose="05050102010706020507" pitchFamily="18" charset="2"/>
                <a:cs typeface="Arial MT"/>
              </a:rPr>
              <a:t>and</a:t>
            </a:r>
            <a:r>
              <a:rPr lang="en-US" sz="2300" b="1" spc="60" dirty="0">
                <a:effectLst/>
                <a:latin typeface="+mj-lt"/>
                <a:ea typeface="Symbol" panose="05050102010706020507" pitchFamily="18" charset="2"/>
                <a:cs typeface="Arial MT"/>
              </a:rPr>
              <a:t> </a:t>
            </a:r>
            <a:r>
              <a:rPr lang="en-US" sz="2300" b="1" spc="60" dirty="0">
                <a:latin typeface="+mj-lt"/>
                <a:ea typeface="Symbol" panose="05050102010706020507" pitchFamily="18" charset="2"/>
                <a:cs typeface="Arial MT"/>
              </a:rPr>
              <a:t>S</a:t>
            </a:r>
            <a:r>
              <a:rPr lang="en-US" sz="2300" b="1" dirty="0">
                <a:effectLst/>
                <a:latin typeface="+mj-lt"/>
                <a:ea typeface="Symbol" panose="05050102010706020507" pitchFamily="18" charset="2"/>
                <a:cs typeface="Arial MT"/>
              </a:rPr>
              <a:t>torage:</a:t>
            </a:r>
            <a:r>
              <a:rPr lang="en-US" sz="2300" b="1" spc="65" dirty="0">
                <a:effectLst/>
                <a:latin typeface="+mj-lt"/>
                <a:ea typeface="Symbol" panose="05050102010706020507" pitchFamily="18" charset="2"/>
                <a:cs typeface="Arial MT"/>
              </a:rPr>
              <a:t> </a:t>
            </a:r>
            <a:r>
              <a:rPr lang="en-US" sz="2300" dirty="0">
                <a:effectLst/>
                <a:latin typeface="+mj-lt"/>
                <a:ea typeface="Symbol" panose="05050102010706020507" pitchFamily="18" charset="2"/>
                <a:cs typeface="Symbol" panose="05050102010706020507" pitchFamily="18" charset="2"/>
              </a:rPr>
              <a:t>A</a:t>
            </a:r>
            <a:r>
              <a:rPr lang="en-US" sz="2300" spc="55" dirty="0">
                <a:effectLst/>
                <a:latin typeface="+mj-lt"/>
                <a:ea typeface="Symbol" panose="05050102010706020507" pitchFamily="18" charset="2"/>
                <a:cs typeface="Symbol" panose="05050102010706020507" pitchFamily="18" charset="2"/>
              </a:rPr>
              <a:t> </a:t>
            </a:r>
            <a:r>
              <a:rPr lang="en-US" sz="2300" spc="55" dirty="0">
                <a:latin typeface="+mj-lt"/>
                <a:ea typeface="Symbol" panose="05050102010706020507" pitchFamily="18" charset="2"/>
                <a:cs typeface="Symbol" panose="05050102010706020507" pitchFamily="18" charset="2"/>
              </a:rPr>
              <a:t>C</a:t>
            </a:r>
            <a:r>
              <a:rPr lang="en-US" sz="2300" dirty="0">
                <a:effectLst/>
                <a:latin typeface="+mj-lt"/>
                <a:ea typeface="Symbol" panose="05050102010706020507" pitchFamily="18" charset="2"/>
                <a:cs typeface="Symbol" panose="05050102010706020507" pitchFamily="18" charset="2"/>
              </a:rPr>
              <a:t>lient’s</a:t>
            </a:r>
            <a:r>
              <a:rPr lang="en-US" sz="2300" spc="55" dirty="0">
                <a:effectLst/>
                <a:latin typeface="+mj-lt"/>
                <a:ea typeface="Symbol" panose="05050102010706020507" pitchFamily="18" charset="2"/>
                <a:cs typeface="Symbol" panose="05050102010706020507" pitchFamily="18" charset="2"/>
              </a:rPr>
              <a:t> </a:t>
            </a:r>
            <a:r>
              <a:rPr lang="en-US" sz="2300" spc="55" dirty="0">
                <a:latin typeface="+mj-lt"/>
                <a:ea typeface="Symbol" panose="05050102010706020507" pitchFamily="18" charset="2"/>
                <a:cs typeface="Symbol" panose="05050102010706020507" pitchFamily="18" charset="2"/>
              </a:rPr>
              <a:t>S</a:t>
            </a:r>
            <a:r>
              <a:rPr lang="en-US" sz="2300" dirty="0">
                <a:effectLst/>
                <a:latin typeface="+mj-lt"/>
                <a:ea typeface="Symbol" panose="05050102010706020507" pitchFamily="18" charset="2"/>
                <a:cs typeface="Symbol" panose="05050102010706020507" pitchFamily="18" charset="2"/>
              </a:rPr>
              <a:t>torage</a:t>
            </a:r>
            <a:r>
              <a:rPr lang="en-US" sz="2300" spc="55" dirty="0">
                <a:effectLst/>
                <a:latin typeface="+mj-lt"/>
                <a:ea typeface="Symbol" panose="05050102010706020507" pitchFamily="18" charset="2"/>
                <a:cs typeface="Symbol" panose="05050102010706020507" pitchFamily="18" charset="2"/>
              </a:rPr>
              <a:t> </a:t>
            </a:r>
            <a:r>
              <a:rPr lang="en-US" sz="2300" spc="55" dirty="0">
                <a:latin typeface="+mj-lt"/>
                <a:ea typeface="Symbol" panose="05050102010706020507" pitchFamily="18" charset="2"/>
                <a:cs typeface="Symbol" panose="05050102010706020507" pitchFamily="18" charset="2"/>
              </a:rPr>
              <a:t>C</a:t>
            </a:r>
            <a:r>
              <a:rPr lang="en-US" sz="2300" dirty="0">
                <a:effectLst/>
                <a:latin typeface="+mj-lt"/>
                <a:ea typeface="Symbol" panose="05050102010706020507" pitchFamily="18" charset="2"/>
                <a:cs typeface="Symbol" panose="05050102010706020507" pitchFamily="18" charset="2"/>
              </a:rPr>
              <a:t>apabilities</a:t>
            </a:r>
            <a:r>
              <a:rPr lang="en-US" sz="2300" spc="55" dirty="0">
                <a:effectLst/>
                <a:latin typeface="+mj-lt"/>
                <a:ea typeface="Symbol" panose="05050102010706020507" pitchFamily="18" charset="2"/>
                <a:cs typeface="Symbol" panose="05050102010706020507" pitchFamily="18" charset="2"/>
              </a:rPr>
              <a:t> </a:t>
            </a:r>
            <a:r>
              <a:rPr lang="en-US" sz="2300" b="1" i="1" dirty="0">
                <a:effectLst/>
                <a:latin typeface="+mj-lt"/>
                <a:ea typeface="Symbol" panose="05050102010706020507" pitchFamily="18" charset="2"/>
                <a:cs typeface="Symbol" panose="05050102010706020507" pitchFamily="18" charset="2"/>
              </a:rPr>
              <a:t>may</a:t>
            </a:r>
            <a:r>
              <a:rPr lang="en-US" sz="2300" b="1" i="1" spc="65" dirty="0">
                <a:effectLst/>
                <a:latin typeface="+mj-lt"/>
                <a:ea typeface="Symbol" panose="05050102010706020507" pitchFamily="18" charset="2"/>
                <a:cs typeface="Symbol" panose="05050102010706020507" pitchFamily="18" charset="2"/>
              </a:rPr>
              <a:t> </a:t>
            </a:r>
            <a:r>
              <a:rPr lang="en-US" sz="2300" b="1" i="1" dirty="0">
                <a:effectLst/>
                <a:latin typeface="+mj-lt"/>
                <a:ea typeface="Symbol" panose="05050102010706020507" pitchFamily="18" charset="2"/>
                <a:cs typeface="Symbol" panose="05050102010706020507" pitchFamily="18" charset="2"/>
              </a:rPr>
              <a:t>restrict</a:t>
            </a:r>
            <a:r>
              <a:rPr lang="en-US" sz="2300" spc="5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the</a:t>
            </a:r>
            <a:r>
              <a:rPr lang="en-US" sz="2300" spc="5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amount</a:t>
            </a:r>
            <a:r>
              <a:rPr lang="en-US" sz="2300" spc="-24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of Historical </a:t>
            </a:r>
            <a:r>
              <a:rPr lang="en-US" sz="2300" dirty="0">
                <a:latin typeface="+mj-lt"/>
                <a:ea typeface="Symbol" panose="05050102010706020507" pitchFamily="18" charset="2"/>
                <a:cs typeface="Symbol" panose="05050102010706020507" pitchFamily="18" charset="2"/>
              </a:rPr>
              <a:t>D</a:t>
            </a:r>
            <a:r>
              <a:rPr lang="en-US" sz="2300" dirty="0">
                <a:effectLst/>
                <a:latin typeface="+mj-lt"/>
                <a:ea typeface="Symbol" panose="05050102010706020507" pitchFamily="18" charset="2"/>
                <a:cs typeface="Symbol" panose="05050102010706020507" pitchFamily="18" charset="2"/>
              </a:rPr>
              <a:t>ata that can be retained </a:t>
            </a:r>
            <a:r>
              <a:rPr lang="en-US" sz="2300" b="1" i="1" dirty="0">
                <a:effectLst/>
                <a:latin typeface="+mj-lt"/>
                <a:ea typeface="Symbol" panose="05050102010706020507" pitchFamily="18" charset="2"/>
                <a:cs typeface="Symbol" panose="05050102010706020507" pitchFamily="18" charset="2"/>
              </a:rPr>
              <a:t>on-line and readily accessible to the Auditor.</a:t>
            </a:r>
            <a:r>
              <a:rPr lang="en-US" sz="2300" dirty="0">
                <a:effectLst/>
                <a:latin typeface="+mj-lt"/>
                <a:ea typeface="Symbol" panose="05050102010706020507" pitchFamily="18" charset="2"/>
                <a:cs typeface="Symbol" panose="05050102010706020507" pitchFamily="18" charset="2"/>
              </a:rPr>
              <a:t> </a:t>
            </a:r>
          </a:p>
          <a:p>
            <a:pPr marL="0" marR="95885" lvl="0" indent="0" algn="just">
              <a:lnSpc>
                <a:spcPct val="102000"/>
              </a:lnSpc>
              <a:spcBef>
                <a:spcPts val="635"/>
              </a:spcBef>
              <a:spcAft>
                <a:spcPts val="0"/>
              </a:spcAft>
              <a:buSzPts val="1100"/>
              <a:buNone/>
              <a:tabLst>
                <a:tab pos="578485" algn="l"/>
              </a:tabLst>
            </a:pPr>
            <a:endParaRPr lang="en-US" sz="2300" dirty="0">
              <a:effectLst/>
              <a:latin typeface="+mj-lt"/>
              <a:ea typeface="Symbol" panose="05050102010706020507" pitchFamily="18" charset="2"/>
              <a:cs typeface="Symbol" panose="05050102010706020507" pitchFamily="18" charset="2"/>
            </a:endParaRPr>
          </a:p>
          <a:p>
            <a:pPr marL="0" marR="95885" lvl="0" indent="0" algn="just">
              <a:lnSpc>
                <a:spcPct val="102000"/>
              </a:lnSpc>
              <a:spcBef>
                <a:spcPts val="635"/>
              </a:spcBef>
              <a:spcAft>
                <a:spcPts val="0"/>
              </a:spcAft>
              <a:buSzPts val="1100"/>
              <a:buNone/>
              <a:tabLst>
                <a:tab pos="578485" algn="l"/>
              </a:tabLst>
            </a:pPr>
            <a:r>
              <a:rPr lang="en-US" sz="2300" dirty="0">
                <a:effectLst/>
                <a:latin typeface="+mj-lt"/>
                <a:ea typeface="Symbol" panose="05050102010706020507" pitchFamily="18" charset="2"/>
                <a:cs typeface="Symbol" panose="05050102010706020507" pitchFamily="18" charset="2"/>
              </a:rPr>
              <a:t>If</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the Client has insufficient </a:t>
            </a:r>
            <a:r>
              <a:rPr lang="en-US" sz="2300" b="1" i="1" dirty="0">
                <a:effectLst/>
                <a:latin typeface="+mj-lt"/>
                <a:ea typeface="Symbol" panose="05050102010706020507" pitchFamily="18" charset="2"/>
                <a:cs typeface="Symbol" panose="05050102010706020507" pitchFamily="18" charset="2"/>
              </a:rPr>
              <a:t>Data </a:t>
            </a:r>
            <a:r>
              <a:rPr lang="en-US" sz="2300" b="1" i="1" dirty="0">
                <a:latin typeface="+mj-lt"/>
                <a:ea typeface="Symbol" panose="05050102010706020507" pitchFamily="18" charset="2"/>
                <a:cs typeface="Symbol" panose="05050102010706020507" pitchFamily="18" charset="2"/>
              </a:rPr>
              <a:t>R</a:t>
            </a:r>
            <a:r>
              <a:rPr lang="en-US" sz="2300" b="1" i="1" dirty="0">
                <a:effectLst/>
                <a:latin typeface="+mj-lt"/>
                <a:ea typeface="Symbol" panose="05050102010706020507" pitchFamily="18" charset="2"/>
                <a:cs typeface="Symbol" panose="05050102010706020507" pitchFamily="18" charset="2"/>
              </a:rPr>
              <a:t>etention </a:t>
            </a:r>
            <a:r>
              <a:rPr lang="en-US" sz="2300" b="1" i="1" dirty="0">
                <a:latin typeface="+mj-lt"/>
                <a:ea typeface="Symbol" panose="05050102010706020507" pitchFamily="18" charset="2"/>
                <a:cs typeface="Symbol" panose="05050102010706020507" pitchFamily="18" charset="2"/>
              </a:rPr>
              <a:t>C</a:t>
            </a:r>
            <a:r>
              <a:rPr lang="en-US" sz="2300" b="1" i="1" dirty="0">
                <a:effectLst/>
                <a:latin typeface="+mj-lt"/>
                <a:ea typeface="Symbol" panose="05050102010706020507" pitchFamily="18" charset="2"/>
                <a:cs typeface="Symbol" panose="05050102010706020507" pitchFamily="18" charset="2"/>
              </a:rPr>
              <a:t>apacities</a:t>
            </a:r>
            <a:r>
              <a:rPr lang="en-US" sz="2300" dirty="0">
                <a:effectLst/>
                <a:latin typeface="+mj-lt"/>
                <a:ea typeface="Symbol" panose="05050102010706020507" pitchFamily="18" charset="2"/>
                <a:cs typeface="Symbol" panose="05050102010706020507" pitchFamily="18" charset="2"/>
              </a:rPr>
              <a:t>, the Auditor may not be able to</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review a </a:t>
            </a:r>
            <a:r>
              <a:rPr lang="en-US" sz="2300" dirty="0">
                <a:latin typeface="+mj-lt"/>
                <a:ea typeface="Symbol" panose="05050102010706020507" pitchFamily="18" charset="2"/>
                <a:cs typeface="Symbol" panose="05050102010706020507" pitchFamily="18" charset="2"/>
              </a:rPr>
              <a:t>W</a:t>
            </a:r>
            <a:r>
              <a:rPr lang="en-US" sz="2300" dirty="0">
                <a:effectLst/>
                <a:latin typeface="+mj-lt"/>
                <a:ea typeface="Symbol" panose="05050102010706020507" pitchFamily="18" charset="2"/>
                <a:cs typeface="Symbol" panose="05050102010706020507" pitchFamily="18" charset="2"/>
              </a:rPr>
              <a:t>hole reporting period </a:t>
            </a:r>
            <a:r>
              <a:rPr lang="en-US" sz="2300" dirty="0">
                <a:latin typeface="+mj-lt"/>
                <a:ea typeface="Symbol" panose="05050102010706020507" pitchFamily="18" charset="2"/>
                <a:cs typeface="Symbol" panose="05050102010706020507" pitchFamily="18" charset="2"/>
              </a:rPr>
              <a:t>T</a:t>
            </a:r>
            <a:r>
              <a:rPr lang="en-US" sz="2300" dirty="0">
                <a:effectLst/>
                <a:latin typeface="+mj-lt"/>
                <a:ea typeface="Symbol" panose="05050102010706020507" pitchFamily="18" charset="2"/>
                <a:cs typeface="Symbol" panose="05050102010706020507" pitchFamily="18" charset="2"/>
              </a:rPr>
              <a:t>ransactions on the Computer </a:t>
            </a:r>
            <a:r>
              <a:rPr lang="en-US" sz="2300" dirty="0">
                <a:latin typeface="+mj-lt"/>
                <a:ea typeface="Symbol" panose="05050102010706020507" pitchFamily="18" charset="2"/>
                <a:cs typeface="Symbol" panose="05050102010706020507" pitchFamily="18" charset="2"/>
              </a:rPr>
              <a:t>S</a:t>
            </a:r>
            <a:r>
              <a:rPr lang="en-US" sz="2300" dirty="0">
                <a:effectLst/>
                <a:latin typeface="+mj-lt"/>
                <a:ea typeface="Symbol" panose="05050102010706020507" pitchFamily="18" charset="2"/>
                <a:cs typeface="Symbol" panose="05050102010706020507" pitchFamily="18" charset="2"/>
              </a:rPr>
              <a:t>ystem. </a:t>
            </a:r>
          </a:p>
          <a:p>
            <a:pPr marL="0" marR="95885" lvl="0" indent="0" algn="just">
              <a:lnSpc>
                <a:spcPct val="102000"/>
              </a:lnSpc>
              <a:spcBef>
                <a:spcPts val="635"/>
              </a:spcBef>
              <a:spcAft>
                <a:spcPts val="0"/>
              </a:spcAft>
              <a:buSzPts val="1100"/>
              <a:buNone/>
              <a:tabLst>
                <a:tab pos="578485" algn="l"/>
              </a:tabLst>
            </a:pPr>
            <a:endParaRPr lang="en-US" sz="2300" dirty="0">
              <a:latin typeface="+mj-lt"/>
              <a:ea typeface="Symbol" panose="05050102010706020507" pitchFamily="18" charset="2"/>
              <a:cs typeface="Symbol" panose="05050102010706020507" pitchFamily="18" charset="2"/>
            </a:endParaRPr>
          </a:p>
          <a:p>
            <a:pPr marL="0" marR="95885" lvl="0" indent="0" algn="just">
              <a:lnSpc>
                <a:spcPct val="102000"/>
              </a:lnSpc>
              <a:spcBef>
                <a:spcPts val="635"/>
              </a:spcBef>
              <a:spcAft>
                <a:spcPts val="0"/>
              </a:spcAft>
              <a:buSzPts val="1100"/>
              <a:buNone/>
              <a:tabLst>
                <a:tab pos="578485" algn="l"/>
              </a:tabLst>
            </a:pPr>
            <a:r>
              <a:rPr lang="en-US" sz="2300" dirty="0">
                <a:effectLst/>
                <a:latin typeface="+mj-lt"/>
                <a:ea typeface="Symbol" panose="05050102010706020507" pitchFamily="18" charset="2"/>
                <a:cs typeface="Symbol" panose="05050102010706020507" pitchFamily="18" charset="2"/>
              </a:rPr>
              <a:t>For </a:t>
            </a:r>
            <a:r>
              <a:rPr lang="en-US" sz="2300" dirty="0">
                <a:latin typeface="+mj-lt"/>
                <a:ea typeface="Symbol" panose="05050102010706020507" pitchFamily="18" charset="2"/>
                <a:cs typeface="Symbol" panose="05050102010706020507" pitchFamily="18" charset="2"/>
              </a:rPr>
              <a:t>E</a:t>
            </a:r>
            <a:r>
              <a:rPr lang="en-US" sz="2300" dirty="0">
                <a:effectLst/>
                <a:latin typeface="+mj-lt"/>
                <a:ea typeface="Symbol" panose="05050102010706020507" pitchFamily="18" charset="2"/>
                <a:cs typeface="Symbol" panose="05050102010706020507" pitchFamily="18" charset="2"/>
              </a:rPr>
              <a:t>xample,</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the</a:t>
            </a:r>
            <a:r>
              <a:rPr lang="en-US" sz="2300" spc="35" dirty="0">
                <a:effectLst/>
                <a:latin typeface="+mj-lt"/>
                <a:ea typeface="Symbol" panose="05050102010706020507" pitchFamily="18" charset="2"/>
                <a:cs typeface="Symbol" panose="05050102010706020507" pitchFamily="18" charset="2"/>
              </a:rPr>
              <a:t> </a:t>
            </a:r>
            <a:r>
              <a:rPr lang="en-US" sz="2300" spc="35" dirty="0">
                <a:latin typeface="+mj-lt"/>
                <a:ea typeface="Symbol" panose="05050102010706020507" pitchFamily="18" charset="2"/>
                <a:cs typeface="Symbol" panose="05050102010706020507" pitchFamily="18" charset="2"/>
              </a:rPr>
              <a:t>C</a:t>
            </a:r>
            <a:r>
              <a:rPr lang="en-US" sz="2300" dirty="0">
                <a:effectLst/>
                <a:latin typeface="+mj-lt"/>
                <a:ea typeface="Symbol" panose="05050102010706020507" pitchFamily="18" charset="2"/>
                <a:cs typeface="Symbol" panose="05050102010706020507" pitchFamily="18" charset="2"/>
              </a:rPr>
              <a:t>lient’s</a:t>
            </a:r>
            <a:r>
              <a:rPr lang="en-US" sz="2300" spc="40" dirty="0">
                <a:effectLst/>
                <a:latin typeface="+mj-lt"/>
                <a:ea typeface="Symbol" panose="05050102010706020507" pitchFamily="18" charset="2"/>
                <a:cs typeface="Symbol" panose="05050102010706020507" pitchFamily="18" charset="2"/>
              </a:rPr>
              <a:t> </a:t>
            </a:r>
            <a:r>
              <a:rPr lang="en-US" sz="2300" spc="40" dirty="0">
                <a:latin typeface="+mj-lt"/>
                <a:ea typeface="Symbol" panose="05050102010706020507" pitchFamily="18" charset="2"/>
                <a:cs typeface="Symbol" panose="05050102010706020507" pitchFamily="18" charset="2"/>
              </a:rPr>
              <a:t>C</a:t>
            </a:r>
            <a:r>
              <a:rPr lang="en-US" sz="2300" dirty="0">
                <a:effectLst/>
                <a:latin typeface="+mj-lt"/>
                <a:ea typeface="Symbol" panose="05050102010706020507" pitchFamily="18" charset="2"/>
                <a:cs typeface="Symbol" panose="05050102010706020507" pitchFamily="18" charset="2"/>
              </a:rPr>
              <a:t>omputer</a:t>
            </a:r>
            <a:r>
              <a:rPr lang="en-US" sz="2300" spc="35" dirty="0">
                <a:effectLst/>
                <a:latin typeface="+mj-lt"/>
                <a:ea typeface="Symbol" panose="05050102010706020507" pitchFamily="18" charset="2"/>
                <a:cs typeface="Symbol" panose="05050102010706020507" pitchFamily="18" charset="2"/>
              </a:rPr>
              <a:t> </a:t>
            </a:r>
            <a:r>
              <a:rPr lang="en-US" sz="2300" spc="35" dirty="0">
                <a:latin typeface="+mj-lt"/>
                <a:ea typeface="Symbol" panose="05050102010706020507" pitchFamily="18" charset="2"/>
                <a:cs typeface="Symbol" panose="05050102010706020507" pitchFamily="18" charset="2"/>
              </a:rPr>
              <a:t>S</a:t>
            </a:r>
            <a:r>
              <a:rPr lang="en-US" sz="2300" dirty="0">
                <a:effectLst/>
                <a:latin typeface="+mj-lt"/>
                <a:ea typeface="Symbol" panose="05050102010706020507" pitchFamily="18" charset="2"/>
                <a:cs typeface="Symbol" panose="05050102010706020507" pitchFamily="18" charset="2"/>
              </a:rPr>
              <a:t>ystem</a:t>
            </a:r>
            <a:r>
              <a:rPr lang="en-US" sz="2300" spc="4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may</a:t>
            </a:r>
            <a:r>
              <a:rPr lang="en-US" sz="2300" spc="40" dirty="0">
                <a:effectLst/>
                <a:latin typeface="+mj-lt"/>
                <a:ea typeface="Symbol" panose="05050102010706020507" pitchFamily="18" charset="2"/>
                <a:cs typeface="Symbol" panose="05050102010706020507" pitchFamily="18" charset="2"/>
              </a:rPr>
              <a:t> </a:t>
            </a:r>
            <a:r>
              <a:rPr lang="en-US" sz="2300" spc="40" dirty="0">
                <a:latin typeface="+mj-lt"/>
                <a:ea typeface="Symbol" panose="05050102010706020507" pitchFamily="18" charset="2"/>
                <a:cs typeface="Symbol" panose="05050102010706020507" pitchFamily="18" charset="2"/>
              </a:rPr>
              <a:t>S</a:t>
            </a:r>
            <a:r>
              <a:rPr lang="en-US" sz="2300" dirty="0">
                <a:effectLst/>
                <a:latin typeface="+mj-lt"/>
                <a:ea typeface="Symbol" panose="05050102010706020507" pitchFamily="18" charset="2"/>
                <a:cs typeface="Symbol" panose="05050102010706020507" pitchFamily="18" charset="2"/>
              </a:rPr>
              <a:t>ave</a:t>
            </a:r>
            <a:r>
              <a:rPr lang="en-US" sz="2300" spc="50" dirty="0">
                <a:effectLst/>
                <a:latin typeface="+mj-lt"/>
                <a:ea typeface="Symbol" panose="05050102010706020507" pitchFamily="18" charset="2"/>
                <a:cs typeface="Symbol" panose="05050102010706020507" pitchFamily="18" charset="2"/>
              </a:rPr>
              <a:t> </a:t>
            </a:r>
            <a:r>
              <a:rPr lang="en-US" sz="2300" spc="50" dirty="0">
                <a:latin typeface="+mj-lt"/>
                <a:ea typeface="Symbol" panose="05050102010706020507" pitchFamily="18" charset="2"/>
                <a:cs typeface="Symbol" panose="05050102010706020507" pitchFamily="18" charset="2"/>
              </a:rPr>
              <a:t>D</a:t>
            </a:r>
            <a:r>
              <a:rPr lang="en-US" sz="2300" dirty="0">
                <a:effectLst/>
                <a:latin typeface="+mj-lt"/>
                <a:ea typeface="Symbol" panose="05050102010706020507" pitchFamily="18" charset="2"/>
                <a:cs typeface="Symbol" panose="05050102010706020507" pitchFamily="18" charset="2"/>
              </a:rPr>
              <a:t>ata</a:t>
            </a:r>
            <a:r>
              <a:rPr lang="en-US" sz="2300" spc="3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on</a:t>
            </a:r>
            <a:r>
              <a:rPr lang="en-US" sz="2300" spc="35" dirty="0">
                <a:effectLst/>
                <a:latin typeface="+mj-lt"/>
                <a:ea typeface="Symbol" panose="05050102010706020507" pitchFamily="18" charset="2"/>
                <a:cs typeface="Symbol" panose="05050102010706020507" pitchFamily="18" charset="2"/>
              </a:rPr>
              <a:t> </a:t>
            </a:r>
            <a:r>
              <a:rPr lang="en-US" sz="2300" b="1" i="1" spc="35" dirty="0">
                <a:latin typeface="+mj-lt"/>
                <a:ea typeface="Symbol" panose="05050102010706020507" pitchFamily="18" charset="2"/>
                <a:cs typeface="Symbol" panose="05050102010706020507" pitchFamily="18" charset="2"/>
              </a:rPr>
              <a:t>D</a:t>
            </a:r>
            <a:r>
              <a:rPr lang="en-US" sz="2300" b="1" i="1" dirty="0">
                <a:effectLst/>
                <a:latin typeface="+mj-lt"/>
                <a:ea typeface="Symbol" panose="05050102010706020507" pitchFamily="18" charset="2"/>
                <a:cs typeface="Symbol" panose="05050102010706020507" pitchFamily="18" charset="2"/>
              </a:rPr>
              <a:t>etachable</a:t>
            </a:r>
            <a:r>
              <a:rPr lang="en-US" sz="2300" b="1" i="1" spc="35" dirty="0">
                <a:effectLst/>
                <a:latin typeface="+mj-lt"/>
                <a:ea typeface="Symbol" panose="05050102010706020507" pitchFamily="18" charset="2"/>
                <a:cs typeface="Symbol" panose="05050102010706020507" pitchFamily="18" charset="2"/>
              </a:rPr>
              <a:t> </a:t>
            </a:r>
            <a:r>
              <a:rPr lang="en-US" sz="2300" b="1" i="1" spc="35" dirty="0">
                <a:latin typeface="+mj-lt"/>
                <a:ea typeface="Symbol" panose="05050102010706020507" pitchFamily="18" charset="2"/>
                <a:cs typeface="Symbol" panose="05050102010706020507" pitchFamily="18" charset="2"/>
              </a:rPr>
              <a:t>S</a:t>
            </a:r>
            <a:r>
              <a:rPr lang="en-US" sz="2300" b="1" i="1" dirty="0">
                <a:effectLst/>
                <a:latin typeface="+mj-lt"/>
                <a:ea typeface="Symbol" panose="05050102010706020507" pitchFamily="18" charset="2"/>
                <a:cs typeface="Symbol" panose="05050102010706020507" pitchFamily="18" charset="2"/>
              </a:rPr>
              <a:t>torage</a:t>
            </a:r>
            <a:r>
              <a:rPr lang="en-US" sz="2300" b="1" i="1" spc="35" dirty="0">
                <a:effectLst/>
                <a:latin typeface="+mj-lt"/>
                <a:ea typeface="Symbol" panose="05050102010706020507" pitchFamily="18" charset="2"/>
                <a:cs typeface="Symbol" panose="05050102010706020507" pitchFamily="18" charset="2"/>
              </a:rPr>
              <a:t> </a:t>
            </a:r>
            <a:r>
              <a:rPr lang="en-US" sz="2300" b="1" i="1" spc="35" dirty="0">
                <a:latin typeface="+mj-lt"/>
                <a:ea typeface="Symbol" panose="05050102010706020507" pitchFamily="18" charset="2"/>
                <a:cs typeface="Symbol" panose="05050102010706020507" pitchFamily="18" charset="2"/>
              </a:rPr>
              <a:t>D</a:t>
            </a:r>
            <a:r>
              <a:rPr lang="en-US" sz="2300" b="1" i="1" dirty="0">
                <a:effectLst/>
                <a:latin typeface="+mj-lt"/>
                <a:ea typeface="Symbol" panose="05050102010706020507" pitchFamily="18" charset="2"/>
                <a:cs typeface="Symbol" panose="05050102010706020507" pitchFamily="18" charset="2"/>
              </a:rPr>
              <a:t>evice</a:t>
            </a:r>
            <a:r>
              <a:rPr lang="en-US" sz="2300" spc="3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by </a:t>
            </a:r>
            <a:r>
              <a:rPr lang="en-US" sz="2300" dirty="0">
                <a:effectLst/>
                <a:latin typeface="+mj-lt"/>
                <a:ea typeface="Arial MT"/>
                <a:cs typeface="Arial MT"/>
              </a:rPr>
              <a:t>summarizing</a:t>
            </a:r>
            <a:r>
              <a:rPr lang="en-US" sz="2300" spc="225" dirty="0">
                <a:effectLst/>
                <a:latin typeface="+mj-lt"/>
                <a:ea typeface="Arial MT"/>
                <a:cs typeface="Arial MT"/>
              </a:rPr>
              <a:t> </a:t>
            </a:r>
            <a:r>
              <a:rPr lang="en-US" sz="2300" dirty="0">
                <a:effectLst/>
                <a:latin typeface="+mj-lt"/>
                <a:ea typeface="Arial MT"/>
                <a:cs typeface="Arial MT"/>
              </a:rPr>
              <a:t>transactions</a:t>
            </a:r>
            <a:r>
              <a:rPr lang="en-US" sz="2300" spc="215" dirty="0">
                <a:effectLst/>
                <a:latin typeface="+mj-lt"/>
                <a:ea typeface="Arial MT"/>
                <a:cs typeface="Arial MT"/>
              </a:rPr>
              <a:t> </a:t>
            </a:r>
            <a:r>
              <a:rPr lang="en-US" sz="2300" dirty="0">
                <a:effectLst/>
                <a:latin typeface="+mj-lt"/>
                <a:ea typeface="Arial MT"/>
                <a:cs typeface="Arial MT"/>
              </a:rPr>
              <a:t>into</a:t>
            </a:r>
            <a:r>
              <a:rPr lang="en-US" sz="2300" spc="210" dirty="0">
                <a:effectLst/>
                <a:latin typeface="+mj-lt"/>
                <a:ea typeface="Arial MT"/>
                <a:cs typeface="Arial MT"/>
              </a:rPr>
              <a:t> </a:t>
            </a:r>
            <a:r>
              <a:rPr lang="en-US" sz="2300" spc="210" dirty="0">
                <a:latin typeface="+mj-lt"/>
                <a:ea typeface="Arial MT"/>
                <a:cs typeface="Arial MT"/>
              </a:rPr>
              <a:t>M</a:t>
            </a:r>
            <a:r>
              <a:rPr lang="en-US" sz="2300" dirty="0">
                <a:effectLst/>
                <a:latin typeface="+mj-lt"/>
                <a:ea typeface="Arial MT"/>
                <a:cs typeface="Arial MT"/>
              </a:rPr>
              <a:t>onthly,</a:t>
            </a:r>
            <a:r>
              <a:rPr lang="en-US" sz="2300" spc="210" dirty="0">
                <a:effectLst/>
                <a:latin typeface="+mj-lt"/>
                <a:ea typeface="Arial MT"/>
                <a:cs typeface="Arial MT"/>
              </a:rPr>
              <a:t> </a:t>
            </a:r>
            <a:r>
              <a:rPr lang="en-US" sz="2300" spc="210" dirty="0">
                <a:latin typeface="+mj-lt"/>
                <a:ea typeface="Arial MT"/>
                <a:cs typeface="Arial MT"/>
              </a:rPr>
              <a:t>W</a:t>
            </a:r>
            <a:r>
              <a:rPr lang="en-US" sz="2300" dirty="0">
                <a:effectLst/>
                <a:latin typeface="+mj-lt"/>
                <a:ea typeface="Arial MT"/>
                <a:cs typeface="Arial MT"/>
              </a:rPr>
              <a:t>eekly</a:t>
            </a:r>
            <a:r>
              <a:rPr lang="en-US" sz="2300" spc="215" dirty="0">
                <a:effectLst/>
                <a:latin typeface="+mj-lt"/>
                <a:ea typeface="Arial MT"/>
                <a:cs typeface="Arial MT"/>
              </a:rPr>
              <a:t> </a:t>
            </a:r>
            <a:r>
              <a:rPr lang="en-US" sz="2300" dirty="0">
                <a:effectLst/>
                <a:latin typeface="+mj-lt"/>
                <a:ea typeface="Arial MT"/>
                <a:cs typeface="Arial MT"/>
              </a:rPr>
              <a:t>or</a:t>
            </a:r>
            <a:r>
              <a:rPr lang="en-US" sz="2300" spc="210" dirty="0">
                <a:effectLst/>
                <a:latin typeface="+mj-lt"/>
                <a:ea typeface="Arial MT"/>
                <a:cs typeface="Arial MT"/>
              </a:rPr>
              <a:t> </a:t>
            </a:r>
            <a:r>
              <a:rPr lang="en-US" sz="2300" dirty="0">
                <a:effectLst/>
                <a:latin typeface="+mj-lt"/>
                <a:ea typeface="Arial MT"/>
                <a:cs typeface="Arial MT"/>
              </a:rPr>
              <a:t>period</a:t>
            </a:r>
            <a:r>
              <a:rPr lang="en-US" sz="2300" spc="210" dirty="0">
                <a:effectLst/>
                <a:latin typeface="+mj-lt"/>
                <a:ea typeface="Arial MT"/>
                <a:cs typeface="Arial MT"/>
              </a:rPr>
              <a:t> </a:t>
            </a:r>
            <a:r>
              <a:rPr lang="en-US" sz="2300" spc="210" dirty="0">
                <a:latin typeface="+mj-lt"/>
                <a:ea typeface="Arial MT"/>
                <a:cs typeface="Arial MT"/>
              </a:rPr>
              <a:t>E</a:t>
            </a:r>
            <a:r>
              <a:rPr lang="en-US" sz="2300" dirty="0">
                <a:effectLst/>
                <a:latin typeface="+mj-lt"/>
                <a:ea typeface="Arial MT"/>
                <a:cs typeface="Arial MT"/>
              </a:rPr>
              <a:t>nd</a:t>
            </a:r>
            <a:r>
              <a:rPr lang="en-US" sz="2300" spc="210" dirty="0">
                <a:effectLst/>
                <a:latin typeface="+mj-lt"/>
                <a:ea typeface="Arial MT"/>
                <a:cs typeface="Arial MT"/>
              </a:rPr>
              <a:t> </a:t>
            </a:r>
            <a:r>
              <a:rPr lang="en-US" sz="2300" spc="210" dirty="0">
                <a:latin typeface="+mj-lt"/>
                <a:ea typeface="Arial MT"/>
                <a:cs typeface="Arial MT"/>
              </a:rPr>
              <a:t>B</a:t>
            </a:r>
            <a:r>
              <a:rPr lang="en-US" sz="2300" dirty="0">
                <a:effectLst/>
                <a:latin typeface="+mj-lt"/>
                <a:ea typeface="Arial MT"/>
                <a:cs typeface="Arial MT"/>
              </a:rPr>
              <a:t>alances.</a:t>
            </a:r>
            <a:endParaRPr lang="en-IN" sz="2300" dirty="0">
              <a:effectLst/>
              <a:latin typeface="+mj-lt"/>
              <a:ea typeface="Arial MT"/>
              <a:cs typeface="Arial MT"/>
            </a:endParaRPr>
          </a:p>
        </p:txBody>
      </p:sp>
    </p:spTree>
    <p:extLst>
      <p:ext uri="{BB962C8B-B14F-4D97-AF65-F5344CB8AC3E}">
        <p14:creationId xmlns:p14="http://schemas.microsoft.com/office/powerpoint/2010/main" val="66247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marR="93345" lvl="0" indent="0" algn="just">
              <a:lnSpc>
                <a:spcPct val="102000"/>
              </a:lnSpc>
              <a:spcBef>
                <a:spcPts val="495"/>
              </a:spcBef>
              <a:buSzPts val="1100"/>
              <a:buNone/>
              <a:tabLst>
                <a:tab pos="853440" algn="l"/>
              </a:tabLst>
            </a:pPr>
            <a:endParaRPr lang="en-US" sz="2300" b="1" dirty="0">
              <a:effectLst/>
              <a:latin typeface="+mj-lt"/>
              <a:ea typeface="Symbol" panose="05050102010706020507" pitchFamily="18" charset="2"/>
              <a:cs typeface="Arial MT"/>
            </a:endParaRPr>
          </a:p>
          <a:p>
            <a:pPr marL="0" marR="93345" lvl="0" indent="0" algn="just">
              <a:lnSpc>
                <a:spcPct val="102000"/>
              </a:lnSpc>
              <a:spcBef>
                <a:spcPts val="495"/>
              </a:spcBef>
              <a:buSzPts val="1100"/>
              <a:buNone/>
              <a:tabLst>
                <a:tab pos="853440" algn="l"/>
              </a:tabLst>
            </a:pPr>
            <a:r>
              <a:rPr lang="en-US" sz="2300" b="1" dirty="0">
                <a:effectLst/>
                <a:latin typeface="+mj-lt"/>
                <a:ea typeface="Symbol" panose="05050102010706020507" pitchFamily="18" charset="2"/>
                <a:cs typeface="Arial MT"/>
              </a:rPr>
              <a:t>Absence of Input </a:t>
            </a:r>
            <a:r>
              <a:rPr lang="en-US" sz="2300" b="1" dirty="0">
                <a:latin typeface="+mj-lt"/>
                <a:ea typeface="Symbol" panose="05050102010706020507" pitchFamily="18" charset="2"/>
                <a:cs typeface="Arial MT"/>
              </a:rPr>
              <a:t>D</a:t>
            </a:r>
            <a:r>
              <a:rPr lang="en-US" sz="2300" b="1" dirty="0">
                <a:effectLst/>
                <a:latin typeface="+mj-lt"/>
                <a:ea typeface="Symbol" panose="05050102010706020507" pitchFamily="18" charset="2"/>
                <a:cs typeface="Arial MT"/>
              </a:rPr>
              <a:t>ocuments: </a:t>
            </a:r>
            <a:r>
              <a:rPr lang="en-US" sz="2300" dirty="0">
                <a:effectLst/>
                <a:latin typeface="+mj-lt"/>
                <a:ea typeface="Symbol" panose="05050102010706020507" pitchFamily="18" charset="2"/>
                <a:cs typeface="Symbol" panose="05050102010706020507" pitchFamily="18" charset="2"/>
              </a:rPr>
              <a:t>Transaction Data may be entered into the </a:t>
            </a:r>
            <a:r>
              <a:rPr lang="en-US" sz="2300" b="1" i="1" dirty="0">
                <a:effectLst/>
                <a:latin typeface="+mj-lt"/>
                <a:ea typeface="Symbol" panose="05050102010706020507" pitchFamily="18" charset="2"/>
                <a:cs typeface="Symbol" panose="05050102010706020507" pitchFamily="18" charset="2"/>
              </a:rPr>
              <a:t>Computer</a:t>
            </a:r>
            <a:r>
              <a:rPr lang="en-US" sz="2300" b="1" i="1" spc="5" dirty="0">
                <a:effectLst/>
                <a:latin typeface="+mj-lt"/>
                <a:ea typeface="Symbol" panose="05050102010706020507" pitchFamily="18" charset="2"/>
                <a:cs typeface="Symbol" panose="05050102010706020507" pitchFamily="18" charset="2"/>
              </a:rPr>
              <a:t> </a:t>
            </a:r>
            <a:r>
              <a:rPr lang="en-US" sz="2300" b="1" i="1" spc="5" dirty="0">
                <a:latin typeface="+mj-lt"/>
                <a:ea typeface="Symbol" panose="05050102010706020507" pitchFamily="18" charset="2"/>
                <a:cs typeface="Symbol" panose="05050102010706020507" pitchFamily="18" charset="2"/>
              </a:rPr>
              <a:t>D</a:t>
            </a:r>
            <a:r>
              <a:rPr lang="en-US" sz="2300" b="1" i="1" dirty="0">
                <a:effectLst/>
                <a:latin typeface="+mj-lt"/>
                <a:ea typeface="Symbol" panose="05050102010706020507" pitchFamily="18" charset="2"/>
                <a:cs typeface="Symbol" panose="05050102010706020507" pitchFamily="18" charset="2"/>
              </a:rPr>
              <a:t>irectly without the presence of Supporting </a:t>
            </a:r>
            <a:r>
              <a:rPr lang="en-US" sz="2300" b="1" i="1" dirty="0">
                <a:latin typeface="+mj-lt"/>
                <a:ea typeface="Symbol" panose="05050102010706020507" pitchFamily="18" charset="2"/>
                <a:cs typeface="Symbol" panose="05050102010706020507" pitchFamily="18" charset="2"/>
              </a:rPr>
              <a:t>D</a:t>
            </a:r>
            <a:r>
              <a:rPr lang="en-US" sz="2300" b="1" i="1" dirty="0">
                <a:effectLst/>
                <a:latin typeface="+mj-lt"/>
                <a:ea typeface="Symbol" panose="05050102010706020507" pitchFamily="18" charset="2"/>
                <a:cs typeface="Symbol" panose="05050102010706020507" pitchFamily="18" charset="2"/>
              </a:rPr>
              <a:t>ocumentation</a:t>
            </a:r>
            <a:r>
              <a:rPr lang="en-US" sz="2300" dirty="0">
                <a:effectLst/>
                <a:latin typeface="+mj-lt"/>
                <a:ea typeface="Symbol" panose="05050102010706020507" pitchFamily="18" charset="2"/>
                <a:cs typeface="Symbol" panose="05050102010706020507" pitchFamily="18" charset="2"/>
              </a:rPr>
              <a:t> e.g. Input of Telephone</a:t>
            </a:r>
            <a:r>
              <a:rPr lang="en-US" sz="2300" spc="5" dirty="0">
                <a:effectLst/>
                <a:latin typeface="+mj-lt"/>
                <a:ea typeface="Symbol" panose="05050102010706020507" pitchFamily="18" charset="2"/>
                <a:cs typeface="Symbol" panose="05050102010706020507" pitchFamily="18" charset="2"/>
              </a:rPr>
              <a:t> </a:t>
            </a:r>
            <a:r>
              <a:rPr lang="en-US" sz="2300" spc="5" dirty="0">
                <a:latin typeface="+mj-lt"/>
                <a:ea typeface="Symbol" panose="05050102010706020507" pitchFamily="18" charset="2"/>
                <a:cs typeface="Symbol" panose="05050102010706020507" pitchFamily="18" charset="2"/>
              </a:rPr>
              <a:t>O</a:t>
            </a:r>
            <a:r>
              <a:rPr lang="en-US" sz="2300" dirty="0">
                <a:effectLst/>
                <a:latin typeface="+mj-lt"/>
                <a:ea typeface="Symbol" panose="05050102010706020507" pitchFamily="18" charset="2"/>
                <a:cs typeface="Symbol" panose="05050102010706020507" pitchFamily="18" charset="2"/>
              </a:rPr>
              <a:t>rders into a Tele-sales </a:t>
            </a:r>
            <a:r>
              <a:rPr lang="en-US" sz="2300" dirty="0">
                <a:latin typeface="+mj-lt"/>
                <a:ea typeface="Symbol" panose="05050102010706020507" pitchFamily="18" charset="2"/>
                <a:cs typeface="Symbol" panose="05050102010706020507" pitchFamily="18" charset="2"/>
              </a:rPr>
              <a:t>S</a:t>
            </a:r>
            <a:r>
              <a:rPr lang="en-US" sz="2300" dirty="0">
                <a:effectLst/>
                <a:latin typeface="+mj-lt"/>
                <a:ea typeface="Symbol" panose="05050102010706020507" pitchFamily="18" charset="2"/>
                <a:cs typeface="Symbol" panose="05050102010706020507" pitchFamily="18" charset="2"/>
              </a:rPr>
              <a:t>ystem. </a:t>
            </a:r>
          </a:p>
          <a:p>
            <a:pPr marL="0" marR="93345" lvl="0" indent="0" algn="just">
              <a:lnSpc>
                <a:spcPct val="102000"/>
              </a:lnSpc>
              <a:spcBef>
                <a:spcPts val="495"/>
              </a:spcBef>
              <a:buSzPts val="1100"/>
              <a:buNone/>
              <a:tabLst>
                <a:tab pos="853440" algn="l"/>
              </a:tabLst>
            </a:pPr>
            <a:endParaRPr lang="en-US" sz="2300" dirty="0">
              <a:latin typeface="+mj-lt"/>
              <a:ea typeface="Symbol" panose="05050102010706020507" pitchFamily="18" charset="2"/>
              <a:cs typeface="Symbol" panose="05050102010706020507" pitchFamily="18" charset="2"/>
            </a:endParaRPr>
          </a:p>
          <a:p>
            <a:pPr marL="0" marR="93345" lvl="0" indent="0" algn="just">
              <a:lnSpc>
                <a:spcPct val="102000"/>
              </a:lnSpc>
              <a:spcBef>
                <a:spcPts val="495"/>
              </a:spcBef>
              <a:buSzPts val="1100"/>
              <a:buNone/>
              <a:tabLst>
                <a:tab pos="853440" algn="l"/>
              </a:tabLst>
            </a:pPr>
            <a:r>
              <a:rPr lang="en-US" sz="2300" dirty="0">
                <a:effectLst/>
                <a:latin typeface="+mj-lt"/>
                <a:ea typeface="Symbol" panose="05050102010706020507" pitchFamily="18" charset="2"/>
                <a:cs typeface="Symbol" panose="05050102010706020507" pitchFamily="18" charset="2"/>
              </a:rPr>
              <a:t>The increasing use of </a:t>
            </a:r>
            <a:r>
              <a:rPr lang="en-US" sz="2300" b="1" i="1" dirty="0">
                <a:effectLst/>
                <a:latin typeface="+mj-lt"/>
                <a:ea typeface="Symbol" panose="05050102010706020507" pitchFamily="18" charset="2"/>
                <a:cs typeface="Symbol" panose="05050102010706020507" pitchFamily="18" charset="2"/>
              </a:rPr>
              <a:t>Electronic Data Interchange</a:t>
            </a:r>
            <a:r>
              <a:rPr lang="en-US" sz="2300" b="1" i="1" spc="5" dirty="0">
                <a:effectLst/>
                <a:latin typeface="+mj-lt"/>
                <a:ea typeface="Symbol" panose="05050102010706020507" pitchFamily="18" charset="2"/>
                <a:cs typeface="Symbol" panose="05050102010706020507" pitchFamily="18" charset="2"/>
              </a:rPr>
              <a:t> </a:t>
            </a:r>
            <a:r>
              <a:rPr lang="en-US" sz="2300" b="1" i="1" dirty="0">
                <a:effectLst/>
                <a:latin typeface="+mj-lt"/>
                <a:ea typeface="Symbol" panose="05050102010706020507" pitchFamily="18" charset="2"/>
                <a:cs typeface="Symbol" panose="05050102010706020507" pitchFamily="18" charset="2"/>
              </a:rPr>
              <a:t>(EDI)</a:t>
            </a:r>
            <a:r>
              <a:rPr lang="en-US" sz="2300" spc="2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will</a:t>
            </a:r>
            <a:r>
              <a:rPr lang="en-US" sz="2300" spc="4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result</a:t>
            </a:r>
            <a:r>
              <a:rPr lang="en-US" sz="2300" spc="2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in</a:t>
            </a:r>
            <a:r>
              <a:rPr lang="en-US" sz="2300" spc="25" dirty="0">
                <a:effectLst/>
                <a:latin typeface="+mj-lt"/>
                <a:ea typeface="Symbol" panose="05050102010706020507" pitchFamily="18" charset="2"/>
                <a:cs typeface="Symbol" panose="05050102010706020507" pitchFamily="18" charset="2"/>
              </a:rPr>
              <a:t> </a:t>
            </a:r>
            <a:r>
              <a:rPr lang="en-US" sz="2300" spc="25" dirty="0">
                <a:latin typeface="+mj-lt"/>
                <a:ea typeface="Symbol" panose="05050102010706020507" pitchFamily="18" charset="2"/>
                <a:cs typeface="Symbol" panose="05050102010706020507" pitchFamily="18" charset="2"/>
              </a:rPr>
              <a:t>L</a:t>
            </a:r>
            <a:r>
              <a:rPr lang="en-US" sz="2300" dirty="0">
                <a:effectLst/>
                <a:latin typeface="+mj-lt"/>
                <a:ea typeface="Symbol" panose="05050102010706020507" pitchFamily="18" charset="2"/>
                <a:cs typeface="Symbol" panose="05050102010706020507" pitchFamily="18" charset="2"/>
              </a:rPr>
              <a:t>ess</a:t>
            </a:r>
            <a:r>
              <a:rPr lang="en-US" sz="2300" spc="30" dirty="0">
                <a:effectLst/>
                <a:latin typeface="+mj-lt"/>
                <a:ea typeface="Symbol" panose="05050102010706020507" pitchFamily="18" charset="2"/>
                <a:cs typeface="Symbol" panose="05050102010706020507" pitchFamily="18" charset="2"/>
              </a:rPr>
              <a:t> </a:t>
            </a:r>
            <a:r>
              <a:rPr lang="en-US" sz="2300" spc="30" dirty="0">
                <a:latin typeface="+mj-lt"/>
                <a:ea typeface="Symbol" panose="05050102010706020507" pitchFamily="18" charset="2"/>
                <a:cs typeface="Symbol" panose="05050102010706020507" pitchFamily="18" charset="2"/>
              </a:rPr>
              <a:t>P</a:t>
            </a:r>
            <a:r>
              <a:rPr lang="en-US" sz="2300" dirty="0">
                <a:effectLst/>
                <a:latin typeface="+mj-lt"/>
                <a:ea typeface="Symbol" panose="05050102010706020507" pitchFamily="18" charset="2"/>
                <a:cs typeface="Symbol" panose="05050102010706020507" pitchFamily="18" charset="2"/>
              </a:rPr>
              <a:t>aperwork</a:t>
            </a:r>
            <a:r>
              <a:rPr lang="en-US" sz="2300" spc="3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being</a:t>
            </a:r>
            <a:r>
              <a:rPr lang="en-US" sz="2300" spc="25" dirty="0">
                <a:effectLst/>
                <a:latin typeface="+mj-lt"/>
                <a:ea typeface="Symbol" panose="05050102010706020507" pitchFamily="18" charset="2"/>
                <a:cs typeface="Symbol" panose="05050102010706020507" pitchFamily="18" charset="2"/>
              </a:rPr>
              <a:t> </a:t>
            </a:r>
            <a:r>
              <a:rPr lang="en-US" sz="2300" b="1" i="1" dirty="0">
                <a:effectLst/>
                <a:latin typeface="+mj-lt"/>
                <a:ea typeface="Symbol" panose="05050102010706020507" pitchFamily="18" charset="2"/>
                <a:cs typeface="Symbol" panose="05050102010706020507" pitchFamily="18" charset="2"/>
              </a:rPr>
              <a:t>available</a:t>
            </a:r>
            <a:r>
              <a:rPr lang="en-US" sz="2300" b="1" i="1" spc="35" dirty="0">
                <a:effectLst/>
                <a:latin typeface="+mj-lt"/>
                <a:ea typeface="Symbol" panose="05050102010706020507" pitchFamily="18" charset="2"/>
                <a:cs typeface="Symbol" panose="05050102010706020507" pitchFamily="18" charset="2"/>
              </a:rPr>
              <a:t> </a:t>
            </a:r>
            <a:r>
              <a:rPr lang="en-US" sz="2300" b="1" i="1" dirty="0">
                <a:effectLst/>
                <a:latin typeface="+mj-lt"/>
                <a:ea typeface="Symbol" panose="05050102010706020507" pitchFamily="18" charset="2"/>
                <a:cs typeface="Symbol" panose="05050102010706020507" pitchFamily="18" charset="2"/>
              </a:rPr>
              <a:t>for</a:t>
            </a:r>
            <a:r>
              <a:rPr lang="en-US" sz="2300" b="1" i="1" spc="25" dirty="0">
                <a:effectLst/>
                <a:latin typeface="+mj-lt"/>
                <a:ea typeface="Symbol" panose="05050102010706020507" pitchFamily="18" charset="2"/>
                <a:cs typeface="Symbol" panose="05050102010706020507" pitchFamily="18" charset="2"/>
              </a:rPr>
              <a:t> </a:t>
            </a:r>
            <a:r>
              <a:rPr lang="en-US" sz="2300" b="1" i="1" spc="25" dirty="0">
                <a:latin typeface="+mj-lt"/>
                <a:ea typeface="Symbol" panose="05050102010706020507" pitchFamily="18" charset="2"/>
                <a:cs typeface="Symbol" panose="05050102010706020507" pitchFamily="18" charset="2"/>
              </a:rPr>
              <a:t>A</a:t>
            </a:r>
            <a:r>
              <a:rPr lang="en-US" sz="2300" b="1" i="1" dirty="0">
                <a:effectLst/>
                <a:latin typeface="+mj-lt"/>
                <a:ea typeface="Symbol" panose="05050102010706020507" pitchFamily="18" charset="2"/>
                <a:cs typeface="Symbol" panose="05050102010706020507" pitchFamily="18" charset="2"/>
              </a:rPr>
              <a:t>udit</a:t>
            </a:r>
            <a:r>
              <a:rPr lang="en-US" sz="2300" b="1" i="1" spc="35" dirty="0">
                <a:effectLst/>
                <a:latin typeface="+mj-lt"/>
                <a:ea typeface="Symbol" panose="05050102010706020507" pitchFamily="18" charset="2"/>
                <a:cs typeface="Symbol" panose="05050102010706020507" pitchFamily="18" charset="2"/>
              </a:rPr>
              <a:t> </a:t>
            </a:r>
            <a:r>
              <a:rPr lang="en-US" sz="2300" b="1" i="1" spc="35" dirty="0">
                <a:latin typeface="+mj-lt"/>
                <a:ea typeface="Symbol" panose="05050102010706020507" pitchFamily="18" charset="2"/>
                <a:cs typeface="Symbol" panose="05050102010706020507" pitchFamily="18" charset="2"/>
              </a:rPr>
              <a:t>E</a:t>
            </a:r>
            <a:r>
              <a:rPr lang="en-US" sz="2300" b="1" i="1" dirty="0">
                <a:effectLst/>
                <a:latin typeface="+mj-lt"/>
                <a:ea typeface="Symbol" panose="05050102010706020507" pitchFamily="18" charset="2"/>
                <a:cs typeface="Symbol" panose="05050102010706020507" pitchFamily="18" charset="2"/>
              </a:rPr>
              <a:t>xamination</a:t>
            </a:r>
            <a:r>
              <a:rPr lang="en-US" sz="2300" dirty="0">
                <a:effectLst/>
                <a:latin typeface="+mj-lt"/>
                <a:ea typeface="Symbol" panose="05050102010706020507" pitchFamily="18" charset="2"/>
                <a:cs typeface="Symbol" panose="05050102010706020507" pitchFamily="18" charset="2"/>
              </a:rPr>
              <a:t>.</a:t>
            </a:r>
            <a:endParaRPr lang="en-IN" sz="2300" dirty="0">
              <a:effectLst/>
              <a:latin typeface="+mj-lt"/>
              <a:ea typeface="Symbol" panose="05050102010706020507" pitchFamily="18" charset="2"/>
              <a:cs typeface="Symbol" panose="05050102010706020507" pitchFamily="18" charset="2"/>
            </a:endParaRPr>
          </a:p>
        </p:txBody>
      </p:sp>
    </p:spTree>
    <p:extLst>
      <p:ext uri="{BB962C8B-B14F-4D97-AF65-F5344CB8AC3E}">
        <p14:creationId xmlns:p14="http://schemas.microsoft.com/office/powerpoint/2010/main" val="55424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marR="95250" lvl="0" indent="0" algn="just">
              <a:lnSpc>
                <a:spcPct val="102000"/>
              </a:lnSpc>
              <a:spcBef>
                <a:spcPts val="440"/>
              </a:spcBef>
              <a:spcAft>
                <a:spcPts val="0"/>
              </a:spcAft>
              <a:buSzPts val="1100"/>
              <a:buNone/>
              <a:tabLst>
                <a:tab pos="853440" algn="l"/>
              </a:tabLst>
            </a:pPr>
            <a:endParaRPr lang="en-US" sz="2300" b="1" dirty="0">
              <a:effectLst/>
              <a:latin typeface="+mj-lt"/>
              <a:ea typeface="Symbol" panose="05050102010706020507" pitchFamily="18" charset="2"/>
              <a:cs typeface="Arial MT"/>
            </a:endParaRPr>
          </a:p>
          <a:p>
            <a:pPr marL="0" marR="95250" lvl="0" indent="0" algn="just">
              <a:lnSpc>
                <a:spcPct val="102000"/>
              </a:lnSpc>
              <a:spcBef>
                <a:spcPts val="440"/>
              </a:spcBef>
              <a:spcAft>
                <a:spcPts val="0"/>
              </a:spcAft>
              <a:buSzPts val="1100"/>
              <a:buNone/>
              <a:tabLst>
                <a:tab pos="853440" algn="l"/>
              </a:tabLst>
            </a:pPr>
            <a:endParaRPr lang="en-US" sz="2300" b="1" dirty="0">
              <a:latin typeface="+mj-lt"/>
              <a:ea typeface="Symbol" panose="05050102010706020507" pitchFamily="18" charset="2"/>
              <a:cs typeface="Arial MT"/>
            </a:endParaRPr>
          </a:p>
          <a:p>
            <a:pPr marL="0" marR="95250" lvl="0" indent="0" algn="just">
              <a:lnSpc>
                <a:spcPct val="102000"/>
              </a:lnSpc>
              <a:spcBef>
                <a:spcPts val="440"/>
              </a:spcBef>
              <a:spcAft>
                <a:spcPts val="0"/>
              </a:spcAft>
              <a:buSzPts val="1100"/>
              <a:buNone/>
              <a:tabLst>
                <a:tab pos="853440" algn="l"/>
              </a:tabLst>
            </a:pPr>
            <a:r>
              <a:rPr lang="en-US" sz="2300" b="1" dirty="0">
                <a:effectLst/>
                <a:latin typeface="+mj-lt"/>
                <a:ea typeface="Symbol" panose="05050102010706020507" pitchFamily="18" charset="2"/>
                <a:cs typeface="Arial MT"/>
              </a:rPr>
              <a:t>Non-availability</a:t>
            </a:r>
            <a:r>
              <a:rPr lang="en-US" sz="2300" b="1" spc="205" dirty="0">
                <a:effectLst/>
                <a:latin typeface="+mj-lt"/>
                <a:ea typeface="Symbol" panose="05050102010706020507" pitchFamily="18" charset="2"/>
                <a:cs typeface="Arial MT"/>
              </a:rPr>
              <a:t> </a:t>
            </a:r>
            <a:r>
              <a:rPr lang="en-US" sz="2300" b="1" dirty="0">
                <a:effectLst/>
                <a:latin typeface="+mj-lt"/>
                <a:ea typeface="Symbol" panose="05050102010706020507" pitchFamily="18" charset="2"/>
                <a:cs typeface="Arial MT"/>
              </a:rPr>
              <a:t>of</a:t>
            </a:r>
            <a:r>
              <a:rPr lang="en-US" sz="2300" b="1" spc="180" dirty="0">
                <a:effectLst/>
                <a:latin typeface="+mj-lt"/>
                <a:ea typeface="Symbol" panose="05050102010706020507" pitchFamily="18" charset="2"/>
                <a:cs typeface="Arial MT"/>
              </a:rPr>
              <a:t> </a:t>
            </a:r>
            <a:r>
              <a:rPr lang="en-US" sz="2300" b="1" spc="180" dirty="0">
                <a:latin typeface="+mj-lt"/>
                <a:ea typeface="Symbol" panose="05050102010706020507" pitchFamily="18" charset="2"/>
                <a:cs typeface="Arial MT"/>
              </a:rPr>
              <a:t>A</a:t>
            </a:r>
            <a:r>
              <a:rPr lang="en-US" sz="2300" b="1" dirty="0">
                <a:effectLst/>
                <a:latin typeface="+mj-lt"/>
                <a:ea typeface="Symbol" panose="05050102010706020507" pitchFamily="18" charset="2"/>
                <a:cs typeface="Arial MT"/>
              </a:rPr>
              <a:t>udit</a:t>
            </a:r>
            <a:r>
              <a:rPr lang="en-US" sz="2300" b="1" spc="185" dirty="0">
                <a:effectLst/>
                <a:latin typeface="+mj-lt"/>
                <a:ea typeface="Symbol" panose="05050102010706020507" pitchFamily="18" charset="2"/>
                <a:cs typeface="Arial MT"/>
              </a:rPr>
              <a:t> </a:t>
            </a:r>
            <a:r>
              <a:rPr lang="en-US" sz="2300" b="1" spc="185" dirty="0">
                <a:latin typeface="+mj-lt"/>
                <a:ea typeface="Symbol" panose="05050102010706020507" pitchFamily="18" charset="2"/>
                <a:cs typeface="Arial MT"/>
              </a:rPr>
              <a:t>T</a:t>
            </a:r>
            <a:r>
              <a:rPr lang="en-US" sz="2300" b="1" dirty="0">
                <a:effectLst/>
                <a:latin typeface="+mj-lt"/>
                <a:ea typeface="Symbol" panose="05050102010706020507" pitchFamily="18" charset="2"/>
                <a:cs typeface="Arial MT"/>
              </a:rPr>
              <a:t>rail:</a:t>
            </a:r>
            <a:r>
              <a:rPr lang="en-US" sz="2300" b="1" spc="180" dirty="0">
                <a:effectLst/>
                <a:latin typeface="+mj-lt"/>
                <a:ea typeface="Symbol" panose="05050102010706020507" pitchFamily="18" charset="2"/>
                <a:cs typeface="Arial MT"/>
              </a:rPr>
              <a:t> </a:t>
            </a:r>
            <a:r>
              <a:rPr lang="en-US" sz="2300" dirty="0">
                <a:effectLst/>
                <a:latin typeface="+mj-lt"/>
                <a:ea typeface="Symbol" panose="05050102010706020507" pitchFamily="18" charset="2"/>
                <a:cs typeface="Symbol" panose="05050102010706020507" pitchFamily="18" charset="2"/>
              </a:rPr>
              <a:t>The</a:t>
            </a:r>
            <a:r>
              <a:rPr lang="en-US" sz="2300" spc="185" dirty="0">
                <a:effectLst/>
                <a:latin typeface="+mj-lt"/>
                <a:ea typeface="Symbol" panose="05050102010706020507" pitchFamily="18" charset="2"/>
                <a:cs typeface="Symbol" panose="05050102010706020507" pitchFamily="18" charset="2"/>
              </a:rPr>
              <a:t> </a:t>
            </a:r>
            <a:r>
              <a:rPr lang="en-US" sz="2300" spc="185" dirty="0">
                <a:latin typeface="+mj-lt"/>
                <a:ea typeface="Symbol" panose="05050102010706020507" pitchFamily="18" charset="2"/>
                <a:cs typeface="Symbol" panose="05050102010706020507" pitchFamily="18" charset="2"/>
              </a:rPr>
              <a:t>A</a:t>
            </a:r>
            <a:r>
              <a:rPr lang="en-US" sz="2300" dirty="0">
                <a:effectLst/>
                <a:latin typeface="+mj-lt"/>
                <a:ea typeface="Symbol" panose="05050102010706020507" pitchFamily="18" charset="2"/>
                <a:cs typeface="Symbol" panose="05050102010706020507" pitchFamily="18" charset="2"/>
              </a:rPr>
              <a:t>udit</a:t>
            </a:r>
            <a:r>
              <a:rPr lang="en-US" sz="2300" spc="185" dirty="0">
                <a:effectLst/>
                <a:latin typeface="+mj-lt"/>
                <a:ea typeface="Symbol" panose="05050102010706020507" pitchFamily="18" charset="2"/>
                <a:cs typeface="Symbol" panose="05050102010706020507" pitchFamily="18" charset="2"/>
              </a:rPr>
              <a:t> </a:t>
            </a:r>
            <a:r>
              <a:rPr lang="en-US" sz="2300" spc="185" dirty="0">
                <a:latin typeface="+mj-lt"/>
                <a:ea typeface="Symbol" panose="05050102010706020507" pitchFamily="18" charset="2"/>
                <a:cs typeface="Symbol" panose="05050102010706020507" pitchFamily="18" charset="2"/>
              </a:rPr>
              <a:t>T</a:t>
            </a:r>
            <a:r>
              <a:rPr lang="en-US" sz="2300" dirty="0">
                <a:effectLst/>
                <a:latin typeface="+mj-lt"/>
                <a:ea typeface="Symbol" panose="05050102010706020507" pitchFamily="18" charset="2"/>
                <a:cs typeface="Symbol" panose="05050102010706020507" pitchFamily="18" charset="2"/>
              </a:rPr>
              <a:t>rails</a:t>
            </a:r>
            <a:r>
              <a:rPr lang="en-US" sz="2300" spc="19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in</a:t>
            </a:r>
            <a:r>
              <a:rPr lang="en-US" sz="2300" spc="18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some</a:t>
            </a:r>
            <a:r>
              <a:rPr lang="en-US" sz="2300" spc="185" dirty="0">
                <a:effectLst/>
                <a:latin typeface="+mj-lt"/>
                <a:ea typeface="Symbol" panose="05050102010706020507" pitchFamily="18" charset="2"/>
                <a:cs typeface="Symbol" panose="05050102010706020507" pitchFamily="18" charset="2"/>
              </a:rPr>
              <a:t> </a:t>
            </a:r>
            <a:r>
              <a:rPr lang="en-US" sz="2300" spc="185" dirty="0">
                <a:latin typeface="+mj-lt"/>
                <a:ea typeface="Symbol" panose="05050102010706020507" pitchFamily="18" charset="2"/>
                <a:cs typeface="Symbol" panose="05050102010706020507" pitchFamily="18" charset="2"/>
              </a:rPr>
              <a:t>C</a:t>
            </a:r>
            <a:r>
              <a:rPr lang="en-US" sz="2300" dirty="0">
                <a:effectLst/>
                <a:latin typeface="+mj-lt"/>
                <a:ea typeface="Symbol" panose="05050102010706020507" pitchFamily="18" charset="2"/>
                <a:cs typeface="Symbol" panose="05050102010706020507" pitchFamily="18" charset="2"/>
              </a:rPr>
              <a:t>omputer</a:t>
            </a:r>
            <a:r>
              <a:rPr lang="en-US" sz="2300" spc="185" dirty="0">
                <a:effectLst/>
                <a:latin typeface="+mj-lt"/>
                <a:ea typeface="Symbol" panose="05050102010706020507" pitchFamily="18" charset="2"/>
                <a:cs typeface="Symbol" panose="05050102010706020507" pitchFamily="18" charset="2"/>
              </a:rPr>
              <a:t> </a:t>
            </a:r>
            <a:r>
              <a:rPr lang="en-US" sz="2300" spc="185" dirty="0">
                <a:latin typeface="+mj-lt"/>
                <a:ea typeface="Symbol" panose="05050102010706020507" pitchFamily="18" charset="2"/>
                <a:cs typeface="Symbol" panose="05050102010706020507" pitchFamily="18" charset="2"/>
              </a:rPr>
              <a:t>S</a:t>
            </a:r>
            <a:r>
              <a:rPr lang="en-US" sz="2300" dirty="0">
                <a:effectLst/>
                <a:latin typeface="+mj-lt"/>
                <a:ea typeface="Symbol" panose="05050102010706020507" pitchFamily="18" charset="2"/>
                <a:cs typeface="Symbol" panose="05050102010706020507" pitchFamily="18" charset="2"/>
              </a:rPr>
              <a:t>ystems</a:t>
            </a:r>
            <a:r>
              <a:rPr lang="en-US" sz="2300" spc="190" dirty="0">
                <a:effectLst/>
                <a:latin typeface="+mj-lt"/>
                <a:ea typeface="Symbol" panose="05050102010706020507" pitchFamily="18" charset="2"/>
                <a:cs typeface="Symbol" panose="05050102010706020507" pitchFamily="18" charset="2"/>
              </a:rPr>
              <a:t> </a:t>
            </a:r>
            <a:r>
              <a:rPr lang="en-US" sz="2300" b="1" i="1" dirty="0">
                <a:effectLst/>
                <a:latin typeface="+mj-lt"/>
                <a:ea typeface="Symbol" panose="05050102010706020507" pitchFamily="18" charset="2"/>
                <a:cs typeface="Symbol" panose="05050102010706020507" pitchFamily="18" charset="2"/>
              </a:rPr>
              <a:t>may</a:t>
            </a:r>
            <a:r>
              <a:rPr lang="en-US" sz="2300" b="1" i="1" spc="190" dirty="0">
                <a:effectLst/>
                <a:latin typeface="+mj-lt"/>
                <a:ea typeface="Symbol" panose="05050102010706020507" pitchFamily="18" charset="2"/>
                <a:cs typeface="Symbol" panose="05050102010706020507" pitchFamily="18" charset="2"/>
              </a:rPr>
              <a:t> </a:t>
            </a:r>
            <a:r>
              <a:rPr lang="en-US" sz="2300" b="1" i="1" dirty="0">
                <a:effectLst/>
                <a:latin typeface="+mj-lt"/>
                <a:ea typeface="Symbol" panose="05050102010706020507" pitchFamily="18" charset="2"/>
                <a:cs typeface="Symbol" panose="05050102010706020507" pitchFamily="18" charset="2"/>
              </a:rPr>
              <a:t>exist</a:t>
            </a:r>
            <a:r>
              <a:rPr lang="en-US" sz="2300" b="1" i="1" spc="5" dirty="0">
                <a:effectLst/>
                <a:latin typeface="+mj-lt"/>
                <a:ea typeface="Symbol" panose="05050102010706020507" pitchFamily="18" charset="2"/>
                <a:cs typeface="Symbol" panose="05050102010706020507" pitchFamily="18" charset="2"/>
              </a:rPr>
              <a:t> </a:t>
            </a:r>
            <a:r>
              <a:rPr lang="en-US" sz="2300" b="1" i="1" dirty="0">
                <a:effectLst/>
                <a:latin typeface="+mj-lt"/>
                <a:ea typeface="Symbol" panose="05050102010706020507" pitchFamily="18" charset="2"/>
                <a:cs typeface="Symbol" panose="05050102010706020507" pitchFamily="18" charset="2"/>
              </a:rPr>
              <a:t>for</a:t>
            </a:r>
            <a:r>
              <a:rPr lang="en-US" sz="2300" b="1" i="1" spc="65" dirty="0">
                <a:effectLst/>
                <a:latin typeface="+mj-lt"/>
                <a:ea typeface="Symbol" panose="05050102010706020507" pitchFamily="18" charset="2"/>
                <a:cs typeface="Symbol" panose="05050102010706020507" pitchFamily="18" charset="2"/>
              </a:rPr>
              <a:t> </a:t>
            </a:r>
            <a:r>
              <a:rPr lang="en-US" sz="2300" b="1" i="1" dirty="0">
                <a:effectLst/>
                <a:latin typeface="+mj-lt"/>
                <a:ea typeface="Symbol" panose="05050102010706020507" pitchFamily="18" charset="2"/>
                <a:cs typeface="Symbol" panose="05050102010706020507" pitchFamily="18" charset="2"/>
              </a:rPr>
              <a:t>only</a:t>
            </a:r>
            <a:r>
              <a:rPr lang="en-US" sz="2300" b="1" i="1" spc="85" dirty="0">
                <a:effectLst/>
                <a:latin typeface="+mj-lt"/>
                <a:ea typeface="Symbol" panose="05050102010706020507" pitchFamily="18" charset="2"/>
                <a:cs typeface="Symbol" panose="05050102010706020507" pitchFamily="18" charset="2"/>
              </a:rPr>
              <a:t> </a:t>
            </a:r>
            <a:r>
              <a:rPr lang="en-US" sz="2300" b="1" i="1" dirty="0">
                <a:effectLst/>
                <a:latin typeface="+mj-lt"/>
                <a:ea typeface="Symbol" panose="05050102010706020507" pitchFamily="18" charset="2"/>
                <a:cs typeface="Symbol" panose="05050102010706020507" pitchFamily="18" charset="2"/>
              </a:rPr>
              <a:t>a</a:t>
            </a:r>
            <a:r>
              <a:rPr lang="en-US" sz="2300" b="1" i="1" spc="70" dirty="0">
                <a:effectLst/>
                <a:latin typeface="+mj-lt"/>
                <a:ea typeface="Symbol" panose="05050102010706020507" pitchFamily="18" charset="2"/>
                <a:cs typeface="Symbol" panose="05050102010706020507" pitchFamily="18" charset="2"/>
              </a:rPr>
              <a:t> </a:t>
            </a:r>
            <a:r>
              <a:rPr lang="en-US" sz="2300" b="1" i="1" spc="70" dirty="0">
                <a:latin typeface="+mj-lt"/>
                <a:ea typeface="Symbol" panose="05050102010706020507" pitchFamily="18" charset="2"/>
                <a:cs typeface="Symbol" panose="05050102010706020507" pitchFamily="18" charset="2"/>
              </a:rPr>
              <a:t>S</a:t>
            </a:r>
            <a:r>
              <a:rPr lang="en-US" sz="2300" b="1" i="1" dirty="0">
                <a:effectLst/>
                <a:latin typeface="+mj-lt"/>
                <a:ea typeface="Symbol" panose="05050102010706020507" pitchFamily="18" charset="2"/>
                <a:cs typeface="Symbol" panose="05050102010706020507" pitchFamily="18" charset="2"/>
              </a:rPr>
              <a:t>hort</a:t>
            </a:r>
            <a:r>
              <a:rPr lang="en-US" sz="2300" b="1" i="1" spc="80" dirty="0">
                <a:effectLst/>
                <a:latin typeface="+mj-lt"/>
                <a:ea typeface="Symbol" panose="05050102010706020507" pitchFamily="18" charset="2"/>
                <a:cs typeface="Symbol" panose="05050102010706020507" pitchFamily="18" charset="2"/>
              </a:rPr>
              <a:t> </a:t>
            </a:r>
            <a:r>
              <a:rPr lang="en-US" sz="2300" b="1" i="1" spc="80" dirty="0">
                <a:latin typeface="+mj-lt"/>
                <a:ea typeface="Symbol" panose="05050102010706020507" pitchFamily="18" charset="2"/>
                <a:cs typeface="Symbol" panose="05050102010706020507" pitchFamily="18" charset="2"/>
              </a:rPr>
              <a:t>P</a:t>
            </a:r>
            <a:r>
              <a:rPr lang="en-US" sz="2300" b="1" i="1" dirty="0">
                <a:effectLst/>
                <a:latin typeface="+mj-lt"/>
                <a:ea typeface="Symbol" panose="05050102010706020507" pitchFamily="18" charset="2"/>
                <a:cs typeface="Symbol" panose="05050102010706020507" pitchFamily="18" charset="2"/>
              </a:rPr>
              <a:t>eriod</a:t>
            </a:r>
            <a:r>
              <a:rPr lang="en-US" sz="2300" b="1" i="1" spc="65" dirty="0">
                <a:effectLst/>
                <a:latin typeface="+mj-lt"/>
                <a:ea typeface="Symbol" panose="05050102010706020507" pitchFamily="18" charset="2"/>
                <a:cs typeface="Symbol" panose="05050102010706020507" pitchFamily="18" charset="2"/>
              </a:rPr>
              <a:t> </a:t>
            </a:r>
            <a:r>
              <a:rPr lang="en-US" sz="2300" b="1" i="1" dirty="0">
                <a:effectLst/>
                <a:latin typeface="+mj-lt"/>
                <a:ea typeface="Symbol" panose="05050102010706020507" pitchFamily="18" charset="2"/>
                <a:cs typeface="Symbol" panose="05050102010706020507" pitchFamily="18" charset="2"/>
              </a:rPr>
              <a:t>of</a:t>
            </a:r>
            <a:r>
              <a:rPr lang="en-US" sz="2300" b="1" i="1" spc="70" dirty="0">
                <a:effectLst/>
                <a:latin typeface="+mj-lt"/>
                <a:ea typeface="Symbol" panose="05050102010706020507" pitchFamily="18" charset="2"/>
                <a:cs typeface="Symbol" panose="05050102010706020507" pitchFamily="18" charset="2"/>
              </a:rPr>
              <a:t> </a:t>
            </a:r>
            <a:r>
              <a:rPr lang="en-US" sz="2300" b="1" i="1" spc="70" dirty="0">
                <a:latin typeface="+mj-lt"/>
                <a:ea typeface="Symbol" panose="05050102010706020507" pitchFamily="18" charset="2"/>
                <a:cs typeface="Symbol" panose="05050102010706020507" pitchFamily="18" charset="2"/>
              </a:rPr>
              <a:t>T</a:t>
            </a:r>
            <a:r>
              <a:rPr lang="en-US" sz="2300" b="1" i="1" dirty="0">
                <a:effectLst/>
                <a:latin typeface="+mj-lt"/>
                <a:ea typeface="Symbol" panose="05050102010706020507" pitchFamily="18" charset="2"/>
                <a:cs typeface="Symbol" panose="05050102010706020507" pitchFamily="18" charset="2"/>
              </a:rPr>
              <a:t>ime</a:t>
            </a:r>
            <a:r>
              <a:rPr lang="en-US" sz="2300" dirty="0">
                <a:effectLst/>
                <a:latin typeface="+mj-lt"/>
                <a:ea typeface="Symbol" panose="05050102010706020507" pitchFamily="18" charset="2"/>
                <a:cs typeface="Symbol" panose="05050102010706020507" pitchFamily="18" charset="2"/>
              </a:rPr>
              <a:t>.</a:t>
            </a:r>
            <a:r>
              <a:rPr lang="en-US" sz="2300" spc="80" dirty="0">
                <a:effectLst/>
                <a:latin typeface="+mj-lt"/>
                <a:ea typeface="Symbol" panose="05050102010706020507" pitchFamily="18" charset="2"/>
                <a:cs typeface="Symbol" panose="05050102010706020507" pitchFamily="18" charset="2"/>
              </a:rPr>
              <a:t> </a:t>
            </a:r>
          </a:p>
          <a:p>
            <a:pPr marL="0" marR="95250" lvl="0" indent="0" algn="just">
              <a:lnSpc>
                <a:spcPct val="102000"/>
              </a:lnSpc>
              <a:spcBef>
                <a:spcPts val="440"/>
              </a:spcBef>
              <a:spcAft>
                <a:spcPts val="0"/>
              </a:spcAft>
              <a:buSzPts val="1100"/>
              <a:buNone/>
              <a:tabLst>
                <a:tab pos="853440" algn="l"/>
              </a:tabLst>
            </a:pPr>
            <a:endParaRPr lang="en-US" sz="2300" spc="80" dirty="0">
              <a:latin typeface="+mj-lt"/>
              <a:ea typeface="Symbol" panose="05050102010706020507" pitchFamily="18" charset="2"/>
              <a:cs typeface="Symbol" panose="05050102010706020507" pitchFamily="18" charset="2"/>
            </a:endParaRPr>
          </a:p>
          <a:p>
            <a:pPr marL="0" marR="95250" lvl="0" indent="0" algn="just">
              <a:lnSpc>
                <a:spcPct val="102000"/>
              </a:lnSpc>
              <a:spcBef>
                <a:spcPts val="440"/>
              </a:spcBef>
              <a:spcAft>
                <a:spcPts val="0"/>
              </a:spcAft>
              <a:buSzPts val="1100"/>
              <a:buNone/>
              <a:tabLst>
                <a:tab pos="853440" algn="l"/>
              </a:tabLst>
            </a:pPr>
            <a:r>
              <a:rPr lang="en-US" sz="2300" dirty="0">
                <a:effectLst/>
                <a:latin typeface="+mj-lt"/>
                <a:ea typeface="Symbol" panose="05050102010706020507" pitchFamily="18" charset="2"/>
                <a:cs typeface="Symbol" panose="05050102010706020507" pitchFamily="18" charset="2"/>
              </a:rPr>
              <a:t>The</a:t>
            </a:r>
            <a:r>
              <a:rPr lang="en-US" sz="2300" spc="65" dirty="0">
                <a:effectLst/>
                <a:latin typeface="+mj-lt"/>
                <a:ea typeface="Symbol" panose="05050102010706020507" pitchFamily="18" charset="2"/>
                <a:cs typeface="Symbol" panose="05050102010706020507" pitchFamily="18" charset="2"/>
              </a:rPr>
              <a:t> </a:t>
            </a:r>
            <a:r>
              <a:rPr lang="en-US" sz="2300" spc="65" dirty="0">
                <a:latin typeface="+mj-lt"/>
                <a:ea typeface="Symbol" panose="05050102010706020507" pitchFamily="18" charset="2"/>
                <a:cs typeface="Symbol" panose="05050102010706020507" pitchFamily="18" charset="2"/>
              </a:rPr>
              <a:t>A</a:t>
            </a:r>
            <a:r>
              <a:rPr lang="en-US" sz="2300" dirty="0">
                <a:effectLst/>
                <a:latin typeface="+mj-lt"/>
                <a:ea typeface="Symbol" panose="05050102010706020507" pitchFamily="18" charset="2"/>
                <a:cs typeface="Symbol" panose="05050102010706020507" pitchFamily="18" charset="2"/>
              </a:rPr>
              <a:t>bsence</a:t>
            </a:r>
            <a:r>
              <a:rPr lang="en-US" sz="2300" spc="7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of</a:t>
            </a:r>
            <a:r>
              <a:rPr lang="en-US" sz="2300" spc="6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an</a:t>
            </a:r>
            <a:r>
              <a:rPr lang="en-US" sz="2300" spc="7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Audit</a:t>
            </a:r>
            <a:r>
              <a:rPr lang="en-US" sz="2300" spc="80" dirty="0">
                <a:effectLst/>
                <a:latin typeface="+mj-lt"/>
                <a:ea typeface="Symbol" panose="05050102010706020507" pitchFamily="18" charset="2"/>
                <a:cs typeface="Symbol" panose="05050102010706020507" pitchFamily="18" charset="2"/>
              </a:rPr>
              <a:t> </a:t>
            </a:r>
            <a:r>
              <a:rPr lang="en-US" sz="2300" spc="80" dirty="0">
                <a:latin typeface="+mj-lt"/>
                <a:ea typeface="Symbol" panose="05050102010706020507" pitchFamily="18" charset="2"/>
                <a:cs typeface="Symbol" panose="05050102010706020507" pitchFamily="18" charset="2"/>
              </a:rPr>
              <a:t>T</a:t>
            </a:r>
            <a:r>
              <a:rPr lang="en-US" sz="2300" dirty="0">
                <a:effectLst/>
                <a:latin typeface="+mj-lt"/>
                <a:ea typeface="Symbol" panose="05050102010706020507" pitchFamily="18" charset="2"/>
                <a:cs typeface="Symbol" panose="05050102010706020507" pitchFamily="18" charset="2"/>
              </a:rPr>
              <a:t>rail</a:t>
            </a:r>
            <a:r>
              <a:rPr lang="en-US" sz="2300" spc="8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will</a:t>
            </a:r>
            <a:r>
              <a:rPr lang="en-US" sz="2300" spc="7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make</a:t>
            </a:r>
            <a:r>
              <a:rPr lang="en-US" sz="2300" spc="6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the</a:t>
            </a:r>
            <a:r>
              <a:rPr lang="en-US" sz="2300" spc="80" dirty="0">
                <a:effectLst/>
                <a:latin typeface="+mj-lt"/>
                <a:ea typeface="Symbol" panose="05050102010706020507" pitchFamily="18" charset="2"/>
                <a:cs typeface="Symbol" panose="05050102010706020507" pitchFamily="18" charset="2"/>
              </a:rPr>
              <a:t> </a:t>
            </a:r>
            <a:r>
              <a:rPr lang="en-US" sz="2300" b="1" i="1" spc="80" dirty="0">
                <a:latin typeface="+mj-lt"/>
                <a:ea typeface="Symbol" panose="05050102010706020507" pitchFamily="18" charset="2"/>
                <a:cs typeface="Symbol" panose="05050102010706020507" pitchFamily="18" charset="2"/>
              </a:rPr>
              <a:t>A</a:t>
            </a:r>
            <a:r>
              <a:rPr lang="en-US" sz="2300" b="1" i="1" dirty="0">
                <a:effectLst/>
                <a:latin typeface="+mj-lt"/>
                <a:ea typeface="Symbol" panose="05050102010706020507" pitchFamily="18" charset="2"/>
                <a:cs typeface="Symbol" panose="05050102010706020507" pitchFamily="18" charset="2"/>
              </a:rPr>
              <a:t>uditor’s</a:t>
            </a:r>
            <a:r>
              <a:rPr lang="en-US" sz="2300" b="1" i="1" spc="-245" dirty="0">
                <a:effectLst/>
                <a:latin typeface="+mj-lt"/>
                <a:ea typeface="Symbol" panose="05050102010706020507" pitchFamily="18" charset="2"/>
                <a:cs typeface="Symbol" panose="05050102010706020507" pitchFamily="18" charset="2"/>
              </a:rPr>
              <a:t> </a:t>
            </a:r>
            <a:r>
              <a:rPr lang="en-US" sz="2300" b="1" i="1" spc="-245" dirty="0">
                <a:latin typeface="+mj-lt"/>
                <a:ea typeface="Symbol" panose="05050102010706020507" pitchFamily="18" charset="2"/>
                <a:cs typeface="Symbol" panose="05050102010706020507" pitchFamily="18" charset="2"/>
              </a:rPr>
              <a:t>J</a:t>
            </a:r>
            <a:r>
              <a:rPr lang="en-US" sz="2300" b="1" i="1" dirty="0">
                <a:effectLst/>
                <a:latin typeface="+mj-lt"/>
                <a:ea typeface="Symbol" panose="05050102010706020507" pitchFamily="18" charset="2"/>
                <a:cs typeface="Symbol" panose="05050102010706020507" pitchFamily="18" charset="2"/>
              </a:rPr>
              <a:t>ob</a:t>
            </a:r>
            <a:r>
              <a:rPr lang="en-US" sz="2300" b="1" i="1" spc="80" dirty="0">
                <a:effectLst/>
                <a:latin typeface="+mj-lt"/>
                <a:ea typeface="Symbol" panose="05050102010706020507" pitchFamily="18" charset="2"/>
                <a:cs typeface="Symbol" panose="05050102010706020507" pitchFamily="18" charset="2"/>
              </a:rPr>
              <a:t> </a:t>
            </a:r>
            <a:r>
              <a:rPr lang="en-US" sz="2300" b="1" i="1" dirty="0">
                <a:effectLst/>
                <a:latin typeface="+mj-lt"/>
                <a:ea typeface="Symbol" panose="05050102010706020507" pitchFamily="18" charset="2"/>
                <a:cs typeface="Symbol" panose="05050102010706020507" pitchFamily="18" charset="2"/>
              </a:rPr>
              <a:t>very</a:t>
            </a:r>
            <a:r>
              <a:rPr lang="en-US" sz="2300" b="1" i="1" spc="90" dirty="0">
                <a:effectLst/>
                <a:latin typeface="+mj-lt"/>
                <a:ea typeface="Symbol" panose="05050102010706020507" pitchFamily="18" charset="2"/>
                <a:cs typeface="Symbol" panose="05050102010706020507" pitchFamily="18" charset="2"/>
              </a:rPr>
              <a:t> </a:t>
            </a:r>
            <a:r>
              <a:rPr lang="en-US" sz="2300" b="1" i="1" dirty="0">
                <a:effectLst/>
                <a:latin typeface="+mj-lt"/>
                <a:ea typeface="Symbol" panose="05050102010706020507" pitchFamily="18" charset="2"/>
                <a:cs typeface="Symbol" panose="05050102010706020507" pitchFamily="18" charset="2"/>
              </a:rPr>
              <a:t>difficult</a:t>
            </a:r>
            <a:r>
              <a:rPr lang="en-US" sz="2300" spc="8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and</a:t>
            </a:r>
            <a:r>
              <a:rPr lang="en-US" sz="2300" spc="6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may</a:t>
            </a:r>
            <a:r>
              <a:rPr lang="en-US" sz="2300" spc="9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call</a:t>
            </a:r>
            <a:r>
              <a:rPr lang="en-US" sz="2300" spc="8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for</a:t>
            </a:r>
            <a:r>
              <a:rPr lang="en-US" sz="2300" spc="6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an</a:t>
            </a:r>
            <a:r>
              <a:rPr lang="en-US" sz="2300" spc="85" dirty="0">
                <a:effectLst/>
                <a:latin typeface="+mj-lt"/>
                <a:ea typeface="Symbol" panose="05050102010706020507" pitchFamily="18" charset="2"/>
                <a:cs typeface="Symbol" panose="05050102010706020507" pitchFamily="18" charset="2"/>
              </a:rPr>
              <a:t> </a:t>
            </a:r>
            <a:r>
              <a:rPr lang="en-US" sz="2300" spc="85" dirty="0">
                <a:latin typeface="+mj-lt"/>
                <a:ea typeface="Symbol" panose="05050102010706020507" pitchFamily="18" charset="2"/>
                <a:cs typeface="Symbol" panose="05050102010706020507" pitchFamily="18" charset="2"/>
              </a:rPr>
              <a:t>A</a:t>
            </a:r>
            <a:r>
              <a:rPr lang="en-US" sz="2300" dirty="0">
                <a:effectLst/>
                <a:latin typeface="+mj-lt"/>
                <a:ea typeface="Symbol" panose="05050102010706020507" pitchFamily="18" charset="2"/>
                <a:cs typeface="Symbol" panose="05050102010706020507" pitchFamily="18" charset="2"/>
              </a:rPr>
              <a:t>udit</a:t>
            </a:r>
            <a:r>
              <a:rPr lang="en-US" sz="2300" spc="70" dirty="0">
                <a:effectLst/>
                <a:latin typeface="+mj-lt"/>
                <a:ea typeface="Symbol" panose="05050102010706020507" pitchFamily="18" charset="2"/>
                <a:cs typeface="Symbol" panose="05050102010706020507" pitchFamily="18" charset="2"/>
              </a:rPr>
              <a:t> </a:t>
            </a:r>
            <a:r>
              <a:rPr lang="en-US" sz="2300" spc="70" dirty="0">
                <a:latin typeface="+mj-lt"/>
                <a:ea typeface="Symbol" panose="05050102010706020507" pitchFamily="18" charset="2"/>
                <a:cs typeface="Symbol" panose="05050102010706020507" pitchFamily="18" charset="2"/>
              </a:rPr>
              <a:t>A</a:t>
            </a:r>
            <a:r>
              <a:rPr lang="en-US" sz="2300" dirty="0">
                <a:effectLst/>
                <a:latin typeface="+mj-lt"/>
                <a:ea typeface="Symbol" panose="05050102010706020507" pitchFamily="18" charset="2"/>
                <a:cs typeface="Symbol" panose="05050102010706020507" pitchFamily="18" charset="2"/>
              </a:rPr>
              <a:t>pproach</a:t>
            </a:r>
            <a:r>
              <a:rPr lang="en-US" sz="2300" spc="8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which</a:t>
            </a:r>
            <a:r>
              <a:rPr lang="en-US" sz="2300" spc="8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involves</a:t>
            </a:r>
            <a:r>
              <a:rPr lang="en-US" sz="2300" spc="90" dirty="0">
                <a:effectLst/>
                <a:latin typeface="+mj-lt"/>
                <a:ea typeface="Symbol" panose="05050102010706020507" pitchFamily="18" charset="2"/>
                <a:cs typeface="Symbol" panose="05050102010706020507" pitchFamily="18" charset="2"/>
              </a:rPr>
              <a:t> </a:t>
            </a:r>
            <a:r>
              <a:rPr lang="en-US" sz="2300" b="1" i="1" spc="90" dirty="0">
                <a:latin typeface="+mj-lt"/>
                <a:ea typeface="Symbol" panose="05050102010706020507" pitchFamily="18" charset="2"/>
                <a:cs typeface="Symbol" panose="05050102010706020507" pitchFamily="18" charset="2"/>
              </a:rPr>
              <a:t>A</a:t>
            </a:r>
            <a:r>
              <a:rPr lang="en-US" sz="2300" b="1" i="1" dirty="0">
                <a:effectLst/>
                <a:latin typeface="+mj-lt"/>
                <a:ea typeface="Symbol" panose="05050102010706020507" pitchFamily="18" charset="2"/>
                <a:cs typeface="Symbol" panose="05050102010706020507" pitchFamily="18" charset="2"/>
              </a:rPr>
              <a:t>uditing</a:t>
            </a:r>
            <a:r>
              <a:rPr lang="en-US" sz="2300" b="1" i="1" spc="80" dirty="0">
                <a:effectLst/>
                <a:latin typeface="+mj-lt"/>
                <a:ea typeface="Symbol" panose="05050102010706020507" pitchFamily="18" charset="2"/>
                <a:cs typeface="Symbol" panose="05050102010706020507" pitchFamily="18" charset="2"/>
              </a:rPr>
              <a:t> </a:t>
            </a:r>
            <a:r>
              <a:rPr lang="en-US" sz="2300" b="1" i="1" dirty="0">
                <a:effectLst/>
                <a:latin typeface="+mj-lt"/>
                <a:ea typeface="Symbol" panose="05050102010706020507" pitchFamily="18" charset="2"/>
                <a:cs typeface="Symbol" panose="05050102010706020507" pitchFamily="18" charset="2"/>
              </a:rPr>
              <a:t>around</a:t>
            </a:r>
            <a:r>
              <a:rPr lang="en-US" sz="2300" b="1" i="1" spc="-245" dirty="0">
                <a:effectLst/>
                <a:latin typeface="+mj-lt"/>
                <a:ea typeface="Symbol" panose="05050102010706020507" pitchFamily="18" charset="2"/>
                <a:cs typeface="Symbol" panose="05050102010706020507" pitchFamily="18" charset="2"/>
              </a:rPr>
              <a:t> </a:t>
            </a:r>
            <a:r>
              <a:rPr lang="en-US" sz="2300" b="1" i="1" dirty="0">
                <a:effectLst/>
                <a:latin typeface="+mj-lt"/>
                <a:ea typeface="Symbol" panose="05050102010706020507" pitchFamily="18" charset="2"/>
                <a:cs typeface="Symbol" panose="05050102010706020507" pitchFamily="18" charset="2"/>
              </a:rPr>
              <a:t>the Computer </a:t>
            </a:r>
            <a:r>
              <a:rPr lang="en-US" sz="2300" b="1" i="1" dirty="0">
                <a:latin typeface="+mj-lt"/>
                <a:ea typeface="Symbol" panose="05050102010706020507" pitchFamily="18" charset="2"/>
                <a:cs typeface="Symbol" panose="05050102010706020507" pitchFamily="18" charset="2"/>
              </a:rPr>
              <a:t>S</a:t>
            </a:r>
            <a:r>
              <a:rPr lang="en-US" sz="2300" b="1" i="1" dirty="0">
                <a:effectLst/>
                <a:latin typeface="+mj-lt"/>
                <a:ea typeface="Symbol" panose="05050102010706020507" pitchFamily="18" charset="2"/>
                <a:cs typeface="Symbol" panose="05050102010706020507" pitchFamily="18" charset="2"/>
              </a:rPr>
              <a:t>ystem</a:t>
            </a:r>
            <a:r>
              <a:rPr lang="en-US" sz="2300" dirty="0">
                <a:effectLst/>
                <a:latin typeface="+mj-lt"/>
                <a:ea typeface="Symbol" panose="05050102010706020507" pitchFamily="18" charset="2"/>
                <a:cs typeface="Symbol" panose="05050102010706020507" pitchFamily="18" charset="2"/>
              </a:rPr>
              <a:t> by</a:t>
            </a:r>
            <a:r>
              <a:rPr lang="en-US" sz="2300" spc="18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seeking</a:t>
            </a:r>
            <a:r>
              <a:rPr lang="en-US" sz="2300" spc="18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other Sources</a:t>
            </a:r>
            <a:r>
              <a:rPr lang="en-US" sz="2300" spc="18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of evidence to provide Assurance</a:t>
            </a:r>
            <a:r>
              <a:rPr lang="en-US" sz="2300" spc="18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that</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the</a:t>
            </a:r>
            <a:r>
              <a:rPr lang="en-US" sz="2300" spc="-35" dirty="0">
                <a:effectLst/>
                <a:latin typeface="+mj-lt"/>
                <a:ea typeface="Symbol" panose="05050102010706020507" pitchFamily="18" charset="2"/>
                <a:cs typeface="Symbol" panose="05050102010706020507" pitchFamily="18" charset="2"/>
              </a:rPr>
              <a:t> </a:t>
            </a:r>
            <a:r>
              <a:rPr lang="en-US" sz="2300" spc="-35" dirty="0">
                <a:latin typeface="+mj-lt"/>
                <a:ea typeface="Symbol" panose="05050102010706020507" pitchFamily="18" charset="2"/>
                <a:cs typeface="Symbol" panose="05050102010706020507" pitchFamily="18" charset="2"/>
              </a:rPr>
              <a:t>C</a:t>
            </a:r>
            <a:r>
              <a:rPr lang="en-US" sz="2300" dirty="0">
                <a:effectLst/>
                <a:latin typeface="+mj-lt"/>
                <a:ea typeface="Symbol" panose="05050102010706020507" pitchFamily="18" charset="2"/>
                <a:cs typeface="Symbol" panose="05050102010706020507" pitchFamily="18" charset="2"/>
              </a:rPr>
              <a:t>omputer</a:t>
            </a:r>
            <a:r>
              <a:rPr lang="en-US" sz="2300" spc="-20" dirty="0">
                <a:effectLst/>
                <a:latin typeface="+mj-lt"/>
                <a:ea typeface="Symbol" panose="05050102010706020507" pitchFamily="18" charset="2"/>
                <a:cs typeface="Symbol" panose="05050102010706020507" pitchFamily="18" charset="2"/>
              </a:rPr>
              <a:t> </a:t>
            </a:r>
            <a:r>
              <a:rPr lang="en-US" sz="2300" b="1" i="1" spc="-20" dirty="0">
                <a:latin typeface="+mj-lt"/>
                <a:ea typeface="Symbol" panose="05050102010706020507" pitchFamily="18" charset="2"/>
                <a:cs typeface="Symbol" panose="05050102010706020507" pitchFamily="18" charset="2"/>
              </a:rPr>
              <a:t>I</a:t>
            </a:r>
            <a:r>
              <a:rPr lang="en-US" sz="2300" b="1" i="1" dirty="0">
                <a:effectLst/>
                <a:latin typeface="+mj-lt"/>
                <a:ea typeface="Symbol" panose="05050102010706020507" pitchFamily="18" charset="2"/>
                <a:cs typeface="Symbol" panose="05050102010706020507" pitchFamily="18" charset="2"/>
              </a:rPr>
              <a:t>nput</a:t>
            </a:r>
            <a:r>
              <a:rPr lang="en-US" sz="2300" b="1" i="1" spc="-25" dirty="0">
                <a:effectLst/>
                <a:latin typeface="+mj-lt"/>
                <a:ea typeface="Symbol" panose="05050102010706020507" pitchFamily="18" charset="2"/>
                <a:cs typeface="Symbol" panose="05050102010706020507" pitchFamily="18" charset="2"/>
              </a:rPr>
              <a:t> </a:t>
            </a:r>
            <a:r>
              <a:rPr lang="en-US" sz="2300" b="1" i="1" dirty="0">
                <a:effectLst/>
                <a:latin typeface="+mj-lt"/>
                <a:ea typeface="Symbol" panose="05050102010706020507" pitchFamily="18" charset="2"/>
                <a:cs typeface="Symbol" panose="05050102010706020507" pitchFamily="18" charset="2"/>
              </a:rPr>
              <a:t>has</a:t>
            </a:r>
            <a:r>
              <a:rPr lang="en-US" sz="2300" b="1" i="1" spc="-15" dirty="0">
                <a:effectLst/>
                <a:latin typeface="+mj-lt"/>
                <a:ea typeface="Symbol" panose="05050102010706020507" pitchFamily="18" charset="2"/>
                <a:cs typeface="Symbol" panose="05050102010706020507" pitchFamily="18" charset="2"/>
              </a:rPr>
              <a:t> </a:t>
            </a:r>
            <a:r>
              <a:rPr lang="en-US" sz="2300" b="1" i="1" dirty="0">
                <a:effectLst/>
                <a:latin typeface="+mj-lt"/>
                <a:ea typeface="Symbol" panose="05050102010706020507" pitchFamily="18" charset="2"/>
                <a:cs typeface="Symbol" panose="05050102010706020507" pitchFamily="18" charset="2"/>
              </a:rPr>
              <a:t>been</a:t>
            </a:r>
            <a:r>
              <a:rPr lang="en-US" sz="2300" b="1" i="1" spc="-25" dirty="0">
                <a:effectLst/>
                <a:latin typeface="+mj-lt"/>
                <a:ea typeface="Symbol" panose="05050102010706020507" pitchFamily="18" charset="2"/>
                <a:cs typeface="Symbol" panose="05050102010706020507" pitchFamily="18" charset="2"/>
              </a:rPr>
              <a:t> </a:t>
            </a:r>
            <a:r>
              <a:rPr lang="en-US" sz="2300" b="1" i="1" spc="-25" dirty="0">
                <a:latin typeface="+mj-lt"/>
                <a:ea typeface="Symbol" panose="05050102010706020507" pitchFamily="18" charset="2"/>
                <a:cs typeface="Symbol" panose="05050102010706020507" pitchFamily="18" charset="2"/>
              </a:rPr>
              <a:t>C</a:t>
            </a:r>
            <a:r>
              <a:rPr lang="en-US" sz="2300" b="1" i="1" dirty="0">
                <a:effectLst/>
                <a:latin typeface="+mj-lt"/>
                <a:ea typeface="Symbol" panose="05050102010706020507" pitchFamily="18" charset="2"/>
                <a:cs typeface="Symbol" panose="05050102010706020507" pitchFamily="18" charset="2"/>
              </a:rPr>
              <a:t>orrectly</a:t>
            </a:r>
            <a:r>
              <a:rPr lang="en-US" sz="2300" b="1" i="1" spc="-20" dirty="0">
                <a:effectLst/>
                <a:latin typeface="+mj-lt"/>
                <a:ea typeface="Symbol" panose="05050102010706020507" pitchFamily="18" charset="2"/>
                <a:cs typeface="Symbol" panose="05050102010706020507" pitchFamily="18" charset="2"/>
              </a:rPr>
              <a:t> </a:t>
            </a:r>
            <a:r>
              <a:rPr lang="en-US" sz="2300" b="1" i="1" spc="-20" dirty="0">
                <a:latin typeface="+mj-lt"/>
                <a:ea typeface="Symbol" panose="05050102010706020507" pitchFamily="18" charset="2"/>
                <a:cs typeface="Symbol" panose="05050102010706020507" pitchFamily="18" charset="2"/>
              </a:rPr>
              <a:t>P</a:t>
            </a:r>
            <a:r>
              <a:rPr lang="en-US" sz="2300" b="1" i="1" dirty="0">
                <a:effectLst/>
                <a:latin typeface="+mj-lt"/>
                <a:ea typeface="Symbol" panose="05050102010706020507" pitchFamily="18" charset="2"/>
                <a:cs typeface="Symbol" panose="05050102010706020507" pitchFamily="18" charset="2"/>
              </a:rPr>
              <a:t>rocessed</a:t>
            </a:r>
            <a:r>
              <a:rPr lang="en-US" sz="2300" b="1" i="1" spc="-10" dirty="0">
                <a:effectLst/>
                <a:latin typeface="+mj-lt"/>
                <a:ea typeface="Symbol" panose="05050102010706020507" pitchFamily="18" charset="2"/>
                <a:cs typeface="Symbol" panose="05050102010706020507" pitchFamily="18" charset="2"/>
              </a:rPr>
              <a:t> </a:t>
            </a:r>
            <a:r>
              <a:rPr lang="en-US" sz="2300" b="1" i="1" dirty="0">
                <a:effectLst/>
                <a:latin typeface="+mj-lt"/>
                <a:ea typeface="Symbol" panose="05050102010706020507" pitchFamily="18" charset="2"/>
                <a:cs typeface="Symbol" panose="05050102010706020507" pitchFamily="18" charset="2"/>
              </a:rPr>
              <a:t>and</a:t>
            </a:r>
            <a:r>
              <a:rPr lang="en-US" sz="2300" b="1" i="1" spc="-15" dirty="0">
                <a:effectLst/>
                <a:latin typeface="+mj-lt"/>
                <a:ea typeface="Symbol" panose="05050102010706020507" pitchFamily="18" charset="2"/>
                <a:cs typeface="Symbol" panose="05050102010706020507" pitchFamily="18" charset="2"/>
              </a:rPr>
              <a:t> </a:t>
            </a:r>
            <a:r>
              <a:rPr lang="en-US" sz="2300" b="1" i="1" spc="-15" dirty="0">
                <a:latin typeface="+mj-lt"/>
                <a:ea typeface="Symbol" panose="05050102010706020507" pitchFamily="18" charset="2"/>
                <a:cs typeface="Symbol" panose="05050102010706020507" pitchFamily="18" charset="2"/>
              </a:rPr>
              <a:t>O</a:t>
            </a:r>
            <a:r>
              <a:rPr lang="en-US" sz="2300" b="1" i="1" dirty="0">
                <a:effectLst/>
                <a:latin typeface="+mj-lt"/>
                <a:ea typeface="Symbol" panose="05050102010706020507" pitchFamily="18" charset="2"/>
                <a:cs typeface="Symbol" panose="05050102010706020507" pitchFamily="18" charset="2"/>
              </a:rPr>
              <a:t>utput</a:t>
            </a:r>
            <a:r>
              <a:rPr lang="en-US" sz="2300" dirty="0">
                <a:effectLst/>
                <a:latin typeface="+mj-lt"/>
                <a:ea typeface="Symbol" panose="05050102010706020507" pitchFamily="18" charset="2"/>
                <a:cs typeface="Symbol" panose="05050102010706020507" pitchFamily="18" charset="2"/>
              </a:rPr>
              <a:t>.</a:t>
            </a:r>
            <a:endParaRPr lang="en-IN" sz="2300" dirty="0">
              <a:effectLst/>
              <a:latin typeface="+mj-lt"/>
              <a:ea typeface="Symbol" panose="05050102010706020507" pitchFamily="18" charset="2"/>
              <a:cs typeface="Symbol" panose="05050102010706020507" pitchFamily="18" charset="2"/>
            </a:endParaRPr>
          </a:p>
        </p:txBody>
      </p:sp>
    </p:spTree>
    <p:extLst>
      <p:ext uri="{BB962C8B-B14F-4D97-AF65-F5344CB8AC3E}">
        <p14:creationId xmlns:p14="http://schemas.microsoft.com/office/powerpoint/2010/main" val="306864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pic>
        <p:nvPicPr>
          <p:cNvPr id="4" name="Picture 3">
            <a:extLst>
              <a:ext uri="{FF2B5EF4-FFF2-40B4-BE49-F238E27FC236}">
                <a16:creationId xmlns:a16="http://schemas.microsoft.com/office/drawing/2014/main" id="{6A4D4585-5B29-4043-B844-EDBA9540F36A}"/>
              </a:ext>
            </a:extLst>
          </p:cNvPr>
          <p:cNvPicPr>
            <a:picLocks noChangeAspect="1"/>
          </p:cNvPicPr>
          <p:nvPr/>
        </p:nvPicPr>
        <p:blipFill>
          <a:blip r:embed="rId2"/>
          <a:stretch>
            <a:fillRect/>
          </a:stretch>
        </p:blipFill>
        <p:spPr>
          <a:xfrm>
            <a:off x="32619" y="198778"/>
            <a:ext cx="2505673" cy="1199639"/>
          </a:xfrm>
          <a:prstGeom prst="rect">
            <a:avLst/>
          </a:prstGeom>
        </p:spPr>
      </p:pic>
      <p:pic>
        <p:nvPicPr>
          <p:cNvPr id="3" name="Picture 2">
            <a:extLst>
              <a:ext uri="{FF2B5EF4-FFF2-40B4-BE49-F238E27FC236}">
                <a16:creationId xmlns:a16="http://schemas.microsoft.com/office/drawing/2014/main" id="{1367C4DB-CA63-4FDC-B4D6-9CFC51069856}"/>
              </a:ext>
            </a:extLst>
          </p:cNvPr>
          <p:cNvPicPr>
            <a:picLocks noChangeAspect="1"/>
          </p:cNvPicPr>
          <p:nvPr/>
        </p:nvPicPr>
        <p:blipFill>
          <a:blip r:embed="rId3"/>
          <a:stretch>
            <a:fillRect/>
          </a:stretch>
        </p:blipFill>
        <p:spPr>
          <a:xfrm>
            <a:off x="1302327" y="1487870"/>
            <a:ext cx="9642764" cy="4552712"/>
          </a:xfrm>
          <a:prstGeom prst="rect">
            <a:avLst/>
          </a:prstGeom>
        </p:spPr>
      </p:pic>
    </p:spTree>
    <p:extLst>
      <p:ext uri="{BB962C8B-B14F-4D97-AF65-F5344CB8AC3E}">
        <p14:creationId xmlns:p14="http://schemas.microsoft.com/office/powerpoint/2010/main" val="401504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marR="92710" lvl="0" indent="0" algn="just">
              <a:lnSpc>
                <a:spcPct val="102000"/>
              </a:lnSpc>
              <a:spcBef>
                <a:spcPts val="445"/>
              </a:spcBef>
              <a:spcAft>
                <a:spcPts val="0"/>
              </a:spcAft>
              <a:buSzPts val="1100"/>
              <a:buNone/>
              <a:tabLst>
                <a:tab pos="853440" algn="l"/>
              </a:tabLst>
            </a:pPr>
            <a:endParaRPr lang="en-US" sz="2300" b="1" dirty="0">
              <a:effectLst/>
              <a:latin typeface="+mj-lt"/>
              <a:ea typeface="Symbol" panose="05050102010706020507" pitchFamily="18" charset="2"/>
              <a:cs typeface="Arial MT"/>
            </a:endParaRPr>
          </a:p>
          <a:p>
            <a:pPr marL="0" marR="92710" lvl="0" indent="0" algn="just">
              <a:lnSpc>
                <a:spcPct val="102000"/>
              </a:lnSpc>
              <a:spcBef>
                <a:spcPts val="445"/>
              </a:spcBef>
              <a:spcAft>
                <a:spcPts val="0"/>
              </a:spcAft>
              <a:buSzPts val="1100"/>
              <a:buNone/>
              <a:tabLst>
                <a:tab pos="853440" algn="l"/>
              </a:tabLst>
            </a:pPr>
            <a:r>
              <a:rPr lang="en-US" sz="2300" b="1" dirty="0">
                <a:effectLst/>
                <a:latin typeface="+mj-lt"/>
                <a:ea typeface="Symbol" panose="05050102010706020507" pitchFamily="18" charset="2"/>
                <a:cs typeface="Arial MT"/>
              </a:rPr>
              <a:t>Lack</a:t>
            </a:r>
            <a:r>
              <a:rPr lang="en-US" sz="2300" b="1" spc="105" dirty="0">
                <a:effectLst/>
                <a:latin typeface="+mj-lt"/>
                <a:ea typeface="Symbol" panose="05050102010706020507" pitchFamily="18" charset="2"/>
                <a:cs typeface="Arial MT"/>
              </a:rPr>
              <a:t> </a:t>
            </a:r>
            <a:r>
              <a:rPr lang="en-US" sz="2300" b="1" dirty="0">
                <a:effectLst/>
                <a:latin typeface="+mj-lt"/>
                <a:ea typeface="Symbol" panose="05050102010706020507" pitchFamily="18" charset="2"/>
                <a:cs typeface="Arial MT"/>
              </a:rPr>
              <a:t>of</a:t>
            </a:r>
            <a:r>
              <a:rPr lang="en-US" sz="2300" b="1" spc="110" dirty="0">
                <a:effectLst/>
                <a:latin typeface="+mj-lt"/>
                <a:ea typeface="Symbol" panose="05050102010706020507" pitchFamily="18" charset="2"/>
                <a:cs typeface="Arial MT"/>
              </a:rPr>
              <a:t> </a:t>
            </a:r>
            <a:r>
              <a:rPr lang="en-US" sz="2300" b="1" spc="110" dirty="0">
                <a:latin typeface="+mj-lt"/>
                <a:ea typeface="Symbol" panose="05050102010706020507" pitchFamily="18" charset="2"/>
                <a:cs typeface="Arial MT"/>
              </a:rPr>
              <a:t>A</a:t>
            </a:r>
            <a:r>
              <a:rPr lang="en-US" sz="2300" b="1" dirty="0">
                <a:effectLst/>
                <a:latin typeface="+mj-lt"/>
                <a:ea typeface="Symbol" panose="05050102010706020507" pitchFamily="18" charset="2"/>
                <a:cs typeface="Arial MT"/>
              </a:rPr>
              <a:t>vailability</a:t>
            </a:r>
            <a:r>
              <a:rPr lang="en-US" sz="2300" b="1" spc="105" dirty="0">
                <a:effectLst/>
                <a:latin typeface="+mj-lt"/>
                <a:ea typeface="Symbol" panose="05050102010706020507" pitchFamily="18" charset="2"/>
                <a:cs typeface="Arial MT"/>
              </a:rPr>
              <a:t> </a:t>
            </a:r>
            <a:r>
              <a:rPr lang="en-US" sz="2300" b="1" dirty="0">
                <a:effectLst/>
                <a:latin typeface="+mj-lt"/>
                <a:ea typeface="Symbol" panose="05050102010706020507" pitchFamily="18" charset="2"/>
                <a:cs typeface="Arial MT"/>
              </a:rPr>
              <a:t>of</a:t>
            </a:r>
            <a:r>
              <a:rPr lang="en-US" sz="2300" b="1" spc="110" dirty="0">
                <a:effectLst/>
                <a:latin typeface="+mj-lt"/>
                <a:ea typeface="Symbol" panose="05050102010706020507" pitchFamily="18" charset="2"/>
                <a:cs typeface="Arial MT"/>
              </a:rPr>
              <a:t> </a:t>
            </a:r>
            <a:r>
              <a:rPr lang="en-US" sz="2300" b="1" spc="110" dirty="0">
                <a:latin typeface="+mj-lt"/>
                <a:ea typeface="Symbol" panose="05050102010706020507" pitchFamily="18" charset="2"/>
                <a:cs typeface="Arial MT"/>
              </a:rPr>
              <a:t>P</a:t>
            </a:r>
            <a:r>
              <a:rPr lang="en-US" sz="2300" b="1" dirty="0">
                <a:effectLst/>
                <a:latin typeface="+mj-lt"/>
                <a:ea typeface="Symbol" panose="05050102010706020507" pitchFamily="18" charset="2"/>
                <a:cs typeface="Arial MT"/>
              </a:rPr>
              <a:t>rinted</a:t>
            </a:r>
            <a:r>
              <a:rPr lang="en-US" sz="2300" b="1" spc="110" dirty="0">
                <a:effectLst/>
                <a:latin typeface="+mj-lt"/>
                <a:ea typeface="Symbol" panose="05050102010706020507" pitchFamily="18" charset="2"/>
                <a:cs typeface="Arial MT"/>
              </a:rPr>
              <a:t> </a:t>
            </a:r>
            <a:r>
              <a:rPr lang="en-US" sz="2300" b="1" spc="110" dirty="0">
                <a:latin typeface="+mj-lt"/>
                <a:ea typeface="Symbol" panose="05050102010706020507" pitchFamily="18" charset="2"/>
                <a:cs typeface="Arial MT"/>
              </a:rPr>
              <a:t>O</a:t>
            </a:r>
            <a:r>
              <a:rPr lang="en-US" sz="2300" b="1" dirty="0">
                <a:effectLst/>
                <a:latin typeface="+mj-lt"/>
                <a:ea typeface="Symbol" panose="05050102010706020507" pitchFamily="18" charset="2"/>
                <a:cs typeface="Arial MT"/>
              </a:rPr>
              <a:t>utput:</a:t>
            </a:r>
            <a:r>
              <a:rPr lang="en-US" sz="2300" b="1" spc="105" dirty="0">
                <a:effectLst/>
                <a:latin typeface="+mj-lt"/>
                <a:ea typeface="Symbol" panose="05050102010706020507" pitchFamily="18" charset="2"/>
                <a:cs typeface="Arial MT"/>
              </a:rPr>
              <a:t> </a:t>
            </a:r>
            <a:r>
              <a:rPr lang="en-US" sz="2300" dirty="0">
                <a:effectLst/>
                <a:latin typeface="+mj-lt"/>
                <a:ea typeface="Symbol" panose="05050102010706020507" pitchFamily="18" charset="2"/>
                <a:cs typeface="Symbol" panose="05050102010706020507" pitchFamily="18" charset="2"/>
              </a:rPr>
              <a:t>The</a:t>
            </a:r>
            <a:r>
              <a:rPr lang="en-US" sz="2300" spc="110" dirty="0">
                <a:effectLst/>
                <a:latin typeface="+mj-lt"/>
                <a:ea typeface="Symbol" panose="05050102010706020507" pitchFamily="18" charset="2"/>
                <a:cs typeface="Symbol" panose="05050102010706020507" pitchFamily="18" charset="2"/>
              </a:rPr>
              <a:t> </a:t>
            </a:r>
            <a:r>
              <a:rPr lang="en-US" sz="2300" spc="110" dirty="0">
                <a:latin typeface="+mj-lt"/>
                <a:ea typeface="Symbol" panose="05050102010706020507" pitchFamily="18" charset="2"/>
                <a:cs typeface="Symbol" panose="05050102010706020507" pitchFamily="18" charset="2"/>
              </a:rPr>
              <a:t>R</a:t>
            </a:r>
            <a:r>
              <a:rPr lang="en-US" sz="2300" dirty="0">
                <a:effectLst/>
                <a:latin typeface="+mj-lt"/>
                <a:ea typeface="Symbol" panose="05050102010706020507" pitchFamily="18" charset="2"/>
                <a:cs typeface="Symbol" panose="05050102010706020507" pitchFamily="18" charset="2"/>
              </a:rPr>
              <a:t>esults</a:t>
            </a:r>
            <a:r>
              <a:rPr lang="en-US" sz="2300" spc="11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of</a:t>
            </a:r>
            <a:r>
              <a:rPr lang="en-US" sz="2300" spc="105" dirty="0">
                <a:effectLst/>
                <a:latin typeface="+mj-lt"/>
                <a:ea typeface="Symbol" panose="05050102010706020507" pitchFamily="18" charset="2"/>
                <a:cs typeface="Symbol" panose="05050102010706020507" pitchFamily="18" charset="2"/>
              </a:rPr>
              <a:t> </a:t>
            </a:r>
            <a:r>
              <a:rPr lang="en-US" sz="2300" spc="105" dirty="0">
                <a:latin typeface="+mj-lt"/>
                <a:ea typeface="Symbol" panose="05050102010706020507" pitchFamily="18" charset="2"/>
                <a:cs typeface="Symbol" panose="05050102010706020507" pitchFamily="18" charset="2"/>
              </a:rPr>
              <a:t>T</a:t>
            </a:r>
            <a:r>
              <a:rPr lang="en-US" sz="2300" dirty="0">
                <a:effectLst/>
                <a:latin typeface="+mj-lt"/>
                <a:ea typeface="Symbol" panose="05050102010706020507" pitchFamily="18" charset="2"/>
                <a:cs typeface="Symbol" panose="05050102010706020507" pitchFamily="18" charset="2"/>
              </a:rPr>
              <a:t>ransaction</a:t>
            </a:r>
            <a:r>
              <a:rPr lang="en-US" sz="2300" spc="110" dirty="0">
                <a:effectLst/>
                <a:latin typeface="+mj-lt"/>
                <a:ea typeface="Symbol" panose="05050102010706020507" pitchFamily="18" charset="2"/>
                <a:cs typeface="Symbol" panose="05050102010706020507" pitchFamily="18" charset="2"/>
              </a:rPr>
              <a:t> </a:t>
            </a:r>
            <a:r>
              <a:rPr lang="en-US" sz="2300" spc="110" dirty="0">
                <a:latin typeface="+mj-lt"/>
                <a:ea typeface="Symbol" panose="05050102010706020507" pitchFamily="18" charset="2"/>
                <a:cs typeface="Symbol" panose="05050102010706020507" pitchFamily="18" charset="2"/>
              </a:rPr>
              <a:t>P</a:t>
            </a:r>
            <a:r>
              <a:rPr lang="en-US" sz="2300" dirty="0">
                <a:effectLst/>
                <a:latin typeface="+mj-lt"/>
                <a:ea typeface="Symbol" panose="05050102010706020507" pitchFamily="18" charset="2"/>
                <a:cs typeface="Symbol" panose="05050102010706020507" pitchFamily="18" charset="2"/>
              </a:rPr>
              <a:t>rocessing</a:t>
            </a:r>
            <a:r>
              <a:rPr lang="en-US" sz="2300" spc="95" dirty="0">
                <a:effectLst/>
                <a:latin typeface="+mj-lt"/>
                <a:ea typeface="Symbol" panose="05050102010706020507" pitchFamily="18" charset="2"/>
                <a:cs typeface="Symbol" panose="05050102010706020507" pitchFamily="18" charset="2"/>
              </a:rPr>
              <a:t> </a:t>
            </a:r>
            <a:r>
              <a:rPr lang="en-US" sz="2300" b="1" i="1" dirty="0">
                <a:effectLst/>
                <a:latin typeface="+mj-lt"/>
                <a:ea typeface="Symbol" panose="05050102010706020507" pitchFamily="18" charset="2"/>
                <a:cs typeface="Symbol" panose="05050102010706020507" pitchFamily="18" charset="2"/>
              </a:rPr>
              <a:t>may</a:t>
            </a:r>
            <a:r>
              <a:rPr lang="en-US" sz="2300" b="1" i="1" spc="-250" dirty="0">
                <a:effectLst/>
                <a:latin typeface="+mj-lt"/>
                <a:ea typeface="Symbol" panose="05050102010706020507" pitchFamily="18" charset="2"/>
                <a:cs typeface="Symbol" panose="05050102010706020507" pitchFamily="18" charset="2"/>
              </a:rPr>
              <a:t> </a:t>
            </a:r>
            <a:r>
              <a:rPr lang="en-US" sz="2300" b="1" i="1" dirty="0">
                <a:effectLst/>
                <a:latin typeface="+mj-lt"/>
                <a:ea typeface="Symbol" panose="05050102010706020507" pitchFamily="18" charset="2"/>
                <a:cs typeface="Symbol" panose="05050102010706020507" pitchFamily="18" charset="2"/>
              </a:rPr>
              <a:t>not Produce a Hard </a:t>
            </a:r>
            <a:r>
              <a:rPr lang="en-US" sz="2300" b="1" i="1" dirty="0">
                <a:latin typeface="+mj-lt"/>
                <a:ea typeface="Symbol" panose="05050102010706020507" pitchFamily="18" charset="2"/>
                <a:cs typeface="Symbol" panose="05050102010706020507" pitchFamily="18" charset="2"/>
              </a:rPr>
              <a:t>C</a:t>
            </a:r>
            <a:r>
              <a:rPr lang="en-US" sz="2300" b="1" i="1" dirty="0">
                <a:effectLst/>
                <a:latin typeface="+mj-lt"/>
                <a:ea typeface="Symbol" panose="05050102010706020507" pitchFamily="18" charset="2"/>
                <a:cs typeface="Symbol" panose="05050102010706020507" pitchFamily="18" charset="2"/>
              </a:rPr>
              <a:t>opy form of Output</a:t>
            </a:r>
            <a:r>
              <a:rPr lang="en-US" sz="2300" dirty="0">
                <a:effectLst/>
                <a:latin typeface="+mj-lt"/>
                <a:ea typeface="Symbol" panose="05050102010706020507" pitchFamily="18" charset="2"/>
                <a:cs typeface="Symbol" panose="05050102010706020507" pitchFamily="18" charset="2"/>
              </a:rPr>
              <a:t>, i.e. a Printed </a:t>
            </a:r>
            <a:r>
              <a:rPr lang="en-US" sz="2300" dirty="0">
                <a:latin typeface="+mj-lt"/>
                <a:ea typeface="Symbol" panose="05050102010706020507" pitchFamily="18" charset="2"/>
                <a:cs typeface="Symbol" panose="05050102010706020507" pitchFamily="18" charset="2"/>
              </a:rPr>
              <a:t>R</a:t>
            </a:r>
            <a:r>
              <a:rPr lang="en-US" sz="2300" dirty="0">
                <a:effectLst/>
                <a:latin typeface="+mj-lt"/>
                <a:ea typeface="Symbol" panose="05050102010706020507" pitchFamily="18" charset="2"/>
                <a:cs typeface="Symbol" panose="05050102010706020507" pitchFamily="18" charset="2"/>
              </a:rPr>
              <a:t>ecord. </a:t>
            </a:r>
          </a:p>
          <a:p>
            <a:pPr marL="0" marR="92710" lvl="0" indent="0" algn="just">
              <a:lnSpc>
                <a:spcPct val="102000"/>
              </a:lnSpc>
              <a:spcBef>
                <a:spcPts val="445"/>
              </a:spcBef>
              <a:spcAft>
                <a:spcPts val="0"/>
              </a:spcAft>
              <a:buSzPts val="1100"/>
              <a:buNone/>
              <a:tabLst>
                <a:tab pos="853440" algn="l"/>
              </a:tabLst>
            </a:pPr>
            <a:endParaRPr lang="en-US" sz="2300" dirty="0">
              <a:latin typeface="+mj-lt"/>
              <a:ea typeface="Symbol" panose="05050102010706020507" pitchFamily="18" charset="2"/>
              <a:cs typeface="Symbol" panose="05050102010706020507" pitchFamily="18" charset="2"/>
            </a:endParaRPr>
          </a:p>
          <a:p>
            <a:pPr marL="0" marR="92710" lvl="0" indent="0" algn="just">
              <a:lnSpc>
                <a:spcPct val="102000"/>
              </a:lnSpc>
              <a:spcBef>
                <a:spcPts val="445"/>
              </a:spcBef>
              <a:spcAft>
                <a:spcPts val="0"/>
              </a:spcAft>
              <a:buSzPts val="1100"/>
              <a:buNone/>
              <a:tabLst>
                <a:tab pos="853440" algn="l"/>
              </a:tabLst>
            </a:pPr>
            <a:r>
              <a:rPr lang="en-US" sz="2300" dirty="0">
                <a:effectLst/>
                <a:latin typeface="+mj-lt"/>
                <a:ea typeface="Symbol" panose="05050102010706020507" pitchFamily="18" charset="2"/>
                <a:cs typeface="Symbol" panose="05050102010706020507" pitchFamily="18" charset="2"/>
              </a:rPr>
              <a:t>In the absence of</a:t>
            </a:r>
            <a:r>
              <a:rPr lang="en-US" sz="2300" spc="5" dirty="0">
                <a:effectLst/>
                <a:latin typeface="+mj-lt"/>
                <a:ea typeface="Symbol" panose="05050102010706020507" pitchFamily="18" charset="2"/>
                <a:cs typeface="Symbol" panose="05050102010706020507" pitchFamily="18" charset="2"/>
              </a:rPr>
              <a:t> </a:t>
            </a:r>
            <a:r>
              <a:rPr lang="en-US" sz="2300" spc="5" dirty="0">
                <a:latin typeface="+mj-lt"/>
                <a:ea typeface="Symbol" panose="05050102010706020507" pitchFamily="18" charset="2"/>
                <a:cs typeface="Symbol" panose="05050102010706020507" pitchFamily="18" charset="2"/>
              </a:rPr>
              <a:t>P</a:t>
            </a:r>
            <a:r>
              <a:rPr lang="en-US" sz="2300" dirty="0">
                <a:effectLst/>
                <a:latin typeface="+mj-lt"/>
                <a:ea typeface="Symbol" panose="05050102010706020507" pitchFamily="18" charset="2"/>
                <a:cs typeface="Symbol" panose="05050102010706020507" pitchFamily="18" charset="2"/>
              </a:rPr>
              <a:t>hysical </a:t>
            </a:r>
            <a:r>
              <a:rPr lang="en-US" sz="2300" dirty="0">
                <a:latin typeface="+mj-lt"/>
                <a:ea typeface="Symbol" panose="05050102010706020507" pitchFamily="18" charset="2"/>
                <a:cs typeface="Symbol" panose="05050102010706020507" pitchFamily="18" charset="2"/>
              </a:rPr>
              <a:t>O</a:t>
            </a:r>
            <a:r>
              <a:rPr lang="en-US" sz="2300" dirty="0">
                <a:effectLst/>
                <a:latin typeface="+mj-lt"/>
                <a:ea typeface="Symbol" panose="05050102010706020507" pitchFamily="18" charset="2"/>
                <a:cs typeface="Symbol" panose="05050102010706020507" pitchFamily="18" charset="2"/>
              </a:rPr>
              <a:t>utput, it may be necessary for an Auditor to </a:t>
            </a:r>
            <a:r>
              <a:rPr lang="en-US" sz="2300" b="1" i="1" dirty="0">
                <a:effectLst/>
                <a:latin typeface="+mj-lt"/>
                <a:ea typeface="Symbol" panose="05050102010706020507" pitchFamily="18" charset="2"/>
                <a:cs typeface="Symbol" panose="05050102010706020507" pitchFamily="18" charset="2"/>
              </a:rPr>
              <a:t>directly access the Electronic</a:t>
            </a:r>
            <a:r>
              <a:rPr lang="en-US" sz="2300" b="1" i="1" spc="5" dirty="0">
                <a:effectLst/>
                <a:latin typeface="+mj-lt"/>
                <a:ea typeface="Symbol" panose="05050102010706020507" pitchFamily="18" charset="2"/>
                <a:cs typeface="Symbol" panose="05050102010706020507" pitchFamily="18" charset="2"/>
              </a:rPr>
              <a:t> </a:t>
            </a:r>
            <a:r>
              <a:rPr lang="en-US" sz="2300" b="1" i="1" spc="5" dirty="0">
                <a:latin typeface="+mj-lt"/>
                <a:ea typeface="Symbol" panose="05050102010706020507" pitchFamily="18" charset="2"/>
                <a:cs typeface="Symbol" panose="05050102010706020507" pitchFamily="18" charset="2"/>
              </a:rPr>
              <a:t>D</a:t>
            </a:r>
            <a:r>
              <a:rPr lang="en-US" sz="2300" b="1" i="1" dirty="0">
                <a:effectLst/>
                <a:latin typeface="+mj-lt"/>
                <a:ea typeface="Symbol" panose="05050102010706020507" pitchFamily="18" charset="2"/>
                <a:cs typeface="Symbol" panose="05050102010706020507" pitchFamily="18" charset="2"/>
              </a:rPr>
              <a:t>ata retained on the Client’s </a:t>
            </a:r>
            <a:r>
              <a:rPr lang="en-US" sz="2300" b="1" i="1" dirty="0">
                <a:latin typeface="+mj-lt"/>
                <a:ea typeface="Symbol" panose="05050102010706020507" pitchFamily="18" charset="2"/>
                <a:cs typeface="Symbol" panose="05050102010706020507" pitchFamily="18" charset="2"/>
              </a:rPr>
              <a:t>C</a:t>
            </a:r>
            <a:r>
              <a:rPr lang="en-US" sz="2300" b="1" i="1" dirty="0">
                <a:effectLst/>
                <a:latin typeface="+mj-lt"/>
                <a:ea typeface="Symbol" panose="05050102010706020507" pitchFamily="18" charset="2"/>
                <a:cs typeface="Symbol" panose="05050102010706020507" pitchFamily="18" charset="2"/>
              </a:rPr>
              <a:t>omputer</a:t>
            </a:r>
            <a:r>
              <a:rPr lang="en-US" sz="2300" dirty="0">
                <a:effectLst/>
                <a:latin typeface="+mj-lt"/>
                <a:ea typeface="Symbol" panose="05050102010706020507" pitchFamily="18" charset="2"/>
                <a:cs typeface="Symbol" panose="05050102010706020507" pitchFamily="18" charset="2"/>
              </a:rPr>
              <a:t>. </a:t>
            </a:r>
          </a:p>
          <a:p>
            <a:pPr marL="0" marR="92710" lvl="0" indent="0" algn="just">
              <a:lnSpc>
                <a:spcPct val="102000"/>
              </a:lnSpc>
              <a:spcBef>
                <a:spcPts val="445"/>
              </a:spcBef>
              <a:spcAft>
                <a:spcPts val="0"/>
              </a:spcAft>
              <a:buSzPts val="1100"/>
              <a:buNone/>
              <a:tabLst>
                <a:tab pos="853440" algn="l"/>
              </a:tabLst>
            </a:pPr>
            <a:endParaRPr lang="en-US" sz="2300" dirty="0">
              <a:latin typeface="+mj-lt"/>
              <a:ea typeface="Symbol" panose="05050102010706020507" pitchFamily="18" charset="2"/>
              <a:cs typeface="Symbol" panose="05050102010706020507" pitchFamily="18" charset="2"/>
            </a:endParaRPr>
          </a:p>
          <a:p>
            <a:pPr marL="0" marR="92710" lvl="0" indent="0" algn="just">
              <a:lnSpc>
                <a:spcPct val="102000"/>
              </a:lnSpc>
              <a:spcBef>
                <a:spcPts val="445"/>
              </a:spcBef>
              <a:spcAft>
                <a:spcPts val="0"/>
              </a:spcAft>
              <a:buSzPts val="1100"/>
              <a:buNone/>
              <a:tabLst>
                <a:tab pos="853440" algn="l"/>
              </a:tabLst>
            </a:pPr>
            <a:r>
              <a:rPr lang="en-US" sz="2300" dirty="0">
                <a:effectLst/>
                <a:latin typeface="+mj-lt"/>
                <a:ea typeface="Symbol" panose="05050102010706020507" pitchFamily="18" charset="2"/>
                <a:cs typeface="Symbol" panose="05050102010706020507" pitchFamily="18" charset="2"/>
              </a:rPr>
              <a:t>This is normally achieved by having the client</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provide a Computer </a:t>
            </a:r>
            <a:r>
              <a:rPr lang="en-US" sz="2300" dirty="0">
                <a:latin typeface="+mj-lt"/>
                <a:ea typeface="Symbol" panose="05050102010706020507" pitchFamily="18" charset="2"/>
                <a:cs typeface="Symbol" panose="05050102010706020507" pitchFamily="18" charset="2"/>
              </a:rPr>
              <a:t>T</a:t>
            </a:r>
            <a:r>
              <a:rPr lang="en-US" sz="2300" dirty="0">
                <a:effectLst/>
                <a:latin typeface="+mj-lt"/>
                <a:ea typeface="Symbol" panose="05050102010706020507" pitchFamily="18" charset="2"/>
                <a:cs typeface="Symbol" panose="05050102010706020507" pitchFamily="18" charset="2"/>
              </a:rPr>
              <a:t>erminal and being Granted </a:t>
            </a:r>
            <a:r>
              <a:rPr lang="en-US" sz="2300" b="1" i="1" dirty="0">
                <a:effectLst/>
                <a:latin typeface="+mj-lt"/>
                <a:ea typeface="Symbol" panose="05050102010706020507" pitchFamily="18" charset="2"/>
                <a:cs typeface="Symbol" panose="05050102010706020507" pitchFamily="18" charset="2"/>
              </a:rPr>
              <a:t>“Read” Access</a:t>
            </a:r>
            <a:r>
              <a:rPr lang="en-US" sz="2300" dirty="0">
                <a:effectLst/>
                <a:latin typeface="+mj-lt"/>
                <a:ea typeface="Symbol" panose="05050102010706020507" pitchFamily="18" charset="2"/>
                <a:cs typeface="Symbol" panose="05050102010706020507" pitchFamily="18" charset="2"/>
              </a:rPr>
              <a:t> to the required Data</a:t>
            </a:r>
            <a:r>
              <a:rPr lang="en-US" sz="2300" spc="5" dirty="0">
                <a:effectLst/>
                <a:latin typeface="+mj-lt"/>
                <a:ea typeface="Symbol" panose="05050102010706020507" pitchFamily="18" charset="2"/>
                <a:cs typeface="Symbol" panose="05050102010706020507" pitchFamily="18" charset="2"/>
              </a:rPr>
              <a:t> </a:t>
            </a:r>
            <a:r>
              <a:rPr lang="en-US" sz="2300" spc="5" dirty="0">
                <a:latin typeface="+mj-lt"/>
                <a:ea typeface="Symbol" panose="05050102010706020507" pitchFamily="18" charset="2"/>
                <a:cs typeface="Symbol" panose="05050102010706020507" pitchFamily="18" charset="2"/>
              </a:rPr>
              <a:t>F</a:t>
            </a:r>
            <a:r>
              <a:rPr lang="en-US" sz="2300" dirty="0">
                <a:effectLst/>
                <a:latin typeface="+mj-lt"/>
                <a:ea typeface="Symbol" panose="05050102010706020507" pitchFamily="18" charset="2"/>
                <a:cs typeface="Symbol" panose="05050102010706020507" pitchFamily="18" charset="2"/>
              </a:rPr>
              <a:t>iles.</a:t>
            </a:r>
            <a:endParaRPr lang="en-IN" sz="2300" dirty="0">
              <a:effectLst/>
              <a:latin typeface="+mj-lt"/>
              <a:ea typeface="Symbol" panose="05050102010706020507" pitchFamily="18" charset="2"/>
              <a:cs typeface="Symbol" panose="05050102010706020507" pitchFamily="18" charset="2"/>
            </a:endParaRPr>
          </a:p>
        </p:txBody>
      </p:sp>
    </p:spTree>
    <p:extLst>
      <p:ext uri="{BB962C8B-B14F-4D97-AF65-F5344CB8AC3E}">
        <p14:creationId xmlns:p14="http://schemas.microsoft.com/office/powerpoint/2010/main" val="219773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marR="94615" lvl="0" indent="0" algn="just">
              <a:lnSpc>
                <a:spcPct val="102000"/>
              </a:lnSpc>
              <a:spcBef>
                <a:spcPts val="430"/>
              </a:spcBef>
              <a:spcAft>
                <a:spcPts val="0"/>
              </a:spcAft>
              <a:buSzPts val="1100"/>
              <a:buNone/>
              <a:tabLst>
                <a:tab pos="853440" algn="l"/>
              </a:tabLst>
            </a:pPr>
            <a:endParaRPr lang="en-US" sz="2300" b="1" dirty="0">
              <a:effectLst/>
              <a:latin typeface="+mj-lt"/>
              <a:ea typeface="Symbol" panose="05050102010706020507" pitchFamily="18" charset="2"/>
              <a:cs typeface="Arial MT"/>
            </a:endParaRPr>
          </a:p>
          <a:p>
            <a:pPr marL="0" marR="94615" lvl="0" indent="0" algn="just">
              <a:lnSpc>
                <a:spcPct val="102000"/>
              </a:lnSpc>
              <a:spcBef>
                <a:spcPts val="430"/>
              </a:spcBef>
              <a:spcAft>
                <a:spcPts val="0"/>
              </a:spcAft>
              <a:buSzPts val="1100"/>
              <a:buNone/>
              <a:tabLst>
                <a:tab pos="853440" algn="l"/>
              </a:tabLst>
            </a:pPr>
            <a:r>
              <a:rPr lang="en-US" sz="2300" b="1" dirty="0">
                <a:effectLst/>
                <a:latin typeface="+mj-lt"/>
                <a:ea typeface="Symbol" panose="05050102010706020507" pitchFamily="18" charset="2"/>
                <a:cs typeface="Arial MT"/>
              </a:rPr>
              <a:t>Audit</a:t>
            </a:r>
            <a:r>
              <a:rPr lang="en-US" sz="2300" b="1" spc="5" dirty="0">
                <a:effectLst/>
                <a:latin typeface="+mj-lt"/>
                <a:ea typeface="Symbol" panose="05050102010706020507" pitchFamily="18" charset="2"/>
                <a:cs typeface="Arial MT"/>
              </a:rPr>
              <a:t> </a:t>
            </a:r>
            <a:r>
              <a:rPr lang="en-US" sz="2300" b="1" spc="5" dirty="0">
                <a:latin typeface="+mj-lt"/>
                <a:ea typeface="Symbol" panose="05050102010706020507" pitchFamily="18" charset="2"/>
                <a:cs typeface="Arial MT"/>
              </a:rPr>
              <a:t>E</a:t>
            </a:r>
            <a:r>
              <a:rPr lang="en-US" sz="2300" b="1" dirty="0">
                <a:effectLst/>
                <a:latin typeface="+mj-lt"/>
                <a:ea typeface="Symbol" panose="05050102010706020507" pitchFamily="18" charset="2"/>
                <a:cs typeface="Arial MT"/>
              </a:rPr>
              <a:t>vidence:</a:t>
            </a:r>
            <a:r>
              <a:rPr lang="en-US" sz="2300" b="1" spc="5" dirty="0">
                <a:effectLst/>
                <a:latin typeface="+mj-lt"/>
                <a:ea typeface="Symbol" panose="05050102010706020507" pitchFamily="18" charset="2"/>
                <a:cs typeface="Arial MT"/>
              </a:rPr>
              <a:t> </a:t>
            </a:r>
            <a:r>
              <a:rPr lang="en-US" sz="2300" dirty="0">
                <a:effectLst/>
                <a:latin typeface="+mj-lt"/>
                <a:ea typeface="Symbol" panose="05050102010706020507" pitchFamily="18" charset="2"/>
                <a:cs typeface="Symbol" panose="05050102010706020507" pitchFamily="18" charset="2"/>
              </a:rPr>
              <a:t>Certain</a:t>
            </a:r>
            <a:r>
              <a:rPr lang="en-US" sz="2300" spc="5" dirty="0">
                <a:effectLst/>
                <a:latin typeface="+mj-lt"/>
                <a:ea typeface="Symbol" panose="05050102010706020507" pitchFamily="18" charset="2"/>
                <a:cs typeface="Symbol" panose="05050102010706020507" pitchFamily="18" charset="2"/>
              </a:rPr>
              <a:t> </a:t>
            </a:r>
            <a:r>
              <a:rPr lang="en-US" sz="2300" spc="5" dirty="0">
                <a:latin typeface="+mj-lt"/>
                <a:ea typeface="Symbol" panose="05050102010706020507" pitchFamily="18" charset="2"/>
                <a:cs typeface="Symbol" panose="05050102010706020507" pitchFamily="18" charset="2"/>
              </a:rPr>
              <a:t>T</a:t>
            </a:r>
            <a:r>
              <a:rPr lang="en-US" sz="2300" dirty="0">
                <a:effectLst/>
                <a:latin typeface="+mj-lt"/>
                <a:ea typeface="Symbol" panose="05050102010706020507" pitchFamily="18" charset="2"/>
                <a:cs typeface="Symbol" panose="05050102010706020507" pitchFamily="18" charset="2"/>
              </a:rPr>
              <a:t>ransactions</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may</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be</a:t>
            </a:r>
            <a:r>
              <a:rPr lang="en-US" sz="2300" spc="5" dirty="0">
                <a:effectLst/>
                <a:latin typeface="+mj-lt"/>
                <a:ea typeface="Symbol" panose="05050102010706020507" pitchFamily="18" charset="2"/>
                <a:cs typeface="Symbol" panose="05050102010706020507" pitchFamily="18" charset="2"/>
              </a:rPr>
              <a:t> </a:t>
            </a:r>
            <a:r>
              <a:rPr lang="en-US" sz="2300" b="1" i="1" spc="5" dirty="0">
                <a:latin typeface="+mj-lt"/>
                <a:ea typeface="Symbol" panose="05050102010706020507" pitchFamily="18" charset="2"/>
                <a:cs typeface="Symbol" panose="05050102010706020507" pitchFamily="18" charset="2"/>
              </a:rPr>
              <a:t>G</a:t>
            </a:r>
            <a:r>
              <a:rPr lang="en-US" sz="2300" b="1" i="1" dirty="0">
                <a:effectLst/>
                <a:latin typeface="+mj-lt"/>
                <a:ea typeface="Symbol" panose="05050102010706020507" pitchFamily="18" charset="2"/>
                <a:cs typeface="Symbol" panose="05050102010706020507" pitchFamily="18" charset="2"/>
              </a:rPr>
              <a:t>enerated</a:t>
            </a:r>
            <a:r>
              <a:rPr lang="en-US" sz="2300" b="1" i="1" spc="5" dirty="0">
                <a:effectLst/>
                <a:latin typeface="+mj-lt"/>
                <a:ea typeface="Symbol" panose="05050102010706020507" pitchFamily="18" charset="2"/>
                <a:cs typeface="Symbol" panose="05050102010706020507" pitchFamily="18" charset="2"/>
              </a:rPr>
              <a:t> </a:t>
            </a:r>
            <a:r>
              <a:rPr lang="en-US" sz="2300" b="1" i="1" spc="5" dirty="0">
                <a:latin typeface="+mj-lt"/>
                <a:ea typeface="Symbol" panose="05050102010706020507" pitchFamily="18" charset="2"/>
                <a:cs typeface="Symbol" panose="05050102010706020507" pitchFamily="18" charset="2"/>
              </a:rPr>
              <a:t>A</a:t>
            </a:r>
            <a:r>
              <a:rPr lang="en-US" sz="2300" b="1" i="1" dirty="0">
                <a:effectLst/>
                <a:latin typeface="+mj-lt"/>
                <a:ea typeface="Symbol" panose="05050102010706020507" pitchFamily="18" charset="2"/>
                <a:cs typeface="Symbol" panose="05050102010706020507" pitchFamily="18" charset="2"/>
              </a:rPr>
              <a:t>utomatically</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by</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the</a:t>
            </a:r>
            <a:r>
              <a:rPr lang="en-US" sz="2300" spc="5" dirty="0">
                <a:effectLst/>
                <a:latin typeface="+mj-lt"/>
                <a:ea typeface="Symbol" panose="05050102010706020507" pitchFamily="18" charset="2"/>
                <a:cs typeface="Symbol" panose="05050102010706020507" pitchFamily="18" charset="2"/>
              </a:rPr>
              <a:t> </a:t>
            </a:r>
            <a:r>
              <a:rPr lang="en-US" sz="2300" spc="5" dirty="0">
                <a:latin typeface="+mj-lt"/>
                <a:ea typeface="Symbol" panose="05050102010706020507" pitchFamily="18" charset="2"/>
                <a:cs typeface="Symbol" panose="05050102010706020507" pitchFamily="18" charset="2"/>
              </a:rPr>
              <a:t>C</a:t>
            </a:r>
            <a:r>
              <a:rPr lang="en-US" sz="2300" dirty="0">
                <a:effectLst/>
                <a:latin typeface="+mj-lt"/>
                <a:ea typeface="Symbol" panose="05050102010706020507" pitchFamily="18" charset="2"/>
                <a:cs typeface="Symbol" panose="05050102010706020507" pitchFamily="18" charset="2"/>
              </a:rPr>
              <a:t>omputer </a:t>
            </a:r>
            <a:r>
              <a:rPr lang="en-US" sz="2300" dirty="0">
                <a:latin typeface="+mj-lt"/>
                <a:ea typeface="Symbol" panose="05050102010706020507" pitchFamily="18" charset="2"/>
                <a:cs typeface="Symbol" panose="05050102010706020507" pitchFamily="18" charset="2"/>
              </a:rPr>
              <a:t>S</a:t>
            </a:r>
            <a:r>
              <a:rPr lang="en-US" sz="2300" dirty="0">
                <a:effectLst/>
                <a:latin typeface="+mj-lt"/>
                <a:ea typeface="Symbol" panose="05050102010706020507" pitchFamily="18" charset="2"/>
                <a:cs typeface="Symbol" panose="05050102010706020507" pitchFamily="18" charset="2"/>
              </a:rPr>
              <a:t>ystem. </a:t>
            </a:r>
          </a:p>
          <a:p>
            <a:pPr marL="0" marR="94615" lvl="0" indent="0" algn="just">
              <a:lnSpc>
                <a:spcPct val="102000"/>
              </a:lnSpc>
              <a:spcBef>
                <a:spcPts val="430"/>
              </a:spcBef>
              <a:spcAft>
                <a:spcPts val="0"/>
              </a:spcAft>
              <a:buSzPts val="1100"/>
              <a:buNone/>
              <a:tabLst>
                <a:tab pos="853440" algn="l"/>
              </a:tabLst>
            </a:pPr>
            <a:endParaRPr lang="en-US" sz="2300" dirty="0">
              <a:latin typeface="+mj-lt"/>
              <a:ea typeface="Symbol" panose="05050102010706020507" pitchFamily="18" charset="2"/>
              <a:cs typeface="Symbol" panose="05050102010706020507" pitchFamily="18" charset="2"/>
            </a:endParaRPr>
          </a:p>
          <a:p>
            <a:pPr marL="0" marR="94615" lvl="0" indent="0" algn="just">
              <a:lnSpc>
                <a:spcPct val="102000"/>
              </a:lnSpc>
              <a:spcBef>
                <a:spcPts val="430"/>
              </a:spcBef>
              <a:spcAft>
                <a:spcPts val="0"/>
              </a:spcAft>
              <a:buSzPts val="1100"/>
              <a:buNone/>
              <a:tabLst>
                <a:tab pos="853440" algn="l"/>
              </a:tabLst>
            </a:pPr>
            <a:r>
              <a:rPr lang="en-US" sz="2300" dirty="0">
                <a:effectLst/>
                <a:latin typeface="+mj-lt"/>
                <a:ea typeface="Symbol" panose="05050102010706020507" pitchFamily="18" charset="2"/>
                <a:cs typeface="Symbol" panose="05050102010706020507" pitchFamily="18" charset="2"/>
              </a:rPr>
              <a:t>For </a:t>
            </a:r>
            <a:r>
              <a:rPr lang="en-US" sz="2300" dirty="0">
                <a:latin typeface="+mj-lt"/>
                <a:ea typeface="Symbol" panose="05050102010706020507" pitchFamily="18" charset="2"/>
                <a:cs typeface="Symbol" panose="05050102010706020507" pitchFamily="18" charset="2"/>
              </a:rPr>
              <a:t>E</a:t>
            </a:r>
            <a:r>
              <a:rPr lang="en-US" sz="2300" dirty="0">
                <a:effectLst/>
                <a:latin typeface="+mj-lt"/>
                <a:ea typeface="Symbol" panose="05050102010706020507" pitchFamily="18" charset="2"/>
                <a:cs typeface="Symbol" panose="05050102010706020507" pitchFamily="18" charset="2"/>
              </a:rPr>
              <a:t>xample, a Fixed </a:t>
            </a:r>
            <a:r>
              <a:rPr lang="en-US" sz="2300" dirty="0">
                <a:latin typeface="+mj-lt"/>
                <a:ea typeface="Symbol" panose="05050102010706020507" pitchFamily="18" charset="2"/>
                <a:cs typeface="Symbol" panose="05050102010706020507" pitchFamily="18" charset="2"/>
              </a:rPr>
              <a:t>A</a:t>
            </a:r>
            <a:r>
              <a:rPr lang="en-US" sz="2300" dirty="0">
                <a:effectLst/>
                <a:latin typeface="+mj-lt"/>
                <a:ea typeface="Symbol" panose="05050102010706020507" pitchFamily="18" charset="2"/>
                <a:cs typeface="Symbol" panose="05050102010706020507" pitchFamily="18" charset="2"/>
              </a:rPr>
              <a:t>sset </a:t>
            </a:r>
            <a:r>
              <a:rPr lang="en-US" sz="2300" dirty="0">
                <a:latin typeface="+mj-lt"/>
                <a:ea typeface="Symbol" panose="05050102010706020507" pitchFamily="18" charset="2"/>
                <a:cs typeface="Symbol" panose="05050102010706020507" pitchFamily="18" charset="2"/>
              </a:rPr>
              <a:t>S</a:t>
            </a:r>
            <a:r>
              <a:rPr lang="en-US" sz="2300" dirty="0">
                <a:effectLst/>
                <a:latin typeface="+mj-lt"/>
                <a:ea typeface="Symbol" panose="05050102010706020507" pitchFamily="18" charset="2"/>
                <a:cs typeface="Symbol" panose="05050102010706020507" pitchFamily="18" charset="2"/>
              </a:rPr>
              <a:t>ystem may </a:t>
            </a:r>
            <a:r>
              <a:rPr lang="en-US" sz="2300" b="1" i="1" dirty="0">
                <a:effectLst/>
                <a:latin typeface="+mj-lt"/>
                <a:ea typeface="Symbol" panose="05050102010706020507" pitchFamily="18" charset="2"/>
                <a:cs typeface="Symbol" panose="05050102010706020507" pitchFamily="18" charset="2"/>
              </a:rPr>
              <a:t>Automatically </a:t>
            </a:r>
            <a:r>
              <a:rPr lang="en-US" sz="2300" b="1" i="1" dirty="0">
                <a:latin typeface="+mj-lt"/>
                <a:ea typeface="Symbol" panose="05050102010706020507" pitchFamily="18" charset="2"/>
                <a:cs typeface="Symbol" panose="05050102010706020507" pitchFamily="18" charset="2"/>
              </a:rPr>
              <a:t>C</a:t>
            </a:r>
            <a:r>
              <a:rPr lang="en-US" sz="2300" b="1" i="1" dirty="0">
                <a:effectLst/>
                <a:latin typeface="+mj-lt"/>
                <a:ea typeface="Symbol" panose="05050102010706020507" pitchFamily="18" charset="2"/>
                <a:cs typeface="Symbol" panose="05050102010706020507" pitchFamily="18" charset="2"/>
              </a:rPr>
              <a:t>alculate</a:t>
            </a:r>
            <a:r>
              <a:rPr lang="en-US" sz="2300" b="1" i="1" spc="5" dirty="0">
                <a:effectLst/>
                <a:latin typeface="+mj-lt"/>
                <a:ea typeface="Symbol" panose="05050102010706020507" pitchFamily="18" charset="2"/>
                <a:cs typeface="Symbol" panose="05050102010706020507" pitchFamily="18" charset="2"/>
              </a:rPr>
              <a:t> </a:t>
            </a:r>
            <a:r>
              <a:rPr lang="en-US" sz="2300" b="1" i="1" spc="5" dirty="0">
                <a:latin typeface="+mj-lt"/>
                <a:ea typeface="Symbol" panose="05050102010706020507" pitchFamily="18" charset="2"/>
                <a:cs typeface="Symbol" panose="05050102010706020507" pitchFamily="18" charset="2"/>
              </a:rPr>
              <a:t>D</a:t>
            </a:r>
            <a:r>
              <a:rPr lang="en-US" sz="2300" b="1" i="1" dirty="0">
                <a:effectLst/>
                <a:latin typeface="+mj-lt"/>
                <a:ea typeface="Symbol" panose="05050102010706020507" pitchFamily="18" charset="2"/>
                <a:cs typeface="Symbol" panose="05050102010706020507" pitchFamily="18" charset="2"/>
              </a:rPr>
              <a:t>epreciation</a:t>
            </a:r>
            <a:r>
              <a:rPr lang="en-US" sz="2300" dirty="0">
                <a:effectLst/>
                <a:latin typeface="+mj-lt"/>
                <a:ea typeface="Symbol" panose="05050102010706020507" pitchFamily="18" charset="2"/>
                <a:cs typeface="Symbol" panose="05050102010706020507" pitchFamily="18" charset="2"/>
              </a:rPr>
              <a:t> on Assets at the end of each Calendar </a:t>
            </a:r>
            <a:r>
              <a:rPr lang="en-US" sz="2300" dirty="0">
                <a:latin typeface="+mj-lt"/>
                <a:ea typeface="Symbol" panose="05050102010706020507" pitchFamily="18" charset="2"/>
                <a:cs typeface="Symbol" panose="05050102010706020507" pitchFamily="18" charset="2"/>
              </a:rPr>
              <a:t>M</a:t>
            </a:r>
            <a:r>
              <a:rPr lang="en-US" sz="2300" dirty="0">
                <a:effectLst/>
                <a:latin typeface="+mj-lt"/>
                <a:ea typeface="Symbol" panose="05050102010706020507" pitchFamily="18" charset="2"/>
                <a:cs typeface="Symbol" panose="05050102010706020507" pitchFamily="18" charset="2"/>
              </a:rPr>
              <a:t>onth. </a:t>
            </a:r>
          </a:p>
          <a:p>
            <a:pPr marL="0" marR="94615" lvl="0" indent="0" algn="just">
              <a:lnSpc>
                <a:spcPct val="102000"/>
              </a:lnSpc>
              <a:spcBef>
                <a:spcPts val="430"/>
              </a:spcBef>
              <a:spcAft>
                <a:spcPts val="0"/>
              </a:spcAft>
              <a:buSzPts val="1100"/>
              <a:buNone/>
              <a:tabLst>
                <a:tab pos="853440" algn="l"/>
              </a:tabLst>
            </a:pPr>
            <a:endParaRPr lang="en-US" sz="2300" dirty="0">
              <a:latin typeface="+mj-lt"/>
              <a:ea typeface="Symbol" panose="05050102010706020507" pitchFamily="18" charset="2"/>
              <a:cs typeface="Symbol" panose="05050102010706020507" pitchFamily="18" charset="2"/>
            </a:endParaRPr>
          </a:p>
          <a:p>
            <a:pPr marL="0" marR="94615" lvl="0" indent="0" algn="just">
              <a:lnSpc>
                <a:spcPct val="102000"/>
              </a:lnSpc>
              <a:spcBef>
                <a:spcPts val="430"/>
              </a:spcBef>
              <a:spcAft>
                <a:spcPts val="0"/>
              </a:spcAft>
              <a:buSzPts val="1100"/>
              <a:buNone/>
              <a:tabLst>
                <a:tab pos="853440" algn="l"/>
              </a:tabLst>
            </a:pPr>
            <a:r>
              <a:rPr lang="en-US" sz="2300" dirty="0">
                <a:effectLst/>
                <a:latin typeface="+mj-lt"/>
                <a:ea typeface="Symbol" panose="05050102010706020507" pitchFamily="18" charset="2"/>
                <a:cs typeface="Symbol" panose="05050102010706020507" pitchFamily="18" charset="2"/>
              </a:rPr>
              <a:t>The </a:t>
            </a:r>
            <a:r>
              <a:rPr lang="en-US" sz="2300" dirty="0">
                <a:latin typeface="+mj-lt"/>
                <a:ea typeface="Symbol" panose="05050102010706020507" pitchFamily="18" charset="2"/>
                <a:cs typeface="Symbol" panose="05050102010706020507" pitchFamily="18" charset="2"/>
              </a:rPr>
              <a:t>D</a:t>
            </a:r>
            <a:r>
              <a:rPr lang="en-US" sz="2300" dirty="0">
                <a:effectLst/>
                <a:latin typeface="+mj-lt"/>
                <a:ea typeface="Symbol" panose="05050102010706020507" pitchFamily="18" charset="2"/>
                <a:cs typeface="Symbol" panose="05050102010706020507" pitchFamily="18" charset="2"/>
              </a:rPr>
              <a:t>epreciation </a:t>
            </a:r>
            <a:r>
              <a:rPr lang="en-US" sz="2300" dirty="0">
                <a:latin typeface="+mj-lt"/>
                <a:ea typeface="Symbol" panose="05050102010706020507" pitchFamily="18" charset="2"/>
                <a:cs typeface="Symbol" panose="05050102010706020507" pitchFamily="18" charset="2"/>
              </a:rPr>
              <a:t>C</a:t>
            </a:r>
            <a:r>
              <a:rPr lang="en-US" sz="2300" dirty="0">
                <a:effectLst/>
                <a:latin typeface="+mj-lt"/>
                <a:ea typeface="Symbol" panose="05050102010706020507" pitchFamily="18" charset="2"/>
                <a:cs typeface="Symbol" panose="05050102010706020507" pitchFamily="18" charset="2"/>
              </a:rPr>
              <a:t>harge</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may be </a:t>
            </a:r>
            <a:r>
              <a:rPr lang="en-US" sz="2300" b="1" i="1" dirty="0">
                <a:effectLst/>
                <a:latin typeface="+mj-lt"/>
                <a:ea typeface="Symbol" panose="05050102010706020507" pitchFamily="18" charset="2"/>
                <a:cs typeface="Symbol" panose="05050102010706020507" pitchFamily="18" charset="2"/>
              </a:rPr>
              <a:t>Automatically </a:t>
            </a:r>
            <a:r>
              <a:rPr lang="en-US" sz="2300" b="1" i="1" dirty="0">
                <a:latin typeface="+mj-lt"/>
                <a:ea typeface="Symbol" panose="05050102010706020507" pitchFamily="18" charset="2"/>
                <a:cs typeface="Symbol" panose="05050102010706020507" pitchFamily="18" charset="2"/>
              </a:rPr>
              <a:t>T</a:t>
            </a:r>
            <a:r>
              <a:rPr lang="en-US" sz="2300" b="1" i="1" dirty="0">
                <a:effectLst/>
                <a:latin typeface="+mj-lt"/>
                <a:ea typeface="Symbol" panose="05050102010706020507" pitchFamily="18" charset="2"/>
                <a:cs typeface="Symbol" panose="05050102010706020507" pitchFamily="18" charset="2"/>
              </a:rPr>
              <a:t>ransferred (Journalized) from the Fixed </a:t>
            </a:r>
            <a:r>
              <a:rPr lang="en-US" sz="2300" b="1" i="1" dirty="0">
                <a:latin typeface="+mj-lt"/>
                <a:ea typeface="Symbol" panose="05050102010706020507" pitchFamily="18" charset="2"/>
                <a:cs typeface="Symbol" panose="05050102010706020507" pitchFamily="18" charset="2"/>
              </a:rPr>
              <a:t>A</a:t>
            </a:r>
            <a:r>
              <a:rPr lang="en-US" sz="2300" b="1" i="1" dirty="0">
                <a:effectLst/>
                <a:latin typeface="+mj-lt"/>
                <a:ea typeface="Symbol" panose="05050102010706020507" pitchFamily="18" charset="2"/>
                <a:cs typeface="Symbol" panose="05050102010706020507" pitchFamily="18" charset="2"/>
              </a:rPr>
              <a:t>ssets </a:t>
            </a:r>
            <a:r>
              <a:rPr lang="en-US" sz="2300" b="1" i="1" dirty="0">
                <a:latin typeface="+mj-lt"/>
                <a:ea typeface="Symbol" panose="05050102010706020507" pitchFamily="18" charset="2"/>
                <a:cs typeface="Symbol" panose="05050102010706020507" pitchFamily="18" charset="2"/>
              </a:rPr>
              <a:t>R</a:t>
            </a:r>
            <a:r>
              <a:rPr lang="en-US" sz="2300" b="1" i="1" dirty="0">
                <a:effectLst/>
                <a:latin typeface="+mj-lt"/>
                <a:ea typeface="Symbol" panose="05050102010706020507" pitchFamily="18" charset="2"/>
                <a:cs typeface="Symbol" panose="05050102010706020507" pitchFamily="18" charset="2"/>
              </a:rPr>
              <a:t>egister to the</a:t>
            </a:r>
            <a:r>
              <a:rPr lang="en-US" sz="2300" b="1" i="1" spc="5" dirty="0">
                <a:effectLst/>
                <a:latin typeface="+mj-lt"/>
                <a:ea typeface="Symbol" panose="05050102010706020507" pitchFamily="18" charset="2"/>
                <a:cs typeface="Symbol" panose="05050102010706020507" pitchFamily="18" charset="2"/>
              </a:rPr>
              <a:t> </a:t>
            </a:r>
            <a:r>
              <a:rPr lang="en-US" sz="2300" b="1" i="1" spc="5" dirty="0">
                <a:latin typeface="+mj-lt"/>
                <a:ea typeface="Symbol" panose="05050102010706020507" pitchFamily="18" charset="2"/>
                <a:cs typeface="Symbol" panose="05050102010706020507" pitchFamily="18" charset="2"/>
              </a:rPr>
              <a:t>D</a:t>
            </a:r>
            <a:r>
              <a:rPr lang="en-US" sz="2300" b="1" i="1" dirty="0">
                <a:effectLst/>
                <a:latin typeface="+mj-lt"/>
                <a:ea typeface="Symbol" panose="05050102010706020507" pitchFamily="18" charset="2"/>
                <a:cs typeface="Symbol" panose="05050102010706020507" pitchFamily="18" charset="2"/>
              </a:rPr>
              <a:t>epreciation</a:t>
            </a:r>
            <a:r>
              <a:rPr lang="en-US" sz="2300" b="1" i="1" spc="20" dirty="0">
                <a:effectLst/>
                <a:latin typeface="+mj-lt"/>
                <a:ea typeface="Symbol" panose="05050102010706020507" pitchFamily="18" charset="2"/>
                <a:cs typeface="Symbol" panose="05050102010706020507" pitchFamily="18" charset="2"/>
              </a:rPr>
              <a:t> </a:t>
            </a:r>
            <a:r>
              <a:rPr lang="en-US" sz="2300" b="1" i="1" spc="20" dirty="0">
                <a:latin typeface="+mj-lt"/>
                <a:ea typeface="Symbol" panose="05050102010706020507" pitchFamily="18" charset="2"/>
                <a:cs typeface="Symbol" panose="05050102010706020507" pitchFamily="18" charset="2"/>
              </a:rPr>
              <a:t>A</a:t>
            </a:r>
            <a:r>
              <a:rPr lang="en-US" sz="2300" b="1" i="1" dirty="0">
                <a:effectLst/>
                <a:latin typeface="+mj-lt"/>
                <a:ea typeface="Symbol" panose="05050102010706020507" pitchFamily="18" charset="2"/>
                <a:cs typeface="Symbol" panose="05050102010706020507" pitchFamily="18" charset="2"/>
              </a:rPr>
              <a:t>ccount</a:t>
            </a:r>
            <a:r>
              <a:rPr lang="en-US" sz="2300" spc="2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and</a:t>
            </a:r>
            <a:r>
              <a:rPr lang="en-US" sz="2300" spc="2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hence</a:t>
            </a:r>
            <a:r>
              <a:rPr lang="en-US" sz="2300" spc="2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to</a:t>
            </a:r>
            <a:r>
              <a:rPr lang="en-US" sz="2300" spc="2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the</a:t>
            </a:r>
            <a:r>
              <a:rPr lang="en-US" sz="2300" spc="20" dirty="0">
                <a:effectLst/>
                <a:latin typeface="+mj-lt"/>
                <a:ea typeface="Symbol" panose="05050102010706020507" pitchFamily="18" charset="2"/>
                <a:cs typeface="Symbol" panose="05050102010706020507" pitchFamily="18" charset="2"/>
              </a:rPr>
              <a:t> </a:t>
            </a:r>
            <a:r>
              <a:rPr lang="en-US" sz="2300" spc="20" dirty="0">
                <a:latin typeface="+mj-lt"/>
                <a:ea typeface="Symbol" panose="05050102010706020507" pitchFamily="18" charset="2"/>
                <a:cs typeface="Symbol" panose="05050102010706020507" pitchFamily="18" charset="2"/>
              </a:rPr>
              <a:t>C</a:t>
            </a:r>
            <a:r>
              <a:rPr lang="en-US" sz="2300" dirty="0">
                <a:effectLst/>
                <a:latin typeface="+mj-lt"/>
                <a:ea typeface="Symbol" panose="05050102010706020507" pitchFamily="18" charset="2"/>
                <a:cs typeface="Symbol" panose="05050102010706020507" pitchFamily="18" charset="2"/>
              </a:rPr>
              <a:t>lient’s</a:t>
            </a:r>
            <a:r>
              <a:rPr lang="en-US" sz="2300" spc="30" dirty="0">
                <a:effectLst/>
                <a:latin typeface="+mj-lt"/>
                <a:ea typeface="Symbol" panose="05050102010706020507" pitchFamily="18" charset="2"/>
                <a:cs typeface="Symbol" panose="05050102010706020507" pitchFamily="18" charset="2"/>
              </a:rPr>
              <a:t> </a:t>
            </a:r>
            <a:r>
              <a:rPr lang="en-US" sz="2300" spc="30" dirty="0">
                <a:latin typeface="+mj-lt"/>
                <a:ea typeface="Symbol" panose="05050102010706020507" pitchFamily="18" charset="2"/>
                <a:cs typeface="Symbol" panose="05050102010706020507" pitchFamily="18" charset="2"/>
              </a:rPr>
              <a:t>I</a:t>
            </a:r>
            <a:r>
              <a:rPr lang="en-US" sz="2300" dirty="0">
                <a:effectLst/>
                <a:latin typeface="+mj-lt"/>
                <a:ea typeface="Symbol" panose="05050102010706020507" pitchFamily="18" charset="2"/>
                <a:cs typeface="Symbol" panose="05050102010706020507" pitchFamily="18" charset="2"/>
              </a:rPr>
              <a:t>ncome</a:t>
            </a:r>
            <a:r>
              <a:rPr lang="en-US" sz="2300" spc="2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and</a:t>
            </a:r>
            <a:r>
              <a:rPr lang="en-US" sz="2300" spc="35" dirty="0">
                <a:effectLst/>
                <a:latin typeface="+mj-lt"/>
                <a:ea typeface="Symbol" panose="05050102010706020507" pitchFamily="18" charset="2"/>
                <a:cs typeface="Symbol" panose="05050102010706020507" pitchFamily="18" charset="2"/>
              </a:rPr>
              <a:t> </a:t>
            </a:r>
            <a:r>
              <a:rPr lang="en-US" sz="2300" spc="35" dirty="0">
                <a:latin typeface="+mj-lt"/>
                <a:ea typeface="Symbol" panose="05050102010706020507" pitchFamily="18" charset="2"/>
                <a:cs typeface="Symbol" panose="05050102010706020507" pitchFamily="18" charset="2"/>
              </a:rPr>
              <a:t>E</a:t>
            </a:r>
            <a:r>
              <a:rPr lang="en-US" sz="2300" dirty="0">
                <a:effectLst/>
                <a:latin typeface="+mj-lt"/>
                <a:ea typeface="Symbol" panose="05050102010706020507" pitchFamily="18" charset="2"/>
                <a:cs typeface="Symbol" panose="05050102010706020507" pitchFamily="18" charset="2"/>
              </a:rPr>
              <a:t>xpenditure</a:t>
            </a:r>
            <a:r>
              <a:rPr lang="en-US" sz="2300" spc="25" dirty="0">
                <a:effectLst/>
                <a:latin typeface="+mj-lt"/>
                <a:ea typeface="Symbol" panose="05050102010706020507" pitchFamily="18" charset="2"/>
                <a:cs typeface="Symbol" panose="05050102010706020507" pitchFamily="18" charset="2"/>
              </a:rPr>
              <a:t> </a:t>
            </a:r>
            <a:r>
              <a:rPr lang="en-US" sz="2300" spc="25" dirty="0">
                <a:latin typeface="+mj-lt"/>
                <a:ea typeface="Symbol" panose="05050102010706020507" pitchFamily="18" charset="2"/>
                <a:cs typeface="Symbol" panose="05050102010706020507" pitchFamily="18" charset="2"/>
              </a:rPr>
              <a:t>A</a:t>
            </a:r>
            <a:r>
              <a:rPr lang="en-US" sz="2300" dirty="0">
                <a:effectLst/>
                <a:latin typeface="+mj-lt"/>
                <a:ea typeface="Symbol" panose="05050102010706020507" pitchFamily="18" charset="2"/>
                <a:cs typeface="Symbol" panose="05050102010706020507" pitchFamily="18" charset="2"/>
              </a:rPr>
              <a:t>ccount.</a:t>
            </a:r>
            <a:endParaRPr lang="en-IN" sz="2300" dirty="0">
              <a:effectLst/>
              <a:latin typeface="+mj-lt"/>
              <a:ea typeface="Symbol" panose="05050102010706020507" pitchFamily="18" charset="2"/>
              <a:cs typeface="Symbol" panose="05050102010706020507" pitchFamily="18" charset="2"/>
            </a:endParaRPr>
          </a:p>
        </p:txBody>
      </p:sp>
    </p:spTree>
    <p:extLst>
      <p:ext uri="{BB962C8B-B14F-4D97-AF65-F5344CB8AC3E}">
        <p14:creationId xmlns:p14="http://schemas.microsoft.com/office/powerpoint/2010/main" val="407839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Autofit/>
          </a:bodyPr>
          <a:lstStyle/>
          <a:p>
            <a:pPr marL="0" indent="0" algn="just">
              <a:buNone/>
            </a:pPr>
            <a:r>
              <a:rPr lang="en-US" sz="2300" b="1" dirty="0">
                <a:effectLst/>
                <a:latin typeface="+mj-lt"/>
                <a:ea typeface="Arial MT"/>
                <a:cs typeface="Arial MT"/>
              </a:rPr>
              <a:t>Legal </a:t>
            </a:r>
            <a:r>
              <a:rPr lang="en-US" sz="2300" b="1" dirty="0">
                <a:latin typeface="+mj-lt"/>
                <a:ea typeface="Arial MT"/>
                <a:cs typeface="Arial MT"/>
              </a:rPr>
              <a:t>I</a:t>
            </a:r>
            <a:r>
              <a:rPr lang="en-US" sz="2300" b="1" dirty="0">
                <a:effectLst/>
                <a:latin typeface="+mj-lt"/>
                <a:ea typeface="Arial MT"/>
                <a:cs typeface="Arial MT"/>
              </a:rPr>
              <a:t>ssues: </a:t>
            </a:r>
            <a:r>
              <a:rPr lang="en-US" sz="2300" dirty="0">
                <a:effectLst/>
                <a:latin typeface="+mj-lt"/>
                <a:ea typeface="Arial MT"/>
                <a:cs typeface="Arial MT"/>
              </a:rPr>
              <a:t>The Use of Computers</a:t>
            </a:r>
            <a:r>
              <a:rPr lang="en-US" sz="2300" spc="5" dirty="0">
                <a:effectLst/>
                <a:latin typeface="+mj-lt"/>
                <a:ea typeface="Arial MT"/>
                <a:cs typeface="Arial MT"/>
              </a:rPr>
              <a:t> </a:t>
            </a:r>
            <a:r>
              <a:rPr lang="en-US" sz="2300" dirty="0">
                <a:effectLst/>
                <a:latin typeface="+mj-lt"/>
                <a:ea typeface="Arial MT"/>
                <a:cs typeface="Arial MT"/>
              </a:rPr>
              <a:t>to carry</a:t>
            </a:r>
            <a:r>
              <a:rPr lang="en-US" sz="2300" spc="5" dirty="0">
                <a:effectLst/>
                <a:latin typeface="+mj-lt"/>
                <a:ea typeface="Arial MT"/>
                <a:cs typeface="Arial MT"/>
              </a:rPr>
              <a:t> </a:t>
            </a:r>
            <a:r>
              <a:rPr lang="en-US" sz="2300" dirty="0">
                <a:effectLst/>
                <a:latin typeface="+mj-lt"/>
                <a:ea typeface="Arial MT"/>
                <a:cs typeface="Arial MT"/>
              </a:rPr>
              <a:t>out </a:t>
            </a:r>
            <a:r>
              <a:rPr lang="en-US" sz="2300" b="1" i="1" dirty="0">
                <a:effectLst/>
                <a:latin typeface="+mj-lt"/>
                <a:ea typeface="Arial MT"/>
                <a:cs typeface="Arial MT"/>
              </a:rPr>
              <a:t>Trading </a:t>
            </a:r>
            <a:r>
              <a:rPr lang="en-US" sz="2300" b="1" i="1" dirty="0">
                <a:latin typeface="+mj-lt"/>
                <a:ea typeface="Arial MT"/>
                <a:cs typeface="Arial MT"/>
              </a:rPr>
              <a:t>A</a:t>
            </a:r>
            <a:r>
              <a:rPr lang="en-US" sz="2300" b="1" i="1" dirty="0">
                <a:effectLst/>
                <a:latin typeface="+mj-lt"/>
                <a:ea typeface="Arial MT"/>
                <a:cs typeface="Arial MT"/>
              </a:rPr>
              <a:t>ctivities</a:t>
            </a:r>
            <a:r>
              <a:rPr lang="en-US" sz="2300" spc="180" dirty="0">
                <a:effectLst/>
                <a:latin typeface="+mj-lt"/>
                <a:ea typeface="Arial MT"/>
                <a:cs typeface="Arial MT"/>
              </a:rPr>
              <a:t> </a:t>
            </a:r>
            <a:r>
              <a:rPr lang="en-US" sz="2300" dirty="0">
                <a:effectLst/>
                <a:latin typeface="+mj-lt"/>
                <a:ea typeface="Arial MT"/>
                <a:cs typeface="Arial MT"/>
              </a:rPr>
              <a:t>is</a:t>
            </a:r>
            <a:r>
              <a:rPr lang="en-US" sz="2300" spc="185" dirty="0">
                <a:effectLst/>
                <a:latin typeface="+mj-lt"/>
                <a:ea typeface="Arial MT"/>
                <a:cs typeface="Arial MT"/>
              </a:rPr>
              <a:t> </a:t>
            </a:r>
            <a:r>
              <a:rPr lang="en-US" sz="2300" dirty="0">
                <a:effectLst/>
                <a:latin typeface="+mj-lt"/>
                <a:ea typeface="Arial MT"/>
                <a:cs typeface="Arial MT"/>
              </a:rPr>
              <a:t>also Increasing.</a:t>
            </a:r>
            <a:r>
              <a:rPr lang="en-US" sz="2300" spc="5" dirty="0">
                <a:effectLst/>
                <a:latin typeface="+mj-lt"/>
                <a:ea typeface="Arial MT"/>
                <a:cs typeface="Arial MT"/>
              </a:rPr>
              <a:t> </a:t>
            </a:r>
          </a:p>
          <a:p>
            <a:pPr marL="0" indent="0" algn="just">
              <a:buNone/>
            </a:pPr>
            <a:r>
              <a:rPr lang="en-US" sz="2300" dirty="0">
                <a:effectLst/>
                <a:latin typeface="+mj-lt"/>
                <a:ea typeface="Arial MT"/>
                <a:cs typeface="Arial MT"/>
              </a:rPr>
              <a:t>More </a:t>
            </a:r>
            <a:r>
              <a:rPr lang="en-US" sz="2300" dirty="0">
                <a:latin typeface="+mj-lt"/>
                <a:ea typeface="Arial MT"/>
                <a:cs typeface="Arial MT"/>
              </a:rPr>
              <a:t>O</a:t>
            </a:r>
            <a:r>
              <a:rPr lang="en-US" sz="2300" dirty="0">
                <a:effectLst/>
                <a:latin typeface="+mj-lt"/>
                <a:ea typeface="Arial MT"/>
                <a:cs typeface="Arial MT"/>
              </a:rPr>
              <a:t>rganizations in Both the Public and Private </a:t>
            </a:r>
            <a:r>
              <a:rPr lang="en-US" sz="2300" dirty="0">
                <a:latin typeface="+mj-lt"/>
                <a:ea typeface="Arial MT"/>
                <a:cs typeface="Arial MT"/>
              </a:rPr>
              <a:t>S</a:t>
            </a:r>
            <a:r>
              <a:rPr lang="en-US" sz="2300" dirty="0">
                <a:effectLst/>
                <a:latin typeface="+mj-lt"/>
                <a:ea typeface="Arial MT"/>
                <a:cs typeface="Arial MT"/>
              </a:rPr>
              <a:t>ector intend to make use of EDI</a:t>
            </a:r>
            <a:r>
              <a:rPr lang="en-US" sz="2300" spc="5" dirty="0">
                <a:effectLst/>
                <a:latin typeface="+mj-lt"/>
                <a:ea typeface="Arial MT"/>
                <a:cs typeface="Arial MT"/>
              </a:rPr>
              <a:t> </a:t>
            </a:r>
            <a:r>
              <a:rPr lang="en-US" sz="2300" dirty="0">
                <a:effectLst/>
                <a:latin typeface="+mj-lt"/>
                <a:ea typeface="Arial MT"/>
                <a:cs typeface="Arial MT"/>
              </a:rPr>
              <a:t>and </a:t>
            </a:r>
            <a:r>
              <a:rPr lang="en-US" sz="2300" b="1" i="1" dirty="0">
                <a:effectLst/>
                <a:latin typeface="+mj-lt"/>
                <a:ea typeface="Arial MT"/>
                <a:cs typeface="Arial MT"/>
              </a:rPr>
              <a:t>Electronic </a:t>
            </a:r>
            <a:r>
              <a:rPr lang="en-US" sz="2300" b="1" i="1" dirty="0">
                <a:latin typeface="+mj-lt"/>
                <a:ea typeface="Arial MT"/>
                <a:cs typeface="Arial MT"/>
              </a:rPr>
              <a:t>T</a:t>
            </a:r>
            <a:r>
              <a:rPr lang="en-US" sz="2300" b="1" i="1" dirty="0">
                <a:effectLst/>
                <a:latin typeface="+mj-lt"/>
                <a:ea typeface="Arial MT"/>
                <a:cs typeface="Arial MT"/>
              </a:rPr>
              <a:t>rading over the Internet</a:t>
            </a:r>
            <a:r>
              <a:rPr lang="en-US" sz="2300" dirty="0">
                <a:effectLst/>
                <a:latin typeface="+mj-lt"/>
                <a:ea typeface="Arial MT"/>
                <a:cs typeface="Arial MT"/>
              </a:rPr>
              <a:t>. </a:t>
            </a:r>
          </a:p>
          <a:p>
            <a:pPr marL="0" indent="0" algn="just">
              <a:buNone/>
            </a:pPr>
            <a:r>
              <a:rPr lang="en-US" sz="2300" dirty="0">
                <a:effectLst/>
                <a:latin typeface="+mj-lt"/>
                <a:ea typeface="Arial MT"/>
                <a:cs typeface="Arial MT"/>
              </a:rPr>
              <a:t>This can Create </a:t>
            </a:r>
            <a:r>
              <a:rPr lang="en-US" sz="2300" dirty="0">
                <a:latin typeface="+mj-lt"/>
                <a:ea typeface="Arial MT"/>
                <a:cs typeface="Arial MT"/>
              </a:rPr>
              <a:t>P</a:t>
            </a:r>
            <a:r>
              <a:rPr lang="en-US" sz="2300" dirty="0">
                <a:effectLst/>
                <a:latin typeface="+mj-lt"/>
                <a:ea typeface="Arial MT"/>
                <a:cs typeface="Arial MT"/>
              </a:rPr>
              <a:t>roblems</a:t>
            </a:r>
            <a:r>
              <a:rPr lang="en-US" sz="2300" spc="180" dirty="0">
                <a:effectLst/>
                <a:latin typeface="+mj-lt"/>
                <a:ea typeface="Arial MT"/>
                <a:cs typeface="Arial MT"/>
              </a:rPr>
              <a:t> </a:t>
            </a:r>
            <a:r>
              <a:rPr lang="en-US" sz="2300" dirty="0">
                <a:effectLst/>
                <a:latin typeface="+mj-lt"/>
                <a:ea typeface="Arial MT"/>
                <a:cs typeface="Arial MT"/>
              </a:rPr>
              <a:t>with Contracts, e.g.</a:t>
            </a:r>
            <a:r>
              <a:rPr lang="en-US" sz="2300" spc="5" dirty="0">
                <a:effectLst/>
                <a:latin typeface="+mj-lt"/>
                <a:ea typeface="Arial MT"/>
                <a:cs typeface="Arial MT"/>
              </a:rPr>
              <a:t> </a:t>
            </a:r>
            <a:r>
              <a:rPr lang="en-US" sz="2300" dirty="0">
                <a:effectLst/>
                <a:latin typeface="+mj-lt"/>
                <a:ea typeface="Arial MT"/>
                <a:cs typeface="Arial MT"/>
              </a:rPr>
              <a:t>when</a:t>
            </a:r>
            <a:r>
              <a:rPr lang="en-US" sz="2300" spc="135" dirty="0">
                <a:effectLst/>
                <a:latin typeface="+mj-lt"/>
                <a:ea typeface="Arial MT"/>
                <a:cs typeface="Arial MT"/>
              </a:rPr>
              <a:t> </a:t>
            </a:r>
            <a:r>
              <a:rPr lang="en-US" sz="2300" dirty="0">
                <a:effectLst/>
                <a:latin typeface="+mj-lt"/>
                <a:ea typeface="Arial MT"/>
                <a:cs typeface="Arial MT"/>
              </a:rPr>
              <a:t>is</a:t>
            </a:r>
            <a:r>
              <a:rPr lang="en-US" sz="2300" spc="125" dirty="0">
                <a:effectLst/>
                <a:latin typeface="+mj-lt"/>
                <a:ea typeface="Arial MT"/>
                <a:cs typeface="Arial MT"/>
              </a:rPr>
              <a:t> </a:t>
            </a:r>
            <a:r>
              <a:rPr lang="en-US" sz="2300" dirty="0">
                <a:effectLst/>
                <a:latin typeface="+mj-lt"/>
                <a:ea typeface="Arial MT"/>
                <a:cs typeface="Arial MT"/>
              </a:rPr>
              <a:t>the</a:t>
            </a:r>
            <a:r>
              <a:rPr lang="en-US" sz="2300" spc="120" dirty="0">
                <a:effectLst/>
                <a:latin typeface="+mj-lt"/>
                <a:ea typeface="Arial MT"/>
                <a:cs typeface="Arial MT"/>
              </a:rPr>
              <a:t> </a:t>
            </a:r>
            <a:r>
              <a:rPr lang="en-US" sz="2300" b="1" i="1" spc="120" dirty="0">
                <a:latin typeface="+mj-lt"/>
                <a:ea typeface="Arial MT"/>
                <a:cs typeface="Arial MT"/>
              </a:rPr>
              <a:t>C</a:t>
            </a:r>
            <a:r>
              <a:rPr lang="en-US" sz="2300" b="1" i="1" dirty="0">
                <a:effectLst/>
                <a:latin typeface="+mj-lt"/>
                <a:ea typeface="Arial MT"/>
                <a:cs typeface="Arial MT"/>
              </a:rPr>
              <a:t>ontract</a:t>
            </a:r>
            <a:r>
              <a:rPr lang="en-US" sz="2300" b="1" i="1" spc="115" dirty="0">
                <a:effectLst/>
                <a:latin typeface="+mj-lt"/>
                <a:ea typeface="Arial MT"/>
                <a:cs typeface="Arial MT"/>
              </a:rPr>
              <a:t> </a:t>
            </a:r>
            <a:r>
              <a:rPr lang="en-US" sz="2300" b="1" i="1" dirty="0">
                <a:effectLst/>
                <a:latin typeface="+mj-lt"/>
                <a:ea typeface="Arial MT"/>
                <a:cs typeface="Arial MT"/>
              </a:rPr>
              <a:t>made,</a:t>
            </a:r>
            <a:r>
              <a:rPr lang="en-US" sz="2300" b="1" i="1" spc="140" dirty="0">
                <a:effectLst/>
                <a:latin typeface="+mj-lt"/>
                <a:ea typeface="Arial MT"/>
                <a:cs typeface="Arial MT"/>
              </a:rPr>
              <a:t> </a:t>
            </a:r>
            <a:r>
              <a:rPr lang="en-US" sz="2300" b="1" i="1" dirty="0">
                <a:effectLst/>
                <a:latin typeface="+mj-lt"/>
                <a:ea typeface="Arial MT"/>
                <a:cs typeface="Arial MT"/>
              </a:rPr>
              <a:t>where</a:t>
            </a:r>
            <a:r>
              <a:rPr lang="en-US" sz="2300" b="1" i="1" spc="115" dirty="0">
                <a:effectLst/>
                <a:latin typeface="+mj-lt"/>
                <a:ea typeface="Arial MT"/>
                <a:cs typeface="Arial MT"/>
              </a:rPr>
              <a:t> </a:t>
            </a:r>
            <a:r>
              <a:rPr lang="en-US" sz="2300" b="1" i="1" dirty="0">
                <a:effectLst/>
                <a:latin typeface="+mj-lt"/>
                <a:ea typeface="Arial MT"/>
                <a:cs typeface="Arial MT"/>
              </a:rPr>
              <a:t>is</a:t>
            </a:r>
            <a:r>
              <a:rPr lang="en-US" sz="2300" b="1" i="1" spc="125" dirty="0">
                <a:effectLst/>
                <a:latin typeface="+mj-lt"/>
                <a:ea typeface="Arial MT"/>
                <a:cs typeface="Arial MT"/>
              </a:rPr>
              <a:t> </a:t>
            </a:r>
            <a:r>
              <a:rPr lang="en-US" sz="2300" b="1" i="1" dirty="0">
                <a:effectLst/>
                <a:latin typeface="+mj-lt"/>
                <a:ea typeface="Arial MT"/>
                <a:cs typeface="Arial MT"/>
              </a:rPr>
              <a:t>it</a:t>
            </a:r>
            <a:r>
              <a:rPr lang="en-US" sz="2300" b="1" i="1" spc="140" dirty="0">
                <a:effectLst/>
                <a:latin typeface="+mj-lt"/>
                <a:ea typeface="Arial MT"/>
                <a:cs typeface="Arial MT"/>
              </a:rPr>
              <a:t> </a:t>
            </a:r>
            <a:r>
              <a:rPr lang="en-US" sz="2300" b="1" i="1" dirty="0">
                <a:effectLst/>
                <a:latin typeface="+mj-lt"/>
                <a:ea typeface="Arial MT"/>
                <a:cs typeface="Arial MT"/>
              </a:rPr>
              <a:t>made</a:t>
            </a:r>
            <a:r>
              <a:rPr lang="en-US" sz="2300" b="1" i="1" spc="115" dirty="0">
                <a:effectLst/>
                <a:latin typeface="+mj-lt"/>
                <a:ea typeface="Arial MT"/>
                <a:cs typeface="Arial MT"/>
              </a:rPr>
              <a:t> </a:t>
            </a:r>
            <a:r>
              <a:rPr lang="en-US" sz="2300" b="1" i="1" dirty="0">
                <a:effectLst/>
                <a:latin typeface="+mj-lt"/>
                <a:ea typeface="Arial MT"/>
                <a:cs typeface="Arial MT"/>
              </a:rPr>
              <a:t>in</a:t>
            </a:r>
            <a:r>
              <a:rPr lang="en-US" sz="2300" b="1" i="1" spc="120" dirty="0">
                <a:effectLst/>
                <a:latin typeface="+mj-lt"/>
                <a:ea typeface="Arial MT"/>
                <a:cs typeface="Arial MT"/>
              </a:rPr>
              <a:t> </a:t>
            </a:r>
            <a:r>
              <a:rPr lang="en-US" sz="2300" b="1" i="1" dirty="0">
                <a:effectLst/>
                <a:latin typeface="+mj-lt"/>
                <a:ea typeface="Arial MT"/>
                <a:cs typeface="Arial MT"/>
              </a:rPr>
              <a:t>terms</a:t>
            </a:r>
            <a:r>
              <a:rPr lang="en-US" sz="2300" b="1" i="1" spc="125" dirty="0">
                <a:effectLst/>
                <a:latin typeface="+mj-lt"/>
                <a:ea typeface="Arial MT"/>
                <a:cs typeface="Arial MT"/>
              </a:rPr>
              <a:t> </a:t>
            </a:r>
            <a:r>
              <a:rPr lang="en-US" sz="2300" b="1" i="1" dirty="0">
                <a:effectLst/>
                <a:latin typeface="+mj-lt"/>
                <a:ea typeface="Arial MT"/>
                <a:cs typeface="Arial MT"/>
              </a:rPr>
              <a:t>of</a:t>
            </a:r>
            <a:r>
              <a:rPr lang="en-US" sz="2300" b="1" i="1" spc="115" dirty="0">
                <a:effectLst/>
                <a:latin typeface="+mj-lt"/>
                <a:ea typeface="Arial MT"/>
                <a:cs typeface="Arial MT"/>
              </a:rPr>
              <a:t> </a:t>
            </a:r>
            <a:r>
              <a:rPr lang="en-US" sz="2300" b="1" i="1" dirty="0">
                <a:effectLst/>
                <a:latin typeface="+mj-lt"/>
                <a:ea typeface="Arial MT"/>
                <a:cs typeface="Arial MT"/>
              </a:rPr>
              <a:t>its</a:t>
            </a:r>
            <a:r>
              <a:rPr lang="en-US" sz="2300" b="1" i="1" spc="125" dirty="0">
                <a:effectLst/>
                <a:latin typeface="+mj-lt"/>
                <a:ea typeface="Arial MT"/>
                <a:cs typeface="Arial MT"/>
              </a:rPr>
              <a:t> </a:t>
            </a:r>
            <a:r>
              <a:rPr lang="en-US" sz="2300" b="1" i="1" spc="125" dirty="0">
                <a:latin typeface="+mj-lt"/>
                <a:ea typeface="Arial MT"/>
                <a:cs typeface="Arial MT"/>
              </a:rPr>
              <a:t>L</a:t>
            </a:r>
            <a:r>
              <a:rPr lang="en-US" sz="2300" b="1" i="1" dirty="0">
                <a:effectLst/>
                <a:latin typeface="+mj-lt"/>
                <a:ea typeface="Arial MT"/>
                <a:cs typeface="Arial MT"/>
              </a:rPr>
              <a:t>egal</a:t>
            </a:r>
            <a:r>
              <a:rPr lang="en-US" sz="2300" b="1" i="1" spc="125" dirty="0">
                <a:effectLst/>
                <a:latin typeface="+mj-lt"/>
                <a:ea typeface="Arial MT"/>
                <a:cs typeface="Arial MT"/>
              </a:rPr>
              <a:t> J</a:t>
            </a:r>
            <a:r>
              <a:rPr lang="en-US" sz="2300" b="1" i="1" dirty="0">
                <a:effectLst/>
                <a:latin typeface="+mj-lt"/>
                <a:ea typeface="Arial MT"/>
                <a:cs typeface="Arial MT"/>
              </a:rPr>
              <a:t>urisdiction</a:t>
            </a:r>
            <a:r>
              <a:rPr lang="en-US" sz="2300" dirty="0">
                <a:effectLst/>
                <a:latin typeface="+mj-lt"/>
                <a:ea typeface="Arial MT"/>
                <a:cs typeface="Arial MT"/>
              </a:rPr>
              <a:t>,</a:t>
            </a:r>
            <a:r>
              <a:rPr lang="en-US" sz="2300" spc="140" dirty="0">
                <a:effectLst/>
                <a:latin typeface="+mj-lt"/>
                <a:ea typeface="Arial MT"/>
                <a:cs typeface="Arial MT"/>
              </a:rPr>
              <a:t> </a:t>
            </a:r>
            <a:r>
              <a:rPr lang="en-US" sz="2300" dirty="0">
                <a:effectLst/>
                <a:latin typeface="+mj-lt"/>
                <a:ea typeface="Arial MT"/>
                <a:cs typeface="Arial MT"/>
              </a:rPr>
              <a:t>what</a:t>
            </a:r>
            <a:r>
              <a:rPr lang="en-US" sz="2300" spc="115" dirty="0">
                <a:effectLst/>
                <a:latin typeface="+mj-lt"/>
                <a:ea typeface="Arial MT"/>
                <a:cs typeface="Arial MT"/>
              </a:rPr>
              <a:t> </a:t>
            </a:r>
            <a:r>
              <a:rPr lang="en-US" sz="2300" dirty="0">
                <a:effectLst/>
                <a:latin typeface="+mj-lt"/>
                <a:ea typeface="Arial MT"/>
                <a:cs typeface="Arial MT"/>
              </a:rPr>
              <a:t>are</a:t>
            </a:r>
            <a:r>
              <a:rPr lang="en-US" sz="2300" spc="5" dirty="0">
                <a:effectLst/>
                <a:latin typeface="+mj-lt"/>
                <a:ea typeface="Arial MT"/>
                <a:cs typeface="Arial MT"/>
              </a:rPr>
              <a:t> </a:t>
            </a:r>
            <a:r>
              <a:rPr lang="en-US" sz="2300" dirty="0">
                <a:effectLst/>
                <a:latin typeface="+mj-lt"/>
                <a:ea typeface="Arial MT"/>
                <a:cs typeface="Arial MT"/>
              </a:rPr>
              <a:t>the terms of the Contract and which are the Parties to the Contract. </a:t>
            </a:r>
          </a:p>
          <a:p>
            <a:pPr marL="0" indent="0" algn="just">
              <a:buNone/>
            </a:pPr>
            <a:r>
              <a:rPr lang="en-US" sz="2300" dirty="0">
                <a:effectLst/>
                <a:latin typeface="+mj-lt"/>
                <a:ea typeface="Arial MT"/>
                <a:cs typeface="Arial MT"/>
              </a:rPr>
              <a:t>Furthermore, the</a:t>
            </a:r>
            <a:r>
              <a:rPr lang="en-US" sz="2300" spc="5" dirty="0">
                <a:effectLst/>
                <a:latin typeface="+mj-lt"/>
                <a:ea typeface="Arial MT"/>
                <a:cs typeface="Arial MT"/>
              </a:rPr>
              <a:t> </a:t>
            </a:r>
            <a:r>
              <a:rPr lang="en-US" sz="2300" b="1" i="1" spc="5" dirty="0">
                <a:latin typeface="+mj-lt"/>
                <a:ea typeface="Arial MT"/>
                <a:cs typeface="Arial MT"/>
              </a:rPr>
              <a:t>L</a:t>
            </a:r>
            <a:r>
              <a:rPr lang="en-US" sz="2300" b="1" i="1" dirty="0">
                <a:effectLst/>
                <a:latin typeface="+mj-lt"/>
                <a:ea typeface="Arial MT"/>
                <a:cs typeface="Arial MT"/>
              </a:rPr>
              <a:t>aws regarding the Admissibility of Computer </a:t>
            </a:r>
            <a:r>
              <a:rPr lang="en-US" sz="2300" b="1" i="1" dirty="0">
                <a:latin typeface="+mj-lt"/>
                <a:ea typeface="Arial MT"/>
                <a:cs typeface="Arial MT"/>
              </a:rPr>
              <a:t>E</a:t>
            </a:r>
            <a:r>
              <a:rPr lang="en-US" sz="2300" b="1" i="1" dirty="0">
                <a:effectLst/>
                <a:latin typeface="+mj-lt"/>
                <a:ea typeface="Arial MT"/>
                <a:cs typeface="Arial MT"/>
              </a:rPr>
              <a:t>vidence</a:t>
            </a:r>
            <a:r>
              <a:rPr lang="en-US" sz="2300" dirty="0">
                <a:effectLst/>
                <a:latin typeface="+mj-lt"/>
                <a:ea typeface="Arial MT"/>
                <a:cs typeface="Arial MT"/>
              </a:rPr>
              <a:t> </a:t>
            </a:r>
            <a:r>
              <a:rPr lang="en-US" sz="2300" dirty="0">
                <a:latin typeface="+mj-lt"/>
                <a:ea typeface="Arial MT"/>
                <a:cs typeface="Arial MT"/>
              </a:rPr>
              <a:t>V</a:t>
            </a:r>
            <a:r>
              <a:rPr lang="en-US" sz="2300" dirty="0">
                <a:effectLst/>
                <a:latin typeface="+mj-lt"/>
                <a:ea typeface="Arial MT"/>
                <a:cs typeface="Arial MT"/>
              </a:rPr>
              <a:t>aries from One </a:t>
            </a:r>
            <a:r>
              <a:rPr lang="en-US" sz="2300" dirty="0">
                <a:latin typeface="+mj-lt"/>
                <a:ea typeface="Arial MT"/>
                <a:cs typeface="Arial MT"/>
              </a:rPr>
              <a:t>C</a:t>
            </a:r>
            <a:r>
              <a:rPr lang="en-US" sz="2300" dirty="0">
                <a:effectLst/>
                <a:latin typeface="+mj-lt"/>
                <a:ea typeface="Arial MT"/>
                <a:cs typeface="Arial MT"/>
              </a:rPr>
              <a:t>ountry to</a:t>
            </a:r>
            <a:r>
              <a:rPr lang="en-US" sz="2300" spc="5" dirty="0">
                <a:effectLst/>
                <a:latin typeface="+mj-lt"/>
                <a:ea typeface="Arial MT"/>
                <a:cs typeface="Arial MT"/>
              </a:rPr>
              <a:t> </a:t>
            </a:r>
            <a:r>
              <a:rPr lang="en-US" sz="2300" dirty="0">
                <a:effectLst/>
                <a:latin typeface="+mj-lt"/>
                <a:ea typeface="Arial MT"/>
                <a:cs typeface="Arial MT"/>
              </a:rPr>
              <a:t>another</a:t>
            </a:r>
            <a:r>
              <a:rPr lang="en-US" sz="2300" spc="-5" dirty="0">
                <a:effectLst/>
                <a:latin typeface="+mj-lt"/>
                <a:ea typeface="Arial MT"/>
                <a:cs typeface="Arial MT"/>
              </a:rPr>
              <a:t> </a:t>
            </a:r>
            <a:r>
              <a:rPr lang="en-US" sz="2300" dirty="0">
                <a:effectLst/>
                <a:latin typeface="+mj-lt"/>
                <a:ea typeface="Arial MT"/>
                <a:cs typeface="Arial MT"/>
              </a:rPr>
              <a:t>and from</a:t>
            </a:r>
            <a:r>
              <a:rPr lang="en-US" sz="2300" spc="-5" dirty="0">
                <a:effectLst/>
                <a:latin typeface="+mj-lt"/>
                <a:ea typeface="Arial MT"/>
                <a:cs typeface="Arial MT"/>
              </a:rPr>
              <a:t> </a:t>
            </a:r>
            <a:r>
              <a:rPr lang="en-US" sz="2300" spc="-5" dirty="0">
                <a:latin typeface="+mj-lt"/>
                <a:ea typeface="Arial MT"/>
                <a:cs typeface="Arial MT"/>
              </a:rPr>
              <a:t>O</a:t>
            </a:r>
            <a:r>
              <a:rPr lang="en-US" sz="2300" dirty="0">
                <a:effectLst/>
                <a:latin typeface="+mj-lt"/>
                <a:ea typeface="Arial MT"/>
                <a:cs typeface="Arial MT"/>
              </a:rPr>
              <a:t>ne </a:t>
            </a:r>
            <a:r>
              <a:rPr lang="en-US" sz="2300" dirty="0">
                <a:latin typeface="+mj-lt"/>
                <a:ea typeface="Arial MT"/>
                <a:cs typeface="Arial MT"/>
              </a:rPr>
              <a:t>C</a:t>
            </a:r>
            <a:r>
              <a:rPr lang="en-US" sz="2300" dirty="0">
                <a:effectLst/>
                <a:latin typeface="+mj-lt"/>
                <a:ea typeface="Arial MT"/>
                <a:cs typeface="Arial MT"/>
              </a:rPr>
              <a:t>ourt</a:t>
            </a:r>
            <a:r>
              <a:rPr lang="en-US" sz="2300" spc="-5" dirty="0">
                <a:effectLst/>
                <a:latin typeface="+mj-lt"/>
                <a:ea typeface="Arial MT"/>
                <a:cs typeface="Arial MT"/>
              </a:rPr>
              <a:t> </a:t>
            </a:r>
            <a:r>
              <a:rPr lang="en-US" sz="2300" dirty="0">
                <a:effectLst/>
                <a:latin typeface="+mj-lt"/>
                <a:ea typeface="Arial MT"/>
                <a:cs typeface="Arial MT"/>
              </a:rPr>
              <a:t>to</a:t>
            </a:r>
            <a:r>
              <a:rPr lang="en-US" sz="2300" spc="10" dirty="0">
                <a:effectLst/>
                <a:latin typeface="+mj-lt"/>
                <a:ea typeface="Arial MT"/>
                <a:cs typeface="Arial MT"/>
              </a:rPr>
              <a:t> </a:t>
            </a:r>
            <a:r>
              <a:rPr lang="en-US" sz="2300" dirty="0">
                <a:effectLst/>
                <a:latin typeface="+mj-lt"/>
                <a:ea typeface="Arial MT"/>
                <a:cs typeface="Arial MT"/>
              </a:rPr>
              <a:t>another.</a:t>
            </a:r>
            <a:endParaRPr lang="en-IN" sz="2300" dirty="0">
              <a:latin typeface="+mj-lt"/>
            </a:endParaRPr>
          </a:p>
        </p:txBody>
      </p:sp>
    </p:spTree>
    <p:extLst>
      <p:ext uri="{BB962C8B-B14F-4D97-AF65-F5344CB8AC3E}">
        <p14:creationId xmlns:p14="http://schemas.microsoft.com/office/powerpoint/2010/main" val="393137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indent="0" algn="just">
              <a:buNone/>
            </a:pPr>
            <a:endParaRPr lang="en-IN" dirty="0"/>
          </a:p>
          <a:p>
            <a:pPr marL="0" indent="0" algn="just">
              <a:buNone/>
            </a:pPr>
            <a:endParaRPr lang="en-IN" dirty="0"/>
          </a:p>
          <a:p>
            <a:pPr marL="0" indent="0" algn="just">
              <a:buNone/>
            </a:pPr>
            <a:endParaRPr lang="en-IN" dirty="0"/>
          </a:p>
          <a:p>
            <a:pPr marL="0" indent="0" algn="ctr">
              <a:buNone/>
            </a:pPr>
            <a:r>
              <a:rPr lang="en-IN" sz="2700" b="1" dirty="0"/>
              <a:t>CASE STUDY -III</a:t>
            </a:r>
          </a:p>
        </p:txBody>
      </p:sp>
    </p:spTree>
    <p:extLst>
      <p:ext uri="{BB962C8B-B14F-4D97-AF65-F5344CB8AC3E}">
        <p14:creationId xmlns:p14="http://schemas.microsoft.com/office/powerpoint/2010/main" val="61385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indent="0" algn="just">
              <a:buNone/>
            </a:pPr>
            <a:endParaRPr lang="en-US" sz="1800" i="1" dirty="0">
              <a:effectLst/>
              <a:latin typeface="Arial" panose="020B0604020202020204" pitchFamily="34" charset="0"/>
              <a:ea typeface="Arial MT"/>
              <a:cs typeface="Arial MT"/>
            </a:endParaRPr>
          </a:p>
          <a:p>
            <a:pPr marL="0" indent="0" algn="just">
              <a:buNone/>
            </a:pPr>
            <a:endParaRPr lang="en-US" sz="1800" i="1" dirty="0">
              <a:latin typeface="Arial" panose="020B0604020202020204" pitchFamily="34" charset="0"/>
              <a:ea typeface="Arial MT"/>
              <a:cs typeface="Arial MT"/>
            </a:endParaRPr>
          </a:p>
          <a:p>
            <a:pPr marL="0" indent="0" algn="just">
              <a:buNone/>
            </a:pPr>
            <a:r>
              <a:rPr lang="en-US" sz="2300" dirty="0">
                <a:effectLst/>
                <a:latin typeface="+mj-lt"/>
                <a:ea typeface="Arial MT"/>
                <a:cs typeface="Arial MT"/>
              </a:rPr>
              <a:t>PQR</a:t>
            </a:r>
            <a:r>
              <a:rPr lang="en-US" sz="2300" spc="5" dirty="0">
                <a:effectLst/>
                <a:latin typeface="+mj-lt"/>
                <a:ea typeface="Arial MT"/>
                <a:cs typeface="Arial MT"/>
              </a:rPr>
              <a:t> </a:t>
            </a:r>
            <a:r>
              <a:rPr lang="en-US" sz="2300" dirty="0">
                <a:effectLst/>
                <a:latin typeface="+mj-lt"/>
                <a:ea typeface="Arial MT"/>
                <a:cs typeface="Arial MT"/>
              </a:rPr>
              <a:t>Insurance</a:t>
            </a:r>
            <a:r>
              <a:rPr lang="en-US" sz="2300" spc="5" dirty="0">
                <a:effectLst/>
                <a:latin typeface="+mj-lt"/>
                <a:ea typeface="Arial MT"/>
                <a:cs typeface="Arial MT"/>
              </a:rPr>
              <a:t> </a:t>
            </a:r>
            <a:r>
              <a:rPr lang="en-US" sz="2300" dirty="0">
                <a:effectLst/>
                <a:latin typeface="+mj-lt"/>
                <a:ea typeface="Arial MT"/>
                <a:cs typeface="Arial MT"/>
              </a:rPr>
              <a:t>Company</a:t>
            </a:r>
            <a:r>
              <a:rPr lang="en-US" sz="2300" spc="5" dirty="0">
                <a:effectLst/>
                <a:latin typeface="+mj-lt"/>
                <a:ea typeface="Arial MT"/>
                <a:cs typeface="Arial MT"/>
              </a:rPr>
              <a:t> </a:t>
            </a:r>
            <a:r>
              <a:rPr lang="en-US" sz="2300" dirty="0">
                <a:effectLst/>
                <a:latin typeface="+mj-lt"/>
                <a:ea typeface="Arial MT"/>
                <a:cs typeface="Arial MT"/>
              </a:rPr>
              <a:t>Limited</a:t>
            </a:r>
            <a:r>
              <a:rPr lang="en-US" sz="2300" spc="5" dirty="0">
                <a:effectLst/>
                <a:latin typeface="+mj-lt"/>
                <a:ea typeface="Arial MT"/>
                <a:cs typeface="Arial MT"/>
              </a:rPr>
              <a:t> </a:t>
            </a:r>
            <a:r>
              <a:rPr lang="en-US" sz="2300" dirty="0">
                <a:effectLst/>
                <a:latin typeface="+mj-lt"/>
                <a:ea typeface="Arial MT"/>
                <a:cs typeface="Arial MT"/>
              </a:rPr>
              <a:t>is</a:t>
            </a:r>
            <a:r>
              <a:rPr lang="en-US" sz="2300" spc="5" dirty="0">
                <a:effectLst/>
                <a:latin typeface="+mj-lt"/>
                <a:ea typeface="Arial MT"/>
                <a:cs typeface="Arial MT"/>
              </a:rPr>
              <a:t> </a:t>
            </a:r>
            <a:r>
              <a:rPr lang="en-US" sz="2300" dirty="0">
                <a:effectLst/>
                <a:latin typeface="+mj-lt"/>
                <a:ea typeface="Arial MT"/>
                <a:cs typeface="Arial MT"/>
              </a:rPr>
              <a:t>providing</a:t>
            </a:r>
            <a:r>
              <a:rPr lang="en-US" sz="2300" spc="180" dirty="0">
                <a:effectLst/>
                <a:latin typeface="+mj-lt"/>
                <a:ea typeface="Arial MT"/>
                <a:cs typeface="Arial MT"/>
              </a:rPr>
              <a:t> </a:t>
            </a:r>
            <a:r>
              <a:rPr lang="en-US" sz="2300" spc="180" dirty="0">
                <a:latin typeface="+mj-lt"/>
                <a:ea typeface="Arial MT"/>
                <a:cs typeface="Arial MT"/>
              </a:rPr>
              <a:t>I</a:t>
            </a:r>
            <a:r>
              <a:rPr lang="en-US" sz="2300" dirty="0">
                <a:effectLst/>
                <a:latin typeface="+mj-lt"/>
                <a:ea typeface="Arial MT"/>
                <a:cs typeface="Arial MT"/>
              </a:rPr>
              <a:t>nsurance</a:t>
            </a:r>
            <a:r>
              <a:rPr lang="en-US" sz="2300" spc="185" dirty="0">
                <a:effectLst/>
                <a:latin typeface="+mj-lt"/>
                <a:ea typeface="Arial MT"/>
                <a:cs typeface="Arial MT"/>
              </a:rPr>
              <a:t> </a:t>
            </a:r>
            <a:r>
              <a:rPr lang="en-US" sz="2300" spc="185" dirty="0">
                <a:latin typeface="+mj-lt"/>
                <a:ea typeface="Arial MT"/>
                <a:cs typeface="Arial MT"/>
              </a:rPr>
              <a:t>S</a:t>
            </a:r>
            <a:r>
              <a:rPr lang="en-US" sz="2300" dirty="0">
                <a:effectLst/>
                <a:latin typeface="+mj-lt"/>
                <a:ea typeface="Arial MT"/>
                <a:cs typeface="Arial MT"/>
              </a:rPr>
              <a:t>ervices</a:t>
            </a:r>
            <a:r>
              <a:rPr lang="en-US" sz="2300" spc="185" dirty="0">
                <a:effectLst/>
                <a:latin typeface="+mj-lt"/>
                <a:ea typeface="Arial MT"/>
                <a:cs typeface="Arial MT"/>
              </a:rPr>
              <a:t> </a:t>
            </a:r>
            <a:r>
              <a:rPr lang="en-US" sz="2300" dirty="0">
                <a:effectLst/>
                <a:latin typeface="+mj-lt"/>
                <a:ea typeface="Arial MT"/>
                <a:cs typeface="Arial MT"/>
              </a:rPr>
              <a:t>to</a:t>
            </a:r>
            <a:r>
              <a:rPr lang="en-US" sz="2300" spc="180" dirty="0">
                <a:effectLst/>
                <a:latin typeface="+mj-lt"/>
                <a:ea typeface="Arial MT"/>
                <a:cs typeface="Arial MT"/>
              </a:rPr>
              <a:t> </a:t>
            </a:r>
            <a:r>
              <a:rPr lang="en-US" sz="2300" dirty="0">
                <a:effectLst/>
                <a:latin typeface="+mj-lt"/>
                <a:ea typeface="Arial MT"/>
                <a:cs typeface="Arial MT"/>
              </a:rPr>
              <a:t>Indian</a:t>
            </a:r>
            <a:r>
              <a:rPr lang="en-US" sz="2300" spc="185" dirty="0">
                <a:effectLst/>
                <a:latin typeface="+mj-lt"/>
                <a:ea typeface="Arial MT"/>
                <a:cs typeface="Arial MT"/>
              </a:rPr>
              <a:t> </a:t>
            </a:r>
            <a:r>
              <a:rPr lang="en-US" sz="2300" spc="185" dirty="0">
                <a:latin typeface="+mj-lt"/>
                <a:ea typeface="Arial MT"/>
                <a:cs typeface="Arial MT"/>
              </a:rPr>
              <a:t>C</a:t>
            </a:r>
            <a:r>
              <a:rPr lang="en-US" sz="2300" dirty="0">
                <a:effectLst/>
                <a:latin typeface="+mj-lt"/>
                <a:ea typeface="Arial MT"/>
                <a:cs typeface="Arial MT"/>
              </a:rPr>
              <a:t>itizens.</a:t>
            </a:r>
            <a:r>
              <a:rPr lang="en-US" sz="2300" spc="185" dirty="0">
                <a:effectLst/>
                <a:latin typeface="+mj-lt"/>
                <a:ea typeface="Arial MT"/>
                <a:cs typeface="Arial MT"/>
              </a:rPr>
              <a:t> </a:t>
            </a:r>
          </a:p>
          <a:p>
            <a:pPr marL="0" indent="0" algn="just">
              <a:buNone/>
            </a:pPr>
            <a:endParaRPr lang="en-US" sz="2300" spc="185" dirty="0">
              <a:latin typeface="+mj-lt"/>
              <a:ea typeface="Arial MT"/>
              <a:cs typeface="Arial MT"/>
            </a:endParaRPr>
          </a:p>
          <a:p>
            <a:pPr marL="0" indent="0" algn="just">
              <a:buNone/>
            </a:pPr>
            <a:r>
              <a:rPr lang="en-US" sz="2300" dirty="0">
                <a:effectLst/>
                <a:latin typeface="+mj-lt"/>
                <a:ea typeface="Arial MT"/>
                <a:cs typeface="Arial MT"/>
              </a:rPr>
              <a:t>What</a:t>
            </a:r>
            <a:r>
              <a:rPr lang="en-US" sz="2300" spc="-230" dirty="0">
                <a:effectLst/>
                <a:latin typeface="+mj-lt"/>
                <a:ea typeface="Arial MT"/>
                <a:cs typeface="Arial MT"/>
              </a:rPr>
              <a:t> </a:t>
            </a:r>
            <a:r>
              <a:rPr lang="en-US" sz="2300" dirty="0">
                <a:effectLst/>
                <a:latin typeface="+mj-lt"/>
                <a:ea typeface="Arial MT"/>
                <a:cs typeface="Arial MT"/>
              </a:rPr>
              <a:t>are</a:t>
            </a:r>
            <a:r>
              <a:rPr lang="en-US" sz="2300" spc="15" dirty="0">
                <a:effectLst/>
                <a:latin typeface="+mj-lt"/>
                <a:ea typeface="Arial MT"/>
                <a:cs typeface="Arial MT"/>
              </a:rPr>
              <a:t> </a:t>
            </a:r>
            <a:r>
              <a:rPr lang="en-US" sz="2300" dirty="0">
                <a:effectLst/>
                <a:latin typeface="+mj-lt"/>
                <a:ea typeface="Arial MT"/>
                <a:cs typeface="Arial MT"/>
              </a:rPr>
              <a:t>the</a:t>
            </a:r>
            <a:r>
              <a:rPr lang="en-US" sz="2300" spc="20" dirty="0">
                <a:effectLst/>
                <a:latin typeface="+mj-lt"/>
                <a:ea typeface="Arial MT"/>
                <a:cs typeface="Arial MT"/>
              </a:rPr>
              <a:t> </a:t>
            </a:r>
            <a:r>
              <a:rPr lang="en-US" sz="2300" dirty="0">
                <a:effectLst/>
                <a:latin typeface="+mj-lt"/>
                <a:ea typeface="Arial MT"/>
                <a:cs typeface="Arial MT"/>
              </a:rPr>
              <a:t>requirements</a:t>
            </a:r>
            <a:r>
              <a:rPr lang="en-US" sz="2300" spc="20" dirty="0">
                <a:effectLst/>
                <a:latin typeface="+mj-lt"/>
                <a:ea typeface="Arial MT"/>
                <a:cs typeface="Arial MT"/>
              </a:rPr>
              <a:t> </a:t>
            </a:r>
            <a:r>
              <a:rPr lang="en-US" sz="2300" dirty="0">
                <a:effectLst/>
                <a:latin typeface="+mj-lt"/>
                <a:ea typeface="Arial MT"/>
                <a:cs typeface="Arial MT"/>
              </a:rPr>
              <a:t>of</a:t>
            </a:r>
            <a:r>
              <a:rPr lang="en-US" sz="2300" spc="20" dirty="0">
                <a:effectLst/>
                <a:latin typeface="+mj-lt"/>
                <a:ea typeface="Arial MT"/>
                <a:cs typeface="Arial MT"/>
              </a:rPr>
              <a:t> </a:t>
            </a:r>
            <a:r>
              <a:rPr lang="en-US" sz="2300" dirty="0">
                <a:effectLst/>
                <a:latin typeface="+mj-lt"/>
                <a:ea typeface="Arial MT"/>
                <a:cs typeface="Arial MT"/>
              </a:rPr>
              <a:t>IRDA</a:t>
            </a:r>
            <a:r>
              <a:rPr lang="en-US" sz="2300" spc="25" dirty="0">
                <a:effectLst/>
                <a:latin typeface="+mj-lt"/>
                <a:ea typeface="Arial MT"/>
                <a:cs typeface="Arial MT"/>
              </a:rPr>
              <a:t> </a:t>
            </a:r>
            <a:r>
              <a:rPr lang="en-US" sz="2300" dirty="0">
                <a:effectLst/>
                <a:latin typeface="+mj-lt"/>
                <a:ea typeface="Arial MT"/>
                <a:cs typeface="Arial MT"/>
              </a:rPr>
              <a:t>for</a:t>
            </a:r>
            <a:r>
              <a:rPr lang="en-US" sz="2300" spc="20" dirty="0">
                <a:effectLst/>
                <a:latin typeface="+mj-lt"/>
                <a:ea typeface="Arial MT"/>
                <a:cs typeface="Arial MT"/>
              </a:rPr>
              <a:t> </a:t>
            </a:r>
            <a:r>
              <a:rPr lang="en-US" sz="2300" dirty="0">
                <a:effectLst/>
                <a:latin typeface="+mj-lt"/>
                <a:ea typeface="Arial MT"/>
                <a:cs typeface="Arial MT"/>
              </a:rPr>
              <a:t>System</a:t>
            </a:r>
            <a:r>
              <a:rPr lang="en-US" sz="2300" spc="30" dirty="0">
                <a:effectLst/>
                <a:latin typeface="+mj-lt"/>
                <a:ea typeface="Arial MT"/>
                <a:cs typeface="Arial MT"/>
              </a:rPr>
              <a:t> </a:t>
            </a:r>
            <a:r>
              <a:rPr lang="en-US" sz="2300" dirty="0">
                <a:effectLst/>
                <a:latin typeface="+mj-lt"/>
                <a:ea typeface="Arial MT"/>
                <a:cs typeface="Arial MT"/>
              </a:rPr>
              <a:t>Audit</a:t>
            </a:r>
            <a:r>
              <a:rPr lang="en-US" sz="2300" spc="20" dirty="0">
                <a:effectLst/>
                <a:latin typeface="+mj-lt"/>
                <a:ea typeface="Arial MT"/>
                <a:cs typeface="Arial MT"/>
              </a:rPr>
              <a:t> </a:t>
            </a:r>
            <a:r>
              <a:rPr lang="en-US" sz="2300" dirty="0">
                <a:effectLst/>
                <a:latin typeface="+mj-lt"/>
                <a:ea typeface="Arial MT"/>
                <a:cs typeface="Arial MT"/>
              </a:rPr>
              <a:t>in</a:t>
            </a:r>
            <a:r>
              <a:rPr lang="en-US" sz="2300" spc="15" dirty="0">
                <a:effectLst/>
                <a:latin typeface="+mj-lt"/>
                <a:ea typeface="Arial MT"/>
                <a:cs typeface="Arial MT"/>
              </a:rPr>
              <a:t> </a:t>
            </a:r>
            <a:r>
              <a:rPr lang="en-US" sz="2300" dirty="0">
                <a:effectLst/>
                <a:latin typeface="+mj-lt"/>
                <a:ea typeface="Arial MT"/>
                <a:cs typeface="Arial MT"/>
              </a:rPr>
              <a:t>respect</a:t>
            </a:r>
            <a:r>
              <a:rPr lang="en-US" sz="2300" spc="20" dirty="0">
                <a:effectLst/>
                <a:latin typeface="+mj-lt"/>
                <a:ea typeface="Arial MT"/>
                <a:cs typeface="Arial MT"/>
              </a:rPr>
              <a:t> </a:t>
            </a:r>
            <a:r>
              <a:rPr lang="en-US" sz="2300" dirty="0">
                <a:effectLst/>
                <a:latin typeface="+mj-lt"/>
                <a:ea typeface="Arial MT"/>
                <a:cs typeface="Arial MT"/>
              </a:rPr>
              <a:t>of</a:t>
            </a:r>
            <a:r>
              <a:rPr lang="en-US" sz="2300" spc="15" dirty="0">
                <a:effectLst/>
                <a:latin typeface="+mj-lt"/>
                <a:ea typeface="Arial MT"/>
                <a:cs typeface="Arial MT"/>
              </a:rPr>
              <a:t> </a:t>
            </a:r>
            <a:r>
              <a:rPr lang="en-US" sz="2300" dirty="0">
                <a:effectLst/>
                <a:latin typeface="+mj-lt"/>
                <a:ea typeface="Arial MT"/>
                <a:cs typeface="Arial MT"/>
              </a:rPr>
              <a:t>this</a:t>
            </a:r>
            <a:r>
              <a:rPr lang="en-US" sz="2300" spc="25" dirty="0">
                <a:effectLst/>
                <a:latin typeface="+mj-lt"/>
                <a:ea typeface="Arial MT"/>
                <a:cs typeface="Arial MT"/>
              </a:rPr>
              <a:t> </a:t>
            </a:r>
            <a:r>
              <a:rPr lang="en-US" sz="2300" spc="25" dirty="0">
                <a:latin typeface="+mj-lt"/>
                <a:ea typeface="Arial MT"/>
                <a:cs typeface="Arial MT"/>
              </a:rPr>
              <a:t>C</a:t>
            </a:r>
            <a:r>
              <a:rPr lang="en-US" sz="2300" dirty="0">
                <a:effectLst/>
                <a:latin typeface="+mj-lt"/>
                <a:ea typeface="Arial MT"/>
                <a:cs typeface="Arial MT"/>
              </a:rPr>
              <a:t>ompany?</a:t>
            </a:r>
            <a:endParaRPr lang="en-IN" sz="2300" dirty="0">
              <a:latin typeface="+mj-lt"/>
            </a:endParaRPr>
          </a:p>
        </p:txBody>
      </p:sp>
    </p:spTree>
    <p:extLst>
      <p:ext uri="{BB962C8B-B14F-4D97-AF65-F5344CB8AC3E}">
        <p14:creationId xmlns:p14="http://schemas.microsoft.com/office/powerpoint/2010/main" val="265302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indent="0" algn="just">
              <a:buNone/>
            </a:pPr>
            <a:endParaRPr lang="en-IN" dirty="0"/>
          </a:p>
          <a:p>
            <a:pPr marL="0" indent="0" algn="just">
              <a:buNone/>
            </a:pPr>
            <a:endParaRPr lang="en-IN" dirty="0"/>
          </a:p>
          <a:p>
            <a:pPr marL="0" indent="0" algn="just">
              <a:buNone/>
            </a:pPr>
            <a:endParaRPr lang="en-IN" dirty="0"/>
          </a:p>
          <a:p>
            <a:pPr marL="0" indent="0" algn="ctr">
              <a:buNone/>
            </a:pPr>
            <a:r>
              <a:rPr lang="en-IN" sz="2700" b="1" i="1" dirty="0"/>
              <a:t>SOLUTION TO CASE STUDY - III</a:t>
            </a:r>
          </a:p>
        </p:txBody>
      </p:sp>
    </p:spTree>
    <p:extLst>
      <p:ext uri="{BB962C8B-B14F-4D97-AF65-F5344CB8AC3E}">
        <p14:creationId xmlns:p14="http://schemas.microsoft.com/office/powerpoint/2010/main" val="82490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marR="91440" lvl="0" indent="0" algn="just">
              <a:lnSpc>
                <a:spcPct val="101000"/>
              </a:lnSpc>
              <a:spcBef>
                <a:spcPts val="485"/>
              </a:spcBef>
              <a:spcAft>
                <a:spcPts val="0"/>
              </a:spcAft>
              <a:buSzPts val="1100"/>
              <a:buNone/>
              <a:tabLst>
                <a:tab pos="579120" algn="l"/>
              </a:tabLst>
            </a:pPr>
            <a:r>
              <a:rPr lang="en-US" sz="2300" spc="0" dirty="0">
                <a:effectLst/>
                <a:latin typeface="+mj-lt"/>
                <a:ea typeface="Arial" panose="020B0604020202020204" pitchFamily="34" charset="0"/>
                <a:cs typeface="Arial MT"/>
              </a:rPr>
              <a:t>The Requirements of Insurance</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Regulatory and</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Development Authority of India</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(IRDA) for</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System</a:t>
            </a:r>
            <a:r>
              <a:rPr lang="en-US" sz="2300" spc="2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Audit</a:t>
            </a:r>
            <a:r>
              <a:rPr lang="en-US" sz="2300" spc="2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in</a:t>
            </a:r>
            <a:r>
              <a:rPr lang="en-US" sz="2300" spc="3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respect</a:t>
            </a:r>
            <a:r>
              <a:rPr lang="en-US" sz="2300" spc="2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of</a:t>
            </a:r>
            <a:r>
              <a:rPr lang="en-US" sz="2300" spc="2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PQR</a:t>
            </a:r>
            <a:r>
              <a:rPr lang="en-US" sz="2300" spc="2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Insurance</a:t>
            </a:r>
            <a:r>
              <a:rPr lang="en-US" sz="2300" spc="2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Company</a:t>
            </a:r>
            <a:r>
              <a:rPr lang="en-US" sz="2300" spc="3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Ltd</a:t>
            </a:r>
            <a:r>
              <a:rPr lang="en-US" sz="2300" spc="1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are</a:t>
            </a:r>
            <a:r>
              <a:rPr lang="en-US" sz="2300" spc="2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as</a:t>
            </a:r>
            <a:r>
              <a:rPr lang="en-US" sz="2300" spc="3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follows:</a:t>
            </a:r>
            <a:endParaRPr lang="en-IN" sz="2300" spc="0" dirty="0">
              <a:effectLst/>
              <a:latin typeface="+mj-lt"/>
              <a:ea typeface="Arial" panose="020B0604020202020204" pitchFamily="34" charset="0"/>
              <a:cs typeface="Arial MT"/>
            </a:endParaRPr>
          </a:p>
          <a:p>
            <a:pPr marR="97790" algn="just">
              <a:lnSpc>
                <a:spcPct val="102000"/>
              </a:lnSpc>
              <a:spcBef>
                <a:spcPts val="475"/>
              </a:spcBef>
              <a:buSzPts val="1100"/>
              <a:buFont typeface="Wingdings" panose="05000000000000000000" pitchFamily="2" charset="2"/>
              <a:buChar char="ü"/>
              <a:tabLst>
                <a:tab pos="852805" algn="l"/>
                <a:tab pos="853440" algn="l"/>
              </a:tabLst>
            </a:pPr>
            <a:r>
              <a:rPr lang="en-US" sz="2500" dirty="0">
                <a:effectLst/>
                <a:latin typeface="+mj-lt"/>
                <a:ea typeface="Symbol" panose="05050102010706020507" pitchFamily="18" charset="2"/>
                <a:cs typeface="Symbol" panose="05050102010706020507" pitchFamily="18" charset="2"/>
              </a:rPr>
              <a:t>All</a:t>
            </a:r>
            <a:r>
              <a:rPr lang="en-US" sz="2500" spc="135" dirty="0">
                <a:effectLst/>
                <a:latin typeface="+mj-lt"/>
                <a:ea typeface="Symbol" panose="05050102010706020507" pitchFamily="18" charset="2"/>
                <a:cs typeface="Symbol" panose="05050102010706020507" pitchFamily="18" charset="2"/>
              </a:rPr>
              <a:t> </a:t>
            </a:r>
            <a:r>
              <a:rPr lang="en-US" sz="2500" spc="135" dirty="0">
                <a:latin typeface="+mj-lt"/>
                <a:ea typeface="Symbol" panose="05050102010706020507" pitchFamily="18" charset="2"/>
                <a:cs typeface="Symbol" panose="05050102010706020507" pitchFamily="18" charset="2"/>
              </a:rPr>
              <a:t>I</a:t>
            </a:r>
            <a:r>
              <a:rPr lang="en-US" sz="2500" dirty="0">
                <a:effectLst/>
                <a:latin typeface="+mj-lt"/>
                <a:ea typeface="Symbol" panose="05050102010706020507" pitchFamily="18" charset="2"/>
                <a:cs typeface="Symbol" panose="05050102010706020507" pitchFamily="18" charset="2"/>
              </a:rPr>
              <a:t>nsurers</a:t>
            </a:r>
            <a:r>
              <a:rPr lang="en-US" sz="2500" spc="155" dirty="0">
                <a:effectLst/>
                <a:latin typeface="+mj-lt"/>
                <a:ea typeface="Symbol" panose="05050102010706020507" pitchFamily="18" charset="2"/>
                <a:cs typeface="Symbol" panose="05050102010706020507" pitchFamily="18" charset="2"/>
              </a:rPr>
              <a:t> </a:t>
            </a:r>
            <a:r>
              <a:rPr lang="en-US" sz="2500" dirty="0">
                <a:effectLst/>
                <a:latin typeface="+mj-lt"/>
                <a:ea typeface="Symbol" panose="05050102010706020507" pitchFamily="18" charset="2"/>
                <a:cs typeface="Symbol" panose="05050102010706020507" pitchFamily="18" charset="2"/>
              </a:rPr>
              <a:t>shall</a:t>
            </a:r>
            <a:r>
              <a:rPr lang="en-US" sz="2500" spc="155" dirty="0">
                <a:effectLst/>
                <a:latin typeface="+mj-lt"/>
                <a:ea typeface="Symbol" panose="05050102010706020507" pitchFamily="18" charset="2"/>
                <a:cs typeface="Symbol" panose="05050102010706020507" pitchFamily="18" charset="2"/>
              </a:rPr>
              <a:t> </a:t>
            </a:r>
            <a:r>
              <a:rPr lang="en-US" sz="2500" dirty="0">
                <a:effectLst/>
                <a:latin typeface="+mj-lt"/>
                <a:ea typeface="Symbol" panose="05050102010706020507" pitchFamily="18" charset="2"/>
                <a:cs typeface="Symbol" panose="05050102010706020507" pitchFamily="18" charset="2"/>
              </a:rPr>
              <a:t>have</a:t>
            </a:r>
            <a:r>
              <a:rPr lang="en-US" sz="2500" spc="155" dirty="0">
                <a:effectLst/>
                <a:latin typeface="+mj-lt"/>
                <a:ea typeface="Symbol" panose="05050102010706020507" pitchFamily="18" charset="2"/>
                <a:cs typeface="Symbol" panose="05050102010706020507" pitchFamily="18" charset="2"/>
              </a:rPr>
              <a:t> </a:t>
            </a:r>
            <a:r>
              <a:rPr lang="en-US" sz="2500" dirty="0">
                <a:effectLst/>
                <a:latin typeface="+mj-lt"/>
                <a:ea typeface="Symbol" panose="05050102010706020507" pitchFamily="18" charset="2"/>
                <a:cs typeface="Symbol" panose="05050102010706020507" pitchFamily="18" charset="2"/>
              </a:rPr>
              <a:t>their</a:t>
            </a:r>
            <a:r>
              <a:rPr lang="en-US" sz="2500" spc="135" dirty="0">
                <a:effectLst/>
                <a:latin typeface="+mj-lt"/>
                <a:ea typeface="Symbol" panose="05050102010706020507" pitchFamily="18" charset="2"/>
                <a:cs typeface="Symbol" panose="05050102010706020507" pitchFamily="18" charset="2"/>
              </a:rPr>
              <a:t> </a:t>
            </a:r>
            <a:r>
              <a:rPr lang="en-US" sz="2500" b="1" i="1" spc="135" dirty="0">
                <a:latin typeface="+mj-lt"/>
                <a:ea typeface="Symbol" panose="05050102010706020507" pitchFamily="18" charset="2"/>
                <a:cs typeface="Symbol" panose="05050102010706020507" pitchFamily="18" charset="2"/>
              </a:rPr>
              <a:t>S</a:t>
            </a:r>
            <a:r>
              <a:rPr lang="en-US" sz="2500" b="1" i="1" dirty="0">
                <a:effectLst/>
                <a:latin typeface="+mj-lt"/>
                <a:ea typeface="Symbol" panose="05050102010706020507" pitchFamily="18" charset="2"/>
                <a:cs typeface="Symbol" panose="05050102010706020507" pitchFamily="18" charset="2"/>
              </a:rPr>
              <a:t>ystems</a:t>
            </a:r>
            <a:r>
              <a:rPr lang="en-US" sz="2500" b="1" i="1" spc="150" dirty="0">
                <a:effectLst/>
                <a:latin typeface="+mj-lt"/>
                <a:ea typeface="Symbol" panose="05050102010706020507" pitchFamily="18" charset="2"/>
                <a:cs typeface="Symbol" panose="05050102010706020507" pitchFamily="18" charset="2"/>
              </a:rPr>
              <a:t> </a:t>
            </a:r>
            <a:r>
              <a:rPr lang="en-US" sz="2500" b="1" i="1" dirty="0">
                <a:effectLst/>
                <a:latin typeface="+mj-lt"/>
                <a:ea typeface="Symbol" panose="05050102010706020507" pitchFamily="18" charset="2"/>
                <a:cs typeface="Symbol" panose="05050102010706020507" pitchFamily="18" charset="2"/>
              </a:rPr>
              <a:t>and</a:t>
            </a:r>
            <a:r>
              <a:rPr lang="en-US" sz="2500" b="1" i="1" spc="135" dirty="0">
                <a:effectLst/>
                <a:latin typeface="+mj-lt"/>
                <a:ea typeface="Symbol" panose="05050102010706020507" pitchFamily="18" charset="2"/>
                <a:cs typeface="Symbol" panose="05050102010706020507" pitchFamily="18" charset="2"/>
              </a:rPr>
              <a:t> </a:t>
            </a:r>
            <a:r>
              <a:rPr lang="en-US" sz="2500" b="1" i="1" spc="135" dirty="0">
                <a:latin typeface="+mj-lt"/>
                <a:ea typeface="Symbol" panose="05050102010706020507" pitchFamily="18" charset="2"/>
                <a:cs typeface="Symbol" panose="05050102010706020507" pitchFamily="18" charset="2"/>
              </a:rPr>
              <a:t>P</a:t>
            </a:r>
            <a:r>
              <a:rPr lang="en-US" sz="2500" b="1" i="1" dirty="0">
                <a:effectLst/>
                <a:latin typeface="+mj-lt"/>
                <a:ea typeface="Symbol" panose="05050102010706020507" pitchFamily="18" charset="2"/>
                <a:cs typeface="Symbol" panose="05050102010706020507" pitchFamily="18" charset="2"/>
              </a:rPr>
              <a:t>rocess</a:t>
            </a:r>
            <a:r>
              <a:rPr lang="en-US" sz="2500" b="1" i="1" spc="140" dirty="0">
                <a:effectLst/>
                <a:latin typeface="+mj-lt"/>
                <a:ea typeface="Symbol" panose="05050102010706020507" pitchFamily="18" charset="2"/>
                <a:cs typeface="Symbol" panose="05050102010706020507" pitchFamily="18" charset="2"/>
              </a:rPr>
              <a:t> </a:t>
            </a:r>
            <a:r>
              <a:rPr lang="en-US" sz="2500" b="1" i="1" spc="140" dirty="0">
                <a:latin typeface="+mj-lt"/>
                <a:ea typeface="Symbol" panose="05050102010706020507" pitchFamily="18" charset="2"/>
                <a:cs typeface="Symbol" panose="05050102010706020507" pitchFamily="18" charset="2"/>
              </a:rPr>
              <a:t>A</a:t>
            </a:r>
            <a:r>
              <a:rPr lang="en-US" sz="2500" b="1" i="1" dirty="0">
                <a:effectLst/>
                <a:latin typeface="+mj-lt"/>
                <a:ea typeface="Symbol" panose="05050102010706020507" pitchFamily="18" charset="2"/>
                <a:cs typeface="Symbol" panose="05050102010706020507" pitchFamily="18" charset="2"/>
              </a:rPr>
              <a:t>udited</a:t>
            </a:r>
            <a:r>
              <a:rPr lang="en-US" sz="2500" spc="130" dirty="0">
                <a:effectLst/>
                <a:latin typeface="+mj-lt"/>
                <a:ea typeface="Symbol" panose="05050102010706020507" pitchFamily="18" charset="2"/>
                <a:cs typeface="Symbol" panose="05050102010706020507" pitchFamily="18" charset="2"/>
              </a:rPr>
              <a:t> </a:t>
            </a:r>
            <a:r>
              <a:rPr lang="en-US" sz="2500" dirty="0">
                <a:effectLst/>
                <a:latin typeface="+mj-lt"/>
                <a:ea typeface="Symbol" panose="05050102010706020507" pitchFamily="18" charset="2"/>
                <a:cs typeface="Symbol" panose="05050102010706020507" pitchFamily="18" charset="2"/>
              </a:rPr>
              <a:t>at</a:t>
            </a:r>
            <a:r>
              <a:rPr lang="en-US" sz="2500" spc="155" dirty="0">
                <a:effectLst/>
                <a:latin typeface="+mj-lt"/>
                <a:ea typeface="Symbol" panose="05050102010706020507" pitchFamily="18" charset="2"/>
                <a:cs typeface="Symbol" panose="05050102010706020507" pitchFamily="18" charset="2"/>
              </a:rPr>
              <a:t> </a:t>
            </a:r>
            <a:r>
              <a:rPr lang="en-US" sz="2500" dirty="0">
                <a:effectLst/>
                <a:latin typeface="+mj-lt"/>
                <a:ea typeface="Symbol" panose="05050102010706020507" pitchFamily="18" charset="2"/>
                <a:cs typeface="Symbol" panose="05050102010706020507" pitchFamily="18" charset="2"/>
              </a:rPr>
              <a:t>Least</a:t>
            </a:r>
            <a:r>
              <a:rPr lang="en-US" sz="2500" spc="155" dirty="0">
                <a:effectLst/>
                <a:latin typeface="+mj-lt"/>
                <a:ea typeface="Symbol" panose="05050102010706020507" pitchFamily="18" charset="2"/>
                <a:cs typeface="Symbol" panose="05050102010706020507" pitchFamily="18" charset="2"/>
              </a:rPr>
              <a:t> </a:t>
            </a:r>
            <a:r>
              <a:rPr lang="en-US" sz="2500" spc="155" dirty="0">
                <a:latin typeface="+mj-lt"/>
                <a:ea typeface="Symbol" panose="05050102010706020507" pitchFamily="18" charset="2"/>
                <a:cs typeface="Symbol" panose="05050102010706020507" pitchFamily="18" charset="2"/>
              </a:rPr>
              <a:t>O</a:t>
            </a:r>
            <a:r>
              <a:rPr lang="en-US" sz="2500" dirty="0">
                <a:effectLst/>
                <a:latin typeface="+mj-lt"/>
                <a:ea typeface="Symbol" panose="05050102010706020507" pitchFamily="18" charset="2"/>
                <a:cs typeface="Symbol" panose="05050102010706020507" pitchFamily="18" charset="2"/>
              </a:rPr>
              <a:t>nce</a:t>
            </a:r>
            <a:r>
              <a:rPr lang="en-US" sz="2500" spc="155" dirty="0">
                <a:effectLst/>
                <a:latin typeface="+mj-lt"/>
                <a:ea typeface="Symbol" panose="05050102010706020507" pitchFamily="18" charset="2"/>
                <a:cs typeface="Symbol" panose="05050102010706020507" pitchFamily="18" charset="2"/>
              </a:rPr>
              <a:t> </a:t>
            </a:r>
            <a:r>
              <a:rPr lang="en-US" sz="2500" dirty="0">
                <a:effectLst/>
                <a:latin typeface="+mj-lt"/>
                <a:ea typeface="Symbol" panose="05050102010706020507" pitchFamily="18" charset="2"/>
                <a:cs typeface="Symbol" panose="05050102010706020507" pitchFamily="18" charset="2"/>
              </a:rPr>
              <a:t>in</a:t>
            </a:r>
            <a:r>
              <a:rPr lang="en-US" sz="2500" spc="155" dirty="0">
                <a:effectLst/>
                <a:latin typeface="+mj-lt"/>
                <a:ea typeface="Symbol" panose="05050102010706020507" pitchFamily="18" charset="2"/>
                <a:cs typeface="Symbol" panose="05050102010706020507" pitchFamily="18" charset="2"/>
              </a:rPr>
              <a:t> </a:t>
            </a:r>
            <a:r>
              <a:rPr lang="en-US" sz="2500" spc="155" dirty="0">
                <a:latin typeface="+mj-lt"/>
                <a:ea typeface="Symbol" panose="05050102010706020507" pitchFamily="18" charset="2"/>
                <a:cs typeface="Symbol" panose="05050102010706020507" pitchFamily="18" charset="2"/>
              </a:rPr>
              <a:t>T</a:t>
            </a:r>
            <a:r>
              <a:rPr lang="en-US" sz="2500" dirty="0">
                <a:effectLst/>
                <a:latin typeface="+mj-lt"/>
                <a:ea typeface="Symbol" panose="05050102010706020507" pitchFamily="18" charset="2"/>
                <a:cs typeface="Symbol" panose="05050102010706020507" pitchFamily="18" charset="2"/>
              </a:rPr>
              <a:t>hree</a:t>
            </a:r>
            <a:r>
              <a:rPr lang="en-US" sz="2500" spc="130" dirty="0">
                <a:effectLst/>
                <a:latin typeface="+mj-lt"/>
                <a:ea typeface="Symbol" panose="05050102010706020507" pitchFamily="18" charset="2"/>
                <a:cs typeface="Symbol" panose="05050102010706020507" pitchFamily="18" charset="2"/>
              </a:rPr>
              <a:t> </a:t>
            </a:r>
            <a:r>
              <a:rPr lang="en-US" sz="2500" spc="130" dirty="0">
                <a:latin typeface="+mj-lt"/>
                <a:ea typeface="Symbol" panose="05050102010706020507" pitchFamily="18" charset="2"/>
                <a:cs typeface="Symbol" panose="05050102010706020507" pitchFamily="18" charset="2"/>
              </a:rPr>
              <a:t>Y</a:t>
            </a:r>
            <a:r>
              <a:rPr lang="en-US" sz="2500" dirty="0">
                <a:effectLst/>
                <a:latin typeface="+mj-lt"/>
                <a:ea typeface="Symbol" panose="05050102010706020507" pitchFamily="18" charset="2"/>
                <a:cs typeface="Symbol" panose="05050102010706020507" pitchFamily="18" charset="2"/>
              </a:rPr>
              <a:t>ears</a:t>
            </a:r>
            <a:r>
              <a:rPr lang="en-US" sz="2500" spc="5" dirty="0">
                <a:effectLst/>
                <a:latin typeface="+mj-lt"/>
                <a:ea typeface="Symbol" panose="05050102010706020507" pitchFamily="18" charset="2"/>
                <a:cs typeface="Symbol" panose="05050102010706020507" pitchFamily="18" charset="2"/>
              </a:rPr>
              <a:t> </a:t>
            </a:r>
            <a:r>
              <a:rPr lang="en-US" sz="2500" dirty="0">
                <a:effectLst/>
                <a:latin typeface="+mj-lt"/>
                <a:ea typeface="Symbol" panose="05050102010706020507" pitchFamily="18" charset="2"/>
                <a:cs typeface="Symbol" panose="05050102010706020507" pitchFamily="18" charset="2"/>
              </a:rPr>
              <a:t>by</a:t>
            </a:r>
            <a:r>
              <a:rPr lang="en-US" sz="2500" spc="10" dirty="0">
                <a:effectLst/>
                <a:latin typeface="+mj-lt"/>
                <a:ea typeface="Symbol" panose="05050102010706020507" pitchFamily="18" charset="2"/>
                <a:cs typeface="Symbol" panose="05050102010706020507" pitchFamily="18" charset="2"/>
              </a:rPr>
              <a:t> </a:t>
            </a:r>
            <a:r>
              <a:rPr lang="en-US" sz="2500" dirty="0">
                <a:effectLst/>
                <a:latin typeface="+mj-lt"/>
                <a:ea typeface="Symbol" panose="05050102010706020507" pitchFamily="18" charset="2"/>
                <a:cs typeface="Symbol" panose="05050102010706020507" pitchFamily="18" charset="2"/>
              </a:rPr>
              <a:t>a</a:t>
            </a:r>
            <a:r>
              <a:rPr lang="en-US" sz="2500" spc="10" dirty="0">
                <a:effectLst/>
                <a:latin typeface="+mj-lt"/>
                <a:ea typeface="Symbol" panose="05050102010706020507" pitchFamily="18" charset="2"/>
                <a:cs typeface="Symbol" panose="05050102010706020507" pitchFamily="18" charset="2"/>
              </a:rPr>
              <a:t> Professional </a:t>
            </a:r>
            <a:r>
              <a:rPr lang="en-US" sz="2500" dirty="0">
                <a:effectLst/>
                <a:latin typeface="+mj-lt"/>
                <a:ea typeface="Symbol" panose="05050102010706020507" pitchFamily="18" charset="2"/>
                <a:cs typeface="Symbol" panose="05050102010706020507" pitchFamily="18" charset="2"/>
              </a:rPr>
              <a:t>Firm.</a:t>
            </a:r>
            <a:endParaRPr lang="en-IN" sz="2500" dirty="0">
              <a:effectLst/>
              <a:latin typeface="+mj-lt"/>
              <a:ea typeface="Symbol" panose="05050102010706020507" pitchFamily="18" charset="2"/>
              <a:cs typeface="Symbol" panose="05050102010706020507" pitchFamily="18" charset="2"/>
            </a:endParaRPr>
          </a:p>
          <a:p>
            <a:pPr marR="97155" algn="just">
              <a:lnSpc>
                <a:spcPct val="101000"/>
              </a:lnSpc>
              <a:spcBef>
                <a:spcPts val="455"/>
              </a:spcBef>
              <a:buSzPts val="1100"/>
              <a:buFont typeface="Wingdings" panose="05000000000000000000" pitchFamily="2" charset="2"/>
              <a:buChar char="ü"/>
              <a:tabLst>
                <a:tab pos="852805" algn="l"/>
                <a:tab pos="853440" algn="l"/>
              </a:tabLst>
            </a:pPr>
            <a:r>
              <a:rPr lang="en-US" sz="2500" dirty="0">
                <a:effectLst/>
                <a:latin typeface="+mj-lt"/>
                <a:ea typeface="Symbol" panose="05050102010706020507" pitchFamily="18" charset="2"/>
                <a:cs typeface="Symbol" panose="05050102010706020507" pitchFamily="18" charset="2"/>
              </a:rPr>
              <a:t>In</a:t>
            </a:r>
            <a:r>
              <a:rPr lang="en-US" sz="2500" spc="95" dirty="0">
                <a:effectLst/>
                <a:latin typeface="+mj-lt"/>
                <a:ea typeface="Symbol" panose="05050102010706020507" pitchFamily="18" charset="2"/>
                <a:cs typeface="Symbol" panose="05050102010706020507" pitchFamily="18" charset="2"/>
              </a:rPr>
              <a:t> </a:t>
            </a:r>
            <a:r>
              <a:rPr lang="en-US" sz="2500" spc="95" dirty="0">
                <a:latin typeface="+mj-lt"/>
                <a:ea typeface="Symbol" panose="05050102010706020507" pitchFamily="18" charset="2"/>
                <a:cs typeface="Symbol" panose="05050102010706020507" pitchFamily="18" charset="2"/>
              </a:rPr>
              <a:t>D</a:t>
            </a:r>
            <a:r>
              <a:rPr lang="en-US" sz="2500" dirty="0">
                <a:effectLst/>
                <a:latin typeface="+mj-lt"/>
                <a:ea typeface="Symbol" panose="05050102010706020507" pitchFamily="18" charset="2"/>
                <a:cs typeface="Symbol" panose="05050102010706020507" pitchFamily="18" charset="2"/>
              </a:rPr>
              <a:t>oing</a:t>
            </a:r>
            <a:r>
              <a:rPr lang="en-US" sz="2500" spc="85" dirty="0">
                <a:effectLst/>
                <a:latin typeface="+mj-lt"/>
                <a:ea typeface="Symbol" panose="05050102010706020507" pitchFamily="18" charset="2"/>
                <a:cs typeface="Symbol" panose="05050102010706020507" pitchFamily="18" charset="2"/>
              </a:rPr>
              <a:t> </a:t>
            </a:r>
            <a:r>
              <a:rPr lang="en-US" sz="2500" dirty="0">
                <a:effectLst/>
                <a:latin typeface="+mj-lt"/>
                <a:ea typeface="Symbol" panose="05050102010706020507" pitchFamily="18" charset="2"/>
                <a:cs typeface="Symbol" panose="05050102010706020507" pitchFamily="18" charset="2"/>
              </a:rPr>
              <a:t>so,</a:t>
            </a:r>
            <a:r>
              <a:rPr lang="en-US" sz="2500" spc="95" dirty="0">
                <a:effectLst/>
                <a:latin typeface="+mj-lt"/>
                <a:ea typeface="Symbol" panose="05050102010706020507" pitchFamily="18" charset="2"/>
                <a:cs typeface="Symbol" panose="05050102010706020507" pitchFamily="18" charset="2"/>
              </a:rPr>
              <a:t> </a:t>
            </a:r>
            <a:r>
              <a:rPr lang="en-US" sz="2500" dirty="0">
                <a:effectLst/>
                <a:latin typeface="+mj-lt"/>
                <a:ea typeface="Symbol" panose="05050102010706020507" pitchFamily="18" charset="2"/>
                <a:cs typeface="Symbol" panose="05050102010706020507" pitchFamily="18" charset="2"/>
              </a:rPr>
              <a:t>the</a:t>
            </a:r>
            <a:r>
              <a:rPr lang="en-US" sz="2500" spc="95" dirty="0">
                <a:effectLst/>
                <a:latin typeface="+mj-lt"/>
                <a:ea typeface="Symbol" panose="05050102010706020507" pitchFamily="18" charset="2"/>
                <a:cs typeface="Symbol" panose="05050102010706020507" pitchFamily="18" charset="2"/>
              </a:rPr>
              <a:t> </a:t>
            </a:r>
            <a:r>
              <a:rPr lang="en-US" sz="2500" b="1" i="1" spc="95" dirty="0">
                <a:latin typeface="+mj-lt"/>
                <a:ea typeface="Symbol" panose="05050102010706020507" pitchFamily="18" charset="2"/>
                <a:cs typeface="Symbol" panose="05050102010706020507" pitchFamily="18" charset="2"/>
              </a:rPr>
              <a:t>C</a:t>
            </a:r>
            <a:r>
              <a:rPr lang="en-US" sz="2500" b="1" i="1" dirty="0">
                <a:effectLst/>
                <a:latin typeface="+mj-lt"/>
                <a:ea typeface="Symbol" panose="05050102010706020507" pitchFamily="18" charset="2"/>
                <a:cs typeface="Symbol" panose="05050102010706020507" pitchFamily="18" charset="2"/>
              </a:rPr>
              <a:t>urrent</a:t>
            </a:r>
            <a:r>
              <a:rPr lang="en-US" sz="2500" b="1" i="1" spc="95" dirty="0">
                <a:effectLst/>
                <a:latin typeface="+mj-lt"/>
                <a:ea typeface="Symbol" panose="05050102010706020507" pitchFamily="18" charset="2"/>
                <a:cs typeface="Symbol" panose="05050102010706020507" pitchFamily="18" charset="2"/>
              </a:rPr>
              <a:t> </a:t>
            </a:r>
            <a:r>
              <a:rPr lang="en-US" sz="2500" b="1" i="1" spc="95" dirty="0">
                <a:latin typeface="+mj-lt"/>
                <a:ea typeface="Symbol" panose="05050102010706020507" pitchFamily="18" charset="2"/>
                <a:cs typeface="Symbol" panose="05050102010706020507" pitchFamily="18" charset="2"/>
              </a:rPr>
              <a:t>I</a:t>
            </a:r>
            <a:r>
              <a:rPr lang="en-US" sz="2500" b="1" i="1" dirty="0">
                <a:effectLst/>
                <a:latin typeface="+mj-lt"/>
                <a:ea typeface="Symbol" panose="05050102010706020507" pitchFamily="18" charset="2"/>
                <a:cs typeface="Symbol" panose="05050102010706020507" pitchFamily="18" charset="2"/>
              </a:rPr>
              <a:t>nternal</a:t>
            </a:r>
            <a:r>
              <a:rPr lang="en-US" sz="2500" b="1" i="1" spc="105" dirty="0">
                <a:effectLst/>
                <a:latin typeface="+mj-lt"/>
                <a:ea typeface="Symbol" panose="05050102010706020507" pitchFamily="18" charset="2"/>
                <a:cs typeface="Symbol" panose="05050102010706020507" pitchFamily="18" charset="2"/>
              </a:rPr>
              <a:t> </a:t>
            </a:r>
            <a:r>
              <a:rPr lang="en-US" sz="2500" b="1" i="1" dirty="0">
                <a:effectLst/>
                <a:latin typeface="+mj-lt"/>
                <a:ea typeface="Symbol" panose="05050102010706020507" pitchFamily="18" charset="2"/>
                <a:cs typeface="Symbol" panose="05050102010706020507" pitchFamily="18" charset="2"/>
              </a:rPr>
              <a:t>or</a:t>
            </a:r>
            <a:r>
              <a:rPr lang="en-US" sz="2500" b="1" i="1" spc="85" dirty="0">
                <a:effectLst/>
                <a:latin typeface="+mj-lt"/>
                <a:ea typeface="Symbol" panose="05050102010706020507" pitchFamily="18" charset="2"/>
                <a:cs typeface="Symbol" panose="05050102010706020507" pitchFamily="18" charset="2"/>
              </a:rPr>
              <a:t> </a:t>
            </a:r>
            <a:r>
              <a:rPr lang="en-US" sz="2500" b="1" i="1" spc="85" dirty="0">
                <a:latin typeface="+mj-lt"/>
                <a:ea typeface="Symbol" panose="05050102010706020507" pitchFamily="18" charset="2"/>
                <a:cs typeface="Symbol" panose="05050102010706020507" pitchFamily="18" charset="2"/>
              </a:rPr>
              <a:t>C</a:t>
            </a:r>
            <a:r>
              <a:rPr lang="en-US" sz="2500" b="1" i="1" dirty="0">
                <a:effectLst/>
                <a:latin typeface="+mj-lt"/>
                <a:ea typeface="Symbol" panose="05050102010706020507" pitchFamily="18" charset="2"/>
                <a:cs typeface="Symbol" panose="05050102010706020507" pitchFamily="18" charset="2"/>
              </a:rPr>
              <a:t>oncurrent</a:t>
            </a:r>
            <a:r>
              <a:rPr lang="en-US" sz="2500" b="1" i="1" spc="95" dirty="0">
                <a:effectLst/>
                <a:latin typeface="+mj-lt"/>
                <a:ea typeface="Symbol" panose="05050102010706020507" pitchFamily="18" charset="2"/>
                <a:cs typeface="Symbol" panose="05050102010706020507" pitchFamily="18" charset="2"/>
              </a:rPr>
              <a:t> </a:t>
            </a:r>
            <a:r>
              <a:rPr lang="en-US" sz="2500" b="1" i="1" dirty="0">
                <a:effectLst/>
                <a:latin typeface="+mj-lt"/>
                <a:ea typeface="Symbol" panose="05050102010706020507" pitchFamily="18" charset="2"/>
                <a:cs typeface="Symbol" panose="05050102010706020507" pitchFamily="18" charset="2"/>
              </a:rPr>
              <a:t>or</a:t>
            </a:r>
            <a:r>
              <a:rPr lang="en-US" sz="2500" b="1" i="1" spc="85" dirty="0">
                <a:effectLst/>
                <a:latin typeface="+mj-lt"/>
                <a:ea typeface="Symbol" panose="05050102010706020507" pitchFamily="18" charset="2"/>
                <a:cs typeface="Symbol" panose="05050102010706020507" pitchFamily="18" charset="2"/>
              </a:rPr>
              <a:t> </a:t>
            </a:r>
            <a:r>
              <a:rPr lang="en-US" sz="2500" b="1" i="1" spc="85" dirty="0">
                <a:latin typeface="+mj-lt"/>
                <a:ea typeface="Symbol" panose="05050102010706020507" pitchFamily="18" charset="2"/>
                <a:cs typeface="Symbol" panose="05050102010706020507" pitchFamily="18" charset="2"/>
              </a:rPr>
              <a:t>S</a:t>
            </a:r>
            <a:r>
              <a:rPr lang="en-US" sz="2500" b="1" i="1" dirty="0">
                <a:effectLst/>
                <a:latin typeface="+mj-lt"/>
                <a:ea typeface="Symbol" panose="05050102010706020507" pitchFamily="18" charset="2"/>
                <a:cs typeface="Symbol" panose="05050102010706020507" pitchFamily="18" charset="2"/>
              </a:rPr>
              <a:t>tatutory</a:t>
            </a:r>
            <a:r>
              <a:rPr lang="en-US" sz="2500" b="1" i="1" spc="100" dirty="0">
                <a:effectLst/>
                <a:latin typeface="+mj-lt"/>
                <a:ea typeface="Symbol" panose="05050102010706020507" pitchFamily="18" charset="2"/>
                <a:cs typeface="Symbol" panose="05050102010706020507" pitchFamily="18" charset="2"/>
              </a:rPr>
              <a:t> </a:t>
            </a:r>
            <a:r>
              <a:rPr lang="en-US" sz="2500" b="1" i="1" spc="100" dirty="0">
                <a:latin typeface="+mj-lt"/>
                <a:ea typeface="Symbol" panose="05050102010706020507" pitchFamily="18" charset="2"/>
                <a:cs typeface="Symbol" panose="05050102010706020507" pitchFamily="18" charset="2"/>
              </a:rPr>
              <a:t>A</a:t>
            </a:r>
            <a:r>
              <a:rPr lang="en-US" sz="2500" b="1" i="1" dirty="0">
                <a:effectLst/>
                <a:latin typeface="+mj-lt"/>
                <a:ea typeface="Symbol" panose="05050102010706020507" pitchFamily="18" charset="2"/>
                <a:cs typeface="Symbol" panose="05050102010706020507" pitchFamily="18" charset="2"/>
              </a:rPr>
              <a:t>uditor</a:t>
            </a:r>
            <a:r>
              <a:rPr lang="en-US" sz="2500" spc="100" dirty="0">
                <a:effectLst/>
                <a:latin typeface="+mj-lt"/>
                <a:ea typeface="Symbol" panose="05050102010706020507" pitchFamily="18" charset="2"/>
                <a:cs typeface="Symbol" panose="05050102010706020507" pitchFamily="18" charset="2"/>
              </a:rPr>
              <a:t> </a:t>
            </a:r>
            <a:r>
              <a:rPr lang="en-US" sz="2500" dirty="0">
                <a:effectLst/>
                <a:latin typeface="+mj-lt"/>
                <a:ea typeface="Symbol" panose="05050102010706020507" pitchFamily="18" charset="2"/>
                <a:cs typeface="Symbol" panose="05050102010706020507" pitchFamily="18" charset="2"/>
              </a:rPr>
              <a:t>is</a:t>
            </a:r>
            <a:r>
              <a:rPr lang="en-US" sz="2500" spc="100" dirty="0">
                <a:effectLst/>
                <a:latin typeface="+mj-lt"/>
                <a:ea typeface="Symbol" panose="05050102010706020507" pitchFamily="18" charset="2"/>
                <a:cs typeface="Symbol" panose="05050102010706020507" pitchFamily="18" charset="2"/>
              </a:rPr>
              <a:t> </a:t>
            </a:r>
            <a:r>
              <a:rPr lang="en-US" sz="2500" spc="100" dirty="0">
                <a:latin typeface="+mj-lt"/>
                <a:ea typeface="Symbol" panose="05050102010706020507" pitchFamily="18" charset="2"/>
                <a:cs typeface="Symbol" panose="05050102010706020507" pitchFamily="18" charset="2"/>
              </a:rPr>
              <a:t>N</a:t>
            </a:r>
            <a:r>
              <a:rPr lang="en-US" sz="2500" dirty="0">
                <a:effectLst/>
                <a:latin typeface="+mj-lt"/>
                <a:ea typeface="Symbol" panose="05050102010706020507" pitchFamily="18" charset="2"/>
                <a:cs typeface="Symbol" panose="05050102010706020507" pitchFamily="18" charset="2"/>
              </a:rPr>
              <a:t>ot</a:t>
            </a:r>
            <a:r>
              <a:rPr lang="en-US" sz="2500" spc="95" dirty="0">
                <a:effectLst/>
                <a:latin typeface="+mj-lt"/>
                <a:ea typeface="Symbol" panose="05050102010706020507" pitchFamily="18" charset="2"/>
                <a:cs typeface="Symbol" panose="05050102010706020507" pitchFamily="18" charset="2"/>
              </a:rPr>
              <a:t> </a:t>
            </a:r>
            <a:r>
              <a:rPr lang="en-US" sz="2500" spc="95" dirty="0">
                <a:latin typeface="+mj-lt"/>
                <a:ea typeface="Symbol" panose="05050102010706020507" pitchFamily="18" charset="2"/>
                <a:cs typeface="Symbol" panose="05050102010706020507" pitchFamily="18" charset="2"/>
              </a:rPr>
              <a:t>E</a:t>
            </a:r>
            <a:r>
              <a:rPr lang="en-US" sz="2500" dirty="0">
                <a:effectLst/>
                <a:latin typeface="+mj-lt"/>
                <a:ea typeface="Symbol" panose="05050102010706020507" pitchFamily="18" charset="2"/>
                <a:cs typeface="Symbol" panose="05050102010706020507" pitchFamily="18" charset="2"/>
              </a:rPr>
              <a:t>ligible</a:t>
            </a:r>
            <a:r>
              <a:rPr lang="en-US" sz="2500" spc="95" dirty="0">
                <a:effectLst/>
                <a:latin typeface="+mj-lt"/>
                <a:ea typeface="Symbol" panose="05050102010706020507" pitchFamily="18" charset="2"/>
                <a:cs typeface="Symbol" panose="05050102010706020507" pitchFamily="18" charset="2"/>
              </a:rPr>
              <a:t> </a:t>
            </a:r>
            <a:r>
              <a:rPr lang="en-US" sz="2500" dirty="0">
                <a:effectLst/>
                <a:latin typeface="+mj-lt"/>
                <a:ea typeface="Symbol" panose="05050102010706020507" pitchFamily="18" charset="2"/>
                <a:cs typeface="Symbol" panose="05050102010706020507" pitchFamily="18" charset="2"/>
              </a:rPr>
              <a:t>for</a:t>
            </a:r>
            <a:r>
              <a:rPr lang="en-US" sz="2500" spc="-245" dirty="0">
                <a:effectLst/>
                <a:latin typeface="+mj-lt"/>
                <a:ea typeface="Symbol" panose="05050102010706020507" pitchFamily="18" charset="2"/>
                <a:cs typeface="Symbol" panose="05050102010706020507" pitchFamily="18" charset="2"/>
              </a:rPr>
              <a:t> </a:t>
            </a:r>
            <a:r>
              <a:rPr lang="en-US" sz="2500" spc="-245" dirty="0">
                <a:latin typeface="+mj-lt"/>
                <a:ea typeface="Symbol" panose="05050102010706020507" pitchFamily="18" charset="2"/>
                <a:cs typeface="Symbol" panose="05050102010706020507" pitchFamily="18" charset="2"/>
              </a:rPr>
              <a:t>A</a:t>
            </a:r>
            <a:r>
              <a:rPr lang="en-US" sz="2500" dirty="0">
                <a:effectLst/>
                <a:latin typeface="+mj-lt"/>
                <a:ea typeface="Symbol" panose="05050102010706020507" pitchFamily="18" charset="2"/>
                <a:cs typeface="Symbol" panose="05050102010706020507" pitchFamily="18" charset="2"/>
              </a:rPr>
              <a:t>ppointment.</a:t>
            </a:r>
            <a:endParaRPr lang="en-IN" sz="2500" dirty="0">
              <a:effectLst/>
              <a:latin typeface="+mj-lt"/>
              <a:ea typeface="Symbol" panose="05050102010706020507" pitchFamily="18" charset="2"/>
              <a:cs typeface="Symbol" panose="05050102010706020507" pitchFamily="18" charset="2"/>
            </a:endParaRPr>
          </a:p>
          <a:p>
            <a:pPr marR="95250" algn="just">
              <a:lnSpc>
                <a:spcPct val="102000"/>
              </a:lnSpc>
              <a:spcBef>
                <a:spcPts val="470"/>
              </a:spcBef>
              <a:buSzPts val="1100"/>
              <a:buFont typeface="Wingdings" panose="05000000000000000000" pitchFamily="2" charset="2"/>
              <a:buChar char="ü"/>
              <a:tabLst>
                <a:tab pos="852805" algn="l"/>
                <a:tab pos="853440" algn="l"/>
              </a:tabLst>
            </a:pPr>
            <a:r>
              <a:rPr lang="en-US" sz="2500" spc="55" dirty="0">
                <a:latin typeface="+mj-lt"/>
                <a:ea typeface="Symbol" panose="05050102010706020507" pitchFamily="18" charset="2"/>
                <a:cs typeface="Symbol" panose="05050102010706020507" pitchFamily="18" charset="2"/>
              </a:rPr>
              <a:t>Professional F</a:t>
            </a:r>
            <a:r>
              <a:rPr lang="en-US" sz="2500" dirty="0">
                <a:effectLst/>
                <a:latin typeface="+mj-lt"/>
                <a:ea typeface="Symbol" panose="05050102010706020507" pitchFamily="18" charset="2"/>
                <a:cs typeface="Symbol" panose="05050102010706020507" pitchFamily="18" charset="2"/>
              </a:rPr>
              <a:t>irm</a:t>
            </a:r>
            <a:r>
              <a:rPr lang="en-US" sz="2500" spc="40" dirty="0">
                <a:effectLst/>
                <a:latin typeface="+mj-lt"/>
                <a:ea typeface="Symbol" panose="05050102010706020507" pitchFamily="18" charset="2"/>
                <a:cs typeface="Symbol" panose="05050102010706020507" pitchFamily="18" charset="2"/>
              </a:rPr>
              <a:t> </a:t>
            </a:r>
            <a:r>
              <a:rPr lang="en-US" sz="2500" dirty="0">
                <a:effectLst/>
                <a:latin typeface="+mj-lt"/>
                <a:ea typeface="Symbol" panose="05050102010706020507" pitchFamily="18" charset="2"/>
                <a:cs typeface="Symbol" panose="05050102010706020507" pitchFamily="18" charset="2"/>
              </a:rPr>
              <a:t>must</a:t>
            </a:r>
            <a:r>
              <a:rPr lang="en-US" sz="2500" spc="50" dirty="0">
                <a:effectLst/>
                <a:latin typeface="+mj-lt"/>
                <a:ea typeface="Symbol" panose="05050102010706020507" pitchFamily="18" charset="2"/>
                <a:cs typeface="Symbol" panose="05050102010706020507" pitchFamily="18" charset="2"/>
              </a:rPr>
              <a:t> </a:t>
            </a:r>
            <a:r>
              <a:rPr lang="en-US" sz="2500" dirty="0">
                <a:effectLst/>
                <a:latin typeface="+mj-lt"/>
                <a:ea typeface="Symbol" panose="05050102010706020507" pitchFamily="18" charset="2"/>
                <a:cs typeface="Symbol" panose="05050102010706020507" pitchFamily="18" charset="2"/>
              </a:rPr>
              <a:t>be</a:t>
            </a:r>
            <a:r>
              <a:rPr lang="en-US" sz="2500" spc="50" dirty="0">
                <a:effectLst/>
                <a:latin typeface="+mj-lt"/>
                <a:ea typeface="Symbol" panose="05050102010706020507" pitchFamily="18" charset="2"/>
                <a:cs typeface="Symbol" panose="05050102010706020507" pitchFamily="18" charset="2"/>
              </a:rPr>
              <a:t> </a:t>
            </a:r>
            <a:r>
              <a:rPr lang="en-US" sz="2500" dirty="0">
                <a:effectLst/>
                <a:latin typeface="+mj-lt"/>
                <a:ea typeface="Symbol" panose="05050102010706020507" pitchFamily="18" charset="2"/>
                <a:cs typeface="Symbol" panose="05050102010706020507" pitchFamily="18" charset="2"/>
              </a:rPr>
              <a:t>having</a:t>
            </a:r>
            <a:r>
              <a:rPr lang="en-US" sz="2500" spc="50" dirty="0">
                <a:effectLst/>
                <a:latin typeface="+mj-lt"/>
                <a:ea typeface="Symbol" panose="05050102010706020507" pitchFamily="18" charset="2"/>
                <a:cs typeface="Symbol" panose="05050102010706020507" pitchFamily="18" charset="2"/>
              </a:rPr>
              <a:t> </a:t>
            </a:r>
            <a:r>
              <a:rPr lang="en-US" sz="2500" dirty="0">
                <a:effectLst/>
                <a:latin typeface="+mj-lt"/>
                <a:ea typeface="Symbol" panose="05050102010706020507" pitchFamily="18" charset="2"/>
                <a:cs typeface="Symbol" panose="05050102010706020507" pitchFamily="18" charset="2"/>
              </a:rPr>
              <a:t>a</a:t>
            </a:r>
            <a:r>
              <a:rPr lang="en-US" sz="2500" spc="40" dirty="0">
                <a:effectLst/>
                <a:latin typeface="+mj-lt"/>
                <a:ea typeface="Symbol" panose="05050102010706020507" pitchFamily="18" charset="2"/>
                <a:cs typeface="Symbol" panose="05050102010706020507" pitchFamily="18" charset="2"/>
              </a:rPr>
              <a:t> </a:t>
            </a:r>
            <a:r>
              <a:rPr lang="en-US" sz="2500" b="1" i="1" spc="40" dirty="0">
                <a:latin typeface="+mj-lt"/>
                <a:ea typeface="Symbol" panose="05050102010706020507" pitchFamily="18" charset="2"/>
                <a:cs typeface="Symbol" panose="05050102010706020507" pitchFamily="18" charset="2"/>
              </a:rPr>
              <a:t>M</a:t>
            </a:r>
            <a:r>
              <a:rPr lang="en-US" sz="2500" b="1" i="1" dirty="0">
                <a:effectLst/>
                <a:latin typeface="+mj-lt"/>
                <a:ea typeface="Symbol" panose="05050102010706020507" pitchFamily="18" charset="2"/>
                <a:cs typeface="Symbol" panose="05050102010706020507" pitchFamily="18" charset="2"/>
              </a:rPr>
              <a:t>inimum</a:t>
            </a:r>
            <a:r>
              <a:rPr lang="en-US" sz="2500" b="1" i="1" spc="55" dirty="0">
                <a:effectLst/>
                <a:latin typeface="+mj-lt"/>
                <a:ea typeface="Symbol" panose="05050102010706020507" pitchFamily="18" charset="2"/>
                <a:cs typeface="Symbol" panose="05050102010706020507" pitchFamily="18" charset="2"/>
              </a:rPr>
              <a:t> </a:t>
            </a:r>
            <a:r>
              <a:rPr lang="en-US" sz="2500" b="1" i="1" dirty="0">
                <a:effectLst/>
                <a:latin typeface="+mj-lt"/>
                <a:ea typeface="Symbol" panose="05050102010706020507" pitchFamily="18" charset="2"/>
                <a:cs typeface="Symbol" panose="05050102010706020507" pitchFamily="18" charset="2"/>
              </a:rPr>
              <a:t>of</a:t>
            </a:r>
            <a:r>
              <a:rPr lang="en-US" sz="2500" b="1" i="1" spc="50" dirty="0">
                <a:effectLst/>
                <a:latin typeface="+mj-lt"/>
                <a:ea typeface="Symbol" panose="05050102010706020507" pitchFamily="18" charset="2"/>
                <a:cs typeface="Symbol" panose="05050102010706020507" pitchFamily="18" charset="2"/>
              </a:rPr>
              <a:t> </a:t>
            </a:r>
            <a:r>
              <a:rPr lang="en-US" sz="2500" b="1" i="1" dirty="0">
                <a:effectLst/>
                <a:latin typeface="+mj-lt"/>
                <a:ea typeface="Symbol" panose="05050102010706020507" pitchFamily="18" charset="2"/>
                <a:cs typeface="Symbol" panose="05050102010706020507" pitchFamily="18" charset="2"/>
              </a:rPr>
              <a:t>3-4</a:t>
            </a:r>
            <a:r>
              <a:rPr lang="en-US" sz="2500" b="1" i="1" spc="50" dirty="0">
                <a:effectLst/>
                <a:latin typeface="+mj-lt"/>
                <a:ea typeface="Symbol" panose="05050102010706020507" pitchFamily="18" charset="2"/>
                <a:cs typeface="Symbol" panose="05050102010706020507" pitchFamily="18" charset="2"/>
              </a:rPr>
              <a:t> </a:t>
            </a:r>
            <a:r>
              <a:rPr lang="en-US" sz="2500" b="1" i="1" dirty="0">
                <a:effectLst/>
                <a:latin typeface="+mj-lt"/>
                <a:ea typeface="Symbol" panose="05050102010706020507" pitchFamily="18" charset="2"/>
                <a:cs typeface="Symbol" panose="05050102010706020507" pitchFamily="18" charset="2"/>
              </a:rPr>
              <a:t>years’</a:t>
            </a:r>
            <a:r>
              <a:rPr lang="en-US" sz="2500" b="1" i="1" spc="50" dirty="0">
                <a:effectLst/>
                <a:latin typeface="+mj-lt"/>
                <a:ea typeface="Symbol" panose="05050102010706020507" pitchFamily="18" charset="2"/>
                <a:cs typeface="Symbol" panose="05050102010706020507" pitchFamily="18" charset="2"/>
              </a:rPr>
              <a:t> </a:t>
            </a:r>
            <a:r>
              <a:rPr lang="en-US" sz="2500" b="1" i="1" spc="50" dirty="0">
                <a:latin typeface="+mj-lt"/>
                <a:ea typeface="Symbol" panose="05050102010706020507" pitchFamily="18" charset="2"/>
                <a:cs typeface="Symbol" panose="05050102010706020507" pitchFamily="18" charset="2"/>
              </a:rPr>
              <a:t>E</a:t>
            </a:r>
            <a:r>
              <a:rPr lang="en-US" sz="2500" b="1" i="1" dirty="0">
                <a:effectLst/>
                <a:latin typeface="+mj-lt"/>
                <a:ea typeface="Symbol" panose="05050102010706020507" pitchFamily="18" charset="2"/>
                <a:cs typeface="Symbol" panose="05050102010706020507" pitchFamily="18" charset="2"/>
              </a:rPr>
              <a:t>xperience</a:t>
            </a:r>
            <a:r>
              <a:rPr lang="en-US" sz="2500" spc="50" dirty="0">
                <a:effectLst/>
                <a:latin typeface="+mj-lt"/>
                <a:ea typeface="Symbol" panose="05050102010706020507" pitchFamily="18" charset="2"/>
                <a:cs typeface="Symbol" panose="05050102010706020507" pitchFamily="18" charset="2"/>
              </a:rPr>
              <a:t> </a:t>
            </a:r>
            <a:r>
              <a:rPr lang="en-US" sz="2500" dirty="0">
                <a:effectLst/>
                <a:latin typeface="+mj-lt"/>
                <a:ea typeface="Symbol" panose="05050102010706020507" pitchFamily="18" charset="2"/>
                <a:cs typeface="Symbol" panose="05050102010706020507" pitchFamily="18" charset="2"/>
              </a:rPr>
              <a:t>of</a:t>
            </a:r>
            <a:r>
              <a:rPr lang="en-US" sz="2500" spc="40" dirty="0">
                <a:effectLst/>
                <a:latin typeface="+mj-lt"/>
                <a:ea typeface="Symbol" panose="05050102010706020507" pitchFamily="18" charset="2"/>
                <a:cs typeface="Symbol" panose="05050102010706020507" pitchFamily="18" charset="2"/>
              </a:rPr>
              <a:t> </a:t>
            </a:r>
            <a:r>
              <a:rPr lang="en-US" sz="2500" dirty="0">
                <a:effectLst/>
                <a:latin typeface="+mj-lt"/>
                <a:ea typeface="Symbol" panose="05050102010706020507" pitchFamily="18" charset="2"/>
                <a:cs typeface="Symbol" panose="05050102010706020507" pitchFamily="18" charset="2"/>
              </a:rPr>
              <a:t>IT</a:t>
            </a:r>
            <a:r>
              <a:rPr lang="en-US" sz="2500" spc="50" dirty="0">
                <a:effectLst/>
                <a:latin typeface="+mj-lt"/>
                <a:ea typeface="Symbol" panose="05050102010706020507" pitchFamily="18" charset="2"/>
                <a:cs typeface="Symbol" panose="05050102010706020507" pitchFamily="18" charset="2"/>
              </a:rPr>
              <a:t> </a:t>
            </a:r>
            <a:r>
              <a:rPr lang="en-US" sz="2500" spc="50" dirty="0">
                <a:latin typeface="+mj-lt"/>
                <a:ea typeface="Symbol" panose="05050102010706020507" pitchFamily="18" charset="2"/>
                <a:cs typeface="Symbol" panose="05050102010706020507" pitchFamily="18" charset="2"/>
              </a:rPr>
              <a:t>S</a:t>
            </a:r>
            <a:r>
              <a:rPr lang="en-US" sz="2500" dirty="0">
                <a:effectLst/>
                <a:latin typeface="+mj-lt"/>
                <a:ea typeface="Symbol" panose="05050102010706020507" pitchFamily="18" charset="2"/>
                <a:cs typeface="Symbol" panose="05050102010706020507" pitchFamily="18" charset="2"/>
              </a:rPr>
              <a:t>ystems</a:t>
            </a:r>
            <a:r>
              <a:rPr lang="en-US" sz="2500" spc="45" dirty="0">
                <a:effectLst/>
                <a:latin typeface="+mj-lt"/>
                <a:ea typeface="Symbol" panose="05050102010706020507" pitchFamily="18" charset="2"/>
                <a:cs typeface="Symbol" panose="05050102010706020507" pitchFamily="18" charset="2"/>
              </a:rPr>
              <a:t> </a:t>
            </a:r>
            <a:r>
              <a:rPr lang="en-US" sz="2500" dirty="0">
                <a:effectLst/>
                <a:latin typeface="+mj-lt"/>
                <a:ea typeface="Symbol" panose="05050102010706020507" pitchFamily="18" charset="2"/>
                <a:cs typeface="Symbol" panose="05050102010706020507" pitchFamily="18" charset="2"/>
              </a:rPr>
              <a:t>of</a:t>
            </a:r>
            <a:r>
              <a:rPr lang="en-US" sz="2500" spc="50" dirty="0">
                <a:effectLst/>
                <a:latin typeface="+mj-lt"/>
                <a:ea typeface="Symbol" panose="05050102010706020507" pitchFamily="18" charset="2"/>
                <a:cs typeface="Symbol" panose="05050102010706020507" pitchFamily="18" charset="2"/>
              </a:rPr>
              <a:t> </a:t>
            </a:r>
            <a:r>
              <a:rPr lang="en-US" sz="2500" spc="50" dirty="0">
                <a:latin typeface="+mj-lt"/>
                <a:ea typeface="Symbol" panose="05050102010706020507" pitchFamily="18" charset="2"/>
                <a:cs typeface="Symbol" panose="05050102010706020507" pitchFamily="18" charset="2"/>
              </a:rPr>
              <a:t>B</a:t>
            </a:r>
            <a:r>
              <a:rPr lang="en-US" sz="2500" dirty="0">
                <a:effectLst/>
                <a:latin typeface="+mj-lt"/>
                <a:ea typeface="Symbol" panose="05050102010706020507" pitchFamily="18" charset="2"/>
                <a:cs typeface="Symbol" panose="05050102010706020507" pitchFamily="18" charset="2"/>
              </a:rPr>
              <a:t>anks</a:t>
            </a:r>
            <a:r>
              <a:rPr lang="en-US" sz="2500" spc="-245" dirty="0">
                <a:effectLst/>
                <a:latin typeface="+mj-lt"/>
                <a:ea typeface="Symbol" panose="05050102010706020507" pitchFamily="18" charset="2"/>
                <a:cs typeface="Symbol" panose="05050102010706020507" pitchFamily="18" charset="2"/>
              </a:rPr>
              <a:t> </a:t>
            </a:r>
            <a:r>
              <a:rPr lang="en-US" sz="2500" dirty="0">
                <a:effectLst/>
                <a:latin typeface="+mj-lt"/>
                <a:ea typeface="Symbol" panose="05050102010706020507" pitchFamily="18" charset="2"/>
                <a:cs typeface="Symbol" panose="05050102010706020507" pitchFamily="18" charset="2"/>
              </a:rPr>
              <a:t>or</a:t>
            </a:r>
            <a:r>
              <a:rPr lang="en-US" sz="2500" spc="-5" dirty="0">
                <a:effectLst/>
                <a:latin typeface="+mj-lt"/>
                <a:ea typeface="Symbol" panose="05050102010706020507" pitchFamily="18" charset="2"/>
                <a:cs typeface="Symbol" panose="05050102010706020507" pitchFamily="18" charset="2"/>
              </a:rPr>
              <a:t> </a:t>
            </a:r>
            <a:r>
              <a:rPr lang="en-US" sz="2500" spc="-5" dirty="0">
                <a:latin typeface="+mj-lt"/>
                <a:ea typeface="Symbol" panose="05050102010706020507" pitchFamily="18" charset="2"/>
                <a:cs typeface="Symbol" panose="05050102010706020507" pitchFamily="18" charset="2"/>
              </a:rPr>
              <a:t>M</a:t>
            </a:r>
            <a:r>
              <a:rPr lang="en-US" sz="2500" dirty="0">
                <a:effectLst/>
                <a:latin typeface="+mj-lt"/>
                <a:ea typeface="Symbol" panose="05050102010706020507" pitchFamily="18" charset="2"/>
                <a:cs typeface="Symbol" panose="05050102010706020507" pitchFamily="18" charset="2"/>
              </a:rPr>
              <a:t>utual</a:t>
            </a:r>
            <a:r>
              <a:rPr lang="en-US" sz="2500" spc="10" dirty="0">
                <a:effectLst/>
                <a:latin typeface="+mj-lt"/>
                <a:ea typeface="Symbol" panose="05050102010706020507" pitchFamily="18" charset="2"/>
                <a:cs typeface="Symbol" panose="05050102010706020507" pitchFamily="18" charset="2"/>
              </a:rPr>
              <a:t> </a:t>
            </a:r>
            <a:r>
              <a:rPr lang="en-US" sz="2500" spc="10" dirty="0">
                <a:latin typeface="+mj-lt"/>
                <a:ea typeface="Symbol" panose="05050102010706020507" pitchFamily="18" charset="2"/>
                <a:cs typeface="Symbol" panose="05050102010706020507" pitchFamily="18" charset="2"/>
              </a:rPr>
              <a:t>F</a:t>
            </a:r>
            <a:r>
              <a:rPr lang="en-US" sz="2500" dirty="0">
                <a:effectLst/>
                <a:latin typeface="+mj-lt"/>
                <a:ea typeface="Symbol" panose="05050102010706020507" pitchFamily="18" charset="2"/>
                <a:cs typeface="Symbol" panose="05050102010706020507" pitchFamily="18" charset="2"/>
              </a:rPr>
              <a:t>unds or</a:t>
            </a:r>
            <a:r>
              <a:rPr lang="en-US" sz="2500" spc="-5" dirty="0">
                <a:effectLst/>
                <a:latin typeface="+mj-lt"/>
                <a:ea typeface="Symbol" panose="05050102010706020507" pitchFamily="18" charset="2"/>
                <a:cs typeface="Symbol" panose="05050102010706020507" pitchFamily="18" charset="2"/>
              </a:rPr>
              <a:t> </a:t>
            </a:r>
            <a:r>
              <a:rPr lang="en-US" sz="2500" spc="-5" dirty="0">
                <a:latin typeface="+mj-lt"/>
                <a:ea typeface="Symbol" panose="05050102010706020507" pitchFamily="18" charset="2"/>
                <a:cs typeface="Symbol" panose="05050102010706020507" pitchFamily="18" charset="2"/>
              </a:rPr>
              <a:t>I</a:t>
            </a:r>
            <a:r>
              <a:rPr lang="en-US" sz="2500" dirty="0">
                <a:effectLst/>
                <a:latin typeface="+mj-lt"/>
                <a:ea typeface="Symbol" panose="05050102010706020507" pitchFamily="18" charset="2"/>
                <a:cs typeface="Symbol" panose="05050102010706020507" pitchFamily="18" charset="2"/>
              </a:rPr>
              <a:t>nsurance </a:t>
            </a:r>
            <a:r>
              <a:rPr lang="en-US" sz="2500" dirty="0">
                <a:latin typeface="+mj-lt"/>
                <a:ea typeface="Symbol" panose="05050102010706020507" pitchFamily="18" charset="2"/>
                <a:cs typeface="Symbol" panose="05050102010706020507" pitchFamily="18" charset="2"/>
              </a:rPr>
              <a:t>C</a:t>
            </a:r>
            <a:r>
              <a:rPr lang="en-US" sz="2500" dirty="0">
                <a:effectLst/>
                <a:latin typeface="+mj-lt"/>
                <a:ea typeface="Symbol" panose="05050102010706020507" pitchFamily="18" charset="2"/>
                <a:cs typeface="Symbol" panose="05050102010706020507" pitchFamily="18" charset="2"/>
              </a:rPr>
              <a:t>ompanies.</a:t>
            </a:r>
            <a:endParaRPr lang="en-IN" sz="2500" dirty="0">
              <a:effectLst/>
              <a:latin typeface="+mj-lt"/>
              <a:ea typeface="Symbol" panose="05050102010706020507" pitchFamily="18" charset="2"/>
              <a:cs typeface="Symbol" panose="05050102010706020507" pitchFamily="18" charset="2"/>
            </a:endParaRPr>
          </a:p>
        </p:txBody>
      </p:sp>
    </p:spTree>
    <p:extLst>
      <p:ext uri="{BB962C8B-B14F-4D97-AF65-F5344CB8AC3E}">
        <p14:creationId xmlns:p14="http://schemas.microsoft.com/office/powerpoint/2010/main" val="108150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indent="0" algn="just">
              <a:buNone/>
            </a:pPr>
            <a:endParaRPr lang="en-IN" dirty="0"/>
          </a:p>
          <a:p>
            <a:pPr marL="0" indent="0" algn="just">
              <a:buNone/>
            </a:pPr>
            <a:endParaRPr lang="en-IN" dirty="0"/>
          </a:p>
          <a:p>
            <a:pPr marL="0" indent="0" algn="just">
              <a:buNone/>
            </a:pPr>
            <a:endParaRPr lang="en-IN" dirty="0"/>
          </a:p>
          <a:p>
            <a:pPr marL="0" indent="0" algn="ctr">
              <a:buNone/>
            </a:pPr>
            <a:r>
              <a:rPr lang="en-IN" sz="2700" b="1" dirty="0"/>
              <a:t>CASE STUDY -IV</a:t>
            </a:r>
          </a:p>
        </p:txBody>
      </p:sp>
    </p:spTree>
    <p:extLst>
      <p:ext uri="{BB962C8B-B14F-4D97-AF65-F5344CB8AC3E}">
        <p14:creationId xmlns:p14="http://schemas.microsoft.com/office/powerpoint/2010/main" val="254988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indent="0" algn="just">
              <a:buNone/>
            </a:pPr>
            <a:endParaRPr lang="en-US" sz="1800" i="1" dirty="0">
              <a:effectLst/>
              <a:latin typeface="Arial" panose="020B0604020202020204" pitchFamily="34" charset="0"/>
              <a:ea typeface="Arial MT"/>
              <a:cs typeface="Arial MT"/>
            </a:endParaRPr>
          </a:p>
          <a:p>
            <a:pPr marL="0" indent="0" algn="just">
              <a:buNone/>
            </a:pPr>
            <a:endParaRPr lang="en-US" sz="1800" i="1" dirty="0">
              <a:effectLst/>
              <a:latin typeface="Arial" panose="020B0604020202020204" pitchFamily="34" charset="0"/>
              <a:ea typeface="Arial MT"/>
              <a:cs typeface="Arial MT"/>
            </a:endParaRPr>
          </a:p>
          <a:p>
            <a:pPr marL="0" indent="0" algn="just">
              <a:buNone/>
            </a:pPr>
            <a:r>
              <a:rPr lang="en-US" sz="2300" dirty="0">
                <a:effectLst/>
                <a:latin typeface="+mj-lt"/>
                <a:ea typeface="Arial MT"/>
                <a:cs typeface="Arial MT"/>
              </a:rPr>
              <a:t>You</a:t>
            </a:r>
            <a:r>
              <a:rPr lang="en-US" sz="2300" spc="35" dirty="0">
                <a:effectLst/>
                <a:latin typeface="+mj-lt"/>
                <a:ea typeface="Arial MT"/>
                <a:cs typeface="Arial MT"/>
              </a:rPr>
              <a:t> </a:t>
            </a:r>
            <a:r>
              <a:rPr lang="en-US" sz="2300" dirty="0">
                <a:effectLst/>
                <a:latin typeface="+mj-lt"/>
                <a:ea typeface="Arial MT"/>
                <a:cs typeface="Arial MT"/>
              </a:rPr>
              <a:t>are</a:t>
            </a:r>
            <a:r>
              <a:rPr lang="en-US" sz="2300" spc="40" dirty="0">
                <a:effectLst/>
                <a:latin typeface="+mj-lt"/>
                <a:ea typeface="Arial MT"/>
                <a:cs typeface="Arial MT"/>
              </a:rPr>
              <a:t> </a:t>
            </a:r>
            <a:r>
              <a:rPr lang="en-US" sz="2300" spc="40" dirty="0">
                <a:latin typeface="+mj-lt"/>
                <a:ea typeface="Arial MT"/>
                <a:cs typeface="Arial MT"/>
              </a:rPr>
              <a:t>A</a:t>
            </a:r>
            <a:r>
              <a:rPr lang="en-US" sz="2300" dirty="0">
                <a:effectLst/>
                <a:latin typeface="+mj-lt"/>
                <a:ea typeface="Arial MT"/>
                <a:cs typeface="Arial MT"/>
              </a:rPr>
              <a:t>ppointed</a:t>
            </a:r>
            <a:r>
              <a:rPr lang="en-US" sz="2300" spc="40" dirty="0">
                <a:effectLst/>
                <a:latin typeface="+mj-lt"/>
                <a:ea typeface="Arial MT"/>
                <a:cs typeface="Arial MT"/>
              </a:rPr>
              <a:t> </a:t>
            </a:r>
            <a:r>
              <a:rPr lang="en-US" sz="2300" dirty="0">
                <a:effectLst/>
                <a:latin typeface="+mj-lt"/>
                <a:ea typeface="Arial MT"/>
                <a:cs typeface="Arial MT"/>
              </a:rPr>
              <a:t>to</a:t>
            </a:r>
            <a:r>
              <a:rPr lang="en-US" sz="2300" spc="40" dirty="0">
                <a:effectLst/>
                <a:latin typeface="+mj-lt"/>
                <a:ea typeface="Arial MT"/>
                <a:cs typeface="Arial MT"/>
              </a:rPr>
              <a:t> </a:t>
            </a:r>
            <a:r>
              <a:rPr lang="en-US" sz="2300" spc="40" dirty="0">
                <a:latin typeface="+mj-lt"/>
                <a:ea typeface="Arial MT"/>
                <a:cs typeface="Arial MT"/>
              </a:rPr>
              <a:t>A</a:t>
            </a:r>
            <a:r>
              <a:rPr lang="en-US" sz="2300" dirty="0">
                <a:effectLst/>
                <a:latin typeface="+mj-lt"/>
                <a:ea typeface="Arial MT"/>
                <a:cs typeface="Arial MT"/>
              </a:rPr>
              <a:t>udit</a:t>
            </a:r>
            <a:r>
              <a:rPr lang="en-US" sz="2300" spc="40" dirty="0">
                <a:effectLst/>
                <a:latin typeface="+mj-lt"/>
                <a:ea typeface="Arial MT"/>
                <a:cs typeface="Arial MT"/>
              </a:rPr>
              <a:t> </a:t>
            </a:r>
            <a:r>
              <a:rPr lang="en-US" sz="2300" dirty="0">
                <a:effectLst/>
                <a:latin typeface="+mj-lt"/>
                <a:ea typeface="Arial MT"/>
                <a:cs typeface="Arial MT"/>
              </a:rPr>
              <a:t>the</a:t>
            </a:r>
            <a:r>
              <a:rPr lang="en-US" sz="2300" spc="50" dirty="0">
                <a:effectLst/>
                <a:latin typeface="+mj-lt"/>
                <a:ea typeface="Arial MT"/>
                <a:cs typeface="Arial MT"/>
              </a:rPr>
              <a:t> </a:t>
            </a:r>
            <a:r>
              <a:rPr lang="en-US" sz="2300" dirty="0">
                <a:effectLst/>
                <a:latin typeface="+mj-lt"/>
                <a:ea typeface="Arial MT"/>
                <a:cs typeface="Arial MT"/>
              </a:rPr>
              <a:t>Information</a:t>
            </a:r>
            <a:r>
              <a:rPr lang="en-US" sz="2300" spc="45" dirty="0">
                <a:effectLst/>
                <a:latin typeface="+mj-lt"/>
                <a:ea typeface="Arial MT"/>
                <a:cs typeface="Arial MT"/>
              </a:rPr>
              <a:t> </a:t>
            </a:r>
            <a:r>
              <a:rPr lang="en-US" sz="2300" dirty="0">
                <a:effectLst/>
                <a:latin typeface="+mj-lt"/>
                <a:ea typeface="Arial MT"/>
                <a:cs typeface="Arial MT"/>
              </a:rPr>
              <a:t>Systems</a:t>
            </a:r>
            <a:r>
              <a:rPr lang="en-US" sz="2300" spc="45" dirty="0">
                <a:effectLst/>
                <a:latin typeface="+mj-lt"/>
                <a:ea typeface="Arial MT"/>
                <a:cs typeface="Arial MT"/>
              </a:rPr>
              <a:t> </a:t>
            </a:r>
            <a:r>
              <a:rPr lang="en-US" sz="2300" dirty="0">
                <a:effectLst/>
                <a:latin typeface="+mj-lt"/>
                <a:ea typeface="Arial MT"/>
                <a:cs typeface="Arial MT"/>
              </a:rPr>
              <a:t>of</a:t>
            </a:r>
            <a:r>
              <a:rPr lang="en-US" sz="2300" spc="50" dirty="0">
                <a:effectLst/>
                <a:latin typeface="+mj-lt"/>
                <a:ea typeface="Arial MT"/>
                <a:cs typeface="Arial MT"/>
              </a:rPr>
              <a:t> </a:t>
            </a:r>
            <a:r>
              <a:rPr lang="en-US" sz="2300" dirty="0">
                <a:effectLst/>
                <a:latin typeface="+mj-lt"/>
                <a:ea typeface="Arial MT"/>
                <a:cs typeface="Arial MT"/>
              </a:rPr>
              <a:t>XYZ</a:t>
            </a:r>
            <a:r>
              <a:rPr lang="en-US" sz="2300" spc="50" dirty="0">
                <a:effectLst/>
                <a:latin typeface="+mj-lt"/>
                <a:ea typeface="Arial MT"/>
                <a:cs typeface="Arial MT"/>
              </a:rPr>
              <a:t> </a:t>
            </a:r>
            <a:r>
              <a:rPr lang="en-US" sz="2300" dirty="0">
                <a:effectLst/>
                <a:latin typeface="+mj-lt"/>
                <a:ea typeface="Arial MT"/>
                <a:cs typeface="Arial MT"/>
              </a:rPr>
              <a:t>Limited.</a:t>
            </a:r>
            <a:r>
              <a:rPr lang="en-US" sz="2300" spc="35" dirty="0">
                <a:effectLst/>
                <a:latin typeface="+mj-lt"/>
                <a:ea typeface="Arial MT"/>
                <a:cs typeface="Arial MT"/>
              </a:rPr>
              <a:t> </a:t>
            </a:r>
          </a:p>
          <a:p>
            <a:pPr marL="0" indent="0" algn="just">
              <a:buNone/>
            </a:pPr>
            <a:endParaRPr lang="en-US" sz="2300" spc="35" dirty="0">
              <a:latin typeface="+mj-lt"/>
              <a:ea typeface="Arial MT"/>
              <a:cs typeface="Arial MT"/>
            </a:endParaRPr>
          </a:p>
          <a:p>
            <a:pPr marL="0" indent="0" algn="just">
              <a:buNone/>
            </a:pPr>
            <a:r>
              <a:rPr lang="en-US" sz="2300" dirty="0">
                <a:effectLst/>
                <a:latin typeface="+mj-lt"/>
                <a:ea typeface="Arial MT"/>
                <a:cs typeface="Arial MT"/>
              </a:rPr>
              <a:t>Please</a:t>
            </a:r>
            <a:r>
              <a:rPr lang="en-US" sz="2300" spc="40" dirty="0">
                <a:effectLst/>
                <a:latin typeface="+mj-lt"/>
                <a:ea typeface="Arial MT"/>
                <a:cs typeface="Arial MT"/>
              </a:rPr>
              <a:t> </a:t>
            </a:r>
            <a:r>
              <a:rPr lang="en-US" sz="2300" spc="40" dirty="0">
                <a:latin typeface="+mj-lt"/>
                <a:ea typeface="Arial MT"/>
                <a:cs typeface="Arial MT"/>
              </a:rPr>
              <a:t>E</a:t>
            </a:r>
            <a:r>
              <a:rPr lang="en-US" sz="2300" dirty="0">
                <a:effectLst/>
                <a:latin typeface="+mj-lt"/>
                <a:ea typeface="Arial MT"/>
                <a:cs typeface="Arial MT"/>
              </a:rPr>
              <a:t>nlighten</a:t>
            </a:r>
            <a:r>
              <a:rPr lang="en-US" sz="2300" spc="40" dirty="0">
                <a:effectLst/>
                <a:latin typeface="+mj-lt"/>
                <a:ea typeface="Arial MT"/>
                <a:cs typeface="Arial MT"/>
              </a:rPr>
              <a:t> </a:t>
            </a:r>
            <a:r>
              <a:rPr lang="en-US" sz="2300" dirty="0">
                <a:effectLst/>
                <a:latin typeface="+mj-lt"/>
                <a:ea typeface="Arial MT"/>
                <a:cs typeface="Arial MT"/>
              </a:rPr>
              <a:t>the</a:t>
            </a:r>
            <a:r>
              <a:rPr lang="en-US" sz="2300" spc="-245" dirty="0">
                <a:effectLst/>
                <a:latin typeface="+mj-lt"/>
                <a:ea typeface="Arial MT"/>
                <a:cs typeface="Arial MT"/>
              </a:rPr>
              <a:t> </a:t>
            </a:r>
            <a:r>
              <a:rPr lang="en-US" sz="2300" spc="-245" dirty="0">
                <a:latin typeface="+mj-lt"/>
                <a:ea typeface="Arial MT"/>
                <a:cs typeface="Arial MT"/>
              </a:rPr>
              <a:t>M</a:t>
            </a:r>
            <a:r>
              <a:rPr lang="en-US" sz="2300" dirty="0">
                <a:effectLst/>
                <a:latin typeface="+mj-lt"/>
                <a:ea typeface="Arial MT"/>
                <a:cs typeface="Arial MT"/>
              </a:rPr>
              <a:t>anagement</a:t>
            </a:r>
            <a:r>
              <a:rPr lang="en-US" sz="2300" spc="220" dirty="0">
                <a:effectLst/>
                <a:latin typeface="+mj-lt"/>
                <a:ea typeface="Arial MT"/>
                <a:cs typeface="Arial MT"/>
              </a:rPr>
              <a:t> </a:t>
            </a:r>
            <a:r>
              <a:rPr lang="en-US" sz="2300" dirty="0">
                <a:effectLst/>
                <a:latin typeface="+mj-lt"/>
                <a:ea typeface="Arial MT"/>
                <a:cs typeface="Arial MT"/>
              </a:rPr>
              <a:t>about</a:t>
            </a:r>
            <a:r>
              <a:rPr lang="en-US" sz="2300" spc="190" dirty="0">
                <a:effectLst/>
                <a:latin typeface="+mj-lt"/>
                <a:ea typeface="Arial MT"/>
                <a:cs typeface="Arial MT"/>
              </a:rPr>
              <a:t> </a:t>
            </a:r>
            <a:r>
              <a:rPr lang="en-US" sz="2300" spc="190" dirty="0">
                <a:latin typeface="+mj-lt"/>
                <a:ea typeface="Arial MT"/>
                <a:cs typeface="Arial MT"/>
              </a:rPr>
              <a:t>V</a:t>
            </a:r>
            <a:r>
              <a:rPr lang="en-US" sz="2300" dirty="0">
                <a:effectLst/>
                <a:latin typeface="+mj-lt"/>
                <a:ea typeface="Arial MT"/>
                <a:cs typeface="Arial MT"/>
              </a:rPr>
              <a:t>arious</a:t>
            </a:r>
            <a:r>
              <a:rPr lang="en-US" sz="2300" spc="215" dirty="0">
                <a:effectLst/>
                <a:latin typeface="+mj-lt"/>
                <a:ea typeface="Arial MT"/>
                <a:cs typeface="Arial MT"/>
              </a:rPr>
              <a:t> “</a:t>
            </a:r>
            <a:r>
              <a:rPr lang="en-US" sz="2300" spc="215" dirty="0">
                <a:latin typeface="+mj-lt"/>
                <a:ea typeface="Arial MT"/>
                <a:cs typeface="Arial MT"/>
              </a:rPr>
              <a:t>C</a:t>
            </a:r>
            <a:r>
              <a:rPr lang="en-US" sz="2300" dirty="0">
                <a:effectLst/>
                <a:latin typeface="+mj-lt"/>
                <a:ea typeface="Arial MT"/>
                <a:cs typeface="Arial MT"/>
              </a:rPr>
              <a:t>ategories</a:t>
            </a:r>
            <a:r>
              <a:rPr lang="en-US" sz="2300" spc="210" dirty="0">
                <a:effectLst/>
                <a:latin typeface="+mj-lt"/>
                <a:ea typeface="Arial MT"/>
                <a:cs typeface="Arial MT"/>
              </a:rPr>
              <a:t> </a:t>
            </a:r>
            <a:r>
              <a:rPr lang="en-US" sz="2300" dirty="0">
                <a:effectLst/>
                <a:latin typeface="+mj-lt"/>
                <a:ea typeface="Arial MT"/>
                <a:cs typeface="Arial MT"/>
              </a:rPr>
              <a:t>of</a:t>
            </a:r>
            <a:r>
              <a:rPr lang="en-US" sz="2300" spc="205" dirty="0">
                <a:effectLst/>
                <a:latin typeface="+mj-lt"/>
                <a:ea typeface="Arial MT"/>
                <a:cs typeface="Arial MT"/>
              </a:rPr>
              <a:t> </a:t>
            </a:r>
            <a:r>
              <a:rPr lang="en-US" sz="2300" dirty="0">
                <a:effectLst/>
                <a:latin typeface="+mj-lt"/>
                <a:ea typeface="Arial MT"/>
                <a:cs typeface="Arial MT"/>
              </a:rPr>
              <a:t>Information</a:t>
            </a:r>
            <a:r>
              <a:rPr lang="en-US" sz="2300" spc="210" dirty="0">
                <a:effectLst/>
                <a:latin typeface="+mj-lt"/>
                <a:ea typeface="Arial MT"/>
                <a:cs typeface="Arial MT"/>
              </a:rPr>
              <a:t> </a:t>
            </a:r>
            <a:r>
              <a:rPr lang="en-US" sz="2300" dirty="0">
                <a:effectLst/>
                <a:latin typeface="+mj-lt"/>
                <a:ea typeface="Arial MT"/>
                <a:cs typeface="Arial MT"/>
              </a:rPr>
              <a:t>Systems</a:t>
            </a:r>
            <a:r>
              <a:rPr lang="en-US" sz="2300" spc="210" dirty="0">
                <a:effectLst/>
                <a:latin typeface="+mj-lt"/>
                <a:ea typeface="Arial MT"/>
                <a:cs typeface="Arial MT"/>
              </a:rPr>
              <a:t> </a:t>
            </a:r>
            <a:r>
              <a:rPr lang="en-US" sz="2300" dirty="0">
                <a:effectLst/>
                <a:latin typeface="+mj-lt"/>
                <a:ea typeface="Arial MT"/>
                <a:cs typeface="Arial MT"/>
              </a:rPr>
              <a:t>Audits”.</a:t>
            </a:r>
            <a:endParaRPr lang="en-IN" sz="2300" dirty="0">
              <a:latin typeface="+mj-lt"/>
            </a:endParaRPr>
          </a:p>
        </p:txBody>
      </p:sp>
    </p:spTree>
    <p:extLst>
      <p:ext uri="{BB962C8B-B14F-4D97-AF65-F5344CB8AC3E}">
        <p14:creationId xmlns:p14="http://schemas.microsoft.com/office/powerpoint/2010/main" val="201051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indent="0" algn="just">
              <a:buNone/>
            </a:pPr>
            <a:endParaRPr lang="en-IN" dirty="0"/>
          </a:p>
          <a:p>
            <a:pPr marL="0" indent="0" algn="just">
              <a:buNone/>
            </a:pPr>
            <a:endParaRPr lang="en-IN" dirty="0"/>
          </a:p>
          <a:p>
            <a:pPr marL="0" indent="0" algn="just">
              <a:buNone/>
            </a:pPr>
            <a:endParaRPr lang="en-IN" dirty="0"/>
          </a:p>
          <a:p>
            <a:pPr marL="0" indent="0" algn="ctr">
              <a:buNone/>
            </a:pPr>
            <a:r>
              <a:rPr lang="en-IN" sz="2700" b="1" i="1" dirty="0"/>
              <a:t>SOLUTION TO CASE STUDY - IV</a:t>
            </a:r>
          </a:p>
        </p:txBody>
      </p:sp>
    </p:spTree>
    <p:extLst>
      <p:ext uri="{BB962C8B-B14F-4D97-AF65-F5344CB8AC3E}">
        <p14:creationId xmlns:p14="http://schemas.microsoft.com/office/powerpoint/2010/main" val="287387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indent="0" algn="just">
              <a:buNone/>
            </a:pPr>
            <a:r>
              <a:rPr lang="en-US" sz="2300" dirty="0"/>
              <a:t>Major areas, which will require to be IS audited, are broadly as under: </a:t>
            </a:r>
          </a:p>
          <a:p>
            <a:pPr marL="514350" indent="-514350" algn="just">
              <a:buAutoNum type="romanLcParenR"/>
            </a:pPr>
            <a:r>
              <a:rPr lang="en-US" sz="2700" b="1" dirty="0">
                <a:solidFill>
                  <a:srgbClr val="0070C0"/>
                </a:solidFill>
              </a:rPr>
              <a:t>Safeguarding of Assets. </a:t>
            </a:r>
          </a:p>
          <a:p>
            <a:pPr marL="514350" indent="-514350" algn="just">
              <a:buAutoNum type="romanLcParenR"/>
            </a:pPr>
            <a:r>
              <a:rPr lang="en-US" sz="2300" dirty="0"/>
              <a:t>Data Integrity. </a:t>
            </a:r>
          </a:p>
          <a:p>
            <a:pPr marL="514350" indent="-514350" algn="just">
              <a:buAutoNum type="romanLcParenR"/>
            </a:pPr>
            <a:r>
              <a:rPr lang="en-US" sz="2300" dirty="0"/>
              <a:t>System Effectiveness. </a:t>
            </a:r>
          </a:p>
          <a:p>
            <a:pPr marL="514350" indent="-514350" algn="just">
              <a:buAutoNum type="romanLcParenR"/>
            </a:pPr>
            <a:r>
              <a:rPr lang="en-US" sz="2300" dirty="0"/>
              <a:t>System Efficiency. </a:t>
            </a:r>
          </a:p>
          <a:p>
            <a:pPr marL="514350" indent="-514350" algn="just">
              <a:buAutoNum type="romanLcParenR"/>
            </a:pPr>
            <a:r>
              <a:rPr lang="en-US" sz="2300" dirty="0"/>
              <a:t>Organization and Administration.</a:t>
            </a:r>
            <a:endParaRPr lang="en-IN" sz="2300" dirty="0"/>
          </a:p>
          <a:p>
            <a:pPr marL="0" indent="0" algn="just">
              <a:buNone/>
            </a:pPr>
            <a:endParaRPr lang="en-IN" dirty="0"/>
          </a:p>
          <a:p>
            <a:pPr marL="0" indent="0" algn="just">
              <a:buNone/>
            </a:pPr>
            <a:endParaRPr lang="en-IN" dirty="0"/>
          </a:p>
        </p:txBody>
      </p:sp>
      <p:pic>
        <p:nvPicPr>
          <p:cNvPr id="4" name="Picture 3">
            <a:extLst>
              <a:ext uri="{FF2B5EF4-FFF2-40B4-BE49-F238E27FC236}">
                <a16:creationId xmlns:a16="http://schemas.microsoft.com/office/drawing/2014/main" id="{1ADB1623-3D46-46B8-9A11-B3E58BF967F5}"/>
              </a:ext>
            </a:extLst>
          </p:cNvPr>
          <p:cNvPicPr>
            <a:picLocks noChangeAspect="1"/>
          </p:cNvPicPr>
          <p:nvPr/>
        </p:nvPicPr>
        <p:blipFill>
          <a:blip r:embed="rId2"/>
          <a:stretch>
            <a:fillRect/>
          </a:stretch>
        </p:blipFill>
        <p:spPr>
          <a:xfrm>
            <a:off x="32619" y="198778"/>
            <a:ext cx="2505673" cy="1199639"/>
          </a:xfrm>
          <a:prstGeom prst="rect">
            <a:avLst/>
          </a:prstGeom>
        </p:spPr>
      </p:pic>
    </p:spTree>
    <p:extLst>
      <p:ext uri="{BB962C8B-B14F-4D97-AF65-F5344CB8AC3E}">
        <p14:creationId xmlns:p14="http://schemas.microsoft.com/office/powerpoint/2010/main" val="384079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lvl="0" indent="0" algn="just">
              <a:spcBef>
                <a:spcPts val="485"/>
              </a:spcBef>
              <a:spcAft>
                <a:spcPts val="0"/>
              </a:spcAft>
              <a:buSzPts val="1100"/>
              <a:buNone/>
              <a:tabLst>
                <a:tab pos="579120" algn="l"/>
              </a:tabLst>
            </a:pPr>
            <a:r>
              <a:rPr lang="en-US" sz="2300" spc="0" dirty="0">
                <a:effectLst/>
                <a:latin typeface="+mj-lt"/>
                <a:ea typeface="Arial" panose="020B0604020202020204" pitchFamily="34" charset="0"/>
                <a:cs typeface="Arial MT"/>
              </a:rPr>
              <a:t>Information</a:t>
            </a:r>
            <a:r>
              <a:rPr lang="en-US" sz="2300" spc="20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Systems</a:t>
            </a:r>
            <a:r>
              <a:rPr lang="en-US" sz="2300" spc="20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Audit</a:t>
            </a:r>
            <a:r>
              <a:rPr lang="en-US" sz="2300" spc="18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has</a:t>
            </a:r>
            <a:r>
              <a:rPr lang="en-US" sz="2300" spc="19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been</a:t>
            </a:r>
            <a:r>
              <a:rPr lang="en-US" sz="2300" spc="19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categorized</a:t>
            </a:r>
            <a:r>
              <a:rPr lang="en-US" sz="2300" spc="190"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into</a:t>
            </a:r>
            <a:r>
              <a:rPr lang="en-US" sz="2300" spc="190" dirty="0">
                <a:effectLst/>
                <a:latin typeface="+mj-lt"/>
                <a:ea typeface="Arial" panose="020B0604020202020204" pitchFamily="34" charset="0"/>
                <a:cs typeface="Arial MT"/>
              </a:rPr>
              <a:t> </a:t>
            </a:r>
            <a:r>
              <a:rPr lang="en-US" sz="2300" b="1" dirty="0">
                <a:latin typeface="+mj-lt"/>
                <a:ea typeface="Arial" panose="020B0604020202020204" pitchFamily="34" charset="0"/>
                <a:cs typeface="Arial MT"/>
              </a:rPr>
              <a:t>F</a:t>
            </a:r>
            <a:r>
              <a:rPr lang="en-US" sz="2300" b="1" spc="0" dirty="0">
                <a:effectLst/>
                <a:latin typeface="+mj-lt"/>
                <a:ea typeface="Arial" panose="020B0604020202020204" pitchFamily="34" charset="0"/>
                <a:cs typeface="Arial MT"/>
              </a:rPr>
              <a:t>ive</a:t>
            </a:r>
            <a:r>
              <a:rPr lang="en-US" sz="2300" b="1" spc="185" dirty="0">
                <a:effectLst/>
                <a:latin typeface="+mj-lt"/>
                <a:ea typeface="Arial" panose="020B0604020202020204" pitchFamily="34" charset="0"/>
                <a:cs typeface="Arial MT"/>
              </a:rPr>
              <a:t> </a:t>
            </a:r>
            <a:r>
              <a:rPr lang="en-US" sz="2300" b="1" dirty="0">
                <a:latin typeface="+mj-lt"/>
                <a:ea typeface="Arial" panose="020B0604020202020204" pitchFamily="34" charset="0"/>
                <a:cs typeface="Arial MT"/>
              </a:rPr>
              <a:t>T</a:t>
            </a:r>
            <a:r>
              <a:rPr lang="en-US" sz="2300" b="1" spc="0" dirty="0">
                <a:effectLst/>
                <a:latin typeface="+mj-lt"/>
                <a:ea typeface="Arial" panose="020B0604020202020204" pitchFamily="34" charset="0"/>
                <a:cs typeface="Arial MT"/>
              </a:rPr>
              <a:t>ypes</a:t>
            </a:r>
            <a:r>
              <a:rPr lang="en-US" sz="2300" spc="0" dirty="0">
                <a:effectLst/>
                <a:latin typeface="+mj-lt"/>
                <a:ea typeface="Arial" panose="020B0604020202020204" pitchFamily="34" charset="0"/>
                <a:cs typeface="Arial MT"/>
              </a:rPr>
              <a:t>:</a:t>
            </a:r>
            <a:endParaRPr lang="en-IN" sz="2300" spc="0" dirty="0">
              <a:effectLst/>
              <a:latin typeface="+mj-lt"/>
              <a:ea typeface="Arial" panose="020B0604020202020204" pitchFamily="34" charset="0"/>
              <a:cs typeface="Arial MT"/>
            </a:endParaRPr>
          </a:p>
          <a:p>
            <a:pPr marL="342900" marR="93345" lvl="0" indent="-342900" algn="just">
              <a:lnSpc>
                <a:spcPct val="101000"/>
              </a:lnSpc>
              <a:spcBef>
                <a:spcPts val="535"/>
              </a:spcBef>
              <a:spcAft>
                <a:spcPts val="0"/>
              </a:spcAft>
              <a:buSzPts val="1100"/>
              <a:buFont typeface="Arial MT"/>
              <a:buAutoNum type="romanLcParenBoth"/>
              <a:tabLst>
                <a:tab pos="853440" algn="l"/>
              </a:tabLst>
            </a:pPr>
            <a:endParaRPr lang="en-US" sz="2300" b="1" spc="0" dirty="0">
              <a:effectLst/>
              <a:latin typeface="+mj-lt"/>
              <a:ea typeface="Arial MT"/>
              <a:cs typeface="Arial MT"/>
            </a:endParaRPr>
          </a:p>
          <a:p>
            <a:pPr marL="0" marR="93345" lvl="0" indent="0" algn="just">
              <a:lnSpc>
                <a:spcPct val="101000"/>
              </a:lnSpc>
              <a:spcBef>
                <a:spcPts val="535"/>
              </a:spcBef>
              <a:spcAft>
                <a:spcPts val="0"/>
              </a:spcAft>
              <a:buSzPts val="1100"/>
              <a:buNone/>
              <a:tabLst>
                <a:tab pos="853440" algn="l"/>
              </a:tabLst>
            </a:pPr>
            <a:r>
              <a:rPr lang="en-US" sz="2300" b="1" spc="0" dirty="0">
                <a:effectLst/>
                <a:latin typeface="+mj-lt"/>
                <a:ea typeface="Arial MT"/>
                <a:cs typeface="Arial MT"/>
              </a:rPr>
              <a:t>Systems and Application: </a:t>
            </a:r>
            <a:r>
              <a:rPr lang="en-US" sz="2300" spc="0" dirty="0">
                <a:effectLst/>
                <a:latin typeface="+mj-lt"/>
                <a:ea typeface="Arial MT"/>
                <a:cs typeface="Arial MT"/>
              </a:rPr>
              <a:t>An Audit to verify that Systems and Applications are</a:t>
            </a:r>
            <a:r>
              <a:rPr lang="en-US" sz="2300" spc="5" dirty="0">
                <a:effectLst/>
                <a:latin typeface="+mj-lt"/>
                <a:ea typeface="Arial MT"/>
                <a:cs typeface="Arial MT"/>
              </a:rPr>
              <a:t> </a:t>
            </a:r>
            <a:r>
              <a:rPr lang="en-US" sz="2300" dirty="0">
                <a:latin typeface="+mj-lt"/>
                <a:ea typeface="Arial MT"/>
                <a:cs typeface="Arial MT"/>
              </a:rPr>
              <a:t>A</a:t>
            </a:r>
            <a:r>
              <a:rPr lang="en-US" sz="2300" spc="0" dirty="0">
                <a:effectLst/>
                <a:latin typeface="+mj-lt"/>
                <a:ea typeface="Arial MT"/>
                <a:cs typeface="Arial MT"/>
              </a:rPr>
              <a:t>ppropriate, are Efficient, and are Adequately </a:t>
            </a:r>
            <a:r>
              <a:rPr lang="en-US" sz="2300" dirty="0">
                <a:latin typeface="+mj-lt"/>
                <a:ea typeface="Arial MT"/>
                <a:cs typeface="Arial MT"/>
              </a:rPr>
              <a:t>C</a:t>
            </a:r>
            <a:r>
              <a:rPr lang="en-US" sz="2300" spc="0" dirty="0">
                <a:effectLst/>
                <a:latin typeface="+mj-lt"/>
                <a:ea typeface="Arial MT"/>
                <a:cs typeface="Arial MT"/>
              </a:rPr>
              <a:t>ontrolled to ensure Valid, Reliable,</a:t>
            </a:r>
            <a:r>
              <a:rPr lang="en-US" sz="2300" spc="5" dirty="0">
                <a:effectLst/>
                <a:latin typeface="+mj-lt"/>
                <a:ea typeface="Arial MT"/>
                <a:cs typeface="Arial MT"/>
              </a:rPr>
              <a:t> </a:t>
            </a:r>
            <a:r>
              <a:rPr lang="en-US" sz="2300" dirty="0">
                <a:latin typeface="+mj-lt"/>
                <a:ea typeface="Arial MT"/>
                <a:cs typeface="Arial MT"/>
              </a:rPr>
              <a:t>T</a:t>
            </a:r>
            <a:r>
              <a:rPr lang="en-US" sz="2300" spc="0" dirty="0">
                <a:effectLst/>
                <a:latin typeface="+mj-lt"/>
                <a:ea typeface="Arial MT"/>
                <a:cs typeface="Arial MT"/>
              </a:rPr>
              <a:t>imely,</a:t>
            </a:r>
            <a:r>
              <a:rPr lang="en-US" sz="2300" spc="25" dirty="0">
                <a:effectLst/>
                <a:latin typeface="+mj-lt"/>
                <a:ea typeface="Arial MT"/>
                <a:cs typeface="Arial MT"/>
              </a:rPr>
              <a:t> </a:t>
            </a:r>
            <a:r>
              <a:rPr lang="en-US" sz="2300" spc="0" dirty="0">
                <a:effectLst/>
                <a:latin typeface="+mj-lt"/>
                <a:ea typeface="Arial MT"/>
                <a:cs typeface="Arial MT"/>
              </a:rPr>
              <a:t>and</a:t>
            </a:r>
            <a:r>
              <a:rPr lang="en-US" sz="2300" spc="25" dirty="0">
                <a:effectLst/>
                <a:latin typeface="+mj-lt"/>
                <a:ea typeface="Arial MT"/>
                <a:cs typeface="Arial MT"/>
              </a:rPr>
              <a:t> </a:t>
            </a:r>
            <a:r>
              <a:rPr lang="en-US" sz="2300" dirty="0">
                <a:latin typeface="+mj-lt"/>
                <a:ea typeface="Arial MT"/>
                <a:cs typeface="Arial MT"/>
              </a:rPr>
              <a:t>S</a:t>
            </a:r>
            <a:r>
              <a:rPr lang="en-US" sz="2300" spc="0" dirty="0">
                <a:effectLst/>
                <a:latin typeface="+mj-lt"/>
                <a:ea typeface="Arial MT"/>
                <a:cs typeface="Arial MT"/>
              </a:rPr>
              <a:t>ecure</a:t>
            </a:r>
            <a:r>
              <a:rPr lang="en-US" sz="2300" spc="30" dirty="0">
                <a:effectLst/>
                <a:latin typeface="+mj-lt"/>
                <a:ea typeface="Arial MT"/>
                <a:cs typeface="Arial MT"/>
              </a:rPr>
              <a:t> </a:t>
            </a:r>
            <a:r>
              <a:rPr lang="en-US" sz="2300" dirty="0">
                <a:latin typeface="+mj-lt"/>
                <a:ea typeface="Arial MT"/>
                <a:cs typeface="Arial MT"/>
              </a:rPr>
              <a:t>I</a:t>
            </a:r>
            <a:r>
              <a:rPr lang="en-US" sz="2300" spc="0" dirty="0">
                <a:effectLst/>
                <a:latin typeface="+mj-lt"/>
                <a:ea typeface="Arial MT"/>
                <a:cs typeface="Arial MT"/>
              </a:rPr>
              <a:t>nput,</a:t>
            </a:r>
            <a:r>
              <a:rPr lang="en-US" sz="2300" spc="25" dirty="0">
                <a:effectLst/>
                <a:latin typeface="+mj-lt"/>
                <a:ea typeface="Arial MT"/>
                <a:cs typeface="Arial MT"/>
              </a:rPr>
              <a:t> </a:t>
            </a:r>
            <a:r>
              <a:rPr lang="en-US" sz="2300" dirty="0">
                <a:latin typeface="+mj-lt"/>
                <a:ea typeface="Arial MT"/>
                <a:cs typeface="Arial MT"/>
              </a:rPr>
              <a:t>P</a:t>
            </a:r>
            <a:r>
              <a:rPr lang="en-US" sz="2300" spc="0" dirty="0">
                <a:effectLst/>
                <a:latin typeface="+mj-lt"/>
                <a:ea typeface="Arial MT"/>
                <a:cs typeface="Arial MT"/>
              </a:rPr>
              <a:t>rocessing,</a:t>
            </a:r>
            <a:r>
              <a:rPr lang="en-US" sz="2300" spc="25" dirty="0">
                <a:effectLst/>
                <a:latin typeface="+mj-lt"/>
                <a:ea typeface="Arial MT"/>
                <a:cs typeface="Arial MT"/>
              </a:rPr>
              <a:t> </a:t>
            </a:r>
            <a:r>
              <a:rPr lang="en-US" sz="2300" spc="0" dirty="0">
                <a:effectLst/>
                <a:latin typeface="+mj-lt"/>
                <a:ea typeface="Arial MT"/>
                <a:cs typeface="Arial MT"/>
              </a:rPr>
              <a:t>and</a:t>
            </a:r>
            <a:r>
              <a:rPr lang="en-US" sz="2300" spc="25" dirty="0">
                <a:effectLst/>
                <a:latin typeface="+mj-lt"/>
                <a:ea typeface="Arial MT"/>
                <a:cs typeface="Arial MT"/>
              </a:rPr>
              <a:t> </a:t>
            </a:r>
            <a:r>
              <a:rPr lang="en-US" sz="2300" dirty="0">
                <a:latin typeface="+mj-lt"/>
                <a:ea typeface="Arial MT"/>
                <a:cs typeface="Arial MT"/>
              </a:rPr>
              <a:t>O</a:t>
            </a:r>
            <a:r>
              <a:rPr lang="en-US" sz="2300" spc="0" dirty="0">
                <a:effectLst/>
                <a:latin typeface="+mj-lt"/>
                <a:ea typeface="Arial MT"/>
                <a:cs typeface="Arial MT"/>
              </a:rPr>
              <a:t>utput</a:t>
            </a:r>
            <a:r>
              <a:rPr lang="en-US" sz="2300" spc="30" dirty="0">
                <a:effectLst/>
                <a:latin typeface="+mj-lt"/>
                <a:ea typeface="Arial MT"/>
                <a:cs typeface="Arial MT"/>
              </a:rPr>
              <a:t> </a:t>
            </a:r>
            <a:r>
              <a:rPr lang="en-US" sz="2300" spc="0" dirty="0">
                <a:effectLst/>
                <a:latin typeface="+mj-lt"/>
                <a:ea typeface="Arial MT"/>
                <a:cs typeface="Arial MT"/>
              </a:rPr>
              <a:t>at</a:t>
            </a:r>
            <a:r>
              <a:rPr lang="en-US" sz="2300" spc="25" dirty="0">
                <a:effectLst/>
                <a:latin typeface="+mj-lt"/>
                <a:ea typeface="Arial MT"/>
                <a:cs typeface="Arial MT"/>
              </a:rPr>
              <a:t> </a:t>
            </a:r>
            <a:r>
              <a:rPr lang="en-US" sz="2300" spc="0" dirty="0">
                <a:effectLst/>
                <a:latin typeface="+mj-lt"/>
                <a:ea typeface="Arial MT"/>
                <a:cs typeface="Arial MT"/>
              </a:rPr>
              <a:t>all</a:t>
            </a:r>
            <a:r>
              <a:rPr lang="en-US" sz="2300" spc="25" dirty="0">
                <a:effectLst/>
                <a:latin typeface="+mj-lt"/>
                <a:ea typeface="Arial MT"/>
                <a:cs typeface="Arial MT"/>
              </a:rPr>
              <a:t> </a:t>
            </a:r>
            <a:r>
              <a:rPr lang="en-US" sz="2300" dirty="0">
                <a:latin typeface="+mj-lt"/>
                <a:ea typeface="Arial MT"/>
                <a:cs typeface="Arial MT"/>
              </a:rPr>
              <a:t>L</a:t>
            </a:r>
            <a:r>
              <a:rPr lang="en-US" sz="2300" spc="0" dirty="0">
                <a:effectLst/>
                <a:latin typeface="+mj-lt"/>
                <a:ea typeface="Arial MT"/>
                <a:cs typeface="Arial MT"/>
              </a:rPr>
              <a:t>evels</a:t>
            </a:r>
            <a:r>
              <a:rPr lang="en-US" sz="2300" spc="35" dirty="0">
                <a:effectLst/>
                <a:latin typeface="+mj-lt"/>
                <a:ea typeface="Arial MT"/>
                <a:cs typeface="Arial MT"/>
              </a:rPr>
              <a:t> </a:t>
            </a:r>
            <a:r>
              <a:rPr lang="en-US" sz="2300" spc="0" dirty="0">
                <a:effectLst/>
                <a:latin typeface="+mj-lt"/>
                <a:ea typeface="Arial MT"/>
                <a:cs typeface="Arial MT"/>
              </a:rPr>
              <a:t>of</a:t>
            </a:r>
            <a:r>
              <a:rPr lang="en-US" sz="2300" spc="25" dirty="0">
                <a:effectLst/>
                <a:latin typeface="+mj-lt"/>
                <a:ea typeface="Arial MT"/>
                <a:cs typeface="Arial MT"/>
              </a:rPr>
              <a:t> </a:t>
            </a:r>
            <a:r>
              <a:rPr lang="en-US" sz="2300" spc="0" dirty="0">
                <a:effectLst/>
                <a:latin typeface="+mj-lt"/>
                <a:ea typeface="Arial MT"/>
                <a:cs typeface="Arial MT"/>
              </a:rPr>
              <a:t>a</a:t>
            </a:r>
            <a:r>
              <a:rPr lang="en-US" sz="2300" spc="25" dirty="0">
                <a:effectLst/>
                <a:latin typeface="+mj-lt"/>
                <a:ea typeface="Arial MT"/>
                <a:cs typeface="Arial MT"/>
              </a:rPr>
              <a:t> </a:t>
            </a:r>
            <a:r>
              <a:rPr lang="en-US" sz="2300" dirty="0">
                <a:latin typeface="+mj-lt"/>
                <a:ea typeface="Arial MT"/>
                <a:cs typeface="Arial MT"/>
              </a:rPr>
              <a:t>S</a:t>
            </a:r>
            <a:r>
              <a:rPr lang="en-US" sz="2300" spc="0" dirty="0">
                <a:effectLst/>
                <a:latin typeface="+mj-lt"/>
                <a:ea typeface="Arial MT"/>
                <a:cs typeface="Arial MT"/>
              </a:rPr>
              <a:t>ystem’s</a:t>
            </a:r>
            <a:r>
              <a:rPr lang="en-US" sz="2300" spc="35" dirty="0">
                <a:effectLst/>
                <a:latin typeface="+mj-lt"/>
                <a:ea typeface="Arial MT"/>
                <a:cs typeface="Arial MT"/>
              </a:rPr>
              <a:t> </a:t>
            </a:r>
            <a:r>
              <a:rPr lang="en-US" sz="2300" dirty="0">
                <a:latin typeface="+mj-lt"/>
                <a:ea typeface="Arial MT"/>
                <a:cs typeface="Arial MT"/>
              </a:rPr>
              <a:t>A</a:t>
            </a:r>
            <a:r>
              <a:rPr lang="en-US" sz="2300" spc="0" dirty="0">
                <a:effectLst/>
                <a:latin typeface="+mj-lt"/>
                <a:ea typeface="Arial MT"/>
                <a:cs typeface="Arial MT"/>
              </a:rPr>
              <a:t>ctivity.</a:t>
            </a:r>
            <a:endParaRPr lang="en-IN" sz="2300" spc="0" dirty="0">
              <a:effectLst/>
              <a:latin typeface="+mj-lt"/>
              <a:ea typeface="Arial MT"/>
              <a:cs typeface="Arial MT"/>
            </a:endParaRPr>
          </a:p>
          <a:p>
            <a:pPr marL="457200" marR="92075" lvl="0" indent="-457200" algn="just">
              <a:lnSpc>
                <a:spcPct val="102000"/>
              </a:lnSpc>
              <a:spcBef>
                <a:spcPts val="520"/>
              </a:spcBef>
              <a:spcAft>
                <a:spcPts val="0"/>
              </a:spcAft>
              <a:buSzPts val="1100"/>
              <a:buFont typeface="+mj-lt"/>
              <a:buAutoNum type="arabicPeriod"/>
              <a:tabLst>
                <a:tab pos="853440" algn="l"/>
              </a:tabLst>
            </a:pPr>
            <a:endParaRPr lang="en-US" sz="2300" b="1" spc="0" dirty="0">
              <a:effectLst/>
              <a:latin typeface="+mj-lt"/>
              <a:ea typeface="Arial MT"/>
              <a:cs typeface="Arial MT"/>
            </a:endParaRPr>
          </a:p>
          <a:p>
            <a:pPr marL="0" marR="92075" lvl="0" indent="0" algn="just">
              <a:lnSpc>
                <a:spcPct val="102000"/>
              </a:lnSpc>
              <a:spcBef>
                <a:spcPts val="520"/>
              </a:spcBef>
              <a:spcAft>
                <a:spcPts val="0"/>
              </a:spcAft>
              <a:buSzPts val="1100"/>
              <a:buNone/>
              <a:tabLst>
                <a:tab pos="853440" algn="l"/>
              </a:tabLst>
            </a:pPr>
            <a:r>
              <a:rPr lang="en-US" sz="2300" b="1" spc="0" dirty="0">
                <a:effectLst/>
                <a:latin typeface="+mj-lt"/>
                <a:ea typeface="Arial MT"/>
                <a:cs typeface="Arial MT"/>
              </a:rPr>
              <a:t>Information Processing Facilities: </a:t>
            </a:r>
            <a:r>
              <a:rPr lang="en-US" sz="2300" spc="0" dirty="0">
                <a:effectLst/>
                <a:latin typeface="+mj-lt"/>
                <a:ea typeface="Arial MT"/>
                <a:cs typeface="Arial MT"/>
              </a:rPr>
              <a:t>An Audit to Verify that the Processing </a:t>
            </a:r>
            <a:r>
              <a:rPr lang="en-US" sz="2300" dirty="0">
                <a:latin typeface="+mj-lt"/>
                <a:ea typeface="Arial MT"/>
                <a:cs typeface="Arial MT"/>
              </a:rPr>
              <a:t>F</a:t>
            </a:r>
            <a:r>
              <a:rPr lang="en-US" sz="2300" spc="0" dirty="0">
                <a:effectLst/>
                <a:latin typeface="+mj-lt"/>
                <a:ea typeface="Arial MT"/>
                <a:cs typeface="Arial MT"/>
              </a:rPr>
              <a:t>acility is</a:t>
            </a:r>
            <a:r>
              <a:rPr lang="en-US" sz="2300" spc="5" dirty="0">
                <a:effectLst/>
                <a:latin typeface="+mj-lt"/>
                <a:ea typeface="Arial MT"/>
                <a:cs typeface="Arial MT"/>
              </a:rPr>
              <a:t> </a:t>
            </a:r>
            <a:r>
              <a:rPr lang="en-US" sz="2300" dirty="0">
                <a:latin typeface="+mj-lt"/>
                <a:ea typeface="Arial MT"/>
                <a:cs typeface="Arial MT"/>
              </a:rPr>
              <a:t>C</a:t>
            </a:r>
            <a:r>
              <a:rPr lang="en-US" sz="2300" spc="0" dirty="0">
                <a:effectLst/>
                <a:latin typeface="+mj-lt"/>
                <a:ea typeface="Arial MT"/>
                <a:cs typeface="Arial MT"/>
              </a:rPr>
              <a:t>ontrolled to Ensure </a:t>
            </a:r>
            <a:r>
              <a:rPr lang="en-US" sz="2300" dirty="0">
                <a:latin typeface="+mj-lt"/>
                <a:ea typeface="Arial MT"/>
                <a:cs typeface="Arial MT"/>
              </a:rPr>
              <a:t>T</a:t>
            </a:r>
            <a:r>
              <a:rPr lang="en-US" sz="2300" spc="0" dirty="0">
                <a:effectLst/>
                <a:latin typeface="+mj-lt"/>
                <a:ea typeface="Arial MT"/>
                <a:cs typeface="Arial MT"/>
              </a:rPr>
              <a:t>imely, Accurate, and Efficient </a:t>
            </a:r>
            <a:r>
              <a:rPr lang="en-US" sz="2300" dirty="0">
                <a:latin typeface="+mj-lt"/>
                <a:ea typeface="Arial MT"/>
                <a:cs typeface="Arial MT"/>
              </a:rPr>
              <a:t>P</a:t>
            </a:r>
            <a:r>
              <a:rPr lang="en-US" sz="2300" spc="0" dirty="0">
                <a:effectLst/>
                <a:latin typeface="+mj-lt"/>
                <a:ea typeface="Arial MT"/>
                <a:cs typeface="Arial MT"/>
              </a:rPr>
              <a:t>rocessing of Applications under</a:t>
            </a:r>
            <a:r>
              <a:rPr lang="en-US" sz="2300" spc="5" dirty="0">
                <a:effectLst/>
                <a:latin typeface="+mj-lt"/>
                <a:ea typeface="Arial MT"/>
                <a:cs typeface="Arial MT"/>
              </a:rPr>
              <a:t> </a:t>
            </a:r>
            <a:r>
              <a:rPr lang="en-US" sz="2300" dirty="0">
                <a:latin typeface="+mj-lt"/>
                <a:ea typeface="Arial MT"/>
                <a:cs typeface="Arial MT"/>
              </a:rPr>
              <a:t>N</a:t>
            </a:r>
            <a:r>
              <a:rPr lang="en-US" sz="2300" spc="0" dirty="0">
                <a:effectLst/>
                <a:latin typeface="+mj-lt"/>
                <a:ea typeface="Arial MT"/>
                <a:cs typeface="Arial MT"/>
              </a:rPr>
              <a:t>ormal and</a:t>
            </a:r>
            <a:r>
              <a:rPr lang="en-US" sz="2300" spc="-5" dirty="0">
                <a:effectLst/>
                <a:latin typeface="+mj-lt"/>
                <a:ea typeface="Arial MT"/>
                <a:cs typeface="Arial MT"/>
              </a:rPr>
              <a:t> </a:t>
            </a:r>
            <a:r>
              <a:rPr lang="en-US" sz="2300" dirty="0">
                <a:latin typeface="+mj-lt"/>
                <a:ea typeface="Arial MT"/>
                <a:cs typeface="Arial MT"/>
              </a:rPr>
              <a:t>P</a:t>
            </a:r>
            <a:r>
              <a:rPr lang="en-US" sz="2300" spc="0" dirty="0">
                <a:effectLst/>
                <a:latin typeface="+mj-lt"/>
                <a:ea typeface="Arial MT"/>
                <a:cs typeface="Arial MT"/>
              </a:rPr>
              <a:t>otentially </a:t>
            </a:r>
            <a:r>
              <a:rPr lang="en-US" sz="2300" dirty="0">
                <a:latin typeface="+mj-lt"/>
                <a:ea typeface="Arial MT"/>
                <a:cs typeface="Arial MT"/>
              </a:rPr>
              <a:t>D</a:t>
            </a:r>
            <a:r>
              <a:rPr lang="en-US" sz="2300" spc="0" dirty="0">
                <a:effectLst/>
                <a:latin typeface="+mj-lt"/>
                <a:ea typeface="Arial MT"/>
                <a:cs typeface="Arial MT"/>
              </a:rPr>
              <a:t>isruptive</a:t>
            </a:r>
            <a:r>
              <a:rPr lang="en-US" sz="2300" spc="-5" dirty="0">
                <a:effectLst/>
                <a:latin typeface="+mj-lt"/>
                <a:ea typeface="Arial MT"/>
                <a:cs typeface="Arial MT"/>
              </a:rPr>
              <a:t> </a:t>
            </a:r>
            <a:r>
              <a:rPr lang="en-US" sz="2300" dirty="0">
                <a:latin typeface="+mj-lt"/>
                <a:ea typeface="Arial MT"/>
                <a:cs typeface="Arial MT"/>
              </a:rPr>
              <a:t>C</a:t>
            </a:r>
            <a:r>
              <a:rPr lang="en-US" sz="2300" spc="0" dirty="0">
                <a:effectLst/>
                <a:latin typeface="+mj-lt"/>
                <a:ea typeface="Arial MT"/>
                <a:cs typeface="Arial MT"/>
              </a:rPr>
              <a:t>onditions.</a:t>
            </a:r>
            <a:endParaRPr lang="en-IN" sz="2300" spc="0" dirty="0">
              <a:effectLst/>
              <a:latin typeface="+mj-lt"/>
              <a:ea typeface="Arial MT"/>
              <a:cs typeface="Arial MT"/>
            </a:endParaRPr>
          </a:p>
        </p:txBody>
      </p:sp>
    </p:spTree>
    <p:extLst>
      <p:ext uri="{BB962C8B-B14F-4D97-AF65-F5344CB8AC3E}">
        <p14:creationId xmlns:p14="http://schemas.microsoft.com/office/powerpoint/2010/main" val="2784860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Autofit/>
          </a:bodyPr>
          <a:lstStyle/>
          <a:p>
            <a:pPr marL="0" marR="95250" lvl="0" indent="0" algn="just">
              <a:lnSpc>
                <a:spcPct val="102000"/>
              </a:lnSpc>
              <a:spcBef>
                <a:spcPts val="495"/>
              </a:spcBef>
              <a:buSzPts val="1100"/>
              <a:buNone/>
              <a:tabLst>
                <a:tab pos="853440" algn="l"/>
              </a:tabLst>
            </a:pPr>
            <a:endParaRPr lang="en-US" sz="2300" b="1" spc="0" dirty="0">
              <a:effectLst/>
              <a:latin typeface="+mj-lt"/>
              <a:ea typeface="Arial MT"/>
              <a:cs typeface="Arial MT"/>
            </a:endParaRPr>
          </a:p>
          <a:p>
            <a:pPr marL="0" marR="95250" lvl="0" indent="0" algn="just">
              <a:lnSpc>
                <a:spcPct val="102000"/>
              </a:lnSpc>
              <a:spcBef>
                <a:spcPts val="495"/>
              </a:spcBef>
              <a:buSzPts val="1100"/>
              <a:buNone/>
              <a:tabLst>
                <a:tab pos="853440" algn="l"/>
              </a:tabLst>
            </a:pPr>
            <a:r>
              <a:rPr lang="en-US" sz="2300" b="1" spc="0" dirty="0">
                <a:effectLst/>
                <a:latin typeface="+mj-lt"/>
                <a:ea typeface="Arial MT"/>
                <a:cs typeface="Arial MT"/>
              </a:rPr>
              <a:t>Systems</a:t>
            </a:r>
            <a:r>
              <a:rPr lang="en-US" sz="2300" b="1" spc="180" dirty="0">
                <a:effectLst/>
                <a:latin typeface="+mj-lt"/>
                <a:ea typeface="Arial MT"/>
                <a:cs typeface="Arial MT"/>
              </a:rPr>
              <a:t> </a:t>
            </a:r>
            <a:r>
              <a:rPr lang="en-US" sz="2300" b="1" spc="0" dirty="0">
                <a:effectLst/>
                <a:latin typeface="+mj-lt"/>
                <a:ea typeface="Arial MT"/>
                <a:cs typeface="Arial MT"/>
              </a:rPr>
              <a:t>Development: </a:t>
            </a:r>
            <a:r>
              <a:rPr lang="en-US" sz="2300" spc="0" dirty="0">
                <a:effectLst/>
                <a:latin typeface="+mj-lt"/>
                <a:ea typeface="Arial MT"/>
                <a:cs typeface="Arial MT"/>
              </a:rPr>
              <a:t>An Audit</a:t>
            </a:r>
            <a:r>
              <a:rPr lang="en-US" sz="2300" spc="185" dirty="0">
                <a:effectLst/>
                <a:latin typeface="+mj-lt"/>
                <a:ea typeface="Arial MT"/>
                <a:cs typeface="Arial MT"/>
              </a:rPr>
              <a:t> </a:t>
            </a:r>
            <a:r>
              <a:rPr lang="en-US" sz="2300" spc="0" dirty="0">
                <a:effectLst/>
                <a:latin typeface="+mj-lt"/>
                <a:ea typeface="Arial MT"/>
                <a:cs typeface="Arial MT"/>
              </a:rPr>
              <a:t>to verify</a:t>
            </a:r>
            <a:r>
              <a:rPr lang="en-US" sz="2300" spc="185" dirty="0">
                <a:effectLst/>
                <a:latin typeface="+mj-lt"/>
                <a:ea typeface="Arial MT"/>
                <a:cs typeface="Arial MT"/>
              </a:rPr>
              <a:t> </a:t>
            </a:r>
            <a:r>
              <a:rPr lang="en-US" sz="2300" spc="0" dirty="0">
                <a:effectLst/>
                <a:latin typeface="+mj-lt"/>
                <a:ea typeface="Arial MT"/>
                <a:cs typeface="Arial MT"/>
              </a:rPr>
              <a:t>that</a:t>
            </a:r>
            <a:r>
              <a:rPr lang="en-US" sz="2300" spc="180" dirty="0">
                <a:effectLst/>
                <a:latin typeface="+mj-lt"/>
                <a:ea typeface="Arial MT"/>
                <a:cs typeface="Arial MT"/>
              </a:rPr>
              <a:t> </a:t>
            </a:r>
            <a:r>
              <a:rPr lang="en-US" sz="2300" spc="0" dirty="0">
                <a:effectLst/>
                <a:latin typeface="+mj-lt"/>
                <a:ea typeface="Arial MT"/>
                <a:cs typeface="Arial MT"/>
              </a:rPr>
              <a:t>the Systems under Development </a:t>
            </a:r>
            <a:r>
              <a:rPr lang="en-US" sz="2300" b="1" i="1" spc="0" dirty="0">
                <a:effectLst/>
                <a:latin typeface="+mj-lt"/>
                <a:ea typeface="Arial MT"/>
                <a:cs typeface="Arial MT"/>
              </a:rPr>
              <a:t>meet</a:t>
            </a:r>
            <a:r>
              <a:rPr lang="en-US" sz="2300" b="1" i="1" spc="5" dirty="0">
                <a:effectLst/>
                <a:latin typeface="+mj-lt"/>
                <a:ea typeface="Arial MT"/>
                <a:cs typeface="Arial MT"/>
              </a:rPr>
              <a:t> </a:t>
            </a:r>
            <a:r>
              <a:rPr lang="en-US" sz="2300" b="1" i="1" spc="0" dirty="0">
                <a:effectLst/>
                <a:latin typeface="+mj-lt"/>
                <a:ea typeface="Arial MT"/>
                <a:cs typeface="Arial MT"/>
              </a:rPr>
              <a:t>the Objectives of the Organization</a:t>
            </a:r>
            <a:r>
              <a:rPr lang="en-US" sz="2300" spc="0" dirty="0">
                <a:effectLst/>
                <a:latin typeface="+mj-lt"/>
                <a:ea typeface="Arial MT"/>
                <a:cs typeface="Arial MT"/>
              </a:rPr>
              <a:t> and to Ensure that the Systems are developed in</a:t>
            </a:r>
            <a:r>
              <a:rPr lang="en-US" sz="2300" spc="5" dirty="0">
                <a:effectLst/>
                <a:latin typeface="+mj-lt"/>
                <a:ea typeface="Arial MT"/>
                <a:cs typeface="Arial MT"/>
              </a:rPr>
              <a:t> </a:t>
            </a:r>
            <a:r>
              <a:rPr lang="en-US" sz="2300" spc="0" dirty="0">
                <a:effectLst/>
                <a:latin typeface="+mj-lt"/>
                <a:ea typeface="Arial MT"/>
                <a:cs typeface="Arial MT"/>
              </a:rPr>
              <a:t>accordance</a:t>
            </a:r>
            <a:r>
              <a:rPr lang="en-US" sz="2300" spc="30" dirty="0">
                <a:effectLst/>
                <a:latin typeface="+mj-lt"/>
                <a:ea typeface="Arial MT"/>
                <a:cs typeface="Arial MT"/>
              </a:rPr>
              <a:t> </a:t>
            </a:r>
            <a:r>
              <a:rPr lang="en-US" sz="2300" spc="0" dirty="0">
                <a:effectLst/>
                <a:latin typeface="+mj-lt"/>
                <a:ea typeface="Arial MT"/>
                <a:cs typeface="Arial MT"/>
              </a:rPr>
              <a:t>with</a:t>
            </a:r>
            <a:r>
              <a:rPr lang="en-US" sz="2300" spc="25" dirty="0">
                <a:effectLst/>
                <a:latin typeface="+mj-lt"/>
                <a:ea typeface="Arial MT"/>
                <a:cs typeface="Arial MT"/>
              </a:rPr>
              <a:t> </a:t>
            </a:r>
            <a:r>
              <a:rPr lang="en-US" sz="2300" b="1" i="1" dirty="0">
                <a:latin typeface="+mj-lt"/>
                <a:ea typeface="Arial MT"/>
                <a:cs typeface="Arial MT"/>
              </a:rPr>
              <a:t>G</a:t>
            </a:r>
            <a:r>
              <a:rPr lang="en-US" sz="2300" b="1" i="1" spc="0" dirty="0">
                <a:effectLst/>
                <a:latin typeface="+mj-lt"/>
                <a:ea typeface="Arial MT"/>
                <a:cs typeface="Arial MT"/>
              </a:rPr>
              <a:t>enerally</a:t>
            </a:r>
            <a:r>
              <a:rPr lang="en-US" sz="2300" b="1" i="1" spc="25" dirty="0">
                <a:effectLst/>
                <a:latin typeface="+mj-lt"/>
                <a:ea typeface="Arial MT"/>
                <a:cs typeface="Arial MT"/>
              </a:rPr>
              <a:t> </a:t>
            </a:r>
            <a:r>
              <a:rPr lang="en-US" sz="2300" b="1" i="1" dirty="0">
                <a:latin typeface="+mj-lt"/>
                <a:ea typeface="Arial MT"/>
                <a:cs typeface="Arial MT"/>
              </a:rPr>
              <a:t>A</a:t>
            </a:r>
            <a:r>
              <a:rPr lang="en-US" sz="2300" b="1" i="1" spc="0" dirty="0">
                <a:effectLst/>
                <a:latin typeface="+mj-lt"/>
                <a:ea typeface="Arial MT"/>
                <a:cs typeface="Arial MT"/>
              </a:rPr>
              <a:t>ccepted</a:t>
            </a:r>
            <a:r>
              <a:rPr lang="en-US" sz="2300" b="1" i="1" spc="25" dirty="0">
                <a:effectLst/>
                <a:latin typeface="+mj-lt"/>
                <a:ea typeface="Arial MT"/>
                <a:cs typeface="Arial MT"/>
              </a:rPr>
              <a:t> </a:t>
            </a:r>
            <a:r>
              <a:rPr lang="en-US" sz="2300" b="1" i="1" dirty="0">
                <a:latin typeface="+mj-lt"/>
                <a:ea typeface="Arial MT"/>
                <a:cs typeface="Arial MT"/>
              </a:rPr>
              <a:t>S</a:t>
            </a:r>
            <a:r>
              <a:rPr lang="en-US" sz="2300" b="1" i="1" spc="0" dirty="0">
                <a:effectLst/>
                <a:latin typeface="+mj-lt"/>
                <a:ea typeface="Arial MT"/>
                <a:cs typeface="Arial MT"/>
              </a:rPr>
              <a:t>tandards</a:t>
            </a:r>
            <a:r>
              <a:rPr lang="en-US" sz="2300" b="1" i="1" spc="40" dirty="0">
                <a:effectLst/>
                <a:latin typeface="+mj-lt"/>
                <a:ea typeface="Arial MT"/>
                <a:cs typeface="Arial MT"/>
              </a:rPr>
              <a:t> </a:t>
            </a:r>
            <a:r>
              <a:rPr lang="en-US" sz="2300" b="1" i="1" spc="0" dirty="0">
                <a:effectLst/>
                <a:latin typeface="+mj-lt"/>
                <a:ea typeface="Arial MT"/>
                <a:cs typeface="Arial MT"/>
              </a:rPr>
              <a:t>for</a:t>
            </a:r>
            <a:r>
              <a:rPr lang="en-US" sz="2300" b="1" i="1" spc="20" dirty="0">
                <a:effectLst/>
                <a:latin typeface="+mj-lt"/>
                <a:ea typeface="Arial MT"/>
                <a:cs typeface="Arial MT"/>
              </a:rPr>
              <a:t> </a:t>
            </a:r>
            <a:r>
              <a:rPr lang="en-US" sz="2300" b="1" i="1" dirty="0">
                <a:latin typeface="+mj-lt"/>
                <a:ea typeface="Arial MT"/>
                <a:cs typeface="Arial MT"/>
              </a:rPr>
              <a:t>S</a:t>
            </a:r>
            <a:r>
              <a:rPr lang="en-US" sz="2300" b="1" i="1" spc="0" dirty="0">
                <a:effectLst/>
                <a:latin typeface="+mj-lt"/>
                <a:ea typeface="Arial MT"/>
                <a:cs typeface="Arial MT"/>
              </a:rPr>
              <a:t>ystems</a:t>
            </a:r>
            <a:r>
              <a:rPr lang="en-US" sz="2300" b="1" i="1" spc="30" dirty="0">
                <a:effectLst/>
                <a:latin typeface="+mj-lt"/>
                <a:ea typeface="Arial MT"/>
                <a:cs typeface="Arial MT"/>
              </a:rPr>
              <a:t> </a:t>
            </a:r>
            <a:r>
              <a:rPr lang="en-US" sz="2300" b="1" i="1" dirty="0">
                <a:latin typeface="+mj-lt"/>
                <a:ea typeface="Arial MT"/>
                <a:cs typeface="Arial MT"/>
              </a:rPr>
              <a:t>D</a:t>
            </a:r>
            <a:r>
              <a:rPr lang="en-US" sz="2300" b="1" i="1" spc="0" dirty="0">
                <a:effectLst/>
                <a:latin typeface="+mj-lt"/>
                <a:ea typeface="Arial MT"/>
                <a:cs typeface="Arial MT"/>
              </a:rPr>
              <a:t>evelopment</a:t>
            </a:r>
            <a:r>
              <a:rPr lang="en-US" sz="2300" spc="0" dirty="0">
                <a:effectLst/>
                <a:latin typeface="+mj-lt"/>
                <a:ea typeface="Arial MT"/>
                <a:cs typeface="Arial MT"/>
              </a:rPr>
              <a:t>.</a:t>
            </a:r>
            <a:endParaRPr lang="en-IN" sz="2300" spc="0" dirty="0">
              <a:effectLst/>
              <a:latin typeface="+mj-lt"/>
              <a:ea typeface="Arial MT"/>
              <a:cs typeface="Arial MT"/>
            </a:endParaRPr>
          </a:p>
          <a:p>
            <a:pPr marL="0" marR="92075" lvl="0" indent="0" algn="just">
              <a:lnSpc>
                <a:spcPct val="101000"/>
              </a:lnSpc>
              <a:spcBef>
                <a:spcPts val="495"/>
              </a:spcBef>
              <a:buSzPts val="1100"/>
              <a:buNone/>
              <a:tabLst>
                <a:tab pos="853440" algn="l"/>
              </a:tabLst>
            </a:pPr>
            <a:endParaRPr lang="en-US" sz="2300" b="1" spc="0" dirty="0">
              <a:effectLst/>
              <a:latin typeface="+mj-lt"/>
              <a:ea typeface="Arial MT"/>
              <a:cs typeface="Arial MT"/>
            </a:endParaRPr>
          </a:p>
          <a:p>
            <a:pPr marL="0" marR="92075" lvl="0" indent="0" algn="just">
              <a:lnSpc>
                <a:spcPct val="101000"/>
              </a:lnSpc>
              <a:spcBef>
                <a:spcPts val="495"/>
              </a:spcBef>
              <a:buSzPts val="1100"/>
              <a:buNone/>
              <a:tabLst>
                <a:tab pos="853440" algn="l"/>
              </a:tabLst>
            </a:pPr>
            <a:r>
              <a:rPr lang="en-US" sz="2300" b="1" spc="0" dirty="0">
                <a:effectLst/>
                <a:latin typeface="+mj-lt"/>
                <a:ea typeface="Arial MT"/>
                <a:cs typeface="Arial MT"/>
              </a:rPr>
              <a:t>Management of IT and Enterprise Architecture: </a:t>
            </a:r>
            <a:r>
              <a:rPr lang="en-US" sz="2300" spc="0" dirty="0">
                <a:effectLst/>
                <a:latin typeface="+mj-lt"/>
                <a:ea typeface="Arial MT"/>
                <a:cs typeface="Arial MT"/>
              </a:rPr>
              <a:t>An Audit to verify that IT</a:t>
            </a:r>
            <a:r>
              <a:rPr lang="en-US" sz="2300" spc="5" dirty="0">
                <a:effectLst/>
                <a:latin typeface="+mj-lt"/>
                <a:ea typeface="Arial MT"/>
                <a:cs typeface="Arial MT"/>
              </a:rPr>
              <a:t> </a:t>
            </a:r>
            <a:r>
              <a:rPr lang="en-US" sz="2300" dirty="0">
                <a:latin typeface="+mj-lt"/>
                <a:ea typeface="Arial MT"/>
                <a:cs typeface="Arial MT"/>
              </a:rPr>
              <a:t>M</a:t>
            </a:r>
            <a:r>
              <a:rPr lang="en-US" sz="2300" spc="0" dirty="0">
                <a:effectLst/>
                <a:latin typeface="+mj-lt"/>
                <a:ea typeface="Arial MT"/>
                <a:cs typeface="Arial MT"/>
              </a:rPr>
              <a:t>anagement</a:t>
            </a:r>
            <a:r>
              <a:rPr lang="en-US" sz="2300" spc="5" dirty="0">
                <a:effectLst/>
                <a:latin typeface="+mj-lt"/>
                <a:ea typeface="Arial MT"/>
                <a:cs typeface="Arial MT"/>
              </a:rPr>
              <a:t> </a:t>
            </a:r>
            <a:r>
              <a:rPr lang="en-US" sz="2300" spc="0" dirty="0">
                <a:effectLst/>
                <a:latin typeface="+mj-lt"/>
                <a:ea typeface="Arial MT"/>
                <a:cs typeface="Arial MT"/>
              </a:rPr>
              <a:t>has Developed an Organizational </a:t>
            </a:r>
            <a:r>
              <a:rPr lang="en-US" sz="2300" dirty="0">
                <a:latin typeface="+mj-lt"/>
                <a:ea typeface="Arial MT"/>
                <a:cs typeface="Arial MT"/>
              </a:rPr>
              <a:t>S</a:t>
            </a:r>
            <a:r>
              <a:rPr lang="en-US" sz="2300" spc="0" dirty="0">
                <a:effectLst/>
                <a:latin typeface="+mj-lt"/>
                <a:ea typeface="Arial MT"/>
                <a:cs typeface="Arial MT"/>
              </a:rPr>
              <a:t>tructure</a:t>
            </a:r>
            <a:r>
              <a:rPr lang="en-US" sz="2300" spc="5" dirty="0">
                <a:effectLst/>
                <a:latin typeface="+mj-lt"/>
                <a:ea typeface="Arial MT"/>
                <a:cs typeface="Arial MT"/>
              </a:rPr>
              <a:t> </a:t>
            </a:r>
            <a:r>
              <a:rPr lang="en-US" sz="2300" spc="0" dirty="0">
                <a:effectLst/>
                <a:latin typeface="+mj-lt"/>
                <a:ea typeface="Arial MT"/>
                <a:cs typeface="Arial MT"/>
              </a:rPr>
              <a:t>and Procedures to</a:t>
            </a:r>
            <a:r>
              <a:rPr lang="en-US" sz="2300" spc="5" dirty="0">
                <a:effectLst/>
                <a:latin typeface="+mj-lt"/>
                <a:ea typeface="Arial MT"/>
                <a:cs typeface="Arial MT"/>
              </a:rPr>
              <a:t> </a:t>
            </a:r>
            <a:r>
              <a:rPr lang="en-US" sz="2300" dirty="0">
                <a:latin typeface="+mj-lt"/>
                <a:ea typeface="Arial MT"/>
                <a:cs typeface="Arial MT"/>
              </a:rPr>
              <a:t>E</a:t>
            </a:r>
            <a:r>
              <a:rPr lang="en-US" sz="2300" spc="0" dirty="0">
                <a:effectLst/>
                <a:latin typeface="+mj-lt"/>
                <a:ea typeface="Arial MT"/>
                <a:cs typeface="Arial MT"/>
              </a:rPr>
              <a:t>nsure a</a:t>
            </a:r>
            <a:r>
              <a:rPr lang="en-US" sz="2300" spc="5" dirty="0">
                <a:effectLst/>
                <a:latin typeface="+mj-lt"/>
                <a:ea typeface="Arial MT"/>
                <a:cs typeface="Arial MT"/>
              </a:rPr>
              <a:t> </a:t>
            </a:r>
            <a:r>
              <a:rPr lang="en-US" sz="2300" b="1" i="1" dirty="0">
                <a:latin typeface="+mj-lt"/>
                <a:ea typeface="Arial MT"/>
                <a:cs typeface="Arial MT"/>
              </a:rPr>
              <a:t>C</a:t>
            </a:r>
            <a:r>
              <a:rPr lang="en-US" sz="2300" b="1" i="1" spc="0" dirty="0">
                <a:effectLst/>
                <a:latin typeface="+mj-lt"/>
                <a:ea typeface="Arial MT"/>
                <a:cs typeface="Arial MT"/>
              </a:rPr>
              <a:t>ontrolled</a:t>
            </a:r>
            <a:r>
              <a:rPr lang="en-US" sz="2300" b="1" i="1" spc="25" dirty="0">
                <a:effectLst/>
                <a:latin typeface="+mj-lt"/>
                <a:ea typeface="Arial MT"/>
                <a:cs typeface="Arial MT"/>
              </a:rPr>
              <a:t> </a:t>
            </a:r>
            <a:r>
              <a:rPr lang="en-US" sz="2300" b="1" i="1" spc="0" dirty="0">
                <a:effectLst/>
                <a:latin typeface="+mj-lt"/>
                <a:ea typeface="Arial MT"/>
                <a:cs typeface="Arial MT"/>
              </a:rPr>
              <a:t>and</a:t>
            </a:r>
            <a:r>
              <a:rPr lang="en-US" sz="2300" b="1" i="1" spc="30" dirty="0">
                <a:effectLst/>
                <a:latin typeface="+mj-lt"/>
                <a:ea typeface="Arial MT"/>
                <a:cs typeface="Arial MT"/>
              </a:rPr>
              <a:t> </a:t>
            </a:r>
            <a:r>
              <a:rPr lang="en-US" sz="2300" b="1" i="1" dirty="0">
                <a:latin typeface="+mj-lt"/>
                <a:ea typeface="Arial MT"/>
                <a:cs typeface="Arial MT"/>
              </a:rPr>
              <a:t>E</a:t>
            </a:r>
            <a:r>
              <a:rPr lang="en-US" sz="2300" b="1" i="1" spc="0" dirty="0">
                <a:effectLst/>
                <a:latin typeface="+mj-lt"/>
                <a:ea typeface="Arial MT"/>
                <a:cs typeface="Arial MT"/>
              </a:rPr>
              <a:t>fficient</a:t>
            </a:r>
            <a:r>
              <a:rPr lang="en-US" sz="2300" b="1" i="1" spc="25" dirty="0">
                <a:effectLst/>
                <a:latin typeface="+mj-lt"/>
                <a:ea typeface="Arial MT"/>
                <a:cs typeface="Arial MT"/>
              </a:rPr>
              <a:t> </a:t>
            </a:r>
            <a:r>
              <a:rPr lang="en-US" sz="2300" b="1" i="1" dirty="0">
                <a:latin typeface="+mj-lt"/>
                <a:ea typeface="Arial MT"/>
                <a:cs typeface="Arial MT"/>
              </a:rPr>
              <a:t>E</a:t>
            </a:r>
            <a:r>
              <a:rPr lang="en-US" sz="2300" b="1" i="1" spc="0" dirty="0">
                <a:effectLst/>
                <a:latin typeface="+mj-lt"/>
                <a:ea typeface="Arial MT"/>
                <a:cs typeface="Arial MT"/>
              </a:rPr>
              <a:t>nvironment</a:t>
            </a:r>
            <a:r>
              <a:rPr lang="en-US" sz="2300" b="1" i="1" spc="35" dirty="0">
                <a:effectLst/>
                <a:latin typeface="+mj-lt"/>
                <a:ea typeface="Arial MT"/>
                <a:cs typeface="Arial MT"/>
              </a:rPr>
              <a:t> </a:t>
            </a:r>
            <a:r>
              <a:rPr lang="en-US" sz="2300" b="1" i="1" spc="0" dirty="0">
                <a:effectLst/>
                <a:latin typeface="+mj-lt"/>
                <a:ea typeface="Arial MT"/>
                <a:cs typeface="Arial MT"/>
              </a:rPr>
              <a:t>for</a:t>
            </a:r>
            <a:r>
              <a:rPr lang="en-US" sz="2300" b="1" i="1" spc="25" dirty="0">
                <a:effectLst/>
                <a:latin typeface="+mj-lt"/>
                <a:ea typeface="Arial MT"/>
                <a:cs typeface="Arial MT"/>
              </a:rPr>
              <a:t> </a:t>
            </a:r>
            <a:r>
              <a:rPr lang="en-US" sz="2300" b="1" i="1" dirty="0">
                <a:latin typeface="+mj-lt"/>
                <a:ea typeface="Arial MT"/>
                <a:cs typeface="Arial MT"/>
              </a:rPr>
              <a:t>I</a:t>
            </a:r>
            <a:r>
              <a:rPr lang="en-US" sz="2300" b="1" i="1" spc="0" dirty="0">
                <a:effectLst/>
                <a:latin typeface="+mj-lt"/>
                <a:ea typeface="Arial MT"/>
                <a:cs typeface="Arial MT"/>
              </a:rPr>
              <a:t>nformation</a:t>
            </a:r>
            <a:r>
              <a:rPr lang="en-US" sz="2300" b="1" i="1" spc="30" dirty="0">
                <a:effectLst/>
                <a:latin typeface="+mj-lt"/>
                <a:ea typeface="Arial MT"/>
                <a:cs typeface="Arial MT"/>
              </a:rPr>
              <a:t> </a:t>
            </a:r>
            <a:r>
              <a:rPr lang="en-US" sz="2300" b="1" i="1" dirty="0">
                <a:latin typeface="+mj-lt"/>
                <a:ea typeface="Arial MT"/>
                <a:cs typeface="Arial MT"/>
              </a:rPr>
              <a:t>P</a:t>
            </a:r>
            <a:r>
              <a:rPr lang="en-US" sz="2300" b="1" i="1" spc="0" dirty="0">
                <a:effectLst/>
                <a:latin typeface="+mj-lt"/>
                <a:ea typeface="Arial MT"/>
                <a:cs typeface="Arial MT"/>
              </a:rPr>
              <a:t>rocessing</a:t>
            </a:r>
            <a:r>
              <a:rPr lang="en-US" sz="2300" spc="0" dirty="0">
                <a:effectLst/>
                <a:latin typeface="+mj-lt"/>
                <a:ea typeface="Arial MT"/>
                <a:cs typeface="Arial MT"/>
              </a:rPr>
              <a:t>.</a:t>
            </a:r>
            <a:endParaRPr lang="en-IN" sz="2300" spc="0" dirty="0">
              <a:effectLst/>
              <a:latin typeface="+mj-lt"/>
              <a:ea typeface="Arial MT"/>
              <a:cs typeface="Arial MT"/>
            </a:endParaRPr>
          </a:p>
        </p:txBody>
      </p:sp>
    </p:spTree>
    <p:extLst>
      <p:ext uri="{BB962C8B-B14F-4D97-AF65-F5344CB8AC3E}">
        <p14:creationId xmlns:p14="http://schemas.microsoft.com/office/powerpoint/2010/main" val="61333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Autofit/>
          </a:bodyPr>
          <a:lstStyle/>
          <a:p>
            <a:pPr marL="0" marR="95885" lvl="0" indent="0" algn="just">
              <a:lnSpc>
                <a:spcPct val="102000"/>
              </a:lnSpc>
              <a:spcBef>
                <a:spcPts val="520"/>
              </a:spcBef>
              <a:spcAft>
                <a:spcPts val="0"/>
              </a:spcAft>
              <a:buSzPts val="1100"/>
              <a:buNone/>
              <a:tabLst>
                <a:tab pos="853440" algn="l"/>
              </a:tabLst>
            </a:pPr>
            <a:endParaRPr lang="en-US" sz="2300" b="1" spc="0" dirty="0">
              <a:effectLst/>
              <a:latin typeface="+mj-lt"/>
              <a:ea typeface="Arial MT"/>
              <a:cs typeface="Arial MT"/>
            </a:endParaRPr>
          </a:p>
          <a:p>
            <a:pPr marL="0" marR="95885" lvl="0" indent="0" algn="just">
              <a:lnSpc>
                <a:spcPct val="102000"/>
              </a:lnSpc>
              <a:spcBef>
                <a:spcPts val="520"/>
              </a:spcBef>
              <a:spcAft>
                <a:spcPts val="0"/>
              </a:spcAft>
              <a:buSzPts val="1100"/>
              <a:buNone/>
              <a:tabLst>
                <a:tab pos="853440" algn="l"/>
              </a:tabLst>
            </a:pPr>
            <a:endParaRPr lang="en-US" sz="2300" b="1" dirty="0">
              <a:latin typeface="+mj-lt"/>
              <a:ea typeface="Arial MT"/>
              <a:cs typeface="Arial MT"/>
            </a:endParaRPr>
          </a:p>
          <a:p>
            <a:pPr marL="0" marR="95885" lvl="0" indent="0" algn="just">
              <a:lnSpc>
                <a:spcPct val="102000"/>
              </a:lnSpc>
              <a:spcBef>
                <a:spcPts val="520"/>
              </a:spcBef>
              <a:spcAft>
                <a:spcPts val="0"/>
              </a:spcAft>
              <a:buSzPts val="1100"/>
              <a:buNone/>
              <a:tabLst>
                <a:tab pos="853440" algn="l"/>
              </a:tabLst>
            </a:pPr>
            <a:endParaRPr lang="en-US" sz="2300" b="1" spc="0" dirty="0">
              <a:effectLst/>
              <a:latin typeface="+mj-lt"/>
              <a:ea typeface="Arial MT"/>
              <a:cs typeface="Arial MT"/>
            </a:endParaRPr>
          </a:p>
          <a:p>
            <a:pPr marL="0" marR="95885" lvl="0" indent="0" algn="just">
              <a:lnSpc>
                <a:spcPct val="102000"/>
              </a:lnSpc>
              <a:spcBef>
                <a:spcPts val="520"/>
              </a:spcBef>
              <a:spcAft>
                <a:spcPts val="0"/>
              </a:spcAft>
              <a:buSzPts val="1100"/>
              <a:buNone/>
              <a:tabLst>
                <a:tab pos="853440" algn="l"/>
              </a:tabLst>
            </a:pPr>
            <a:r>
              <a:rPr lang="en-US" sz="2300" b="1" spc="0" dirty="0">
                <a:effectLst/>
                <a:latin typeface="+mj-lt"/>
                <a:ea typeface="Arial MT"/>
                <a:cs typeface="Arial MT"/>
              </a:rPr>
              <a:t>Telecommunications,</a:t>
            </a:r>
            <a:r>
              <a:rPr lang="en-US" sz="2300" b="1" spc="210" dirty="0">
                <a:effectLst/>
                <a:latin typeface="+mj-lt"/>
                <a:ea typeface="Arial MT"/>
                <a:cs typeface="Arial MT"/>
              </a:rPr>
              <a:t> </a:t>
            </a:r>
            <a:r>
              <a:rPr lang="en-US" sz="2300" b="1" spc="0" dirty="0">
                <a:effectLst/>
                <a:latin typeface="+mj-lt"/>
                <a:ea typeface="Arial MT"/>
                <a:cs typeface="Arial MT"/>
              </a:rPr>
              <a:t>Intranets,</a:t>
            </a:r>
            <a:r>
              <a:rPr lang="en-US" sz="2300" b="1" spc="200" dirty="0">
                <a:effectLst/>
                <a:latin typeface="+mj-lt"/>
                <a:ea typeface="Arial MT"/>
                <a:cs typeface="Arial MT"/>
              </a:rPr>
              <a:t> </a:t>
            </a:r>
            <a:r>
              <a:rPr lang="en-US" sz="2300" b="1" spc="0" dirty="0">
                <a:effectLst/>
                <a:latin typeface="+mj-lt"/>
                <a:ea typeface="Arial MT"/>
                <a:cs typeface="Arial MT"/>
              </a:rPr>
              <a:t>and</a:t>
            </a:r>
            <a:r>
              <a:rPr lang="en-US" sz="2300" b="1" spc="215" dirty="0">
                <a:effectLst/>
                <a:latin typeface="+mj-lt"/>
                <a:ea typeface="Arial MT"/>
                <a:cs typeface="Arial MT"/>
              </a:rPr>
              <a:t> </a:t>
            </a:r>
            <a:r>
              <a:rPr lang="en-US" sz="2300" b="1" spc="0" dirty="0">
                <a:effectLst/>
                <a:latin typeface="+mj-lt"/>
                <a:ea typeface="Arial MT"/>
                <a:cs typeface="Arial MT"/>
              </a:rPr>
              <a:t>Extranets:</a:t>
            </a:r>
            <a:r>
              <a:rPr lang="en-US" sz="2300" b="1" spc="215" dirty="0">
                <a:effectLst/>
                <a:latin typeface="+mj-lt"/>
                <a:ea typeface="Arial MT"/>
                <a:cs typeface="Arial MT"/>
              </a:rPr>
              <a:t> </a:t>
            </a:r>
            <a:r>
              <a:rPr lang="en-US" sz="2300" spc="0" dirty="0">
                <a:effectLst/>
                <a:latin typeface="+mj-lt"/>
                <a:ea typeface="Arial MT"/>
                <a:cs typeface="Arial MT"/>
              </a:rPr>
              <a:t>An</a:t>
            </a:r>
            <a:r>
              <a:rPr lang="en-US" sz="2300" spc="200" dirty="0">
                <a:effectLst/>
                <a:latin typeface="+mj-lt"/>
                <a:ea typeface="Arial MT"/>
                <a:cs typeface="Arial MT"/>
              </a:rPr>
              <a:t> </a:t>
            </a:r>
            <a:r>
              <a:rPr lang="en-US" sz="2300" dirty="0">
                <a:latin typeface="+mj-lt"/>
                <a:ea typeface="Arial MT"/>
                <a:cs typeface="Arial MT"/>
              </a:rPr>
              <a:t>A</a:t>
            </a:r>
            <a:r>
              <a:rPr lang="en-US" sz="2300" spc="0" dirty="0">
                <a:effectLst/>
                <a:latin typeface="+mj-lt"/>
                <a:ea typeface="Arial MT"/>
                <a:cs typeface="Arial MT"/>
              </a:rPr>
              <a:t>udit</a:t>
            </a:r>
            <a:r>
              <a:rPr lang="en-US" sz="2300" spc="200" dirty="0">
                <a:effectLst/>
                <a:latin typeface="+mj-lt"/>
                <a:ea typeface="Arial MT"/>
                <a:cs typeface="Arial MT"/>
              </a:rPr>
              <a:t> </a:t>
            </a:r>
            <a:r>
              <a:rPr lang="en-US" sz="2300" spc="0" dirty="0">
                <a:effectLst/>
                <a:latin typeface="+mj-lt"/>
                <a:ea typeface="Arial MT"/>
                <a:cs typeface="Arial MT"/>
              </a:rPr>
              <a:t>to</a:t>
            </a:r>
            <a:r>
              <a:rPr lang="en-US" sz="2300" spc="195" dirty="0">
                <a:effectLst/>
                <a:latin typeface="+mj-lt"/>
                <a:ea typeface="Arial MT"/>
                <a:cs typeface="Arial MT"/>
              </a:rPr>
              <a:t> </a:t>
            </a:r>
            <a:r>
              <a:rPr lang="en-US" sz="2300" dirty="0">
                <a:latin typeface="+mj-lt"/>
                <a:ea typeface="Arial MT"/>
                <a:cs typeface="Arial MT"/>
              </a:rPr>
              <a:t>V</a:t>
            </a:r>
            <a:r>
              <a:rPr lang="en-US" sz="2300" spc="0" dirty="0">
                <a:effectLst/>
                <a:latin typeface="+mj-lt"/>
                <a:ea typeface="Arial MT"/>
                <a:cs typeface="Arial MT"/>
              </a:rPr>
              <a:t>erify</a:t>
            </a:r>
            <a:r>
              <a:rPr lang="en-US" sz="2300" spc="200" dirty="0">
                <a:effectLst/>
                <a:latin typeface="+mj-lt"/>
                <a:ea typeface="Arial MT"/>
                <a:cs typeface="Arial MT"/>
              </a:rPr>
              <a:t> </a:t>
            </a:r>
            <a:r>
              <a:rPr lang="en-US" sz="2300" spc="0" dirty="0">
                <a:effectLst/>
                <a:latin typeface="+mj-lt"/>
                <a:ea typeface="Arial MT"/>
                <a:cs typeface="Arial MT"/>
              </a:rPr>
              <a:t>that</a:t>
            </a:r>
            <a:r>
              <a:rPr lang="en-US" sz="2300" spc="200" dirty="0">
                <a:effectLst/>
                <a:latin typeface="+mj-lt"/>
                <a:ea typeface="Arial MT"/>
                <a:cs typeface="Arial MT"/>
              </a:rPr>
              <a:t> </a:t>
            </a:r>
            <a:r>
              <a:rPr lang="en-US" sz="2300" dirty="0">
                <a:latin typeface="+mj-lt"/>
                <a:ea typeface="Arial MT"/>
                <a:cs typeface="Arial MT"/>
              </a:rPr>
              <a:t>C</a:t>
            </a:r>
            <a:r>
              <a:rPr lang="en-US" sz="2300" spc="0" dirty="0">
                <a:effectLst/>
                <a:latin typeface="+mj-lt"/>
                <a:ea typeface="Arial MT"/>
                <a:cs typeface="Arial MT"/>
              </a:rPr>
              <a:t>ontrols</a:t>
            </a:r>
            <a:r>
              <a:rPr lang="en-US" sz="2300" spc="200" dirty="0">
                <a:effectLst/>
                <a:latin typeface="+mj-lt"/>
                <a:ea typeface="Arial MT"/>
                <a:cs typeface="Arial MT"/>
              </a:rPr>
              <a:t> </a:t>
            </a:r>
            <a:r>
              <a:rPr lang="en-US" sz="2300" spc="0" dirty="0">
                <a:effectLst/>
                <a:latin typeface="+mj-lt"/>
                <a:ea typeface="Arial MT"/>
                <a:cs typeface="Arial MT"/>
              </a:rPr>
              <a:t>are</a:t>
            </a:r>
            <a:r>
              <a:rPr lang="en-US" sz="2300" spc="5" dirty="0">
                <a:effectLst/>
                <a:latin typeface="+mj-lt"/>
                <a:ea typeface="Arial MT"/>
                <a:cs typeface="Arial MT"/>
              </a:rPr>
              <a:t> </a:t>
            </a:r>
            <a:r>
              <a:rPr lang="en-US" sz="2300" spc="0" dirty="0">
                <a:effectLst/>
                <a:latin typeface="+mj-lt"/>
                <a:ea typeface="Arial MT"/>
                <a:cs typeface="Arial MT"/>
              </a:rPr>
              <a:t>in Place on the Client (End-point </a:t>
            </a:r>
            <a:r>
              <a:rPr lang="en-US" sz="2300" dirty="0">
                <a:latin typeface="+mj-lt"/>
                <a:ea typeface="Arial MT"/>
                <a:cs typeface="Arial MT"/>
              </a:rPr>
              <a:t>D</a:t>
            </a:r>
            <a:r>
              <a:rPr lang="en-US" sz="2300" spc="0" dirty="0">
                <a:effectLst/>
                <a:latin typeface="+mj-lt"/>
                <a:ea typeface="Arial MT"/>
                <a:cs typeface="Arial MT"/>
              </a:rPr>
              <a:t>evice), </a:t>
            </a:r>
            <a:r>
              <a:rPr lang="en-US" sz="2300" b="1" i="1" spc="0" dirty="0">
                <a:effectLst/>
                <a:latin typeface="+mj-lt"/>
                <a:ea typeface="Arial MT"/>
                <a:cs typeface="Arial MT"/>
              </a:rPr>
              <a:t>Server, and on the Network </a:t>
            </a:r>
            <a:r>
              <a:rPr lang="en-US" sz="2300" b="1" i="1" dirty="0">
                <a:latin typeface="+mj-lt"/>
                <a:ea typeface="Arial MT"/>
                <a:cs typeface="Arial MT"/>
              </a:rPr>
              <a:t>C</a:t>
            </a:r>
            <a:r>
              <a:rPr lang="en-US" sz="2300" b="1" i="1" spc="0" dirty="0">
                <a:effectLst/>
                <a:latin typeface="+mj-lt"/>
                <a:ea typeface="Arial MT"/>
                <a:cs typeface="Arial MT"/>
              </a:rPr>
              <a:t>onnecting the</a:t>
            </a:r>
            <a:r>
              <a:rPr lang="en-US" sz="2300" b="1" i="1" spc="5" dirty="0">
                <a:effectLst/>
                <a:latin typeface="+mj-lt"/>
                <a:ea typeface="Arial MT"/>
                <a:cs typeface="Arial MT"/>
              </a:rPr>
              <a:t> </a:t>
            </a:r>
            <a:r>
              <a:rPr lang="en-US" sz="2300" b="1" i="1" dirty="0">
                <a:latin typeface="+mj-lt"/>
                <a:ea typeface="Arial MT"/>
                <a:cs typeface="Arial MT"/>
              </a:rPr>
              <a:t>C</a:t>
            </a:r>
            <a:r>
              <a:rPr lang="en-US" sz="2300" b="1" i="1" spc="0" dirty="0">
                <a:effectLst/>
                <a:latin typeface="+mj-lt"/>
                <a:ea typeface="Arial MT"/>
                <a:cs typeface="Arial MT"/>
              </a:rPr>
              <a:t>lients</a:t>
            </a:r>
            <a:r>
              <a:rPr lang="en-US" sz="2300" b="1" i="1" spc="10" dirty="0">
                <a:effectLst/>
                <a:latin typeface="+mj-lt"/>
                <a:ea typeface="Arial MT"/>
                <a:cs typeface="Arial MT"/>
              </a:rPr>
              <a:t> </a:t>
            </a:r>
            <a:r>
              <a:rPr lang="en-US" sz="2300" b="1" i="1" spc="0" dirty="0">
                <a:effectLst/>
                <a:latin typeface="+mj-lt"/>
                <a:ea typeface="Arial MT"/>
                <a:cs typeface="Arial MT"/>
              </a:rPr>
              <a:t>and</a:t>
            </a:r>
            <a:r>
              <a:rPr lang="en-US" sz="2300" b="1" i="1" spc="5" dirty="0">
                <a:effectLst/>
                <a:latin typeface="+mj-lt"/>
                <a:ea typeface="Arial MT"/>
                <a:cs typeface="Arial MT"/>
              </a:rPr>
              <a:t> </a:t>
            </a:r>
            <a:r>
              <a:rPr lang="en-US" sz="2300" b="1" i="1" dirty="0">
                <a:latin typeface="+mj-lt"/>
                <a:ea typeface="Arial MT"/>
                <a:cs typeface="Arial MT"/>
              </a:rPr>
              <a:t>S</a:t>
            </a:r>
            <a:r>
              <a:rPr lang="en-US" sz="2300" b="1" i="1" spc="0" dirty="0">
                <a:effectLst/>
                <a:latin typeface="+mj-lt"/>
                <a:ea typeface="Arial MT"/>
                <a:cs typeface="Arial MT"/>
              </a:rPr>
              <a:t>ervers</a:t>
            </a:r>
            <a:r>
              <a:rPr lang="en-US" sz="2300" spc="0" dirty="0">
                <a:effectLst/>
                <a:latin typeface="+mj-lt"/>
                <a:ea typeface="Arial MT"/>
                <a:cs typeface="Arial MT"/>
              </a:rPr>
              <a:t>.</a:t>
            </a:r>
            <a:endParaRPr lang="en-IN" sz="2300" spc="0" dirty="0">
              <a:effectLst/>
              <a:latin typeface="+mj-lt"/>
              <a:ea typeface="Arial MT"/>
              <a:cs typeface="Arial MT"/>
            </a:endParaRPr>
          </a:p>
        </p:txBody>
      </p:sp>
    </p:spTree>
    <p:extLst>
      <p:ext uri="{BB962C8B-B14F-4D97-AF65-F5344CB8AC3E}">
        <p14:creationId xmlns:p14="http://schemas.microsoft.com/office/powerpoint/2010/main" val="6712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indent="0" algn="just">
              <a:buNone/>
            </a:pPr>
            <a:endParaRPr lang="en-IN" dirty="0"/>
          </a:p>
          <a:p>
            <a:pPr marL="0" indent="0" algn="just">
              <a:buNone/>
            </a:pPr>
            <a:endParaRPr lang="en-IN" dirty="0"/>
          </a:p>
          <a:p>
            <a:pPr marL="0" indent="0" algn="just">
              <a:buNone/>
            </a:pPr>
            <a:endParaRPr lang="en-IN" dirty="0"/>
          </a:p>
          <a:p>
            <a:pPr marL="0" indent="0" algn="ctr">
              <a:buNone/>
            </a:pPr>
            <a:r>
              <a:rPr lang="en-IN" sz="2700" b="1" dirty="0"/>
              <a:t>CASE STUDY -V</a:t>
            </a:r>
          </a:p>
        </p:txBody>
      </p:sp>
    </p:spTree>
    <p:extLst>
      <p:ext uri="{BB962C8B-B14F-4D97-AF65-F5344CB8AC3E}">
        <p14:creationId xmlns:p14="http://schemas.microsoft.com/office/powerpoint/2010/main" val="191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indent="0" algn="just">
              <a:buNone/>
            </a:pPr>
            <a:endParaRPr lang="en-US" sz="1800" i="1" dirty="0">
              <a:effectLst/>
              <a:latin typeface="Arial" panose="020B0604020202020204" pitchFamily="34" charset="0"/>
              <a:ea typeface="Arial MT"/>
              <a:cs typeface="Arial MT"/>
            </a:endParaRPr>
          </a:p>
          <a:p>
            <a:pPr marL="0" indent="0" algn="just">
              <a:buNone/>
            </a:pPr>
            <a:r>
              <a:rPr lang="en-US" sz="2300" dirty="0">
                <a:effectLst/>
                <a:latin typeface="+mj-lt"/>
                <a:ea typeface="Arial MT"/>
                <a:cs typeface="Arial MT"/>
              </a:rPr>
              <a:t>In the Present </a:t>
            </a:r>
            <a:r>
              <a:rPr lang="en-US" sz="2300" dirty="0">
                <a:latin typeface="+mj-lt"/>
                <a:ea typeface="Arial MT"/>
                <a:cs typeface="Arial MT"/>
              </a:rPr>
              <a:t>D</a:t>
            </a:r>
            <a:r>
              <a:rPr lang="en-US" sz="2300" dirty="0">
                <a:effectLst/>
                <a:latin typeface="+mj-lt"/>
                <a:ea typeface="Arial MT"/>
                <a:cs typeface="Arial MT"/>
              </a:rPr>
              <a:t>ay, the Enterprises not only need to Protect there IS Assets against Cyber-</a:t>
            </a:r>
            <a:r>
              <a:rPr lang="en-US" sz="2300" spc="5" dirty="0">
                <a:latin typeface="+mj-lt"/>
                <a:ea typeface="Arial MT"/>
                <a:cs typeface="Arial MT"/>
              </a:rPr>
              <a:t>A</a:t>
            </a:r>
            <a:r>
              <a:rPr lang="en-US" sz="2300" dirty="0">
                <a:effectLst/>
                <a:latin typeface="+mj-lt"/>
                <a:ea typeface="Arial MT"/>
                <a:cs typeface="Arial MT"/>
              </a:rPr>
              <a:t>ttack</a:t>
            </a:r>
            <a:r>
              <a:rPr lang="en-US" sz="2300" spc="135" dirty="0">
                <a:effectLst/>
                <a:latin typeface="+mj-lt"/>
                <a:ea typeface="Arial MT"/>
                <a:cs typeface="Arial MT"/>
              </a:rPr>
              <a:t> </a:t>
            </a:r>
            <a:r>
              <a:rPr lang="en-US" sz="2300" dirty="0">
                <a:effectLst/>
                <a:latin typeface="+mj-lt"/>
                <a:ea typeface="Arial MT"/>
                <a:cs typeface="Arial MT"/>
              </a:rPr>
              <a:t>but</a:t>
            </a:r>
            <a:r>
              <a:rPr lang="en-US" sz="2300" spc="140" dirty="0">
                <a:effectLst/>
                <a:latin typeface="+mj-lt"/>
                <a:ea typeface="Arial MT"/>
                <a:cs typeface="Arial MT"/>
              </a:rPr>
              <a:t> </a:t>
            </a:r>
            <a:r>
              <a:rPr lang="en-US" sz="2300" dirty="0">
                <a:effectLst/>
                <a:latin typeface="+mj-lt"/>
                <a:ea typeface="Arial MT"/>
                <a:cs typeface="Arial MT"/>
              </a:rPr>
              <a:t>also</a:t>
            </a:r>
            <a:r>
              <a:rPr lang="en-US" sz="2300" spc="150" dirty="0">
                <a:effectLst/>
                <a:latin typeface="+mj-lt"/>
                <a:ea typeface="Arial MT"/>
                <a:cs typeface="Arial MT"/>
              </a:rPr>
              <a:t> </a:t>
            </a:r>
            <a:r>
              <a:rPr lang="en-US" sz="2300" dirty="0">
                <a:effectLst/>
                <a:latin typeface="+mj-lt"/>
                <a:ea typeface="Arial MT"/>
                <a:cs typeface="Arial MT"/>
              </a:rPr>
              <a:t>need</a:t>
            </a:r>
            <a:r>
              <a:rPr lang="en-US" sz="2300" spc="140" dirty="0">
                <a:effectLst/>
                <a:latin typeface="+mj-lt"/>
                <a:ea typeface="Arial MT"/>
                <a:cs typeface="Arial MT"/>
              </a:rPr>
              <a:t> </a:t>
            </a:r>
            <a:r>
              <a:rPr lang="en-US" sz="2300" dirty="0">
                <a:effectLst/>
                <a:latin typeface="+mj-lt"/>
                <a:ea typeface="Arial MT"/>
                <a:cs typeface="Arial MT"/>
              </a:rPr>
              <a:t>to</a:t>
            </a:r>
            <a:r>
              <a:rPr lang="en-US" sz="2300" spc="135" dirty="0">
                <a:effectLst/>
                <a:latin typeface="+mj-lt"/>
                <a:ea typeface="Arial MT"/>
                <a:cs typeface="Arial MT"/>
              </a:rPr>
              <a:t> </a:t>
            </a:r>
            <a:r>
              <a:rPr lang="en-US" sz="2300" dirty="0">
                <a:effectLst/>
                <a:latin typeface="+mj-lt"/>
                <a:ea typeface="Arial MT"/>
                <a:cs typeface="Arial MT"/>
              </a:rPr>
              <a:t>take</a:t>
            </a:r>
            <a:r>
              <a:rPr lang="en-US" sz="2300" spc="120" dirty="0">
                <a:effectLst/>
                <a:latin typeface="+mj-lt"/>
                <a:ea typeface="Arial MT"/>
                <a:cs typeface="Arial MT"/>
              </a:rPr>
              <a:t> </a:t>
            </a:r>
            <a:r>
              <a:rPr lang="en-US" sz="2300" spc="120" dirty="0">
                <a:latin typeface="+mj-lt"/>
                <a:ea typeface="Arial MT"/>
                <a:cs typeface="Arial MT"/>
              </a:rPr>
              <a:t>S</a:t>
            </a:r>
            <a:r>
              <a:rPr lang="en-US" sz="2300" dirty="0">
                <a:effectLst/>
                <a:latin typeface="+mj-lt"/>
                <a:ea typeface="Arial MT"/>
                <a:cs typeface="Arial MT"/>
              </a:rPr>
              <a:t>teps</a:t>
            </a:r>
            <a:r>
              <a:rPr lang="en-US" sz="2300" spc="135" dirty="0">
                <a:effectLst/>
                <a:latin typeface="+mj-lt"/>
                <a:ea typeface="Arial MT"/>
                <a:cs typeface="Arial MT"/>
              </a:rPr>
              <a:t> </a:t>
            </a:r>
            <a:r>
              <a:rPr lang="en-US" sz="2300" dirty="0">
                <a:effectLst/>
                <a:latin typeface="+mj-lt"/>
                <a:ea typeface="Arial MT"/>
                <a:cs typeface="Arial MT"/>
              </a:rPr>
              <a:t>to</a:t>
            </a:r>
            <a:r>
              <a:rPr lang="en-US" sz="2300" spc="140" dirty="0">
                <a:effectLst/>
                <a:latin typeface="+mj-lt"/>
                <a:ea typeface="Arial MT"/>
                <a:cs typeface="Arial MT"/>
              </a:rPr>
              <a:t> “</a:t>
            </a:r>
            <a:r>
              <a:rPr lang="en-US" sz="2300" spc="140" dirty="0">
                <a:latin typeface="+mj-lt"/>
                <a:ea typeface="Arial MT"/>
                <a:cs typeface="Arial MT"/>
              </a:rPr>
              <a:t>E</a:t>
            </a:r>
            <a:r>
              <a:rPr lang="en-US" sz="2300" dirty="0">
                <a:effectLst/>
                <a:latin typeface="+mj-lt"/>
                <a:ea typeface="Arial MT"/>
                <a:cs typeface="Arial MT"/>
              </a:rPr>
              <a:t>nsure</a:t>
            </a:r>
            <a:r>
              <a:rPr lang="en-US" sz="2300" spc="135" dirty="0">
                <a:effectLst/>
                <a:latin typeface="+mj-lt"/>
                <a:ea typeface="Arial MT"/>
                <a:cs typeface="Arial MT"/>
              </a:rPr>
              <a:t> </a:t>
            </a:r>
            <a:r>
              <a:rPr lang="en-US" sz="2300" spc="135" dirty="0">
                <a:latin typeface="+mj-lt"/>
                <a:ea typeface="Arial MT"/>
                <a:cs typeface="Arial MT"/>
              </a:rPr>
              <a:t>C</a:t>
            </a:r>
            <a:r>
              <a:rPr lang="en-US" sz="2300" dirty="0">
                <a:effectLst/>
                <a:latin typeface="+mj-lt"/>
                <a:ea typeface="Arial MT"/>
                <a:cs typeface="Arial MT"/>
              </a:rPr>
              <a:t>ompliance”</a:t>
            </a:r>
            <a:r>
              <a:rPr lang="en-US" sz="2300" spc="140" dirty="0">
                <a:effectLst/>
                <a:latin typeface="+mj-lt"/>
                <a:ea typeface="Arial MT"/>
                <a:cs typeface="Arial MT"/>
              </a:rPr>
              <a:t> </a:t>
            </a:r>
            <a:r>
              <a:rPr lang="en-US" sz="2300" dirty="0">
                <a:effectLst/>
                <a:latin typeface="+mj-lt"/>
                <a:ea typeface="Arial MT"/>
                <a:cs typeface="Arial MT"/>
              </a:rPr>
              <a:t>with</a:t>
            </a:r>
            <a:r>
              <a:rPr lang="en-US" sz="2300" spc="135" dirty="0">
                <a:effectLst/>
                <a:latin typeface="+mj-lt"/>
                <a:ea typeface="Arial MT"/>
                <a:cs typeface="Arial MT"/>
              </a:rPr>
              <a:t> </a:t>
            </a:r>
            <a:r>
              <a:rPr lang="en-US" sz="2300" spc="135" dirty="0">
                <a:latin typeface="+mj-lt"/>
                <a:ea typeface="Arial MT"/>
                <a:cs typeface="Arial MT"/>
              </a:rPr>
              <a:t>C</a:t>
            </a:r>
            <a:r>
              <a:rPr lang="en-US" sz="2300" dirty="0">
                <a:effectLst/>
                <a:latin typeface="+mj-lt"/>
                <a:ea typeface="Arial MT"/>
                <a:cs typeface="Arial MT"/>
              </a:rPr>
              <a:t>yber</a:t>
            </a:r>
            <a:r>
              <a:rPr lang="en-US" sz="2300" spc="155" dirty="0">
                <a:effectLst/>
                <a:latin typeface="+mj-lt"/>
                <a:ea typeface="Arial MT"/>
                <a:cs typeface="Arial MT"/>
              </a:rPr>
              <a:t> </a:t>
            </a:r>
            <a:r>
              <a:rPr lang="en-US" sz="2300" spc="155" dirty="0">
                <a:latin typeface="+mj-lt"/>
                <a:ea typeface="Arial MT"/>
                <a:cs typeface="Arial MT"/>
              </a:rPr>
              <a:t>L</a:t>
            </a:r>
            <a:r>
              <a:rPr lang="en-US" sz="2300" dirty="0">
                <a:effectLst/>
                <a:latin typeface="+mj-lt"/>
                <a:ea typeface="Arial MT"/>
                <a:cs typeface="Arial MT"/>
              </a:rPr>
              <a:t>aws</a:t>
            </a:r>
            <a:r>
              <a:rPr lang="en-US" sz="2300" spc="135" dirty="0">
                <a:effectLst/>
                <a:latin typeface="+mj-lt"/>
                <a:ea typeface="Arial MT"/>
                <a:cs typeface="Arial MT"/>
              </a:rPr>
              <a:t> </a:t>
            </a:r>
            <a:r>
              <a:rPr lang="en-US" sz="2300" dirty="0">
                <a:effectLst/>
                <a:latin typeface="+mj-lt"/>
                <a:ea typeface="Arial MT"/>
                <a:cs typeface="Arial MT"/>
              </a:rPr>
              <a:t>as</a:t>
            </a:r>
            <a:r>
              <a:rPr lang="en-US" sz="2300" spc="140" dirty="0">
                <a:effectLst/>
                <a:latin typeface="+mj-lt"/>
                <a:ea typeface="Arial MT"/>
                <a:cs typeface="Arial MT"/>
              </a:rPr>
              <a:t> </a:t>
            </a:r>
            <a:r>
              <a:rPr lang="en-US" sz="2300" dirty="0">
                <a:effectLst/>
                <a:latin typeface="+mj-lt"/>
                <a:ea typeface="Arial MT"/>
                <a:cs typeface="Arial MT"/>
              </a:rPr>
              <a:t>well.</a:t>
            </a:r>
            <a:r>
              <a:rPr lang="en-US" sz="2300" spc="150" dirty="0">
                <a:effectLst/>
                <a:latin typeface="+mj-lt"/>
                <a:ea typeface="Arial MT"/>
                <a:cs typeface="Arial MT"/>
              </a:rPr>
              <a:t> </a:t>
            </a:r>
          </a:p>
          <a:p>
            <a:pPr marL="0" indent="0" algn="just">
              <a:buNone/>
            </a:pPr>
            <a:endParaRPr lang="en-US" sz="2300" spc="150" dirty="0">
              <a:latin typeface="+mj-lt"/>
              <a:ea typeface="Arial MT"/>
              <a:cs typeface="Arial MT"/>
            </a:endParaRPr>
          </a:p>
          <a:p>
            <a:pPr marL="0" indent="0" algn="just">
              <a:buNone/>
            </a:pPr>
            <a:r>
              <a:rPr lang="en-US" sz="2300" dirty="0">
                <a:effectLst/>
                <a:latin typeface="+mj-lt"/>
                <a:ea typeface="Arial MT"/>
                <a:cs typeface="Arial MT"/>
              </a:rPr>
              <a:t>What</a:t>
            </a:r>
            <a:r>
              <a:rPr lang="en-US" sz="2300" spc="140" dirty="0">
                <a:effectLst/>
                <a:latin typeface="+mj-lt"/>
                <a:ea typeface="Arial MT"/>
                <a:cs typeface="Arial MT"/>
              </a:rPr>
              <a:t> </a:t>
            </a:r>
            <a:r>
              <a:rPr lang="en-US" sz="2300" dirty="0">
                <a:effectLst/>
                <a:latin typeface="+mj-lt"/>
                <a:ea typeface="Arial MT"/>
                <a:cs typeface="Arial MT"/>
              </a:rPr>
              <a:t>are</a:t>
            </a:r>
            <a:r>
              <a:rPr lang="en-US" sz="2300" spc="5" dirty="0">
                <a:effectLst/>
                <a:latin typeface="+mj-lt"/>
                <a:ea typeface="Arial MT"/>
                <a:cs typeface="Arial MT"/>
              </a:rPr>
              <a:t> </a:t>
            </a:r>
            <a:r>
              <a:rPr lang="en-US" sz="2300" dirty="0">
                <a:effectLst/>
                <a:latin typeface="+mj-lt"/>
                <a:ea typeface="Arial MT"/>
                <a:cs typeface="Arial MT"/>
              </a:rPr>
              <a:t>the</a:t>
            </a:r>
            <a:r>
              <a:rPr lang="en-US" sz="2300" spc="180" dirty="0">
                <a:effectLst/>
                <a:latin typeface="+mj-lt"/>
                <a:ea typeface="Arial MT"/>
                <a:cs typeface="Arial MT"/>
              </a:rPr>
              <a:t> </a:t>
            </a:r>
            <a:r>
              <a:rPr lang="en-US" sz="2300" spc="180" dirty="0">
                <a:latin typeface="+mj-lt"/>
                <a:ea typeface="Arial MT"/>
                <a:cs typeface="Arial MT"/>
              </a:rPr>
              <a:t>K</a:t>
            </a:r>
            <a:r>
              <a:rPr lang="en-US" sz="2300" dirty="0">
                <a:effectLst/>
                <a:latin typeface="+mj-lt"/>
                <a:ea typeface="Arial MT"/>
                <a:cs typeface="Arial MT"/>
              </a:rPr>
              <a:t>ey</a:t>
            </a:r>
            <a:r>
              <a:rPr lang="en-US" sz="2300" spc="210" dirty="0">
                <a:effectLst/>
                <a:latin typeface="+mj-lt"/>
                <a:ea typeface="Arial MT"/>
                <a:cs typeface="Arial MT"/>
              </a:rPr>
              <a:t> </a:t>
            </a:r>
            <a:r>
              <a:rPr lang="en-US" sz="2300" spc="210" dirty="0">
                <a:latin typeface="+mj-lt"/>
                <a:ea typeface="Arial MT"/>
                <a:cs typeface="Arial MT"/>
              </a:rPr>
              <a:t>S</a:t>
            </a:r>
            <a:r>
              <a:rPr lang="en-US" sz="2300" dirty="0">
                <a:effectLst/>
                <a:latin typeface="+mj-lt"/>
                <a:ea typeface="Arial MT"/>
                <a:cs typeface="Arial MT"/>
              </a:rPr>
              <a:t>teps</a:t>
            </a:r>
            <a:r>
              <a:rPr lang="en-US" sz="2300" spc="205" dirty="0">
                <a:effectLst/>
                <a:latin typeface="+mj-lt"/>
                <a:ea typeface="Arial MT"/>
                <a:cs typeface="Arial MT"/>
              </a:rPr>
              <a:t> </a:t>
            </a:r>
            <a:r>
              <a:rPr lang="en-US" sz="2300" dirty="0">
                <a:effectLst/>
                <a:latin typeface="+mj-lt"/>
                <a:ea typeface="Arial MT"/>
                <a:cs typeface="Arial MT"/>
              </a:rPr>
              <a:t>for</a:t>
            </a:r>
            <a:r>
              <a:rPr lang="en-US" sz="2300" spc="200" dirty="0">
                <a:effectLst/>
                <a:latin typeface="+mj-lt"/>
                <a:ea typeface="Arial MT"/>
                <a:cs typeface="Arial MT"/>
              </a:rPr>
              <a:t> </a:t>
            </a:r>
            <a:r>
              <a:rPr lang="en-US" sz="2300" spc="200" dirty="0">
                <a:latin typeface="+mj-lt"/>
                <a:ea typeface="Arial MT"/>
                <a:cs typeface="Arial MT"/>
              </a:rPr>
              <a:t>E</a:t>
            </a:r>
            <a:r>
              <a:rPr lang="en-US" sz="2300" dirty="0">
                <a:effectLst/>
                <a:latin typeface="+mj-lt"/>
                <a:ea typeface="Arial MT"/>
                <a:cs typeface="Arial MT"/>
              </a:rPr>
              <a:t>nsuring</a:t>
            </a:r>
            <a:r>
              <a:rPr lang="en-US" sz="2300" spc="200" dirty="0">
                <a:effectLst/>
                <a:latin typeface="+mj-lt"/>
                <a:ea typeface="Arial MT"/>
                <a:cs typeface="Arial MT"/>
              </a:rPr>
              <a:t> “</a:t>
            </a:r>
            <a:r>
              <a:rPr lang="en-US" sz="2300" spc="200" dirty="0">
                <a:latin typeface="+mj-lt"/>
                <a:ea typeface="Arial MT"/>
                <a:cs typeface="Arial MT"/>
              </a:rPr>
              <a:t>S</a:t>
            </a:r>
            <a:r>
              <a:rPr lang="en-US" sz="2300" dirty="0">
                <a:effectLst/>
                <a:latin typeface="+mj-lt"/>
                <a:ea typeface="Arial MT"/>
                <a:cs typeface="Arial MT"/>
              </a:rPr>
              <a:t>uch</a:t>
            </a:r>
            <a:r>
              <a:rPr lang="en-US" sz="2300" spc="195" dirty="0">
                <a:effectLst/>
                <a:latin typeface="+mj-lt"/>
                <a:ea typeface="Arial MT"/>
                <a:cs typeface="Arial MT"/>
              </a:rPr>
              <a:t> </a:t>
            </a:r>
            <a:r>
              <a:rPr lang="en-US" sz="2300" spc="195" dirty="0">
                <a:latin typeface="+mj-lt"/>
                <a:ea typeface="Arial MT"/>
                <a:cs typeface="Arial MT"/>
              </a:rPr>
              <a:t>C</a:t>
            </a:r>
            <a:r>
              <a:rPr lang="en-US" sz="2300" dirty="0">
                <a:effectLst/>
                <a:latin typeface="+mj-lt"/>
                <a:ea typeface="Arial MT"/>
                <a:cs typeface="Arial MT"/>
              </a:rPr>
              <a:t>ompliance”?</a:t>
            </a:r>
            <a:endParaRPr lang="en-IN" sz="2300" dirty="0">
              <a:latin typeface="+mj-lt"/>
            </a:endParaRPr>
          </a:p>
        </p:txBody>
      </p:sp>
    </p:spTree>
    <p:extLst>
      <p:ext uri="{BB962C8B-B14F-4D97-AF65-F5344CB8AC3E}">
        <p14:creationId xmlns:p14="http://schemas.microsoft.com/office/powerpoint/2010/main" val="57441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indent="0" algn="just">
              <a:buNone/>
            </a:pPr>
            <a:endParaRPr lang="en-IN" dirty="0"/>
          </a:p>
          <a:p>
            <a:pPr marL="0" indent="0" algn="just">
              <a:buNone/>
            </a:pPr>
            <a:endParaRPr lang="en-IN" dirty="0"/>
          </a:p>
          <a:p>
            <a:pPr marL="0" indent="0" algn="just">
              <a:buNone/>
            </a:pPr>
            <a:endParaRPr lang="en-IN" dirty="0"/>
          </a:p>
          <a:p>
            <a:pPr marL="0" indent="0" algn="ctr">
              <a:buNone/>
            </a:pPr>
            <a:r>
              <a:rPr lang="en-IN" sz="2700" b="1" i="1" dirty="0"/>
              <a:t>SOLUTION TO CASE STUDY - V</a:t>
            </a:r>
          </a:p>
        </p:txBody>
      </p:sp>
    </p:spTree>
    <p:extLst>
      <p:ext uri="{BB962C8B-B14F-4D97-AF65-F5344CB8AC3E}">
        <p14:creationId xmlns:p14="http://schemas.microsoft.com/office/powerpoint/2010/main" val="201658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Autofit/>
          </a:bodyPr>
          <a:lstStyle/>
          <a:p>
            <a:pPr marL="0" marR="95250" lvl="0" indent="0" algn="just">
              <a:lnSpc>
                <a:spcPct val="102000"/>
              </a:lnSpc>
              <a:spcBef>
                <a:spcPts val="955"/>
              </a:spcBef>
              <a:spcAft>
                <a:spcPts val="0"/>
              </a:spcAft>
              <a:buSzPts val="1100"/>
              <a:buNone/>
              <a:tabLst>
                <a:tab pos="579755" algn="l"/>
              </a:tabLst>
            </a:pPr>
            <a:r>
              <a:rPr lang="en-US" sz="2300" spc="0" dirty="0">
                <a:effectLst/>
                <a:latin typeface="+mj-lt"/>
                <a:ea typeface="Arial" panose="020B0604020202020204" pitchFamily="34" charset="0"/>
                <a:cs typeface="Arial MT"/>
              </a:rPr>
              <a:t>Enterprises not only need to Protect their Assets Against </a:t>
            </a:r>
            <a:r>
              <a:rPr lang="en-US" sz="2300" dirty="0">
                <a:latin typeface="+mj-lt"/>
                <a:ea typeface="Arial" panose="020B0604020202020204" pitchFamily="34" charset="0"/>
                <a:cs typeface="Arial MT"/>
              </a:rPr>
              <a:t>C</a:t>
            </a:r>
            <a:r>
              <a:rPr lang="en-US" sz="2300" spc="0" dirty="0">
                <a:effectLst/>
                <a:latin typeface="+mj-lt"/>
                <a:ea typeface="Arial" panose="020B0604020202020204" pitchFamily="34" charset="0"/>
                <a:cs typeface="Arial MT"/>
              </a:rPr>
              <a:t>yber-attack but also need to take</a:t>
            </a:r>
            <a:r>
              <a:rPr lang="en-US" sz="2300" spc="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S</a:t>
            </a:r>
            <a:r>
              <a:rPr lang="en-US" sz="2300" spc="0" dirty="0">
                <a:effectLst/>
                <a:latin typeface="+mj-lt"/>
                <a:ea typeface="Arial" panose="020B0604020202020204" pitchFamily="34" charset="0"/>
                <a:cs typeface="Arial MT"/>
              </a:rPr>
              <a:t>teps to Ensure </a:t>
            </a:r>
            <a:r>
              <a:rPr lang="en-US" sz="2300" b="1" i="1" dirty="0">
                <a:latin typeface="+mj-lt"/>
                <a:ea typeface="Arial" panose="020B0604020202020204" pitchFamily="34" charset="0"/>
                <a:cs typeface="Arial MT"/>
              </a:rPr>
              <a:t>C</a:t>
            </a:r>
            <a:r>
              <a:rPr lang="en-US" sz="2300" b="1" i="1" spc="0" dirty="0">
                <a:effectLst/>
                <a:latin typeface="+mj-lt"/>
                <a:ea typeface="Arial" panose="020B0604020202020204" pitchFamily="34" charset="0"/>
                <a:cs typeface="Arial MT"/>
              </a:rPr>
              <a:t>ompliance with Cyber </a:t>
            </a:r>
            <a:r>
              <a:rPr lang="en-US" sz="2300" b="1" i="1" dirty="0">
                <a:latin typeface="+mj-lt"/>
                <a:ea typeface="Arial" panose="020B0604020202020204" pitchFamily="34" charset="0"/>
                <a:cs typeface="Arial MT"/>
              </a:rPr>
              <a:t>L</a:t>
            </a:r>
            <a:r>
              <a:rPr lang="en-US" sz="2300" b="1" i="1" spc="0" dirty="0">
                <a:effectLst/>
                <a:latin typeface="+mj-lt"/>
                <a:ea typeface="Arial" panose="020B0604020202020204" pitchFamily="34" charset="0"/>
                <a:cs typeface="Arial MT"/>
              </a:rPr>
              <a:t>aws</a:t>
            </a:r>
            <a:r>
              <a:rPr lang="en-US" sz="2300" spc="0" dirty="0">
                <a:effectLst/>
                <a:latin typeface="+mj-lt"/>
                <a:ea typeface="Arial" panose="020B0604020202020204" pitchFamily="34" charset="0"/>
                <a:cs typeface="Arial MT"/>
              </a:rPr>
              <a:t> as well. </a:t>
            </a:r>
          </a:p>
          <a:p>
            <a:pPr marL="0" marR="95250" lvl="0" indent="0" algn="just">
              <a:lnSpc>
                <a:spcPct val="102000"/>
              </a:lnSpc>
              <a:spcBef>
                <a:spcPts val="955"/>
              </a:spcBef>
              <a:spcAft>
                <a:spcPts val="0"/>
              </a:spcAft>
              <a:buSzPts val="1100"/>
              <a:buNone/>
              <a:tabLst>
                <a:tab pos="579755" algn="l"/>
              </a:tabLst>
            </a:pPr>
            <a:r>
              <a:rPr lang="en-US" sz="2300" spc="0" dirty="0">
                <a:effectLst/>
                <a:latin typeface="+mj-lt"/>
                <a:ea typeface="Arial" panose="020B0604020202020204" pitchFamily="34" charset="0"/>
                <a:cs typeface="Arial MT"/>
              </a:rPr>
              <a:t>Some </a:t>
            </a:r>
            <a:r>
              <a:rPr lang="en-US" sz="2300" b="1" i="1" dirty="0">
                <a:latin typeface="+mj-lt"/>
                <a:ea typeface="Arial" panose="020B0604020202020204" pitchFamily="34" charset="0"/>
                <a:cs typeface="Arial MT"/>
              </a:rPr>
              <a:t>K</a:t>
            </a:r>
            <a:r>
              <a:rPr lang="en-US" sz="2300" b="1" i="1" spc="0" dirty="0">
                <a:effectLst/>
                <a:latin typeface="+mj-lt"/>
                <a:ea typeface="Arial" panose="020B0604020202020204" pitchFamily="34" charset="0"/>
                <a:cs typeface="Arial MT"/>
              </a:rPr>
              <a:t>ey </a:t>
            </a:r>
            <a:r>
              <a:rPr lang="en-US" sz="2300" b="1" i="1" dirty="0">
                <a:latin typeface="+mj-lt"/>
                <a:ea typeface="Arial" panose="020B0604020202020204" pitchFamily="34" charset="0"/>
                <a:cs typeface="Arial MT"/>
              </a:rPr>
              <a:t>S</a:t>
            </a:r>
            <a:r>
              <a:rPr lang="en-US" sz="2300" b="1" i="1" spc="0" dirty="0">
                <a:effectLst/>
                <a:latin typeface="+mj-lt"/>
                <a:ea typeface="Arial" panose="020B0604020202020204" pitchFamily="34" charset="0"/>
                <a:cs typeface="Arial MT"/>
              </a:rPr>
              <a:t>teps</a:t>
            </a:r>
            <a:r>
              <a:rPr lang="en-US" sz="2300" spc="0" dirty="0">
                <a:effectLst/>
                <a:latin typeface="+mj-lt"/>
                <a:ea typeface="Arial" panose="020B0604020202020204" pitchFamily="34" charset="0"/>
                <a:cs typeface="Arial MT"/>
              </a:rPr>
              <a:t> for ensuring such</a:t>
            </a:r>
            <a:r>
              <a:rPr lang="en-US" sz="2300" spc="5" dirty="0">
                <a:effectLst/>
                <a:latin typeface="+mj-lt"/>
                <a:ea typeface="Arial" panose="020B0604020202020204" pitchFamily="34" charset="0"/>
                <a:cs typeface="Arial MT"/>
              </a:rPr>
              <a:t> </a:t>
            </a:r>
            <a:r>
              <a:rPr lang="en-US" sz="2300" dirty="0">
                <a:latin typeface="+mj-lt"/>
                <a:ea typeface="Arial" panose="020B0604020202020204" pitchFamily="34" charset="0"/>
                <a:cs typeface="Arial MT"/>
              </a:rPr>
              <a:t>C</a:t>
            </a:r>
            <a:r>
              <a:rPr lang="en-US" sz="2300" spc="0" dirty="0">
                <a:effectLst/>
                <a:latin typeface="+mj-lt"/>
                <a:ea typeface="Arial" panose="020B0604020202020204" pitchFamily="34" charset="0"/>
                <a:cs typeface="Arial MT"/>
              </a:rPr>
              <a:t>ompliance are</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given</a:t>
            </a:r>
            <a:r>
              <a:rPr lang="en-US" sz="2300" spc="5" dirty="0">
                <a:effectLst/>
                <a:latin typeface="+mj-lt"/>
                <a:ea typeface="Arial" panose="020B0604020202020204" pitchFamily="34" charset="0"/>
                <a:cs typeface="Arial MT"/>
              </a:rPr>
              <a:t> </a:t>
            </a:r>
            <a:r>
              <a:rPr lang="en-US" sz="2300" spc="0" dirty="0">
                <a:effectLst/>
                <a:latin typeface="+mj-lt"/>
                <a:ea typeface="Arial" panose="020B0604020202020204" pitchFamily="34" charset="0"/>
                <a:cs typeface="Arial MT"/>
              </a:rPr>
              <a:t>below:</a:t>
            </a:r>
            <a:endParaRPr lang="en-IN" sz="2300" spc="0" dirty="0">
              <a:effectLst/>
              <a:latin typeface="+mj-lt"/>
              <a:ea typeface="Arial" panose="020B0604020202020204" pitchFamily="34" charset="0"/>
              <a:cs typeface="Arial MT"/>
            </a:endParaRPr>
          </a:p>
          <a:p>
            <a:pPr algn="just">
              <a:spcBef>
                <a:spcPts val="460"/>
              </a:spcBef>
              <a:buSzPts val="1100"/>
              <a:buFont typeface="Wingdings" panose="05000000000000000000" pitchFamily="2" charset="2"/>
              <a:buChar char="ü"/>
              <a:tabLst>
                <a:tab pos="853440" algn="l"/>
                <a:tab pos="854075" algn="l"/>
              </a:tabLst>
            </a:pPr>
            <a:r>
              <a:rPr lang="en-US" sz="2300" dirty="0">
                <a:effectLst/>
                <a:latin typeface="+mj-lt"/>
                <a:ea typeface="Symbol" panose="05050102010706020507" pitchFamily="18" charset="2"/>
                <a:cs typeface="Symbol" panose="05050102010706020507" pitchFamily="18" charset="2"/>
              </a:rPr>
              <a:t>Designate</a:t>
            </a:r>
            <a:r>
              <a:rPr lang="en-US" sz="2300" spc="19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a</a:t>
            </a:r>
            <a:r>
              <a:rPr lang="en-US" sz="2300" spc="18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Cyber</a:t>
            </a:r>
            <a:r>
              <a:rPr lang="en-US" sz="2300" spc="18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Law</a:t>
            </a:r>
            <a:r>
              <a:rPr lang="en-US" sz="2300" spc="19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Compliance</a:t>
            </a:r>
            <a:r>
              <a:rPr lang="en-US" sz="2300" spc="18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Officer”</a:t>
            </a:r>
            <a:r>
              <a:rPr lang="en-US" sz="2300" spc="18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as</a:t>
            </a:r>
            <a:r>
              <a:rPr lang="en-US" sz="2300" spc="19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required.</a:t>
            </a:r>
            <a:endParaRPr lang="en-IN" sz="2300" dirty="0">
              <a:effectLst/>
              <a:latin typeface="+mj-lt"/>
              <a:ea typeface="Symbol" panose="05050102010706020507" pitchFamily="18" charset="2"/>
              <a:cs typeface="Symbol" panose="05050102010706020507" pitchFamily="18" charset="2"/>
            </a:endParaRPr>
          </a:p>
          <a:p>
            <a:pPr algn="just">
              <a:spcBef>
                <a:spcPts val="485"/>
              </a:spcBef>
              <a:buSzPts val="1100"/>
              <a:buFont typeface="Wingdings" panose="05000000000000000000" pitchFamily="2" charset="2"/>
              <a:buChar char="ü"/>
              <a:tabLst>
                <a:tab pos="852805" algn="l"/>
                <a:tab pos="853440" algn="l"/>
              </a:tabLst>
            </a:pPr>
            <a:r>
              <a:rPr lang="en-US" sz="2300" dirty="0">
                <a:effectLst/>
                <a:latin typeface="+mj-lt"/>
                <a:ea typeface="Symbol" panose="05050102010706020507" pitchFamily="18" charset="2"/>
                <a:cs typeface="Symbol" panose="05050102010706020507" pitchFamily="18" charset="2"/>
              </a:rPr>
              <a:t>Conduct</a:t>
            </a:r>
            <a:r>
              <a:rPr lang="en-US" sz="2300" spc="200" dirty="0">
                <a:effectLst/>
                <a:latin typeface="+mj-lt"/>
                <a:ea typeface="Symbol" panose="05050102010706020507" pitchFamily="18" charset="2"/>
                <a:cs typeface="Symbol" panose="05050102010706020507" pitchFamily="18" charset="2"/>
              </a:rPr>
              <a:t> “</a:t>
            </a:r>
            <a:r>
              <a:rPr lang="en-US" sz="2300" spc="200" dirty="0">
                <a:latin typeface="+mj-lt"/>
                <a:ea typeface="Symbol" panose="05050102010706020507" pitchFamily="18" charset="2"/>
                <a:cs typeface="Symbol" panose="05050102010706020507" pitchFamily="18" charset="2"/>
              </a:rPr>
              <a:t>R</a:t>
            </a:r>
            <a:r>
              <a:rPr lang="en-US" sz="2300" dirty="0">
                <a:effectLst/>
                <a:latin typeface="+mj-lt"/>
                <a:ea typeface="Symbol" panose="05050102010706020507" pitchFamily="18" charset="2"/>
                <a:cs typeface="Symbol" panose="05050102010706020507" pitchFamily="18" charset="2"/>
              </a:rPr>
              <a:t>egular</a:t>
            </a:r>
            <a:r>
              <a:rPr lang="en-US" sz="2300" spc="200" dirty="0">
                <a:effectLst/>
                <a:latin typeface="+mj-lt"/>
                <a:ea typeface="Symbol" panose="05050102010706020507" pitchFamily="18" charset="2"/>
                <a:cs typeface="Symbol" panose="05050102010706020507" pitchFamily="18" charset="2"/>
              </a:rPr>
              <a:t> </a:t>
            </a:r>
            <a:r>
              <a:rPr lang="en-US" sz="2300" spc="200" dirty="0">
                <a:latin typeface="+mj-lt"/>
                <a:ea typeface="Symbol" panose="05050102010706020507" pitchFamily="18" charset="2"/>
                <a:cs typeface="Symbol" panose="05050102010706020507" pitchFamily="18" charset="2"/>
              </a:rPr>
              <a:t>T</a:t>
            </a:r>
            <a:r>
              <a:rPr lang="en-US" sz="2300" dirty="0">
                <a:effectLst/>
                <a:latin typeface="+mj-lt"/>
                <a:ea typeface="Symbol" panose="05050102010706020507" pitchFamily="18" charset="2"/>
                <a:cs typeface="Symbol" panose="05050102010706020507" pitchFamily="18" charset="2"/>
              </a:rPr>
              <a:t>raining”</a:t>
            </a:r>
            <a:r>
              <a:rPr lang="en-US" sz="2300" spc="20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of</a:t>
            </a:r>
            <a:r>
              <a:rPr lang="en-US" sz="2300" spc="20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relevant</a:t>
            </a:r>
            <a:r>
              <a:rPr lang="en-US" sz="2300" spc="200" dirty="0">
                <a:effectLst/>
                <a:latin typeface="+mj-lt"/>
                <a:ea typeface="Symbol" panose="05050102010706020507" pitchFamily="18" charset="2"/>
                <a:cs typeface="Symbol" panose="05050102010706020507" pitchFamily="18" charset="2"/>
              </a:rPr>
              <a:t> </a:t>
            </a:r>
            <a:r>
              <a:rPr lang="en-US" sz="2300" spc="200" dirty="0">
                <a:latin typeface="+mj-lt"/>
                <a:ea typeface="Symbol" panose="05050102010706020507" pitchFamily="18" charset="2"/>
                <a:cs typeface="Symbol" panose="05050102010706020507" pitchFamily="18" charset="2"/>
              </a:rPr>
              <a:t>E</a:t>
            </a:r>
            <a:r>
              <a:rPr lang="en-US" sz="2300" dirty="0">
                <a:effectLst/>
                <a:latin typeface="+mj-lt"/>
                <a:ea typeface="Symbol" panose="05050102010706020507" pitchFamily="18" charset="2"/>
                <a:cs typeface="Symbol" panose="05050102010706020507" pitchFamily="18" charset="2"/>
              </a:rPr>
              <a:t>mployees</a:t>
            </a:r>
            <a:r>
              <a:rPr lang="en-US" sz="2300" spc="20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on</a:t>
            </a:r>
            <a:r>
              <a:rPr lang="en-US" sz="2300" spc="20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Cyber</a:t>
            </a:r>
            <a:r>
              <a:rPr lang="en-US" sz="2300" spc="20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Law</a:t>
            </a:r>
            <a:r>
              <a:rPr lang="en-US" sz="2300" spc="19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Compliance”.</a:t>
            </a:r>
            <a:endParaRPr lang="en-IN" sz="2300" dirty="0">
              <a:effectLst/>
              <a:latin typeface="+mj-lt"/>
              <a:ea typeface="Symbol" panose="05050102010706020507" pitchFamily="18" charset="2"/>
              <a:cs typeface="Symbol" panose="05050102010706020507" pitchFamily="18" charset="2"/>
            </a:endParaRPr>
          </a:p>
          <a:p>
            <a:pPr algn="just">
              <a:spcBef>
                <a:spcPts val="490"/>
              </a:spcBef>
              <a:buSzPts val="1100"/>
              <a:buFont typeface="Wingdings" panose="05000000000000000000" pitchFamily="2" charset="2"/>
              <a:buChar char="ü"/>
              <a:tabLst>
                <a:tab pos="852805" algn="l"/>
                <a:tab pos="853440" algn="l"/>
              </a:tabLst>
            </a:pPr>
            <a:r>
              <a:rPr lang="en-US" sz="2300" dirty="0">
                <a:effectLst/>
                <a:latin typeface="+mj-lt"/>
                <a:ea typeface="Symbol" panose="05050102010706020507" pitchFamily="18" charset="2"/>
                <a:cs typeface="Symbol" panose="05050102010706020507" pitchFamily="18" charset="2"/>
              </a:rPr>
              <a:t>Implement</a:t>
            </a:r>
            <a:r>
              <a:rPr lang="en-US" sz="2300" spc="200" dirty="0">
                <a:effectLst/>
                <a:latin typeface="+mj-lt"/>
                <a:ea typeface="Symbol" panose="05050102010706020507" pitchFamily="18" charset="2"/>
                <a:cs typeface="Symbol" panose="05050102010706020507" pitchFamily="18" charset="2"/>
              </a:rPr>
              <a:t> </a:t>
            </a:r>
            <a:r>
              <a:rPr lang="en-US" sz="2300" spc="200" dirty="0">
                <a:latin typeface="+mj-lt"/>
                <a:ea typeface="Symbol" panose="05050102010706020507" pitchFamily="18" charset="2"/>
                <a:cs typeface="Symbol" panose="05050102010706020507" pitchFamily="18" charset="2"/>
              </a:rPr>
              <a:t>S</a:t>
            </a:r>
            <a:r>
              <a:rPr lang="en-US" sz="2300" dirty="0">
                <a:effectLst/>
                <a:latin typeface="+mj-lt"/>
                <a:ea typeface="Symbol" panose="05050102010706020507" pitchFamily="18" charset="2"/>
                <a:cs typeface="Symbol" panose="05050102010706020507" pitchFamily="18" charset="2"/>
              </a:rPr>
              <a:t>trict</a:t>
            </a:r>
            <a:r>
              <a:rPr lang="en-US" sz="2300" spc="205" dirty="0">
                <a:effectLst/>
                <a:latin typeface="+mj-lt"/>
                <a:ea typeface="Symbol" panose="05050102010706020507" pitchFamily="18" charset="2"/>
                <a:cs typeface="Symbol" panose="05050102010706020507" pitchFamily="18" charset="2"/>
              </a:rPr>
              <a:t> </a:t>
            </a:r>
            <a:r>
              <a:rPr lang="en-US" sz="2300" spc="205" dirty="0">
                <a:latin typeface="+mj-lt"/>
                <a:ea typeface="Symbol" panose="05050102010706020507" pitchFamily="18" charset="2"/>
                <a:cs typeface="Symbol" panose="05050102010706020507" pitchFamily="18" charset="2"/>
              </a:rPr>
              <a:t>P</a:t>
            </a:r>
            <a:r>
              <a:rPr lang="en-US" sz="2300" dirty="0">
                <a:effectLst/>
                <a:latin typeface="+mj-lt"/>
                <a:ea typeface="Symbol" panose="05050102010706020507" pitchFamily="18" charset="2"/>
                <a:cs typeface="Symbol" panose="05050102010706020507" pitchFamily="18" charset="2"/>
              </a:rPr>
              <a:t>rocedures</a:t>
            </a:r>
            <a:r>
              <a:rPr lang="en-US" sz="2300" spc="21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in</a:t>
            </a:r>
            <a:r>
              <a:rPr lang="en-US" sz="2300" spc="22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HR</a:t>
            </a:r>
            <a:r>
              <a:rPr lang="en-US" sz="2300" spc="195" dirty="0">
                <a:effectLst/>
                <a:latin typeface="+mj-lt"/>
                <a:ea typeface="Symbol" panose="05050102010706020507" pitchFamily="18" charset="2"/>
                <a:cs typeface="Symbol" panose="05050102010706020507" pitchFamily="18" charset="2"/>
              </a:rPr>
              <a:t> </a:t>
            </a:r>
            <a:r>
              <a:rPr lang="en-US" sz="2300" spc="195" dirty="0">
                <a:latin typeface="+mj-lt"/>
                <a:ea typeface="Symbol" panose="05050102010706020507" pitchFamily="18" charset="2"/>
                <a:cs typeface="Symbol" panose="05050102010706020507" pitchFamily="18" charset="2"/>
              </a:rPr>
              <a:t>P</a:t>
            </a:r>
            <a:r>
              <a:rPr lang="en-US" sz="2300" dirty="0">
                <a:effectLst/>
                <a:latin typeface="+mj-lt"/>
                <a:ea typeface="Symbol" panose="05050102010706020507" pitchFamily="18" charset="2"/>
                <a:cs typeface="Symbol" panose="05050102010706020507" pitchFamily="18" charset="2"/>
              </a:rPr>
              <a:t>olicy</a:t>
            </a:r>
            <a:r>
              <a:rPr lang="en-US" sz="2300" spc="21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for</a:t>
            </a:r>
            <a:r>
              <a:rPr lang="en-US" sz="2300" spc="205" dirty="0">
                <a:effectLst/>
                <a:latin typeface="+mj-lt"/>
                <a:ea typeface="Symbol" panose="05050102010706020507" pitchFamily="18" charset="2"/>
                <a:cs typeface="Symbol" panose="05050102010706020507" pitchFamily="18" charset="2"/>
              </a:rPr>
              <a:t> </a:t>
            </a:r>
            <a:r>
              <a:rPr lang="en-US" sz="2300" spc="205" dirty="0">
                <a:latin typeface="+mj-lt"/>
                <a:ea typeface="Symbol" panose="05050102010706020507" pitchFamily="18" charset="2"/>
                <a:cs typeface="Symbol" panose="05050102010706020507" pitchFamily="18" charset="2"/>
              </a:rPr>
              <a:t>N</a:t>
            </a:r>
            <a:r>
              <a:rPr lang="en-US" sz="2300" dirty="0">
                <a:effectLst/>
                <a:latin typeface="+mj-lt"/>
                <a:ea typeface="Symbol" panose="05050102010706020507" pitchFamily="18" charset="2"/>
                <a:cs typeface="Symbol" panose="05050102010706020507" pitchFamily="18" charset="2"/>
              </a:rPr>
              <a:t>on-compliance”.</a:t>
            </a:r>
            <a:endParaRPr lang="en-IN" sz="2300" dirty="0">
              <a:effectLst/>
              <a:latin typeface="+mj-lt"/>
              <a:ea typeface="Symbol" panose="05050102010706020507" pitchFamily="18" charset="2"/>
              <a:cs typeface="Symbol" panose="05050102010706020507" pitchFamily="18" charset="2"/>
            </a:endParaRPr>
          </a:p>
          <a:p>
            <a:pPr algn="just">
              <a:spcBef>
                <a:spcPts val="490"/>
              </a:spcBef>
              <a:buSzPts val="1100"/>
              <a:buFont typeface="Wingdings" panose="05000000000000000000" pitchFamily="2" charset="2"/>
              <a:buChar char="ü"/>
              <a:tabLst>
                <a:tab pos="852805" algn="l"/>
                <a:tab pos="853440" algn="l"/>
              </a:tabLst>
            </a:pPr>
            <a:r>
              <a:rPr lang="en-US" sz="2300" dirty="0">
                <a:effectLst/>
                <a:latin typeface="+mj-lt"/>
                <a:ea typeface="Symbol" panose="05050102010706020507" pitchFamily="18" charset="2"/>
                <a:cs typeface="Symbol" panose="05050102010706020507" pitchFamily="18" charset="2"/>
              </a:rPr>
              <a:t>Implement</a:t>
            </a:r>
            <a:r>
              <a:rPr lang="en-US" sz="2300" spc="215" dirty="0">
                <a:effectLst/>
                <a:latin typeface="+mj-lt"/>
                <a:ea typeface="Symbol" panose="05050102010706020507" pitchFamily="18" charset="2"/>
                <a:cs typeface="Symbol" panose="05050102010706020507" pitchFamily="18" charset="2"/>
              </a:rPr>
              <a:t> “</a:t>
            </a:r>
            <a:r>
              <a:rPr lang="en-US" sz="2300" spc="215" dirty="0">
                <a:latin typeface="+mj-lt"/>
                <a:ea typeface="Symbol" panose="05050102010706020507" pitchFamily="18" charset="2"/>
                <a:cs typeface="Symbol" panose="05050102010706020507" pitchFamily="18" charset="2"/>
              </a:rPr>
              <a:t>A</a:t>
            </a:r>
            <a:r>
              <a:rPr lang="en-US" sz="2300" dirty="0">
                <a:effectLst/>
                <a:latin typeface="+mj-lt"/>
                <a:ea typeface="Symbol" panose="05050102010706020507" pitchFamily="18" charset="2"/>
                <a:cs typeface="Symbol" panose="05050102010706020507" pitchFamily="18" charset="2"/>
              </a:rPr>
              <a:t>uthentication</a:t>
            </a:r>
            <a:r>
              <a:rPr lang="en-US" sz="2300" spc="215" dirty="0">
                <a:effectLst/>
                <a:latin typeface="+mj-lt"/>
                <a:ea typeface="Symbol" panose="05050102010706020507" pitchFamily="18" charset="2"/>
                <a:cs typeface="Symbol" panose="05050102010706020507" pitchFamily="18" charset="2"/>
              </a:rPr>
              <a:t> </a:t>
            </a:r>
            <a:r>
              <a:rPr lang="en-US" sz="2300" spc="215" dirty="0">
                <a:latin typeface="+mj-lt"/>
                <a:ea typeface="Symbol" panose="05050102010706020507" pitchFamily="18" charset="2"/>
                <a:cs typeface="Symbol" panose="05050102010706020507" pitchFamily="18" charset="2"/>
              </a:rPr>
              <a:t>P</a:t>
            </a:r>
            <a:r>
              <a:rPr lang="en-US" sz="2300" dirty="0">
                <a:effectLst/>
                <a:latin typeface="+mj-lt"/>
                <a:ea typeface="Symbol" panose="05050102010706020507" pitchFamily="18" charset="2"/>
                <a:cs typeface="Symbol" panose="05050102010706020507" pitchFamily="18" charset="2"/>
              </a:rPr>
              <a:t>rocedures”</a:t>
            </a:r>
            <a:r>
              <a:rPr lang="en-US" sz="2300" spc="22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as</a:t>
            </a:r>
            <a:r>
              <a:rPr lang="en-US" sz="2300" spc="22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suggested</a:t>
            </a:r>
            <a:r>
              <a:rPr lang="en-US" sz="2300" spc="22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in</a:t>
            </a:r>
            <a:r>
              <a:rPr lang="en-US" sz="2300" spc="215" dirty="0">
                <a:effectLst/>
                <a:latin typeface="+mj-lt"/>
                <a:ea typeface="Symbol" panose="05050102010706020507" pitchFamily="18" charset="2"/>
                <a:cs typeface="Symbol" panose="05050102010706020507" pitchFamily="18" charset="2"/>
              </a:rPr>
              <a:t> </a:t>
            </a:r>
            <a:r>
              <a:rPr lang="en-US" sz="2300" spc="215" dirty="0">
                <a:latin typeface="+mj-lt"/>
                <a:ea typeface="Symbol" panose="05050102010706020507" pitchFamily="18" charset="2"/>
                <a:cs typeface="Symbol" panose="05050102010706020507" pitchFamily="18" charset="2"/>
              </a:rPr>
              <a:t>L</a:t>
            </a:r>
            <a:r>
              <a:rPr lang="en-US" sz="2300" dirty="0">
                <a:effectLst/>
                <a:latin typeface="+mj-lt"/>
                <a:ea typeface="Symbol" panose="05050102010706020507" pitchFamily="18" charset="2"/>
                <a:cs typeface="Symbol" panose="05050102010706020507" pitchFamily="18" charset="2"/>
              </a:rPr>
              <a:t>aw.</a:t>
            </a:r>
            <a:endParaRPr lang="en-IN" sz="2300" dirty="0">
              <a:effectLst/>
              <a:latin typeface="+mj-lt"/>
              <a:ea typeface="Symbol" panose="05050102010706020507" pitchFamily="18" charset="2"/>
              <a:cs typeface="Symbol" panose="05050102010706020507" pitchFamily="18" charset="2"/>
            </a:endParaRPr>
          </a:p>
        </p:txBody>
      </p:sp>
    </p:spTree>
    <p:extLst>
      <p:ext uri="{BB962C8B-B14F-4D97-AF65-F5344CB8AC3E}">
        <p14:creationId xmlns:p14="http://schemas.microsoft.com/office/powerpoint/2010/main" val="320078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Autofit/>
          </a:bodyPr>
          <a:lstStyle/>
          <a:p>
            <a:pPr algn="just">
              <a:spcBef>
                <a:spcPts val="485"/>
              </a:spcBef>
              <a:buSzPts val="1100"/>
              <a:buFont typeface="Wingdings" panose="05000000000000000000" pitchFamily="2" charset="2"/>
              <a:buChar char="ü"/>
              <a:tabLst>
                <a:tab pos="852805" algn="l"/>
                <a:tab pos="853440" algn="l"/>
              </a:tabLst>
            </a:pPr>
            <a:r>
              <a:rPr lang="en-US" sz="2300" dirty="0">
                <a:effectLst/>
                <a:latin typeface="+mj-lt"/>
                <a:ea typeface="Symbol" panose="05050102010706020507" pitchFamily="18" charset="2"/>
                <a:cs typeface="Symbol" panose="05050102010706020507" pitchFamily="18" charset="2"/>
              </a:rPr>
              <a:t>Implement</a:t>
            </a:r>
            <a:r>
              <a:rPr lang="en-US" sz="2300" spc="190" dirty="0">
                <a:effectLst/>
                <a:latin typeface="+mj-lt"/>
                <a:ea typeface="Symbol" panose="05050102010706020507" pitchFamily="18" charset="2"/>
                <a:cs typeface="Symbol" panose="05050102010706020507" pitchFamily="18" charset="2"/>
              </a:rPr>
              <a:t> “</a:t>
            </a:r>
            <a:r>
              <a:rPr lang="en-US" sz="2300" spc="190" dirty="0">
                <a:latin typeface="+mj-lt"/>
                <a:ea typeface="Symbol" panose="05050102010706020507" pitchFamily="18" charset="2"/>
                <a:cs typeface="Symbol" panose="05050102010706020507" pitchFamily="18" charset="2"/>
              </a:rPr>
              <a:t>P</a:t>
            </a:r>
            <a:r>
              <a:rPr lang="en-US" sz="2300" dirty="0">
                <a:effectLst/>
                <a:latin typeface="+mj-lt"/>
                <a:ea typeface="Symbol" panose="05050102010706020507" pitchFamily="18" charset="2"/>
                <a:cs typeface="Symbol" panose="05050102010706020507" pitchFamily="18" charset="2"/>
              </a:rPr>
              <a:t>olicy</a:t>
            </a:r>
            <a:r>
              <a:rPr lang="en-US" sz="2300" spc="20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and</a:t>
            </a:r>
            <a:r>
              <a:rPr lang="en-US" sz="2300" spc="190" dirty="0">
                <a:effectLst/>
                <a:latin typeface="+mj-lt"/>
                <a:ea typeface="Symbol" panose="05050102010706020507" pitchFamily="18" charset="2"/>
                <a:cs typeface="Symbol" panose="05050102010706020507" pitchFamily="18" charset="2"/>
              </a:rPr>
              <a:t> </a:t>
            </a:r>
            <a:r>
              <a:rPr lang="en-US" sz="2300" spc="190" dirty="0">
                <a:latin typeface="+mj-lt"/>
                <a:ea typeface="Symbol" panose="05050102010706020507" pitchFamily="18" charset="2"/>
                <a:cs typeface="Symbol" panose="05050102010706020507" pitchFamily="18" charset="2"/>
              </a:rPr>
              <a:t>P</a:t>
            </a:r>
            <a:r>
              <a:rPr lang="en-US" sz="2300" dirty="0">
                <a:effectLst/>
                <a:latin typeface="+mj-lt"/>
                <a:ea typeface="Symbol" panose="05050102010706020507" pitchFamily="18" charset="2"/>
                <a:cs typeface="Symbol" panose="05050102010706020507" pitchFamily="18" charset="2"/>
              </a:rPr>
              <a:t>rocedures”</a:t>
            </a:r>
            <a:r>
              <a:rPr lang="en-US" sz="2300" spc="20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for</a:t>
            </a:r>
            <a:r>
              <a:rPr lang="en-US" sz="2300" spc="195" dirty="0">
                <a:effectLst/>
                <a:latin typeface="+mj-lt"/>
                <a:ea typeface="Symbol" panose="05050102010706020507" pitchFamily="18" charset="2"/>
                <a:cs typeface="Symbol" panose="05050102010706020507" pitchFamily="18" charset="2"/>
              </a:rPr>
              <a:t> </a:t>
            </a:r>
            <a:r>
              <a:rPr lang="en-US" sz="2300" spc="195" dirty="0">
                <a:latin typeface="+mj-lt"/>
                <a:ea typeface="Symbol" panose="05050102010706020507" pitchFamily="18" charset="2"/>
                <a:cs typeface="Symbol" panose="05050102010706020507" pitchFamily="18" charset="2"/>
              </a:rPr>
              <a:t>D</a:t>
            </a:r>
            <a:r>
              <a:rPr lang="en-US" sz="2300" dirty="0">
                <a:effectLst/>
                <a:latin typeface="+mj-lt"/>
                <a:ea typeface="Symbol" panose="05050102010706020507" pitchFamily="18" charset="2"/>
                <a:cs typeface="Symbol" panose="05050102010706020507" pitchFamily="18" charset="2"/>
              </a:rPr>
              <a:t>ata</a:t>
            </a:r>
            <a:r>
              <a:rPr lang="en-US" sz="2300" spc="190" dirty="0">
                <a:effectLst/>
                <a:latin typeface="+mj-lt"/>
                <a:ea typeface="Symbol" panose="05050102010706020507" pitchFamily="18" charset="2"/>
                <a:cs typeface="Symbol" panose="05050102010706020507" pitchFamily="18" charset="2"/>
              </a:rPr>
              <a:t> </a:t>
            </a:r>
            <a:r>
              <a:rPr lang="en-US" sz="2300" spc="190" dirty="0">
                <a:latin typeface="+mj-lt"/>
                <a:ea typeface="Symbol" panose="05050102010706020507" pitchFamily="18" charset="2"/>
                <a:cs typeface="Symbol" panose="05050102010706020507" pitchFamily="18" charset="2"/>
              </a:rPr>
              <a:t>R</a:t>
            </a:r>
            <a:r>
              <a:rPr lang="en-US" sz="2300" dirty="0">
                <a:effectLst/>
                <a:latin typeface="+mj-lt"/>
                <a:ea typeface="Symbol" panose="05050102010706020507" pitchFamily="18" charset="2"/>
                <a:cs typeface="Symbol" panose="05050102010706020507" pitchFamily="18" charset="2"/>
              </a:rPr>
              <a:t>etention</a:t>
            </a:r>
            <a:r>
              <a:rPr lang="en-US" sz="2300" spc="19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as</a:t>
            </a:r>
            <a:r>
              <a:rPr lang="en-US" sz="2300" spc="200" dirty="0">
                <a:effectLst/>
                <a:latin typeface="+mj-lt"/>
                <a:ea typeface="Symbol" panose="05050102010706020507" pitchFamily="18" charset="2"/>
                <a:cs typeface="Symbol" panose="05050102010706020507" pitchFamily="18" charset="2"/>
              </a:rPr>
              <a:t> </a:t>
            </a:r>
            <a:r>
              <a:rPr lang="en-US" sz="2300" spc="200" dirty="0">
                <a:latin typeface="+mj-lt"/>
                <a:ea typeface="Symbol" panose="05050102010706020507" pitchFamily="18" charset="2"/>
                <a:cs typeface="Symbol" panose="05050102010706020507" pitchFamily="18" charset="2"/>
              </a:rPr>
              <a:t>S</a:t>
            </a:r>
            <a:r>
              <a:rPr lang="en-US" sz="2300" dirty="0">
                <a:effectLst/>
                <a:latin typeface="+mj-lt"/>
                <a:ea typeface="Symbol" panose="05050102010706020507" pitchFamily="18" charset="2"/>
                <a:cs typeface="Symbol" panose="05050102010706020507" pitchFamily="18" charset="2"/>
              </a:rPr>
              <a:t>uggested.</a:t>
            </a:r>
            <a:endParaRPr lang="en-IN" sz="2300" dirty="0">
              <a:effectLst/>
              <a:latin typeface="+mj-lt"/>
              <a:ea typeface="Symbol" panose="05050102010706020507" pitchFamily="18" charset="2"/>
              <a:cs typeface="Symbol" panose="05050102010706020507" pitchFamily="18" charset="2"/>
            </a:endParaRPr>
          </a:p>
          <a:p>
            <a:pPr marR="97155" algn="just">
              <a:lnSpc>
                <a:spcPct val="102000"/>
              </a:lnSpc>
              <a:spcBef>
                <a:spcPts val="490"/>
              </a:spcBef>
              <a:buSzPts val="1100"/>
              <a:buFont typeface="Wingdings" panose="05000000000000000000" pitchFamily="2" charset="2"/>
              <a:buChar char="ü"/>
              <a:tabLst>
                <a:tab pos="852805" algn="l"/>
                <a:tab pos="853440" algn="l"/>
              </a:tabLst>
            </a:pPr>
            <a:endParaRPr lang="en-US" sz="2300" dirty="0">
              <a:effectLst/>
              <a:latin typeface="+mj-lt"/>
              <a:ea typeface="Symbol" panose="05050102010706020507" pitchFamily="18" charset="2"/>
              <a:cs typeface="Symbol" panose="05050102010706020507" pitchFamily="18" charset="2"/>
            </a:endParaRPr>
          </a:p>
          <a:p>
            <a:pPr marR="97155" algn="just">
              <a:lnSpc>
                <a:spcPct val="102000"/>
              </a:lnSpc>
              <a:spcBef>
                <a:spcPts val="490"/>
              </a:spcBef>
              <a:buSzPts val="1100"/>
              <a:buFont typeface="Wingdings" panose="05000000000000000000" pitchFamily="2" charset="2"/>
              <a:buChar char="ü"/>
              <a:tabLst>
                <a:tab pos="852805" algn="l"/>
                <a:tab pos="853440" algn="l"/>
              </a:tabLst>
            </a:pPr>
            <a:r>
              <a:rPr lang="en-US" sz="2300" dirty="0">
                <a:effectLst/>
                <a:latin typeface="+mj-lt"/>
                <a:ea typeface="Symbol" panose="05050102010706020507" pitchFamily="18" charset="2"/>
                <a:cs typeface="Symbol" panose="05050102010706020507" pitchFamily="18" charset="2"/>
              </a:rPr>
              <a:t>Identify</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and</a:t>
            </a:r>
            <a:r>
              <a:rPr lang="en-US" sz="2300" spc="5" dirty="0">
                <a:effectLst/>
                <a:latin typeface="+mj-lt"/>
                <a:ea typeface="Symbol" panose="05050102010706020507" pitchFamily="18" charset="2"/>
                <a:cs typeface="Symbol" panose="05050102010706020507" pitchFamily="18" charset="2"/>
              </a:rPr>
              <a:t> </a:t>
            </a:r>
            <a:r>
              <a:rPr lang="en-US" sz="2300" spc="5" dirty="0">
                <a:latin typeface="+mj-lt"/>
                <a:ea typeface="Symbol" panose="05050102010706020507" pitchFamily="18" charset="2"/>
                <a:cs typeface="Symbol" panose="05050102010706020507" pitchFamily="18" charset="2"/>
              </a:rPr>
              <a:t>I</a:t>
            </a:r>
            <a:r>
              <a:rPr lang="en-US" sz="2300" dirty="0">
                <a:effectLst/>
                <a:latin typeface="+mj-lt"/>
                <a:ea typeface="Symbol" panose="05050102010706020507" pitchFamily="18" charset="2"/>
                <a:cs typeface="Symbol" panose="05050102010706020507" pitchFamily="18" charset="2"/>
              </a:rPr>
              <a:t>nitiate</a:t>
            </a:r>
            <a:r>
              <a:rPr lang="en-US" sz="2300" spc="5" dirty="0">
                <a:effectLst/>
                <a:latin typeface="+mj-lt"/>
                <a:ea typeface="Symbol" panose="05050102010706020507" pitchFamily="18" charset="2"/>
                <a:cs typeface="Symbol" panose="05050102010706020507" pitchFamily="18" charset="2"/>
              </a:rPr>
              <a:t> </a:t>
            </a:r>
            <a:r>
              <a:rPr lang="en-US" sz="2300" spc="5" dirty="0">
                <a:latin typeface="+mj-lt"/>
                <a:ea typeface="Symbol" panose="05050102010706020507" pitchFamily="18" charset="2"/>
                <a:cs typeface="Symbol" panose="05050102010706020507" pitchFamily="18" charset="2"/>
              </a:rPr>
              <a:t>S</a:t>
            </a:r>
            <a:r>
              <a:rPr lang="en-US" sz="2300" dirty="0">
                <a:effectLst/>
                <a:latin typeface="+mj-lt"/>
                <a:ea typeface="Symbol" panose="05050102010706020507" pitchFamily="18" charset="2"/>
                <a:cs typeface="Symbol" panose="05050102010706020507" pitchFamily="18" charset="2"/>
              </a:rPr>
              <a:t>afeguard</a:t>
            </a:r>
            <a:r>
              <a:rPr lang="en-US" sz="2300" spc="5" dirty="0">
                <a:effectLst/>
                <a:latin typeface="+mj-lt"/>
                <a:ea typeface="Symbol" panose="05050102010706020507" pitchFamily="18" charset="2"/>
                <a:cs typeface="Symbol" panose="05050102010706020507" pitchFamily="18" charset="2"/>
              </a:rPr>
              <a:t> R</a:t>
            </a:r>
            <a:r>
              <a:rPr lang="en-US" sz="2300" dirty="0">
                <a:effectLst/>
                <a:latin typeface="+mj-lt"/>
                <a:ea typeface="Symbol" panose="05050102010706020507" pitchFamily="18" charset="2"/>
                <a:cs typeface="Symbol" panose="05050102010706020507" pitchFamily="18" charset="2"/>
              </a:rPr>
              <a:t>equirements</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as</a:t>
            </a:r>
            <a:r>
              <a:rPr lang="en-US" sz="2300" spc="180" dirty="0">
                <a:effectLst/>
                <a:latin typeface="+mj-lt"/>
                <a:ea typeface="Symbol" panose="05050102010706020507" pitchFamily="18" charset="2"/>
                <a:cs typeface="Symbol" panose="05050102010706020507" pitchFamily="18" charset="2"/>
              </a:rPr>
              <a:t> </a:t>
            </a:r>
            <a:r>
              <a:rPr lang="en-US" sz="2300" spc="180" dirty="0">
                <a:latin typeface="+mj-lt"/>
                <a:ea typeface="Symbol" panose="05050102010706020507" pitchFamily="18" charset="2"/>
                <a:cs typeface="Symbol" panose="05050102010706020507" pitchFamily="18" charset="2"/>
              </a:rPr>
              <a:t>A</a:t>
            </a:r>
            <a:r>
              <a:rPr lang="en-US" sz="2300" dirty="0">
                <a:effectLst/>
                <a:latin typeface="+mj-lt"/>
                <a:ea typeface="Symbol" panose="05050102010706020507" pitchFamily="18" charset="2"/>
                <a:cs typeface="Symbol" panose="05050102010706020507" pitchFamily="18" charset="2"/>
              </a:rPr>
              <a:t>pplicable</a:t>
            </a:r>
            <a:r>
              <a:rPr lang="en-US" sz="2300" spc="18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under Various</a:t>
            </a:r>
            <a:r>
              <a:rPr lang="en-US" sz="2300" spc="185" dirty="0">
                <a:effectLst/>
                <a:latin typeface="+mj-lt"/>
                <a:ea typeface="Symbol" panose="05050102010706020507" pitchFamily="18" charset="2"/>
                <a:cs typeface="Symbol" panose="05050102010706020507" pitchFamily="18" charset="2"/>
              </a:rPr>
              <a:t> </a:t>
            </a:r>
            <a:r>
              <a:rPr lang="en-US" sz="2300" spc="185" dirty="0">
                <a:latin typeface="+mj-lt"/>
                <a:ea typeface="Symbol" panose="05050102010706020507" pitchFamily="18" charset="2"/>
                <a:cs typeface="Symbol" panose="05050102010706020507" pitchFamily="18" charset="2"/>
              </a:rPr>
              <a:t>P</a:t>
            </a:r>
            <a:r>
              <a:rPr lang="en-US" sz="2300" dirty="0">
                <a:effectLst/>
                <a:latin typeface="+mj-lt"/>
                <a:ea typeface="Symbol" panose="05050102010706020507" pitchFamily="18" charset="2"/>
                <a:cs typeface="Symbol" panose="05050102010706020507" pitchFamily="18" charset="2"/>
              </a:rPr>
              <a:t>rovisions</a:t>
            </a:r>
            <a:r>
              <a:rPr lang="en-US" sz="2300" spc="18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of</a:t>
            </a:r>
            <a:r>
              <a:rPr lang="en-US" sz="2300" spc="-23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the</a:t>
            </a:r>
            <a:r>
              <a:rPr lang="en-US" sz="2300" spc="-1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Act</a:t>
            </a:r>
            <a:r>
              <a:rPr lang="en-US" sz="2300" spc="-1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such</a:t>
            </a:r>
            <a:r>
              <a:rPr lang="en-US" sz="2300" spc="-1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as:</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Sections</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43A,</a:t>
            </a:r>
            <a:r>
              <a:rPr lang="en-US" sz="2300" spc="-1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69, 69A,</a:t>
            </a:r>
            <a:r>
              <a:rPr lang="en-US" sz="2300" spc="-1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69B,</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etc.</a:t>
            </a:r>
            <a:endParaRPr lang="en-IN" sz="2300" dirty="0">
              <a:effectLst/>
              <a:latin typeface="+mj-lt"/>
              <a:ea typeface="Symbol" panose="05050102010706020507" pitchFamily="18" charset="2"/>
              <a:cs typeface="Symbol" panose="05050102010706020507" pitchFamily="18" charset="2"/>
            </a:endParaRPr>
          </a:p>
          <a:p>
            <a:pPr marR="96520" algn="just">
              <a:lnSpc>
                <a:spcPct val="101000"/>
              </a:lnSpc>
              <a:spcBef>
                <a:spcPts val="455"/>
              </a:spcBef>
              <a:buSzPts val="1100"/>
              <a:buFont typeface="Wingdings" panose="05000000000000000000" pitchFamily="2" charset="2"/>
              <a:buChar char="ü"/>
              <a:tabLst>
                <a:tab pos="852805" algn="l"/>
                <a:tab pos="853440" algn="l"/>
              </a:tabLst>
            </a:pPr>
            <a:endParaRPr lang="en-US" sz="2300" dirty="0">
              <a:effectLst/>
              <a:latin typeface="+mj-lt"/>
              <a:ea typeface="Symbol" panose="05050102010706020507" pitchFamily="18" charset="2"/>
              <a:cs typeface="Symbol" panose="05050102010706020507" pitchFamily="18" charset="2"/>
            </a:endParaRPr>
          </a:p>
          <a:p>
            <a:pPr marR="96520" algn="just">
              <a:lnSpc>
                <a:spcPct val="101000"/>
              </a:lnSpc>
              <a:spcBef>
                <a:spcPts val="455"/>
              </a:spcBef>
              <a:buSzPts val="1100"/>
              <a:buFont typeface="Wingdings" panose="05000000000000000000" pitchFamily="2" charset="2"/>
              <a:buChar char="ü"/>
              <a:tabLst>
                <a:tab pos="852805" algn="l"/>
                <a:tab pos="853440" algn="l"/>
              </a:tabLst>
            </a:pPr>
            <a:r>
              <a:rPr lang="en-US" sz="2300" dirty="0">
                <a:effectLst/>
                <a:latin typeface="+mj-lt"/>
                <a:ea typeface="Symbol" panose="05050102010706020507" pitchFamily="18" charset="2"/>
                <a:cs typeface="Symbol" panose="05050102010706020507" pitchFamily="18" charset="2"/>
              </a:rPr>
              <a:t>Implement</a:t>
            </a:r>
            <a:r>
              <a:rPr lang="en-US" sz="2300" spc="5" dirty="0">
                <a:effectLst/>
                <a:latin typeface="+mj-lt"/>
                <a:ea typeface="Symbol" panose="05050102010706020507" pitchFamily="18" charset="2"/>
                <a:cs typeface="Symbol" panose="05050102010706020507" pitchFamily="18" charset="2"/>
              </a:rPr>
              <a:t> </a:t>
            </a:r>
            <a:r>
              <a:rPr lang="en-US" sz="2300" spc="5" dirty="0">
                <a:latin typeface="+mj-lt"/>
                <a:ea typeface="Symbol" panose="05050102010706020507" pitchFamily="18" charset="2"/>
                <a:cs typeface="Symbol" panose="05050102010706020507" pitchFamily="18" charset="2"/>
              </a:rPr>
              <a:t>A</a:t>
            </a:r>
            <a:r>
              <a:rPr lang="en-US" sz="2300" dirty="0">
                <a:effectLst/>
                <a:latin typeface="+mj-lt"/>
                <a:ea typeface="Symbol" panose="05050102010706020507" pitchFamily="18" charset="2"/>
                <a:cs typeface="Symbol" panose="05050102010706020507" pitchFamily="18" charset="2"/>
              </a:rPr>
              <a:t>pplicable</a:t>
            </a:r>
            <a:r>
              <a:rPr lang="en-US" sz="2300" spc="5" dirty="0">
                <a:effectLst/>
                <a:latin typeface="+mj-lt"/>
                <a:ea typeface="Symbol" panose="05050102010706020507" pitchFamily="18" charset="2"/>
                <a:cs typeface="Symbol" panose="05050102010706020507" pitchFamily="18" charset="2"/>
              </a:rPr>
              <a:t> “</a:t>
            </a:r>
            <a:r>
              <a:rPr lang="en-US" sz="2300" spc="5" dirty="0">
                <a:latin typeface="+mj-lt"/>
                <a:ea typeface="Symbol" panose="05050102010706020507" pitchFamily="18" charset="2"/>
                <a:cs typeface="Symbol" panose="05050102010706020507" pitchFamily="18" charset="2"/>
              </a:rPr>
              <a:t>S</a:t>
            </a:r>
            <a:r>
              <a:rPr lang="en-US" sz="2300" dirty="0">
                <a:effectLst/>
                <a:latin typeface="+mj-lt"/>
                <a:ea typeface="Symbol" panose="05050102010706020507" pitchFamily="18" charset="2"/>
                <a:cs typeface="Symbol" panose="05050102010706020507" pitchFamily="18" charset="2"/>
              </a:rPr>
              <a:t>tandards</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of</a:t>
            </a:r>
            <a:r>
              <a:rPr lang="en-US" sz="2300" spc="5" dirty="0">
                <a:effectLst/>
                <a:latin typeface="+mj-lt"/>
                <a:ea typeface="Symbol" panose="05050102010706020507" pitchFamily="18" charset="2"/>
                <a:cs typeface="Symbol" panose="05050102010706020507" pitchFamily="18" charset="2"/>
              </a:rPr>
              <a:t> </a:t>
            </a:r>
            <a:r>
              <a:rPr lang="en-US" sz="2300" spc="5" dirty="0">
                <a:latin typeface="+mj-lt"/>
                <a:ea typeface="Symbol" panose="05050102010706020507" pitchFamily="18" charset="2"/>
                <a:cs typeface="Symbol" panose="05050102010706020507" pitchFamily="18" charset="2"/>
              </a:rPr>
              <a:t>D</a:t>
            </a:r>
            <a:r>
              <a:rPr lang="en-US" sz="2300" dirty="0">
                <a:effectLst/>
                <a:latin typeface="+mj-lt"/>
                <a:ea typeface="Symbol" panose="05050102010706020507" pitchFamily="18" charset="2"/>
                <a:cs typeface="Symbol" panose="05050102010706020507" pitchFamily="18" charset="2"/>
              </a:rPr>
              <a:t>ata</a:t>
            </a:r>
            <a:r>
              <a:rPr lang="en-US" sz="2300" spc="5" dirty="0">
                <a:effectLst/>
                <a:latin typeface="+mj-lt"/>
                <a:ea typeface="Symbol" panose="05050102010706020507" pitchFamily="18" charset="2"/>
                <a:cs typeface="Symbol" panose="05050102010706020507" pitchFamily="18" charset="2"/>
              </a:rPr>
              <a:t> </a:t>
            </a:r>
            <a:r>
              <a:rPr lang="en-US" sz="2300" spc="5" dirty="0">
                <a:latin typeface="+mj-lt"/>
                <a:ea typeface="Symbol" panose="05050102010706020507" pitchFamily="18" charset="2"/>
                <a:cs typeface="Symbol" panose="05050102010706020507" pitchFamily="18" charset="2"/>
              </a:rPr>
              <a:t>P</a:t>
            </a:r>
            <a:r>
              <a:rPr lang="en-US" sz="2300" dirty="0">
                <a:effectLst/>
                <a:latin typeface="+mj-lt"/>
                <a:ea typeface="Symbol" panose="05050102010706020507" pitchFamily="18" charset="2"/>
                <a:cs typeface="Symbol" panose="05050102010706020507" pitchFamily="18" charset="2"/>
              </a:rPr>
              <a:t>rivacy”</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on</a:t>
            </a:r>
            <a:r>
              <a:rPr lang="en-US" sz="2300" spc="5" dirty="0">
                <a:effectLst/>
                <a:latin typeface="+mj-lt"/>
                <a:ea typeface="Symbol" panose="05050102010706020507" pitchFamily="18" charset="2"/>
                <a:cs typeface="Symbol" panose="05050102010706020507" pitchFamily="18" charset="2"/>
              </a:rPr>
              <a:t> </a:t>
            </a:r>
            <a:r>
              <a:rPr lang="en-US" sz="2300" spc="5" dirty="0">
                <a:latin typeface="+mj-lt"/>
                <a:ea typeface="Symbol" panose="05050102010706020507" pitchFamily="18" charset="2"/>
                <a:cs typeface="Symbol" panose="05050102010706020507" pitchFamily="18" charset="2"/>
              </a:rPr>
              <a:t>C</a:t>
            </a:r>
            <a:r>
              <a:rPr lang="en-US" sz="2300" dirty="0">
                <a:effectLst/>
                <a:latin typeface="+mj-lt"/>
                <a:ea typeface="Symbol" panose="05050102010706020507" pitchFamily="18" charset="2"/>
                <a:cs typeface="Symbol" panose="05050102010706020507" pitchFamily="18" charset="2"/>
              </a:rPr>
              <a:t>ollection,</a:t>
            </a:r>
            <a:r>
              <a:rPr lang="en-US" sz="2300" spc="5" dirty="0">
                <a:effectLst/>
                <a:latin typeface="+mj-lt"/>
                <a:ea typeface="Symbol" panose="05050102010706020507" pitchFamily="18" charset="2"/>
                <a:cs typeface="Symbol" panose="05050102010706020507" pitchFamily="18" charset="2"/>
              </a:rPr>
              <a:t> </a:t>
            </a:r>
            <a:r>
              <a:rPr lang="en-US" sz="2300" spc="5" dirty="0">
                <a:latin typeface="+mj-lt"/>
                <a:ea typeface="Symbol" panose="05050102010706020507" pitchFamily="18" charset="2"/>
                <a:cs typeface="Symbol" panose="05050102010706020507" pitchFamily="18" charset="2"/>
              </a:rPr>
              <a:t>R</a:t>
            </a:r>
            <a:r>
              <a:rPr lang="en-US" sz="2300" dirty="0">
                <a:effectLst/>
                <a:latin typeface="+mj-lt"/>
                <a:ea typeface="Symbol" panose="05050102010706020507" pitchFamily="18" charset="2"/>
                <a:cs typeface="Symbol" panose="05050102010706020507" pitchFamily="18" charset="2"/>
              </a:rPr>
              <a:t>etention,</a:t>
            </a:r>
            <a:r>
              <a:rPr lang="en-US" sz="2300" spc="5" dirty="0">
                <a:effectLst/>
                <a:latin typeface="+mj-lt"/>
                <a:ea typeface="Symbol" panose="05050102010706020507" pitchFamily="18" charset="2"/>
                <a:cs typeface="Symbol" panose="05050102010706020507" pitchFamily="18" charset="2"/>
              </a:rPr>
              <a:t> </a:t>
            </a:r>
            <a:r>
              <a:rPr lang="en-US" sz="2300" spc="5" dirty="0">
                <a:latin typeface="+mj-lt"/>
                <a:ea typeface="Symbol" panose="05050102010706020507" pitchFamily="18" charset="2"/>
                <a:cs typeface="Symbol" panose="05050102010706020507" pitchFamily="18" charset="2"/>
              </a:rPr>
              <a:t>A</a:t>
            </a:r>
            <a:r>
              <a:rPr lang="en-US" sz="2300" dirty="0">
                <a:effectLst/>
                <a:latin typeface="+mj-lt"/>
                <a:ea typeface="Symbol" panose="05050102010706020507" pitchFamily="18" charset="2"/>
                <a:cs typeface="Symbol" panose="05050102010706020507" pitchFamily="18" charset="2"/>
              </a:rPr>
              <a:t>ccess,</a:t>
            </a:r>
            <a:r>
              <a:rPr lang="en-US" sz="2300" spc="-245" dirty="0">
                <a:effectLst/>
                <a:latin typeface="+mj-lt"/>
                <a:ea typeface="Symbol" panose="05050102010706020507" pitchFamily="18" charset="2"/>
                <a:cs typeface="Symbol" panose="05050102010706020507" pitchFamily="18" charset="2"/>
              </a:rPr>
              <a:t> </a:t>
            </a:r>
            <a:r>
              <a:rPr lang="en-US" sz="2300" spc="-245" dirty="0">
                <a:latin typeface="+mj-lt"/>
                <a:ea typeface="Symbol" panose="05050102010706020507" pitchFamily="18" charset="2"/>
                <a:cs typeface="Symbol" panose="05050102010706020507" pitchFamily="18" charset="2"/>
              </a:rPr>
              <a:t>D</a:t>
            </a:r>
            <a:r>
              <a:rPr lang="en-US" sz="2300" dirty="0">
                <a:effectLst/>
                <a:latin typeface="+mj-lt"/>
                <a:ea typeface="Symbol" panose="05050102010706020507" pitchFamily="18" charset="2"/>
                <a:cs typeface="Symbol" panose="05050102010706020507" pitchFamily="18" charset="2"/>
              </a:rPr>
              <a:t>eletion</a:t>
            </a:r>
            <a:r>
              <a:rPr lang="en-US" sz="2300" spc="5"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etc.</a:t>
            </a:r>
            <a:endParaRPr lang="en-IN" sz="2300" dirty="0">
              <a:effectLst/>
              <a:latin typeface="+mj-lt"/>
              <a:ea typeface="Symbol" panose="05050102010706020507" pitchFamily="18" charset="2"/>
              <a:cs typeface="Symbol" panose="05050102010706020507" pitchFamily="18" charset="2"/>
            </a:endParaRPr>
          </a:p>
          <a:p>
            <a:pPr algn="just">
              <a:spcBef>
                <a:spcPts val="465"/>
              </a:spcBef>
              <a:buSzPts val="1100"/>
              <a:buFont typeface="Wingdings" panose="05000000000000000000" pitchFamily="2" charset="2"/>
              <a:buChar char="ü"/>
              <a:tabLst>
                <a:tab pos="852170" algn="l"/>
                <a:tab pos="852805" algn="l"/>
              </a:tabLst>
            </a:pPr>
            <a:endParaRPr lang="en-US" sz="2300" dirty="0">
              <a:effectLst/>
              <a:latin typeface="+mj-lt"/>
              <a:ea typeface="Symbol" panose="05050102010706020507" pitchFamily="18" charset="2"/>
              <a:cs typeface="Symbol" panose="05050102010706020507" pitchFamily="18" charset="2"/>
            </a:endParaRPr>
          </a:p>
          <a:p>
            <a:pPr algn="just">
              <a:spcBef>
                <a:spcPts val="465"/>
              </a:spcBef>
              <a:buSzPts val="1100"/>
              <a:buFont typeface="Wingdings" panose="05000000000000000000" pitchFamily="2" charset="2"/>
              <a:buChar char="ü"/>
              <a:tabLst>
                <a:tab pos="852170" algn="l"/>
                <a:tab pos="852805" algn="l"/>
              </a:tabLst>
            </a:pPr>
            <a:r>
              <a:rPr lang="en-US" sz="2300" dirty="0">
                <a:effectLst/>
                <a:latin typeface="+mj-lt"/>
                <a:ea typeface="Symbol" panose="05050102010706020507" pitchFamily="18" charset="2"/>
                <a:cs typeface="Symbol" panose="05050102010706020507" pitchFamily="18" charset="2"/>
              </a:rPr>
              <a:t>Implement</a:t>
            </a:r>
            <a:r>
              <a:rPr lang="en-US" sz="2300" spc="210" dirty="0">
                <a:effectLst/>
                <a:latin typeface="+mj-lt"/>
                <a:ea typeface="Symbol" panose="05050102010706020507" pitchFamily="18" charset="2"/>
                <a:cs typeface="Symbol" panose="05050102010706020507" pitchFamily="18" charset="2"/>
              </a:rPr>
              <a:t> “</a:t>
            </a:r>
            <a:r>
              <a:rPr lang="en-US" sz="2300" spc="210" dirty="0">
                <a:latin typeface="+mj-lt"/>
                <a:ea typeface="Symbol" panose="05050102010706020507" pitchFamily="18" charset="2"/>
                <a:cs typeface="Symbol" panose="05050102010706020507" pitchFamily="18" charset="2"/>
              </a:rPr>
              <a:t>R</a:t>
            </a:r>
            <a:r>
              <a:rPr lang="en-US" sz="2300" dirty="0">
                <a:effectLst/>
                <a:latin typeface="+mj-lt"/>
                <a:ea typeface="Symbol" panose="05050102010706020507" pitchFamily="18" charset="2"/>
                <a:cs typeface="Symbol" panose="05050102010706020507" pitchFamily="18" charset="2"/>
              </a:rPr>
              <a:t>eporting</a:t>
            </a:r>
            <a:r>
              <a:rPr lang="en-US" sz="2300" spc="215" dirty="0">
                <a:effectLst/>
                <a:latin typeface="+mj-lt"/>
                <a:ea typeface="Symbol" panose="05050102010706020507" pitchFamily="18" charset="2"/>
                <a:cs typeface="Symbol" panose="05050102010706020507" pitchFamily="18" charset="2"/>
              </a:rPr>
              <a:t> </a:t>
            </a:r>
            <a:r>
              <a:rPr lang="en-US" sz="2300" spc="215" dirty="0">
                <a:latin typeface="+mj-lt"/>
                <a:ea typeface="Symbol" panose="05050102010706020507" pitchFamily="18" charset="2"/>
                <a:cs typeface="Symbol" panose="05050102010706020507" pitchFamily="18" charset="2"/>
              </a:rPr>
              <a:t>M</a:t>
            </a:r>
            <a:r>
              <a:rPr lang="en-US" sz="2300" dirty="0">
                <a:effectLst/>
                <a:latin typeface="+mj-lt"/>
                <a:ea typeface="Symbol" panose="05050102010706020507" pitchFamily="18" charset="2"/>
                <a:cs typeface="Symbol" panose="05050102010706020507" pitchFamily="18" charset="2"/>
              </a:rPr>
              <a:t>echanism”</a:t>
            </a:r>
            <a:r>
              <a:rPr lang="en-US" sz="2300" spc="21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for</a:t>
            </a:r>
            <a:r>
              <a:rPr lang="en-US" sz="2300" spc="215" dirty="0">
                <a:effectLst/>
                <a:latin typeface="+mj-lt"/>
                <a:ea typeface="Symbol" panose="05050102010706020507" pitchFamily="18" charset="2"/>
                <a:cs typeface="Symbol" panose="05050102010706020507" pitchFamily="18" charset="2"/>
              </a:rPr>
              <a:t> </a:t>
            </a:r>
            <a:r>
              <a:rPr lang="en-US" sz="2300" spc="215" dirty="0">
                <a:latin typeface="+mj-lt"/>
                <a:ea typeface="Symbol" panose="05050102010706020507" pitchFamily="18" charset="2"/>
                <a:cs typeface="Symbol" panose="05050102010706020507" pitchFamily="18" charset="2"/>
              </a:rPr>
              <a:t>C</a:t>
            </a:r>
            <a:r>
              <a:rPr lang="en-US" sz="2300" dirty="0">
                <a:effectLst/>
                <a:latin typeface="+mj-lt"/>
                <a:ea typeface="Symbol" panose="05050102010706020507" pitchFamily="18" charset="2"/>
                <a:cs typeface="Symbol" panose="05050102010706020507" pitchFamily="18" charset="2"/>
              </a:rPr>
              <a:t>ompliance</a:t>
            </a:r>
            <a:r>
              <a:rPr lang="en-US" sz="2300" spc="230" dirty="0">
                <a:effectLst/>
                <a:latin typeface="+mj-lt"/>
                <a:ea typeface="Symbol" panose="05050102010706020507" pitchFamily="18" charset="2"/>
                <a:cs typeface="Symbol" panose="05050102010706020507" pitchFamily="18" charset="2"/>
              </a:rPr>
              <a:t> </a:t>
            </a:r>
            <a:r>
              <a:rPr lang="en-US" sz="2300" dirty="0">
                <a:effectLst/>
                <a:latin typeface="+mj-lt"/>
                <a:ea typeface="Symbol" panose="05050102010706020507" pitchFamily="18" charset="2"/>
                <a:cs typeface="Symbol" panose="05050102010706020507" pitchFamily="18" charset="2"/>
              </a:rPr>
              <a:t>with</a:t>
            </a:r>
            <a:r>
              <a:rPr lang="en-US" sz="2300" spc="210" dirty="0">
                <a:effectLst/>
                <a:latin typeface="+mj-lt"/>
                <a:ea typeface="Symbol" panose="05050102010706020507" pitchFamily="18" charset="2"/>
                <a:cs typeface="Symbol" panose="05050102010706020507" pitchFamily="18" charset="2"/>
              </a:rPr>
              <a:t> </a:t>
            </a:r>
            <a:r>
              <a:rPr lang="en-US" sz="2300" spc="210" dirty="0">
                <a:latin typeface="+mj-lt"/>
                <a:ea typeface="Symbol" panose="05050102010706020507" pitchFamily="18" charset="2"/>
                <a:cs typeface="Symbol" panose="05050102010706020507" pitchFamily="18" charset="2"/>
              </a:rPr>
              <a:t>C</a:t>
            </a:r>
            <a:r>
              <a:rPr lang="en-US" sz="2300" dirty="0">
                <a:effectLst/>
                <a:latin typeface="+mj-lt"/>
                <a:ea typeface="Symbol" panose="05050102010706020507" pitchFamily="18" charset="2"/>
                <a:cs typeface="Symbol" panose="05050102010706020507" pitchFamily="18" charset="2"/>
              </a:rPr>
              <a:t>yber</a:t>
            </a:r>
            <a:r>
              <a:rPr lang="en-US" sz="2300" spc="215" dirty="0">
                <a:effectLst/>
                <a:latin typeface="+mj-lt"/>
                <a:ea typeface="Symbol" panose="05050102010706020507" pitchFamily="18" charset="2"/>
                <a:cs typeface="Symbol" panose="05050102010706020507" pitchFamily="18" charset="2"/>
              </a:rPr>
              <a:t> </a:t>
            </a:r>
            <a:r>
              <a:rPr lang="en-US" sz="2300" spc="215" dirty="0">
                <a:latin typeface="+mj-lt"/>
                <a:ea typeface="Symbol" panose="05050102010706020507" pitchFamily="18" charset="2"/>
                <a:cs typeface="Symbol" panose="05050102010706020507" pitchFamily="18" charset="2"/>
              </a:rPr>
              <a:t>L</a:t>
            </a:r>
            <a:r>
              <a:rPr lang="en-US" sz="2300" dirty="0">
                <a:effectLst/>
                <a:latin typeface="+mj-lt"/>
                <a:ea typeface="Symbol" panose="05050102010706020507" pitchFamily="18" charset="2"/>
                <a:cs typeface="Symbol" panose="05050102010706020507" pitchFamily="18" charset="2"/>
              </a:rPr>
              <a:t>aws.</a:t>
            </a:r>
            <a:endParaRPr lang="en-IN" sz="2300" dirty="0">
              <a:effectLst/>
              <a:latin typeface="+mj-lt"/>
              <a:ea typeface="Symbol" panose="05050102010706020507" pitchFamily="18" charset="2"/>
              <a:cs typeface="Symbol" panose="05050102010706020507" pitchFamily="18" charset="2"/>
            </a:endParaRPr>
          </a:p>
        </p:txBody>
      </p:sp>
    </p:spTree>
    <p:extLst>
      <p:ext uri="{BB962C8B-B14F-4D97-AF65-F5344CB8AC3E}">
        <p14:creationId xmlns:p14="http://schemas.microsoft.com/office/powerpoint/2010/main" val="135377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indent="0" algn="just">
              <a:buNone/>
            </a:pPr>
            <a:r>
              <a:rPr lang="en-IN" sz="2300" dirty="0">
                <a:latin typeface="+mj-lt"/>
              </a:rPr>
              <a:t>43A - </a:t>
            </a:r>
            <a:r>
              <a:rPr lang="en-US" sz="2300" b="0" i="0" dirty="0">
                <a:solidFill>
                  <a:srgbClr val="202124"/>
                </a:solidFill>
                <a:effectLst/>
                <a:latin typeface="+mj-lt"/>
              </a:rPr>
              <a:t>Section 43 of the IT Act, imposes a </a:t>
            </a:r>
            <a:r>
              <a:rPr lang="en-US" sz="2300" b="1" i="0" dirty="0">
                <a:solidFill>
                  <a:srgbClr val="202124"/>
                </a:solidFill>
                <a:effectLst/>
                <a:latin typeface="+mj-lt"/>
              </a:rPr>
              <a:t>penalty of INR 10 million inter alia</a:t>
            </a:r>
            <a:r>
              <a:rPr lang="en-US" sz="2300" b="0" i="0" dirty="0">
                <a:solidFill>
                  <a:srgbClr val="202124"/>
                </a:solidFill>
                <a:effectLst/>
                <a:latin typeface="+mj-lt"/>
              </a:rPr>
              <a:t>, for downloading data without consent. The same penalty would be imposed upon a person who, inter alia, introduces or causes to be introduced any computer contaminant or computer virus into any computer, computer system or computer network</a:t>
            </a:r>
            <a:r>
              <a:rPr lang="en-IN" sz="2300" b="0" i="0" dirty="0">
                <a:solidFill>
                  <a:srgbClr val="202124"/>
                </a:solidFill>
                <a:effectLst/>
                <a:latin typeface="+mj-lt"/>
              </a:rPr>
              <a:t>.</a:t>
            </a:r>
          </a:p>
          <a:p>
            <a:pPr marL="0" indent="0" algn="just">
              <a:buNone/>
            </a:pPr>
            <a:r>
              <a:rPr lang="en-US" sz="2300" b="0" i="0" dirty="0">
                <a:solidFill>
                  <a:srgbClr val="202124"/>
                </a:solidFill>
                <a:effectLst/>
                <a:latin typeface="+mj-lt"/>
              </a:rPr>
              <a:t>Section 69A of the IT Act, 2000, allows </a:t>
            </a:r>
            <a:r>
              <a:rPr lang="en-US" sz="2300" b="1" i="0" dirty="0">
                <a:solidFill>
                  <a:srgbClr val="202124"/>
                </a:solidFill>
                <a:effectLst/>
                <a:latin typeface="+mj-lt"/>
              </a:rPr>
              <a:t>the Centre to block public access to an intermediary</a:t>
            </a:r>
            <a:r>
              <a:rPr lang="en-US" sz="2300" b="0" i="0" dirty="0">
                <a:solidFill>
                  <a:srgbClr val="202124"/>
                </a:solidFill>
                <a:effectLst/>
                <a:latin typeface="+mj-lt"/>
              </a:rPr>
              <a:t> “in the interest of sovereignty and integrity of India, defence of India, security of the State, friendly relations with foreign States or public order or for preventing incitement to the commission of any cognizable offence.</a:t>
            </a:r>
            <a:endParaRPr lang="en-IN" sz="2300" b="0" i="0" dirty="0">
              <a:solidFill>
                <a:srgbClr val="202124"/>
              </a:solidFill>
              <a:effectLst/>
              <a:latin typeface="+mj-lt"/>
            </a:endParaRPr>
          </a:p>
          <a:p>
            <a:pPr marL="0" indent="0" algn="just">
              <a:buNone/>
            </a:pPr>
            <a:endParaRPr lang="en-IN" dirty="0"/>
          </a:p>
        </p:txBody>
      </p:sp>
    </p:spTree>
    <p:extLst>
      <p:ext uri="{BB962C8B-B14F-4D97-AF65-F5344CB8AC3E}">
        <p14:creationId xmlns:p14="http://schemas.microsoft.com/office/powerpoint/2010/main" val="123268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indent="0" algn="just">
              <a:buNone/>
            </a:pPr>
            <a:r>
              <a:rPr lang="en-US" sz="2000" b="0" i="0" dirty="0">
                <a:solidFill>
                  <a:srgbClr val="202124"/>
                </a:solidFill>
                <a:effectLst/>
                <a:latin typeface="arial" panose="020B0604020202020204" pitchFamily="34" charset="0"/>
              </a:rPr>
              <a:t>Section-69B - The Central Government may, to </a:t>
            </a:r>
            <a:r>
              <a:rPr lang="en-US" sz="2000" b="1" i="0" dirty="0">
                <a:solidFill>
                  <a:srgbClr val="202124"/>
                </a:solidFill>
                <a:effectLst/>
                <a:latin typeface="arial" panose="020B0604020202020204" pitchFamily="34" charset="0"/>
              </a:rPr>
              <a:t>enhance cyber security</a:t>
            </a:r>
            <a:r>
              <a:rPr lang="en-US" sz="2000" b="0" i="0" dirty="0">
                <a:solidFill>
                  <a:srgbClr val="202124"/>
                </a:solidFill>
                <a:effectLst/>
                <a:latin typeface="arial" panose="020B0604020202020204" pitchFamily="34" charset="0"/>
              </a:rPr>
              <a:t> and for identification, analysis and prevention of intrusion or spread of computer contaminant in the country, by notification in the Official Gazette, authorize any agency of the Government to monitor and collect traffic data or information generated, ...</a:t>
            </a:r>
            <a:endParaRPr lang="en-IN" dirty="0"/>
          </a:p>
        </p:txBody>
      </p:sp>
    </p:spTree>
    <p:extLst>
      <p:ext uri="{BB962C8B-B14F-4D97-AF65-F5344CB8AC3E}">
        <p14:creationId xmlns:p14="http://schemas.microsoft.com/office/powerpoint/2010/main" val="315393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r>
              <a:rPr lang="en-US" sz="3200" b="1" i="1" cap="none" dirty="0">
                <a:solidFill>
                  <a:srgbClr val="202124"/>
                </a:solidFill>
                <a:latin typeface="Gabriola" panose="04040605051002020D02" pitchFamily="82" charset="0"/>
              </a:rPr>
              <a:t/>
            </a:r>
            <a:br>
              <a:rPr lang="en-US" sz="3200" b="1" i="1" cap="none" dirty="0">
                <a:solidFill>
                  <a:srgbClr val="202124"/>
                </a:solidFill>
                <a:latin typeface="Gabriola" panose="04040605051002020D02" pitchFamily="82" charset="0"/>
              </a:rPr>
            </a:br>
            <a:r>
              <a:rPr lang="en-US" sz="4000" b="1" i="1" cap="none" dirty="0">
                <a:solidFill>
                  <a:srgbClr val="202124"/>
                </a:solidFill>
                <a:latin typeface="Gabriola" panose="04040605051002020D02" pitchFamily="82" charset="0"/>
              </a:rPr>
              <a:t>Case Studies – Information Systems Audit</a:t>
            </a:r>
            <a:endParaRPr lang="en-US" sz="4000" b="1" i="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267197"/>
          </a:xfrm>
        </p:spPr>
        <p:txBody>
          <a:bodyPr>
            <a:normAutofit/>
          </a:bodyPr>
          <a:lstStyle/>
          <a:p>
            <a:pPr marL="0" indent="0" algn="just">
              <a:buNone/>
            </a:pPr>
            <a:endParaRPr lang="en-US" sz="2300" dirty="0"/>
          </a:p>
          <a:p>
            <a:pPr marL="0" indent="0" algn="just">
              <a:buNone/>
            </a:pPr>
            <a:endParaRPr lang="en-US" sz="2300" dirty="0"/>
          </a:p>
          <a:p>
            <a:pPr marL="0" indent="0" algn="just">
              <a:buNone/>
            </a:pPr>
            <a:endParaRPr lang="en-US" sz="2300" dirty="0"/>
          </a:p>
          <a:p>
            <a:pPr marL="0" indent="0" algn="ctr">
              <a:buNone/>
            </a:pPr>
            <a:r>
              <a:rPr lang="en-US" sz="3600" b="1" dirty="0">
                <a:latin typeface="Gabriola" panose="04040605051002020D02" pitchFamily="82" charset="0"/>
              </a:rPr>
              <a:t>Safeguarding of Assets. </a:t>
            </a:r>
          </a:p>
          <a:p>
            <a:pPr marL="0" indent="0" algn="just">
              <a:buNone/>
            </a:pPr>
            <a:endParaRPr lang="en-IN" dirty="0"/>
          </a:p>
          <a:p>
            <a:pPr marL="0" indent="0" algn="just">
              <a:buNone/>
            </a:pPr>
            <a:endParaRPr lang="en-IN" dirty="0"/>
          </a:p>
        </p:txBody>
      </p:sp>
      <p:pic>
        <p:nvPicPr>
          <p:cNvPr id="4" name="Picture 3">
            <a:extLst>
              <a:ext uri="{FF2B5EF4-FFF2-40B4-BE49-F238E27FC236}">
                <a16:creationId xmlns:a16="http://schemas.microsoft.com/office/drawing/2014/main" id="{6A4D4585-5B29-4043-B844-EDBA9540F36A}"/>
              </a:ext>
            </a:extLst>
          </p:cNvPr>
          <p:cNvPicPr>
            <a:picLocks noChangeAspect="1"/>
          </p:cNvPicPr>
          <p:nvPr/>
        </p:nvPicPr>
        <p:blipFill>
          <a:blip r:embed="rId2"/>
          <a:stretch>
            <a:fillRect/>
          </a:stretch>
        </p:blipFill>
        <p:spPr>
          <a:xfrm>
            <a:off x="32619" y="198778"/>
            <a:ext cx="2505673" cy="1199639"/>
          </a:xfrm>
          <a:prstGeom prst="rect">
            <a:avLst/>
          </a:prstGeom>
        </p:spPr>
      </p:pic>
    </p:spTree>
    <p:extLst>
      <p:ext uri="{BB962C8B-B14F-4D97-AF65-F5344CB8AC3E}">
        <p14:creationId xmlns:p14="http://schemas.microsoft.com/office/powerpoint/2010/main" val="28778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709B7055-9267-49EB-9C0B-A1E68804365F}"/>
              </a:ext>
            </a:extLst>
          </p:cNvPr>
          <p:cNvSpPr txBox="1">
            <a:spLocks/>
          </p:cNvSpPr>
          <p:nvPr/>
        </p:nvSpPr>
        <p:spPr>
          <a:xfrm>
            <a:off x="3114261" y="1974575"/>
            <a:ext cx="5804452" cy="2252868"/>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5400" b="1"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T</a:t>
            </a:r>
            <a:r>
              <a:rPr kumimoji="0" lang="en-US" sz="5400"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H</a:t>
            </a:r>
            <a:r>
              <a:rPr kumimoji="0" lang="en-US" sz="5400" b="1"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A</a:t>
            </a:r>
            <a:r>
              <a:rPr kumimoji="0" lang="en-US" sz="5400"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N</a:t>
            </a:r>
            <a:r>
              <a:rPr kumimoji="0" lang="en-US" sz="5400" b="1"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K </a:t>
            </a:r>
            <a:r>
              <a:rPr kumimoji="0" lang="en-US" sz="5400"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Y</a:t>
            </a:r>
            <a:r>
              <a:rPr kumimoji="0" lang="en-US" sz="5400" b="1"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O</a:t>
            </a:r>
            <a:r>
              <a:rPr kumimoji="0" lang="en-US" sz="5400"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U</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5400"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endParaRPr>
          </a:p>
        </p:txBody>
      </p:sp>
      <p:sp>
        <p:nvSpPr>
          <p:cNvPr id="6" name="Subtitle 6">
            <a:extLst>
              <a:ext uri="{FF2B5EF4-FFF2-40B4-BE49-F238E27FC236}">
                <a16:creationId xmlns:a16="http://schemas.microsoft.com/office/drawing/2014/main" id="{73DE0085-77D6-4755-8A89-519AC4E9E21D}"/>
              </a:ext>
            </a:extLst>
          </p:cNvPr>
          <p:cNvSpPr txBox="1">
            <a:spLocks/>
          </p:cNvSpPr>
          <p:nvPr/>
        </p:nvSpPr>
        <p:spPr>
          <a:xfrm>
            <a:off x="5353877" y="4505740"/>
            <a:ext cx="5817711" cy="988114"/>
          </a:xfrm>
          <a:prstGeom prst="rect">
            <a:avLst/>
          </a:prstGeom>
        </p:spPr>
        <p:txBody>
          <a:bodyPr vert="horz" lIns="0" tIns="45720" rIns="0" bIns="45720" rtlCol="0">
            <a:normAutofit/>
          </a:bodyPr>
          <a:lstStyle>
            <a:lvl1pPr marL="0" indent="0" algn="l" defTabSz="914400" rtl="0" eaLnBrk="1" latinLnBrk="0" hangingPunct="1">
              <a:lnSpc>
                <a:spcPct val="90000"/>
              </a:lnSpc>
              <a:spcBef>
                <a:spcPts val="0"/>
              </a:spcBef>
              <a:buFont typeface="Wingdings" panose="05000000000000000000" pitchFamily="2" charset="2"/>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600"/>
              </a:spcBef>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0"/>
              </a:spcBef>
              <a:spcAft>
                <a:spcPts val="0"/>
              </a:spcAft>
              <a:buClrTx/>
              <a:buSzTx/>
              <a:buFont typeface="Wingdings" panose="05000000000000000000" pitchFamily="2" charset="2"/>
              <a:buNone/>
              <a:tabLst/>
              <a:defRPr/>
            </a:pPr>
            <a:r>
              <a:rPr kumimoji="0" lang="en-IN" sz="2100" b="1" i="0" u="none" strike="noStrike" kern="1200" cap="none" spc="0" normalizeH="0" baseline="0" noProof="0" dirty="0">
                <a:ln>
                  <a:noFill/>
                </a:ln>
                <a:effectLst/>
                <a:uLnTx/>
                <a:uFillTx/>
                <a:latin typeface="Euphemia"/>
                <a:ea typeface="+mn-ea"/>
                <a:cs typeface="+mn-cs"/>
              </a:rPr>
              <a:t>CMA (</a:t>
            </a:r>
            <a:r>
              <a:rPr kumimoji="0" lang="en-IN" sz="2100" b="1" i="0" u="none" strike="noStrike" kern="1200" cap="none" spc="0" normalizeH="0" baseline="0" noProof="0" dirty="0" err="1">
                <a:ln>
                  <a:noFill/>
                </a:ln>
                <a:effectLst/>
                <a:uLnTx/>
                <a:uFillTx/>
                <a:latin typeface="Euphemia"/>
                <a:ea typeface="+mn-ea"/>
                <a:cs typeface="+mn-cs"/>
              </a:rPr>
              <a:t>Dr.</a:t>
            </a:r>
            <a:r>
              <a:rPr kumimoji="0" lang="en-IN" sz="2100" b="1" i="0" u="none" strike="noStrike" kern="1200" cap="none" spc="0" normalizeH="0" baseline="0" noProof="0" dirty="0">
                <a:ln>
                  <a:noFill/>
                </a:ln>
                <a:effectLst/>
                <a:uLnTx/>
                <a:uFillTx/>
                <a:latin typeface="Euphemia"/>
                <a:ea typeface="+mn-ea"/>
                <a:cs typeface="+mn-cs"/>
              </a:rPr>
              <a:t>) </a:t>
            </a:r>
            <a:r>
              <a:rPr kumimoji="0" lang="en-IN" sz="2100" b="1" i="0" u="none" strike="noStrike" kern="1200" cap="none" spc="0" normalizeH="0" baseline="0" noProof="0" dirty="0" err="1">
                <a:ln>
                  <a:noFill/>
                </a:ln>
                <a:effectLst/>
                <a:uLnTx/>
                <a:uFillTx/>
                <a:latin typeface="Euphemia"/>
                <a:ea typeface="+mn-ea"/>
                <a:cs typeface="+mn-cs"/>
              </a:rPr>
              <a:t>Puvvala</a:t>
            </a:r>
            <a:r>
              <a:rPr kumimoji="0" lang="en-IN" sz="2100" b="1" i="0" u="none" strike="noStrike" kern="1200" cap="none" spc="0" normalizeH="0" baseline="0" noProof="0" dirty="0">
                <a:ln>
                  <a:noFill/>
                </a:ln>
                <a:effectLst/>
                <a:uLnTx/>
                <a:uFillTx/>
                <a:latin typeface="Euphemia"/>
                <a:ea typeface="+mn-ea"/>
                <a:cs typeface="+mn-cs"/>
              </a:rPr>
              <a:t> Siva Rama Prasad</a:t>
            </a:r>
            <a:endParaRPr kumimoji="0" lang="en-IN" sz="2100" b="0" i="0" u="none" strike="noStrike" kern="1200" cap="none" spc="0" normalizeH="0" baseline="0" noProof="0" dirty="0">
              <a:ln>
                <a:noFill/>
              </a:ln>
              <a:effectLst/>
              <a:uLnTx/>
              <a:uFillTx/>
              <a:latin typeface="Euphemia"/>
              <a:ea typeface="+mn-ea"/>
              <a:cs typeface="+mn-cs"/>
            </a:endParaRPr>
          </a:p>
          <a:p>
            <a:pPr marL="0" marR="0" lvl="0" indent="0" algn="r" defTabSz="914400" rtl="0" eaLnBrk="1" fontAlgn="auto" latinLnBrk="0" hangingPunct="1">
              <a:lnSpc>
                <a:spcPct val="90000"/>
              </a:lnSpc>
              <a:spcBef>
                <a:spcPts val="0"/>
              </a:spcBef>
              <a:spcAft>
                <a:spcPts val="0"/>
              </a:spcAft>
              <a:buClrTx/>
              <a:buSzTx/>
              <a:buFont typeface="Wingdings" panose="05000000000000000000" pitchFamily="2" charset="2"/>
              <a:buNone/>
              <a:tabLst/>
              <a:defRPr/>
            </a:pPr>
            <a:endParaRPr kumimoji="0" lang="en-IN" sz="1400" b="1" i="0" u="none" strike="noStrike" kern="1200" cap="none" spc="0" normalizeH="0" baseline="0" noProof="0" dirty="0">
              <a:ln>
                <a:noFill/>
              </a:ln>
              <a:effectLst/>
              <a:uLnTx/>
              <a:uFillTx/>
              <a:latin typeface="Euphemia"/>
              <a:ea typeface="+mn-ea"/>
              <a:cs typeface="+mn-cs"/>
            </a:endParaRPr>
          </a:p>
          <a:p>
            <a:pPr marL="0" marR="0" lvl="0" indent="0" algn="r" defTabSz="914400" rtl="0" eaLnBrk="1" fontAlgn="auto" latinLnBrk="0" hangingPunct="1">
              <a:lnSpc>
                <a:spcPct val="90000"/>
              </a:lnSpc>
              <a:spcBef>
                <a:spcPts val="0"/>
              </a:spcBef>
              <a:spcAft>
                <a:spcPts val="0"/>
              </a:spcAft>
              <a:buClrTx/>
              <a:buSzTx/>
              <a:buFont typeface="Wingdings" panose="05000000000000000000" pitchFamily="2" charset="2"/>
              <a:buNone/>
              <a:tabLst/>
              <a:defRPr/>
            </a:pPr>
            <a:r>
              <a:rPr kumimoji="0" lang="en-IN" sz="1400" b="1" i="0" u="none" strike="noStrike" kern="1200" cap="none" spc="0" normalizeH="0" baseline="0" noProof="0" dirty="0" err="1">
                <a:ln>
                  <a:noFill/>
                </a:ln>
                <a:effectLst/>
                <a:uLnTx/>
                <a:uFillTx/>
                <a:latin typeface="Euphemia"/>
                <a:ea typeface="+mn-ea"/>
                <a:cs typeface="+mn-cs"/>
              </a:rPr>
              <a:t>M.Com</a:t>
            </a:r>
            <a:r>
              <a:rPr kumimoji="0" lang="en-IN" sz="1400" b="1" i="0" u="none" strike="noStrike" kern="1200" cap="none" spc="0" normalizeH="0" baseline="0" noProof="0" dirty="0">
                <a:ln>
                  <a:noFill/>
                </a:ln>
                <a:effectLst/>
                <a:uLnTx/>
                <a:uFillTx/>
                <a:latin typeface="Euphemia"/>
                <a:ea typeface="+mn-ea"/>
                <a:cs typeface="+mn-cs"/>
              </a:rPr>
              <a:t>., MBA (Finance)., FCMA., FCS., FIIBF., FIII (Life &amp; General)., MAIMA</a:t>
            </a:r>
            <a:endParaRPr kumimoji="0" lang="en-IN" sz="1400" b="0" i="0" u="none" strike="noStrike" kern="1200" cap="none" spc="0" normalizeH="0" baseline="0" noProof="0" dirty="0">
              <a:ln>
                <a:noFill/>
              </a:ln>
              <a:effectLst/>
              <a:uLnTx/>
              <a:uFillTx/>
              <a:latin typeface="Euphemia"/>
              <a:ea typeface="+mn-ea"/>
              <a:cs typeface="+mn-cs"/>
            </a:endParaRPr>
          </a:p>
        </p:txBody>
      </p:sp>
    </p:spTree>
    <p:extLst>
      <p:ext uri="{BB962C8B-B14F-4D97-AF65-F5344CB8AC3E}">
        <p14:creationId xmlns:p14="http://schemas.microsoft.com/office/powerpoint/2010/main" val="2394598200"/>
      </p:ext>
    </p:extLst>
  </p:cSld>
  <p:clrMapOvr>
    <a:masterClrMapping/>
  </p:clrMapOvr>
</p:sld>
</file>

<file path=ppt/theme/theme1.xml><?xml version="1.0" encoding="utf-8"?>
<a:theme xmlns:a="http://schemas.openxmlformats.org/drawingml/2006/main" name="Gallery">
  <a:themeElements>
    <a:clrScheme name="Custom 10">
      <a:dk1>
        <a:sysClr val="windowText" lastClr="000000"/>
      </a:dk1>
      <a:lt1>
        <a:sysClr val="window" lastClr="FFFFFF"/>
      </a:lt1>
      <a:dk2>
        <a:srgbClr val="454545"/>
      </a:dk2>
      <a:lt2>
        <a:srgbClr val="DFDBD5"/>
      </a:lt2>
      <a:accent1>
        <a:srgbClr val="B71E42"/>
      </a:accent1>
      <a:accent2>
        <a:srgbClr val="84582C"/>
      </a:accent2>
      <a:accent3>
        <a:srgbClr val="002060"/>
      </a:accent3>
      <a:accent4>
        <a:srgbClr val="586EA6"/>
      </a:accent4>
      <a:accent5>
        <a:srgbClr val="586EA6"/>
      </a:accent5>
      <a:accent6>
        <a:srgbClr val="6892A0"/>
      </a:accent6>
      <a:hlink>
        <a:srgbClr val="B71E42"/>
      </a:hlink>
      <a:folHlink>
        <a:srgbClr val="586EA6"/>
      </a:folHlink>
    </a:clrScheme>
    <a:fontScheme name="Default">
      <a:majorFont>
        <a:latin typeface="Gill Sans MT"/>
        <a:ea typeface=""/>
        <a:cs typeface=""/>
      </a:majorFont>
      <a:minorFont>
        <a:latin typeface="Gill Sans MT"/>
        <a:ea typeface=""/>
        <a:cs typeface=""/>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spDef>
      <a:spPr>
        <a:solidFill>
          <a:srgbClr val="B71E42"/>
        </a:solidFill>
        <a:ln>
          <a:noFill/>
        </a:ln>
      </a:spPr>
      <a:bodyPr rtlCol="0" anchor="ctr"/>
      <a:lstStyle>
        <a:defPPr algn="ctr">
          <a:defRPr/>
        </a:defPPr>
      </a:lstStyle>
      <a:style>
        <a:lnRef idx="3">
          <a:schemeClr val="lt1"/>
        </a:lnRef>
        <a:fillRef idx="1">
          <a:schemeClr val="accent1"/>
        </a:fillRef>
        <a:effectRef idx="1">
          <a:schemeClr val="accent1"/>
        </a:effectRef>
        <a:fontRef idx="minor">
          <a:schemeClr val="lt1"/>
        </a:fontRef>
      </a:style>
    </a:spDef>
    <a:lnDef>
      <a:spPr>
        <a:ln w="31750"/>
      </a:spPr>
      <a:bodyPr/>
      <a:lstStyle/>
      <a:style>
        <a:lnRef idx="3">
          <a:schemeClr val="accent1"/>
        </a:lnRef>
        <a:fillRef idx="0">
          <a:schemeClr val="accent1"/>
        </a:fillRef>
        <a:effectRef idx="2">
          <a:schemeClr val="accent1"/>
        </a:effectRef>
        <a:fontRef idx="minor">
          <a:schemeClr val="tx1"/>
        </a:fontRef>
      </a:style>
    </a:lnDef>
  </a:objectDefaults>
  <a:extraClrSchemeLst/>
  <a:extLst>
    <a:ext uri="{05A4C25C-085E-4340-85A3-A5531E510DB2}">
      <thm15:themeFamily xmlns:thm15="http://schemas.microsoft.com/office/thememl/2012/main" name="TF66921596_My invention presentation_AAS_v5" id="{87E5ADC5-22B1-48B6-A377-CC62C9F76903}" vid="{35D6D025-A430-4CAD-B81F-81678F6B39C9}"/>
    </a:ext>
  </a:extLst>
</a:theme>
</file>

<file path=ppt/theme/theme2.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1DB373-C1A1-4924-9AF2-F04368201509}">
  <ds:schemaRefs>
    <ds:schemaRef ds:uri="http://schemas.openxmlformats.org/package/2006/metadata/core-properties"/>
    <ds:schemaRef ds:uri="16c05727-aa75-4e4a-9b5f-8a80a1165891"/>
    <ds:schemaRef ds:uri="http://purl.org/dc/terms/"/>
    <ds:schemaRef ds:uri="http://schemas.microsoft.com/office/infopath/2007/PartnerControls"/>
    <ds:schemaRef ds:uri="http://schemas.microsoft.com/office/2006/documentManagement/types"/>
    <ds:schemaRef ds:uri="71af3243-3dd4-4a8d-8c0d-dd76da1f02a5"/>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459C8665-7E41-4E8E-957E-307F6F826AF4}">
  <ds:schemaRefs>
    <ds:schemaRef ds:uri="http://schemas.microsoft.com/sharepoint/v3/contenttype/forms"/>
  </ds:schemaRefs>
</ds:datastoreItem>
</file>

<file path=customXml/itemProps3.xml><?xml version="1.0" encoding="utf-8"?>
<ds:datastoreItem xmlns:ds="http://schemas.openxmlformats.org/officeDocument/2006/customXml" ds:itemID="{CFA01955-FFEB-4169-B0BF-D790410D62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{7EB00C54-0E32-4713-B688-67C713E3E415}tf66921596_win32</Template>
  <TotalTime>1642</TotalTime>
  <Words>3899</Words>
  <Application>Microsoft Office PowerPoint</Application>
  <PresentationFormat>Widescreen</PresentationFormat>
  <Paragraphs>485</Paragraphs>
  <Slides>90</Slides>
  <Notes>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90</vt:i4>
      </vt:variant>
    </vt:vector>
  </HeadingPairs>
  <TitlesOfParts>
    <vt:vector size="106" baseType="lpstr">
      <vt:lpstr>MS UI Gothic</vt:lpstr>
      <vt:lpstr>Arial</vt:lpstr>
      <vt:lpstr>Arial</vt:lpstr>
      <vt:lpstr>Arial MT</vt:lpstr>
      <vt:lpstr>Arial Narrow</vt:lpstr>
      <vt:lpstr>Calibri</vt:lpstr>
      <vt:lpstr>Euphemia</vt:lpstr>
      <vt:lpstr>Gabriola</vt:lpstr>
      <vt:lpstr>Gill Sans MT</vt:lpstr>
      <vt:lpstr>Google Sans</vt:lpstr>
      <vt:lpstr>Plantagenet Cherokee</vt:lpstr>
      <vt:lpstr>Symbol</vt:lpstr>
      <vt:lpstr>Tahoma</vt:lpstr>
      <vt:lpstr>Wingdings</vt:lpstr>
      <vt:lpstr>Gallery</vt:lpstr>
      <vt:lpstr>Academic Literature 16x9</vt:lpstr>
      <vt:lpstr>Practical Aspects - Case Studies Information Systems Audit -IS Audit                                                               </vt:lpstr>
      <vt:lpstr>IS Auditor </vt:lpstr>
      <vt:lpstr>Core Banking System – CBS </vt:lpstr>
      <vt:lpstr>DISSA Course – Practical Aspects – Case Study (Core Banking System)</vt:lpstr>
      <vt:lpstr>DISSA Course – Practical Aspects – Case Study (Core Banking System)</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 Case Studies – Information Systems Audit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Non-Deliverable Forward (NDF) market</dc:title>
  <dc:creator>Indu Sekhar Dantu</dc:creator>
  <cp:lastModifiedBy>Trainee</cp:lastModifiedBy>
  <cp:revision>63</cp:revision>
  <dcterms:created xsi:type="dcterms:W3CDTF">2020-10-01T03:17:05Z</dcterms:created>
  <dcterms:modified xsi:type="dcterms:W3CDTF">2021-08-29T11:30:06Z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