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44"/>
  </p:notesMasterIdLst>
  <p:handoutMasterIdLst>
    <p:handoutMasterId r:id="rId45"/>
  </p:handoutMasterIdLst>
  <p:sldIdLst>
    <p:sldId id="629" r:id="rId6"/>
    <p:sldId id="366" r:id="rId7"/>
    <p:sldId id="256" r:id="rId8"/>
    <p:sldId id="364" r:id="rId9"/>
    <p:sldId id="637" r:id="rId10"/>
    <p:sldId id="369" r:id="rId11"/>
    <p:sldId id="638" r:id="rId12"/>
    <p:sldId id="370" r:id="rId13"/>
    <p:sldId id="371" r:id="rId14"/>
    <p:sldId id="639" r:id="rId15"/>
    <p:sldId id="372" r:id="rId16"/>
    <p:sldId id="373" r:id="rId17"/>
    <p:sldId id="374" r:id="rId18"/>
    <p:sldId id="635" r:id="rId19"/>
    <p:sldId id="375" r:id="rId20"/>
    <p:sldId id="376" r:id="rId21"/>
    <p:sldId id="377" r:id="rId22"/>
    <p:sldId id="636" r:id="rId23"/>
    <p:sldId id="378" r:id="rId24"/>
    <p:sldId id="379" r:id="rId25"/>
    <p:sldId id="380" r:id="rId26"/>
    <p:sldId id="630" r:id="rId27"/>
    <p:sldId id="631" r:id="rId28"/>
    <p:sldId id="632" r:id="rId29"/>
    <p:sldId id="381" r:id="rId30"/>
    <p:sldId id="633" r:id="rId31"/>
    <p:sldId id="634" r:id="rId32"/>
    <p:sldId id="640" r:id="rId33"/>
    <p:sldId id="367" r:id="rId34"/>
    <p:sldId id="641" r:id="rId35"/>
    <p:sldId id="382" r:id="rId36"/>
    <p:sldId id="383" r:id="rId37"/>
    <p:sldId id="384" r:id="rId38"/>
    <p:sldId id="386" r:id="rId39"/>
    <p:sldId id="387" r:id="rId40"/>
    <p:sldId id="388" r:id="rId41"/>
    <p:sldId id="390" r:id="rId42"/>
    <p:sldId id="26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482F993E-0A3C-4570-BF3E-9BD303DBE09E}"/>
    <pc:docChg chg="undo custSel addSld delSld modSld">
      <pc:chgData name="Indu Sekhar Dantu" userId="4218edbc7ffe59d5" providerId="LiveId" clId="{482F993E-0A3C-4570-BF3E-9BD303DBE09E}" dt="2021-03-03T06:48:54.670" v="388" actId="20577"/>
      <pc:docMkLst>
        <pc:docMk/>
      </pc:docMkLst>
      <pc:sldChg chg="modSp mod">
        <pc:chgData name="Indu Sekhar Dantu" userId="4218edbc7ffe59d5" providerId="LiveId" clId="{482F993E-0A3C-4570-BF3E-9BD303DBE09E}" dt="2021-02-22T15:45:41.116" v="5" actId="20577"/>
        <pc:sldMkLst>
          <pc:docMk/>
          <pc:sldMk cId="410429437" sldId="256"/>
        </pc:sldMkLst>
        <pc:spChg chg="mod">
          <ac:chgData name="Indu Sekhar Dantu" userId="4218edbc7ffe59d5" providerId="LiveId" clId="{482F993E-0A3C-4570-BF3E-9BD303DBE09E}" dt="2021-02-22T15:45:41.116" v="5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482F993E-0A3C-4570-BF3E-9BD303DBE09E}" dt="2021-03-03T06:43:45.142" v="331" actId="20577"/>
        <pc:sldMkLst>
          <pc:docMk/>
          <pc:sldMk cId="876088118" sldId="364"/>
        </pc:sldMkLst>
        <pc:spChg chg="mod">
          <ac:chgData name="Indu Sekhar Dantu" userId="4218edbc7ffe59d5" providerId="LiveId" clId="{482F993E-0A3C-4570-BF3E-9BD303DBE09E}" dt="2021-02-22T16:12:53.038" v="88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482F993E-0A3C-4570-BF3E-9BD303DBE09E}" dt="2021-03-03T06:43:45.142" v="331" actId="20577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482F993E-0A3C-4570-BF3E-9BD303DBE09E}" dt="2021-02-22T16:12:26.352" v="13" actId="2696"/>
        <pc:sldMkLst>
          <pc:docMk/>
          <pc:sldMk cId="4107847369" sldId="365"/>
        </pc:sldMkLst>
      </pc:sldChg>
      <pc:sldChg chg="modSp mod">
        <pc:chgData name="Indu Sekhar Dantu" userId="4218edbc7ffe59d5" providerId="LiveId" clId="{482F993E-0A3C-4570-BF3E-9BD303DBE09E}" dt="2021-02-22T16:24:33.241" v="170" actId="20577"/>
        <pc:sldMkLst>
          <pc:docMk/>
          <pc:sldMk cId="738520826" sldId="366"/>
        </pc:sldMkLst>
        <pc:spChg chg="mod">
          <ac:chgData name="Indu Sekhar Dantu" userId="4218edbc7ffe59d5" providerId="LiveId" clId="{482F993E-0A3C-4570-BF3E-9BD303DBE09E}" dt="2021-02-22T16:24:33.241" v="170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add mod">
        <pc:chgData name="Indu Sekhar Dantu" userId="4218edbc7ffe59d5" providerId="LiveId" clId="{482F993E-0A3C-4570-BF3E-9BD303DBE09E}" dt="2021-03-03T06:47:46.059" v="378" actId="20577"/>
        <pc:sldMkLst>
          <pc:docMk/>
          <pc:sldMk cId="3564303205" sldId="367"/>
        </pc:sldMkLst>
        <pc:spChg chg="mod">
          <ac:chgData name="Indu Sekhar Dantu" userId="4218edbc7ffe59d5" providerId="LiveId" clId="{482F993E-0A3C-4570-BF3E-9BD303DBE09E}" dt="2021-02-22T16:13:11.649" v="137" actId="6549"/>
          <ac:spMkLst>
            <pc:docMk/>
            <pc:sldMk cId="3564303205" sldId="367"/>
            <ac:spMk id="2" creationId="{B569CD3E-5E33-4EB5-A2CE-C636605E633F}"/>
          </ac:spMkLst>
        </pc:spChg>
        <pc:spChg chg="mod">
          <ac:chgData name="Indu Sekhar Dantu" userId="4218edbc7ffe59d5" providerId="LiveId" clId="{482F993E-0A3C-4570-BF3E-9BD303DBE09E}" dt="2021-03-03T06:47:46.059" v="378" actId="20577"/>
          <ac:spMkLst>
            <pc:docMk/>
            <pc:sldMk cId="3564303205" sldId="367"/>
            <ac:spMk id="3" creationId="{C3C0199F-A274-44C6-BF37-784A855E6EEA}"/>
          </ac:spMkLst>
        </pc:spChg>
      </pc:sldChg>
      <pc:sldChg chg="addSp delSp modSp add del mod">
        <pc:chgData name="Indu Sekhar Dantu" userId="4218edbc7ffe59d5" providerId="LiveId" clId="{482F993E-0A3C-4570-BF3E-9BD303DBE09E}" dt="2021-03-02T15:15:21.713" v="187" actId="47"/>
        <pc:sldMkLst>
          <pc:docMk/>
          <pc:sldMk cId="1213474076" sldId="368"/>
        </pc:sldMkLst>
        <pc:spChg chg="del mod">
          <ac:chgData name="Indu Sekhar Dantu" userId="4218edbc7ffe59d5" providerId="LiveId" clId="{482F993E-0A3C-4570-BF3E-9BD303DBE09E}" dt="2021-03-02T15:13:46.168" v="173" actId="478"/>
          <ac:spMkLst>
            <pc:docMk/>
            <pc:sldMk cId="1213474076" sldId="368"/>
            <ac:spMk id="3" creationId="{C3C0199F-A274-44C6-BF37-784A855E6EEA}"/>
          </ac:spMkLst>
        </pc:spChg>
        <pc:spChg chg="add del mod">
          <ac:chgData name="Indu Sekhar Dantu" userId="4218edbc7ffe59d5" providerId="LiveId" clId="{482F993E-0A3C-4570-BF3E-9BD303DBE09E}" dt="2021-03-02T15:13:48.548" v="174" actId="478"/>
          <ac:spMkLst>
            <pc:docMk/>
            <pc:sldMk cId="1213474076" sldId="368"/>
            <ac:spMk id="6" creationId="{4F8B40CF-95A6-4A9D-AF59-36D89DFDFCBC}"/>
          </ac:spMkLst>
        </pc:spChg>
        <pc:picChg chg="add del mod">
          <ac:chgData name="Indu Sekhar Dantu" userId="4218edbc7ffe59d5" providerId="LiveId" clId="{482F993E-0A3C-4570-BF3E-9BD303DBE09E}" dt="2021-03-02T15:15:16.785" v="186" actId="21"/>
          <ac:picMkLst>
            <pc:docMk/>
            <pc:sldMk cId="1213474076" sldId="368"/>
            <ac:picMk id="7" creationId="{1DE953AE-C74F-4852-87BD-EE763A97BD36}"/>
          </ac:picMkLst>
        </pc:picChg>
      </pc:sldChg>
      <pc:sldChg chg="modSp add mod">
        <pc:chgData name="Indu Sekhar Dantu" userId="4218edbc7ffe59d5" providerId="LiveId" clId="{482F993E-0A3C-4570-BF3E-9BD303DBE09E}" dt="2021-03-03T06:44:00.369" v="333" actId="20577"/>
        <pc:sldMkLst>
          <pc:docMk/>
          <pc:sldMk cId="2763568461" sldId="369"/>
        </pc:sldMkLst>
        <pc:spChg chg="mod">
          <ac:chgData name="Indu Sekhar Dantu" userId="4218edbc7ffe59d5" providerId="LiveId" clId="{482F993E-0A3C-4570-BF3E-9BD303DBE09E}" dt="2021-03-03T06:44:00.369" v="333" actId="20577"/>
          <ac:spMkLst>
            <pc:docMk/>
            <pc:sldMk cId="2763568461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4:30.597" v="342" actId="5793"/>
        <pc:sldMkLst>
          <pc:docMk/>
          <pc:sldMk cId="3233801495" sldId="370"/>
        </pc:sldMkLst>
        <pc:spChg chg="mod">
          <ac:chgData name="Indu Sekhar Dantu" userId="4218edbc7ffe59d5" providerId="LiveId" clId="{482F993E-0A3C-4570-BF3E-9BD303DBE09E}" dt="2021-03-03T06:44:30.597" v="342" actId="5793"/>
          <ac:spMkLst>
            <pc:docMk/>
            <pc:sldMk cId="3233801495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4:35.479" v="343" actId="5793"/>
        <pc:sldMkLst>
          <pc:docMk/>
          <pc:sldMk cId="3774262629" sldId="371"/>
        </pc:sldMkLst>
        <pc:spChg chg="mod">
          <ac:chgData name="Indu Sekhar Dantu" userId="4218edbc7ffe59d5" providerId="LiveId" clId="{482F993E-0A3C-4570-BF3E-9BD303DBE09E}" dt="2021-03-03T06:44:35.479" v="343" actId="5793"/>
          <ac:spMkLst>
            <pc:docMk/>
            <pc:sldMk cId="3774262629" sldId="37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4:39.963" v="345" actId="20577"/>
        <pc:sldMkLst>
          <pc:docMk/>
          <pc:sldMk cId="193660172" sldId="372"/>
        </pc:sldMkLst>
        <pc:spChg chg="mod">
          <ac:chgData name="Indu Sekhar Dantu" userId="4218edbc7ffe59d5" providerId="LiveId" clId="{482F993E-0A3C-4570-BF3E-9BD303DBE09E}" dt="2021-03-03T06:44:39.963" v="345" actId="20577"/>
          <ac:spMkLst>
            <pc:docMk/>
            <pc:sldMk cId="193660172" sldId="37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2T15:21:18.873" v="255" actId="5793"/>
        <pc:sldMkLst>
          <pc:docMk/>
          <pc:sldMk cId="177873841" sldId="373"/>
        </pc:sldMkLst>
        <pc:spChg chg="mod">
          <ac:chgData name="Indu Sekhar Dantu" userId="4218edbc7ffe59d5" providerId="LiveId" clId="{482F993E-0A3C-4570-BF3E-9BD303DBE09E}" dt="2021-03-02T15:21:18.873" v="255" actId="5793"/>
          <ac:spMkLst>
            <pc:docMk/>
            <pc:sldMk cId="177873841" sldId="37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5:05.384" v="346" actId="6549"/>
        <pc:sldMkLst>
          <pc:docMk/>
          <pc:sldMk cId="1856418261" sldId="374"/>
        </pc:sldMkLst>
        <pc:spChg chg="mod">
          <ac:chgData name="Indu Sekhar Dantu" userId="4218edbc7ffe59d5" providerId="LiveId" clId="{482F993E-0A3C-4570-BF3E-9BD303DBE09E}" dt="2021-03-03T06:45:05.384" v="346" actId="6549"/>
          <ac:spMkLst>
            <pc:docMk/>
            <pc:sldMk cId="1856418261" sldId="37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5:17.795" v="350" actId="20577"/>
        <pc:sldMkLst>
          <pc:docMk/>
          <pc:sldMk cId="1276730993" sldId="375"/>
        </pc:sldMkLst>
        <pc:spChg chg="mod">
          <ac:chgData name="Indu Sekhar Dantu" userId="4218edbc7ffe59d5" providerId="LiveId" clId="{482F993E-0A3C-4570-BF3E-9BD303DBE09E}" dt="2021-03-03T06:45:17.795" v="350" actId="20577"/>
          <ac:spMkLst>
            <pc:docMk/>
            <pc:sldMk cId="1276730993" sldId="37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5:23.478" v="351" actId="20577"/>
        <pc:sldMkLst>
          <pc:docMk/>
          <pc:sldMk cId="1752297597" sldId="376"/>
        </pc:sldMkLst>
        <pc:spChg chg="mod">
          <ac:chgData name="Indu Sekhar Dantu" userId="4218edbc7ffe59d5" providerId="LiveId" clId="{482F993E-0A3C-4570-BF3E-9BD303DBE09E}" dt="2021-03-03T06:45:23.478" v="351" actId="20577"/>
          <ac:spMkLst>
            <pc:docMk/>
            <pc:sldMk cId="1752297597" sldId="37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5:53.523" v="357" actId="20577"/>
        <pc:sldMkLst>
          <pc:docMk/>
          <pc:sldMk cId="367739539" sldId="377"/>
        </pc:sldMkLst>
        <pc:spChg chg="mod">
          <ac:chgData name="Indu Sekhar Dantu" userId="4218edbc7ffe59d5" providerId="LiveId" clId="{482F993E-0A3C-4570-BF3E-9BD303DBE09E}" dt="2021-03-03T06:45:53.523" v="357" actId="20577"/>
          <ac:spMkLst>
            <pc:docMk/>
            <pc:sldMk cId="367739539" sldId="37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6:11.206" v="360" actId="6549"/>
        <pc:sldMkLst>
          <pc:docMk/>
          <pc:sldMk cId="1900051448" sldId="378"/>
        </pc:sldMkLst>
        <pc:spChg chg="mod">
          <ac:chgData name="Indu Sekhar Dantu" userId="4218edbc7ffe59d5" providerId="LiveId" clId="{482F993E-0A3C-4570-BF3E-9BD303DBE09E}" dt="2021-03-03T06:46:11.206" v="360" actId="6549"/>
          <ac:spMkLst>
            <pc:docMk/>
            <pc:sldMk cId="1900051448" sldId="37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6:21.454" v="363" actId="20577"/>
        <pc:sldMkLst>
          <pc:docMk/>
          <pc:sldMk cId="3734533153" sldId="379"/>
        </pc:sldMkLst>
        <pc:spChg chg="mod">
          <ac:chgData name="Indu Sekhar Dantu" userId="4218edbc7ffe59d5" providerId="LiveId" clId="{482F993E-0A3C-4570-BF3E-9BD303DBE09E}" dt="2021-03-03T06:46:21.454" v="363" actId="20577"/>
          <ac:spMkLst>
            <pc:docMk/>
            <pc:sldMk cId="3734533153" sldId="37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6:27.681" v="364" actId="5793"/>
        <pc:sldMkLst>
          <pc:docMk/>
          <pc:sldMk cId="1789569014" sldId="380"/>
        </pc:sldMkLst>
        <pc:spChg chg="mod">
          <ac:chgData name="Indu Sekhar Dantu" userId="4218edbc7ffe59d5" providerId="LiveId" clId="{482F993E-0A3C-4570-BF3E-9BD303DBE09E}" dt="2021-03-03T06:46:27.681" v="364" actId="5793"/>
          <ac:spMkLst>
            <pc:docMk/>
            <pc:sldMk cId="1789569014" sldId="38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7:10.999" v="372" actId="20577"/>
        <pc:sldMkLst>
          <pc:docMk/>
          <pc:sldMk cId="1993698830" sldId="381"/>
        </pc:sldMkLst>
        <pc:spChg chg="mod">
          <ac:chgData name="Indu Sekhar Dantu" userId="4218edbc7ffe59d5" providerId="LiveId" clId="{482F993E-0A3C-4570-BF3E-9BD303DBE09E}" dt="2021-03-03T06:47:10.999" v="372" actId="20577"/>
          <ac:spMkLst>
            <pc:docMk/>
            <pc:sldMk cId="1993698830" sldId="381"/>
            <ac:spMk id="3" creationId="{C3C0199F-A274-44C6-BF37-784A855E6EEA}"/>
          </ac:spMkLst>
        </pc:spChg>
      </pc:sldChg>
      <pc:sldChg chg="addSp delSp modSp add mod">
        <pc:chgData name="Indu Sekhar Dantu" userId="4218edbc7ffe59d5" providerId="LiveId" clId="{482F993E-0A3C-4570-BF3E-9BD303DBE09E}" dt="2021-03-02T15:15:36.976" v="192"/>
        <pc:sldMkLst>
          <pc:docMk/>
          <pc:sldMk cId="2268011763" sldId="382"/>
        </pc:sldMkLst>
        <pc:spChg chg="del mod">
          <ac:chgData name="Indu Sekhar Dantu" userId="4218edbc7ffe59d5" providerId="LiveId" clId="{482F993E-0A3C-4570-BF3E-9BD303DBE09E}" dt="2021-03-02T15:15:31.932" v="189" actId="478"/>
          <ac:spMkLst>
            <pc:docMk/>
            <pc:sldMk cId="2268011763" sldId="382"/>
            <ac:spMk id="3" creationId="{C3C0199F-A274-44C6-BF37-784A855E6EEA}"/>
          </ac:spMkLst>
        </pc:spChg>
        <pc:spChg chg="add del mod">
          <ac:chgData name="Indu Sekhar Dantu" userId="4218edbc7ffe59d5" providerId="LiveId" clId="{482F993E-0A3C-4570-BF3E-9BD303DBE09E}" dt="2021-03-02T15:15:35.930" v="191" actId="478"/>
          <ac:spMkLst>
            <pc:docMk/>
            <pc:sldMk cId="2268011763" sldId="382"/>
            <ac:spMk id="6" creationId="{AD997A2E-4885-4D4A-8173-413CE1E350A4}"/>
          </ac:spMkLst>
        </pc:spChg>
        <pc:picChg chg="add mod">
          <ac:chgData name="Indu Sekhar Dantu" userId="4218edbc7ffe59d5" providerId="LiveId" clId="{482F993E-0A3C-4570-BF3E-9BD303DBE09E}" dt="2021-03-02T15:15:36.976" v="192"/>
          <ac:picMkLst>
            <pc:docMk/>
            <pc:sldMk cId="2268011763" sldId="382"/>
            <ac:picMk id="7" creationId="{BB6FFEC0-157A-490D-BA9D-E2DFFC76DB02}"/>
          </ac:picMkLst>
        </pc:picChg>
      </pc:sldChg>
      <pc:sldChg chg="modSp add mod">
        <pc:chgData name="Indu Sekhar Dantu" userId="4218edbc7ffe59d5" providerId="LiveId" clId="{482F993E-0A3C-4570-BF3E-9BD303DBE09E}" dt="2021-03-03T06:47:54.517" v="379" actId="20577"/>
        <pc:sldMkLst>
          <pc:docMk/>
          <pc:sldMk cId="160408368" sldId="383"/>
        </pc:sldMkLst>
        <pc:spChg chg="mod">
          <ac:chgData name="Indu Sekhar Dantu" userId="4218edbc7ffe59d5" providerId="LiveId" clId="{482F993E-0A3C-4570-BF3E-9BD303DBE09E}" dt="2021-03-03T06:47:54.517" v="379" actId="20577"/>
          <ac:spMkLst>
            <pc:docMk/>
            <pc:sldMk cId="160408368" sldId="38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2T15:16:42.667" v="203" actId="20577"/>
        <pc:sldMkLst>
          <pc:docMk/>
          <pc:sldMk cId="342392518" sldId="384"/>
        </pc:sldMkLst>
        <pc:spChg chg="mod">
          <ac:chgData name="Indu Sekhar Dantu" userId="4218edbc7ffe59d5" providerId="LiveId" clId="{482F993E-0A3C-4570-BF3E-9BD303DBE09E}" dt="2021-03-02T15:16:42.667" v="203" actId="20577"/>
          <ac:spMkLst>
            <pc:docMk/>
            <pc:sldMk cId="342392518" sldId="38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8:04.788" v="381" actId="20577"/>
        <pc:sldMkLst>
          <pc:docMk/>
          <pc:sldMk cId="580254980" sldId="385"/>
        </pc:sldMkLst>
        <pc:spChg chg="mod">
          <ac:chgData name="Indu Sekhar Dantu" userId="4218edbc7ffe59d5" providerId="LiveId" clId="{482F993E-0A3C-4570-BF3E-9BD303DBE09E}" dt="2021-03-03T06:48:04.788" v="381" actId="20577"/>
          <ac:spMkLst>
            <pc:docMk/>
            <pc:sldMk cId="580254980" sldId="38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2T15:17:30.567" v="216" actId="20577"/>
        <pc:sldMkLst>
          <pc:docMk/>
          <pc:sldMk cId="3754162608" sldId="386"/>
        </pc:sldMkLst>
        <pc:spChg chg="mod">
          <ac:chgData name="Indu Sekhar Dantu" userId="4218edbc7ffe59d5" providerId="LiveId" clId="{482F993E-0A3C-4570-BF3E-9BD303DBE09E}" dt="2021-03-02T15:17:30.567" v="216" actId="20577"/>
          <ac:spMkLst>
            <pc:docMk/>
            <pc:sldMk cId="3754162608" sldId="38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2T15:18:08.571" v="229" actId="20577"/>
        <pc:sldMkLst>
          <pc:docMk/>
          <pc:sldMk cId="3559920660" sldId="387"/>
        </pc:sldMkLst>
        <pc:spChg chg="mod">
          <ac:chgData name="Indu Sekhar Dantu" userId="4218edbc7ffe59d5" providerId="LiveId" clId="{482F993E-0A3C-4570-BF3E-9BD303DBE09E}" dt="2021-03-02T15:18:08.571" v="229" actId="20577"/>
          <ac:spMkLst>
            <pc:docMk/>
            <pc:sldMk cId="3559920660" sldId="38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2T15:18:36.260" v="232" actId="5793"/>
        <pc:sldMkLst>
          <pc:docMk/>
          <pc:sldMk cId="2988773936" sldId="388"/>
        </pc:sldMkLst>
        <pc:spChg chg="mod">
          <ac:chgData name="Indu Sekhar Dantu" userId="4218edbc7ffe59d5" providerId="LiveId" clId="{482F993E-0A3C-4570-BF3E-9BD303DBE09E}" dt="2021-03-02T15:18:36.260" v="232" actId="5793"/>
          <ac:spMkLst>
            <pc:docMk/>
            <pc:sldMk cId="2988773936" sldId="388"/>
            <ac:spMk id="3" creationId="{C3C0199F-A274-44C6-BF37-784A855E6EEA}"/>
          </ac:spMkLst>
        </pc:spChg>
      </pc:sldChg>
      <pc:sldChg chg="addSp delSp modSp add del mod">
        <pc:chgData name="Indu Sekhar Dantu" userId="4218edbc7ffe59d5" providerId="LiveId" clId="{482F993E-0A3C-4570-BF3E-9BD303DBE09E}" dt="2021-03-03T06:48:44.691" v="386" actId="2696"/>
        <pc:sldMkLst>
          <pc:docMk/>
          <pc:sldMk cId="2283230342" sldId="389"/>
        </pc:sldMkLst>
        <pc:spChg chg="del mod">
          <ac:chgData name="Indu Sekhar Dantu" userId="4218edbc7ffe59d5" providerId="LiveId" clId="{482F993E-0A3C-4570-BF3E-9BD303DBE09E}" dt="2021-03-02T15:18:54.774" v="235" actId="478"/>
          <ac:spMkLst>
            <pc:docMk/>
            <pc:sldMk cId="2283230342" sldId="389"/>
            <ac:spMk id="3" creationId="{C3C0199F-A274-44C6-BF37-784A855E6EEA}"/>
          </ac:spMkLst>
        </pc:spChg>
        <pc:picChg chg="add mod">
          <ac:chgData name="Indu Sekhar Dantu" userId="4218edbc7ffe59d5" providerId="LiveId" clId="{482F993E-0A3C-4570-BF3E-9BD303DBE09E}" dt="2021-03-03T06:48:38.396" v="385" actId="1036"/>
          <ac:picMkLst>
            <pc:docMk/>
            <pc:sldMk cId="2283230342" sldId="389"/>
            <ac:picMk id="5" creationId="{6C00909F-32AC-47BA-B0DF-E4BD3B56F55E}"/>
          </ac:picMkLst>
        </pc:picChg>
      </pc:sldChg>
      <pc:sldChg chg="modSp add mod">
        <pc:chgData name="Indu Sekhar Dantu" userId="4218edbc7ffe59d5" providerId="LiveId" clId="{482F993E-0A3C-4570-BF3E-9BD303DBE09E}" dt="2021-03-03T06:48:54.670" v="388" actId="20577"/>
        <pc:sldMkLst>
          <pc:docMk/>
          <pc:sldMk cId="1849747131" sldId="390"/>
        </pc:sldMkLst>
        <pc:spChg chg="mod">
          <ac:chgData name="Indu Sekhar Dantu" userId="4218edbc7ffe59d5" providerId="LiveId" clId="{482F993E-0A3C-4570-BF3E-9BD303DBE09E}" dt="2021-03-03T06:48:54.670" v="388" actId="20577"/>
          <ac:spMkLst>
            <pc:docMk/>
            <pc:sldMk cId="1849747131" sldId="390"/>
            <ac:spMk id="3" creationId="{C3C0199F-A274-44C6-BF37-784A855E6EEA}"/>
          </ac:spMkLst>
        </pc:spChg>
      </pc:sldChg>
      <pc:sldChg chg="add del">
        <pc:chgData name="Indu Sekhar Dantu" userId="4218edbc7ffe59d5" providerId="LiveId" clId="{482F993E-0A3C-4570-BF3E-9BD303DBE09E}" dt="2021-03-02T15:19:20.019" v="238" actId="47"/>
        <pc:sldMkLst>
          <pc:docMk/>
          <pc:sldMk cId="3572174235" sldId="391"/>
        </pc:sldMkLst>
      </pc:sldChg>
      <pc:sldChg chg="add del">
        <pc:chgData name="Indu Sekhar Dantu" userId="4218edbc7ffe59d5" providerId="LiveId" clId="{482F993E-0A3C-4570-BF3E-9BD303DBE09E}" dt="2021-03-02T15:19:20.611" v="239" actId="47"/>
        <pc:sldMkLst>
          <pc:docMk/>
          <pc:sldMk cId="1359743549" sldId="392"/>
        </pc:sldMkLst>
      </pc:sldChg>
      <pc:sldChg chg="add del">
        <pc:chgData name="Indu Sekhar Dantu" userId="4218edbc7ffe59d5" providerId="LiveId" clId="{482F993E-0A3C-4570-BF3E-9BD303DBE09E}" dt="2021-03-02T15:19:21.432" v="240" actId="47"/>
        <pc:sldMkLst>
          <pc:docMk/>
          <pc:sldMk cId="1959494369" sldId="393"/>
        </pc:sldMkLst>
      </pc:sldChg>
      <pc:sldChg chg="add del">
        <pc:chgData name="Indu Sekhar Dantu" userId="4218edbc7ffe59d5" providerId="LiveId" clId="{482F993E-0A3C-4570-BF3E-9BD303DBE09E}" dt="2021-03-02T15:19:22.297" v="241" actId="47"/>
        <pc:sldMkLst>
          <pc:docMk/>
          <pc:sldMk cId="2591109671" sldId="394"/>
        </pc:sldMkLst>
      </pc:sldChg>
      <pc:sldChg chg="add del">
        <pc:chgData name="Indu Sekhar Dantu" userId="4218edbc7ffe59d5" providerId="LiveId" clId="{482F993E-0A3C-4570-BF3E-9BD303DBE09E}" dt="2021-03-02T15:19:23.075" v="242" actId="47"/>
        <pc:sldMkLst>
          <pc:docMk/>
          <pc:sldMk cId="3439074239" sldId="395"/>
        </pc:sldMkLst>
      </pc:sldChg>
      <pc:sldChg chg="modSp add mod">
        <pc:chgData name="Indu Sekhar Dantu" userId="4218edbc7ffe59d5" providerId="LiveId" clId="{482F993E-0A3C-4570-BF3E-9BD303DBE09E}" dt="2021-03-03T06:46:33.887" v="366" actId="20577"/>
        <pc:sldMkLst>
          <pc:docMk/>
          <pc:sldMk cId="2397863909" sldId="630"/>
        </pc:sldMkLst>
        <pc:spChg chg="mod">
          <ac:chgData name="Indu Sekhar Dantu" userId="4218edbc7ffe59d5" providerId="LiveId" clId="{482F993E-0A3C-4570-BF3E-9BD303DBE09E}" dt="2021-03-03T06:46:33.887" v="366" actId="20577"/>
          <ac:spMkLst>
            <pc:docMk/>
            <pc:sldMk cId="2397863909" sldId="63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6:58.103" v="370" actId="20577"/>
        <pc:sldMkLst>
          <pc:docMk/>
          <pc:sldMk cId="1032625224" sldId="631"/>
        </pc:sldMkLst>
        <pc:spChg chg="mod">
          <ac:chgData name="Indu Sekhar Dantu" userId="4218edbc7ffe59d5" providerId="LiveId" clId="{482F993E-0A3C-4570-BF3E-9BD303DBE09E}" dt="2021-03-03T06:46:58.103" v="370" actId="20577"/>
          <ac:spMkLst>
            <pc:docMk/>
            <pc:sldMk cId="1032625224" sldId="63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7:04.298" v="371" actId="6549"/>
        <pc:sldMkLst>
          <pc:docMk/>
          <pc:sldMk cId="3182264540" sldId="632"/>
        </pc:sldMkLst>
        <pc:spChg chg="mod">
          <ac:chgData name="Indu Sekhar Dantu" userId="4218edbc7ffe59d5" providerId="LiveId" clId="{482F993E-0A3C-4570-BF3E-9BD303DBE09E}" dt="2021-03-03T06:47:04.298" v="371" actId="6549"/>
          <ac:spMkLst>
            <pc:docMk/>
            <pc:sldMk cId="3182264540" sldId="63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2T15:26:32.968" v="319" actId="6549"/>
        <pc:sldMkLst>
          <pc:docMk/>
          <pc:sldMk cId="2397632695" sldId="633"/>
        </pc:sldMkLst>
        <pc:spChg chg="mod">
          <ac:chgData name="Indu Sekhar Dantu" userId="4218edbc7ffe59d5" providerId="LiveId" clId="{482F993E-0A3C-4570-BF3E-9BD303DBE09E}" dt="2021-03-02T15:26:32.968" v="319" actId="6549"/>
          <ac:spMkLst>
            <pc:docMk/>
            <pc:sldMk cId="2397632695" sldId="63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482F993E-0A3C-4570-BF3E-9BD303DBE09E}" dt="2021-03-03T06:47:18.653" v="374" actId="6549"/>
        <pc:sldMkLst>
          <pc:docMk/>
          <pc:sldMk cId="3117358588" sldId="634"/>
        </pc:sldMkLst>
        <pc:spChg chg="mod">
          <ac:chgData name="Indu Sekhar Dantu" userId="4218edbc7ffe59d5" providerId="LiveId" clId="{482F993E-0A3C-4570-BF3E-9BD303DBE09E}" dt="2021-03-03T06:47:18.653" v="374" actId="6549"/>
          <ac:spMkLst>
            <pc:docMk/>
            <pc:sldMk cId="3117358588" sldId="63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482F993E-0A3C-4570-BF3E-9BD303DBE09E}" dt="2021-03-03T06:45:13.723" v="349" actId="20577"/>
        <pc:sldMkLst>
          <pc:docMk/>
          <pc:sldMk cId="2472878583" sldId="635"/>
        </pc:sldMkLst>
        <pc:spChg chg="mod">
          <ac:chgData name="Indu Sekhar Dantu" userId="4218edbc7ffe59d5" providerId="LiveId" clId="{482F993E-0A3C-4570-BF3E-9BD303DBE09E}" dt="2021-03-03T06:45:13.723" v="349" actId="20577"/>
          <ac:spMkLst>
            <pc:docMk/>
            <pc:sldMk cId="2472878583" sldId="6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482F993E-0A3C-4570-BF3E-9BD303DBE09E}" dt="2021-03-03T06:45:46.597" v="355" actId="20577"/>
        <pc:sldMkLst>
          <pc:docMk/>
          <pc:sldMk cId="1828141204" sldId="636"/>
        </pc:sldMkLst>
        <pc:spChg chg="mod">
          <ac:chgData name="Indu Sekhar Dantu" userId="4218edbc7ffe59d5" providerId="LiveId" clId="{482F993E-0A3C-4570-BF3E-9BD303DBE09E}" dt="2021-03-03T06:45:46.597" v="355" actId="20577"/>
          <ac:spMkLst>
            <pc:docMk/>
            <pc:sldMk cId="1828141204" sldId="636"/>
            <ac:spMk id="3" creationId="{C3C0199F-A274-44C6-BF37-784A855E6EEA}"/>
          </ac:spMkLst>
        </pc:spChg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  <pc:docChgLst>
    <pc:chgData name="Indu Sekhar Dantu" userId="4218edbc7ffe59d5" providerId="LiveId" clId="{13841360-B964-438C-BA56-6CA8DB7D71E0}"/>
    <pc:docChg chg="delSld modSld">
      <pc:chgData name="Indu Sekhar Dantu" userId="4218edbc7ffe59d5" providerId="LiveId" clId="{13841360-B964-438C-BA56-6CA8DB7D71E0}" dt="2021-03-03T11:06:11.494" v="1872" actId="20577"/>
      <pc:docMkLst>
        <pc:docMk/>
      </pc:docMkLst>
      <pc:sldChg chg="modSp mod">
        <pc:chgData name="Indu Sekhar Dantu" userId="4218edbc7ffe59d5" providerId="LiveId" clId="{13841360-B964-438C-BA56-6CA8DB7D71E0}" dt="2021-03-03T10:04:47.938" v="18" actId="20577"/>
        <pc:sldMkLst>
          <pc:docMk/>
          <pc:sldMk cId="876088118" sldId="364"/>
        </pc:sldMkLst>
        <pc:spChg chg="mod">
          <ac:chgData name="Indu Sekhar Dantu" userId="4218edbc7ffe59d5" providerId="LiveId" clId="{13841360-B964-438C-BA56-6CA8DB7D71E0}" dt="2021-03-03T10:04:47.938" v="18" actId="20577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52:52.553" v="1434" actId="113"/>
        <pc:sldMkLst>
          <pc:docMk/>
          <pc:sldMk cId="3564303205" sldId="367"/>
        </pc:sldMkLst>
        <pc:spChg chg="mod">
          <ac:chgData name="Indu Sekhar Dantu" userId="4218edbc7ffe59d5" providerId="LiveId" clId="{13841360-B964-438C-BA56-6CA8DB7D71E0}" dt="2021-03-03T10:52:52.553" v="1434" actId="113"/>
          <ac:spMkLst>
            <pc:docMk/>
            <pc:sldMk cId="3564303205" sldId="367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06:52.340" v="72" actId="6549"/>
        <pc:sldMkLst>
          <pc:docMk/>
          <pc:sldMk cId="2763568461" sldId="369"/>
        </pc:sldMkLst>
        <pc:spChg chg="mod">
          <ac:chgData name="Indu Sekhar Dantu" userId="4218edbc7ffe59d5" providerId="LiveId" clId="{13841360-B964-438C-BA56-6CA8DB7D71E0}" dt="2021-03-03T10:06:52.340" v="72" actId="6549"/>
          <ac:spMkLst>
            <pc:docMk/>
            <pc:sldMk cId="2763568461" sldId="36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10:08.288" v="164" actId="113"/>
        <pc:sldMkLst>
          <pc:docMk/>
          <pc:sldMk cId="3233801495" sldId="370"/>
        </pc:sldMkLst>
        <pc:spChg chg="mod">
          <ac:chgData name="Indu Sekhar Dantu" userId="4218edbc7ffe59d5" providerId="LiveId" clId="{13841360-B964-438C-BA56-6CA8DB7D71E0}" dt="2021-03-03T10:10:08.288" v="164" actId="113"/>
          <ac:spMkLst>
            <pc:docMk/>
            <pc:sldMk cId="3233801495" sldId="37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11:29.776" v="192" actId="20577"/>
        <pc:sldMkLst>
          <pc:docMk/>
          <pc:sldMk cId="3774262629" sldId="371"/>
        </pc:sldMkLst>
        <pc:spChg chg="mod">
          <ac:chgData name="Indu Sekhar Dantu" userId="4218edbc7ffe59d5" providerId="LiveId" clId="{13841360-B964-438C-BA56-6CA8DB7D71E0}" dt="2021-03-03T10:11:29.776" v="192" actId="20577"/>
          <ac:spMkLst>
            <pc:docMk/>
            <pc:sldMk cId="3774262629" sldId="37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14:46.783" v="294" actId="113"/>
        <pc:sldMkLst>
          <pc:docMk/>
          <pc:sldMk cId="193660172" sldId="372"/>
        </pc:sldMkLst>
        <pc:spChg chg="mod">
          <ac:chgData name="Indu Sekhar Dantu" userId="4218edbc7ffe59d5" providerId="LiveId" clId="{13841360-B964-438C-BA56-6CA8DB7D71E0}" dt="2021-03-03T10:14:46.783" v="294" actId="113"/>
          <ac:spMkLst>
            <pc:docMk/>
            <pc:sldMk cId="193660172" sldId="37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16:08.992" v="345" actId="113"/>
        <pc:sldMkLst>
          <pc:docMk/>
          <pc:sldMk cId="177873841" sldId="373"/>
        </pc:sldMkLst>
        <pc:spChg chg="mod">
          <ac:chgData name="Indu Sekhar Dantu" userId="4218edbc7ffe59d5" providerId="LiveId" clId="{13841360-B964-438C-BA56-6CA8DB7D71E0}" dt="2021-03-03T10:16:08.992" v="345" actId="113"/>
          <ac:spMkLst>
            <pc:docMk/>
            <pc:sldMk cId="177873841" sldId="37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18:13.517" v="420" actId="113"/>
        <pc:sldMkLst>
          <pc:docMk/>
          <pc:sldMk cId="1856418261" sldId="374"/>
        </pc:sldMkLst>
        <pc:spChg chg="mod">
          <ac:chgData name="Indu Sekhar Dantu" userId="4218edbc7ffe59d5" providerId="LiveId" clId="{13841360-B964-438C-BA56-6CA8DB7D71E0}" dt="2021-03-03T10:18:13.517" v="420" actId="113"/>
          <ac:spMkLst>
            <pc:docMk/>
            <pc:sldMk cId="1856418261" sldId="37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21:27.733" v="538" actId="113"/>
        <pc:sldMkLst>
          <pc:docMk/>
          <pc:sldMk cId="1276730993" sldId="375"/>
        </pc:sldMkLst>
        <pc:spChg chg="mod">
          <ac:chgData name="Indu Sekhar Dantu" userId="4218edbc7ffe59d5" providerId="LiveId" clId="{13841360-B964-438C-BA56-6CA8DB7D71E0}" dt="2021-03-03T10:21:27.733" v="538" actId="113"/>
          <ac:spMkLst>
            <pc:docMk/>
            <pc:sldMk cId="1276730993" sldId="37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23:47.717" v="615" actId="113"/>
        <pc:sldMkLst>
          <pc:docMk/>
          <pc:sldMk cId="1752297597" sldId="376"/>
        </pc:sldMkLst>
        <pc:spChg chg="mod">
          <ac:chgData name="Indu Sekhar Dantu" userId="4218edbc7ffe59d5" providerId="LiveId" clId="{13841360-B964-438C-BA56-6CA8DB7D71E0}" dt="2021-03-03T10:23:47.717" v="615" actId="113"/>
          <ac:spMkLst>
            <pc:docMk/>
            <pc:sldMk cId="1752297597" sldId="37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25:30.957" v="675" actId="113"/>
        <pc:sldMkLst>
          <pc:docMk/>
          <pc:sldMk cId="367739539" sldId="377"/>
        </pc:sldMkLst>
        <pc:spChg chg="mod">
          <ac:chgData name="Indu Sekhar Dantu" userId="4218edbc7ffe59d5" providerId="LiveId" clId="{13841360-B964-438C-BA56-6CA8DB7D71E0}" dt="2021-03-03T10:25:30.957" v="675" actId="113"/>
          <ac:spMkLst>
            <pc:docMk/>
            <pc:sldMk cId="367739539" sldId="377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31:36.411" v="843" actId="113"/>
        <pc:sldMkLst>
          <pc:docMk/>
          <pc:sldMk cId="1900051448" sldId="378"/>
        </pc:sldMkLst>
        <pc:spChg chg="mod">
          <ac:chgData name="Indu Sekhar Dantu" userId="4218edbc7ffe59d5" providerId="LiveId" clId="{13841360-B964-438C-BA56-6CA8DB7D71E0}" dt="2021-03-03T10:31:36.411" v="843" actId="113"/>
          <ac:spMkLst>
            <pc:docMk/>
            <pc:sldMk cId="1900051448" sldId="37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33:57.602" v="921" actId="20577"/>
        <pc:sldMkLst>
          <pc:docMk/>
          <pc:sldMk cId="3734533153" sldId="379"/>
        </pc:sldMkLst>
        <pc:spChg chg="mod">
          <ac:chgData name="Indu Sekhar Dantu" userId="4218edbc7ffe59d5" providerId="LiveId" clId="{13841360-B964-438C-BA56-6CA8DB7D71E0}" dt="2021-03-03T10:33:57.602" v="921" actId="20577"/>
          <ac:spMkLst>
            <pc:docMk/>
            <pc:sldMk cId="3734533153" sldId="37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36:46.011" v="1018" actId="20577"/>
        <pc:sldMkLst>
          <pc:docMk/>
          <pc:sldMk cId="1789569014" sldId="380"/>
        </pc:sldMkLst>
        <pc:spChg chg="mod">
          <ac:chgData name="Indu Sekhar Dantu" userId="4218edbc7ffe59d5" providerId="LiveId" clId="{13841360-B964-438C-BA56-6CA8DB7D71E0}" dt="2021-03-03T10:36:46.011" v="1018" actId="20577"/>
          <ac:spMkLst>
            <pc:docMk/>
            <pc:sldMk cId="1789569014" sldId="38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46:18.122" v="1278" actId="113"/>
        <pc:sldMkLst>
          <pc:docMk/>
          <pc:sldMk cId="1993698830" sldId="381"/>
        </pc:sldMkLst>
        <pc:spChg chg="mod">
          <ac:chgData name="Indu Sekhar Dantu" userId="4218edbc7ffe59d5" providerId="LiveId" clId="{13841360-B964-438C-BA56-6CA8DB7D71E0}" dt="2021-03-03T10:46:18.122" v="1278" actId="113"/>
          <ac:spMkLst>
            <pc:docMk/>
            <pc:sldMk cId="1993698830" sldId="38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56:25.353" v="1540" actId="113"/>
        <pc:sldMkLst>
          <pc:docMk/>
          <pc:sldMk cId="160408368" sldId="383"/>
        </pc:sldMkLst>
        <pc:spChg chg="mod">
          <ac:chgData name="Indu Sekhar Dantu" userId="4218edbc7ffe59d5" providerId="LiveId" clId="{13841360-B964-438C-BA56-6CA8DB7D71E0}" dt="2021-03-03T10:56:25.353" v="1540" actId="113"/>
          <ac:spMkLst>
            <pc:docMk/>
            <pc:sldMk cId="160408368" sldId="38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1:02:17.025" v="1733" actId="20577"/>
        <pc:sldMkLst>
          <pc:docMk/>
          <pc:sldMk cId="342392518" sldId="384"/>
        </pc:sldMkLst>
        <pc:spChg chg="mod">
          <ac:chgData name="Indu Sekhar Dantu" userId="4218edbc7ffe59d5" providerId="LiveId" clId="{13841360-B964-438C-BA56-6CA8DB7D71E0}" dt="2021-03-03T11:02:17.025" v="1733" actId="20577"/>
          <ac:spMkLst>
            <pc:docMk/>
            <pc:sldMk cId="342392518" sldId="384"/>
            <ac:spMk id="3" creationId="{C3C0199F-A274-44C6-BF37-784A855E6EEA}"/>
          </ac:spMkLst>
        </pc:spChg>
      </pc:sldChg>
      <pc:sldChg chg="modSp del mod">
        <pc:chgData name="Indu Sekhar Dantu" userId="4218edbc7ffe59d5" providerId="LiveId" clId="{13841360-B964-438C-BA56-6CA8DB7D71E0}" dt="2021-03-03T11:02:47.863" v="1749" actId="2696"/>
        <pc:sldMkLst>
          <pc:docMk/>
          <pc:sldMk cId="580254980" sldId="385"/>
        </pc:sldMkLst>
        <pc:spChg chg="mod">
          <ac:chgData name="Indu Sekhar Dantu" userId="4218edbc7ffe59d5" providerId="LiveId" clId="{13841360-B964-438C-BA56-6CA8DB7D71E0}" dt="2021-03-03T11:02:41.570" v="1748" actId="20577"/>
          <ac:spMkLst>
            <pc:docMk/>
            <pc:sldMk cId="580254980" sldId="38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1:04:33.481" v="1809" actId="20577"/>
        <pc:sldMkLst>
          <pc:docMk/>
          <pc:sldMk cId="3754162608" sldId="386"/>
        </pc:sldMkLst>
        <pc:spChg chg="mod">
          <ac:chgData name="Indu Sekhar Dantu" userId="4218edbc7ffe59d5" providerId="LiveId" clId="{13841360-B964-438C-BA56-6CA8DB7D71E0}" dt="2021-03-03T11:04:33.481" v="1809" actId="20577"/>
          <ac:spMkLst>
            <pc:docMk/>
            <pc:sldMk cId="3754162608" sldId="38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1:06:11.494" v="1872" actId="20577"/>
        <pc:sldMkLst>
          <pc:docMk/>
          <pc:sldMk cId="3559920660" sldId="387"/>
        </pc:sldMkLst>
        <pc:spChg chg="mod">
          <ac:chgData name="Indu Sekhar Dantu" userId="4218edbc7ffe59d5" providerId="LiveId" clId="{13841360-B964-438C-BA56-6CA8DB7D71E0}" dt="2021-03-03T11:06:11.494" v="1872" actId="20577"/>
          <ac:spMkLst>
            <pc:docMk/>
            <pc:sldMk cId="3559920660" sldId="387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59:57.005" v="1652" actId="113"/>
        <pc:sldMkLst>
          <pc:docMk/>
          <pc:sldMk cId="2988773936" sldId="388"/>
        </pc:sldMkLst>
        <pc:spChg chg="mod">
          <ac:chgData name="Indu Sekhar Dantu" userId="4218edbc7ffe59d5" providerId="LiveId" clId="{13841360-B964-438C-BA56-6CA8DB7D71E0}" dt="2021-03-03T10:59:57.005" v="1652" actId="113"/>
          <ac:spMkLst>
            <pc:docMk/>
            <pc:sldMk cId="2988773936" sldId="38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58:18.568" v="1602" actId="20577"/>
        <pc:sldMkLst>
          <pc:docMk/>
          <pc:sldMk cId="1849747131" sldId="390"/>
        </pc:sldMkLst>
        <pc:spChg chg="mod">
          <ac:chgData name="Indu Sekhar Dantu" userId="4218edbc7ffe59d5" providerId="LiveId" clId="{13841360-B964-438C-BA56-6CA8DB7D71E0}" dt="2021-03-03T10:58:18.568" v="1602" actId="20577"/>
          <ac:spMkLst>
            <pc:docMk/>
            <pc:sldMk cId="1849747131" sldId="39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39:57.799" v="1122" actId="113"/>
        <pc:sldMkLst>
          <pc:docMk/>
          <pc:sldMk cId="2397863909" sldId="630"/>
        </pc:sldMkLst>
        <pc:spChg chg="mod">
          <ac:chgData name="Indu Sekhar Dantu" userId="4218edbc7ffe59d5" providerId="LiveId" clId="{13841360-B964-438C-BA56-6CA8DB7D71E0}" dt="2021-03-03T10:39:57.799" v="1122" actId="113"/>
          <ac:spMkLst>
            <pc:docMk/>
            <pc:sldMk cId="2397863909" sldId="63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42:56.306" v="1196" actId="113"/>
        <pc:sldMkLst>
          <pc:docMk/>
          <pc:sldMk cId="1032625224" sldId="631"/>
        </pc:sldMkLst>
        <pc:spChg chg="mod">
          <ac:chgData name="Indu Sekhar Dantu" userId="4218edbc7ffe59d5" providerId="LiveId" clId="{13841360-B964-438C-BA56-6CA8DB7D71E0}" dt="2021-03-03T10:42:56.306" v="1196" actId="113"/>
          <ac:spMkLst>
            <pc:docMk/>
            <pc:sldMk cId="1032625224" sldId="63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44:54.137" v="1240" actId="113"/>
        <pc:sldMkLst>
          <pc:docMk/>
          <pc:sldMk cId="3182264540" sldId="632"/>
        </pc:sldMkLst>
        <pc:spChg chg="mod">
          <ac:chgData name="Indu Sekhar Dantu" userId="4218edbc7ffe59d5" providerId="LiveId" clId="{13841360-B964-438C-BA56-6CA8DB7D71E0}" dt="2021-03-03T10:44:54.137" v="1240" actId="113"/>
          <ac:spMkLst>
            <pc:docMk/>
            <pc:sldMk cId="3182264540" sldId="63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48:01.047" v="1310" actId="114"/>
        <pc:sldMkLst>
          <pc:docMk/>
          <pc:sldMk cId="2397632695" sldId="633"/>
        </pc:sldMkLst>
        <pc:spChg chg="mod">
          <ac:chgData name="Indu Sekhar Dantu" userId="4218edbc7ffe59d5" providerId="LiveId" clId="{13841360-B964-438C-BA56-6CA8DB7D71E0}" dt="2021-03-03T10:48:01.047" v="1310" actId="114"/>
          <ac:spMkLst>
            <pc:docMk/>
            <pc:sldMk cId="2397632695" sldId="63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51:20.054" v="1416" actId="20577"/>
        <pc:sldMkLst>
          <pc:docMk/>
          <pc:sldMk cId="3117358588" sldId="634"/>
        </pc:sldMkLst>
        <pc:spChg chg="mod">
          <ac:chgData name="Indu Sekhar Dantu" userId="4218edbc7ffe59d5" providerId="LiveId" clId="{13841360-B964-438C-BA56-6CA8DB7D71E0}" dt="2021-03-03T10:51:20.054" v="1416" actId="20577"/>
          <ac:spMkLst>
            <pc:docMk/>
            <pc:sldMk cId="3117358588" sldId="63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19:35.247" v="468" actId="113"/>
        <pc:sldMkLst>
          <pc:docMk/>
          <pc:sldMk cId="2472878583" sldId="635"/>
        </pc:sldMkLst>
        <pc:spChg chg="mod">
          <ac:chgData name="Indu Sekhar Dantu" userId="4218edbc7ffe59d5" providerId="LiveId" clId="{13841360-B964-438C-BA56-6CA8DB7D71E0}" dt="2021-03-03T10:19:35.247" v="468" actId="113"/>
          <ac:spMkLst>
            <pc:docMk/>
            <pc:sldMk cId="2472878583" sldId="6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28:16.009" v="757" actId="113"/>
        <pc:sldMkLst>
          <pc:docMk/>
          <pc:sldMk cId="1828141204" sldId="636"/>
        </pc:sldMkLst>
        <pc:spChg chg="mod">
          <ac:chgData name="Indu Sekhar Dantu" userId="4218edbc7ffe59d5" providerId="LiveId" clId="{13841360-B964-438C-BA56-6CA8DB7D71E0}" dt="2021-03-03T10:28:16.009" v="757" actId="113"/>
          <ac:spMkLst>
            <pc:docMk/>
            <pc:sldMk cId="1828141204" sldId="63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04:56.139" v="21" actId="20577"/>
        <pc:sldMkLst>
          <pc:docMk/>
          <pc:sldMk cId="2357883331" sldId="637"/>
        </pc:sldMkLst>
        <pc:spChg chg="mod">
          <ac:chgData name="Indu Sekhar Dantu" userId="4218edbc7ffe59d5" providerId="LiveId" clId="{13841360-B964-438C-BA56-6CA8DB7D71E0}" dt="2021-03-03T10:04:56.139" v="21" actId="20577"/>
          <ac:spMkLst>
            <pc:docMk/>
            <pc:sldMk cId="2357883331" sldId="637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07:59.200" v="86" actId="113"/>
        <pc:sldMkLst>
          <pc:docMk/>
          <pc:sldMk cId="263628795" sldId="638"/>
        </pc:sldMkLst>
        <pc:spChg chg="mod">
          <ac:chgData name="Indu Sekhar Dantu" userId="4218edbc7ffe59d5" providerId="LiveId" clId="{13841360-B964-438C-BA56-6CA8DB7D71E0}" dt="2021-03-03T10:07:59.200" v="86" actId="113"/>
          <ac:spMkLst>
            <pc:docMk/>
            <pc:sldMk cId="263628795" sldId="63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13:35.264" v="253" actId="113"/>
        <pc:sldMkLst>
          <pc:docMk/>
          <pc:sldMk cId="1719073111" sldId="639"/>
        </pc:sldMkLst>
        <pc:spChg chg="mod">
          <ac:chgData name="Indu Sekhar Dantu" userId="4218edbc7ffe59d5" providerId="LiveId" clId="{13841360-B964-438C-BA56-6CA8DB7D71E0}" dt="2021-03-03T10:13:35.264" v="253" actId="113"/>
          <ac:spMkLst>
            <pc:docMk/>
            <pc:sldMk cId="1719073111" sldId="63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51:55.742" v="1423" actId="113"/>
        <pc:sldMkLst>
          <pc:docMk/>
          <pc:sldMk cId="3147612353" sldId="640"/>
        </pc:sldMkLst>
        <pc:spChg chg="mod">
          <ac:chgData name="Indu Sekhar Dantu" userId="4218edbc7ffe59d5" providerId="LiveId" clId="{13841360-B964-438C-BA56-6CA8DB7D71E0}" dt="2021-03-03T10:51:55.742" v="1423" actId="113"/>
          <ac:spMkLst>
            <pc:docMk/>
            <pc:sldMk cId="3147612353" sldId="64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13841360-B964-438C-BA56-6CA8DB7D71E0}" dt="2021-03-03T10:54:24.855" v="1483" actId="115"/>
        <pc:sldMkLst>
          <pc:docMk/>
          <pc:sldMk cId="2012812266" sldId="641"/>
        </pc:sldMkLst>
        <pc:spChg chg="mod">
          <ac:chgData name="Indu Sekhar Dantu" userId="4218edbc7ffe59d5" providerId="LiveId" clId="{13841360-B964-438C-BA56-6CA8DB7D71E0}" dt="2021-03-03T10:54:24.855" v="1483" actId="115"/>
          <ac:spMkLst>
            <pc:docMk/>
            <pc:sldMk cId="2012812266" sldId="641"/>
            <ac:spMk id="3" creationId="{C3C0199F-A274-44C6-BF37-784A855E6EEA}"/>
          </ac:spMkLst>
        </pc:spChg>
      </pc:sldChg>
    </pc:docChg>
  </pc:docChgLst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6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583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36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2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3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05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3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5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47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10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4686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8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800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kivo.com/vm-disaster-recover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kivo.com/blog/overview-disaster-recovery-sit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Backup and Disaster Recovery in Cloud Computing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endors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enerally provide Access to the following Services: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Infrastructure as a Service (IaaS)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allows user to 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Rent IT Infrastructure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Including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ervers, Storages and Network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omponent, from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endor.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Platform as a Service (PaaS)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allows user to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 a Computing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latform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from the cloud provider for developing, testing, and configuring software applications.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Software as a service (SaaS)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allows user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ccess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oftware </a:t>
            </a:r>
            <a:r>
              <a:rPr lang="en-IN" sz="1800" b="1" i="1" u="sng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pplications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which are hosted on the cloud.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7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Each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ervice is designed to help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User achieve Different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usiness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eeds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can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Considerably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mprove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the Security and High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vailability of user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Virtualized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orkloads.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Disaster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vs. Traditional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isaster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Disaster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is a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ervice which allows for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Storing and Recovering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ystem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on a Remote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loud-based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latform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3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2539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ssential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lement of Traditional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isaster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is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Secondary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</a:t>
            </a:r>
            <a:r>
              <a:rPr lang="en-IN" sz="1800" b="1" i="1" dirty="0" err="1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which can store all Redundant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opies of Critical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ata, and to which user can fail over production workloads.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Dedicated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acility for Housing the IT Infrastructure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including Maintenance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mployees and Computing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quipment.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Sufficient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apacity to Ensure a High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evel of Operational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erformance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allow the Data </a:t>
            </a:r>
            <a:r>
              <a:rPr lang="en-IN" sz="1800" dirty="0" err="1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Scale up or Scale out depending on user Business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eeds.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41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253946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Internet Connectivity with Sufficient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andwidth to Enable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emote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ccess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the Secondary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</a:t>
            </a:r>
            <a:r>
              <a:rPr lang="en-IN" sz="1800" dirty="0" err="1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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Network Infrastructure, including Firewalls, Routers, and Switches,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ensure a Reliable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onnection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etween the Primary and Secondary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</a:t>
            </a:r>
            <a:r>
              <a:rPr lang="en-IN" sz="1800" b="1" i="1" dirty="0" err="1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as well as provide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vailability.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7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However, Traditional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isaster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can often be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Too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omplex to Manage and Monitor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Moreover, Support and Maintenance of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Physical DR site can be Extremely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xpensive and Time-Consuming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When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orking with an On-premises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</a:t>
            </a:r>
            <a:r>
              <a:rPr lang="en-IN" sz="1800" dirty="0" err="1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user can Expand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apacity only by Purchasing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dditional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quipment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which can Require a Lot of Money, Time, and Effort.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3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Disaster recovery in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can effectively </a:t>
            </a:r>
            <a:r>
              <a:rPr lang="en-IN" sz="1800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deal with most issues of traditional disaster recovery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Benefits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include the following: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User don’t need to Build a Secondary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hysical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Buy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dditional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ardware and Software to Support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ritical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perations. With Disaster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in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omputing, user get access to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torage, which can be used as a Secondary DR Site.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Depending on user Current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usiness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emands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user can easily Scale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 or Down by Adding required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esources.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9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 its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Affordable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ay-As-You go Pricing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Users are required to Pay only for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ervices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 actually Use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Disaster Recovery in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can be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Performed in a Matter of Minutes from Anywhere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only thing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eed is a Device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that is Connected to the Internet.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9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User can Store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acked-up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across Multiple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eographical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ocations, thus eliminating a Single point of Failure.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User can always have a Backup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opy, even if One of the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ails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State-of-the-Art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etwork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ensures that any Issues or Errors can be Quickly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dentified and taken Care of by a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rovider.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Moreover,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rovider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nsures 24/7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Support and Maintenance of user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torage, including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Hardware and Software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pgrades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41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Why Choose Disaster Recovery in Cloud Computing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Primary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oal of Disaster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is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Minimize the Overall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mpact of a Disaster on Business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erformance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case of Disaster,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Critical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orkloads can be failed over to a DR site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order to Resume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perations.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Soon as user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Production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</a:t>
            </a:r>
            <a:r>
              <a:rPr lang="en-IN" sz="1800" b="1" i="1" dirty="0" err="1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enter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estored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user can fail back from the Cloud and Restore user Infrastructure and its Components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their Original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tate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a result,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owntime is Reduced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Service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isruption is Minimized.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5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B. 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Due to its Cost-efficiency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Scalability, and Reliability, Disaster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in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has become the most Lucrative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ption for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Small and Medium-Sized Businesses (SMBs)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Generally, SMBs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on’t have a Sufficient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udget or Resources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Build and Maintain their Own DR Site.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Providers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offer user access to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torage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which can become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Cost-effective and Long-lasting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olution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rotection as well as Disaster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3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to Design a Cloud-Based Disaster Recovery Plan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After considering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Benefits of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Disaster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ecovery,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esign a Comprehensive DR Plan is the Next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Effective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loud-based DR Plan should include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following steps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250"/>
              </a:lnSpc>
              <a:spcAft>
                <a:spcPts val="800"/>
              </a:spcAft>
              <a:buFont typeface="+mj-lt"/>
              <a:buAutoNum type="arabicPeriod"/>
              <a:tabLst>
                <a:tab pos="3048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 a Risk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ssessment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mpact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nalysis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250"/>
              </a:lnSpc>
              <a:spcAft>
                <a:spcPts val="800"/>
              </a:spcAft>
              <a:buFont typeface="+mj-lt"/>
              <a:buAutoNum type="arabicPeriod"/>
              <a:tabLst>
                <a:tab pos="3048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Prevention, Preparedness, Response,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Recovery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easures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250"/>
              </a:lnSpc>
              <a:spcAft>
                <a:spcPts val="800"/>
              </a:spcAft>
              <a:buFont typeface="+mj-lt"/>
              <a:buAutoNum type="arabicPeriod"/>
              <a:tabLst>
                <a:tab pos="3048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 and Update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loud-based DR Plan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6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Bef>
                <a:spcPts val="1125"/>
              </a:spcBef>
              <a:spcAft>
                <a:spcPts val="375"/>
              </a:spcAf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 a Risk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ssessment and Business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mpact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nalysis</a:t>
            </a:r>
            <a:r>
              <a:rPr lang="en-IN" sz="1800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First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tep in a Disaster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lanning in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Assess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urrent IT Infrastructure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as well as Identify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otential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hreats and Risk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actors that user Organization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most exposed to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Risk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ssessment helps user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Discover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ulnerabilities of User IT Infrastructure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Identify which Business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unctions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Components are most Critical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the same time,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mpact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nalysis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allows user to Estimate how Unexpected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ervice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isruption might affect User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63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Based on these Estimations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User can also Calculate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Financial and Non-financial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osts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ssociated with a DR Event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particularly Recovery Time Objective (RTO) and Recovery Point Objective (RPO).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RTO is the Maximum amount of time that IT Infrastructure can be Down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before any Serious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amage is Done to User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usiness.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RPO is the Maximum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mount of Data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which can be Lost as a result of Service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isruption.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Understanding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RTO and RPO can help User decide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which Data and Applications to Protect,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resources to invest in achieving DR Objectives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and which DR Strategies to implement in User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loud-based DR plan.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62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1125"/>
              </a:spcBef>
              <a:spcAft>
                <a:spcPts val="375"/>
              </a:spcAft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 Prevention, Preparedness, Response, and Recovery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easures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The Next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tep is to decide which Prevention, Preparedness, Response, and Recovery (PPRR)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measures should be implemented in Disaster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of the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nvironment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Prevention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allows user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 possible threats and eliminate system vulnerabilities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order to prevent a disaster from occurring in the first place.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Preparedness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entails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creating the outline of a DR plan which states what to do during an actual DR event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Remember to document every step of the process to ensure that the DR plan is properly executed during a disaster.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64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b="1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Response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Describes which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 Strategies should be Implemented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when a Disaster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trikes in order to Address an Incident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Mitigate its Impact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Recovery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determines what should be Done to Successfully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 user Infrastructure in case of a Disaster and how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Minimize the Damage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98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hoose a data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rotection Solution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apable of putting user DR Plan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into action and achieving DR objectives. For this purpose, consider the following criteria: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Available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Services / Hardware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apacity.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Bandwidth / Data Security.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Ease of Use / Service Scalability.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 / Reputation.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32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1125"/>
              </a:spcBef>
              <a:spcAft>
                <a:spcPts val="375"/>
              </a:spcAft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 and Update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loud-based DR Plan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After User have Created and Documented the DR Plan,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User should Run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egular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ests to see if Plan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ctually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orks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User Can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hether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usiness-critical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ata and Applications can be Recovered within the Expected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rame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5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1125"/>
              </a:spcBef>
              <a:spcAft>
                <a:spcPts val="375"/>
              </a:spcAft>
              <a:buNone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 and Update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loud-based DR Plan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Testing a Cloud-based DR Plan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help User identify any Issues and Inconsistencies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User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urrent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pproach to Disaster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in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omputing.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After the Test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user can decide what user DR Plan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acks and How it should be Updated in order to Achieve the required Results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Eliminate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xisting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ssues.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12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an initial step, 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 should work with Internal Auditor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create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risk framework tool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tool can help the organization get to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heart of risks by providing a view on the pervasive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evolving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interconnected nature of risks 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associated with cloud computing. </a:t>
            </a:r>
          </a:p>
        </p:txBody>
      </p:sp>
    </p:spTree>
    <p:extLst>
      <p:ext uri="{BB962C8B-B14F-4D97-AF65-F5344CB8AC3E}">
        <p14:creationId xmlns:p14="http://schemas.microsoft.com/office/powerpoint/2010/main" val="356430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III. Calculating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Financial Implications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Elements of the framework include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Governance, Risk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 and Compliance; delivery Strategy and Architecture; and Infrastructure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ecurity. 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i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a Tool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also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fficiency in Compliance and Risk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fforts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be used to Develop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 event Scenarios that require Integrated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esponses.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12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6FFEC0-157A-490D-BA9D-E2DFFC76DB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1616765"/>
            <a:ext cx="9492908" cy="4081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011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be more effective, the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ool should be Customized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include Regulatory, Geographic, Industry, and other Specific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ssues that Impact the Organization.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Auditor Modifies its Organizational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framework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Guides the Risk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onversation with IT and the Business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issues pertaining to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 Security, Identity and Access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anagement, and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 should be taken into account.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8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 Security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Companies should verify that cloud providers have acceptable procedures: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there Security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ulnerabilities that might have been Introduced by Other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ustomers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haring the Same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nvironment? Are Security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atches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erformed in a Timely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anner?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Risk that a Denial-of-Service attack will Occur, and how will the Organization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espond?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Security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ractices should be Introduced as Part of the move to the Cloud? Do Conflicting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ustomer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riorities have the Potential to Compromise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ecurity?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Organization is Unable to Independently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ecurity, What are the Implications?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2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Identity and Access Management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Organizations should consider how their authorization and access models will integrate with new cloud services. </a:t>
            </a:r>
          </a:p>
          <a:p>
            <a:pPr marL="0" lv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nternal and Cloud-based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dentity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omponents be Securely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ntegrated?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the Organization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onducted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dequate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iligence prior to Assigning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rivileges?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there Proper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ontrols for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anagement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nterfaces?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mplemented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egregation of Duties for its Staff?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62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Management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Because organizations may have to relinquish control over their data to cloud providers, it is crucial that they fully understand how data will be handled in the cloud environment.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the Complexity of Multiple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data Stores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ompromise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etention?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Risk of Unauthorized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ccess to or Inappropriate use of Sensitive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ata, and how will this be Handled? How will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otify the Organization of a Violation?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transfer of Data between Jurisdictions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iolate any Data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rivacy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aws?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the organization be able to Remove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from Multiple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tores?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206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Moving Forward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Implementing 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trategy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hanges the Risk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andscape in Profound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some Risks are Minimized, others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 up in their Place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Recognizing and Responding to this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Shifting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rganizational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 Profile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Auditor’s Purview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73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Control &amp; Audit Perspective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Auditors understand the interplay between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rocesses and Risk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they can help Business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eaders to Articulate their Appetite for Risk and help develop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for Mitigating it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the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rganization Adopts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echnology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nitiatives that Involve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omputing, IA should consider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taking Proactive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teps that include Engaging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takeholders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reviewing the Organizational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 framework, and Evaluating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otential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47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497498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is the most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valuable asset of modern-day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organizations.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Its loss can result in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irreversible damage to user business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including the loss of productivity, revenue, reputation, and even customers.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hard to predict when a disaster will occur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how serious its impact will be. </a:t>
            </a: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497498"/>
            <a:ext cx="9603275" cy="3843128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However, what user can control is the way respond to a disaster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successfully user organization will recover from it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ow user can use </a:t>
            </a:r>
            <a:r>
              <a:rPr lang="en-IN" sz="180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disaster recovery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in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computing for user benefit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8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following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uestions are Important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Does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isaster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in Cloud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iffer from Traditional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isaster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ecovery? 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Traditional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disaster recovery involves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IN" sz="180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building a remote disaster recovery (DR) site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which requires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constant maintenance and support on user part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356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this case, data protection and disaster recovery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performed manually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which can be a time-consuming and resource-intensive process.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Disaster recovery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cloud computing entails storing critical data and applications in cloud storage and failing over to a secondary site in case of a disaster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computing services are provided on a pay-as-you-go basis and can be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accessed from anywhere and at any time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Backup and disaster recovery in cloud computing can be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automated, requiring minimum input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 user part.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228600" algn="l"/>
              </a:tabLst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Does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isaster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lanning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ork in Cloud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omputing?</a:t>
            </a: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Creating, Testing, and Updating a DR plan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prepare user organization for an unexpected disaster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ensure safety and Continuity for User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usiness.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comprehensive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 Plan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should take into account User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nfrastructure, Potential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hreats and Vulnerabilities, most Critical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ssets and the order of their Recovery, and Workable DR Strategies.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Integration of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ervices in Disaster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ecovery allows user to Design a DR Plan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Automate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ach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tep of the Recovery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rocess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0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Security Availability and Disaster Recovery Strategies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IN" sz="1800" b="1" dirty="0"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Backup and Disaster Recovery in Cloud Computing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750"/>
              </a:spcAft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omputing is the On-demand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elivery of Computing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ervices over the Internet which operates on a Pay-As-You-Go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asis.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6262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1135</TotalTime>
  <Words>2489</Words>
  <Application>Microsoft Office PowerPoint</Application>
  <PresentationFormat>Widescreen</PresentationFormat>
  <Paragraphs>210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Arial Narrow</vt:lpstr>
      <vt:lpstr>Calibri</vt:lpstr>
      <vt:lpstr>Century Gothic</vt:lpstr>
      <vt:lpstr>Euphemia</vt:lpstr>
      <vt:lpstr>Gill Sans MT</vt:lpstr>
      <vt:lpstr>Plantagenet Cherokee</vt:lpstr>
      <vt:lpstr>robotoregular</vt:lpstr>
      <vt:lpstr>Symbol</vt:lpstr>
      <vt:lpstr>Wingdings</vt:lpstr>
      <vt:lpstr>Gallery</vt:lpstr>
      <vt:lpstr>Academic Literature 16x9</vt:lpstr>
      <vt:lpstr>Welcome to the Participants</vt:lpstr>
      <vt:lpstr>B. Cloud Computing Management Audit</vt:lpstr>
      <vt:lpstr>III. Calculating the Financial Implications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Security Availability and Disaster Recovery Strategies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Control &amp; Audit Perspective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41</cp:revision>
  <dcterms:created xsi:type="dcterms:W3CDTF">2020-10-01T03:17:05Z</dcterms:created>
  <dcterms:modified xsi:type="dcterms:W3CDTF">2021-03-03T11:06:14Z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