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8" r:id="rId5"/>
  </p:sldMasterIdLst>
  <p:notesMasterIdLst>
    <p:notesMasterId r:id="rId36"/>
  </p:notesMasterIdLst>
  <p:handoutMasterIdLst>
    <p:handoutMasterId r:id="rId37"/>
  </p:handoutMasterIdLst>
  <p:sldIdLst>
    <p:sldId id="629" r:id="rId6"/>
    <p:sldId id="366" r:id="rId7"/>
    <p:sldId id="256" r:id="rId8"/>
    <p:sldId id="364" r:id="rId9"/>
    <p:sldId id="368" r:id="rId10"/>
    <p:sldId id="369" r:id="rId11"/>
    <p:sldId id="630" r:id="rId12"/>
    <p:sldId id="370" r:id="rId13"/>
    <p:sldId id="631" r:id="rId14"/>
    <p:sldId id="371" r:id="rId15"/>
    <p:sldId id="372" r:id="rId16"/>
    <p:sldId id="632" r:id="rId17"/>
    <p:sldId id="373" r:id="rId18"/>
    <p:sldId id="633" r:id="rId19"/>
    <p:sldId id="637" r:id="rId20"/>
    <p:sldId id="636" r:id="rId21"/>
    <p:sldId id="367" r:id="rId22"/>
    <p:sldId id="635" r:id="rId23"/>
    <p:sldId id="382" r:id="rId24"/>
    <p:sldId id="383" r:id="rId25"/>
    <p:sldId id="384" r:id="rId26"/>
    <p:sldId id="385" r:id="rId27"/>
    <p:sldId id="386" r:id="rId28"/>
    <p:sldId id="387" r:id="rId29"/>
    <p:sldId id="634" r:id="rId30"/>
    <p:sldId id="388" r:id="rId31"/>
    <p:sldId id="389" r:id="rId32"/>
    <p:sldId id="390" r:id="rId33"/>
    <p:sldId id="391" r:id="rId34"/>
    <p:sldId id="26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3A17866F-5BBB-479B-9D32-2BAB79BBD3E7}"/>
    <pc:docChg chg="custSel delSld modSld">
      <pc:chgData name="Indu Sekhar Dantu" userId="4218edbc7ffe59d5" providerId="LiveId" clId="{3A17866F-5BBB-479B-9D32-2BAB79BBD3E7}" dt="2020-11-27T12:41:18.694" v="75" actId="20577"/>
      <pc:docMkLst>
        <pc:docMk/>
      </pc:docMkLst>
      <pc:sldChg chg="del">
        <pc:chgData name="Indu Sekhar Dantu" userId="4218edbc7ffe59d5" providerId="LiveId" clId="{3A17866F-5BBB-479B-9D32-2BAB79BBD3E7}" dt="2020-11-27T10:36:15.150" v="60" actId="47"/>
        <pc:sldMkLst>
          <pc:docMk/>
          <pc:sldMk cId="2412294028" sldId="263"/>
        </pc:sldMkLst>
      </pc:sldChg>
      <pc:sldChg chg="modSp mod">
        <pc:chgData name="Indu Sekhar Dantu" userId="4218edbc7ffe59d5" providerId="LiveId" clId="{3A17866F-5BBB-479B-9D32-2BAB79BBD3E7}" dt="2020-11-27T12:41:18.694" v="75" actId="20577"/>
        <pc:sldMkLst>
          <pc:docMk/>
          <pc:sldMk cId="2394598200" sldId="264"/>
        </pc:sldMkLst>
        <pc:spChg chg="mod">
          <ac:chgData name="Indu Sekhar Dantu" userId="4218edbc7ffe59d5" providerId="LiveId" clId="{3A17866F-5BBB-479B-9D32-2BAB79BBD3E7}" dt="2020-11-27T12:41:18.694" v="75" actId="20577"/>
          <ac:spMkLst>
            <pc:docMk/>
            <pc:sldMk cId="2394598200" sldId="264"/>
            <ac:spMk id="5" creationId="{709B7055-9267-49EB-9C0B-A1E68804365F}"/>
          </ac:spMkLst>
        </pc:spChg>
      </pc:sldChg>
      <pc:sldChg chg="del">
        <pc:chgData name="Indu Sekhar Dantu" userId="4218edbc7ffe59d5" providerId="LiveId" clId="{3A17866F-5BBB-479B-9D32-2BAB79BBD3E7}" dt="2020-11-27T10:36:17.395" v="63" actId="47"/>
        <pc:sldMkLst>
          <pc:docMk/>
          <pc:sldMk cId="323831672" sldId="273"/>
        </pc:sldMkLst>
      </pc:sldChg>
      <pc:sldChg chg="del">
        <pc:chgData name="Indu Sekhar Dantu" userId="4218edbc7ffe59d5" providerId="LiveId" clId="{3A17866F-5BBB-479B-9D32-2BAB79BBD3E7}" dt="2020-11-27T10:36:19.575" v="65" actId="47"/>
        <pc:sldMkLst>
          <pc:docMk/>
          <pc:sldMk cId="1071311220" sldId="274"/>
        </pc:sldMkLst>
      </pc:sldChg>
      <pc:sldChg chg="del">
        <pc:chgData name="Indu Sekhar Dantu" userId="4218edbc7ffe59d5" providerId="LiveId" clId="{3A17866F-5BBB-479B-9D32-2BAB79BBD3E7}" dt="2020-11-27T10:36:40.642" v="68" actId="47"/>
        <pc:sldMkLst>
          <pc:docMk/>
          <pc:sldMk cId="2587586936" sldId="280"/>
        </pc:sldMkLst>
      </pc:sldChg>
      <pc:sldChg chg="del">
        <pc:chgData name="Indu Sekhar Dantu" userId="4218edbc7ffe59d5" providerId="LiveId" clId="{3A17866F-5BBB-479B-9D32-2BAB79BBD3E7}" dt="2020-11-27T10:36:42.027" v="69" actId="47"/>
        <pc:sldMkLst>
          <pc:docMk/>
          <pc:sldMk cId="1725823708" sldId="287"/>
        </pc:sldMkLst>
      </pc:sldChg>
      <pc:sldChg chg="del">
        <pc:chgData name="Indu Sekhar Dantu" userId="4218edbc7ffe59d5" providerId="LiveId" clId="{3A17866F-5BBB-479B-9D32-2BAB79BBD3E7}" dt="2020-11-27T10:36:16.014" v="61" actId="47"/>
        <pc:sldMkLst>
          <pc:docMk/>
          <pc:sldMk cId="3804294966" sldId="299"/>
        </pc:sldMkLst>
      </pc:sldChg>
      <pc:sldChg chg="del">
        <pc:chgData name="Indu Sekhar Dantu" userId="4218edbc7ffe59d5" providerId="LiveId" clId="{3A17866F-5BBB-479B-9D32-2BAB79BBD3E7}" dt="2020-11-27T10:36:16.668" v="62" actId="47"/>
        <pc:sldMkLst>
          <pc:docMk/>
          <pc:sldMk cId="1079157938" sldId="300"/>
        </pc:sldMkLst>
      </pc:sldChg>
      <pc:sldChg chg="del">
        <pc:chgData name="Indu Sekhar Dantu" userId="4218edbc7ffe59d5" providerId="LiveId" clId="{3A17866F-5BBB-479B-9D32-2BAB79BBD3E7}" dt="2020-11-27T10:36:18.137" v="64" actId="47"/>
        <pc:sldMkLst>
          <pc:docMk/>
          <pc:sldMk cId="2797782353" sldId="301"/>
        </pc:sldMkLst>
      </pc:sldChg>
      <pc:sldChg chg="del">
        <pc:chgData name="Indu Sekhar Dantu" userId="4218edbc7ffe59d5" providerId="LiveId" clId="{3A17866F-5BBB-479B-9D32-2BAB79BBD3E7}" dt="2020-11-27T10:36:21.836" v="66" actId="47"/>
        <pc:sldMkLst>
          <pc:docMk/>
          <pc:sldMk cId="792295414" sldId="302"/>
        </pc:sldMkLst>
      </pc:sldChg>
      <pc:sldChg chg="del">
        <pc:chgData name="Indu Sekhar Dantu" userId="4218edbc7ffe59d5" providerId="LiveId" clId="{3A17866F-5BBB-479B-9D32-2BAB79BBD3E7}" dt="2020-11-27T10:30:29.524" v="54" actId="47"/>
        <pc:sldMkLst>
          <pc:docMk/>
          <pc:sldMk cId="3528890380" sldId="323"/>
        </pc:sldMkLst>
      </pc:sldChg>
      <pc:sldChg chg="del">
        <pc:chgData name="Indu Sekhar Dantu" userId="4218edbc7ffe59d5" providerId="LiveId" clId="{3A17866F-5BBB-479B-9D32-2BAB79BBD3E7}" dt="2020-11-27T10:30:30.607" v="55" actId="47"/>
        <pc:sldMkLst>
          <pc:docMk/>
          <pc:sldMk cId="1622551483" sldId="331"/>
        </pc:sldMkLst>
      </pc:sldChg>
      <pc:sldChg chg="del">
        <pc:chgData name="Indu Sekhar Dantu" userId="4218edbc7ffe59d5" providerId="LiveId" clId="{3A17866F-5BBB-479B-9D32-2BAB79BBD3E7}" dt="2020-11-27T10:30:32.297" v="56" actId="47"/>
        <pc:sldMkLst>
          <pc:docMk/>
          <pc:sldMk cId="3491670581" sldId="332"/>
        </pc:sldMkLst>
      </pc:sldChg>
      <pc:sldChg chg="del">
        <pc:chgData name="Indu Sekhar Dantu" userId="4218edbc7ffe59d5" providerId="LiveId" clId="{3A17866F-5BBB-479B-9D32-2BAB79BBD3E7}" dt="2020-11-27T10:36:14.430" v="59" actId="47"/>
        <pc:sldMkLst>
          <pc:docMk/>
          <pc:sldMk cId="3229602187" sldId="339"/>
        </pc:sldMkLst>
      </pc:sldChg>
      <pc:sldChg chg="del">
        <pc:chgData name="Indu Sekhar Dantu" userId="4218edbc7ffe59d5" providerId="LiveId" clId="{3A17866F-5BBB-479B-9D32-2BAB79BBD3E7}" dt="2020-11-27T10:36:36.863" v="67" actId="47"/>
        <pc:sldMkLst>
          <pc:docMk/>
          <pc:sldMk cId="2584847512" sldId="341"/>
        </pc:sldMkLst>
      </pc:sldChg>
      <pc:sldChg chg="del">
        <pc:chgData name="Indu Sekhar Dantu" userId="4218edbc7ffe59d5" providerId="LiveId" clId="{3A17866F-5BBB-479B-9D32-2BAB79BBD3E7}" dt="2020-11-27T10:34:16.124" v="58" actId="47"/>
        <pc:sldMkLst>
          <pc:docMk/>
          <pc:sldMk cId="2972385683" sldId="358"/>
        </pc:sldMkLst>
      </pc:sldChg>
      <pc:sldChg chg="del">
        <pc:chgData name="Indu Sekhar Dantu" userId="4218edbc7ffe59d5" providerId="LiveId" clId="{3A17866F-5BBB-479B-9D32-2BAB79BBD3E7}" dt="2020-11-27T10:34:14.636" v="57" actId="47"/>
        <pc:sldMkLst>
          <pc:docMk/>
          <pc:sldMk cId="3305605232" sldId="365"/>
        </pc:sldMkLst>
      </pc:sldChg>
      <pc:sldChg chg="addSp delSp modSp mod">
        <pc:chgData name="Indu Sekhar Dantu" userId="4218edbc7ffe59d5" providerId="LiveId" clId="{3A17866F-5BBB-479B-9D32-2BAB79BBD3E7}" dt="2020-11-24T15:14:26.027" v="53" actId="1036"/>
        <pc:sldMkLst>
          <pc:docMk/>
          <pc:sldMk cId="711155402" sldId="367"/>
        </pc:sldMkLst>
        <pc:spChg chg="del mod">
          <ac:chgData name="Indu Sekhar Dantu" userId="4218edbc7ffe59d5" providerId="LiveId" clId="{3A17866F-5BBB-479B-9D32-2BAB79BBD3E7}" dt="2020-11-24T15:13:04.953" v="1" actId="478"/>
          <ac:spMkLst>
            <pc:docMk/>
            <pc:sldMk cId="711155402" sldId="367"/>
            <ac:spMk id="2" creationId="{90DCA56C-7A25-4BD4-AA72-5256E68BE4CB}"/>
          </ac:spMkLst>
        </pc:spChg>
        <pc:spChg chg="del mod">
          <ac:chgData name="Indu Sekhar Dantu" userId="4218edbc7ffe59d5" providerId="LiveId" clId="{3A17866F-5BBB-479B-9D32-2BAB79BBD3E7}" dt="2020-11-24T15:13:57.991" v="31" actId="478"/>
          <ac:spMkLst>
            <pc:docMk/>
            <pc:sldMk cId="711155402" sldId="367"/>
            <ac:spMk id="3" creationId="{BBBCF363-1123-45B1-8A9A-ABCDA40EF3F2}"/>
          </ac:spMkLst>
        </pc:spChg>
        <pc:spChg chg="add del mod">
          <ac:chgData name="Indu Sekhar Dantu" userId="4218edbc7ffe59d5" providerId="LiveId" clId="{3A17866F-5BBB-479B-9D32-2BAB79BBD3E7}" dt="2020-11-24T15:13:07.198" v="2" actId="478"/>
          <ac:spMkLst>
            <pc:docMk/>
            <pc:sldMk cId="711155402" sldId="367"/>
            <ac:spMk id="6" creationId="{7E270401-BB87-49A7-B1EB-8AFA69C64CB6}"/>
          </ac:spMkLst>
        </pc:spChg>
        <pc:spChg chg="add del mod">
          <ac:chgData name="Indu Sekhar Dantu" userId="4218edbc7ffe59d5" providerId="LiveId" clId="{3A17866F-5BBB-479B-9D32-2BAB79BBD3E7}" dt="2020-11-24T15:14:00" v="32" actId="478"/>
          <ac:spMkLst>
            <pc:docMk/>
            <pc:sldMk cId="711155402" sldId="367"/>
            <ac:spMk id="10" creationId="{13625FD4-A960-43EE-897B-BD689E759FD3}"/>
          </ac:spMkLst>
        </pc:spChg>
        <pc:picChg chg="del">
          <ac:chgData name="Indu Sekhar Dantu" userId="4218edbc7ffe59d5" providerId="LiveId" clId="{3A17866F-5BBB-479B-9D32-2BAB79BBD3E7}" dt="2020-11-24T15:13:10.042" v="3" actId="478"/>
          <ac:picMkLst>
            <pc:docMk/>
            <pc:sldMk cId="711155402" sldId="367"/>
            <ac:picMk id="5" creationId="{D011E263-3212-4780-A140-E652B108BDC5}"/>
          </ac:picMkLst>
        </pc:picChg>
        <pc:picChg chg="add mod">
          <ac:chgData name="Indu Sekhar Dantu" userId="4218edbc7ffe59d5" providerId="LiveId" clId="{3A17866F-5BBB-479B-9D32-2BAB79BBD3E7}" dt="2020-11-24T15:14:26.027" v="53" actId="1036"/>
          <ac:picMkLst>
            <pc:docMk/>
            <pc:sldMk cId="711155402" sldId="367"/>
            <ac:picMk id="8" creationId="{0BC0A9C3-0298-449C-A6AC-726D2B16D6C1}"/>
          </ac:picMkLst>
        </pc:picChg>
      </pc:sldChg>
    </pc:docChg>
  </pc:docChgLst>
  <pc:docChgLst>
    <pc:chgData name="Indu Sekhar Dantu" userId="4218edbc7ffe59d5" providerId="LiveId" clId="{E485131F-0996-458C-A031-AE984551714C}"/>
    <pc:docChg chg="undo redo custSel addSld delSld modSld sldOrd">
      <pc:chgData name="Indu Sekhar Dantu" userId="4218edbc7ffe59d5" providerId="LiveId" clId="{E485131F-0996-458C-A031-AE984551714C}" dt="2021-03-03T11:28:46.730" v="1083" actId="2696"/>
      <pc:docMkLst>
        <pc:docMk/>
      </pc:docMkLst>
      <pc:sldChg chg="modSp mod">
        <pc:chgData name="Indu Sekhar Dantu" userId="4218edbc7ffe59d5" providerId="LiveId" clId="{E485131F-0996-458C-A031-AE984551714C}" dt="2021-02-22T15:45:26.296" v="5" actId="20577"/>
        <pc:sldMkLst>
          <pc:docMk/>
          <pc:sldMk cId="410429437" sldId="256"/>
        </pc:sldMkLst>
        <pc:spChg chg="mod">
          <ac:chgData name="Indu Sekhar Dantu" userId="4218edbc7ffe59d5" providerId="LiveId" clId="{E485131F-0996-458C-A031-AE984551714C}" dt="2021-02-22T15:45:26.296" v="5" actId="20577"/>
          <ac:spMkLst>
            <pc:docMk/>
            <pc:sldMk cId="410429437" sldId="256"/>
            <ac:spMk id="2" creationId="{90DCA56C-7A25-4BD4-AA72-5256E68BE4CB}"/>
          </ac:spMkLst>
        </pc:spChg>
      </pc:sldChg>
      <pc:sldChg chg="modSp mod">
        <pc:chgData name="Indu Sekhar Dantu" userId="4218edbc7ffe59d5" providerId="LiveId" clId="{E485131F-0996-458C-A031-AE984551714C}" dt="2021-03-03T08:11:19.876" v="343" actId="113"/>
        <pc:sldMkLst>
          <pc:docMk/>
          <pc:sldMk cId="876088118" sldId="364"/>
        </pc:sldMkLst>
        <pc:spChg chg="mod">
          <ac:chgData name="Indu Sekhar Dantu" userId="4218edbc7ffe59d5" providerId="LiveId" clId="{E485131F-0996-458C-A031-AE984551714C}" dt="2021-02-22T16:10:55.105" v="51" actId="6549"/>
          <ac:spMkLst>
            <pc:docMk/>
            <pc:sldMk cId="876088118" sldId="364"/>
            <ac:spMk id="2" creationId="{B569CD3E-5E33-4EB5-A2CE-C636605E633F}"/>
          </ac:spMkLst>
        </pc:spChg>
        <pc:spChg chg="mod">
          <ac:chgData name="Indu Sekhar Dantu" userId="4218edbc7ffe59d5" providerId="LiveId" clId="{E485131F-0996-458C-A031-AE984551714C}" dt="2021-03-03T08:11:19.876" v="343" actId="113"/>
          <ac:spMkLst>
            <pc:docMk/>
            <pc:sldMk cId="876088118" sldId="364"/>
            <ac:spMk id="3" creationId="{C3C0199F-A274-44C6-BF37-784A855E6EEA}"/>
          </ac:spMkLst>
        </pc:spChg>
      </pc:sldChg>
      <pc:sldChg chg="del">
        <pc:chgData name="Indu Sekhar Dantu" userId="4218edbc7ffe59d5" providerId="LiveId" clId="{E485131F-0996-458C-A031-AE984551714C}" dt="2021-02-22T16:10:36.182" v="7" actId="47"/>
        <pc:sldMkLst>
          <pc:docMk/>
          <pc:sldMk cId="4107847369" sldId="365"/>
        </pc:sldMkLst>
      </pc:sldChg>
      <pc:sldChg chg="modSp mod">
        <pc:chgData name="Indu Sekhar Dantu" userId="4218edbc7ffe59d5" providerId="LiveId" clId="{E485131F-0996-458C-A031-AE984551714C}" dt="2021-02-22T16:24:21.174" v="148" actId="20577"/>
        <pc:sldMkLst>
          <pc:docMk/>
          <pc:sldMk cId="738520826" sldId="366"/>
        </pc:sldMkLst>
        <pc:spChg chg="mod">
          <ac:chgData name="Indu Sekhar Dantu" userId="4218edbc7ffe59d5" providerId="LiveId" clId="{E485131F-0996-458C-A031-AE984551714C}" dt="2021-02-22T16:24:21.174" v="148" actId="20577"/>
          <ac:spMkLst>
            <pc:docMk/>
            <pc:sldMk cId="738520826" sldId="366"/>
            <ac:spMk id="2" creationId="{90DCA56C-7A25-4BD4-AA72-5256E68BE4CB}"/>
          </ac:spMkLst>
        </pc:spChg>
      </pc:sldChg>
      <pc:sldChg chg="modSp mod">
        <pc:chgData name="Indu Sekhar Dantu" userId="4218edbc7ffe59d5" providerId="LiveId" clId="{E485131F-0996-458C-A031-AE984551714C}" dt="2021-03-03T08:27:06.236" v="823" actId="113"/>
        <pc:sldMkLst>
          <pc:docMk/>
          <pc:sldMk cId="3589904604" sldId="367"/>
        </pc:sldMkLst>
        <pc:spChg chg="mod">
          <ac:chgData name="Indu Sekhar Dantu" userId="4218edbc7ffe59d5" providerId="LiveId" clId="{E485131F-0996-458C-A031-AE984551714C}" dt="2021-02-22T16:11:19.920" v="115" actId="20577"/>
          <ac:spMkLst>
            <pc:docMk/>
            <pc:sldMk cId="3589904604" sldId="367"/>
            <ac:spMk id="2" creationId="{B569CD3E-5E33-4EB5-A2CE-C636605E633F}"/>
          </ac:spMkLst>
        </pc:spChg>
        <pc:spChg chg="mod">
          <ac:chgData name="Indu Sekhar Dantu" userId="4218edbc7ffe59d5" providerId="LiveId" clId="{E485131F-0996-458C-A031-AE984551714C}" dt="2021-03-03T08:27:06.236" v="823" actId="113"/>
          <ac:spMkLst>
            <pc:docMk/>
            <pc:sldMk cId="3589904604" sldId="367"/>
            <ac:spMk id="3" creationId="{C3C0199F-A274-44C6-BF37-784A855E6EEA}"/>
          </ac:spMkLst>
        </pc:spChg>
      </pc:sldChg>
      <pc:sldChg chg="modSp add mod">
        <pc:chgData name="Indu Sekhar Dantu" userId="4218edbc7ffe59d5" providerId="LiveId" clId="{E485131F-0996-458C-A031-AE984551714C}" dt="2021-03-03T08:11:42.420" v="354" actId="20577"/>
        <pc:sldMkLst>
          <pc:docMk/>
          <pc:sldMk cId="1733559854" sldId="368"/>
        </pc:sldMkLst>
        <pc:spChg chg="mod">
          <ac:chgData name="Indu Sekhar Dantu" userId="4218edbc7ffe59d5" providerId="LiveId" clId="{E485131F-0996-458C-A031-AE984551714C}" dt="2021-03-03T08:11:42.420" v="354" actId="20577"/>
          <ac:spMkLst>
            <pc:docMk/>
            <pc:sldMk cId="1733559854" sldId="368"/>
            <ac:spMk id="3" creationId="{C3C0199F-A274-44C6-BF37-784A855E6EEA}"/>
          </ac:spMkLst>
        </pc:spChg>
      </pc:sldChg>
      <pc:sldChg chg="modSp add mod">
        <pc:chgData name="Indu Sekhar Dantu" userId="4218edbc7ffe59d5" providerId="LiveId" clId="{E485131F-0996-458C-A031-AE984551714C}" dt="2021-03-03T08:13:39.122" v="399" actId="113"/>
        <pc:sldMkLst>
          <pc:docMk/>
          <pc:sldMk cId="3243911491" sldId="369"/>
        </pc:sldMkLst>
        <pc:spChg chg="mod">
          <ac:chgData name="Indu Sekhar Dantu" userId="4218edbc7ffe59d5" providerId="LiveId" clId="{E485131F-0996-458C-A031-AE984551714C}" dt="2021-03-03T08:13:39.122" v="399" actId="113"/>
          <ac:spMkLst>
            <pc:docMk/>
            <pc:sldMk cId="3243911491" sldId="369"/>
            <ac:spMk id="3" creationId="{C3C0199F-A274-44C6-BF37-784A855E6EEA}"/>
          </ac:spMkLst>
        </pc:spChg>
      </pc:sldChg>
      <pc:sldChg chg="modSp add mod">
        <pc:chgData name="Indu Sekhar Dantu" userId="4218edbc7ffe59d5" providerId="LiveId" clId="{E485131F-0996-458C-A031-AE984551714C}" dt="2021-03-03T08:16:02.893" v="472" actId="113"/>
        <pc:sldMkLst>
          <pc:docMk/>
          <pc:sldMk cId="4259674240" sldId="370"/>
        </pc:sldMkLst>
        <pc:spChg chg="mod">
          <ac:chgData name="Indu Sekhar Dantu" userId="4218edbc7ffe59d5" providerId="LiveId" clId="{E485131F-0996-458C-A031-AE984551714C}" dt="2021-03-03T08:16:02.893" v="472" actId="113"/>
          <ac:spMkLst>
            <pc:docMk/>
            <pc:sldMk cId="4259674240" sldId="370"/>
            <ac:spMk id="3" creationId="{C3C0199F-A274-44C6-BF37-784A855E6EEA}"/>
          </ac:spMkLst>
        </pc:spChg>
      </pc:sldChg>
      <pc:sldChg chg="modSp add mod">
        <pc:chgData name="Indu Sekhar Dantu" userId="4218edbc7ffe59d5" providerId="LiveId" clId="{E485131F-0996-458C-A031-AE984551714C}" dt="2021-03-03T08:19:30.199" v="559" actId="20577"/>
        <pc:sldMkLst>
          <pc:docMk/>
          <pc:sldMk cId="637100051" sldId="371"/>
        </pc:sldMkLst>
        <pc:spChg chg="mod">
          <ac:chgData name="Indu Sekhar Dantu" userId="4218edbc7ffe59d5" providerId="LiveId" clId="{E485131F-0996-458C-A031-AE984551714C}" dt="2021-03-03T08:19:30.199" v="559" actId="20577"/>
          <ac:spMkLst>
            <pc:docMk/>
            <pc:sldMk cId="637100051" sldId="371"/>
            <ac:spMk id="3" creationId="{C3C0199F-A274-44C6-BF37-784A855E6EEA}"/>
          </ac:spMkLst>
        </pc:spChg>
      </pc:sldChg>
      <pc:sldChg chg="modSp add mod">
        <pc:chgData name="Indu Sekhar Dantu" userId="4218edbc7ffe59d5" providerId="LiveId" clId="{E485131F-0996-458C-A031-AE984551714C}" dt="2021-03-03T08:19:25.875" v="555" actId="20577"/>
        <pc:sldMkLst>
          <pc:docMk/>
          <pc:sldMk cId="3407066149" sldId="372"/>
        </pc:sldMkLst>
        <pc:spChg chg="mod">
          <ac:chgData name="Indu Sekhar Dantu" userId="4218edbc7ffe59d5" providerId="LiveId" clId="{E485131F-0996-458C-A031-AE984551714C}" dt="2021-03-03T08:19:25.875" v="555" actId="20577"/>
          <ac:spMkLst>
            <pc:docMk/>
            <pc:sldMk cId="3407066149" sldId="372"/>
            <ac:spMk id="3" creationId="{C3C0199F-A274-44C6-BF37-784A855E6EEA}"/>
          </ac:spMkLst>
        </pc:spChg>
      </pc:sldChg>
      <pc:sldChg chg="modSp add mod">
        <pc:chgData name="Indu Sekhar Dantu" userId="4218edbc7ffe59d5" providerId="LiveId" clId="{E485131F-0996-458C-A031-AE984551714C}" dt="2021-03-03T08:22:50.339" v="674" actId="20577"/>
        <pc:sldMkLst>
          <pc:docMk/>
          <pc:sldMk cId="3606609102" sldId="373"/>
        </pc:sldMkLst>
        <pc:spChg chg="mod">
          <ac:chgData name="Indu Sekhar Dantu" userId="4218edbc7ffe59d5" providerId="LiveId" clId="{E485131F-0996-458C-A031-AE984551714C}" dt="2021-03-03T08:22:50.339" v="674" actId="20577"/>
          <ac:spMkLst>
            <pc:docMk/>
            <pc:sldMk cId="3606609102" sldId="373"/>
            <ac:spMk id="3" creationId="{C3C0199F-A274-44C6-BF37-784A855E6EEA}"/>
          </ac:spMkLst>
        </pc:spChg>
      </pc:sldChg>
      <pc:sldChg chg="add del">
        <pc:chgData name="Indu Sekhar Dantu" userId="4218edbc7ffe59d5" providerId="LiveId" clId="{E485131F-0996-458C-A031-AE984551714C}" dt="2021-03-02T15:30:03.902" v="175" actId="47"/>
        <pc:sldMkLst>
          <pc:docMk/>
          <pc:sldMk cId="758422287" sldId="374"/>
        </pc:sldMkLst>
      </pc:sldChg>
      <pc:sldChg chg="add del">
        <pc:chgData name="Indu Sekhar Dantu" userId="4218edbc7ffe59d5" providerId="LiveId" clId="{E485131F-0996-458C-A031-AE984551714C}" dt="2021-03-02T15:30:04.599" v="176" actId="47"/>
        <pc:sldMkLst>
          <pc:docMk/>
          <pc:sldMk cId="3575979645" sldId="375"/>
        </pc:sldMkLst>
      </pc:sldChg>
      <pc:sldChg chg="add del">
        <pc:chgData name="Indu Sekhar Dantu" userId="4218edbc7ffe59d5" providerId="LiveId" clId="{E485131F-0996-458C-A031-AE984551714C}" dt="2021-03-02T15:30:05.514" v="177" actId="47"/>
        <pc:sldMkLst>
          <pc:docMk/>
          <pc:sldMk cId="209441709" sldId="376"/>
        </pc:sldMkLst>
      </pc:sldChg>
      <pc:sldChg chg="add del">
        <pc:chgData name="Indu Sekhar Dantu" userId="4218edbc7ffe59d5" providerId="LiveId" clId="{E485131F-0996-458C-A031-AE984551714C}" dt="2021-03-02T15:30:06.310" v="178" actId="47"/>
        <pc:sldMkLst>
          <pc:docMk/>
          <pc:sldMk cId="3732305535" sldId="377"/>
        </pc:sldMkLst>
      </pc:sldChg>
      <pc:sldChg chg="add del">
        <pc:chgData name="Indu Sekhar Dantu" userId="4218edbc7ffe59d5" providerId="LiveId" clId="{E485131F-0996-458C-A031-AE984551714C}" dt="2021-03-02T15:30:07.215" v="179" actId="47"/>
        <pc:sldMkLst>
          <pc:docMk/>
          <pc:sldMk cId="3707424678" sldId="378"/>
        </pc:sldMkLst>
      </pc:sldChg>
      <pc:sldChg chg="add del">
        <pc:chgData name="Indu Sekhar Dantu" userId="4218edbc7ffe59d5" providerId="LiveId" clId="{E485131F-0996-458C-A031-AE984551714C}" dt="2021-03-02T15:30:08.075" v="180" actId="47"/>
        <pc:sldMkLst>
          <pc:docMk/>
          <pc:sldMk cId="804052202" sldId="379"/>
        </pc:sldMkLst>
      </pc:sldChg>
      <pc:sldChg chg="add del">
        <pc:chgData name="Indu Sekhar Dantu" userId="4218edbc7ffe59d5" providerId="LiveId" clId="{E485131F-0996-458C-A031-AE984551714C}" dt="2021-03-02T15:30:09.082" v="181" actId="47"/>
        <pc:sldMkLst>
          <pc:docMk/>
          <pc:sldMk cId="2602691602" sldId="380"/>
        </pc:sldMkLst>
      </pc:sldChg>
      <pc:sldChg chg="add del">
        <pc:chgData name="Indu Sekhar Dantu" userId="4218edbc7ffe59d5" providerId="LiveId" clId="{E485131F-0996-458C-A031-AE984551714C}" dt="2021-03-02T15:30:15.395" v="184" actId="47"/>
        <pc:sldMkLst>
          <pc:docMk/>
          <pc:sldMk cId="979086279" sldId="381"/>
        </pc:sldMkLst>
      </pc:sldChg>
      <pc:sldChg chg="modSp add mod">
        <pc:chgData name="Indu Sekhar Dantu" userId="4218edbc7ffe59d5" providerId="LiveId" clId="{E485131F-0996-458C-A031-AE984551714C}" dt="2021-03-03T11:12:47.888" v="970" actId="113"/>
        <pc:sldMkLst>
          <pc:docMk/>
          <pc:sldMk cId="1936375751" sldId="382"/>
        </pc:sldMkLst>
        <pc:spChg chg="mod">
          <ac:chgData name="Indu Sekhar Dantu" userId="4218edbc7ffe59d5" providerId="LiveId" clId="{E485131F-0996-458C-A031-AE984551714C}" dt="2021-03-03T11:12:47.888" v="970" actId="113"/>
          <ac:spMkLst>
            <pc:docMk/>
            <pc:sldMk cId="1936375751" sldId="382"/>
            <ac:spMk id="3" creationId="{C3C0199F-A274-44C6-BF37-784A855E6EEA}"/>
          </ac:spMkLst>
        </pc:spChg>
      </pc:sldChg>
      <pc:sldChg chg="modSp add mod">
        <pc:chgData name="Indu Sekhar Dantu" userId="4218edbc7ffe59d5" providerId="LiveId" clId="{E485131F-0996-458C-A031-AE984551714C}" dt="2021-03-03T11:19:41.495" v="1038" actId="20577"/>
        <pc:sldMkLst>
          <pc:docMk/>
          <pc:sldMk cId="1301651886" sldId="383"/>
        </pc:sldMkLst>
        <pc:spChg chg="mod">
          <ac:chgData name="Indu Sekhar Dantu" userId="4218edbc7ffe59d5" providerId="LiveId" clId="{E485131F-0996-458C-A031-AE984551714C}" dt="2021-03-03T11:19:41.495" v="1038" actId="20577"/>
          <ac:spMkLst>
            <pc:docMk/>
            <pc:sldMk cId="1301651886" sldId="383"/>
            <ac:spMk id="3" creationId="{C3C0199F-A274-44C6-BF37-784A855E6EEA}"/>
          </ac:spMkLst>
        </pc:spChg>
      </pc:sldChg>
      <pc:sldChg chg="modSp add mod">
        <pc:chgData name="Indu Sekhar Dantu" userId="4218edbc7ffe59d5" providerId="LiveId" clId="{E485131F-0996-458C-A031-AE984551714C}" dt="2021-03-03T11:24:42.052" v="1060" actId="113"/>
        <pc:sldMkLst>
          <pc:docMk/>
          <pc:sldMk cId="1625189967" sldId="384"/>
        </pc:sldMkLst>
        <pc:spChg chg="mod">
          <ac:chgData name="Indu Sekhar Dantu" userId="4218edbc7ffe59d5" providerId="LiveId" clId="{E485131F-0996-458C-A031-AE984551714C}" dt="2021-03-03T11:24:42.052" v="1060" actId="113"/>
          <ac:spMkLst>
            <pc:docMk/>
            <pc:sldMk cId="1625189967" sldId="384"/>
            <ac:spMk id="3" creationId="{C3C0199F-A274-44C6-BF37-784A855E6EEA}"/>
          </ac:spMkLst>
        </pc:spChg>
      </pc:sldChg>
      <pc:sldChg chg="modSp add mod">
        <pc:chgData name="Indu Sekhar Dantu" userId="4218edbc7ffe59d5" providerId="LiveId" clId="{E485131F-0996-458C-A031-AE984551714C}" dt="2021-03-03T06:39:53.699" v="281" actId="20577"/>
        <pc:sldMkLst>
          <pc:docMk/>
          <pc:sldMk cId="830104281" sldId="385"/>
        </pc:sldMkLst>
        <pc:spChg chg="mod">
          <ac:chgData name="Indu Sekhar Dantu" userId="4218edbc7ffe59d5" providerId="LiveId" clId="{E485131F-0996-458C-A031-AE984551714C}" dt="2021-03-03T06:39:53.699" v="281" actId="20577"/>
          <ac:spMkLst>
            <pc:docMk/>
            <pc:sldMk cId="830104281" sldId="385"/>
            <ac:spMk id="3" creationId="{C3C0199F-A274-44C6-BF37-784A855E6EEA}"/>
          </ac:spMkLst>
        </pc:spChg>
      </pc:sldChg>
      <pc:sldChg chg="modSp add mod">
        <pc:chgData name="Indu Sekhar Dantu" userId="4218edbc7ffe59d5" providerId="LiveId" clId="{E485131F-0996-458C-A031-AE984551714C}" dt="2021-03-03T06:40:19.892" v="286" actId="20577"/>
        <pc:sldMkLst>
          <pc:docMk/>
          <pc:sldMk cId="2087102447" sldId="386"/>
        </pc:sldMkLst>
        <pc:spChg chg="mod">
          <ac:chgData name="Indu Sekhar Dantu" userId="4218edbc7ffe59d5" providerId="LiveId" clId="{E485131F-0996-458C-A031-AE984551714C}" dt="2021-03-03T06:40:19.892" v="286" actId="20577"/>
          <ac:spMkLst>
            <pc:docMk/>
            <pc:sldMk cId="2087102447" sldId="386"/>
            <ac:spMk id="3" creationId="{C3C0199F-A274-44C6-BF37-784A855E6EEA}"/>
          </ac:spMkLst>
        </pc:spChg>
      </pc:sldChg>
      <pc:sldChg chg="modSp add mod">
        <pc:chgData name="Indu Sekhar Dantu" userId="4218edbc7ffe59d5" providerId="LiveId" clId="{E485131F-0996-458C-A031-AE984551714C}" dt="2021-03-03T11:25:02.758" v="1064" actId="20577"/>
        <pc:sldMkLst>
          <pc:docMk/>
          <pc:sldMk cId="3068673581" sldId="387"/>
        </pc:sldMkLst>
        <pc:spChg chg="mod">
          <ac:chgData name="Indu Sekhar Dantu" userId="4218edbc7ffe59d5" providerId="LiveId" clId="{E485131F-0996-458C-A031-AE984551714C}" dt="2021-03-03T11:25:02.758" v="1064" actId="20577"/>
          <ac:spMkLst>
            <pc:docMk/>
            <pc:sldMk cId="3068673581" sldId="387"/>
            <ac:spMk id="3" creationId="{C3C0199F-A274-44C6-BF37-784A855E6EEA}"/>
          </ac:spMkLst>
        </pc:spChg>
      </pc:sldChg>
      <pc:sldChg chg="modSp add mod">
        <pc:chgData name="Indu Sekhar Dantu" userId="4218edbc7ffe59d5" providerId="LiveId" clId="{E485131F-0996-458C-A031-AE984551714C}" dt="2021-03-03T11:25:56.014" v="1066" actId="6549"/>
        <pc:sldMkLst>
          <pc:docMk/>
          <pc:sldMk cId="1673654091" sldId="388"/>
        </pc:sldMkLst>
        <pc:spChg chg="mod">
          <ac:chgData name="Indu Sekhar Dantu" userId="4218edbc7ffe59d5" providerId="LiveId" clId="{E485131F-0996-458C-A031-AE984551714C}" dt="2021-03-03T11:25:56.014" v="1066" actId="6549"/>
          <ac:spMkLst>
            <pc:docMk/>
            <pc:sldMk cId="1673654091" sldId="388"/>
            <ac:spMk id="3" creationId="{C3C0199F-A274-44C6-BF37-784A855E6EEA}"/>
          </ac:spMkLst>
        </pc:spChg>
      </pc:sldChg>
      <pc:sldChg chg="modSp add mod">
        <pc:chgData name="Indu Sekhar Dantu" userId="4218edbc7ffe59d5" providerId="LiveId" clId="{E485131F-0996-458C-A031-AE984551714C}" dt="2021-03-03T11:25:22.861" v="1065" actId="20577"/>
        <pc:sldMkLst>
          <pc:docMk/>
          <pc:sldMk cId="3846474856" sldId="389"/>
        </pc:sldMkLst>
        <pc:spChg chg="mod">
          <ac:chgData name="Indu Sekhar Dantu" userId="4218edbc7ffe59d5" providerId="LiveId" clId="{E485131F-0996-458C-A031-AE984551714C}" dt="2021-03-03T11:25:22.861" v="1065" actId="20577"/>
          <ac:spMkLst>
            <pc:docMk/>
            <pc:sldMk cId="3846474856" sldId="389"/>
            <ac:spMk id="3" creationId="{C3C0199F-A274-44C6-BF37-784A855E6EEA}"/>
          </ac:spMkLst>
        </pc:spChg>
      </pc:sldChg>
      <pc:sldChg chg="modSp add mod">
        <pc:chgData name="Indu Sekhar Dantu" userId="4218edbc7ffe59d5" providerId="LiveId" clId="{E485131F-0996-458C-A031-AE984551714C}" dt="2021-03-03T11:08:38.912" v="887" actId="20577"/>
        <pc:sldMkLst>
          <pc:docMk/>
          <pc:sldMk cId="526115216" sldId="390"/>
        </pc:sldMkLst>
        <pc:spChg chg="mod">
          <ac:chgData name="Indu Sekhar Dantu" userId="4218edbc7ffe59d5" providerId="LiveId" clId="{E485131F-0996-458C-A031-AE984551714C}" dt="2021-03-03T11:08:38.912" v="887" actId="20577"/>
          <ac:spMkLst>
            <pc:docMk/>
            <pc:sldMk cId="526115216" sldId="390"/>
            <ac:spMk id="3" creationId="{C3C0199F-A274-44C6-BF37-784A855E6EEA}"/>
          </ac:spMkLst>
        </pc:spChg>
      </pc:sldChg>
      <pc:sldChg chg="modSp add mod">
        <pc:chgData name="Indu Sekhar Dantu" userId="4218edbc7ffe59d5" providerId="LiveId" clId="{E485131F-0996-458C-A031-AE984551714C}" dt="2021-03-03T11:08:08.428" v="871" actId="114"/>
        <pc:sldMkLst>
          <pc:docMk/>
          <pc:sldMk cId="1177170218" sldId="391"/>
        </pc:sldMkLst>
        <pc:spChg chg="mod">
          <ac:chgData name="Indu Sekhar Dantu" userId="4218edbc7ffe59d5" providerId="LiveId" clId="{E485131F-0996-458C-A031-AE984551714C}" dt="2021-03-03T11:08:08.428" v="871" actId="114"/>
          <ac:spMkLst>
            <pc:docMk/>
            <pc:sldMk cId="1177170218" sldId="391"/>
            <ac:spMk id="3" creationId="{C3C0199F-A274-44C6-BF37-784A855E6EEA}"/>
          </ac:spMkLst>
        </pc:spChg>
      </pc:sldChg>
      <pc:sldChg chg="add del">
        <pc:chgData name="Indu Sekhar Dantu" userId="4218edbc7ffe59d5" providerId="LiveId" clId="{E485131F-0996-458C-A031-AE984551714C}" dt="2021-03-02T15:33:12.157" v="199" actId="47"/>
        <pc:sldMkLst>
          <pc:docMk/>
          <pc:sldMk cId="67808380" sldId="392"/>
        </pc:sldMkLst>
      </pc:sldChg>
      <pc:sldChg chg="add del">
        <pc:chgData name="Indu Sekhar Dantu" userId="4218edbc7ffe59d5" providerId="LiveId" clId="{E485131F-0996-458C-A031-AE984551714C}" dt="2021-03-02T15:33:12.928" v="200" actId="47"/>
        <pc:sldMkLst>
          <pc:docMk/>
          <pc:sldMk cId="777988476" sldId="393"/>
        </pc:sldMkLst>
      </pc:sldChg>
      <pc:sldChg chg="add del">
        <pc:chgData name="Indu Sekhar Dantu" userId="4218edbc7ffe59d5" providerId="LiveId" clId="{E485131F-0996-458C-A031-AE984551714C}" dt="2021-03-02T15:33:13.776" v="201" actId="47"/>
        <pc:sldMkLst>
          <pc:docMk/>
          <pc:sldMk cId="768435875" sldId="394"/>
        </pc:sldMkLst>
      </pc:sldChg>
      <pc:sldChg chg="add del">
        <pc:chgData name="Indu Sekhar Dantu" userId="4218edbc7ffe59d5" providerId="LiveId" clId="{E485131F-0996-458C-A031-AE984551714C}" dt="2021-03-02T15:33:19.138" v="202" actId="47"/>
        <pc:sldMkLst>
          <pc:docMk/>
          <pc:sldMk cId="686273736" sldId="395"/>
        </pc:sldMkLst>
      </pc:sldChg>
      <pc:sldChg chg="modSp mod">
        <pc:chgData name="Indu Sekhar Dantu" userId="4218edbc7ffe59d5" providerId="LiveId" clId="{E485131F-0996-458C-A031-AE984551714C}" dt="2021-03-03T08:14:28.240" v="427" actId="113"/>
        <pc:sldMkLst>
          <pc:docMk/>
          <pc:sldMk cId="2053710926" sldId="630"/>
        </pc:sldMkLst>
        <pc:spChg chg="mod">
          <ac:chgData name="Indu Sekhar Dantu" userId="4218edbc7ffe59d5" providerId="LiveId" clId="{E485131F-0996-458C-A031-AE984551714C}" dt="2021-03-03T08:14:28.240" v="427" actId="113"/>
          <ac:spMkLst>
            <pc:docMk/>
            <pc:sldMk cId="2053710926" sldId="630"/>
            <ac:spMk id="3" creationId="{C3C0199F-A274-44C6-BF37-784A855E6EEA}"/>
          </ac:spMkLst>
        </pc:spChg>
      </pc:sldChg>
      <pc:sldChg chg="modSp mod">
        <pc:chgData name="Indu Sekhar Dantu" userId="4218edbc7ffe59d5" providerId="LiveId" clId="{E485131F-0996-458C-A031-AE984551714C}" dt="2021-03-03T08:17:01.557" v="500" actId="113"/>
        <pc:sldMkLst>
          <pc:docMk/>
          <pc:sldMk cId="1740608250" sldId="631"/>
        </pc:sldMkLst>
        <pc:spChg chg="mod">
          <ac:chgData name="Indu Sekhar Dantu" userId="4218edbc7ffe59d5" providerId="LiveId" clId="{E485131F-0996-458C-A031-AE984551714C}" dt="2021-03-03T08:17:01.557" v="500" actId="113"/>
          <ac:spMkLst>
            <pc:docMk/>
            <pc:sldMk cId="1740608250" sldId="631"/>
            <ac:spMk id="3" creationId="{C3C0199F-A274-44C6-BF37-784A855E6EEA}"/>
          </ac:spMkLst>
        </pc:spChg>
      </pc:sldChg>
      <pc:sldChg chg="modSp mod">
        <pc:chgData name="Indu Sekhar Dantu" userId="4218edbc7ffe59d5" providerId="LiveId" clId="{E485131F-0996-458C-A031-AE984551714C}" dt="2021-03-03T08:21:23.307" v="628" actId="113"/>
        <pc:sldMkLst>
          <pc:docMk/>
          <pc:sldMk cId="937931076" sldId="632"/>
        </pc:sldMkLst>
        <pc:spChg chg="mod">
          <ac:chgData name="Indu Sekhar Dantu" userId="4218edbc7ffe59d5" providerId="LiveId" clId="{E485131F-0996-458C-A031-AE984551714C}" dt="2021-03-03T08:21:23.307" v="628" actId="113"/>
          <ac:spMkLst>
            <pc:docMk/>
            <pc:sldMk cId="937931076" sldId="632"/>
            <ac:spMk id="3" creationId="{C3C0199F-A274-44C6-BF37-784A855E6EEA}"/>
          </ac:spMkLst>
        </pc:spChg>
      </pc:sldChg>
      <pc:sldChg chg="modSp mod">
        <pc:chgData name="Indu Sekhar Dantu" userId="4218edbc7ffe59d5" providerId="LiveId" clId="{E485131F-0996-458C-A031-AE984551714C}" dt="2021-03-03T08:24:21.434" v="731" actId="20577"/>
        <pc:sldMkLst>
          <pc:docMk/>
          <pc:sldMk cId="3609870788" sldId="633"/>
        </pc:sldMkLst>
        <pc:spChg chg="mod">
          <ac:chgData name="Indu Sekhar Dantu" userId="4218edbc7ffe59d5" providerId="LiveId" clId="{E485131F-0996-458C-A031-AE984551714C}" dt="2021-03-03T08:24:21.434" v="731" actId="20577"/>
          <ac:spMkLst>
            <pc:docMk/>
            <pc:sldMk cId="3609870788" sldId="633"/>
            <ac:spMk id="3" creationId="{C3C0199F-A274-44C6-BF37-784A855E6EEA}"/>
          </ac:spMkLst>
        </pc:spChg>
      </pc:sldChg>
      <pc:sldChg chg="modSp mod">
        <pc:chgData name="Indu Sekhar Dantu" userId="4218edbc7ffe59d5" providerId="LiveId" clId="{E485131F-0996-458C-A031-AE984551714C}" dt="2021-03-03T11:24:58.003" v="1062" actId="20577"/>
        <pc:sldMkLst>
          <pc:docMk/>
          <pc:sldMk cId="1167091458" sldId="634"/>
        </pc:sldMkLst>
        <pc:spChg chg="mod">
          <ac:chgData name="Indu Sekhar Dantu" userId="4218edbc7ffe59d5" providerId="LiveId" clId="{E485131F-0996-458C-A031-AE984551714C}" dt="2021-03-03T11:24:58.003" v="1062" actId="20577"/>
          <ac:spMkLst>
            <pc:docMk/>
            <pc:sldMk cId="1167091458" sldId="634"/>
            <ac:spMk id="3" creationId="{C3C0199F-A274-44C6-BF37-784A855E6EEA}"/>
          </ac:spMkLst>
        </pc:spChg>
      </pc:sldChg>
      <pc:sldChg chg="modSp mod">
        <pc:chgData name="Indu Sekhar Dantu" userId="4218edbc7ffe59d5" providerId="LiveId" clId="{E485131F-0996-458C-A031-AE984551714C}" dt="2021-03-03T11:11:07.343" v="924" actId="6549"/>
        <pc:sldMkLst>
          <pc:docMk/>
          <pc:sldMk cId="168344470" sldId="635"/>
        </pc:sldMkLst>
        <pc:spChg chg="mod">
          <ac:chgData name="Indu Sekhar Dantu" userId="4218edbc7ffe59d5" providerId="LiveId" clId="{E485131F-0996-458C-A031-AE984551714C}" dt="2021-03-03T11:11:07.343" v="924" actId="6549"/>
          <ac:spMkLst>
            <pc:docMk/>
            <pc:sldMk cId="168344470" sldId="635"/>
            <ac:spMk id="3" creationId="{C3C0199F-A274-44C6-BF37-784A855E6EEA}"/>
          </ac:spMkLst>
        </pc:spChg>
      </pc:sldChg>
      <pc:sldChg chg="modSp del mod">
        <pc:chgData name="Indu Sekhar Dantu" userId="4218edbc7ffe59d5" providerId="LiveId" clId="{E485131F-0996-458C-A031-AE984551714C}" dt="2021-03-03T11:28:46.730" v="1083" actId="2696"/>
        <pc:sldMkLst>
          <pc:docMk/>
          <pc:sldMk cId="893865530" sldId="636"/>
        </pc:sldMkLst>
        <pc:spChg chg="mod">
          <ac:chgData name="Indu Sekhar Dantu" userId="4218edbc7ffe59d5" providerId="LiveId" clId="{E485131F-0996-458C-A031-AE984551714C}" dt="2021-03-03T11:28:42.174" v="1082" actId="6549"/>
          <ac:spMkLst>
            <pc:docMk/>
            <pc:sldMk cId="893865530" sldId="636"/>
            <ac:spMk id="3" creationId="{C3C0199F-A274-44C6-BF37-784A855E6EEA}"/>
          </ac:spMkLst>
        </pc:spChg>
      </pc:sldChg>
      <pc:sldChg chg="modSp add del mod ord">
        <pc:chgData name="Indu Sekhar Dantu" userId="4218edbc7ffe59d5" providerId="LiveId" clId="{E485131F-0996-458C-A031-AE984551714C}" dt="2021-03-03T11:28:46.730" v="1083" actId="2696"/>
        <pc:sldMkLst>
          <pc:docMk/>
          <pc:sldMk cId="4255860662" sldId="637"/>
        </pc:sldMkLst>
        <pc:spChg chg="mod">
          <ac:chgData name="Indu Sekhar Dantu" userId="4218edbc7ffe59d5" providerId="LiveId" clId="{E485131F-0996-458C-A031-AE984551714C}" dt="2021-03-03T11:28:06.440" v="1071" actId="6549"/>
          <ac:spMkLst>
            <pc:docMk/>
            <pc:sldMk cId="4255860662" sldId="637"/>
            <ac:spMk id="3" creationId="{C3C0199F-A274-44C6-BF37-784A855E6EEA}"/>
          </ac:spMkLst>
        </pc:spChg>
      </pc:sldChg>
    </pc:docChg>
  </pc:docChgLst>
  <pc:docChgLst>
    <pc:chgData name="Indu Sekhar Dantu" userId="4218edbc7ffe59d5" providerId="LiveId" clId="{B67B266E-E175-44B2-A73C-0ED8328B81AC}"/>
    <pc:docChg chg="delSld">
      <pc:chgData name="Indu Sekhar Dantu" userId="4218edbc7ffe59d5" providerId="LiveId" clId="{B67B266E-E175-44B2-A73C-0ED8328B81AC}" dt="2021-02-09T05:18:40.557" v="3" actId="2696"/>
      <pc:docMkLst>
        <pc:docMk/>
      </pc:docMkLst>
      <pc:sldChg chg="del">
        <pc:chgData name="Indu Sekhar Dantu" userId="4218edbc7ffe59d5" providerId="LiveId" clId="{B67B266E-E175-44B2-A73C-0ED8328B81AC}" dt="2021-02-09T05:18:35.956" v="2" actId="47"/>
        <pc:sldMkLst>
          <pc:docMk/>
          <pc:sldMk cId="2094298288" sldId="257"/>
        </pc:sldMkLst>
      </pc:sldChg>
      <pc:sldChg chg="del">
        <pc:chgData name="Indu Sekhar Dantu" userId="4218edbc7ffe59d5" providerId="LiveId" clId="{B67B266E-E175-44B2-A73C-0ED8328B81AC}" dt="2021-02-09T05:18:35.956" v="2" actId="47"/>
        <pc:sldMkLst>
          <pc:docMk/>
          <pc:sldMk cId="2449431650" sldId="258"/>
        </pc:sldMkLst>
      </pc:sldChg>
      <pc:sldChg chg="del">
        <pc:chgData name="Indu Sekhar Dantu" userId="4218edbc7ffe59d5" providerId="LiveId" clId="{B67B266E-E175-44B2-A73C-0ED8328B81AC}" dt="2021-02-09T05:18:35.956" v="2" actId="47"/>
        <pc:sldMkLst>
          <pc:docMk/>
          <pc:sldMk cId="2712936521" sldId="259"/>
        </pc:sldMkLst>
      </pc:sldChg>
      <pc:sldChg chg="del">
        <pc:chgData name="Indu Sekhar Dantu" userId="4218edbc7ffe59d5" providerId="LiveId" clId="{B67B266E-E175-44B2-A73C-0ED8328B81AC}" dt="2021-02-09T05:18:35.956" v="2" actId="47"/>
        <pc:sldMkLst>
          <pc:docMk/>
          <pc:sldMk cId="4164098364" sldId="260"/>
        </pc:sldMkLst>
      </pc:sldChg>
      <pc:sldChg chg="del">
        <pc:chgData name="Indu Sekhar Dantu" userId="4218edbc7ffe59d5" providerId="LiveId" clId="{B67B266E-E175-44B2-A73C-0ED8328B81AC}" dt="2021-02-09T05:18:35.956" v="2" actId="47"/>
        <pc:sldMkLst>
          <pc:docMk/>
          <pc:sldMk cId="2654679895" sldId="267"/>
        </pc:sldMkLst>
      </pc:sldChg>
      <pc:sldChg chg="del">
        <pc:chgData name="Indu Sekhar Dantu" userId="4218edbc7ffe59d5" providerId="LiveId" clId="{B67B266E-E175-44B2-A73C-0ED8328B81AC}" dt="2021-02-09T05:18:35.956" v="2" actId="47"/>
        <pc:sldMkLst>
          <pc:docMk/>
          <pc:sldMk cId="3644709477" sldId="269"/>
        </pc:sldMkLst>
      </pc:sldChg>
      <pc:sldChg chg="del">
        <pc:chgData name="Indu Sekhar Dantu" userId="4218edbc7ffe59d5" providerId="LiveId" clId="{B67B266E-E175-44B2-A73C-0ED8328B81AC}" dt="2021-02-09T05:18:35.956" v="2" actId="47"/>
        <pc:sldMkLst>
          <pc:docMk/>
          <pc:sldMk cId="1646921056" sldId="270"/>
        </pc:sldMkLst>
      </pc:sldChg>
      <pc:sldChg chg="del">
        <pc:chgData name="Indu Sekhar Dantu" userId="4218edbc7ffe59d5" providerId="LiveId" clId="{B67B266E-E175-44B2-A73C-0ED8328B81AC}" dt="2021-02-09T05:18:35.956" v="2" actId="47"/>
        <pc:sldMkLst>
          <pc:docMk/>
          <pc:sldMk cId="893328419" sldId="272"/>
        </pc:sldMkLst>
      </pc:sldChg>
      <pc:sldChg chg="del">
        <pc:chgData name="Indu Sekhar Dantu" userId="4218edbc7ffe59d5" providerId="LiveId" clId="{B67B266E-E175-44B2-A73C-0ED8328B81AC}" dt="2021-02-09T05:18:35.956" v="2" actId="47"/>
        <pc:sldMkLst>
          <pc:docMk/>
          <pc:sldMk cId="429236908" sldId="275"/>
        </pc:sldMkLst>
      </pc:sldChg>
      <pc:sldChg chg="del">
        <pc:chgData name="Indu Sekhar Dantu" userId="4218edbc7ffe59d5" providerId="LiveId" clId="{B67B266E-E175-44B2-A73C-0ED8328B81AC}" dt="2021-02-09T05:18:35.956" v="2" actId="47"/>
        <pc:sldMkLst>
          <pc:docMk/>
          <pc:sldMk cId="63536039" sldId="279"/>
        </pc:sldMkLst>
      </pc:sldChg>
      <pc:sldChg chg="del">
        <pc:chgData name="Indu Sekhar Dantu" userId="4218edbc7ffe59d5" providerId="LiveId" clId="{B67B266E-E175-44B2-A73C-0ED8328B81AC}" dt="2021-02-09T05:18:35.956" v="2" actId="47"/>
        <pc:sldMkLst>
          <pc:docMk/>
          <pc:sldMk cId="3158051622" sldId="281"/>
        </pc:sldMkLst>
      </pc:sldChg>
      <pc:sldChg chg="del">
        <pc:chgData name="Indu Sekhar Dantu" userId="4218edbc7ffe59d5" providerId="LiveId" clId="{B67B266E-E175-44B2-A73C-0ED8328B81AC}" dt="2021-02-09T05:18:35.956" v="2" actId="47"/>
        <pc:sldMkLst>
          <pc:docMk/>
          <pc:sldMk cId="3240742344" sldId="288"/>
        </pc:sldMkLst>
      </pc:sldChg>
      <pc:sldChg chg="del">
        <pc:chgData name="Indu Sekhar Dantu" userId="4218edbc7ffe59d5" providerId="LiveId" clId="{B67B266E-E175-44B2-A73C-0ED8328B81AC}" dt="2021-02-09T05:18:35.956" v="2" actId="47"/>
        <pc:sldMkLst>
          <pc:docMk/>
          <pc:sldMk cId="1096667691" sldId="289"/>
        </pc:sldMkLst>
      </pc:sldChg>
      <pc:sldChg chg="del">
        <pc:chgData name="Indu Sekhar Dantu" userId="4218edbc7ffe59d5" providerId="LiveId" clId="{B67B266E-E175-44B2-A73C-0ED8328B81AC}" dt="2021-02-09T05:18:35.956" v="2" actId="47"/>
        <pc:sldMkLst>
          <pc:docMk/>
          <pc:sldMk cId="474743501" sldId="290"/>
        </pc:sldMkLst>
      </pc:sldChg>
      <pc:sldChg chg="del">
        <pc:chgData name="Indu Sekhar Dantu" userId="4218edbc7ffe59d5" providerId="LiveId" clId="{B67B266E-E175-44B2-A73C-0ED8328B81AC}" dt="2021-02-09T05:18:35.956" v="2" actId="47"/>
        <pc:sldMkLst>
          <pc:docMk/>
          <pc:sldMk cId="1863614573" sldId="291"/>
        </pc:sldMkLst>
      </pc:sldChg>
      <pc:sldChg chg="del">
        <pc:chgData name="Indu Sekhar Dantu" userId="4218edbc7ffe59d5" providerId="LiveId" clId="{B67B266E-E175-44B2-A73C-0ED8328B81AC}" dt="2021-02-09T05:18:35.956" v="2" actId="47"/>
        <pc:sldMkLst>
          <pc:docMk/>
          <pc:sldMk cId="3376241986" sldId="292"/>
        </pc:sldMkLst>
      </pc:sldChg>
      <pc:sldChg chg="del">
        <pc:chgData name="Indu Sekhar Dantu" userId="4218edbc7ffe59d5" providerId="LiveId" clId="{B67B266E-E175-44B2-A73C-0ED8328B81AC}" dt="2021-02-09T05:18:35.956" v="2" actId="47"/>
        <pc:sldMkLst>
          <pc:docMk/>
          <pc:sldMk cId="2505950464" sldId="293"/>
        </pc:sldMkLst>
      </pc:sldChg>
      <pc:sldChg chg="del">
        <pc:chgData name="Indu Sekhar Dantu" userId="4218edbc7ffe59d5" providerId="LiveId" clId="{B67B266E-E175-44B2-A73C-0ED8328B81AC}" dt="2021-02-09T05:18:35.956" v="2" actId="47"/>
        <pc:sldMkLst>
          <pc:docMk/>
          <pc:sldMk cId="2178882766" sldId="294"/>
        </pc:sldMkLst>
      </pc:sldChg>
      <pc:sldChg chg="del">
        <pc:chgData name="Indu Sekhar Dantu" userId="4218edbc7ffe59d5" providerId="LiveId" clId="{B67B266E-E175-44B2-A73C-0ED8328B81AC}" dt="2021-02-09T05:18:35.956" v="2" actId="47"/>
        <pc:sldMkLst>
          <pc:docMk/>
          <pc:sldMk cId="2634364485" sldId="295"/>
        </pc:sldMkLst>
      </pc:sldChg>
      <pc:sldChg chg="del">
        <pc:chgData name="Indu Sekhar Dantu" userId="4218edbc7ffe59d5" providerId="LiveId" clId="{B67B266E-E175-44B2-A73C-0ED8328B81AC}" dt="2021-02-09T05:18:35.956" v="2" actId="47"/>
        <pc:sldMkLst>
          <pc:docMk/>
          <pc:sldMk cId="685671310" sldId="296"/>
        </pc:sldMkLst>
      </pc:sldChg>
      <pc:sldChg chg="del">
        <pc:chgData name="Indu Sekhar Dantu" userId="4218edbc7ffe59d5" providerId="LiveId" clId="{B67B266E-E175-44B2-A73C-0ED8328B81AC}" dt="2021-02-09T05:18:35.956" v="2" actId="47"/>
        <pc:sldMkLst>
          <pc:docMk/>
          <pc:sldMk cId="2211429199" sldId="297"/>
        </pc:sldMkLst>
      </pc:sldChg>
      <pc:sldChg chg="del">
        <pc:chgData name="Indu Sekhar Dantu" userId="4218edbc7ffe59d5" providerId="LiveId" clId="{B67B266E-E175-44B2-A73C-0ED8328B81AC}" dt="2021-02-09T05:18:35.956" v="2" actId="47"/>
        <pc:sldMkLst>
          <pc:docMk/>
          <pc:sldMk cId="3913405405" sldId="298"/>
        </pc:sldMkLst>
      </pc:sldChg>
      <pc:sldChg chg="del">
        <pc:chgData name="Indu Sekhar Dantu" userId="4218edbc7ffe59d5" providerId="LiveId" clId="{B67B266E-E175-44B2-A73C-0ED8328B81AC}" dt="2021-02-09T05:18:35.956" v="2" actId="47"/>
        <pc:sldMkLst>
          <pc:docMk/>
          <pc:sldMk cId="1419200419" sldId="303"/>
        </pc:sldMkLst>
      </pc:sldChg>
      <pc:sldChg chg="del">
        <pc:chgData name="Indu Sekhar Dantu" userId="4218edbc7ffe59d5" providerId="LiveId" clId="{B67B266E-E175-44B2-A73C-0ED8328B81AC}" dt="2021-02-09T05:18:35.956" v="2" actId="47"/>
        <pc:sldMkLst>
          <pc:docMk/>
          <pc:sldMk cId="2696613939" sldId="306"/>
        </pc:sldMkLst>
      </pc:sldChg>
      <pc:sldChg chg="del">
        <pc:chgData name="Indu Sekhar Dantu" userId="4218edbc7ffe59d5" providerId="LiveId" clId="{B67B266E-E175-44B2-A73C-0ED8328B81AC}" dt="2021-02-09T05:18:35.956" v="2" actId="47"/>
        <pc:sldMkLst>
          <pc:docMk/>
          <pc:sldMk cId="3593999435" sldId="307"/>
        </pc:sldMkLst>
      </pc:sldChg>
      <pc:sldChg chg="del">
        <pc:chgData name="Indu Sekhar Dantu" userId="4218edbc7ffe59d5" providerId="LiveId" clId="{B67B266E-E175-44B2-A73C-0ED8328B81AC}" dt="2021-02-09T05:18:35.956" v="2" actId="47"/>
        <pc:sldMkLst>
          <pc:docMk/>
          <pc:sldMk cId="1310796500" sldId="308"/>
        </pc:sldMkLst>
      </pc:sldChg>
      <pc:sldChg chg="del">
        <pc:chgData name="Indu Sekhar Dantu" userId="4218edbc7ffe59d5" providerId="LiveId" clId="{B67B266E-E175-44B2-A73C-0ED8328B81AC}" dt="2021-02-09T05:18:35.956" v="2" actId="47"/>
        <pc:sldMkLst>
          <pc:docMk/>
          <pc:sldMk cId="667002956" sldId="309"/>
        </pc:sldMkLst>
      </pc:sldChg>
      <pc:sldChg chg="del">
        <pc:chgData name="Indu Sekhar Dantu" userId="4218edbc7ffe59d5" providerId="LiveId" clId="{B67B266E-E175-44B2-A73C-0ED8328B81AC}" dt="2021-02-09T05:18:35.956" v="2" actId="47"/>
        <pc:sldMkLst>
          <pc:docMk/>
          <pc:sldMk cId="3414398019" sldId="310"/>
        </pc:sldMkLst>
      </pc:sldChg>
      <pc:sldChg chg="del">
        <pc:chgData name="Indu Sekhar Dantu" userId="4218edbc7ffe59d5" providerId="LiveId" clId="{B67B266E-E175-44B2-A73C-0ED8328B81AC}" dt="2021-02-09T05:18:35.956" v="2" actId="47"/>
        <pc:sldMkLst>
          <pc:docMk/>
          <pc:sldMk cId="2913991516" sldId="311"/>
        </pc:sldMkLst>
      </pc:sldChg>
      <pc:sldChg chg="del">
        <pc:chgData name="Indu Sekhar Dantu" userId="4218edbc7ffe59d5" providerId="LiveId" clId="{B67B266E-E175-44B2-A73C-0ED8328B81AC}" dt="2021-02-09T05:18:35.956" v="2" actId="47"/>
        <pc:sldMkLst>
          <pc:docMk/>
          <pc:sldMk cId="617495887" sldId="312"/>
        </pc:sldMkLst>
      </pc:sldChg>
      <pc:sldChg chg="del">
        <pc:chgData name="Indu Sekhar Dantu" userId="4218edbc7ffe59d5" providerId="LiveId" clId="{B67B266E-E175-44B2-A73C-0ED8328B81AC}" dt="2021-02-09T05:18:35.956" v="2" actId="47"/>
        <pc:sldMkLst>
          <pc:docMk/>
          <pc:sldMk cId="37871629" sldId="313"/>
        </pc:sldMkLst>
      </pc:sldChg>
      <pc:sldChg chg="del">
        <pc:chgData name="Indu Sekhar Dantu" userId="4218edbc7ffe59d5" providerId="LiveId" clId="{B67B266E-E175-44B2-A73C-0ED8328B81AC}" dt="2021-02-09T05:18:35.956" v="2" actId="47"/>
        <pc:sldMkLst>
          <pc:docMk/>
          <pc:sldMk cId="671830643" sldId="314"/>
        </pc:sldMkLst>
      </pc:sldChg>
      <pc:sldChg chg="del">
        <pc:chgData name="Indu Sekhar Dantu" userId="4218edbc7ffe59d5" providerId="LiveId" clId="{B67B266E-E175-44B2-A73C-0ED8328B81AC}" dt="2021-02-09T05:18:35.956" v="2" actId="47"/>
        <pc:sldMkLst>
          <pc:docMk/>
          <pc:sldMk cId="386940301" sldId="315"/>
        </pc:sldMkLst>
      </pc:sldChg>
      <pc:sldChg chg="del">
        <pc:chgData name="Indu Sekhar Dantu" userId="4218edbc7ffe59d5" providerId="LiveId" clId="{B67B266E-E175-44B2-A73C-0ED8328B81AC}" dt="2021-02-09T05:18:35.956" v="2" actId="47"/>
        <pc:sldMkLst>
          <pc:docMk/>
          <pc:sldMk cId="4111208870" sldId="316"/>
        </pc:sldMkLst>
      </pc:sldChg>
      <pc:sldChg chg="del">
        <pc:chgData name="Indu Sekhar Dantu" userId="4218edbc7ffe59d5" providerId="LiveId" clId="{B67B266E-E175-44B2-A73C-0ED8328B81AC}" dt="2021-02-09T05:18:35.956" v="2" actId="47"/>
        <pc:sldMkLst>
          <pc:docMk/>
          <pc:sldMk cId="3022824336" sldId="317"/>
        </pc:sldMkLst>
      </pc:sldChg>
      <pc:sldChg chg="del">
        <pc:chgData name="Indu Sekhar Dantu" userId="4218edbc7ffe59d5" providerId="LiveId" clId="{B67B266E-E175-44B2-A73C-0ED8328B81AC}" dt="2021-02-09T05:18:35.956" v="2" actId="47"/>
        <pc:sldMkLst>
          <pc:docMk/>
          <pc:sldMk cId="606263285" sldId="318"/>
        </pc:sldMkLst>
      </pc:sldChg>
      <pc:sldChg chg="del">
        <pc:chgData name="Indu Sekhar Dantu" userId="4218edbc7ffe59d5" providerId="LiveId" clId="{B67B266E-E175-44B2-A73C-0ED8328B81AC}" dt="2021-02-09T05:18:35.956" v="2" actId="47"/>
        <pc:sldMkLst>
          <pc:docMk/>
          <pc:sldMk cId="255673752" sldId="319"/>
        </pc:sldMkLst>
      </pc:sldChg>
      <pc:sldChg chg="del">
        <pc:chgData name="Indu Sekhar Dantu" userId="4218edbc7ffe59d5" providerId="LiveId" clId="{B67B266E-E175-44B2-A73C-0ED8328B81AC}" dt="2021-02-09T05:18:35.956" v="2" actId="47"/>
        <pc:sldMkLst>
          <pc:docMk/>
          <pc:sldMk cId="2435404412" sldId="320"/>
        </pc:sldMkLst>
      </pc:sldChg>
      <pc:sldChg chg="del">
        <pc:chgData name="Indu Sekhar Dantu" userId="4218edbc7ffe59d5" providerId="LiveId" clId="{B67B266E-E175-44B2-A73C-0ED8328B81AC}" dt="2021-02-09T05:18:35.956" v="2" actId="47"/>
        <pc:sldMkLst>
          <pc:docMk/>
          <pc:sldMk cId="3847533731" sldId="321"/>
        </pc:sldMkLst>
      </pc:sldChg>
      <pc:sldChg chg="del">
        <pc:chgData name="Indu Sekhar Dantu" userId="4218edbc7ffe59d5" providerId="LiveId" clId="{B67B266E-E175-44B2-A73C-0ED8328B81AC}" dt="2021-02-09T05:18:35.956" v="2" actId="47"/>
        <pc:sldMkLst>
          <pc:docMk/>
          <pc:sldMk cId="679489238" sldId="322"/>
        </pc:sldMkLst>
      </pc:sldChg>
      <pc:sldChg chg="del">
        <pc:chgData name="Indu Sekhar Dantu" userId="4218edbc7ffe59d5" providerId="LiveId" clId="{B67B266E-E175-44B2-A73C-0ED8328B81AC}" dt="2021-02-09T05:18:35.956" v="2" actId="47"/>
        <pc:sldMkLst>
          <pc:docMk/>
          <pc:sldMk cId="487735147" sldId="324"/>
        </pc:sldMkLst>
      </pc:sldChg>
      <pc:sldChg chg="del">
        <pc:chgData name="Indu Sekhar Dantu" userId="4218edbc7ffe59d5" providerId="LiveId" clId="{B67B266E-E175-44B2-A73C-0ED8328B81AC}" dt="2021-02-09T05:18:35.956" v="2" actId="47"/>
        <pc:sldMkLst>
          <pc:docMk/>
          <pc:sldMk cId="3897033291" sldId="326"/>
        </pc:sldMkLst>
      </pc:sldChg>
      <pc:sldChg chg="del">
        <pc:chgData name="Indu Sekhar Dantu" userId="4218edbc7ffe59d5" providerId="LiveId" clId="{B67B266E-E175-44B2-A73C-0ED8328B81AC}" dt="2021-02-09T05:18:35.956" v="2" actId="47"/>
        <pc:sldMkLst>
          <pc:docMk/>
          <pc:sldMk cId="358896353" sldId="327"/>
        </pc:sldMkLst>
      </pc:sldChg>
      <pc:sldChg chg="del">
        <pc:chgData name="Indu Sekhar Dantu" userId="4218edbc7ffe59d5" providerId="LiveId" clId="{B67B266E-E175-44B2-A73C-0ED8328B81AC}" dt="2021-02-09T05:18:35.956" v="2" actId="47"/>
        <pc:sldMkLst>
          <pc:docMk/>
          <pc:sldMk cId="110912800" sldId="328"/>
        </pc:sldMkLst>
      </pc:sldChg>
      <pc:sldChg chg="del">
        <pc:chgData name="Indu Sekhar Dantu" userId="4218edbc7ffe59d5" providerId="LiveId" clId="{B67B266E-E175-44B2-A73C-0ED8328B81AC}" dt="2021-02-09T05:18:35.956" v="2" actId="47"/>
        <pc:sldMkLst>
          <pc:docMk/>
          <pc:sldMk cId="2205852165" sldId="329"/>
        </pc:sldMkLst>
      </pc:sldChg>
      <pc:sldChg chg="del">
        <pc:chgData name="Indu Sekhar Dantu" userId="4218edbc7ffe59d5" providerId="LiveId" clId="{B67B266E-E175-44B2-A73C-0ED8328B81AC}" dt="2021-02-09T05:18:35.956" v="2" actId="47"/>
        <pc:sldMkLst>
          <pc:docMk/>
          <pc:sldMk cId="2386640800" sldId="330"/>
        </pc:sldMkLst>
      </pc:sldChg>
      <pc:sldChg chg="del">
        <pc:chgData name="Indu Sekhar Dantu" userId="4218edbc7ffe59d5" providerId="LiveId" clId="{B67B266E-E175-44B2-A73C-0ED8328B81AC}" dt="2021-02-09T05:18:22.895" v="1" actId="47"/>
        <pc:sldMkLst>
          <pc:docMk/>
          <pc:sldMk cId="1769950668" sldId="333"/>
        </pc:sldMkLst>
      </pc:sldChg>
      <pc:sldChg chg="del">
        <pc:chgData name="Indu Sekhar Dantu" userId="4218edbc7ffe59d5" providerId="LiveId" clId="{B67B266E-E175-44B2-A73C-0ED8328B81AC}" dt="2021-02-09T05:18:35.956" v="2" actId="47"/>
        <pc:sldMkLst>
          <pc:docMk/>
          <pc:sldMk cId="1242168864" sldId="334"/>
        </pc:sldMkLst>
      </pc:sldChg>
      <pc:sldChg chg="del">
        <pc:chgData name="Indu Sekhar Dantu" userId="4218edbc7ffe59d5" providerId="LiveId" clId="{B67B266E-E175-44B2-A73C-0ED8328B81AC}" dt="2021-02-09T05:18:35.956" v="2" actId="47"/>
        <pc:sldMkLst>
          <pc:docMk/>
          <pc:sldMk cId="413988172" sldId="335"/>
        </pc:sldMkLst>
      </pc:sldChg>
      <pc:sldChg chg="del">
        <pc:chgData name="Indu Sekhar Dantu" userId="4218edbc7ffe59d5" providerId="LiveId" clId="{B67B266E-E175-44B2-A73C-0ED8328B81AC}" dt="2021-02-09T05:18:35.956" v="2" actId="47"/>
        <pc:sldMkLst>
          <pc:docMk/>
          <pc:sldMk cId="3086689593" sldId="336"/>
        </pc:sldMkLst>
      </pc:sldChg>
      <pc:sldChg chg="del">
        <pc:chgData name="Indu Sekhar Dantu" userId="4218edbc7ffe59d5" providerId="LiveId" clId="{B67B266E-E175-44B2-A73C-0ED8328B81AC}" dt="2021-02-09T05:18:35.956" v="2" actId="47"/>
        <pc:sldMkLst>
          <pc:docMk/>
          <pc:sldMk cId="1781971048" sldId="337"/>
        </pc:sldMkLst>
      </pc:sldChg>
      <pc:sldChg chg="del">
        <pc:chgData name="Indu Sekhar Dantu" userId="4218edbc7ffe59d5" providerId="LiveId" clId="{B67B266E-E175-44B2-A73C-0ED8328B81AC}" dt="2021-02-09T05:18:35.956" v="2" actId="47"/>
        <pc:sldMkLst>
          <pc:docMk/>
          <pc:sldMk cId="1431971832" sldId="338"/>
        </pc:sldMkLst>
      </pc:sldChg>
      <pc:sldChg chg="del">
        <pc:chgData name="Indu Sekhar Dantu" userId="4218edbc7ffe59d5" providerId="LiveId" clId="{B67B266E-E175-44B2-A73C-0ED8328B81AC}" dt="2021-02-09T05:18:35.956" v="2" actId="47"/>
        <pc:sldMkLst>
          <pc:docMk/>
          <pc:sldMk cId="1845792426" sldId="340"/>
        </pc:sldMkLst>
      </pc:sldChg>
      <pc:sldChg chg="del">
        <pc:chgData name="Indu Sekhar Dantu" userId="4218edbc7ffe59d5" providerId="LiveId" clId="{B67B266E-E175-44B2-A73C-0ED8328B81AC}" dt="2021-02-09T05:18:35.956" v="2" actId="47"/>
        <pc:sldMkLst>
          <pc:docMk/>
          <pc:sldMk cId="3636415951" sldId="342"/>
        </pc:sldMkLst>
      </pc:sldChg>
      <pc:sldChg chg="del">
        <pc:chgData name="Indu Sekhar Dantu" userId="4218edbc7ffe59d5" providerId="LiveId" clId="{B67B266E-E175-44B2-A73C-0ED8328B81AC}" dt="2021-02-09T05:18:35.956" v="2" actId="47"/>
        <pc:sldMkLst>
          <pc:docMk/>
          <pc:sldMk cId="3045621842" sldId="343"/>
        </pc:sldMkLst>
      </pc:sldChg>
      <pc:sldChg chg="del">
        <pc:chgData name="Indu Sekhar Dantu" userId="4218edbc7ffe59d5" providerId="LiveId" clId="{B67B266E-E175-44B2-A73C-0ED8328B81AC}" dt="2021-02-09T05:18:35.956" v="2" actId="47"/>
        <pc:sldMkLst>
          <pc:docMk/>
          <pc:sldMk cId="1099794144" sldId="344"/>
        </pc:sldMkLst>
      </pc:sldChg>
      <pc:sldChg chg="del">
        <pc:chgData name="Indu Sekhar Dantu" userId="4218edbc7ffe59d5" providerId="LiveId" clId="{B67B266E-E175-44B2-A73C-0ED8328B81AC}" dt="2021-02-09T05:18:35.956" v="2" actId="47"/>
        <pc:sldMkLst>
          <pc:docMk/>
          <pc:sldMk cId="3428089887" sldId="345"/>
        </pc:sldMkLst>
      </pc:sldChg>
      <pc:sldChg chg="del">
        <pc:chgData name="Indu Sekhar Dantu" userId="4218edbc7ffe59d5" providerId="LiveId" clId="{B67B266E-E175-44B2-A73C-0ED8328B81AC}" dt="2021-02-09T05:18:35.956" v="2" actId="47"/>
        <pc:sldMkLst>
          <pc:docMk/>
          <pc:sldMk cId="3012025913" sldId="346"/>
        </pc:sldMkLst>
      </pc:sldChg>
      <pc:sldChg chg="del">
        <pc:chgData name="Indu Sekhar Dantu" userId="4218edbc7ffe59d5" providerId="LiveId" clId="{B67B266E-E175-44B2-A73C-0ED8328B81AC}" dt="2021-02-09T05:18:35.956" v="2" actId="47"/>
        <pc:sldMkLst>
          <pc:docMk/>
          <pc:sldMk cId="3548906737" sldId="347"/>
        </pc:sldMkLst>
      </pc:sldChg>
      <pc:sldChg chg="del">
        <pc:chgData name="Indu Sekhar Dantu" userId="4218edbc7ffe59d5" providerId="LiveId" clId="{B67B266E-E175-44B2-A73C-0ED8328B81AC}" dt="2021-02-09T05:18:35.956" v="2" actId="47"/>
        <pc:sldMkLst>
          <pc:docMk/>
          <pc:sldMk cId="3663276263" sldId="348"/>
        </pc:sldMkLst>
      </pc:sldChg>
      <pc:sldChg chg="del">
        <pc:chgData name="Indu Sekhar Dantu" userId="4218edbc7ffe59d5" providerId="LiveId" clId="{B67B266E-E175-44B2-A73C-0ED8328B81AC}" dt="2021-02-09T05:18:35.956" v="2" actId="47"/>
        <pc:sldMkLst>
          <pc:docMk/>
          <pc:sldMk cId="3813771935" sldId="349"/>
        </pc:sldMkLst>
      </pc:sldChg>
      <pc:sldChg chg="del">
        <pc:chgData name="Indu Sekhar Dantu" userId="4218edbc7ffe59d5" providerId="LiveId" clId="{B67B266E-E175-44B2-A73C-0ED8328B81AC}" dt="2021-02-09T05:18:35.956" v="2" actId="47"/>
        <pc:sldMkLst>
          <pc:docMk/>
          <pc:sldMk cId="226280624" sldId="350"/>
        </pc:sldMkLst>
      </pc:sldChg>
      <pc:sldChg chg="del">
        <pc:chgData name="Indu Sekhar Dantu" userId="4218edbc7ffe59d5" providerId="LiveId" clId="{B67B266E-E175-44B2-A73C-0ED8328B81AC}" dt="2021-02-09T05:18:35.956" v="2" actId="47"/>
        <pc:sldMkLst>
          <pc:docMk/>
          <pc:sldMk cId="247938079" sldId="351"/>
        </pc:sldMkLst>
      </pc:sldChg>
      <pc:sldChg chg="del">
        <pc:chgData name="Indu Sekhar Dantu" userId="4218edbc7ffe59d5" providerId="LiveId" clId="{B67B266E-E175-44B2-A73C-0ED8328B81AC}" dt="2021-02-09T05:18:35.956" v="2" actId="47"/>
        <pc:sldMkLst>
          <pc:docMk/>
          <pc:sldMk cId="649177655" sldId="352"/>
        </pc:sldMkLst>
      </pc:sldChg>
      <pc:sldChg chg="del">
        <pc:chgData name="Indu Sekhar Dantu" userId="4218edbc7ffe59d5" providerId="LiveId" clId="{B67B266E-E175-44B2-A73C-0ED8328B81AC}" dt="2021-02-09T05:18:35.956" v="2" actId="47"/>
        <pc:sldMkLst>
          <pc:docMk/>
          <pc:sldMk cId="2636067480" sldId="353"/>
        </pc:sldMkLst>
      </pc:sldChg>
      <pc:sldChg chg="del">
        <pc:chgData name="Indu Sekhar Dantu" userId="4218edbc7ffe59d5" providerId="LiveId" clId="{B67B266E-E175-44B2-A73C-0ED8328B81AC}" dt="2021-02-09T05:18:35.956" v="2" actId="47"/>
        <pc:sldMkLst>
          <pc:docMk/>
          <pc:sldMk cId="1946500566" sldId="354"/>
        </pc:sldMkLst>
      </pc:sldChg>
      <pc:sldChg chg="del">
        <pc:chgData name="Indu Sekhar Dantu" userId="4218edbc7ffe59d5" providerId="LiveId" clId="{B67B266E-E175-44B2-A73C-0ED8328B81AC}" dt="2021-02-09T05:18:35.956" v="2" actId="47"/>
        <pc:sldMkLst>
          <pc:docMk/>
          <pc:sldMk cId="4005330885" sldId="355"/>
        </pc:sldMkLst>
      </pc:sldChg>
      <pc:sldChg chg="del">
        <pc:chgData name="Indu Sekhar Dantu" userId="4218edbc7ffe59d5" providerId="LiveId" clId="{B67B266E-E175-44B2-A73C-0ED8328B81AC}" dt="2021-02-09T05:18:35.956" v="2" actId="47"/>
        <pc:sldMkLst>
          <pc:docMk/>
          <pc:sldMk cId="1011139444" sldId="356"/>
        </pc:sldMkLst>
      </pc:sldChg>
      <pc:sldChg chg="del">
        <pc:chgData name="Indu Sekhar Dantu" userId="4218edbc7ffe59d5" providerId="LiveId" clId="{B67B266E-E175-44B2-A73C-0ED8328B81AC}" dt="2021-02-09T05:18:35.956" v="2" actId="47"/>
        <pc:sldMkLst>
          <pc:docMk/>
          <pc:sldMk cId="4151996589" sldId="357"/>
        </pc:sldMkLst>
      </pc:sldChg>
      <pc:sldChg chg="del">
        <pc:chgData name="Indu Sekhar Dantu" userId="4218edbc7ffe59d5" providerId="LiveId" clId="{B67B266E-E175-44B2-A73C-0ED8328B81AC}" dt="2021-02-09T05:18:35.956" v="2" actId="47"/>
        <pc:sldMkLst>
          <pc:docMk/>
          <pc:sldMk cId="2149168752" sldId="359"/>
        </pc:sldMkLst>
      </pc:sldChg>
      <pc:sldChg chg="del">
        <pc:chgData name="Indu Sekhar Dantu" userId="4218edbc7ffe59d5" providerId="LiveId" clId="{B67B266E-E175-44B2-A73C-0ED8328B81AC}" dt="2021-02-09T05:18:35.956" v="2" actId="47"/>
        <pc:sldMkLst>
          <pc:docMk/>
          <pc:sldMk cId="1698146891" sldId="360"/>
        </pc:sldMkLst>
      </pc:sldChg>
      <pc:sldChg chg="del">
        <pc:chgData name="Indu Sekhar Dantu" userId="4218edbc7ffe59d5" providerId="LiveId" clId="{B67B266E-E175-44B2-A73C-0ED8328B81AC}" dt="2021-02-09T05:18:35.956" v="2" actId="47"/>
        <pc:sldMkLst>
          <pc:docMk/>
          <pc:sldMk cId="1117962849" sldId="361"/>
        </pc:sldMkLst>
      </pc:sldChg>
      <pc:sldChg chg="del">
        <pc:chgData name="Indu Sekhar Dantu" userId="4218edbc7ffe59d5" providerId="LiveId" clId="{B67B266E-E175-44B2-A73C-0ED8328B81AC}" dt="2021-02-09T05:18:35.956" v="2" actId="47"/>
        <pc:sldMkLst>
          <pc:docMk/>
          <pc:sldMk cId="141841396" sldId="362"/>
        </pc:sldMkLst>
      </pc:sldChg>
      <pc:sldChg chg="del">
        <pc:chgData name="Indu Sekhar Dantu" userId="4218edbc7ffe59d5" providerId="LiveId" clId="{B67B266E-E175-44B2-A73C-0ED8328B81AC}" dt="2021-02-09T05:18:35.956" v="2" actId="47"/>
        <pc:sldMkLst>
          <pc:docMk/>
          <pc:sldMk cId="3728852139" sldId="363"/>
        </pc:sldMkLst>
      </pc:sldChg>
      <pc:sldChg chg="del">
        <pc:chgData name="Indu Sekhar Dantu" userId="4218edbc7ffe59d5" providerId="LiveId" clId="{B67B266E-E175-44B2-A73C-0ED8328B81AC}" dt="2021-02-09T05:18:35.956" v="2" actId="47"/>
        <pc:sldMkLst>
          <pc:docMk/>
          <pc:sldMk cId="2347591815" sldId="366"/>
        </pc:sldMkLst>
      </pc:sldChg>
      <pc:sldChg chg="del">
        <pc:chgData name="Indu Sekhar Dantu" userId="4218edbc7ffe59d5" providerId="LiveId" clId="{B67B266E-E175-44B2-A73C-0ED8328B81AC}" dt="2021-02-09T05:18:12.171" v="0" actId="47"/>
        <pc:sldMkLst>
          <pc:docMk/>
          <pc:sldMk cId="711155402" sldId="367"/>
        </pc:sldMkLst>
      </pc:sldChg>
      <pc:sldChg chg="del">
        <pc:chgData name="Indu Sekhar Dantu" userId="4218edbc7ffe59d5" providerId="LiveId" clId="{B67B266E-E175-44B2-A73C-0ED8328B81AC}" dt="2021-02-09T05:18:40.557" v="3" actId="2696"/>
        <pc:sldMkLst>
          <pc:docMk/>
          <pc:sldMk cId="2536343809" sldId="368"/>
        </pc:sldMkLst>
      </pc:sldChg>
    </pc:docChg>
  </pc:docChgLst>
  <pc:docChgLst>
    <pc:chgData name="Indu Sekhar Dantu" userId="4218edbc7ffe59d5" providerId="LiveId" clId="{53BFFF45-83C9-478B-8C5A-8491DEAAF05A}"/>
    <pc:docChg chg="modSld">
      <pc:chgData name="Indu Sekhar Dantu" userId="4218edbc7ffe59d5" providerId="LiveId" clId="{53BFFF45-83C9-478B-8C5A-8491DEAAF05A}" dt="2021-02-22T01:42:04.416" v="165" actId="255"/>
      <pc:docMkLst>
        <pc:docMk/>
      </pc:docMkLst>
      <pc:sldChg chg="modSp mod">
        <pc:chgData name="Indu Sekhar Dantu" userId="4218edbc7ffe59d5" providerId="LiveId" clId="{53BFFF45-83C9-478B-8C5A-8491DEAAF05A}" dt="2021-02-22T01:39:47.743" v="20" actId="207"/>
        <pc:sldMkLst>
          <pc:docMk/>
          <pc:sldMk cId="410429437" sldId="256"/>
        </pc:sldMkLst>
        <pc:spChg chg="mod">
          <ac:chgData name="Indu Sekhar Dantu" userId="4218edbc7ffe59d5" providerId="LiveId" clId="{53BFFF45-83C9-478B-8C5A-8491DEAAF05A}" dt="2021-02-22T01:39:47.743" v="20" actId="207"/>
          <ac:spMkLst>
            <pc:docMk/>
            <pc:sldMk cId="410429437" sldId="256"/>
            <ac:spMk id="2" creationId="{90DCA56C-7A25-4BD4-AA72-5256E68BE4CB}"/>
          </ac:spMkLst>
        </pc:spChg>
      </pc:sldChg>
      <pc:sldChg chg="modSp mod">
        <pc:chgData name="Indu Sekhar Dantu" userId="4218edbc7ffe59d5" providerId="LiveId" clId="{53BFFF45-83C9-478B-8C5A-8491DEAAF05A}" dt="2021-02-22T01:41:05.128" v="94" actId="20577"/>
        <pc:sldMkLst>
          <pc:docMk/>
          <pc:sldMk cId="876088118" sldId="364"/>
        </pc:sldMkLst>
        <pc:spChg chg="mod">
          <ac:chgData name="Indu Sekhar Dantu" userId="4218edbc7ffe59d5" providerId="LiveId" clId="{53BFFF45-83C9-478B-8C5A-8491DEAAF05A}" dt="2021-02-22T01:41:05.128" v="94" actId="20577"/>
          <ac:spMkLst>
            <pc:docMk/>
            <pc:sldMk cId="876088118" sldId="364"/>
            <ac:spMk id="2" creationId="{B569CD3E-5E33-4EB5-A2CE-C636605E633F}"/>
          </ac:spMkLst>
        </pc:spChg>
        <pc:spChg chg="mod">
          <ac:chgData name="Indu Sekhar Dantu" userId="4218edbc7ffe59d5" providerId="LiveId" clId="{53BFFF45-83C9-478B-8C5A-8491DEAAF05A}" dt="2021-02-22T01:40:41.454" v="93" actId="6549"/>
          <ac:spMkLst>
            <pc:docMk/>
            <pc:sldMk cId="876088118" sldId="364"/>
            <ac:spMk id="3" creationId="{C3C0199F-A274-44C6-BF37-784A855E6EEA}"/>
          </ac:spMkLst>
        </pc:spChg>
      </pc:sldChg>
      <pc:sldChg chg="modSp mod">
        <pc:chgData name="Indu Sekhar Dantu" userId="4218edbc7ffe59d5" providerId="LiveId" clId="{53BFFF45-83C9-478B-8C5A-8491DEAAF05A}" dt="2021-02-22T01:42:04.416" v="165" actId="255"/>
        <pc:sldMkLst>
          <pc:docMk/>
          <pc:sldMk cId="4107847369" sldId="365"/>
        </pc:sldMkLst>
        <pc:spChg chg="mod">
          <ac:chgData name="Indu Sekhar Dantu" userId="4218edbc7ffe59d5" providerId="LiveId" clId="{53BFFF45-83C9-478B-8C5A-8491DEAAF05A}" dt="2021-02-22T01:42:04.416" v="165" actId="255"/>
          <ac:spMkLst>
            <pc:docMk/>
            <pc:sldMk cId="4107847369" sldId="365"/>
            <ac:spMk id="2" creationId="{B569CD3E-5E33-4EB5-A2CE-C636605E63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3/3/2021</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3/3/2021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3/3/2021</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3/3/2021</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3/3/2021</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2686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622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18765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9680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6120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3/3/2021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4798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3/3/2021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8363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3/3/2021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5680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688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1317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3/3/2021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1057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1659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3/3/2021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14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8984328" y="1226003"/>
            <a:ext cx="3173413" cy="276999"/>
          </a:xfrm>
        </p:spPr>
        <p:txBody>
          <a:bodyPr/>
          <a:lstStyle/>
          <a:p>
            <a:pPr lvl="0"/>
            <a:endParaRPr lang="en-IN" noProof="0"/>
          </a:p>
        </p:txBody>
      </p:sp>
      <p:sp>
        <p:nvSpPr>
          <p:cNvPr id="2" name="Title 1"/>
          <p:cNvSpPr>
            <a:spLocks noGrp="1"/>
          </p:cNvSpPr>
          <p:nvPr>
            <p:ph type="title"/>
          </p:nvPr>
        </p:nvSpPr>
        <p:spPr>
          <a:xfrm>
            <a:off x="253667" y="333043"/>
            <a:ext cx="9486900" cy="369332"/>
          </a:xfrm>
          <a:prstGeom prst="rect">
            <a:avLst/>
          </a:prstGeom>
        </p:spPr>
        <p:txBody>
          <a:bodyPr/>
          <a:lstStyle>
            <a:lvl1pPr>
              <a:defRPr sz="2400" b="1">
                <a:solidFill>
                  <a:schemeClr val="tx2"/>
                </a:solidFill>
              </a:defRPr>
            </a:lvl1pPr>
          </a:lstStyle>
          <a:p>
            <a:r>
              <a:rPr lang="en-US"/>
              <a:t>Click to edit Master title style</a:t>
            </a:r>
            <a:endParaRPr lang="en-IN"/>
          </a:p>
        </p:txBody>
      </p:sp>
    </p:spTree>
    <p:extLst>
      <p:ext uri="{BB962C8B-B14F-4D97-AF65-F5344CB8AC3E}">
        <p14:creationId xmlns:p14="http://schemas.microsoft.com/office/powerpoint/2010/main" val="63686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2167" y="228601"/>
            <a:ext cx="11387667"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3">
            <a:extLst>
              <a:ext uri="{FF2B5EF4-FFF2-40B4-BE49-F238E27FC236}">
                <a16:creationId xmlns:a16="http://schemas.microsoft.com/office/drawing/2014/main" id="{0469D3B9-EA65-4626-A6E1-48087CA72D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6B51FA-9BF1-404B-8756-C7D941F989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C6A7D71-7F1B-4E54-8389-6F767E65A6A5}"/>
              </a:ext>
            </a:extLst>
          </p:cNvPr>
          <p:cNvSpPr>
            <a:spLocks noGrp="1"/>
          </p:cNvSpPr>
          <p:nvPr>
            <p:ph type="sldNum" sz="quarter" idx="12"/>
          </p:nvPr>
        </p:nvSpPr>
        <p:spPr/>
        <p:txBody>
          <a:bodyPr/>
          <a:lstStyle>
            <a:lvl1pPr>
              <a:defRPr/>
            </a:lvl1pPr>
          </a:lstStyle>
          <a:p>
            <a:fld id="{6760B749-CA15-4FF1-B934-017EA7AF7611}" type="slidenum">
              <a:rPr lang="en-US" altLang="en-US"/>
              <a:pPr/>
              <a:t>‹#›</a:t>
            </a:fld>
            <a:endParaRPr lang="en-US" altLang="en-US"/>
          </a:p>
        </p:txBody>
      </p:sp>
    </p:spTree>
    <p:extLst>
      <p:ext uri="{BB962C8B-B14F-4D97-AF65-F5344CB8AC3E}">
        <p14:creationId xmlns:p14="http://schemas.microsoft.com/office/powerpoint/2010/main" val="222296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a:t>Click to edit Master title style</a:t>
            </a:r>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58679" y="2168318"/>
            <a:ext cx="4645152" cy="3441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3/3/2021</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3/3/2021</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3/3/2021</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44333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Welcome to the Participants</a:t>
            </a:r>
          </a:p>
        </p:txBody>
      </p:sp>
      <p:sp>
        <p:nvSpPr>
          <p:cNvPr id="14" name="Content Placeholder 13"/>
          <p:cNvSpPr>
            <a:spLocks noGrp="1"/>
          </p:cNvSpPr>
          <p:nvPr>
            <p:ph idx="1"/>
          </p:nvPr>
        </p:nvSpPr>
        <p:spPr>
          <a:xfrm>
            <a:off x="1152938" y="1643269"/>
            <a:ext cx="9934161" cy="4767471"/>
          </a:xfrm>
        </p:spPr>
        <p:txBody>
          <a:bodyPr>
            <a:noAutofit/>
          </a:bodyPr>
          <a:lstStyle/>
          <a:p>
            <a:pPr marL="0" indent="0" algn="ctr">
              <a:buNone/>
            </a:pPr>
            <a:r>
              <a:rPr lang="en-IN" sz="2300" b="1" dirty="0">
                <a:effectLst/>
                <a:latin typeface="Century Gothic" panose="020B0502020202020204" pitchFamily="34" charset="0"/>
                <a:ea typeface="Calibri" panose="020F0502020204030204" pitchFamily="34" charset="0"/>
                <a:cs typeface="Times New Roman" panose="02020603050405020304" pitchFamily="18" charset="0"/>
              </a:rPr>
              <a:t>DISSA Course</a:t>
            </a:r>
          </a:p>
          <a:p>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N" sz="1800" dirty="0">
              <a:latin typeface="Century Gothic" panose="020B0502020202020204" pitchFamily="34" charset="0"/>
              <a:ea typeface="Calibri" panose="020F0502020204030204" pitchFamily="34" charset="0"/>
              <a:cs typeface="Times New Roman" panose="02020603050405020304" pitchFamily="18" charset="0"/>
            </a:endParaRPr>
          </a:p>
          <a:p>
            <a:pPr marL="0" indent="0" algn="ctr">
              <a:buNone/>
            </a:pPr>
            <a:endParaRPr lang="en-IN" sz="2400" b="1" i="0" dirty="0">
              <a:solidFill>
                <a:srgbClr val="943126"/>
              </a:solidFill>
              <a:effectLst/>
              <a:latin typeface="Century Gothic" panose="020B0502020202020204" pitchFamily="34" charset="0"/>
              <a:cs typeface="Times New Roman" panose="02020603050405020304" pitchFamily="18" charset="0"/>
            </a:endParaRPr>
          </a:p>
          <a:p>
            <a:pPr marL="0" indent="0" algn="ctr">
              <a:buNone/>
            </a:pPr>
            <a:r>
              <a:rPr lang="en-IN" sz="2400" b="1" i="0" dirty="0">
                <a:solidFill>
                  <a:srgbClr val="943126"/>
                </a:solidFill>
                <a:effectLst/>
                <a:latin typeface="Century Gothic" panose="020B0502020202020204" pitchFamily="34" charset="0"/>
                <a:cs typeface="Times New Roman" panose="02020603050405020304" pitchFamily="18" charset="0"/>
              </a:rPr>
              <a:t>The Institute of Cost Accountants of India</a:t>
            </a:r>
          </a:p>
          <a:p>
            <a:pPr marL="0" indent="0" algn="ctr">
              <a:buNone/>
            </a:pPr>
            <a:r>
              <a:rPr lang="en-IN" sz="2400" b="1" dirty="0">
                <a:solidFill>
                  <a:srgbClr val="943126"/>
                </a:solidFill>
                <a:latin typeface="Century Gothic" panose="020B0502020202020204" pitchFamily="34" charset="0"/>
                <a:cs typeface="Times New Roman" panose="02020603050405020304" pitchFamily="18" charset="0"/>
              </a:rPr>
              <a:t>Kolkata</a:t>
            </a:r>
            <a:endParaRPr lang="en-IN" sz="2400" b="1" i="0" dirty="0">
              <a:solidFill>
                <a:srgbClr val="943126"/>
              </a:solidFill>
              <a:effectLst/>
              <a:latin typeface="Century Gothic" panose="020B0502020202020204" pitchFamily="34" charset="0"/>
              <a:cs typeface="Times New Roman" panose="02020603050405020304" pitchFamily="18" charset="0"/>
            </a:endParaRPr>
          </a:p>
          <a:p>
            <a:endParaRPr lang="en-IN"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30" name="Picture 6" descr="ICAI-CMA">
            <a:extLst>
              <a:ext uri="{FF2B5EF4-FFF2-40B4-BE49-F238E27FC236}">
                <a16:creationId xmlns:a16="http://schemas.microsoft.com/office/drawing/2014/main" id="{2587EB69-958A-4507-AD2E-C16CDC06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9" y="2666060"/>
            <a:ext cx="673846" cy="10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fontAlgn="base">
              <a:lnSpc>
                <a:spcPct val="107000"/>
              </a:lnSpc>
              <a:spcAft>
                <a:spcPts val="800"/>
              </a:spcAft>
              <a:buNone/>
            </a:pP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ajor Service Level Agreements (SLA) </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07000"/>
              </a:lnSpc>
              <a:spcAft>
                <a:spcPts val="800"/>
              </a:spcAft>
              <a:buSzPts val="1000"/>
              <a:buNone/>
              <a:tabLst>
                <a:tab pos="2286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Windows Azure SLA:</a:t>
            </a:r>
            <a:endParaRPr lang="en-IN" sz="1800" b="1" dirty="0">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000"/>
              <a:buNone/>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Window Azure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has different SLA’s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for Compute and Storage. </a:t>
            </a: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For compute,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there is a guarantee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that when a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client deploys two or more role instances in separate fault and upgrade domains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client’s internet facing roles will have external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connectivity minimum 99.95% of the time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Moreover, all of the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role instances of the client are monitored</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and there is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Guarantee of Detection 99.9% of the Time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when a Role instance’s Process is not runs and Initiates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roperly.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10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359963"/>
          </a:xfrm>
        </p:spPr>
        <p:txBody>
          <a:bodyPr>
            <a:noAutofit/>
          </a:bodyPr>
          <a:lstStyle/>
          <a:p>
            <a:pPr marL="0" indent="0" algn="just" fontAlgn="base">
              <a:lnSpc>
                <a:spcPct val="107000"/>
              </a:lnSpc>
              <a:spcAft>
                <a:spcPts val="800"/>
              </a:spcAft>
              <a:buSzPts val="1000"/>
              <a:buNone/>
              <a:tabLst>
                <a:tab pos="228600" algn="l"/>
              </a:tabLst>
            </a:pP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ajor Service Level Agreements (SLA) </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07000"/>
              </a:lnSpc>
              <a:spcAft>
                <a:spcPts val="800"/>
              </a:spcAft>
              <a:buSzPts val="1000"/>
              <a:buNone/>
              <a:tabLst>
                <a:tab pos="2286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SQL Azure SLA: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SQL Azure clients will have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Connectivity between the Database and Internet gateway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of SQL Azure. </a:t>
            </a:r>
          </a:p>
          <a:p>
            <a:pPr marL="0" indent="0" algn="just" fontAlgn="base">
              <a:lnSpc>
                <a:spcPct val="107000"/>
              </a:lnSpc>
              <a:spcAft>
                <a:spcPts val="800"/>
              </a:spcAft>
              <a:buNone/>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SQL Azure will handle a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Monthly Availability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of 99.9% within a month. </a:t>
            </a:r>
          </a:p>
        </p:txBody>
      </p:sp>
    </p:spTree>
    <p:extLst>
      <p:ext uri="{BB962C8B-B14F-4D97-AF65-F5344CB8AC3E}">
        <p14:creationId xmlns:p14="http://schemas.microsoft.com/office/powerpoint/2010/main" val="340706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359963"/>
          </a:xfrm>
        </p:spPr>
        <p:txBody>
          <a:bodyPr>
            <a:noAutofit/>
          </a:bodyPr>
          <a:lstStyle/>
          <a:p>
            <a:pPr marL="0" indent="0" algn="just" fontAlgn="base">
              <a:lnSpc>
                <a:spcPct val="107000"/>
              </a:lnSpc>
              <a:spcAft>
                <a:spcPts val="800"/>
              </a:spcAft>
              <a:buSzPts val="1000"/>
              <a:buNone/>
              <a:tabLst>
                <a:tab pos="228600" algn="l"/>
              </a:tabLst>
            </a:pP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ajor Service Level Agreements (SLA) </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07000"/>
              </a:lnSpc>
              <a:spcAft>
                <a:spcPts val="800"/>
              </a:spcAft>
              <a:buSzPts val="1000"/>
              <a:buNone/>
              <a:tabLst>
                <a:tab pos="228600" algn="l"/>
              </a:tabLst>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SQL Azure SLA: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7000"/>
              </a:lnSpc>
              <a:spcAft>
                <a:spcPts val="800"/>
              </a:spcAft>
              <a:buNone/>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Monthly Availability Proportion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for a particular Tenant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D</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atabase is the Ratio of the Time the Database was available to Customers to the Total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ime in a Month. </a:t>
            </a:r>
          </a:p>
          <a:p>
            <a:pPr marL="0" indent="0" algn="just" fontAlgn="base">
              <a:lnSpc>
                <a:spcPct val="107000"/>
              </a:lnSpc>
              <a:spcAft>
                <a:spcPts val="800"/>
              </a:spcAft>
              <a:buNone/>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Time is Measured in Some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ntervals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of Minutes in a 30-day Monthly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ycle. </a:t>
            </a: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Availability is Always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emunerated for a Complete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onth. </a:t>
            </a:r>
          </a:p>
          <a:p>
            <a:pPr marL="0" indent="0" algn="just" fontAlgn="base">
              <a:lnSpc>
                <a:spcPct val="107000"/>
              </a:lnSpc>
              <a:spcAft>
                <a:spcPts val="8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 Portion of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Time is marked as Unavailable if the Customer’s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ttempts to Connect to a Database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are Denied by the SQL Azure Gateway.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93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fontAlgn="base">
              <a:lnSpc>
                <a:spcPct val="107000"/>
              </a:lnSpc>
              <a:spcAft>
                <a:spcPts val="750"/>
              </a:spcAft>
              <a:buNone/>
            </a:pP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 Level Agreements are based on the Usage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odel</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p>
          <a:p>
            <a:pPr marL="0" indent="0" algn="just" fontAlgn="base">
              <a:lnSpc>
                <a:spcPct val="107000"/>
              </a:lnSpc>
              <a:spcAft>
                <a:spcPts val="750"/>
              </a:spcAft>
              <a:buNone/>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75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Frequently, Cloud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roviders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harge their Pay-as-per-Use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esources at a Premium</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and Deploy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tandards Service Level Agreements only for that purpose</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ct val="107000"/>
              </a:lnSpc>
              <a:spcAft>
                <a:spcPts val="750"/>
              </a:spcAft>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75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Clients can also Subscribe at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Different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evels that Guarantees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ccess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a particular Amount of Purchased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esources. </a:t>
            </a:r>
          </a:p>
        </p:txBody>
      </p:sp>
    </p:spTree>
    <p:extLst>
      <p:ext uri="{BB962C8B-B14F-4D97-AF65-F5344CB8AC3E}">
        <p14:creationId xmlns:p14="http://schemas.microsoft.com/office/powerpoint/2010/main" val="360660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fontAlgn="base">
              <a:lnSpc>
                <a:spcPct val="107000"/>
              </a:lnSpc>
              <a:spcAft>
                <a:spcPts val="750"/>
              </a:spcAft>
              <a:buNone/>
            </a:pP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 Level Agreements are based on the Usage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odel</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750"/>
              </a:spcAft>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75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 Service Level Agreements (SLAs)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attached to a subscription Many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imes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O</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ffer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V</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arious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erms and Conditions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ct val="107000"/>
              </a:lnSpc>
              <a:spcAft>
                <a:spcPts val="75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If Client requires Access to a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Particular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evel of Resources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then the Client need to Subscribe to a Service. </a:t>
            </a:r>
          </a:p>
          <a:p>
            <a:pPr algn="just" fontAlgn="base">
              <a:lnSpc>
                <a:spcPct val="107000"/>
              </a:lnSpc>
              <a:spcAft>
                <a:spcPts val="75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 Usage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odel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M</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ay not Deliver that Level of Access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under Peak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oad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ondition.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8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t>The Escalation Matrix</a:t>
            </a:r>
            <a:r>
              <a:rPr lang="en-IN" sz="1800" dirty="0"/>
              <a:t>: CSPs usually provide their </a:t>
            </a:r>
            <a:r>
              <a:rPr lang="en-IN" sz="1800" b="1" dirty="0"/>
              <a:t>Highest Levels of support at a Price</a:t>
            </a:r>
            <a:r>
              <a:rPr lang="en-IN" sz="1800" dirty="0"/>
              <a:t>.  </a:t>
            </a:r>
          </a:p>
          <a:p>
            <a:pPr marL="0" lvl="0" indent="0" algn="just">
              <a:buNone/>
            </a:pPr>
            <a:r>
              <a:rPr lang="en-IN" sz="1800" dirty="0"/>
              <a:t>Some of the deliverables would be technical support with 24 x 7 access to Senior Cloud Support Engineers viz., e-mail, Chat, and Phone.  </a:t>
            </a:r>
          </a:p>
          <a:p>
            <a:pPr marL="0" lvl="0" indent="0" algn="just">
              <a:buNone/>
            </a:pPr>
            <a:r>
              <a:rPr lang="en-IN" sz="1800" dirty="0"/>
              <a:t>The Case Severity and response times </a:t>
            </a:r>
            <a:r>
              <a:rPr lang="en-IN" sz="1800" b="1" dirty="0"/>
              <a:t>usually</a:t>
            </a:r>
            <a:r>
              <a:rPr lang="en-IN" sz="1800" dirty="0"/>
              <a:t> are as below:</a:t>
            </a:r>
          </a:p>
          <a:p>
            <a:pPr marL="0" lvl="0" indent="0">
              <a:buNone/>
            </a:pPr>
            <a:r>
              <a:rPr lang="en-IN" sz="1800" dirty="0"/>
              <a:t>General Guidance			: 		&lt; 24 Hours</a:t>
            </a:r>
          </a:p>
          <a:p>
            <a:pPr marL="0" lvl="0" indent="0">
              <a:buNone/>
            </a:pPr>
            <a:r>
              <a:rPr lang="en-IN" sz="1800" dirty="0"/>
              <a:t>System </a:t>
            </a:r>
            <a:r>
              <a:rPr lang="en-IN" sz="1800" b="1" dirty="0"/>
              <a:t>Impaired</a:t>
            </a:r>
            <a:r>
              <a:rPr lang="en-IN" sz="1800" dirty="0"/>
              <a:t>			:		&lt; 12 Hours</a:t>
            </a:r>
          </a:p>
          <a:p>
            <a:pPr marL="0" lvl="0" indent="0">
              <a:buNone/>
            </a:pPr>
            <a:r>
              <a:rPr lang="en-IN" sz="1800" dirty="0"/>
              <a:t>Production System (CP) Impaired	:		&lt; 4 Hours</a:t>
            </a:r>
          </a:p>
          <a:p>
            <a:pPr marL="0" lvl="0" indent="0">
              <a:buNone/>
            </a:pPr>
            <a:r>
              <a:rPr lang="en-IN" sz="1800" dirty="0"/>
              <a:t>Production System down		:		&lt; 1 Hour</a:t>
            </a:r>
          </a:p>
          <a:p>
            <a:pPr marL="0" lvl="0" indent="0">
              <a:buNone/>
            </a:pPr>
            <a:r>
              <a:rPr lang="en-IN" sz="1800" dirty="0"/>
              <a:t>Business-Critical System down	:		&lt; 15 Minutes		</a:t>
            </a:r>
          </a:p>
        </p:txBody>
      </p:sp>
    </p:spTree>
    <p:extLst>
      <p:ext uri="{BB962C8B-B14F-4D97-AF65-F5344CB8AC3E}">
        <p14:creationId xmlns:p14="http://schemas.microsoft.com/office/powerpoint/2010/main" val="248029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lvl="0" indent="0" algn="just">
              <a:buNone/>
            </a:pPr>
            <a:r>
              <a:rPr lang="en-IN" sz="1800" b="1" dirty="0"/>
              <a:t>Functionalities of a Cloud Auditor:</a:t>
            </a:r>
          </a:p>
          <a:p>
            <a:pPr lvl="0" algn="just"/>
            <a:r>
              <a:rPr lang="en-IN" sz="1800" b="1" dirty="0"/>
              <a:t>Security Audit</a:t>
            </a:r>
            <a:r>
              <a:rPr lang="en-IN" sz="1800" dirty="0"/>
              <a:t>: Systematic evaluation of a Cloud System by measuring how well it conforms to a set of established </a:t>
            </a:r>
            <a:r>
              <a:rPr lang="en-IN" sz="1800" b="1" dirty="0"/>
              <a:t>Security Criteria</a:t>
            </a:r>
            <a:r>
              <a:rPr lang="en-IN" sz="1800" dirty="0"/>
              <a:t>.</a:t>
            </a:r>
          </a:p>
          <a:p>
            <a:pPr algn="just"/>
            <a:r>
              <a:rPr lang="en-IN" sz="1800" b="1" dirty="0"/>
              <a:t>Privacy-Impact:</a:t>
            </a:r>
            <a:r>
              <a:rPr lang="en-IN" sz="1800" dirty="0"/>
              <a:t> Assessment-Systematic Assessment of a Cloud System by measuring how well it conforms to a set of </a:t>
            </a:r>
            <a:r>
              <a:rPr lang="en-IN" sz="1800" b="1" dirty="0"/>
              <a:t>established privacy-impact criteria</a:t>
            </a:r>
            <a:r>
              <a:rPr lang="en-IN" sz="1800" dirty="0"/>
              <a:t>.</a:t>
            </a:r>
          </a:p>
          <a:p>
            <a:pPr algn="just"/>
            <a:r>
              <a:rPr lang="en-IN" sz="1800" b="1" dirty="0"/>
              <a:t>Performance Audit:</a:t>
            </a:r>
            <a:r>
              <a:rPr lang="en-IN" sz="1800" dirty="0"/>
              <a:t> Systematic evaluation of a cloud system by measuring how well it conforms to a set </a:t>
            </a:r>
            <a:r>
              <a:rPr lang="en-IN" sz="1800" b="1" dirty="0"/>
              <a:t>established performance criteria</a:t>
            </a:r>
            <a:r>
              <a:rPr lang="en-IN" sz="1800" dirty="0"/>
              <a:t>.</a:t>
            </a:r>
          </a:p>
          <a:p>
            <a:pPr marL="0" indent="0" algn="just">
              <a:buNone/>
            </a:pPr>
            <a:r>
              <a:rPr lang="en-IN" sz="1800" dirty="0"/>
              <a:t>These audits provide information that could be used for </a:t>
            </a:r>
            <a:r>
              <a:rPr lang="en-IN" sz="1800" b="1" dirty="0"/>
              <a:t>Internal / External </a:t>
            </a:r>
            <a:r>
              <a:rPr lang="en-IN" sz="1800" dirty="0"/>
              <a:t>compliance requirements.</a:t>
            </a:r>
          </a:p>
        </p:txBody>
      </p:sp>
    </p:spTree>
    <p:extLst>
      <p:ext uri="{BB962C8B-B14F-4D97-AF65-F5344CB8AC3E}">
        <p14:creationId xmlns:p14="http://schemas.microsoft.com/office/powerpoint/2010/main" val="74547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While Cloud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ontinues to be a Top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oncern</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Now at a Stage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W</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here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H</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alf of the Organizations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ontend the Cloud is more Secure than their On-Premises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nfrastructure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onversations, with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Customers and Partners, increasingly about How using the Cloud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mproves an Organizations’ Security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osture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As many Organizations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ush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F</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orward on their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Digital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ransformation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through Increased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U</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 of Cloud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ervices,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Understanding the Current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tate of Cloud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 is Essential</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99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ctr">
              <a:lnSpc>
                <a:spcPct val="107000"/>
              </a:lnSpc>
              <a:spcBef>
                <a:spcPts val="900"/>
              </a:spcBef>
              <a:spcAft>
                <a:spcPts val="900"/>
              </a:spcAft>
              <a:buNone/>
            </a:pPr>
            <a:r>
              <a:rPr lang="en-IN" sz="23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Azure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US" sz="1600" b="0" i="0" dirty="0">
                <a:solidFill>
                  <a:srgbClr val="202124"/>
                </a:solidFill>
                <a:effectLst/>
                <a:latin typeface="arial" panose="020B0604020202020204" pitchFamily="34" charset="0"/>
              </a:rPr>
              <a:t>This New </a:t>
            </a:r>
            <a:r>
              <a:rPr lang="en-US" sz="1600" b="1" dirty="0">
                <a:solidFill>
                  <a:srgbClr val="202124"/>
                </a:solidFill>
                <a:latin typeface="arial" panose="020B0604020202020204" pitchFamily="34" charset="0"/>
              </a:rPr>
              <a:t>C</a:t>
            </a:r>
            <a:r>
              <a:rPr lang="en-US" sz="1600" b="1" i="0" dirty="0">
                <a:solidFill>
                  <a:srgbClr val="202124"/>
                </a:solidFill>
                <a:effectLst/>
                <a:latin typeface="arial" panose="020B0604020202020204" pitchFamily="34" charset="0"/>
              </a:rPr>
              <a:t>ertification</a:t>
            </a:r>
            <a:r>
              <a:rPr lang="en-US" sz="1600" b="0" i="0" dirty="0">
                <a:solidFill>
                  <a:srgbClr val="202124"/>
                </a:solidFill>
                <a:effectLst/>
                <a:latin typeface="arial" panose="020B0604020202020204" pitchFamily="34" charset="0"/>
              </a:rPr>
              <a:t> was created on May 1, 2019, and validates the knowledge and skills of implementing, monitoring, and maintaining Microsoft </a:t>
            </a:r>
            <a:r>
              <a:rPr lang="en-US" sz="1600" b="1" i="0" dirty="0">
                <a:solidFill>
                  <a:srgbClr val="202124"/>
                </a:solidFill>
                <a:effectLst/>
                <a:latin typeface="arial" panose="020B0604020202020204" pitchFamily="34" charset="0"/>
              </a:rPr>
              <a:t>Azure</a:t>
            </a:r>
            <a:r>
              <a:rPr lang="en-US" sz="1600" b="0" i="0" dirty="0">
                <a:solidFill>
                  <a:srgbClr val="202124"/>
                </a:solidFill>
                <a:effectLst/>
                <a:latin typeface="arial" panose="020B0604020202020204" pitchFamily="34" charset="0"/>
              </a:rPr>
              <a:t> Services, including Compute, Storage, Networking, and Security. </a:t>
            </a:r>
          </a:p>
          <a:p>
            <a:pPr algn="just">
              <a:lnSpc>
                <a:spcPct val="107000"/>
              </a:lnSpc>
              <a:spcBef>
                <a:spcPts val="900"/>
              </a:spcBef>
              <a:spcAft>
                <a:spcPts val="900"/>
              </a:spcAft>
            </a:pPr>
            <a:endParaRPr lang="en-US" sz="1600" dirty="0">
              <a:solidFill>
                <a:srgbClr val="202124"/>
              </a:solidFill>
              <a:latin typeface="arial" panose="020B0604020202020204" pitchFamily="34" charset="0"/>
            </a:endParaRPr>
          </a:p>
        </p:txBody>
      </p:sp>
    </p:spTree>
    <p:extLst>
      <p:ext uri="{BB962C8B-B14F-4D97-AF65-F5344CB8AC3E}">
        <p14:creationId xmlns:p14="http://schemas.microsoft.com/office/powerpoint/2010/main" val="16834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Microsoft Azure is built on a Foundation of Trust and Security</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With significant investments in Security, Compliance, Privacy, and Transparency,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provides a secure foundation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Host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U</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nfrastructure, Applications, and Data in the Cloud.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Microsoft also Provides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uilt-in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ontrols and Capabilities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further help user Protect user Data and Applications on Azure.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37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B. Cloud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Computing Management Audit</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73852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Manage and Control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U</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dentity and Access: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Comprehensive identity management is the linchpin of any secure system.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must ensure that only authorized users </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can access user environments, data, and applications. </a:t>
            </a:r>
          </a:p>
          <a:p>
            <a:pPr algn="just">
              <a:lnSpc>
                <a:spcPct val="107000"/>
              </a:lnSpc>
              <a:spcBef>
                <a:spcPts val="900"/>
              </a:spcBef>
              <a:spcAft>
                <a:spcPts val="900"/>
              </a:spcAf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Active Directory serves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as a Central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ystem for Managing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ccess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cross all User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loud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ervices, Including Azure, Office 365, and Hundreds of Popular SaaS and PaaS Cloud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ervices.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Its Federation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apability means that User can Use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O</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n-premises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dentities and Credentials to Access those Services, and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Multi-Factor Authentication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Provides for the Most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ign-on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xperience.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65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Increase Network and Infrastructure </a:t>
            </a:r>
            <a:r>
              <a:rPr lang="en-IN" sz="18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Provides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U</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 the Security-hardened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I</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nfrastructure to Interconnect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VMs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as well as make connections to on-premises datacentres.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Additionally, user can extend user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on-premises network to the cloud using secure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site-to-site VPN or a dedicated Azure Express Route connection. </a:t>
            </a:r>
          </a:p>
          <a:p>
            <a:pPr algn="just">
              <a:lnSpc>
                <a:spcPct val="107000"/>
              </a:lnSpc>
              <a:spcBef>
                <a:spcPts val="900"/>
              </a:spcBef>
              <a:spcAft>
                <a:spcPts val="900"/>
              </a:spcAf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can strengthen network security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by configuring Network Security Groups, user-defined routing, IP forwarding, forced tunnelling, endpoint ACLs, and Web Application Firewall as appropriate.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18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Encrypt communications and operation processes: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uses industry-standard protocols to encrypt data in transit as it travels between devices and Microsoft datacentres, and when it is stored in Azure Storage.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can also encrypt virtual machine disks using Azure Disk Encryption.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Key Vault enables user to safeguard and control cryptographic keys and other secrets used by cloud apps and services. </a:t>
            </a: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Information Protection will help user classify, label, and protect user sensitive data.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010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Bef>
                <a:spcPts val="900"/>
              </a:spcBef>
              <a:spcAft>
                <a:spcPts val="900"/>
              </a:spcAft>
              <a:buNone/>
            </a:pPr>
            <a:r>
              <a:rPr lang="en-IN" sz="18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Defend against threats: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a:lnSpc>
                <a:spcPct val="107000"/>
              </a:lnSpc>
              <a:spcBef>
                <a:spcPts val="900"/>
              </a:spcBef>
              <a:spcAft>
                <a:spcPts val="9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Microsoft enables actionable intelligence against increasingly sophisticated attacks using our network of global threat monitoring and insights. </a:t>
            </a:r>
          </a:p>
          <a:p>
            <a:pPr marL="0" indent="0" algn="just">
              <a:lnSpc>
                <a:spcPct val="107000"/>
              </a:lnSpc>
              <a:spcBef>
                <a:spcPts val="900"/>
              </a:spcBef>
              <a:spcAft>
                <a:spcPts val="9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This threat intelligence is developed by analysing a wide variety of signal sources and a massive scale of signals. </a:t>
            </a:r>
          </a:p>
          <a:p>
            <a:pPr marL="0" indent="0" algn="just">
              <a:lnSpc>
                <a:spcPct val="107000"/>
              </a:lnSpc>
              <a:spcBef>
                <a:spcPts val="900"/>
              </a:spcBef>
              <a:spcAft>
                <a:spcPts val="9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platform includes intrusion detection, distributed denial-of-service (DDoS) attack prevention, penetration testing, behavioural analytics, anomaly detection, and machine learning. </a:t>
            </a:r>
          </a:p>
          <a:p>
            <a:pPr marL="0" indent="0" algn="just">
              <a:lnSpc>
                <a:spcPct val="107000"/>
              </a:lnSpc>
              <a:spcBef>
                <a:spcPts val="900"/>
              </a:spcBef>
              <a:spcAft>
                <a:spcPts val="900"/>
              </a:spcAft>
              <a:buNone/>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can leverage additional services to develop a strong threat prevention, detection, and mitigation strategy.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10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Bef>
                <a:spcPts val="900"/>
              </a:spcBef>
              <a:spcAft>
                <a:spcPts val="900"/>
              </a:spcAft>
            </a:pP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r>
              <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Azure Active Directory Identity Protection</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helps user protect and mitigate against the risks from compromised identities.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It offers a cloud powered, adaptive machine learning based identity protection system that can detect cyber-attacks, mitigate them in real time, and automatically suggest updates to user Azure AD configuration and conditional access policies.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Services like Antimalware for Azure and Azure Security </a:t>
            </a:r>
            <a:r>
              <a:rPr lang="en-IN" sz="1800" dirty="0" err="1">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Center</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use advanced analytics to not only help in detecting threats but also prevent them.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67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Security </a:t>
            </a:r>
            <a:r>
              <a:rPr lang="en-IN" sz="1800" dirty="0" err="1">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Center</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helps user get a central view of the security state of all user’s Azure resources in real time, including recommendations for improving user security posture.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User can use Operations Management Suite to extend the threat prevention, detection and quick response across Azure and other environments. </a:t>
            </a: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Log Analytics service will give user real-time insights to readily analyse millions of records across all of user workloads regardless of their physical location.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09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These are just a few examples of the broad set of security controls and services available to user with Azure. Over the past year, many new security services and ongoing enhancements.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7365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342900" lvl="0" indent="-342900" algn="just">
              <a:lnSpc>
                <a:spcPct val="107000"/>
              </a:lnSpc>
              <a:spcAft>
                <a:spcPts val="900"/>
              </a:spcAft>
              <a:buSzPts val="1000"/>
              <a:buFont typeface="Symbol" panose="05050102010706020507" pitchFamily="18" charset="2"/>
              <a:buChar char=""/>
              <a:tabLst>
                <a:tab pos="228600" algn="l"/>
              </a:tabLst>
            </a:pP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900"/>
              </a:spcAft>
              <a:buSzPts val="1000"/>
              <a:buFont typeface="Symbol" panose="05050102010706020507" pitchFamily="18" charset="2"/>
              <a:buChar char=""/>
              <a:tabLst>
                <a:tab pos="228600" algn="l"/>
              </a:tabLst>
            </a:pPr>
            <a:r>
              <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Capabilities and enhancements in Azure Security </a:t>
            </a:r>
            <a:r>
              <a:rPr lang="en-IN"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Center</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available for preview this month include Just In Time network access to VMs, automatic discovery and recommendations for application whitelisting, and expanded Security Baselines with more than 100 recommended configurations defined by Microsoft and industry partners. </a:t>
            </a:r>
          </a:p>
        </p:txBody>
      </p:sp>
    </p:spTree>
    <p:extLst>
      <p:ext uri="{BB962C8B-B14F-4D97-AF65-F5344CB8AC3E}">
        <p14:creationId xmlns:p14="http://schemas.microsoft.com/office/powerpoint/2010/main" val="384647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a:lnSpc>
                <a:spcPct val="107000"/>
              </a:lnSpc>
              <a:spcAft>
                <a:spcPts val="900"/>
              </a:spcAft>
              <a:buSzPts val="1000"/>
              <a:buNone/>
              <a:tabLst>
                <a:tab pos="228600" algn="l"/>
              </a:tabLst>
            </a:pPr>
            <a:endPar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buSzPct val="60000"/>
              <a:buFont typeface="Wingdings" panose="05000000000000000000" pitchFamily="2" charset="2"/>
              <a:buChar char="ü"/>
              <a:tabLst>
                <a:tab pos="228600" algn="l"/>
              </a:tabLst>
            </a:pPr>
            <a:r>
              <a:rPr lang="en-IN"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Preview Storage Service Encryption for File Storage</a:t>
            </a:r>
            <a:r>
              <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IT organizations can Lift and Shift their on-premises File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hares to the Cloud using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Files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by Simply pointing the applications to the Azure file share path. Azure Files now offer enhanced protection with the ability to encrypt data at rest.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en-IN" sz="1800" dirty="0">
              <a:solidFill>
                <a:srgbClr val="0D0D0D"/>
              </a:solidFill>
              <a:effectLst/>
              <a:latin typeface="Calibri" panose="020F0502020204030204" pitchFamily="34" charset="0"/>
              <a:ea typeface="Times New Roman" panose="02020603050405020304" pitchFamily="18" charset="0"/>
            </a:endParaRPr>
          </a:p>
          <a:p>
            <a:pPr>
              <a:buFont typeface="Wingdings" panose="05000000000000000000" pitchFamily="2" charset="2"/>
              <a:buChar char="ü"/>
            </a:pPr>
            <a:r>
              <a:rPr lang="en-IN" sz="1800" dirty="0">
                <a:solidFill>
                  <a:srgbClr val="0D0D0D"/>
                </a:solidFill>
                <a:effectLst/>
                <a:latin typeface="Calibri" panose="020F0502020204030204" pitchFamily="34" charset="0"/>
                <a:ea typeface="Times New Roman" panose="02020603050405020304" pitchFamily="18" charset="0"/>
              </a:rPr>
              <a:t>Azure SQL Database Threat Detection provides an additional layer of security intelligence built into the Azure SQL Database service that uses machine learning to continuously monitor, profile, and detect suspicious database activity to help customers detect and respond to potential threats.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11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Safeguarding Access to Assets in the Cloud</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With Tools, Organizations are able to Securely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ransition to the Cloud</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while also Complying with Regulatory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equirements.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900"/>
              </a:spcBef>
              <a:spcAft>
                <a:spcPts val="900"/>
              </a:spcAft>
            </a:pPr>
            <a:endPar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Bef>
                <a:spcPts val="900"/>
              </a:spcBef>
              <a:spcAft>
                <a:spcPts val="900"/>
              </a:spcAf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Azure has a Vibrant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artner ecosystem</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so it’s also Easy to Bring user Trusted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loud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 </a:t>
            </a:r>
            <a:r>
              <a:rPr lang="en-IN" sz="1800" dirty="0">
                <a:solidFill>
                  <a:srgbClr val="0D0D0D"/>
                </a:solidFill>
                <a:latin typeface="Calibri" panose="020F0502020204030204" pitchFamily="34" charset="0"/>
                <a:ea typeface="Times New Roman" panose="02020603050405020304" pitchFamily="18" charset="0"/>
                <a:cs typeface="Calibri" panose="020F0502020204030204" pitchFamily="34" charset="0"/>
              </a:rPr>
              <a:t>V</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endor with User, enabling user to </a:t>
            </a:r>
            <a:r>
              <a:rPr lang="en-IN" sz="18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Leverage user Existing </a:t>
            </a:r>
            <a:r>
              <a:rPr lang="en-IN" sz="1800"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ecurity </a:t>
            </a:r>
            <a:r>
              <a:rPr lang="en-IN" sz="1800"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olutions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17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9"/>
            <a:ext cx="8637073" cy="1318050"/>
          </a:xfrm>
        </p:spPr>
        <p:txBody>
          <a:bodyPr>
            <a:normAutofit/>
          </a:bodyPr>
          <a:lstStyle/>
          <a:p>
            <a:pPr algn="ctr"/>
            <a:r>
              <a:rPr lang="en-IN" sz="3200" cap="none">
                <a:solidFill>
                  <a:schemeClr val="tx1">
                    <a:lumMod val="95000"/>
                    <a:lumOff val="5000"/>
                  </a:schemeClr>
                </a:solidFill>
                <a:effectLst/>
                <a:ea typeface="Tahoma" panose="020B0604030504040204" pitchFamily="34" charset="0"/>
                <a:cs typeface="Tahoma" panose="020B0604030504040204" pitchFamily="34" charset="0"/>
              </a:rPr>
              <a:t>III. Calculating </a:t>
            </a:r>
            <a:r>
              <a:rPr lang="en-IN" sz="3200" cap="none" dirty="0">
                <a:solidFill>
                  <a:schemeClr val="tx1">
                    <a:lumMod val="95000"/>
                    <a:lumOff val="5000"/>
                  </a:schemeClr>
                </a:solidFill>
                <a:effectLst/>
                <a:ea typeface="Tahoma" panose="020B0604030504040204" pitchFamily="34" charset="0"/>
                <a:cs typeface="Tahoma" panose="020B0604030504040204" pitchFamily="34" charset="0"/>
              </a:rPr>
              <a:t>the Financial Implications</a:t>
            </a:r>
            <a:endParaRPr lang="en-US" sz="3200" cap="none" dirty="0">
              <a:solidFill>
                <a:schemeClr val="tx1">
                  <a:lumMod val="95000"/>
                  <a:lumOff val="5000"/>
                </a:schemeClr>
              </a:solidFill>
              <a:ea typeface="Tahoma" panose="020B0604030504040204" pitchFamily="34" charset="0"/>
              <a:cs typeface="Tahoma" panose="020B0604030504040204" pitchFamily="34" charset="0"/>
            </a:endParaRPr>
          </a:p>
        </p:txBody>
      </p:sp>
      <p:pic>
        <p:nvPicPr>
          <p:cNvPr id="5" name="Graphic 4" descr="Brain in head icon&#10;">
            <a:extLst>
              <a:ext uri="{FF2B5EF4-FFF2-40B4-BE49-F238E27FC236}">
                <a16:creationId xmlns:a16="http://schemas.microsoft.com/office/drawing/2014/main" id="{D011E263-3212-4780-A140-E652B108BDC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07471" y="1989000"/>
            <a:ext cx="1440000" cy="1440000"/>
          </a:xfrm>
          <a:prstGeom prst="rect">
            <a:avLst/>
          </a:prstGeom>
        </p:spPr>
      </p:pic>
      <p:sp>
        <p:nvSpPr>
          <p:cNvPr id="3" name="Subtitle 2">
            <a:extLst>
              <a:ext uri="{FF2B5EF4-FFF2-40B4-BE49-F238E27FC236}">
                <a16:creationId xmlns:a16="http://schemas.microsoft.com/office/drawing/2014/main" id="{BBBCF363-1123-45B1-8A9A-ABCDA40EF3F2}"/>
              </a:ext>
            </a:extLst>
          </p:cNvPr>
          <p:cNvSpPr>
            <a:spLocks noGrp="1"/>
          </p:cNvSpPr>
          <p:nvPr>
            <p:ph type="subTitle" idx="1"/>
          </p:nvPr>
        </p:nvSpPr>
        <p:spPr>
          <a:xfrm>
            <a:off x="1777464" y="3575164"/>
            <a:ext cx="8637072" cy="977621"/>
          </a:xfrm>
        </p:spPr>
        <p:txBody>
          <a:bodyPr>
            <a:normAutofit fontScale="85000" lnSpcReduction="20000"/>
          </a:bodyPr>
          <a:lstStyle/>
          <a:p>
            <a:r>
              <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rPr>
              <a:t>CMA (Dr.) Siva Rama Prasad </a:t>
            </a:r>
            <a:r>
              <a:rPr lang="en-US" sz="2900" b="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Puvvala</a:t>
            </a:r>
            <a:endParaRPr lang="en-US" sz="2900" b="1" cap="none" dirty="0">
              <a:solidFill>
                <a:srgbClr val="000000"/>
              </a:solidFill>
              <a:latin typeface="Calibri" panose="020F0502020204030204" pitchFamily="34" charset="0"/>
              <a:ea typeface="Tahoma" panose="020B0604030504040204" pitchFamily="34" charset="0"/>
              <a:cs typeface="Calibri" panose="020F0502020204030204" pitchFamily="34" charset="0"/>
            </a:endParaRPr>
          </a:p>
          <a:p>
            <a:r>
              <a:rPr lang="en-US" sz="1900" b="1" i="1" cap="none" dirty="0" err="1">
                <a:solidFill>
                  <a:srgbClr val="000000"/>
                </a:solidFill>
                <a:latin typeface="Calibri" panose="020F0502020204030204" pitchFamily="34" charset="0"/>
                <a:ea typeface="Tahoma" panose="020B0604030504040204" pitchFamily="34" charset="0"/>
                <a:cs typeface="Calibri" panose="020F0502020204030204" pitchFamily="34" charset="0"/>
              </a:rPr>
              <a:t>M.Com</a:t>
            </a:r>
            <a:r>
              <a:rPr lang="en-US" sz="1900" b="1" i="1" cap="none" dirty="0">
                <a:solidFill>
                  <a:srgbClr val="000000"/>
                </a:solidFill>
                <a:latin typeface="Calibri" panose="020F0502020204030204" pitchFamily="34" charset="0"/>
                <a:ea typeface="Tahoma" panose="020B0604030504040204" pitchFamily="34" charset="0"/>
                <a:cs typeface="Calibri" panose="020F0502020204030204" pitchFamily="34" charset="0"/>
              </a:rPr>
              <a:t>., MBA., FCMA., FCS., FIIBF., FIII (Life &amp; General)., MAIMA.,</a:t>
            </a:r>
          </a:p>
          <a:p>
            <a:endParaRPr lang="en-US" dirty="0"/>
          </a:p>
        </p:txBody>
      </p:sp>
    </p:spTree>
    <p:extLst>
      <p:ext uri="{BB962C8B-B14F-4D97-AF65-F5344CB8AC3E}">
        <p14:creationId xmlns:p14="http://schemas.microsoft.com/office/powerpoint/2010/main" val="410429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709B7055-9267-49EB-9C0B-A1E68804365F}"/>
              </a:ext>
            </a:extLst>
          </p:cNvPr>
          <p:cNvSpPr txBox="1">
            <a:spLocks/>
          </p:cNvSpPr>
          <p:nvPr/>
        </p:nvSpPr>
        <p:spPr>
          <a:xfrm>
            <a:off x="3114261" y="1974575"/>
            <a:ext cx="5804452" cy="2252868"/>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T</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H</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A</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N</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K </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Y</a:t>
            </a:r>
            <a:r>
              <a:rPr kumimoji="0" lang="en-US" sz="5400" b="1"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O</a:t>
            </a:r>
            <a:r>
              <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rPr>
              <a:t>U</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i="0" u="none" strike="noStrike" kern="1200" cap="all" spc="0" normalizeH="0" baseline="0" noProof="0" dirty="0">
              <a:ln>
                <a:noFill/>
              </a:ln>
              <a:effectLst/>
              <a:uLnTx/>
              <a:uFillTx/>
              <a:latin typeface="Arial Narrow" panose="020B0606020202030204" pitchFamily="34" charset="0"/>
              <a:ea typeface="MS UI Gothic" panose="020B0600070205080204" pitchFamily="34" charset="-128"/>
            </a:endParaRPr>
          </a:p>
        </p:txBody>
      </p:sp>
      <p:sp>
        <p:nvSpPr>
          <p:cNvPr id="6" name="Subtitle 6">
            <a:extLst>
              <a:ext uri="{FF2B5EF4-FFF2-40B4-BE49-F238E27FC236}">
                <a16:creationId xmlns:a16="http://schemas.microsoft.com/office/drawing/2014/main" id="{73DE0085-77D6-4755-8A89-519AC4E9E21D}"/>
              </a:ext>
            </a:extLst>
          </p:cNvPr>
          <p:cNvSpPr txBox="1">
            <a:spLocks/>
          </p:cNvSpPr>
          <p:nvPr/>
        </p:nvSpPr>
        <p:spPr>
          <a:xfrm>
            <a:off x="5353877" y="4505740"/>
            <a:ext cx="5817711" cy="98811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2100" b="1" i="0" u="none" strike="noStrike" kern="1200" cap="none" spc="0" normalizeH="0" baseline="0" noProof="0" dirty="0">
                <a:ln>
                  <a:noFill/>
                </a:ln>
                <a:effectLst/>
                <a:uLnTx/>
                <a:uFillTx/>
                <a:latin typeface="Euphemia"/>
                <a:ea typeface="+mn-ea"/>
                <a:cs typeface="+mn-cs"/>
              </a:rPr>
              <a:t>CMA (</a:t>
            </a:r>
            <a:r>
              <a:rPr kumimoji="0" lang="en-IN" sz="2100" b="1" i="0" u="none" strike="noStrike" kern="1200" cap="none" spc="0" normalizeH="0" baseline="0" noProof="0" dirty="0" err="1">
                <a:ln>
                  <a:noFill/>
                </a:ln>
                <a:effectLst/>
                <a:uLnTx/>
                <a:uFillTx/>
                <a:latin typeface="Euphemia"/>
                <a:ea typeface="+mn-ea"/>
                <a:cs typeface="+mn-cs"/>
              </a:rPr>
              <a:t>Dr.</a:t>
            </a:r>
            <a:r>
              <a:rPr kumimoji="0" lang="en-IN" sz="2100" b="1" i="0" u="none" strike="noStrike" kern="1200" cap="none" spc="0" normalizeH="0" baseline="0" noProof="0" dirty="0">
                <a:ln>
                  <a:noFill/>
                </a:ln>
                <a:effectLst/>
                <a:uLnTx/>
                <a:uFillTx/>
                <a:latin typeface="Euphemia"/>
                <a:ea typeface="+mn-ea"/>
                <a:cs typeface="+mn-cs"/>
              </a:rPr>
              <a:t>) </a:t>
            </a:r>
            <a:r>
              <a:rPr kumimoji="0" lang="en-IN" sz="2100" b="1" i="0" u="none" strike="noStrike" kern="1200" cap="none" spc="0" normalizeH="0" baseline="0" noProof="0" dirty="0" err="1">
                <a:ln>
                  <a:noFill/>
                </a:ln>
                <a:effectLst/>
                <a:uLnTx/>
                <a:uFillTx/>
                <a:latin typeface="Euphemia"/>
                <a:ea typeface="+mn-ea"/>
                <a:cs typeface="+mn-cs"/>
              </a:rPr>
              <a:t>Puvvala</a:t>
            </a:r>
            <a:r>
              <a:rPr kumimoji="0" lang="en-IN" sz="2100" b="1" i="0" u="none" strike="noStrike" kern="1200" cap="none" spc="0" normalizeH="0" baseline="0" noProof="0" dirty="0">
                <a:ln>
                  <a:noFill/>
                </a:ln>
                <a:effectLst/>
                <a:uLnTx/>
                <a:uFillTx/>
                <a:latin typeface="Euphemia"/>
                <a:ea typeface="+mn-ea"/>
                <a:cs typeface="+mn-cs"/>
              </a:rPr>
              <a:t> Siva Rama Prasad</a:t>
            </a:r>
            <a:endParaRPr kumimoji="0" lang="en-IN" sz="2100" b="0"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IN" sz="1400" b="1" i="0" u="none" strike="noStrike" kern="1200" cap="none" spc="0" normalizeH="0" baseline="0" noProof="0" dirty="0">
              <a:ln>
                <a:noFill/>
              </a:ln>
              <a:effectLst/>
              <a:uLnTx/>
              <a:uFillTx/>
              <a:latin typeface="Euphemia"/>
              <a:ea typeface="+mn-ea"/>
              <a:cs typeface="+mn-cs"/>
            </a:endParaRPr>
          </a:p>
          <a:p>
            <a:pPr marL="0" marR="0" lvl="0" indent="0" algn="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IN" sz="1400" b="1" i="0" u="none" strike="noStrike" kern="1200" cap="none" spc="0" normalizeH="0" baseline="0" noProof="0" dirty="0" err="1">
                <a:ln>
                  <a:noFill/>
                </a:ln>
                <a:effectLst/>
                <a:uLnTx/>
                <a:uFillTx/>
                <a:latin typeface="Euphemia"/>
                <a:ea typeface="+mn-ea"/>
                <a:cs typeface="+mn-cs"/>
              </a:rPr>
              <a:t>M.Com</a:t>
            </a:r>
            <a:r>
              <a:rPr kumimoji="0" lang="en-IN" sz="1400" b="1" i="0" u="none" strike="noStrike" kern="1200" cap="none" spc="0" normalizeH="0" baseline="0" noProof="0" dirty="0">
                <a:ln>
                  <a:noFill/>
                </a:ln>
                <a:effectLst/>
                <a:uLnTx/>
                <a:uFillTx/>
                <a:latin typeface="Euphemia"/>
                <a:ea typeface="+mn-ea"/>
                <a:cs typeface="+mn-cs"/>
              </a:rPr>
              <a:t>., MBA (Finance)., FCMA., FCS., FIIBF., FIII (Life &amp; General)., MAIMA</a:t>
            </a:r>
            <a:endParaRPr kumimoji="0" lang="en-IN" sz="1400" b="0" i="0" u="none" strike="noStrike" kern="1200" cap="none" spc="0" normalizeH="0" baseline="0" noProof="0" dirty="0">
              <a:ln>
                <a:noFill/>
              </a:ln>
              <a:effectLst/>
              <a:uLnTx/>
              <a:uFillTx/>
              <a:latin typeface="Euphemia"/>
              <a:ea typeface="+mn-ea"/>
              <a:cs typeface="+mn-cs"/>
            </a:endParaRPr>
          </a:p>
        </p:txBody>
      </p:sp>
    </p:spTree>
    <p:extLst>
      <p:ext uri="{BB962C8B-B14F-4D97-AF65-F5344CB8AC3E}">
        <p14:creationId xmlns:p14="http://schemas.microsoft.com/office/powerpoint/2010/main" val="239459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1800" spc="-10" dirty="0">
                <a:solidFill>
                  <a:srgbClr val="0D0D0D"/>
                </a:solidFill>
                <a:effectLst/>
                <a:latin typeface="Calibri" panose="020F0502020204030204" pitchFamily="34" charset="0"/>
                <a:ea typeface="Times New Roman" panose="02020603050405020304" pitchFamily="18" charset="0"/>
              </a:rPr>
              <a:t>A </a:t>
            </a:r>
            <a:r>
              <a:rPr lang="en-IN" sz="1800" b="1" spc="-10" dirty="0">
                <a:solidFill>
                  <a:srgbClr val="0D0D0D"/>
                </a:solidFill>
                <a:effectLst/>
                <a:latin typeface="Calibri" panose="020F0502020204030204" pitchFamily="34" charset="0"/>
                <a:ea typeface="Times New Roman" panose="02020603050405020304" pitchFamily="18" charset="0"/>
              </a:rPr>
              <a:t>Service Level Agreement (SLA)</a:t>
            </a:r>
            <a:r>
              <a:rPr lang="en-IN" sz="1800" spc="-10" dirty="0">
                <a:solidFill>
                  <a:srgbClr val="0D0D0D"/>
                </a:solidFill>
                <a:effectLst/>
                <a:latin typeface="Calibri" panose="020F0502020204030204" pitchFamily="34" charset="0"/>
                <a:ea typeface="Times New Roman" panose="02020603050405020304" pitchFamily="18" charset="0"/>
              </a:rPr>
              <a:t> is the </a:t>
            </a:r>
            <a:r>
              <a:rPr lang="en-IN" sz="1800" b="1" i="1" spc="-10" dirty="0">
                <a:solidFill>
                  <a:srgbClr val="0D0D0D"/>
                </a:solidFill>
                <a:effectLst/>
                <a:latin typeface="Calibri" panose="020F0502020204030204" pitchFamily="34" charset="0"/>
                <a:ea typeface="Times New Roman" panose="02020603050405020304" pitchFamily="18" charset="0"/>
              </a:rPr>
              <a:t>bond for performance negotiated between the cloud services provider</a:t>
            </a:r>
            <a:r>
              <a:rPr lang="en-IN" sz="1800" spc="-10" dirty="0">
                <a:solidFill>
                  <a:srgbClr val="0D0D0D"/>
                </a:solidFill>
                <a:effectLst/>
                <a:latin typeface="Calibri" panose="020F0502020204030204" pitchFamily="34" charset="0"/>
                <a:ea typeface="Times New Roman" panose="02020603050405020304" pitchFamily="18" charset="0"/>
              </a:rPr>
              <a:t> </a:t>
            </a:r>
            <a:r>
              <a:rPr lang="en-IN" sz="1800" b="1" i="1" spc="-10" dirty="0">
                <a:solidFill>
                  <a:srgbClr val="0D0D0D"/>
                </a:solidFill>
                <a:effectLst/>
                <a:latin typeface="Calibri" panose="020F0502020204030204" pitchFamily="34" charset="0"/>
                <a:ea typeface="Times New Roman" panose="02020603050405020304" pitchFamily="18" charset="0"/>
              </a:rPr>
              <a:t>and the client</a:t>
            </a:r>
            <a:r>
              <a:rPr lang="en-IN" sz="1800" spc="-10" dirty="0">
                <a:solidFill>
                  <a:srgbClr val="0D0D0D"/>
                </a:solidFill>
                <a:effectLst/>
                <a:latin typeface="Calibri" panose="020F0502020204030204" pitchFamily="34" charset="0"/>
                <a:ea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n-IN" sz="1800" spc="-10" dirty="0">
              <a:solidFill>
                <a:srgbClr val="0D0D0D"/>
              </a:solidFill>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spc="-10" dirty="0">
                <a:solidFill>
                  <a:srgbClr val="0D0D0D"/>
                </a:solidFill>
                <a:effectLst/>
                <a:latin typeface="Calibri" panose="020F0502020204030204" pitchFamily="34" charset="0"/>
                <a:ea typeface="Times New Roman" panose="02020603050405020304" pitchFamily="18" charset="0"/>
              </a:rPr>
              <a:t>Earlier, in Cloud </a:t>
            </a:r>
            <a:r>
              <a:rPr lang="en-IN" sz="1800" spc="-10" dirty="0">
                <a:solidFill>
                  <a:srgbClr val="0D0D0D"/>
                </a:solidFill>
                <a:latin typeface="Calibri" panose="020F0502020204030204" pitchFamily="34" charset="0"/>
                <a:ea typeface="Times New Roman" panose="02020603050405020304" pitchFamily="18" charset="0"/>
              </a:rPr>
              <a:t>C</a:t>
            </a:r>
            <a:r>
              <a:rPr lang="en-IN" sz="1800" spc="-10" dirty="0">
                <a:solidFill>
                  <a:srgbClr val="0D0D0D"/>
                </a:solidFill>
                <a:effectLst/>
                <a:latin typeface="Calibri" panose="020F0502020204030204" pitchFamily="34" charset="0"/>
                <a:ea typeface="Times New Roman" panose="02020603050405020304" pitchFamily="18" charset="0"/>
              </a:rPr>
              <a:t>omputing all Service Level Agreements </a:t>
            </a:r>
            <a:r>
              <a:rPr lang="en-IN" sz="1800" b="1" i="1" spc="-10" dirty="0">
                <a:solidFill>
                  <a:srgbClr val="0D0D0D"/>
                </a:solidFill>
                <a:effectLst/>
                <a:latin typeface="Calibri" panose="020F0502020204030204" pitchFamily="34" charset="0"/>
                <a:ea typeface="Times New Roman" panose="02020603050405020304" pitchFamily="18" charset="0"/>
              </a:rPr>
              <a:t>were Negotiated between a Client and the </a:t>
            </a:r>
            <a:r>
              <a:rPr lang="en-IN" sz="1800" b="1" i="1" spc="-10" dirty="0">
                <a:solidFill>
                  <a:srgbClr val="0D0D0D"/>
                </a:solidFill>
                <a:latin typeface="Calibri" panose="020F0502020204030204" pitchFamily="34" charset="0"/>
                <a:ea typeface="Times New Roman" panose="02020603050405020304" pitchFamily="18" charset="0"/>
              </a:rPr>
              <a:t>S</a:t>
            </a:r>
            <a:r>
              <a:rPr lang="en-IN" sz="1800" b="1" i="1" spc="-10" dirty="0">
                <a:solidFill>
                  <a:srgbClr val="0D0D0D"/>
                </a:solidFill>
                <a:effectLst/>
                <a:latin typeface="Calibri" panose="020F0502020204030204" pitchFamily="34" charset="0"/>
                <a:ea typeface="Times New Roman" panose="02020603050405020304" pitchFamily="18" charset="0"/>
              </a:rPr>
              <a:t>ervice </a:t>
            </a:r>
            <a:r>
              <a:rPr lang="en-IN" sz="1800" b="1" i="1" spc="-10" dirty="0">
                <a:solidFill>
                  <a:srgbClr val="0D0D0D"/>
                </a:solidFill>
                <a:latin typeface="Calibri" panose="020F0502020204030204" pitchFamily="34" charset="0"/>
                <a:ea typeface="Times New Roman" panose="02020603050405020304" pitchFamily="18" charset="0"/>
              </a:rPr>
              <a:t>C</a:t>
            </a:r>
            <a:r>
              <a:rPr lang="en-IN" sz="1800" b="1" i="1" spc="-10" dirty="0">
                <a:solidFill>
                  <a:srgbClr val="0D0D0D"/>
                </a:solidFill>
                <a:effectLst/>
                <a:latin typeface="Calibri" panose="020F0502020204030204" pitchFamily="34" charset="0"/>
                <a:ea typeface="Times New Roman" panose="02020603050405020304" pitchFamily="18" charset="0"/>
              </a:rPr>
              <a:t>onsumer</a:t>
            </a:r>
            <a:r>
              <a:rPr lang="en-IN" sz="1800" spc="-10" dirty="0">
                <a:solidFill>
                  <a:srgbClr val="0D0D0D"/>
                </a:solidFill>
                <a:effectLst/>
                <a:latin typeface="Calibri" panose="020F0502020204030204" pitchFamily="34" charset="0"/>
                <a:ea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n-IN" sz="1800" spc="-10" dirty="0">
              <a:solidFill>
                <a:srgbClr val="0D0D0D"/>
              </a:solidFill>
              <a:effectLst/>
              <a:latin typeface="Calibri" panose="020F0502020204030204" pitchFamily="34" charset="0"/>
              <a:ea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1800" spc="-10" dirty="0">
                <a:solidFill>
                  <a:srgbClr val="0D0D0D"/>
                </a:solidFill>
                <a:effectLst/>
                <a:latin typeface="Calibri" panose="020F0502020204030204" pitchFamily="34" charset="0"/>
                <a:ea typeface="Times New Roman" panose="02020603050405020304" pitchFamily="18" charset="0"/>
              </a:rPr>
              <a:t>Now-a-days, with the initiation of large utility-like cloud computing providers, </a:t>
            </a:r>
            <a:r>
              <a:rPr lang="en-IN" sz="1800" b="1" i="1" spc="-10" dirty="0">
                <a:solidFill>
                  <a:srgbClr val="0D0D0D"/>
                </a:solidFill>
                <a:effectLst/>
                <a:latin typeface="Calibri" panose="020F0502020204030204" pitchFamily="34" charset="0"/>
                <a:ea typeface="Times New Roman" panose="02020603050405020304" pitchFamily="18" charset="0"/>
              </a:rPr>
              <a:t>most Service Level Agreements are standardized</a:t>
            </a:r>
            <a:r>
              <a:rPr lang="en-IN" sz="1800" spc="-10" dirty="0">
                <a:solidFill>
                  <a:srgbClr val="0D0D0D"/>
                </a:solidFill>
                <a:effectLst/>
                <a:latin typeface="Calibri" panose="020F0502020204030204" pitchFamily="34" charset="0"/>
                <a:ea typeface="Times New Roman" panose="02020603050405020304" pitchFamily="18" charset="0"/>
              </a:rPr>
              <a:t> until a client becomes a large consumer of cloud services.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0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marL="0" indent="0" algn="just" fontAlgn="base">
              <a:lnSpc>
                <a:spcPct val="107000"/>
              </a:lnSpc>
              <a:spcAft>
                <a:spcPts val="800"/>
              </a:spcAft>
              <a:buNone/>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fontAlgn="base">
              <a:lnSpc>
                <a:spcPct val="107000"/>
              </a:lnSpc>
              <a:spcAft>
                <a:spcPts val="800"/>
              </a:spcAft>
              <a:buNone/>
            </a:pP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evel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greements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are also defined at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D</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ifferent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L</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evels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which are mentioned below:</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Wingdings" panose="05000000000000000000" pitchFamily="2" charset="2"/>
              <a:buChar char=""/>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Customer-based SLA.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Wingdings" panose="05000000000000000000" pitchFamily="2" charset="2"/>
              <a:buChar char=""/>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Service-based SLA.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Wingdings" panose="05000000000000000000" pitchFamily="2" charset="2"/>
              <a:buChar char=""/>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Multilevel SLA.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55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161181"/>
          </a:xfrm>
        </p:spPr>
        <p:txBody>
          <a:bodyPr>
            <a:noAutofit/>
          </a:bodyPr>
          <a:lstStyle/>
          <a:p>
            <a:pPr marL="0" indent="0" algn="just" fontAlgn="base">
              <a:lnSpc>
                <a:spcPct val="107000"/>
              </a:lnSpc>
              <a:spcAft>
                <a:spcPts val="800"/>
              </a:spcAft>
              <a:buNone/>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just" fontAlgn="base">
              <a:lnSpc>
                <a:spcPct val="107000"/>
              </a:lnSpc>
              <a:spcAft>
                <a:spcPts val="800"/>
              </a:spcAft>
              <a:buNone/>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Few Service Level Agreements are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Enforceable as Contracts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but mostly are Agreements or Contracts which are more along the Lines of an Operating Level Agreement (OLA)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and may not have the Restriction of Law</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t>
            </a:r>
          </a:p>
          <a:p>
            <a:pPr marL="0" indent="0" algn="just" fontAlgn="base">
              <a:lnSpc>
                <a:spcPct val="107000"/>
              </a:lnSpc>
              <a:spcAft>
                <a:spcPts val="800"/>
              </a:spcAft>
              <a:buNone/>
            </a:pPr>
            <a:endPar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marL="0" indent="0" algn="just" fontAlgn="base">
              <a:lnSpc>
                <a:spcPct val="107000"/>
              </a:lnSpc>
              <a:spcAft>
                <a:spcPts val="800"/>
              </a:spcAft>
              <a:buNone/>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It is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Fine to have an Attorney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eview</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the Documents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before Making a Major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greement</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the Cloud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 </a:t>
            </a:r>
            <a:r>
              <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rovider.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91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1"/>
            <a:ext cx="9603275" cy="4161181"/>
          </a:xfrm>
        </p:spPr>
        <p:txBody>
          <a:bodyPr>
            <a:noAutofit/>
          </a:bodyPr>
          <a:lstStyle/>
          <a:p>
            <a:pPr marL="0" indent="0" algn="just" fontAlgn="base">
              <a:lnSpc>
                <a:spcPct val="107000"/>
              </a:lnSpc>
              <a:spcAft>
                <a:spcPts val="800"/>
              </a:spcAft>
              <a:buNone/>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 Level Agreements usually specify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ome </a:t>
            </a:r>
            <a:r>
              <a:rPr lang="en-IN" sz="1800" b="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arameters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which are mentioned below: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mj-lt"/>
              <a:buAutoNum type="arabicPeriod"/>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Availability of the Service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Uptime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mj-lt"/>
              <a:buAutoNum type="arabicPeriod"/>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Latency or the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Response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T</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ime</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mj-lt"/>
              <a:buAutoNum type="arabicPeriod"/>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Service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Components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R</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eliability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mj-lt"/>
              <a:buAutoNum type="arabicPeriod"/>
              <a:tabLst>
                <a:tab pos="228600" algn="l"/>
              </a:tabLst>
            </a:pP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Each </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Party </a:t>
            </a:r>
            <a:r>
              <a:rPr lang="en-IN" sz="1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ccountability</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mj-lt"/>
              <a:buAutoNum type="arabicPeriod"/>
              <a:tabLst>
                <a:tab pos="228600" algn="l"/>
              </a:tabLst>
            </a:pPr>
            <a:r>
              <a:rPr lang="en-IN" sz="1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Warranties</a:t>
            </a:r>
            <a:r>
              <a:rPr lang="en-IN" sz="18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71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fontAlgn="base">
              <a:lnSpc>
                <a:spcPct val="107000"/>
              </a:lnSpc>
              <a:spcAft>
                <a:spcPts val="800"/>
              </a:spcAft>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800"/>
              </a:spcAft>
            </a:pPr>
            <a:endParaRPr lang="en-IN" sz="1800" spc="-10" dirty="0">
              <a:solidFill>
                <a:srgbClr val="0D0D0D"/>
              </a:solidFill>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80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 any case, if a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Cloud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rovider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F</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ails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meet the stated targets of Minimums then the Provider has to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pay the penalty</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to the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loud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S</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ervice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C</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onsumer</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as per the Agreement. </a:t>
            </a:r>
          </a:p>
          <a:p>
            <a:pPr algn="just" fontAlgn="base">
              <a:lnSpc>
                <a:spcPct val="107000"/>
              </a:lnSpc>
              <a:spcAft>
                <a:spcPts val="800"/>
              </a:spcAft>
            </a:pPr>
            <a:endPar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07000"/>
              </a:lnSpc>
              <a:spcAft>
                <a:spcPts val="800"/>
              </a:spcAft>
            </a:pP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So, Service Level Agreements are like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Insurance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P</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olicies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in which the </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Corporation has to Pay as per the Agreements if any Casualty </a:t>
            </a:r>
            <a:r>
              <a:rPr lang="en-IN" sz="1800" b="1" i="1" spc="-10" dirty="0">
                <a:solidFill>
                  <a:srgbClr val="0D0D0D"/>
                </a:solidFill>
                <a:latin typeface="Calibri" panose="020F0502020204030204" pitchFamily="34" charset="0"/>
                <a:ea typeface="Times New Roman" panose="02020603050405020304" pitchFamily="18" charset="0"/>
                <a:cs typeface="Calibri" panose="020F0502020204030204" pitchFamily="34" charset="0"/>
              </a:rPr>
              <a:t>O</a:t>
            </a:r>
            <a:r>
              <a:rPr lang="en-IN" sz="1800" b="1" i="1"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ccurs</a:t>
            </a:r>
            <a:r>
              <a:rPr lang="en-IN" sz="1800" spc="-1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endParaRPr lang="en-IN" sz="1800" dirty="0">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800"/>
              </a:spcAft>
            </a:pPr>
            <a:endParaRPr lang="en-IN" sz="1800" spc="-1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67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CD3E-5E33-4EB5-A2CE-C636605E633F}"/>
              </a:ext>
            </a:extLst>
          </p:cNvPr>
          <p:cNvSpPr>
            <a:spLocks noGrp="1"/>
          </p:cNvSpPr>
          <p:nvPr>
            <p:ph type="title"/>
          </p:nvPr>
        </p:nvSpPr>
        <p:spPr>
          <a:xfrm>
            <a:off x="1298713" y="675863"/>
            <a:ext cx="9598925" cy="1085128"/>
          </a:xfrm>
        </p:spPr>
        <p:txBody>
          <a:bodyPr>
            <a:normAutofit/>
          </a:bodyPr>
          <a:lstStyle/>
          <a:p>
            <a:pPr algn="ctr"/>
            <a:r>
              <a:rPr lang="en-IN" sz="2700" b="1" i="0" cap="none" dirty="0">
                <a:solidFill>
                  <a:srgbClr val="333333"/>
                </a:solidFill>
                <a:effectLst/>
                <a:latin typeface="robotoregular"/>
              </a:rPr>
              <a:t>Service Level Agreements</a:t>
            </a:r>
            <a:endParaRPr lang="en-US" sz="2700" cap="none" dirty="0"/>
          </a:p>
        </p:txBody>
      </p:sp>
      <p:pic>
        <p:nvPicPr>
          <p:cNvPr id="4" name="Graphic 3" descr="Lightbulb icon">
            <a:extLst>
              <a:ext uri="{FF2B5EF4-FFF2-40B4-BE49-F238E27FC236}">
                <a16:creationId xmlns:a16="http://schemas.microsoft.com/office/drawing/2014/main" id="{5E124F8C-3984-4EEC-9BA8-3B255731F2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8262" y="206686"/>
            <a:ext cx="1122450" cy="1122450"/>
          </a:xfrm>
          <a:prstGeom prst="rect">
            <a:avLst/>
          </a:prstGeom>
        </p:spPr>
      </p:pic>
      <p:sp>
        <p:nvSpPr>
          <p:cNvPr id="3" name="Content Placeholder 2">
            <a:extLst>
              <a:ext uri="{FF2B5EF4-FFF2-40B4-BE49-F238E27FC236}">
                <a16:creationId xmlns:a16="http://schemas.microsoft.com/office/drawing/2014/main" id="{C3C0199F-A274-44C6-BF37-784A855E6EEA}"/>
              </a:ext>
            </a:extLst>
          </p:cNvPr>
          <p:cNvSpPr>
            <a:spLocks noGrp="1"/>
          </p:cNvSpPr>
          <p:nvPr>
            <p:ph idx="1"/>
          </p:nvPr>
        </p:nvSpPr>
        <p:spPr>
          <a:xfrm>
            <a:off x="1294363" y="1524002"/>
            <a:ext cx="9603275" cy="3843128"/>
          </a:xfrm>
        </p:spPr>
        <p:txBody>
          <a:bodyPr>
            <a:noAutofit/>
          </a:bodyPr>
          <a:lstStyle/>
          <a:p>
            <a:pPr algn="just" fontAlgn="base">
              <a:lnSpc>
                <a:spcPct val="107000"/>
              </a:lnSpc>
              <a:spcAft>
                <a:spcPts val="800"/>
              </a:spcAft>
            </a:pPr>
            <a:endParaRPr lang="en-IN" sz="1800" spc="-10" dirty="0">
              <a:solidFill>
                <a:srgbClr val="0D0D0D"/>
              </a:solidFill>
              <a:effectLst/>
              <a:latin typeface="Calibri" panose="020F0502020204030204" pitchFamily="34" charset="0"/>
              <a:ea typeface="Times New Roman" panose="02020603050405020304" pitchFamily="18" charset="0"/>
            </a:endParaRPr>
          </a:p>
          <a:p>
            <a:pPr algn="just" fontAlgn="base">
              <a:lnSpc>
                <a:spcPct val="107000"/>
              </a:lnSpc>
              <a:spcAft>
                <a:spcPts val="800"/>
              </a:spcAft>
            </a:pPr>
            <a:endParaRPr lang="en-IN" sz="1800" spc="-10" dirty="0">
              <a:solidFill>
                <a:srgbClr val="0D0D0D"/>
              </a:solidFill>
              <a:effectLst/>
              <a:latin typeface="Calibri" panose="020F0502020204030204" pitchFamily="34" charset="0"/>
              <a:ea typeface="Times New Roman" panose="02020603050405020304" pitchFamily="18" charset="0"/>
            </a:endParaRPr>
          </a:p>
          <a:p>
            <a:pPr algn="just" fontAlgn="base">
              <a:lnSpc>
                <a:spcPct val="107000"/>
              </a:lnSpc>
              <a:spcAft>
                <a:spcPts val="800"/>
              </a:spcAft>
            </a:pPr>
            <a:r>
              <a:rPr lang="en-IN" sz="1800" spc="-10" dirty="0">
                <a:solidFill>
                  <a:srgbClr val="0D0D0D"/>
                </a:solidFill>
                <a:effectLst/>
                <a:latin typeface="Calibri" panose="020F0502020204030204" pitchFamily="34" charset="0"/>
                <a:ea typeface="Times New Roman" panose="02020603050405020304" pitchFamily="18" charset="0"/>
              </a:rPr>
              <a:t>Microsoft Publishes the Service Level Agreements linked with the </a:t>
            </a:r>
            <a:r>
              <a:rPr lang="en-IN" sz="1800" b="1" i="1" spc="-10" dirty="0">
                <a:solidFill>
                  <a:srgbClr val="0D0D0D"/>
                </a:solidFill>
                <a:effectLst/>
                <a:latin typeface="Calibri" panose="020F0502020204030204" pitchFamily="34" charset="0"/>
                <a:ea typeface="Times New Roman" panose="02020603050405020304" pitchFamily="18" charset="0"/>
              </a:rPr>
              <a:t>Windows Azure Platform</a:t>
            </a:r>
            <a:r>
              <a:rPr lang="en-IN" sz="1800" spc="-10" dirty="0">
                <a:solidFill>
                  <a:srgbClr val="0D0D0D"/>
                </a:solidFill>
                <a:effectLst/>
                <a:latin typeface="Calibri" panose="020F0502020204030204" pitchFamily="34" charset="0"/>
                <a:ea typeface="Times New Roman" panose="02020603050405020304" pitchFamily="18" charset="0"/>
              </a:rPr>
              <a:t> Components, which is </a:t>
            </a:r>
            <a:r>
              <a:rPr lang="en-IN" sz="1800" b="1" i="1" spc="-10" dirty="0">
                <a:solidFill>
                  <a:srgbClr val="0D0D0D"/>
                </a:solidFill>
                <a:effectLst/>
                <a:latin typeface="Calibri" panose="020F0502020204030204" pitchFamily="34" charset="0"/>
                <a:ea typeface="Times New Roman" panose="02020603050405020304" pitchFamily="18" charset="0"/>
              </a:rPr>
              <a:t>Demonstrative of Industry </a:t>
            </a:r>
            <a:r>
              <a:rPr lang="en-IN" sz="1800" b="1" i="1" spc="-10" dirty="0">
                <a:solidFill>
                  <a:srgbClr val="0D0D0D"/>
                </a:solidFill>
                <a:latin typeface="Calibri" panose="020F0502020204030204" pitchFamily="34" charset="0"/>
                <a:ea typeface="Times New Roman" panose="02020603050405020304" pitchFamily="18" charset="0"/>
              </a:rPr>
              <a:t>P</a:t>
            </a:r>
            <a:r>
              <a:rPr lang="en-IN" sz="1800" b="1" i="1" spc="-10" dirty="0">
                <a:solidFill>
                  <a:srgbClr val="0D0D0D"/>
                </a:solidFill>
                <a:effectLst/>
                <a:latin typeface="Calibri" panose="020F0502020204030204" pitchFamily="34" charset="0"/>
                <a:ea typeface="Times New Roman" panose="02020603050405020304" pitchFamily="18" charset="0"/>
              </a:rPr>
              <a:t>ractice</a:t>
            </a:r>
            <a:r>
              <a:rPr lang="en-IN" sz="1800" spc="-10" dirty="0">
                <a:solidFill>
                  <a:srgbClr val="0D0D0D"/>
                </a:solidFill>
                <a:effectLst/>
                <a:latin typeface="Calibri" panose="020F0502020204030204" pitchFamily="34" charset="0"/>
                <a:ea typeface="Times New Roman" panose="02020603050405020304" pitchFamily="18" charset="0"/>
              </a:rPr>
              <a:t> for Cloud </a:t>
            </a:r>
            <a:r>
              <a:rPr lang="en-IN" sz="1800" spc="-10" dirty="0">
                <a:solidFill>
                  <a:srgbClr val="0D0D0D"/>
                </a:solidFill>
                <a:latin typeface="Calibri" panose="020F0502020204030204" pitchFamily="34" charset="0"/>
                <a:ea typeface="Times New Roman" panose="02020603050405020304" pitchFamily="18" charset="0"/>
              </a:rPr>
              <a:t>S</a:t>
            </a:r>
            <a:r>
              <a:rPr lang="en-IN" sz="1800" spc="-10" dirty="0">
                <a:solidFill>
                  <a:srgbClr val="0D0D0D"/>
                </a:solidFill>
                <a:effectLst/>
                <a:latin typeface="Calibri" panose="020F0502020204030204" pitchFamily="34" charset="0"/>
                <a:ea typeface="Times New Roman" panose="02020603050405020304" pitchFamily="18" charset="0"/>
              </a:rPr>
              <a:t>ervice </a:t>
            </a:r>
            <a:r>
              <a:rPr lang="en-IN" sz="1800" spc="-10" dirty="0">
                <a:solidFill>
                  <a:srgbClr val="0D0D0D"/>
                </a:solidFill>
                <a:latin typeface="Calibri" panose="020F0502020204030204" pitchFamily="34" charset="0"/>
                <a:ea typeface="Times New Roman" panose="02020603050405020304" pitchFamily="18" charset="0"/>
              </a:rPr>
              <a:t>V</a:t>
            </a:r>
            <a:r>
              <a:rPr lang="en-IN" sz="1800" spc="-10" dirty="0">
                <a:solidFill>
                  <a:srgbClr val="0D0D0D"/>
                </a:solidFill>
                <a:effectLst/>
                <a:latin typeface="Calibri" panose="020F0502020204030204" pitchFamily="34" charset="0"/>
                <a:ea typeface="Times New Roman" panose="02020603050405020304" pitchFamily="18" charset="0"/>
              </a:rPr>
              <a:t>endors. </a:t>
            </a:r>
          </a:p>
          <a:p>
            <a:pPr algn="just" fontAlgn="base">
              <a:lnSpc>
                <a:spcPct val="107000"/>
              </a:lnSpc>
              <a:spcAft>
                <a:spcPts val="800"/>
              </a:spcAft>
            </a:pPr>
            <a:endParaRPr lang="en-IN" sz="1800" spc="-10" dirty="0">
              <a:solidFill>
                <a:srgbClr val="0D0D0D"/>
              </a:solidFill>
              <a:latin typeface="Calibri" panose="020F0502020204030204" pitchFamily="34" charset="0"/>
              <a:ea typeface="Times New Roman" panose="02020603050405020304" pitchFamily="18" charset="0"/>
            </a:endParaRPr>
          </a:p>
          <a:p>
            <a:pPr algn="just" fontAlgn="base">
              <a:lnSpc>
                <a:spcPct val="107000"/>
              </a:lnSpc>
              <a:spcAft>
                <a:spcPts val="800"/>
              </a:spcAft>
            </a:pPr>
            <a:r>
              <a:rPr lang="en-IN" sz="1800" b="1" i="1" spc="-10" dirty="0">
                <a:solidFill>
                  <a:srgbClr val="0D0D0D"/>
                </a:solidFill>
                <a:effectLst/>
                <a:latin typeface="Calibri" panose="020F0502020204030204" pitchFamily="34" charset="0"/>
                <a:ea typeface="Times New Roman" panose="02020603050405020304" pitchFamily="18" charset="0"/>
              </a:rPr>
              <a:t>Each Individual </a:t>
            </a:r>
            <a:r>
              <a:rPr lang="en-IN" sz="1800" b="1" i="1" spc="-10" dirty="0">
                <a:solidFill>
                  <a:srgbClr val="0D0D0D"/>
                </a:solidFill>
                <a:latin typeface="Calibri" panose="020F0502020204030204" pitchFamily="34" charset="0"/>
                <a:ea typeface="Times New Roman" panose="02020603050405020304" pitchFamily="18" charset="0"/>
              </a:rPr>
              <a:t>C</a:t>
            </a:r>
            <a:r>
              <a:rPr lang="en-IN" sz="1800" b="1" i="1" spc="-10" dirty="0">
                <a:solidFill>
                  <a:srgbClr val="0D0D0D"/>
                </a:solidFill>
                <a:effectLst/>
                <a:latin typeface="Calibri" panose="020F0502020204030204" pitchFamily="34" charset="0"/>
                <a:ea typeface="Times New Roman" panose="02020603050405020304" pitchFamily="18" charset="0"/>
              </a:rPr>
              <a:t>omponent</a:t>
            </a:r>
            <a:r>
              <a:rPr lang="en-IN" sz="1800" spc="-10" dirty="0">
                <a:solidFill>
                  <a:srgbClr val="0D0D0D"/>
                </a:solidFill>
                <a:effectLst/>
                <a:latin typeface="Calibri" panose="020F0502020204030204" pitchFamily="34" charset="0"/>
                <a:ea typeface="Times New Roman" panose="02020603050405020304" pitchFamily="18" charset="0"/>
              </a:rPr>
              <a:t> has its Own Service Level Agreements.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608250"/>
      </p:ext>
    </p:extLst>
  </p:cSld>
  <p:clrMapOvr>
    <a:masterClrMapping/>
  </p:clrMapOvr>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2.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{7EB00C54-0E32-4713-B688-67C713E3E415}tf66921596_win32</Template>
  <TotalTime>1107</TotalTime>
  <Words>1974</Words>
  <Application>Microsoft Office PowerPoint</Application>
  <PresentationFormat>Widescreen</PresentationFormat>
  <Paragraphs>168</Paragraphs>
  <Slides>30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Arial</vt:lpstr>
      <vt:lpstr>Arial Narrow</vt:lpstr>
      <vt:lpstr>Calibri</vt:lpstr>
      <vt:lpstr>Century Gothic</vt:lpstr>
      <vt:lpstr>Euphemia</vt:lpstr>
      <vt:lpstr>Gill Sans MT</vt:lpstr>
      <vt:lpstr>Plantagenet Cherokee</vt:lpstr>
      <vt:lpstr>robotoregular</vt:lpstr>
      <vt:lpstr>Symbol</vt:lpstr>
      <vt:lpstr>Wingdings</vt:lpstr>
      <vt:lpstr>Gallery</vt:lpstr>
      <vt:lpstr>Academic Literature 16x9</vt:lpstr>
      <vt:lpstr>Welcome to the Participants</vt:lpstr>
      <vt:lpstr>B. Cloud Computing Management Audit</vt:lpstr>
      <vt:lpstr>III. Calculating the Financial Implications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Service Level Agreements</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Safeguarding Access to Assets in the Cloud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Non-Deliverable Forward (NDF) market</dc:title>
  <dc:creator>Indu Sekhar Dantu</dc:creator>
  <cp:lastModifiedBy>Indu Sekhar Dantu</cp:lastModifiedBy>
  <cp:revision>37</cp:revision>
  <dcterms:created xsi:type="dcterms:W3CDTF">2020-10-01T03:17:05Z</dcterms:created>
  <dcterms:modified xsi:type="dcterms:W3CDTF">2021-03-03T11:29:05Z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