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42"/>
  </p:notesMasterIdLst>
  <p:handoutMasterIdLst>
    <p:handoutMasterId r:id="rId43"/>
  </p:handoutMasterIdLst>
  <p:sldIdLst>
    <p:sldId id="629" r:id="rId6"/>
    <p:sldId id="366" r:id="rId7"/>
    <p:sldId id="256" r:id="rId8"/>
    <p:sldId id="364" r:id="rId9"/>
    <p:sldId id="630" r:id="rId10"/>
    <p:sldId id="368" r:id="rId11"/>
    <p:sldId id="631" r:id="rId12"/>
    <p:sldId id="369" r:id="rId13"/>
    <p:sldId id="632" r:id="rId14"/>
    <p:sldId id="642" r:id="rId15"/>
    <p:sldId id="370" r:id="rId16"/>
    <p:sldId id="633" r:id="rId17"/>
    <p:sldId id="371" r:id="rId18"/>
    <p:sldId id="634" r:id="rId19"/>
    <p:sldId id="372" r:id="rId20"/>
    <p:sldId id="367" r:id="rId21"/>
    <p:sldId id="643" r:id="rId22"/>
    <p:sldId id="382" r:id="rId23"/>
    <p:sldId id="383" r:id="rId24"/>
    <p:sldId id="384" r:id="rId25"/>
    <p:sldId id="385" r:id="rId26"/>
    <p:sldId id="386" r:id="rId27"/>
    <p:sldId id="635" r:id="rId28"/>
    <p:sldId id="387" r:id="rId29"/>
    <p:sldId id="636" r:id="rId30"/>
    <p:sldId id="388" r:id="rId31"/>
    <p:sldId id="637" r:id="rId32"/>
    <p:sldId id="389" r:id="rId33"/>
    <p:sldId id="638" r:id="rId34"/>
    <p:sldId id="390" r:id="rId35"/>
    <p:sldId id="639" r:id="rId36"/>
    <p:sldId id="391" r:id="rId37"/>
    <p:sldId id="640" r:id="rId38"/>
    <p:sldId id="392" r:id="rId39"/>
    <p:sldId id="641" r:id="rId40"/>
    <p:sldId id="26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DDAD1C4F-1278-43F7-80E8-1F004CE394C2}"/>
    <pc:docChg chg="undo custSel addSld delSld modSld">
      <pc:chgData name="Indu Sekhar Dantu" userId="4218edbc7ffe59d5" providerId="LiveId" clId="{DDAD1C4F-1278-43F7-80E8-1F004CE394C2}" dt="2021-03-02T17:14:29.636" v="316" actId="20577"/>
      <pc:docMkLst>
        <pc:docMk/>
      </pc:docMkLst>
      <pc:sldChg chg="modSp mod">
        <pc:chgData name="Indu Sekhar Dantu" userId="4218edbc7ffe59d5" providerId="LiveId" clId="{DDAD1C4F-1278-43F7-80E8-1F004CE394C2}" dt="2021-02-22T15:45:07.969" v="5" actId="20577"/>
        <pc:sldMkLst>
          <pc:docMk/>
          <pc:sldMk cId="410429437" sldId="256"/>
        </pc:sldMkLst>
        <pc:spChg chg="mod">
          <ac:chgData name="Indu Sekhar Dantu" userId="4218edbc7ffe59d5" providerId="LiveId" clId="{DDAD1C4F-1278-43F7-80E8-1F004CE394C2}" dt="2021-02-22T15:45:07.969" v="5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DDAD1C4F-1278-43F7-80E8-1F004CE394C2}" dt="2021-03-02T17:05:59.531" v="240" actId="20577"/>
        <pc:sldMkLst>
          <pc:docMk/>
          <pc:sldMk cId="876088118" sldId="364"/>
        </pc:sldMkLst>
        <pc:spChg chg="mod">
          <ac:chgData name="Indu Sekhar Dantu" userId="4218edbc7ffe59d5" providerId="LiveId" clId="{DDAD1C4F-1278-43F7-80E8-1F004CE394C2}" dt="2021-02-22T16:08:57.338" v="56" actId="6549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DDAD1C4F-1278-43F7-80E8-1F004CE394C2}" dt="2021-03-02T17:05:59.531" v="240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DDAD1C4F-1278-43F7-80E8-1F004CE394C2}" dt="2021-02-22T16:09:07.578" v="57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DDAD1C4F-1278-43F7-80E8-1F004CE394C2}" dt="2021-02-22T16:24:08.136" v="151" actId="20577"/>
        <pc:sldMkLst>
          <pc:docMk/>
          <pc:sldMk cId="738520826" sldId="366"/>
        </pc:sldMkLst>
        <pc:spChg chg="mod">
          <ac:chgData name="Indu Sekhar Dantu" userId="4218edbc7ffe59d5" providerId="LiveId" clId="{DDAD1C4F-1278-43F7-80E8-1F004CE394C2}" dt="2021-02-22T16:24:08.136" v="151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DDAD1C4F-1278-43F7-80E8-1F004CE394C2}" dt="2021-03-02T16:04:23.544" v="180" actId="5793"/>
        <pc:sldMkLst>
          <pc:docMk/>
          <pc:sldMk cId="1581911576" sldId="367"/>
        </pc:sldMkLst>
        <pc:spChg chg="mod">
          <ac:chgData name="Indu Sekhar Dantu" userId="4218edbc7ffe59d5" providerId="LiveId" clId="{DDAD1C4F-1278-43F7-80E8-1F004CE394C2}" dt="2021-02-22T16:09:26.762" v="118" actId="6549"/>
          <ac:spMkLst>
            <pc:docMk/>
            <pc:sldMk cId="1581911576" sldId="367"/>
            <ac:spMk id="2" creationId="{B569CD3E-5E33-4EB5-A2CE-C636605E633F}"/>
          </ac:spMkLst>
        </pc:spChg>
        <pc:spChg chg="mod">
          <ac:chgData name="Indu Sekhar Dantu" userId="4218edbc7ffe59d5" providerId="LiveId" clId="{DDAD1C4F-1278-43F7-80E8-1F004CE394C2}" dt="2021-03-02T16:04:23.544" v="180" actId="5793"/>
          <ac:spMkLst>
            <pc:docMk/>
            <pc:sldMk cId="1581911576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07:00.002" v="248" actId="6549"/>
        <pc:sldMkLst>
          <pc:docMk/>
          <pc:sldMk cId="2202098831" sldId="368"/>
        </pc:sldMkLst>
        <pc:spChg chg="mod">
          <ac:chgData name="Indu Sekhar Dantu" userId="4218edbc7ffe59d5" providerId="LiveId" clId="{DDAD1C4F-1278-43F7-80E8-1F004CE394C2}" dt="2021-03-02T17:07:00.002" v="248" actId="6549"/>
          <ac:spMkLst>
            <pc:docMk/>
            <pc:sldMk cId="2202098831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07:33.262" v="252" actId="20577"/>
        <pc:sldMkLst>
          <pc:docMk/>
          <pc:sldMk cId="993441111" sldId="369"/>
        </pc:sldMkLst>
        <pc:spChg chg="mod">
          <ac:chgData name="Indu Sekhar Dantu" userId="4218edbc7ffe59d5" providerId="LiveId" clId="{DDAD1C4F-1278-43F7-80E8-1F004CE394C2}" dt="2021-03-02T17:07:33.262" v="252" actId="20577"/>
          <ac:spMkLst>
            <pc:docMk/>
            <pc:sldMk cId="993441111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08:20.533" v="258" actId="20577"/>
        <pc:sldMkLst>
          <pc:docMk/>
          <pc:sldMk cId="3127744912" sldId="370"/>
        </pc:sldMkLst>
        <pc:spChg chg="mod">
          <ac:chgData name="Indu Sekhar Dantu" userId="4218edbc7ffe59d5" providerId="LiveId" clId="{DDAD1C4F-1278-43F7-80E8-1F004CE394C2}" dt="2021-03-02T17:08:20.533" v="258" actId="20577"/>
          <ac:spMkLst>
            <pc:docMk/>
            <pc:sldMk cId="3127744912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09:22.481" v="268" actId="6549"/>
        <pc:sldMkLst>
          <pc:docMk/>
          <pc:sldMk cId="2616481885" sldId="371"/>
        </pc:sldMkLst>
        <pc:spChg chg="mod">
          <ac:chgData name="Indu Sekhar Dantu" userId="4218edbc7ffe59d5" providerId="LiveId" clId="{DDAD1C4F-1278-43F7-80E8-1F004CE394C2}" dt="2021-03-02T17:09:22.481" v="268" actId="6549"/>
          <ac:spMkLst>
            <pc:docMk/>
            <pc:sldMk cId="2616481885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09:42.996" v="274" actId="20577"/>
        <pc:sldMkLst>
          <pc:docMk/>
          <pc:sldMk cId="2324433666" sldId="372"/>
        </pc:sldMkLst>
        <pc:spChg chg="mod">
          <ac:chgData name="Indu Sekhar Dantu" userId="4218edbc7ffe59d5" providerId="LiveId" clId="{DDAD1C4F-1278-43F7-80E8-1F004CE394C2}" dt="2021-03-02T17:09:42.996" v="274" actId="20577"/>
          <ac:spMkLst>
            <pc:docMk/>
            <pc:sldMk cId="2324433666" sldId="372"/>
            <ac:spMk id="3" creationId="{C3C0199F-A274-44C6-BF37-784A855E6EEA}"/>
          </ac:spMkLst>
        </pc:spChg>
      </pc:sldChg>
      <pc:sldChg chg="add del">
        <pc:chgData name="Indu Sekhar Dantu" userId="4218edbc7ffe59d5" providerId="LiveId" clId="{DDAD1C4F-1278-43F7-80E8-1F004CE394C2}" dt="2021-03-02T16:03:32.515" v="168" actId="47"/>
        <pc:sldMkLst>
          <pc:docMk/>
          <pc:sldMk cId="3942687786" sldId="373"/>
        </pc:sldMkLst>
      </pc:sldChg>
      <pc:sldChg chg="add del">
        <pc:chgData name="Indu Sekhar Dantu" userId="4218edbc7ffe59d5" providerId="LiveId" clId="{DDAD1C4F-1278-43F7-80E8-1F004CE394C2}" dt="2021-03-02T16:03:33.119" v="169" actId="47"/>
        <pc:sldMkLst>
          <pc:docMk/>
          <pc:sldMk cId="4130912729" sldId="374"/>
        </pc:sldMkLst>
      </pc:sldChg>
      <pc:sldChg chg="add del">
        <pc:chgData name="Indu Sekhar Dantu" userId="4218edbc7ffe59d5" providerId="LiveId" clId="{DDAD1C4F-1278-43F7-80E8-1F004CE394C2}" dt="2021-03-02T16:03:33.553" v="170" actId="47"/>
        <pc:sldMkLst>
          <pc:docMk/>
          <pc:sldMk cId="3100968743" sldId="375"/>
        </pc:sldMkLst>
      </pc:sldChg>
      <pc:sldChg chg="add del">
        <pc:chgData name="Indu Sekhar Dantu" userId="4218edbc7ffe59d5" providerId="LiveId" clId="{DDAD1C4F-1278-43F7-80E8-1F004CE394C2}" dt="2021-03-02T16:03:34.082" v="171" actId="47"/>
        <pc:sldMkLst>
          <pc:docMk/>
          <pc:sldMk cId="260683383" sldId="376"/>
        </pc:sldMkLst>
      </pc:sldChg>
      <pc:sldChg chg="add del">
        <pc:chgData name="Indu Sekhar Dantu" userId="4218edbc7ffe59d5" providerId="LiveId" clId="{DDAD1C4F-1278-43F7-80E8-1F004CE394C2}" dt="2021-03-02T16:03:34.945" v="172" actId="47"/>
        <pc:sldMkLst>
          <pc:docMk/>
          <pc:sldMk cId="2626454070" sldId="377"/>
        </pc:sldMkLst>
      </pc:sldChg>
      <pc:sldChg chg="add del">
        <pc:chgData name="Indu Sekhar Dantu" userId="4218edbc7ffe59d5" providerId="LiveId" clId="{DDAD1C4F-1278-43F7-80E8-1F004CE394C2}" dt="2021-03-02T16:03:35.790" v="173" actId="47"/>
        <pc:sldMkLst>
          <pc:docMk/>
          <pc:sldMk cId="270152687" sldId="378"/>
        </pc:sldMkLst>
      </pc:sldChg>
      <pc:sldChg chg="add del">
        <pc:chgData name="Indu Sekhar Dantu" userId="4218edbc7ffe59d5" providerId="LiveId" clId="{DDAD1C4F-1278-43F7-80E8-1F004CE394C2}" dt="2021-03-02T16:03:36.786" v="174" actId="47"/>
        <pc:sldMkLst>
          <pc:docMk/>
          <pc:sldMk cId="475051308" sldId="379"/>
        </pc:sldMkLst>
      </pc:sldChg>
      <pc:sldChg chg="add del">
        <pc:chgData name="Indu Sekhar Dantu" userId="4218edbc7ffe59d5" providerId="LiveId" clId="{DDAD1C4F-1278-43F7-80E8-1F004CE394C2}" dt="2021-03-02T16:03:37.250" v="175" actId="47"/>
        <pc:sldMkLst>
          <pc:docMk/>
          <pc:sldMk cId="3257538451" sldId="380"/>
        </pc:sldMkLst>
      </pc:sldChg>
      <pc:sldChg chg="add del">
        <pc:chgData name="Indu Sekhar Dantu" userId="4218edbc7ffe59d5" providerId="LiveId" clId="{DDAD1C4F-1278-43F7-80E8-1F004CE394C2}" dt="2021-03-02T16:03:47.211" v="178" actId="47"/>
        <pc:sldMkLst>
          <pc:docMk/>
          <pc:sldMk cId="95657360" sldId="381"/>
        </pc:sldMkLst>
      </pc:sldChg>
      <pc:sldChg chg="modSp add mod">
        <pc:chgData name="Indu Sekhar Dantu" userId="4218edbc7ffe59d5" providerId="LiveId" clId="{DDAD1C4F-1278-43F7-80E8-1F004CE394C2}" dt="2021-03-02T17:10:01.906" v="276" actId="20577"/>
        <pc:sldMkLst>
          <pc:docMk/>
          <pc:sldMk cId="702496304" sldId="382"/>
        </pc:sldMkLst>
        <pc:spChg chg="mod">
          <ac:chgData name="Indu Sekhar Dantu" userId="4218edbc7ffe59d5" providerId="LiveId" clId="{DDAD1C4F-1278-43F7-80E8-1F004CE394C2}" dt="2021-03-02T17:10:01.906" v="276" actId="20577"/>
          <ac:spMkLst>
            <pc:docMk/>
            <pc:sldMk cId="702496304" sldId="38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0:07.887" v="277" actId="20577"/>
        <pc:sldMkLst>
          <pc:docMk/>
          <pc:sldMk cId="3457339859" sldId="383"/>
        </pc:sldMkLst>
        <pc:spChg chg="mod">
          <ac:chgData name="Indu Sekhar Dantu" userId="4218edbc7ffe59d5" providerId="LiveId" clId="{DDAD1C4F-1278-43F7-80E8-1F004CE394C2}" dt="2021-03-02T17:10:07.887" v="277" actId="20577"/>
          <ac:spMkLst>
            <pc:docMk/>
            <pc:sldMk cId="3457339859" sldId="38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6:06:04.112" v="195" actId="255"/>
        <pc:sldMkLst>
          <pc:docMk/>
          <pc:sldMk cId="3465085159" sldId="384"/>
        </pc:sldMkLst>
        <pc:spChg chg="mod">
          <ac:chgData name="Indu Sekhar Dantu" userId="4218edbc7ffe59d5" providerId="LiveId" clId="{DDAD1C4F-1278-43F7-80E8-1F004CE394C2}" dt="2021-03-02T16:06:04.112" v="195" actId="255"/>
          <ac:spMkLst>
            <pc:docMk/>
            <pc:sldMk cId="3465085159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0:21.059" v="278" actId="20577"/>
        <pc:sldMkLst>
          <pc:docMk/>
          <pc:sldMk cId="3645093410" sldId="385"/>
        </pc:sldMkLst>
        <pc:spChg chg="mod">
          <ac:chgData name="Indu Sekhar Dantu" userId="4218edbc7ffe59d5" providerId="LiveId" clId="{DDAD1C4F-1278-43F7-80E8-1F004CE394C2}" dt="2021-03-02T17:10:21.059" v="278" actId="20577"/>
          <ac:spMkLst>
            <pc:docMk/>
            <pc:sldMk cId="3645093410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0:53.978" v="281" actId="20577"/>
        <pc:sldMkLst>
          <pc:docMk/>
          <pc:sldMk cId="3704159927" sldId="386"/>
        </pc:sldMkLst>
        <pc:spChg chg="mod">
          <ac:chgData name="Indu Sekhar Dantu" userId="4218edbc7ffe59d5" providerId="LiveId" clId="{DDAD1C4F-1278-43F7-80E8-1F004CE394C2}" dt="2021-03-02T17:10:53.978" v="281" actId="20577"/>
          <ac:spMkLst>
            <pc:docMk/>
            <pc:sldMk cId="3704159927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1:28.831" v="289" actId="5793"/>
        <pc:sldMkLst>
          <pc:docMk/>
          <pc:sldMk cId="1477616890" sldId="387"/>
        </pc:sldMkLst>
        <pc:spChg chg="mod">
          <ac:chgData name="Indu Sekhar Dantu" userId="4218edbc7ffe59d5" providerId="LiveId" clId="{DDAD1C4F-1278-43F7-80E8-1F004CE394C2}" dt="2021-03-02T17:11:28.831" v="289" actId="5793"/>
          <ac:spMkLst>
            <pc:docMk/>
            <pc:sldMk cId="1477616890" sldId="38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2:14.964" v="294" actId="20577"/>
        <pc:sldMkLst>
          <pc:docMk/>
          <pc:sldMk cId="12641772" sldId="388"/>
        </pc:sldMkLst>
        <pc:spChg chg="mod">
          <ac:chgData name="Indu Sekhar Dantu" userId="4218edbc7ffe59d5" providerId="LiveId" clId="{DDAD1C4F-1278-43F7-80E8-1F004CE394C2}" dt="2021-03-02T17:12:14.964" v="294" actId="20577"/>
          <ac:spMkLst>
            <pc:docMk/>
            <pc:sldMk cId="12641772" sldId="38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2:49.842" v="299" actId="20577"/>
        <pc:sldMkLst>
          <pc:docMk/>
          <pc:sldMk cId="1266169523" sldId="389"/>
        </pc:sldMkLst>
        <pc:spChg chg="mod">
          <ac:chgData name="Indu Sekhar Dantu" userId="4218edbc7ffe59d5" providerId="LiveId" clId="{DDAD1C4F-1278-43F7-80E8-1F004CE394C2}" dt="2021-03-02T17:12:49.842" v="299" actId="20577"/>
          <ac:spMkLst>
            <pc:docMk/>
            <pc:sldMk cId="1266169523" sldId="38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3:26.089" v="306" actId="6549"/>
        <pc:sldMkLst>
          <pc:docMk/>
          <pc:sldMk cId="627840866" sldId="390"/>
        </pc:sldMkLst>
        <pc:spChg chg="mod">
          <ac:chgData name="Indu Sekhar Dantu" userId="4218edbc7ffe59d5" providerId="LiveId" clId="{DDAD1C4F-1278-43F7-80E8-1F004CE394C2}" dt="2021-03-02T17:13:26.089" v="306" actId="6549"/>
          <ac:spMkLst>
            <pc:docMk/>
            <pc:sldMk cId="627840866" sldId="39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3:52.678" v="311" actId="20577"/>
        <pc:sldMkLst>
          <pc:docMk/>
          <pc:sldMk cId="2912656584" sldId="391"/>
        </pc:sldMkLst>
        <pc:spChg chg="mod">
          <ac:chgData name="Indu Sekhar Dantu" userId="4218edbc7ffe59d5" providerId="LiveId" clId="{DDAD1C4F-1278-43F7-80E8-1F004CE394C2}" dt="2021-03-02T17:13:52.678" v="311" actId="20577"/>
          <ac:spMkLst>
            <pc:docMk/>
            <pc:sldMk cId="2912656584" sldId="39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DAD1C4F-1278-43F7-80E8-1F004CE394C2}" dt="2021-03-02T17:14:17.782" v="314" actId="6549"/>
        <pc:sldMkLst>
          <pc:docMk/>
          <pc:sldMk cId="2578284434" sldId="392"/>
        </pc:sldMkLst>
        <pc:spChg chg="mod">
          <ac:chgData name="Indu Sekhar Dantu" userId="4218edbc7ffe59d5" providerId="LiveId" clId="{DDAD1C4F-1278-43F7-80E8-1F004CE394C2}" dt="2021-03-02T17:14:17.782" v="314" actId="6549"/>
          <ac:spMkLst>
            <pc:docMk/>
            <pc:sldMk cId="2578284434" sldId="392"/>
            <ac:spMk id="3" creationId="{C3C0199F-A274-44C6-BF37-784A855E6EEA}"/>
          </ac:spMkLst>
        </pc:spChg>
      </pc:sldChg>
      <pc:sldChg chg="add del">
        <pc:chgData name="Indu Sekhar Dantu" userId="4218edbc7ffe59d5" providerId="LiveId" clId="{DDAD1C4F-1278-43F7-80E8-1F004CE394C2}" dt="2021-03-02T16:10:54.033" v="234" actId="47"/>
        <pc:sldMkLst>
          <pc:docMk/>
          <pc:sldMk cId="972145316" sldId="393"/>
        </pc:sldMkLst>
      </pc:sldChg>
      <pc:sldChg chg="add del">
        <pc:chgData name="Indu Sekhar Dantu" userId="4218edbc7ffe59d5" providerId="LiveId" clId="{DDAD1C4F-1278-43F7-80E8-1F004CE394C2}" dt="2021-03-02T16:10:54.753" v="235" actId="47"/>
        <pc:sldMkLst>
          <pc:docMk/>
          <pc:sldMk cId="2388463905" sldId="394"/>
        </pc:sldMkLst>
      </pc:sldChg>
      <pc:sldChg chg="add del">
        <pc:chgData name="Indu Sekhar Dantu" userId="4218edbc7ffe59d5" providerId="LiveId" clId="{DDAD1C4F-1278-43F7-80E8-1F004CE394C2}" dt="2021-03-02T16:10:58.106" v="236" actId="47"/>
        <pc:sldMkLst>
          <pc:docMk/>
          <pc:sldMk cId="2582280406" sldId="395"/>
        </pc:sldMkLst>
      </pc:sldChg>
      <pc:sldChg chg="modSp mod">
        <pc:chgData name="Indu Sekhar Dantu" userId="4218edbc7ffe59d5" providerId="LiveId" clId="{DDAD1C4F-1278-43F7-80E8-1F004CE394C2}" dt="2021-03-02T17:06:14.523" v="243" actId="20577"/>
        <pc:sldMkLst>
          <pc:docMk/>
          <pc:sldMk cId="248841725" sldId="630"/>
        </pc:sldMkLst>
        <pc:spChg chg="mod">
          <ac:chgData name="Indu Sekhar Dantu" userId="4218edbc7ffe59d5" providerId="LiveId" clId="{DDAD1C4F-1278-43F7-80E8-1F004CE394C2}" dt="2021-03-02T17:06:14.523" v="243" actId="20577"/>
          <ac:spMkLst>
            <pc:docMk/>
            <pc:sldMk cId="248841725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07:07.511" v="250" actId="20577"/>
        <pc:sldMkLst>
          <pc:docMk/>
          <pc:sldMk cId="1343777753" sldId="631"/>
        </pc:sldMkLst>
        <pc:spChg chg="mod">
          <ac:chgData name="Indu Sekhar Dantu" userId="4218edbc7ffe59d5" providerId="LiveId" clId="{DDAD1C4F-1278-43F7-80E8-1F004CE394C2}" dt="2021-03-02T17:07:07.511" v="250" actId="20577"/>
          <ac:spMkLst>
            <pc:docMk/>
            <pc:sldMk cId="1343777753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07:59.923" v="256" actId="20577"/>
        <pc:sldMkLst>
          <pc:docMk/>
          <pc:sldMk cId="3190972822" sldId="632"/>
        </pc:sldMkLst>
        <pc:spChg chg="mod">
          <ac:chgData name="Indu Sekhar Dantu" userId="4218edbc7ffe59d5" providerId="LiveId" clId="{DDAD1C4F-1278-43F7-80E8-1F004CE394C2}" dt="2021-03-02T17:07:59.923" v="256" actId="20577"/>
          <ac:spMkLst>
            <pc:docMk/>
            <pc:sldMk cId="3190972822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08:42.830" v="261" actId="20577"/>
        <pc:sldMkLst>
          <pc:docMk/>
          <pc:sldMk cId="738169630" sldId="633"/>
        </pc:sldMkLst>
        <pc:spChg chg="mod">
          <ac:chgData name="Indu Sekhar Dantu" userId="4218edbc7ffe59d5" providerId="LiveId" clId="{DDAD1C4F-1278-43F7-80E8-1F004CE394C2}" dt="2021-03-02T17:08:42.830" v="261" actId="20577"/>
          <ac:spMkLst>
            <pc:docMk/>
            <pc:sldMk cId="738169630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09:28.611" v="270" actId="20577"/>
        <pc:sldMkLst>
          <pc:docMk/>
          <pc:sldMk cId="4165322780" sldId="634"/>
        </pc:sldMkLst>
        <pc:spChg chg="mod">
          <ac:chgData name="Indu Sekhar Dantu" userId="4218edbc7ffe59d5" providerId="LiveId" clId="{DDAD1C4F-1278-43F7-80E8-1F004CE394C2}" dt="2021-03-02T17:09:28.611" v="270" actId="20577"/>
          <ac:spMkLst>
            <pc:docMk/>
            <pc:sldMk cId="4165322780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11:02.907" v="283" actId="20577"/>
        <pc:sldMkLst>
          <pc:docMk/>
          <pc:sldMk cId="3476808727" sldId="635"/>
        </pc:sldMkLst>
        <pc:spChg chg="mod">
          <ac:chgData name="Indu Sekhar Dantu" userId="4218edbc7ffe59d5" providerId="LiveId" clId="{DDAD1C4F-1278-43F7-80E8-1F004CE394C2}" dt="2021-03-02T17:11:02.907" v="283" actId="20577"/>
          <ac:spMkLst>
            <pc:docMk/>
            <pc:sldMk cId="3476808727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11:51.092" v="292" actId="20577"/>
        <pc:sldMkLst>
          <pc:docMk/>
          <pc:sldMk cId="270434799" sldId="636"/>
        </pc:sldMkLst>
        <pc:spChg chg="mod">
          <ac:chgData name="Indu Sekhar Dantu" userId="4218edbc7ffe59d5" providerId="LiveId" clId="{DDAD1C4F-1278-43F7-80E8-1F004CE394C2}" dt="2021-03-02T17:11:51.092" v="292" actId="20577"/>
          <ac:spMkLst>
            <pc:docMk/>
            <pc:sldMk cId="270434799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12:29.384" v="297" actId="20577"/>
        <pc:sldMkLst>
          <pc:docMk/>
          <pc:sldMk cId="3563294548" sldId="637"/>
        </pc:sldMkLst>
        <pc:spChg chg="mod">
          <ac:chgData name="Indu Sekhar Dantu" userId="4218edbc7ffe59d5" providerId="LiveId" clId="{DDAD1C4F-1278-43F7-80E8-1F004CE394C2}" dt="2021-03-02T17:12:29.384" v="297" actId="20577"/>
          <ac:spMkLst>
            <pc:docMk/>
            <pc:sldMk cId="3563294548" sldId="63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13:01.480" v="303" actId="6549"/>
        <pc:sldMkLst>
          <pc:docMk/>
          <pc:sldMk cId="3019544722" sldId="638"/>
        </pc:sldMkLst>
        <pc:spChg chg="mod">
          <ac:chgData name="Indu Sekhar Dantu" userId="4218edbc7ffe59d5" providerId="LiveId" clId="{DDAD1C4F-1278-43F7-80E8-1F004CE394C2}" dt="2021-03-02T17:13:01.480" v="303" actId="6549"/>
          <ac:spMkLst>
            <pc:docMk/>
            <pc:sldMk cId="3019544722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13:32.717" v="308" actId="20577"/>
        <pc:sldMkLst>
          <pc:docMk/>
          <pc:sldMk cId="3461168692" sldId="639"/>
        </pc:sldMkLst>
        <pc:spChg chg="mod">
          <ac:chgData name="Indu Sekhar Dantu" userId="4218edbc7ffe59d5" providerId="LiveId" clId="{DDAD1C4F-1278-43F7-80E8-1F004CE394C2}" dt="2021-03-02T17:13:32.717" v="308" actId="20577"/>
          <ac:spMkLst>
            <pc:docMk/>
            <pc:sldMk cId="3461168692" sldId="63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14:04.046" v="313" actId="20577"/>
        <pc:sldMkLst>
          <pc:docMk/>
          <pc:sldMk cId="2375708210" sldId="640"/>
        </pc:sldMkLst>
        <pc:spChg chg="mod">
          <ac:chgData name="Indu Sekhar Dantu" userId="4218edbc7ffe59d5" providerId="LiveId" clId="{DDAD1C4F-1278-43F7-80E8-1F004CE394C2}" dt="2021-03-02T17:14:04.046" v="313" actId="20577"/>
          <ac:spMkLst>
            <pc:docMk/>
            <pc:sldMk cId="2375708210" sldId="64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DAD1C4F-1278-43F7-80E8-1F004CE394C2}" dt="2021-03-02T17:14:29.636" v="316" actId="20577"/>
        <pc:sldMkLst>
          <pc:docMk/>
          <pc:sldMk cId="2215821566" sldId="641"/>
        </pc:sldMkLst>
        <pc:spChg chg="mod">
          <ac:chgData name="Indu Sekhar Dantu" userId="4218edbc7ffe59d5" providerId="LiveId" clId="{DDAD1C4F-1278-43F7-80E8-1F004CE394C2}" dt="2021-03-02T17:14:29.636" v="316" actId="20577"/>
          <ac:spMkLst>
            <pc:docMk/>
            <pc:sldMk cId="2215821566" sldId="641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5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320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1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8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8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5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8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5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0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51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18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73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73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uostar.com/blog/successful-remote-work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oudindustryforum.org/content/8-criteria-ensure-you-select-right-cloud-service-provider#cont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cloudindustryforum.org/content/8-criteria-ensure-you-select-right-cloud-service-provider#sde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oudindustryforum.org/content/8-criteria-ensure-you-select-right-cloud-service-provider#dsec" TargetMode="External"/><Relationship Id="rId11" Type="http://schemas.openxmlformats.org/officeDocument/2006/relationships/hyperlink" Target="https://www.cloudindustryforum.org/content/8-criteria-ensure-you-select-right-cloud-service-provider#bush" TargetMode="External"/><Relationship Id="rId5" Type="http://schemas.openxmlformats.org/officeDocument/2006/relationships/hyperlink" Target="https://www.cloudindustryforum.org/content/8-criteria-ensure-you-select-right-cloud-service-provider#tech" TargetMode="External"/><Relationship Id="rId10" Type="http://schemas.openxmlformats.org/officeDocument/2006/relationships/hyperlink" Target="https://www.cloudindustryforum.org/content/8-criteria-ensure-you-select-right-cloud-service-provider#msup" TargetMode="External"/><Relationship Id="rId4" Type="http://schemas.openxmlformats.org/officeDocument/2006/relationships/hyperlink" Target="https://www.cloudindustryforum.org/content/8-criteria-ensure-you-select-right-cloud-service-provider#cert" TargetMode="External"/><Relationship Id="rId9" Type="http://schemas.openxmlformats.org/officeDocument/2006/relationships/hyperlink" Target="https://www.cloudindustryforum.org/content/8-criteria-ensure-you-select-right-cloud-service-provider#rp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government/publications/cyber-essentials-scheme-overview" TargetMode="External"/><Relationship Id="rId4" Type="http://schemas.openxmlformats.org/officeDocument/2006/relationships/hyperlink" Target="http://www.iso.org/iso/home/standards/management-standards/iso27001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o.org/iso/home/store/catalogue_tc/catalogue_detail.htm?csnumber=675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200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Structural Reform: </a:t>
            </a: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IN" sz="1800" b="1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Root and Branch to Regime Change</a:t>
            </a:r>
            <a:endParaRPr lang="en-IN" sz="1800" b="1" u="sng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a Start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 if a Company is Considering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move to the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they need understand how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Retrieve their Data from the SaaS Provider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if / when necessary, and if it will be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accessible format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so they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Return to Normal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perations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uickly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Specialist SaaS Vendor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will have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roblem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nswering these Questions in detail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9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Covering User Assets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should also carry out a thorough check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the Provider’s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ndemnity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 in case of any Problems.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Carefully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eview any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 Level Agreements (SLAs)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ensure they meet user Service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eeds.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xample, some Providers may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only support user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during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 working hours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not always Clear at the Start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4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Covering User Assets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Also,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Businesses should consider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 the Switch to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omputing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will help with Scenarios like Train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trikes or Heavy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nowstorms - 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will the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xpect its Employees to Work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R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emotely from Home in Cases like these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if so, how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ill the SaaS Vendor make Sure that any Communication into its SaaS Service is Secure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Few businesses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want to take Risks in this Area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therefore will need to Check whether their Supplier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be able to Protect their Data and Communications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Situations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ike Heavy Snowstorms.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6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Robust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esponse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Companies should also Ask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whether their Provider will Replicate all of their Data,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so, to what Location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the Provider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hold it all in the Same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ity, County? 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nowledgeable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Security-Aware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SaaS Provider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should ensure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hold key data in separate cities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64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Robust response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Managers Should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also Review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SaaS provider’s data centre specifications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so they are Familiar and Comfortable with the Facilities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rovided.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eputable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 will have Nothing to Hide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this regard.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2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 Computing can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Definitely make it Easier for the Business to Carry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in the event of an Incident.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Key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pplications and Services delivered by SaaS will Continue to Run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utomatically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accordance with a 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ontinuity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Furthermore, Staff will easily be able to Access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ata and Applications from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Re-located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ffices or from Home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such,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Robust SaaS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olution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 make it easier to Continue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perating in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 of a Disaster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3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Select the Right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loud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ervice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rovider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More and More IT Systems are Externalised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making Sure user Pick the Right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 has become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Critical to Long-term success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Available Market is Vast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with a Myriad of Providers offering an even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Larger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umber of Services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191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Select the Right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loud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ervice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rovider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arket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iants like Microsoft, Amazon and Google through to Smaller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iche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layers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ffering be Spoke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ervices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 how does user Select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 from So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any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The Answer is a defined Selection and Procurement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rocess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ppropriately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eighted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owards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nique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 of Needs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5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Timing – When to Select a Cloud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rovider?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Before User can Effectively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 a Suitable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rovider,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need to Understand user Specific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usiness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eeds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Sounds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retty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bvious, but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Clarifying user Specific requirements and Minimum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xpectations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 </a:t>
            </a:r>
            <a:r>
              <a:rPr lang="en-IN" sz="1800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</a:t>
            </a:r>
            <a:r>
              <a:rPr lang="en-IN" sz="1800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dvance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of Assessing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 ensures Users are Comparing them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Against user Checklist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Instead of Comparing one Against the Other.  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the Quickest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 to move from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 to Short list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9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Pick a Cloud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ervice </a:t>
            </a:r>
            <a:r>
              <a:rPr lang="en-IN" sz="1800" b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rovider? 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it Comes to Selecting a Cloud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rovider,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requirements users have and Evaluation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riteria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user use will be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Unique to User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rganisation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there are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ommon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reas of focus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during any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ssessment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en-IN" sz="1800" b="1" i="1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 Sections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en-IN" sz="1800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 user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effectively compare suppliers and select a provider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delivers the value and benefits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organisation expects from the cloud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3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8045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Certifications &amp; Standards</a:t>
            </a:r>
            <a:r>
              <a:rPr lang="en-IN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Technologies &amp; Service Roadmap</a:t>
            </a:r>
            <a:r>
              <a:rPr lang="en-IN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Security, Data Governance and Business policies</a:t>
            </a:r>
            <a:r>
              <a:rPr lang="en-IN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Dependencies &amp; Partnerships</a:t>
            </a:r>
            <a:r>
              <a:rPr lang="en-IN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Contracts, Commercials &amp; SLAs</a:t>
            </a:r>
            <a:r>
              <a:rPr lang="en-IN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Reliability &amp; Performance</a:t>
            </a:r>
            <a:r>
              <a:rPr lang="en-IN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Migration Support, Vendor Lock in &amp; Exit Planning</a:t>
            </a:r>
            <a:r>
              <a:rPr lang="en-IN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IN" sz="18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Health &amp; Company profile</a:t>
            </a:r>
            <a:r>
              <a:rPr lang="en-I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08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Certifications &amp; Standards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Providers that Comply with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Recognised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tandards and Quality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rameworks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demonstrate an adherence to Industry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ractices and Standards. </a:t>
            </a:r>
          </a:p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Standards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not determine which Service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rovider user Choose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they can be Very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elpful in Shortlisting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otential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uppliers.</a:t>
            </a:r>
            <a:endParaRPr lang="en-IN" sz="1800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instance, if Security is a Priority, look for Suppliers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ccredited with Certifications like </a:t>
            </a:r>
            <a:r>
              <a:rPr lang="en-IN" sz="1800" b="1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ISO 27001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or the Government’s </a:t>
            </a:r>
            <a:r>
              <a:rPr lang="en-IN" sz="1800" b="1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Cyber Essentials Scheme.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9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Technologies &amp; Service Roadmap: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IN" sz="1800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 Sure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Provider’s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latform and Preferred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echnologies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lign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user Current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nvironment and / or Support users Cloud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bjectives.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the Provider’s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rchitectures, Standards and Services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uit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sers’ Workloads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Management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references?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 how much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Re-coding or Customisation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may have to do to make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orkloads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uitable for their Platforms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5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Technologies &amp; Service Roadmap: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Service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 offer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Comprehensive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igration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ervices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even offer Assistance in the Assessment and Planning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hases.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user have a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ood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nderstanding of the Support on Offer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map this against Project tasks and decide who will do what.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 have Technical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taff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can </a:t>
            </a:r>
            <a:r>
              <a:rPr lang="en-IN" sz="1800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fill skills gaps in user migration teams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08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Governance and Security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Management</a:t>
            </a:r>
            <a:r>
              <a:rPr lang="en-IN" sz="1800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may already have a Data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lassification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cheme in place that defines Types of Data according to Sensitivity and /or Policies on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ata Residency. </a:t>
            </a: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very least </a:t>
            </a:r>
            <a:r>
              <a:rPr lang="en-IN" sz="1800" b="1" i="1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should be aware of regulatory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 Data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rivacy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ules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overning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ersonal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ata.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16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Governance and Security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that in Mind,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Location user Data resides in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Subsequent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ocal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aws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it is subject to, may be a Key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 of the Selection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rocess.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User have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Specific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equirements and Obligations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 Should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look for Providers that give user Choice and Control 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regarding the Jurisdiction in which user Data is Stored, Processed and Managed. </a:t>
            </a:r>
          </a:p>
          <a:p>
            <a:pPr algn="just">
              <a:spcAft>
                <a:spcPts val="750"/>
              </a:spcAft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 Service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 should be Transparent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about their Data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entre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ocations but User should also take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Responsibility for Finding this Information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Dependencies &amp; Partnerships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Vendor Relationships</a:t>
            </a:r>
            <a:r>
              <a:rPr lang="en-IN" sz="1800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 Providers may have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Multiple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endor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elationships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are important to understand.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Assessing the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rovider’s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elationship with Key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endors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their Accreditation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evels, Technical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apabilities and Staff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ertifications, is a Worthwhile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xercise.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support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ultivendor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nvironments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Dependencies &amp; Partnerships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Think about whether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Services offered Fit into a Larger ecosystem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other Services that might Compliment or Support it.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user is Choosing a SaaS CRM for instance are their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Existing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ntegrations with Finance and Marketing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ervices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PaaS is there a Cloud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arketplace from which to Buy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omplimentary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ervices that are Preconfigured to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Integrate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ffectively on the Same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latform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94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Contracts, Commercials &amp; SLAs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en-IN" sz="1800" b="1" i="1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Contracts &amp; SLAs</a:t>
            </a:r>
            <a:r>
              <a:rPr lang="en-IN" sz="1800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 Agreements can Appear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omplex, and this isn’t helped by a Lack of Industry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tandards for how they are Constructed and Defined. </a:t>
            </a: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SLAs in particular,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argon-Happy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louds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Still using </a:t>
            </a:r>
            <a:r>
              <a:rPr lang="en-IN" sz="1800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Unnecessarily </a:t>
            </a:r>
            <a:r>
              <a:rPr lang="en-IN" sz="1800" u="sng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omplicated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or Worse, Deliberately Misleading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anguage.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69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Contracts, Commercials &amp; SLAs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being addressed to Some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egree with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Latest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evision of the ISO standards for Service Level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greements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IN" sz="1800" b="1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ISO/IEC 19086-1:2016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this Revision is a useful framework to use when Assessing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roviders’ Agreements.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eneral, Agreements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ange from out of the Box “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Terms and Conditions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”, Agreed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nline, through to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Individually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egotiated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ontracts and SLAs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4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III. Calculating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Financial Implications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Reliability &amp; Performance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Several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ethods user can use to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Measure the Reliability of a Service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First, </a:t>
            </a:r>
            <a:r>
              <a:rPr lang="en-IN" sz="1800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 the Performance 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the Service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 against their SLAs for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last 6-12 months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 Service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ublish this Information, but others should </a:t>
            </a:r>
            <a:r>
              <a:rPr lang="en-IN" sz="1800" u="sng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it if Asked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40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Reliability &amp; Performance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Downtime is Inevitable and Every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 will Experience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it at Some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oint. </a:t>
            </a: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It’s how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eals with that Downtime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Counts. </a:t>
            </a: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Monitoring and Reporting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ools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Offer are Sufficient and can Integrate into User overall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Management and Reporting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ystems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68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Migration Support, Vendor Lock in &amp; Exit Planning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Vendor Lock-in, is a situation in which a Customer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sing a Product or Service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cannot easily Transition to a Competitor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Vendor lock-in is usually the result of Proprietary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echnologies that are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Incompatible with those of Competitors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2656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Migration Support, Vendor Lock in &amp; Exit Planning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 services that rely heavily on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espoke or Unique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roprietary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omponents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may impact user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ortability to other Providers or in-house Operations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Especially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rue if Applications have to be Re-architected in Order to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 on a Service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 Platform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0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health &amp; Company profile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Assessing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Technical and Operational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apabilities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a Potential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upplier is obviously important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but take time to Consider the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Financial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ealth and Profile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user Shortlisted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ompatible or Most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ompetitive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ervice is Immaterial if the Provider doesn’t have a Sound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usiness. </a:t>
            </a: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 main providers are a 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good fit for the long term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84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Appropriate Service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IN" sz="1800" b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health &amp; Company profile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Microsoft say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 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 Provider should have a Track record of Stability and be in a Healthy </a:t>
            </a:r>
            <a:r>
              <a:rPr lang="en-IN" sz="1800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inancial </a:t>
            </a:r>
            <a:r>
              <a:rPr lang="en-IN" sz="1800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osition with Sufficient </a:t>
            </a:r>
            <a:r>
              <a:rPr lang="en-IN" sz="1800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apital to Operate </a:t>
            </a:r>
            <a:r>
              <a:rPr lang="en-IN" sz="1800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uccessfully over the Long </a:t>
            </a:r>
            <a:r>
              <a:rPr lang="en-IN" sz="1800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erm”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750"/>
              </a:spcAft>
            </a:pPr>
            <a:endParaRPr lang="en-IN" sz="1800" spc="1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a Service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rovider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ets into Trouble it may not have the Financial </a:t>
            </a:r>
            <a:r>
              <a:rPr lang="en-IN" sz="1800" b="1" i="1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esources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Refund user Losses, Regardless of Good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ntentions and Contract </a:t>
            </a:r>
            <a:r>
              <a:rPr lang="en-IN" sz="1800" spc="1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spc="1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ssurances.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21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 Computing, and indeed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whole concept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‘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Software-as-a-Service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’, is continuing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grow in popularity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ew web-based models of Software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istribution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ransforming the Way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Which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ompanies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ccess and Store their Business-Critical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pplications and Data.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Traditional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‘off-the-shelf’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Software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ackages, an Application is Normally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nstalled on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Company’s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erver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then on Each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omputer.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SaaS Model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however, Key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pplications are Typically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tored and Accessed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ecurely from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Central, Off-site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often referred to as ‘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terms of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ontinuity, this Model has Many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dvantages if, for Example,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Company’s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remises become Inaccessible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 Key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enefit of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omputing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ocuses on the IT Infrastructure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tself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trong SaaS Provider will have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Highly-Sophisticated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ystems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offer a much Greater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evel of Resilience than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usinesses could Ever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reate for Themselves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209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SaaS Vendor’s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epends on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 that it is Providing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so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Reliable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upplier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will do Everything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ossible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Avoid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ven Small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utages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as these can Damage its Reputation and Revenue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uickly.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Important thing is to Choose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Reputable SaaS Vendor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Businesses will Increase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their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Resiliency to Failure and Strengthen their 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ontinuity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7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200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Structural Reform: </a:t>
            </a: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IN" sz="1800" b="1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Root and Branch to Regime Change</a:t>
            </a:r>
            <a:endParaRPr lang="en-IN" sz="1800" b="1" u="sng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Companies should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View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Switch as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Perfect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pportunity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undertake a Comprehensive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eview of Existing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olicies in this Area.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will ensure that they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reaping the many benefits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made possible by storing their data ‘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the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4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Preserving Business Continuity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200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Structural Reform: </a:t>
            </a: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IN" sz="1800" b="1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Root and Branch to Regime Change</a:t>
            </a:r>
            <a:endParaRPr lang="en-IN" sz="1800" b="1" u="sng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hoice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Technology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artner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will also be Very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mportant.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Companies should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 Hesitate to Ask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uestions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about How SaaS will Affect them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efore, During, and After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31909728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1172</TotalTime>
  <Words>2155</Words>
  <Application>Microsoft Office PowerPoint</Application>
  <PresentationFormat>Widescreen</PresentationFormat>
  <Paragraphs>208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Century Gothic</vt:lpstr>
      <vt:lpstr>Euphemia</vt:lpstr>
      <vt:lpstr>Gill Sans MT</vt:lpstr>
      <vt:lpstr>Plantagenet Cherokee</vt:lpstr>
      <vt:lpstr>robotoregular</vt:lpstr>
      <vt:lpstr>Times New Roman</vt:lpstr>
      <vt:lpstr>Wingdings</vt:lpstr>
      <vt:lpstr>Gallery</vt:lpstr>
      <vt:lpstr>Academic Literature 16x9</vt:lpstr>
      <vt:lpstr>Welcome to the Participants</vt:lpstr>
      <vt:lpstr>B. Cloud Computing Management Audit</vt:lpstr>
      <vt:lpstr>III. Calculating the Financial Implications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Preserving Business Continuity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Selecting Appropriate Service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45</cp:revision>
  <dcterms:created xsi:type="dcterms:W3CDTF">2020-10-01T03:17:05Z</dcterms:created>
  <dcterms:modified xsi:type="dcterms:W3CDTF">2021-03-03T06:31:49Z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