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7"/>
  </p:notesMasterIdLst>
  <p:handoutMasterIdLst>
    <p:handoutMasterId r:id="rId48"/>
  </p:handoutMasterIdLst>
  <p:sldIdLst>
    <p:sldId id="629" r:id="rId6"/>
    <p:sldId id="366" r:id="rId7"/>
    <p:sldId id="256" r:id="rId8"/>
    <p:sldId id="364" r:id="rId9"/>
    <p:sldId id="368" r:id="rId10"/>
    <p:sldId id="640" r:id="rId11"/>
    <p:sldId id="369" r:id="rId12"/>
    <p:sldId id="370" r:id="rId13"/>
    <p:sldId id="371" r:id="rId14"/>
    <p:sldId id="633" r:id="rId15"/>
    <p:sldId id="372" r:id="rId16"/>
    <p:sldId id="373" r:id="rId17"/>
    <p:sldId id="374" r:id="rId18"/>
    <p:sldId id="375" r:id="rId19"/>
    <p:sldId id="376" r:id="rId20"/>
    <p:sldId id="634" r:id="rId21"/>
    <p:sldId id="377" r:id="rId22"/>
    <p:sldId id="378" r:id="rId23"/>
    <p:sldId id="379" r:id="rId24"/>
    <p:sldId id="380" r:id="rId25"/>
    <p:sldId id="381" r:id="rId26"/>
    <p:sldId id="630" r:id="rId27"/>
    <p:sldId id="631" r:id="rId28"/>
    <p:sldId id="641" r:id="rId29"/>
    <p:sldId id="367" r:id="rId30"/>
    <p:sldId id="635" r:id="rId31"/>
    <p:sldId id="382" r:id="rId32"/>
    <p:sldId id="383" r:id="rId33"/>
    <p:sldId id="636" r:id="rId34"/>
    <p:sldId id="384" r:id="rId35"/>
    <p:sldId id="637" r:id="rId36"/>
    <p:sldId id="385" r:id="rId37"/>
    <p:sldId id="638" r:id="rId38"/>
    <p:sldId id="642" r:id="rId39"/>
    <p:sldId id="386" r:id="rId40"/>
    <p:sldId id="387" r:id="rId41"/>
    <p:sldId id="388" r:id="rId42"/>
    <p:sldId id="389" r:id="rId43"/>
    <p:sldId id="390" r:id="rId44"/>
    <p:sldId id="639" r:id="rId45"/>
    <p:sldId id="26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D8665273-40A6-4FD3-AB7B-886AB3ECF404}"/>
    <pc:docChg chg="custSel addSld delSld modSld">
      <pc:chgData name="Indu Sekhar Dantu" userId="4218edbc7ffe59d5" providerId="LiveId" clId="{D8665273-40A6-4FD3-AB7B-886AB3ECF404}" dt="2021-03-02T17:05:07.418" v="502" actId="20577"/>
      <pc:docMkLst>
        <pc:docMk/>
      </pc:docMkLst>
      <pc:sldChg chg="modSp mod">
        <pc:chgData name="Indu Sekhar Dantu" userId="4218edbc7ffe59d5" providerId="LiveId" clId="{D8665273-40A6-4FD3-AB7B-886AB3ECF404}" dt="2021-02-22T15:44:49.851" v="68" actId="20577"/>
        <pc:sldMkLst>
          <pc:docMk/>
          <pc:sldMk cId="410429437" sldId="256"/>
        </pc:sldMkLst>
        <pc:spChg chg="mod">
          <ac:chgData name="Indu Sekhar Dantu" userId="4218edbc7ffe59d5" providerId="LiveId" clId="{D8665273-40A6-4FD3-AB7B-886AB3ECF404}" dt="2021-02-22T15:44:49.851" v="68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D8665273-40A6-4FD3-AB7B-886AB3ECF404}" dt="2021-03-02T16:53:57.933" v="428" actId="20577"/>
        <pc:sldMkLst>
          <pc:docMk/>
          <pc:sldMk cId="876088118" sldId="364"/>
        </pc:sldMkLst>
        <pc:spChg chg="mod">
          <ac:chgData name="Indu Sekhar Dantu" userId="4218edbc7ffe59d5" providerId="LiveId" clId="{D8665273-40A6-4FD3-AB7B-886AB3ECF404}" dt="2021-02-22T16:07:07.206" v="15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D8665273-40A6-4FD3-AB7B-886AB3ECF404}" dt="2021-03-02T16:53:57.933" v="428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D8665273-40A6-4FD3-AB7B-886AB3ECF404}" dt="2021-02-22T16:07:18.249" v="155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D8665273-40A6-4FD3-AB7B-886AB3ECF404}" dt="2021-02-22T16:23:54.950" v="270" actId="20577"/>
        <pc:sldMkLst>
          <pc:docMk/>
          <pc:sldMk cId="738520826" sldId="366"/>
        </pc:sldMkLst>
        <pc:spChg chg="mod">
          <ac:chgData name="Indu Sekhar Dantu" userId="4218edbc7ffe59d5" providerId="LiveId" clId="{D8665273-40A6-4FD3-AB7B-886AB3ECF404}" dt="2021-02-22T16:23:54.950" v="270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D8665273-40A6-4FD3-AB7B-886AB3ECF404}" dt="2021-03-02T17:00:04.079" v="467" actId="20577"/>
        <pc:sldMkLst>
          <pc:docMk/>
          <pc:sldMk cId="2530351901" sldId="367"/>
        </pc:sldMkLst>
        <pc:spChg chg="mod">
          <ac:chgData name="Indu Sekhar Dantu" userId="4218edbc7ffe59d5" providerId="LiveId" clId="{D8665273-40A6-4FD3-AB7B-886AB3ECF404}" dt="2021-02-22T16:07:41.723" v="237" actId="20577"/>
          <ac:spMkLst>
            <pc:docMk/>
            <pc:sldMk cId="2530351901" sldId="367"/>
            <ac:spMk id="2" creationId="{B569CD3E-5E33-4EB5-A2CE-C636605E633F}"/>
          </ac:spMkLst>
        </pc:spChg>
        <pc:spChg chg="mod">
          <ac:chgData name="Indu Sekhar Dantu" userId="4218edbc7ffe59d5" providerId="LiveId" clId="{D8665273-40A6-4FD3-AB7B-886AB3ECF404}" dt="2021-03-02T17:00:04.079" v="467" actId="20577"/>
          <ac:spMkLst>
            <pc:docMk/>
            <pc:sldMk cId="2530351901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1:33.750" v="380" actId="20577"/>
        <pc:sldMkLst>
          <pc:docMk/>
          <pc:sldMk cId="4177517300" sldId="368"/>
        </pc:sldMkLst>
        <pc:spChg chg="mod">
          <ac:chgData name="Indu Sekhar Dantu" userId="4218edbc7ffe59d5" providerId="LiveId" clId="{D8665273-40A6-4FD3-AB7B-886AB3ECF404}" dt="2021-03-02T16:51:33.750" v="380" actId="20577"/>
          <ac:spMkLst>
            <pc:docMk/>
            <pc:sldMk cId="4177517300" sldId="368"/>
            <ac:spMk id="3" creationId="{C3C0199F-A274-44C6-BF37-784A855E6EEA}"/>
          </ac:spMkLst>
        </pc:spChg>
      </pc:sldChg>
      <pc:sldChg chg="addSp modSp add mod">
        <pc:chgData name="Indu Sekhar Dantu" userId="4218edbc7ffe59d5" providerId="LiveId" clId="{D8665273-40A6-4FD3-AB7B-886AB3ECF404}" dt="2021-03-02T16:54:29.532" v="432" actId="14100"/>
        <pc:sldMkLst>
          <pc:docMk/>
          <pc:sldMk cId="4180890443" sldId="369"/>
        </pc:sldMkLst>
        <pc:spChg chg="mod">
          <ac:chgData name="Indu Sekhar Dantu" userId="4218edbc7ffe59d5" providerId="LiveId" clId="{D8665273-40A6-4FD3-AB7B-886AB3ECF404}" dt="2021-03-02T16:54:20.606" v="430" actId="20577"/>
          <ac:spMkLst>
            <pc:docMk/>
            <pc:sldMk cId="4180890443" sldId="369"/>
            <ac:spMk id="3" creationId="{C3C0199F-A274-44C6-BF37-784A855E6EEA}"/>
          </ac:spMkLst>
        </pc:spChg>
        <pc:picChg chg="add mod">
          <ac:chgData name="Indu Sekhar Dantu" userId="4218edbc7ffe59d5" providerId="LiveId" clId="{D8665273-40A6-4FD3-AB7B-886AB3ECF404}" dt="2021-03-02T16:54:29.532" v="432" actId="14100"/>
          <ac:picMkLst>
            <pc:docMk/>
            <pc:sldMk cId="4180890443" sldId="369"/>
            <ac:picMk id="5" creationId="{71C54D74-ADD8-43DC-9327-509610237A0C}"/>
          </ac:picMkLst>
        </pc:picChg>
      </pc:sldChg>
      <pc:sldChg chg="modSp add mod">
        <pc:chgData name="Indu Sekhar Dantu" userId="4218edbc7ffe59d5" providerId="LiveId" clId="{D8665273-40A6-4FD3-AB7B-886AB3ECF404}" dt="2021-03-02T16:54:51.413" v="435" actId="20577"/>
        <pc:sldMkLst>
          <pc:docMk/>
          <pc:sldMk cId="4109000001" sldId="370"/>
        </pc:sldMkLst>
        <pc:spChg chg="mod">
          <ac:chgData name="Indu Sekhar Dantu" userId="4218edbc7ffe59d5" providerId="LiveId" clId="{D8665273-40A6-4FD3-AB7B-886AB3ECF404}" dt="2021-03-02T16:54:51.413" v="435" actId="20577"/>
          <ac:spMkLst>
            <pc:docMk/>
            <pc:sldMk cId="4109000001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4:58.795" v="437" actId="20577"/>
        <pc:sldMkLst>
          <pc:docMk/>
          <pc:sldMk cId="1833353631" sldId="371"/>
        </pc:sldMkLst>
        <pc:spChg chg="mod">
          <ac:chgData name="Indu Sekhar Dantu" userId="4218edbc7ffe59d5" providerId="LiveId" clId="{D8665273-40A6-4FD3-AB7B-886AB3ECF404}" dt="2021-03-02T16:54:58.795" v="437" actId="20577"/>
          <ac:spMkLst>
            <pc:docMk/>
            <pc:sldMk cId="1833353631" sldId="371"/>
            <ac:spMk id="3" creationId="{C3C0199F-A274-44C6-BF37-784A855E6EEA}"/>
          </ac:spMkLst>
        </pc:spChg>
      </pc:sldChg>
      <pc:sldChg chg="addSp modSp add mod">
        <pc:chgData name="Indu Sekhar Dantu" userId="4218edbc7ffe59d5" providerId="LiveId" clId="{D8665273-40A6-4FD3-AB7B-886AB3ECF404}" dt="2021-03-02T16:53:21.372" v="426" actId="1036"/>
        <pc:sldMkLst>
          <pc:docMk/>
          <pc:sldMk cId="2396209513" sldId="372"/>
        </pc:sldMkLst>
        <pc:spChg chg="mod">
          <ac:chgData name="Indu Sekhar Dantu" userId="4218edbc7ffe59d5" providerId="LiveId" clId="{D8665273-40A6-4FD3-AB7B-886AB3ECF404}" dt="2021-03-02T15:08:15.914" v="314" actId="5793"/>
          <ac:spMkLst>
            <pc:docMk/>
            <pc:sldMk cId="2396209513" sldId="372"/>
            <ac:spMk id="3" creationId="{C3C0199F-A274-44C6-BF37-784A855E6EEA}"/>
          </ac:spMkLst>
        </pc:spChg>
        <pc:picChg chg="add mod">
          <ac:chgData name="Indu Sekhar Dantu" userId="4218edbc7ffe59d5" providerId="LiveId" clId="{D8665273-40A6-4FD3-AB7B-886AB3ECF404}" dt="2021-03-02T16:53:21.372" v="426" actId="1036"/>
          <ac:picMkLst>
            <pc:docMk/>
            <pc:sldMk cId="2396209513" sldId="372"/>
            <ac:picMk id="5" creationId="{B4729D09-2395-4835-96F0-C6CAFCCB06E6}"/>
          </ac:picMkLst>
        </pc:picChg>
      </pc:sldChg>
      <pc:sldChg chg="modSp add mod">
        <pc:chgData name="Indu Sekhar Dantu" userId="4218edbc7ffe59d5" providerId="LiveId" clId="{D8665273-40A6-4FD3-AB7B-886AB3ECF404}" dt="2021-03-02T16:55:12.029" v="438" actId="20577"/>
        <pc:sldMkLst>
          <pc:docMk/>
          <pc:sldMk cId="2487419646" sldId="373"/>
        </pc:sldMkLst>
        <pc:spChg chg="mod">
          <ac:chgData name="Indu Sekhar Dantu" userId="4218edbc7ffe59d5" providerId="LiveId" clId="{D8665273-40A6-4FD3-AB7B-886AB3ECF404}" dt="2021-03-02T16:55:12.029" v="438" actId="20577"/>
          <ac:spMkLst>
            <pc:docMk/>
            <pc:sldMk cId="2487419646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5:37.330" v="440" actId="20577"/>
        <pc:sldMkLst>
          <pc:docMk/>
          <pc:sldMk cId="2225971570" sldId="374"/>
        </pc:sldMkLst>
        <pc:spChg chg="mod">
          <ac:chgData name="Indu Sekhar Dantu" userId="4218edbc7ffe59d5" providerId="LiveId" clId="{D8665273-40A6-4FD3-AB7B-886AB3ECF404}" dt="2021-03-02T16:55:37.330" v="440" actId="20577"/>
          <ac:spMkLst>
            <pc:docMk/>
            <pc:sldMk cId="2225971570" sldId="374"/>
            <ac:spMk id="3" creationId="{C3C0199F-A274-44C6-BF37-784A855E6EEA}"/>
          </ac:spMkLst>
        </pc:spChg>
      </pc:sldChg>
      <pc:sldChg chg="addSp modSp add mod">
        <pc:chgData name="Indu Sekhar Dantu" userId="4218edbc7ffe59d5" providerId="LiveId" clId="{D8665273-40A6-4FD3-AB7B-886AB3ECF404}" dt="2021-03-02T16:55:43.078" v="441" actId="20577"/>
        <pc:sldMkLst>
          <pc:docMk/>
          <pc:sldMk cId="1012980642" sldId="375"/>
        </pc:sldMkLst>
        <pc:spChg chg="mod">
          <ac:chgData name="Indu Sekhar Dantu" userId="4218edbc7ffe59d5" providerId="LiveId" clId="{D8665273-40A6-4FD3-AB7B-886AB3ECF404}" dt="2021-03-02T16:55:43.078" v="441" actId="20577"/>
          <ac:spMkLst>
            <pc:docMk/>
            <pc:sldMk cId="1012980642" sldId="375"/>
            <ac:spMk id="3" creationId="{C3C0199F-A274-44C6-BF37-784A855E6EEA}"/>
          </ac:spMkLst>
        </pc:spChg>
        <pc:picChg chg="add mod">
          <ac:chgData name="Indu Sekhar Dantu" userId="4218edbc7ffe59d5" providerId="LiveId" clId="{D8665273-40A6-4FD3-AB7B-886AB3ECF404}" dt="2021-03-02T15:09:30.432" v="350" actId="1036"/>
          <ac:picMkLst>
            <pc:docMk/>
            <pc:sldMk cId="1012980642" sldId="375"/>
            <ac:picMk id="5" creationId="{C0B15244-6775-4461-BE5B-AB9B09E9041A}"/>
          </ac:picMkLst>
        </pc:picChg>
      </pc:sldChg>
      <pc:sldChg chg="modSp add mod">
        <pc:chgData name="Indu Sekhar Dantu" userId="4218edbc7ffe59d5" providerId="LiveId" clId="{D8665273-40A6-4FD3-AB7B-886AB3ECF404}" dt="2021-03-02T16:56:48.259" v="445" actId="6549"/>
        <pc:sldMkLst>
          <pc:docMk/>
          <pc:sldMk cId="3970245996" sldId="376"/>
        </pc:sldMkLst>
        <pc:spChg chg="mod">
          <ac:chgData name="Indu Sekhar Dantu" userId="4218edbc7ffe59d5" providerId="LiveId" clId="{D8665273-40A6-4FD3-AB7B-886AB3ECF404}" dt="2021-03-02T16:56:48.259" v="445" actId="6549"/>
          <ac:spMkLst>
            <pc:docMk/>
            <pc:sldMk cId="3970245996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7:07.940" v="450" actId="20577"/>
        <pc:sldMkLst>
          <pc:docMk/>
          <pc:sldMk cId="4267177" sldId="377"/>
        </pc:sldMkLst>
        <pc:spChg chg="mod">
          <ac:chgData name="Indu Sekhar Dantu" userId="4218edbc7ffe59d5" providerId="LiveId" clId="{D8665273-40A6-4FD3-AB7B-886AB3ECF404}" dt="2021-03-02T16:57:07.940" v="450" actId="20577"/>
          <ac:spMkLst>
            <pc:docMk/>
            <pc:sldMk cId="4267177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8:04.378" v="452" actId="20577"/>
        <pc:sldMkLst>
          <pc:docMk/>
          <pc:sldMk cId="798744699" sldId="378"/>
        </pc:sldMkLst>
        <pc:spChg chg="mod">
          <ac:chgData name="Indu Sekhar Dantu" userId="4218edbc7ffe59d5" providerId="LiveId" clId="{D8665273-40A6-4FD3-AB7B-886AB3ECF404}" dt="2021-03-02T16:58:04.378" v="452" actId="20577"/>
          <ac:spMkLst>
            <pc:docMk/>
            <pc:sldMk cId="798744699" sldId="37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8:21.638" v="454" actId="20577"/>
        <pc:sldMkLst>
          <pc:docMk/>
          <pc:sldMk cId="1266925363" sldId="379"/>
        </pc:sldMkLst>
        <pc:spChg chg="mod">
          <ac:chgData name="Indu Sekhar Dantu" userId="4218edbc7ffe59d5" providerId="LiveId" clId="{D8665273-40A6-4FD3-AB7B-886AB3ECF404}" dt="2021-03-02T16:58:21.638" v="454" actId="20577"/>
          <ac:spMkLst>
            <pc:docMk/>
            <pc:sldMk cId="1266925363" sldId="379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D8665273-40A6-4FD3-AB7B-886AB3ECF404}" dt="2021-03-02T15:11:01.255" v="360" actId="478"/>
        <pc:sldMkLst>
          <pc:docMk/>
          <pc:sldMk cId="2159699263" sldId="380"/>
        </pc:sldMkLst>
        <pc:spChg chg="del mod">
          <ac:chgData name="Indu Sekhar Dantu" userId="4218edbc7ffe59d5" providerId="LiveId" clId="{D8665273-40A6-4FD3-AB7B-886AB3ECF404}" dt="2021-03-02T15:10:57.836" v="358" actId="478"/>
          <ac:spMkLst>
            <pc:docMk/>
            <pc:sldMk cId="2159699263" sldId="380"/>
            <ac:spMk id="3" creationId="{C3C0199F-A274-44C6-BF37-784A855E6EEA}"/>
          </ac:spMkLst>
        </pc:spChg>
        <pc:spChg chg="add del mod">
          <ac:chgData name="Indu Sekhar Dantu" userId="4218edbc7ffe59d5" providerId="LiveId" clId="{D8665273-40A6-4FD3-AB7B-886AB3ECF404}" dt="2021-03-02T15:11:01.255" v="360" actId="478"/>
          <ac:spMkLst>
            <pc:docMk/>
            <pc:sldMk cId="2159699263" sldId="380"/>
            <ac:spMk id="7" creationId="{C469845E-1006-4FA1-8722-68D35EDC32D7}"/>
          </ac:spMkLst>
        </pc:spChg>
        <pc:picChg chg="add mod">
          <ac:chgData name="Indu Sekhar Dantu" userId="4218edbc7ffe59d5" providerId="LiveId" clId="{D8665273-40A6-4FD3-AB7B-886AB3ECF404}" dt="2021-03-02T15:10:52.468" v="356"/>
          <ac:picMkLst>
            <pc:docMk/>
            <pc:sldMk cId="2159699263" sldId="380"/>
            <ac:picMk id="5" creationId="{D78B0096-C669-4DC5-9D0C-A12A8DDBEBCD}"/>
          </ac:picMkLst>
        </pc:picChg>
      </pc:sldChg>
      <pc:sldChg chg="modSp add mod">
        <pc:chgData name="Indu Sekhar Dantu" userId="4218edbc7ffe59d5" providerId="LiveId" clId="{D8665273-40A6-4FD3-AB7B-886AB3ECF404}" dt="2021-03-02T16:58:51.012" v="457" actId="20577"/>
        <pc:sldMkLst>
          <pc:docMk/>
          <pc:sldMk cId="1831221148" sldId="381"/>
        </pc:sldMkLst>
        <pc:spChg chg="mod">
          <ac:chgData name="Indu Sekhar Dantu" userId="4218edbc7ffe59d5" providerId="LiveId" clId="{D8665273-40A6-4FD3-AB7B-886AB3ECF404}" dt="2021-03-02T16:58:51.012" v="457" actId="20577"/>
          <ac:spMkLst>
            <pc:docMk/>
            <pc:sldMk cId="1831221148" sldId="38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0:31.346" v="471" actId="20577"/>
        <pc:sldMkLst>
          <pc:docMk/>
          <pc:sldMk cId="3453294453" sldId="382"/>
        </pc:sldMkLst>
        <pc:spChg chg="mod">
          <ac:chgData name="Indu Sekhar Dantu" userId="4218edbc7ffe59d5" providerId="LiveId" clId="{D8665273-40A6-4FD3-AB7B-886AB3ECF404}" dt="2021-03-02T17:00:31.346" v="471" actId="20577"/>
          <ac:spMkLst>
            <pc:docMk/>
            <pc:sldMk cId="3453294453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1:07.514" v="474" actId="20577"/>
        <pc:sldMkLst>
          <pc:docMk/>
          <pc:sldMk cId="1125647812" sldId="383"/>
        </pc:sldMkLst>
        <pc:spChg chg="mod">
          <ac:chgData name="Indu Sekhar Dantu" userId="4218edbc7ffe59d5" providerId="LiveId" clId="{D8665273-40A6-4FD3-AB7B-886AB3ECF404}" dt="2021-03-02T17:01:07.514" v="474" actId="20577"/>
          <ac:spMkLst>
            <pc:docMk/>
            <pc:sldMk cId="1125647812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1:33.404" v="476" actId="6549"/>
        <pc:sldMkLst>
          <pc:docMk/>
          <pc:sldMk cId="1531291142" sldId="384"/>
        </pc:sldMkLst>
        <pc:spChg chg="mod">
          <ac:chgData name="Indu Sekhar Dantu" userId="4218edbc7ffe59d5" providerId="LiveId" clId="{D8665273-40A6-4FD3-AB7B-886AB3ECF404}" dt="2021-03-02T17:01:33.404" v="476" actId="6549"/>
          <ac:spMkLst>
            <pc:docMk/>
            <pc:sldMk cId="1531291142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2:39.582" v="484" actId="20577"/>
        <pc:sldMkLst>
          <pc:docMk/>
          <pc:sldMk cId="2342559907" sldId="385"/>
        </pc:sldMkLst>
        <pc:spChg chg="mod">
          <ac:chgData name="Indu Sekhar Dantu" userId="4218edbc7ffe59d5" providerId="LiveId" clId="{D8665273-40A6-4FD3-AB7B-886AB3ECF404}" dt="2021-03-02T17:02:39.582" v="484" actId="20577"/>
          <ac:spMkLst>
            <pc:docMk/>
            <pc:sldMk cId="2342559907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3:39.661" v="493" actId="20577"/>
        <pc:sldMkLst>
          <pc:docMk/>
          <pc:sldMk cId="1664733437" sldId="386"/>
        </pc:sldMkLst>
        <pc:spChg chg="mod">
          <ac:chgData name="Indu Sekhar Dantu" userId="4218edbc7ffe59d5" providerId="LiveId" clId="{D8665273-40A6-4FD3-AB7B-886AB3ECF404}" dt="2021-03-02T17:03:39.661" v="493" actId="20577"/>
          <ac:spMkLst>
            <pc:docMk/>
            <pc:sldMk cId="1664733437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3:58.046" v="495" actId="20577"/>
        <pc:sldMkLst>
          <pc:docMk/>
          <pc:sldMk cId="4122969474" sldId="387"/>
        </pc:sldMkLst>
        <pc:spChg chg="mod">
          <ac:chgData name="Indu Sekhar Dantu" userId="4218edbc7ffe59d5" providerId="LiveId" clId="{D8665273-40A6-4FD3-AB7B-886AB3ECF404}" dt="2021-03-02T17:03:58.046" v="495" actId="20577"/>
          <ac:spMkLst>
            <pc:docMk/>
            <pc:sldMk cId="4122969474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4:02.777" v="496" actId="20577"/>
        <pc:sldMkLst>
          <pc:docMk/>
          <pc:sldMk cId="3692593815" sldId="388"/>
        </pc:sldMkLst>
        <pc:spChg chg="mod">
          <ac:chgData name="Indu Sekhar Dantu" userId="4218edbc7ffe59d5" providerId="LiveId" clId="{D8665273-40A6-4FD3-AB7B-886AB3ECF404}" dt="2021-03-02T17:04:02.777" v="496" actId="20577"/>
          <ac:spMkLst>
            <pc:docMk/>
            <pc:sldMk cId="3692593815" sldId="38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4:21.517" v="498" actId="20577"/>
        <pc:sldMkLst>
          <pc:docMk/>
          <pc:sldMk cId="652243044" sldId="389"/>
        </pc:sldMkLst>
        <pc:spChg chg="mod">
          <ac:chgData name="Indu Sekhar Dantu" userId="4218edbc7ffe59d5" providerId="LiveId" clId="{D8665273-40A6-4FD3-AB7B-886AB3ECF404}" dt="2021-03-02T17:04:21.517" v="498" actId="20577"/>
          <ac:spMkLst>
            <pc:docMk/>
            <pc:sldMk cId="652243044" sldId="38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7:04:55.845" v="500" actId="6549"/>
        <pc:sldMkLst>
          <pc:docMk/>
          <pc:sldMk cId="2692477470" sldId="390"/>
        </pc:sldMkLst>
        <pc:spChg chg="mod">
          <ac:chgData name="Indu Sekhar Dantu" userId="4218edbc7ffe59d5" providerId="LiveId" clId="{D8665273-40A6-4FD3-AB7B-886AB3ECF404}" dt="2021-03-02T17:04:55.845" v="500" actId="6549"/>
          <ac:spMkLst>
            <pc:docMk/>
            <pc:sldMk cId="2692477470" sldId="390"/>
            <ac:spMk id="3" creationId="{C3C0199F-A274-44C6-BF37-784A855E6EEA}"/>
          </ac:spMkLst>
        </pc:spChg>
      </pc:sldChg>
      <pc:sldChg chg="add del">
        <pc:chgData name="Indu Sekhar Dantu" userId="4218edbc7ffe59d5" providerId="LiveId" clId="{D8665273-40A6-4FD3-AB7B-886AB3ECF404}" dt="2021-03-02T15:05:30.054" v="297" actId="47"/>
        <pc:sldMkLst>
          <pc:docMk/>
          <pc:sldMk cId="3533320011" sldId="391"/>
        </pc:sldMkLst>
      </pc:sldChg>
      <pc:sldChg chg="add del">
        <pc:chgData name="Indu Sekhar Dantu" userId="4218edbc7ffe59d5" providerId="LiveId" clId="{D8665273-40A6-4FD3-AB7B-886AB3ECF404}" dt="2021-03-02T15:05:30.798" v="298" actId="47"/>
        <pc:sldMkLst>
          <pc:docMk/>
          <pc:sldMk cId="3669667054" sldId="392"/>
        </pc:sldMkLst>
      </pc:sldChg>
      <pc:sldChg chg="add del">
        <pc:chgData name="Indu Sekhar Dantu" userId="4218edbc7ffe59d5" providerId="LiveId" clId="{D8665273-40A6-4FD3-AB7B-886AB3ECF404}" dt="2021-03-02T15:05:31.523" v="299" actId="47"/>
        <pc:sldMkLst>
          <pc:docMk/>
          <pc:sldMk cId="1806151425" sldId="393"/>
        </pc:sldMkLst>
      </pc:sldChg>
      <pc:sldChg chg="add del">
        <pc:chgData name="Indu Sekhar Dantu" userId="4218edbc7ffe59d5" providerId="LiveId" clId="{D8665273-40A6-4FD3-AB7B-886AB3ECF404}" dt="2021-03-02T15:05:32.192" v="300" actId="47"/>
        <pc:sldMkLst>
          <pc:docMk/>
          <pc:sldMk cId="228360553" sldId="394"/>
        </pc:sldMkLst>
      </pc:sldChg>
      <pc:sldChg chg="add del">
        <pc:chgData name="Indu Sekhar Dantu" userId="4218edbc7ffe59d5" providerId="LiveId" clId="{D8665273-40A6-4FD3-AB7B-886AB3ECF404}" dt="2021-03-02T15:05:33.219" v="301" actId="47"/>
        <pc:sldMkLst>
          <pc:docMk/>
          <pc:sldMk cId="2545140978" sldId="395"/>
        </pc:sldMkLst>
      </pc:sldChg>
      <pc:sldChg chg="modSp add mod">
        <pc:chgData name="Indu Sekhar Dantu" userId="4218edbc7ffe59d5" providerId="LiveId" clId="{D8665273-40A6-4FD3-AB7B-886AB3ECF404}" dt="2021-03-02T16:59:05.910" v="460" actId="20577"/>
        <pc:sldMkLst>
          <pc:docMk/>
          <pc:sldMk cId="3880740503" sldId="630"/>
        </pc:sldMkLst>
        <pc:spChg chg="mod">
          <ac:chgData name="Indu Sekhar Dantu" userId="4218edbc7ffe59d5" providerId="LiveId" clId="{D8665273-40A6-4FD3-AB7B-886AB3ECF404}" dt="2021-03-02T16:59:05.910" v="460" actId="20577"/>
          <ac:spMkLst>
            <pc:docMk/>
            <pc:sldMk cId="3880740503" sldId="63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D8665273-40A6-4FD3-AB7B-886AB3ECF404}" dt="2021-03-02T16:59:29.389" v="464" actId="20577"/>
        <pc:sldMkLst>
          <pc:docMk/>
          <pc:sldMk cId="1608002039" sldId="631"/>
        </pc:sldMkLst>
        <pc:spChg chg="mod">
          <ac:chgData name="Indu Sekhar Dantu" userId="4218edbc7ffe59d5" providerId="LiveId" clId="{D8665273-40A6-4FD3-AB7B-886AB3ECF404}" dt="2021-03-02T16:59:29.389" v="464" actId="20577"/>
          <ac:spMkLst>
            <pc:docMk/>
            <pc:sldMk cId="1608002039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6:51:27.718" v="379" actId="6549"/>
        <pc:sldMkLst>
          <pc:docMk/>
          <pc:sldMk cId="3012122492" sldId="632"/>
        </pc:sldMkLst>
        <pc:spChg chg="mod">
          <ac:chgData name="Indu Sekhar Dantu" userId="4218edbc7ffe59d5" providerId="LiveId" clId="{D8665273-40A6-4FD3-AB7B-886AB3ECF404}" dt="2021-03-02T16:51:27.718" v="379" actId="6549"/>
          <ac:spMkLst>
            <pc:docMk/>
            <pc:sldMk cId="3012122492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6:53:07.213" v="410" actId="20577"/>
        <pc:sldMkLst>
          <pc:docMk/>
          <pc:sldMk cId="2762525721" sldId="633"/>
        </pc:sldMkLst>
        <pc:spChg chg="mod">
          <ac:chgData name="Indu Sekhar Dantu" userId="4218edbc7ffe59d5" providerId="LiveId" clId="{D8665273-40A6-4FD3-AB7B-886AB3ECF404}" dt="2021-03-02T16:53:07.213" v="410" actId="20577"/>
          <ac:spMkLst>
            <pc:docMk/>
            <pc:sldMk cId="2762525721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6:56:59.197" v="448" actId="20577"/>
        <pc:sldMkLst>
          <pc:docMk/>
          <pc:sldMk cId="1281246180" sldId="634"/>
        </pc:sldMkLst>
        <pc:spChg chg="mod">
          <ac:chgData name="Indu Sekhar Dantu" userId="4218edbc7ffe59d5" providerId="LiveId" clId="{D8665273-40A6-4FD3-AB7B-886AB3ECF404}" dt="2021-03-02T16:56:59.197" v="448" actId="20577"/>
          <ac:spMkLst>
            <pc:docMk/>
            <pc:sldMk cId="1281246180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7:00:22.255" v="469" actId="20577"/>
        <pc:sldMkLst>
          <pc:docMk/>
          <pc:sldMk cId="4125947329" sldId="635"/>
        </pc:sldMkLst>
        <pc:spChg chg="mod">
          <ac:chgData name="Indu Sekhar Dantu" userId="4218edbc7ffe59d5" providerId="LiveId" clId="{D8665273-40A6-4FD3-AB7B-886AB3ECF404}" dt="2021-03-02T17:00:22.255" v="469" actId="20577"/>
          <ac:spMkLst>
            <pc:docMk/>
            <pc:sldMk cId="4125947329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7:01:14.755" v="475" actId="20577"/>
        <pc:sldMkLst>
          <pc:docMk/>
          <pc:sldMk cId="1645397325" sldId="636"/>
        </pc:sldMkLst>
        <pc:spChg chg="mod">
          <ac:chgData name="Indu Sekhar Dantu" userId="4218edbc7ffe59d5" providerId="LiveId" clId="{D8665273-40A6-4FD3-AB7B-886AB3ECF404}" dt="2021-03-02T17:01:14.755" v="475" actId="20577"/>
          <ac:spMkLst>
            <pc:docMk/>
            <pc:sldMk cId="1645397325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7:01:59.734" v="481" actId="20577"/>
        <pc:sldMkLst>
          <pc:docMk/>
          <pc:sldMk cId="3175128412" sldId="637"/>
        </pc:sldMkLst>
        <pc:spChg chg="mod">
          <ac:chgData name="Indu Sekhar Dantu" userId="4218edbc7ffe59d5" providerId="LiveId" clId="{D8665273-40A6-4FD3-AB7B-886AB3ECF404}" dt="2021-03-02T17:01:59.734" v="481" actId="20577"/>
          <ac:spMkLst>
            <pc:docMk/>
            <pc:sldMk cId="3175128412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7:03:22.798" v="491" actId="20577"/>
        <pc:sldMkLst>
          <pc:docMk/>
          <pc:sldMk cId="1394647677" sldId="638"/>
        </pc:sldMkLst>
        <pc:spChg chg="mod">
          <ac:chgData name="Indu Sekhar Dantu" userId="4218edbc7ffe59d5" providerId="LiveId" clId="{D8665273-40A6-4FD3-AB7B-886AB3ECF404}" dt="2021-03-02T17:03:22.798" v="491" actId="20577"/>
          <ac:spMkLst>
            <pc:docMk/>
            <pc:sldMk cId="1394647677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D8665273-40A6-4FD3-AB7B-886AB3ECF404}" dt="2021-03-02T17:05:07.418" v="502" actId="20577"/>
        <pc:sldMkLst>
          <pc:docMk/>
          <pc:sldMk cId="2062757209" sldId="639"/>
        </pc:sldMkLst>
        <pc:spChg chg="mod">
          <ac:chgData name="Indu Sekhar Dantu" userId="4218edbc7ffe59d5" providerId="LiveId" clId="{D8665273-40A6-4FD3-AB7B-886AB3ECF404}" dt="2021-03-02T17:05:07.418" v="502" actId="20577"/>
          <ac:spMkLst>
            <pc:docMk/>
            <pc:sldMk cId="2062757209" sldId="639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448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5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1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7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6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9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0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6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3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037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0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3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bitbar.com/transform-from-traditional-to-agile/" TargetMode="External"/><Relationship Id="rId4" Type="http://schemas.openxmlformats.org/officeDocument/2006/relationships/hyperlink" Target="https://bitbar.com/the-investments-for-mobile-app-development-and-test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itbar.com/transform-from-traditional-to-agil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bitbar.com/transform-from-traditional-to-agil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bar.com/testing/solutions/public-cloud/" TargetMode="External"/><Relationship Id="rId4" Type="http://schemas.openxmlformats.org/officeDocument/2006/relationships/hyperlink" Target="https://bitbar.com/testing/solutions/on-premis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bar.com/testing/solutions/private-cloud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xxhost.com/contact-u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bitbar.com/transform-from-traditional-to-agi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bitbar.com/transform-from-traditional-to-agi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OpEx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refers to the Expenses that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eveloper spends in order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get their Day-to-Day activities going on and to get their Infrastructure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orking.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xample,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evelopers have Costs related to Wages, Utilities, Maintenance of the Infrastructure and the System, which all fall under the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Category of Operational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2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the first in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Investments in mobile app development and testing"/>
              </a:rPr>
              <a:t>The Investments in Mobile App Development and Testing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series and focus is on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brief comparison of two different approaches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deployment options for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evelopment and Testing 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n-House and Cloud-based 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n-house vs. Cloud based solutions">
            <a:hlinkClick r:id="rId5" tgtFrame="&quot;_self&quot;"/>
            <a:extLst>
              <a:ext uri="{FF2B5EF4-FFF2-40B4-BE49-F238E27FC236}">
                <a16:creationId xmlns:a16="http://schemas.microsoft.com/office/drawing/2014/main" id="{B4729D09-2395-4835-96F0-C6CAFCCB06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5" y="2998456"/>
            <a:ext cx="5731510" cy="2063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0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360"/>
              </a:spcAft>
              <a:buNone/>
            </a:pPr>
            <a:r>
              <a:rPr lang="en-IN" sz="1800" b="1" spc="7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In-House Solution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in-house solution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something more traditional compared to today’s cloud-based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software solutions.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typical that at the beginning when an in-house solution is acquired in use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involves more expenses as user need to buy a license and get the hardware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(e.g., servers, devices) in place.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1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Naturally,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operative expense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be there as well and user need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take care of maintenance of the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software (and sometimes even hardware) updates,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fixing and resolving problems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the system and probably many other smaller tasks that eventually makes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 burden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accumulate.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example, when running an in-house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mobile development and testing lab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tens powerful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power-hungry server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hardware, hundreds of mobile devices and additional equipment needed for that, plus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cooling of the room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user suddenly see some peak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user’s electricity bill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significant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 of Building and Dealing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these more Traditional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olutions is Naturally the Cost related to Work (Salaries).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Typically, Setting up isn’t necessarily expensive,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running the system 24/7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make astronomical.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n-house solutions">
            <a:hlinkClick r:id="rId4" tgtFrame="&quot;_self&quot;" tooltip="&quot;Start now!&quot;"/>
            <a:extLst>
              <a:ext uri="{FF2B5EF4-FFF2-40B4-BE49-F238E27FC236}">
                <a16:creationId xmlns:a16="http://schemas.microsoft.com/office/drawing/2014/main" id="{C0B15244-6775-4461-BE5B-AB9B09E904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3170636"/>
            <a:ext cx="9064487" cy="228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98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CapEx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 this case, is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acquisition of server, device, networks, facilities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other Types of Equipment.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Depending on how large the Environment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sers are setting up but this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 between 5 to 20 % in total costs during the life-cycle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Another important item within in-house solutions is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deployment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024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‘deployment’ can include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integration work of the New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oftware / Environment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users Existing environments.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claiming the integration, deployment, and all Configurations related to this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between 5 to 15 % of Total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Again, it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Hugely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epends on how large is the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how much Integration and Configuration is needed at the beginning.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4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of the environment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includes all types of Equipment, Back-up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ervers, Storage, Network connections, Software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pdates, Administrative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ools and e.g., Support for Internal resources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typically varies between 5 and 15 % of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urpose of Maintenance is just to make sure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work, development, and testing, can proceed smoothly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without any / little interruptions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major part of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costs with in-house solutions 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related to the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OpEx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aspect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Running the System, making sure servers, devices and all other parts of the infrastructure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up and running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this varies Quite a lot depending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much resources are used to keep the system up and running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it is still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major part of the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in-house solutions (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50-80% of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typical amortization period for all those investments done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hardware is around 3 years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After that, servers and devices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pretty old and have become obsolete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testing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360"/>
              </a:spcAft>
              <a:buNone/>
            </a:pPr>
            <a:r>
              <a:rPr lang="en-IN" sz="1800" b="1" spc="7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Cloud-Based Solution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solutions provide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instant way to build mobile development and testing labs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greatest benefit of these solutions is that user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don’t have to set up any server hardware or connect any physical mobile device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order to use them seamlessly as a part of user development process.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majority of the costs related to cloud-service are included in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price of the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very rarely even need any other software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be purchased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use these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2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Picture 4" descr="Cloud-based solutions">
            <a:hlinkClick r:id="rId4" tgtFrame="&quot;_self&quot;"/>
            <a:extLst>
              <a:ext uri="{FF2B5EF4-FFF2-40B4-BE49-F238E27FC236}">
                <a16:creationId xmlns:a16="http://schemas.microsoft.com/office/drawing/2014/main" id="{D78B0096-C669-4DC5-9D0C-A12A8DDBEBC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2" y="1760991"/>
            <a:ext cx="9598925" cy="369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69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Typically,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setup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a cloud-based solution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this is between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to 5% of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example, some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basic installations to make the cloud-based solution fit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the existing system / environment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 everyone in the team to use 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same goes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deployment and the basic integration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example with existing used continuous integration environment, development tools, build systems or any internal infrastructure software and this also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plays a minor role in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(3 to 5%).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2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recurring cost naturally is the license fee / price of the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It’s worth of noting that all maintenance, server, device and other hardware acquisition costs are included in the license fee / price of the service.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can be around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 to 80% of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the service itself, training, updates, security, support and basically everything that is needed to make the service running.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Finally, some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Op. Ex aspects of the cloud-based solutions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such as administrative costs, analysis of the usage, monitoring of the system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on can make 5 to 10 % of total costs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4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best and the most suitable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deployment option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whether it is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Bitbar On-Premise / Testdroid Enterprise"/>
              </a:rPr>
              <a:t>a full in-house solution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with user own devices, servers and other infrastructure 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fully hosted for user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depends on various aspects.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example, if users are OK to share devices with everyone else, then the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Bitbar Public Cloud / Testdroid Cloud"/>
              </a:rPr>
              <a:t>public deployment option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work user like a charm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800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addition, user have access to all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latest and greatest devices globally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But, in case user need to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device access instantly and only share those devices with users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own teams, the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Bitbar Private Cloud / Testdroid PrivateCloud"/>
              </a:rPr>
              <a:t>private cloud version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make user life a lot easier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7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2100"/>
              </a:spcAft>
              <a:buNone/>
            </a:pPr>
            <a:r>
              <a:rPr lang="en-IN" sz="1800" b="1" i="1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Basics of Cloud Computing Economics</a:t>
            </a:r>
            <a:endParaRPr lang="en-IN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 in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pre-cloud computing era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organizations had to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 heavily in the infrastructure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manpower, and training to set up their IT department.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was time-consuming, relatively inflexible, and expensive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the evolution of cloud computing, this is now the go-to solution for all sorts of companies as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computing can help companies save time and money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along with providing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multitudes of benefits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5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2100"/>
              </a:spcAft>
              <a:buNone/>
            </a:pPr>
            <a:r>
              <a:rPr lang="en-IN" sz="1800" b="1" i="1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Basics of Cloud Computing Economics</a:t>
            </a:r>
            <a:endParaRPr lang="en-IN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reliable cloud providers usually provide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several customized configurations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address the need for all kinds of small or large businesses.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of this,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return on user’s technology investment is often high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user business move to the cloud.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4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endParaRPr lang="en-IN" sz="1800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Economics of Cloud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omputing 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be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uite Complex to understand, as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Several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actors impact user Cloud ROI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endParaRPr lang="en-IN" sz="1800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example, when choosing the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olution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there are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dozens of different configurations to choose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from, each one differing in terms of the number of CPU Cores, Memory and Local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torage attached to it.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9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</a:t>
            </a:r>
            <a:r>
              <a:rPr lang="en-IN" sz="1800" b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loud Economics?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simplest term, the economics of cloud computing deal with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knowledge concerning the principles, costs, and benefits of cloud computing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endParaRPr lang="en-IN" sz="1800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any Organization to derive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greatest value for the business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it must specifically determine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cloud services can affect IT Budget, Security and IT Infrastructure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47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cloud economics?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hard and fast formula to determine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that, it all depends on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Assessing the Costs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1800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pertaining to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Infrastructure, Management, Staffing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eed, Research and Development (R&amp;D), Security and Support. </a:t>
            </a:r>
          </a:p>
          <a:p>
            <a:pPr algn="just">
              <a:spcAft>
                <a:spcPts val="1500"/>
              </a:spcAft>
            </a:pPr>
            <a:endParaRPr lang="en-IN" sz="1800" b="1" i="1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these Factors are Analysed to determine if Moving to the Cloud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makes a Logical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tep forward as per the organization’s specific Circumstances and Needs.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9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III. Calculating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Financial Implications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Calculate the Cost of Moving to the Cloud?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endParaRPr lang="en-IN" sz="1800" b="1" i="1" u="sng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 here is where the economics of cloud computing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comes into action. </a:t>
            </a:r>
          </a:p>
          <a:p>
            <a:pPr algn="just">
              <a:spcAft>
                <a:spcPts val="1500"/>
              </a:spcAft>
            </a:pPr>
            <a:endParaRPr lang="en-IN" sz="1800" spc="-5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a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olistic </a:t>
            </a:r>
            <a:r>
              <a:rPr lang="en-IN" sz="1800" b="1" i="1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pproach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calculate the Cost of Cloud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omputing.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9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Cost of Ownership: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put the Cost of a Cloud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olution into perspective, user need to calculate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cost of ownership (TCO) for the on-premises first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can calculate that by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figuring out the cost of the equipment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user need, the cost of the capital and the project lifespan of the equipment.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can also include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installation and maintenance costs as well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2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06841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endParaRPr lang="en-IN" sz="1800" b="1" i="1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User 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Data </a:t>
            </a:r>
            <a:r>
              <a:rPr lang="en-IN" sz="1800" b="1" i="1" u="sng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That’s the first step, to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calculate the amount of time, money and infrastructure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required in running user current data </a:t>
            </a:r>
            <a:r>
              <a:rPr lang="en-IN" sz="1800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Once user determines the </a:t>
            </a:r>
            <a:r>
              <a:rPr lang="en-IN" sz="1800" b="1" i="1" u="sng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cope and Scale of user Current IT Infrastructure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it will provide user with the </a:t>
            </a:r>
            <a:r>
              <a:rPr lang="en-IN" sz="1800" b="1" i="1" u="sng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aseline to help user Calculate the Potential </a:t>
            </a:r>
            <a:r>
              <a:rPr lang="en-IN" sz="1800" b="1" i="1" u="sng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 of the Cloud </a:t>
            </a:r>
            <a:r>
              <a:rPr lang="en-IN" sz="1800" b="1" i="1" u="sng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esources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user will consume and compare it to current cost levels.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59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06841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User Current Data </a:t>
            </a:r>
            <a:r>
              <a:rPr lang="en-IN" sz="1800" b="1" i="1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precisely calculate the cost of user current data </a:t>
            </a:r>
            <a:r>
              <a:rPr lang="en-IN" sz="1800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make sure to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 all aspects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example, IT infrastructure consisting of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hardware and software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can include physical servers, software licenses, maintenance contracts, warranties, supplies, material, spare parts, and anything else that user directly pay.  </a:t>
            </a:r>
          </a:p>
        </p:txBody>
      </p:sp>
    </p:spTree>
    <p:extLst>
      <p:ext uri="{BB962C8B-B14F-4D97-AF65-F5344CB8AC3E}">
        <p14:creationId xmlns:p14="http://schemas.microsoft.com/office/powerpoint/2010/main" val="139464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06841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User Current Data </a:t>
            </a:r>
            <a:r>
              <a:rPr lang="en-IN" sz="1800" b="1" i="1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need the cost of all these to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correctly estimate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how much user current IT infrastructure cost.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there are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operational costs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well that include labour, facilities used to house IT hardware, internet connectivity.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operational costs are part of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user data </a:t>
            </a:r>
            <a:r>
              <a:rPr lang="en-IN" sz="1800" b="1" i="1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well.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8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estimated Cloud Infrastructure: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Once the Cost of user Current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 </a:t>
            </a:r>
            <a:r>
              <a:rPr lang="en-IN" sz="1800" spc="-5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-5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determined, user now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to calculate the estimated cost of cloud infrastructure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While cloud pricing can vary depending on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factors and can be quite complicated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it depends on user cloud provider to provide a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simplified pricing structure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is easier to understand.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Alternatively, user can </a:t>
            </a:r>
            <a:r>
              <a:rPr lang="en-IN" sz="1800" u="none" strike="noStrike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contact user cloud provider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of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choice for a quote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33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Cloud Migration Execution: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next step is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accounting for the costs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involved in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executing the migration of the IT operations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the cloud.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determined by the scope of user Current IT infrastructure and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much of its user plan on moving to the cloud will be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500"/>
              </a:spcAft>
              <a:buNone/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Moreover, there is a cost involved in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integrating and testing of apps or even consultation fees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6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 Post-migration Cost: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Often, many cloud providers require a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monthly infrastructure fee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maintain and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 user new cloud environment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endParaRPr lang="en-IN" sz="1800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Costs such as Continuous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ntegration and Testing of Apps, Training, Labour, Security, and Compliance, Administration, and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Others need to be forecasted in order to determine an accurate post-migration budget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Benefits of Cloud Computing Versus Cost: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 Computing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about storing and accessing data, programs, and applications users are using over the internet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instead of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storing and accessing the same thing from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computer’s hard drive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Hence,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of Shifting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the cloud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 seem steep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but in actual, maintenance of on-premises infrastructure is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expensive than cloud computing in the long run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Moreover, cloud computing offers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flexibility to scale services to fit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per the company’s needs and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customize applications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43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Summary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move to cloud computing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be a great step towards breaking free of out-dated IT practices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 constraints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it carries. </a:t>
            </a:r>
          </a:p>
          <a:p>
            <a:pPr algn="just">
              <a:spcAft>
                <a:spcPts val="1500"/>
              </a:spcAft>
            </a:pPr>
            <a:endParaRPr lang="en-IN" sz="1800" b="1" i="1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good cloud computing solution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is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ompatible with user Company can provide a Significant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eturn on Investment, Affording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nergy, Licensing and Administrative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osts, and it Frees up Capital and Personnel to Innovate on New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deas </a:t>
            </a:r>
            <a:r>
              <a:rPr lang="en-IN" sz="1800" spc="-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uickly.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7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 Engineering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isn’t Cheap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High-Quality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evelopment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Estimating Economic Factors Downstream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IN" sz="1800" b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Summary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it’s important to approach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cloud computing adoption for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company 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objectivity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500"/>
              </a:spcAft>
            </a:pPr>
            <a:endParaRPr lang="en-IN" sz="1800" spc="-5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always a good idea to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thoroughly look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into the </a:t>
            </a:r>
            <a:r>
              <a:rPr lang="en-IN" sz="1800" b="1" i="1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pros and cons of cloud computing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user company </a:t>
            </a:r>
            <a:r>
              <a:rPr lang="en-IN" sz="1800" b="1" i="1" u="sng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before making the decision</a:t>
            </a:r>
            <a:r>
              <a:rPr lang="en-IN" sz="1800" spc="-5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57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 often the most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riteria for a Product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cquisition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when a person or Company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ompares between Different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roducts is based on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roduct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the Comparison is Strictly done on a basis of what is 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 of the Product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1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US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TCO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the 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Metric that Organizations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use to Quantify and Measure </a:t>
            </a:r>
            <a:r>
              <a:rPr lang="en-US" sz="1600" b="1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loud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  <a:t>A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doption </a:t>
            </a:r>
            <a: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uccess.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This helps you understand the </a:t>
            </a:r>
            <a:r>
              <a:rPr lang="en-US" sz="1600" b="1" i="1" dirty="0">
                <a:solidFill>
                  <a:srgbClr val="202124"/>
                </a:solidFill>
                <a:latin typeface="arial" panose="020B0604020202020204" pitchFamily="34" charset="0"/>
              </a:rPr>
              <a:t>R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eturn on Investment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so that you can Prioritize and Focus.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pEx vs. OpEx">
            <a:hlinkClick r:id="rId4" tgtFrame="&quot;_self&quot;" tooltip="&quot;Start now!&quot;"/>
            <a:extLst>
              <a:ext uri="{FF2B5EF4-FFF2-40B4-BE49-F238E27FC236}">
                <a16:creationId xmlns:a16="http://schemas.microsoft.com/office/drawing/2014/main" id="{71C54D74-ADD8-43DC-9327-509610237A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8" y="2425149"/>
            <a:ext cx="6944139" cy="267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14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Capturing the 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Key </a:t>
            </a:r>
            <a:r>
              <a:rPr lang="en-US" sz="1600" b="1" i="1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ost </a:t>
            </a:r>
            <a:r>
              <a:rPr lang="en-US" sz="1600" b="1" i="1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onsiderations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a workable model that can use </a:t>
            </a:r>
            <a:r>
              <a:rPr lang="en-US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make informed decisions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TCO is a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stimate Intended to help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Evaluators to Determine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Direct and Indirect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osts of 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roduct during its Life-cycle. 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pEx vs. OpEx">
            <a:hlinkClick r:id="rId4" tgtFrame="&quot;_self&quot;" tooltip="&quot;Start now!&quot;"/>
            <a:extLst>
              <a:ext uri="{FF2B5EF4-FFF2-40B4-BE49-F238E27FC236}">
                <a16:creationId xmlns:a16="http://schemas.microsoft.com/office/drawing/2014/main" id="{71C54D74-ADD8-43DC-9327-509610237A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5" y="3299791"/>
            <a:ext cx="5764530" cy="226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89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 a majority of the cases,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really makes sense as a significant portion of the price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directly related to the physical, actual work. </a:t>
            </a:r>
          </a:p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looking at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‘forms’ of expenses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it can be divided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different expenditures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Operating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xpense, Operating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xpenditure, Operational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xpense, Operational expenditure or </a:t>
            </a:r>
            <a:r>
              <a:rPr lang="en-IN" sz="18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OpEx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is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on-going cost for running a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0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Comparing-in-House Facilities to the Cloud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ounterpart, a Capital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xpenditure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 </a:t>
            </a:r>
            <a:r>
              <a:rPr lang="en-IN" sz="18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CapEx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 is the Cost of Providing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on-Consumable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arts for the System.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CapEx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is a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xpense incurred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Create Future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enefits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to Add to the Value of an Existing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sset. For example,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eveloper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might Buy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ssets, like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evices, Tools, Infrastructure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ardware, Software or other Equipment, that will be useful for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Testing of their Products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Typically, these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Expenses are Long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will provide Benefits during the Full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ycle of Development.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536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1143</TotalTime>
  <Words>2626</Words>
  <Application>Microsoft Office PowerPoint</Application>
  <PresentationFormat>Widescreen</PresentationFormat>
  <Paragraphs>192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</vt:lpstr>
      <vt:lpstr>Arial Narrow</vt:lpstr>
      <vt:lpstr>Calibri</vt:lpstr>
      <vt:lpstr>Calibri Light</vt:lpstr>
      <vt:lpstr>Century Gothic</vt:lpstr>
      <vt:lpstr>Euphemia</vt:lpstr>
      <vt:lpstr>Gill Sans MT</vt:lpstr>
      <vt:lpstr>Plantagenet Cherokee</vt:lpstr>
      <vt:lpstr>robotoregular</vt:lpstr>
      <vt:lpstr>Times New Roman</vt:lpstr>
      <vt:lpstr>Wingdings</vt:lpstr>
      <vt:lpstr>Gallery</vt:lpstr>
      <vt:lpstr>Academic Literature 16x9</vt:lpstr>
      <vt:lpstr>Welcome to the Participants</vt:lpstr>
      <vt:lpstr>B. Cloud Computing Management Audit</vt:lpstr>
      <vt:lpstr>III. Calculating the Financial Implications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Comparing-in-House Facilities to the Cloud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Estimating Economic Factors Downstream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44</cp:revision>
  <dcterms:created xsi:type="dcterms:W3CDTF">2020-10-01T03:17:05Z</dcterms:created>
  <dcterms:modified xsi:type="dcterms:W3CDTF">2021-03-03T02:28:54Z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