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8" r:id="rId5"/>
  </p:sldMasterIdLst>
  <p:notesMasterIdLst>
    <p:notesMasterId r:id="rId48"/>
  </p:notesMasterIdLst>
  <p:handoutMasterIdLst>
    <p:handoutMasterId r:id="rId49"/>
  </p:handoutMasterIdLst>
  <p:sldIdLst>
    <p:sldId id="629" r:id="rId6"/>
    <p:sldId id="366" r:id="rId7"/>
    <p:sldId id="256" r:id="rId8"/>
    <p:sldId id="364" r:id="rId9"/>
    <p:sldId id="633" r:id="rId10"/>
    <p:sldId id="368" r:id="rId11"/>
    <p:sldId id="369" r:id="rId12"/>
    <p:sldId id="370" r:id="rId13"/>
    <p:sldId id="632" r:id="rId14"/>
    <p:sldId id="371" r:id="rId15"/>
    <p:sldId id="372" r:id="rId16"/>
    <p:sldId id="373" r:id="rId17"/>
    <p:sldId id="374" r:id="rId18"/>
    <p:sldId id="375" r:id="rId19"/>
    <p:sldId id="376" r:id="rId20"/>
    <p:sldId id="377" r:id="rId21"/>
    <p:sldId id="378" r:id="rId22"/>
    <p:sldId id="379" r:id="rId23"/>
    <p:sldId id="380" r:id="rId24"/>
    <p:sldId id="639" r:id="rId25"/>
    <p:sldId id="381" r:id="rId26"/>
    <p:sldId id="638" r:id="rId27"/>
    <p:sldId id="630" r:id="rId28"/>
    <p:sldId id="631" r:id="rId29"/>
    <p:sldId id="367" r:id="rId30"/>
    <p:sldId id="382" r:id="rId31"/>
    <p:sldId id="637" r:id="rId32"/>
    <p:sldId id="383" r:id="rId33"/>
    <p:sldId id="384" r:id="rId34"/>
    <p:sldId id="385" r:id="rId35"/>
    <p:sldId id="386" r:id="rId36"/>
    <p:sldId id="636" r:id="rId37"/>
    <p:sldId id="387" r:id="rId38"/>
    <p:sldId id="635" r:id="rId39"/>
    <p:sldId id="388" r:id="rId40"/>
    <p:sldId id="634" r:id="rId41"/>
    <p:sldId id="642" r:id="rId42"/>
    <p:sldId id="390" r:id="rId43"/>
    <p:sldId id="389" r:id="rId44"/>
    <p:sldId id="640" r:id="rId45"/>
    <p:sldId id="641" r:id="rId46"/>
    <p:sldId id="26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B67B266E-E175-44B2-A73C-0ED8328B81AC}"/>
    <pc:docChg chg="delSld">
      <pc:chgData name="Indu Sekhar Dantu" userId="4218edbc7ffe59d5" providerId="LiveId" clId="{B67B266E-E175-44B2-A73C-0ED8328B81AC}" dt="2021-02-09T05:18:40.557" v="3" actId="2696"/>
      <pc:docMkLst>
        <pc:docMk/>
      </pc:docMkLst>
      <pc:sldChg chg="del">
        <pc:chgData name="Indu Sekhar Dantu" userId="4218edbc7ffe59d5" providerId="LiveId" clId="{B67B266E-E175-44B2-A73C-0ED8328B81AC}" dt="2021-02-09T05:18:35.956" v="2" actId="47"/>
        <pc:sldMkLst>
          <pc:docMk/>
          <pc:sldMk cId="2094298288" sldId="257"/>
        </pc:sldMkLst>
      </pc:sldChg>
      <pc:sldChg chg="del">
        <pc:chgData name="Indu Sekhar Dantu" userId="4218edbc7ffe59d5" providerId="LiveId" clId="{B67B266E-E175-44B2-A73C-0ED8328B81AC}" dt="2021-02-09T05:18:35.956" v="2" actId="47"/>
        <pc:sldMkLst>
          <pc:docMk/>
          <pc:sldMk cId="2449431650" sldId="258"/>
        </pc:sldMkLst>
      </pc:sldChg>
      <pc:sldChg chg="del">
        <pc:chgData name="Indu Sekhar Dantu" userId="4218edbc7ffe59d5" providerId="LiveId" clId="{B67B266E-E175-44B2-A73C-0ED8328B81AC}" dt="2021-02-09T05:18:35.956" v="2" actId="47"/>
        <pc:sldMkLst>
          <pc:docMk/>
          <pc:sldMk cId="2712936521" sldId="259"/>
        </pc:sldMkLst>
      </pc:sldChg>
      <pc:sldChg chg="del">
        <pc:chgData name="Indu Sekhar Dantu" userId="4218edbc7ffe59d5" providerId="LiveId" clId="{B67B266E-E175-44B2-A73C-0ED8328B81AC}" dt="2021-02-09T05:18:35.956" v="2" actId="47"/>
        <pc:sldMkLst>
          <pc:docMk/>
          <pc:sldMk cId="4164098364" sldId="260"/>
        </pc:sldMkLst>
      </pc:sldChg>
      <pc:sldChg chg="del">
        <pc:chgData name="Indu Sekhar Dantu" userId="4218edbc7ffe59d5" providerId="LiveId" clId="{B67B266E-E175-44B2-A73C-0ED8328B81AC}" dt="2021-02-09T05:18:35.956" v="2" actId="47"/>
        <pc:sldMkLst>
          <pc:docMk/>
          <pc:sldMk cId="2654679895" sldId="267"/>
        </pc:sldMkLst>
      </pc:sldChg>
      <pc:sldChg chg="del">
        <pc:chgData name="Indu Sekhar Dantu" userId="4218edbc7ffe59d5" providerId="LiveId" clId="{B67B266E-E175-44B2-A73C-0ED8328B81AC}" dt="2021-02-09T05:18:35.956" v="2" actId="47"/>
        <pc:sldMkLst>
          <pc:docMk/>
          <pc:sldMk cId="3644709477" sldId="269"/>
        </pc:sldMkLst>
      </pc:sldChg>
      <pc:sldChg chg="del">
        <pc:chgData name="Indu Sekhar Dantu" userId="4218edbc7ffe59d5" providerId="LiveId" clId="{B67B266E-E175-44B2-A73C-0ED8328B81AC}" dt="2021-02-09T05:18:35.956" v="2" actId="47"/>
        <pc:sldMkLst>
          <pc:docMk/>
          <pc:sldMk cId="1646921056" sldId="270"/>
        </pc:sldMkLst>
      </pc:sldChg>
      <pc:sldChg chg="del">
        <pc:chgData name="Indu Sekhar Dantu" userId="4218edbc7ffe59d5" providerId="LiveId" clId="{B67B266E-E175-44B2-A73C-0ED8328B81AC}" dt="2021-02-09T05:18:35.956" v="2" actId="47"/>
        <pc:sldMkLst>
          <pc:docMk/>
          <pc:sldMk cId="893328419" sldId="272"/>
        </pc:sldMkLst>
      </pc:sldChg>
      <pc:sldChg chg="del">
        <pc:chgData name="Indu Sekhar Dantu" userId="4218edbc7ffe59d5" providerId="LiveId" clId="{B67B266E-E175-44B2-A73C-0ED8328B81AC}" dt="2021-02-09T05:18:35.956" v="2" actId="47"/>
        <pc:sldMkLst>
          <pc:docMk/>
          <pc:sldMk cId="429236908" sldId="275"/>
        </pc:sldMkLst>
      </pc:sldChg>
      <pc:sldChg chg="del">
        <pc:chgData name="Indu Sekhar Dantu" userId="4218edbc7ffe59d5" providerId="LiveId" clId="{B67B266E-E175-44B2-A73C-0ED8328B81AC}" dt="2021-02-09T05:18:35.956" v="2" actId="47"/>
        <pc:sldMkLst>
          <pc:docMk/>
          <pc:sldMk cId="63536039" sldId="279"/>
        </pc:sldMkLst>
      </pc:sldChg>
      <pc:sldChg chg="del">
        <pc:chgData name="Indu Sekhar Dantu" userId="4218edbc7ffe59d5" providerId="LiveId" clId="{B67B266E-E175-44B2-A73C-0ED8328B81AC}" dt="2021-02-09T05:18:35.956" v="2" actId="47"/>
        <pc:sldMkLst>
          <pc:docMk/>
          <pc:sldMk cId="3158051622" sldId="281"/>
        </pc:sldMkLst>
      </pc:sldChg>
      <pc:sldChg chg="del">
        <pc:chgData name="Indu Sekhar Dantu" userId="4218edbc7ffe59d5" providerId="LiveId" clId="{B67B266E-E175-44B2-A73C-0ED8328B81AC}" dt="2021-02-09T05:18:35.956" v="2" actId="47"/>
        <pc:sldMkLst>
          <pc:docMk/>
          <pc:sldMk cId="3240742344" sldId="288"/>
        </pc:sldMkLst>
      </pc:sldChg>
      <pc:sldChg chg="del">
        <pc:chgData name="Indu Sekhar Dantu" userId="4218edbc7ffe59d5" providerId="LiveId" clId="{B67B266E-E175-44B2-A73C-0ED8328B81AC}" dt="2021-02-09T05:18:35.956" v="2" actId="47"/>
        <pc:sldMkLst>
          <pc:docMk/>
          <pc:sldMk cId="1096667691" sldId="289"/>
        </pc:sldMkLst>
      </pc:sldChg>
      <pc:sldChg chg="del">
        <pc:chgData name="Indu Sekhar Dantu" userId="4218edbc7ffe59d5" providerId="LiveId" clId="{B67B266E-E175-44B2-A73C-0ED8328B81AC}" dt="2021-02-09T05:18:35.956" v="2" actId="47"/>
        <pc:sldMkLst>
          <pc:docMk/>
          <pc:sldMk cId="474743501" sldId="290"/>
        </pc:sldMkLst>
      </pc:sldChg>
      <pc:sldChg chg="del">
        <pc:chgData name="Indu Sekhar Dantu" userId="4218edbc7ffe59d5" providerId="LiveId" clId="{B67B266E-E175-44B2-A73C-0ED8328B81AC}" dt="2021-02-09T05:18:35.956" v="2" actId="47"/>
        <pc:sldMkLst>
          <pc:docMk/>
          <pc:sldMk cId="1863614573" sldId="291"/>
        </pc:sldMkLst>
      </pc:sldChg>
      <pc:sldChg chg="del">
        <pc:chgData name="Indu Sekhar Dantu" userId="4218edbc7ffe59d5" providerId="LiveId" clId="{B67B266E-E175-44B2-A73C-0ED8328B81AC}" dt="2021-02-09T05:18:35.956" v="2" actId="47"/>
        <pc:sldMkLst>
          <pc:docMk/>
          <pc:sldMk cId="3376241986" sldId="292"/>
        </pc:sldMkLst>
      </pc:sldChg>
      <pc:sldChg chg="del">
        <pc:chgData name="Indu Sekhar Dantu" userId="4218edbc7ffe59d5" providerId="LiveId" clId="{B67B266E-E175-44B2-A73C-0ED8328B81AC}" dt="2021-02-09T05:18:35.956" v="2" actId="47"/>
        <pc:sldMkLst>
          <pc:docMk/>
          <pc:sldMk cId="2505950464" sldId="293"/>
        </pc:sldMkLst>
      </pc:sldChg>
      <pc:sldChg chg="del">
        <pc:chgData name="Indu Sekhar Dantu" userId="4218edbc7ffe59d5" providerId="LiveId" clId="{B67B266E-E175-44B2-A73C-0ED8328B81AC}" dt="2021-02-09T05:18:35.956" v="2" actId="47"/>
        <pc:sldMkLst>
          <pc:docMk/>
          <pc:sldMk cId="2178882766" sldId="294"/>
        </pc:sldMkLst>
      </pc:sldChg>
      <pc:sldChg chg="del">
        <pc:chgData name="Indu Sekhar Dantu" userId="4218edbc7ffe59d5" providerId="LiveId" clId="{B67B266E-E175-44B2-A73C-0ED8328B81AC}" dt="2021-02-09T05:18:35.956" v="2" actId="47"/>
        <pc:sldMkLst>
          <pc:docMk/>
          <pc:sldMk cId="2634364485" sldId="295"/>
        </pc:sldMkLst>
      </pc:sldChg>
      <pc:sldChg chg="del">
        <pc:chgData name="Indu Sekhar Dantu" userId="4218edbc7ffe59d5" providerId="LiveId" clId="{B67B266E-E175-44B2-A73C-0ED8328B81AC}" dt="2021-02-09T05:18:35.956" v="2" actId="47"/>
        <pc:sldMkLst>
          <pc:docMk/>
          <pc:sldMk cId="685671310" sldId="296"/>
        </pc:sldMkLst>
      </pc:sldChg>
      <pc:sldChg chg="del">
        <pc:chgData name="Indu Sekhar Dantu" userId="4218edbc7ffe59d5" providerId="LiveId" clId="{B67B266E-E175-44B2-A73C-0ED8328B81AC}" dt="2021-02-09T05:18:35.956" v="2" actId="47"/>
        <pc:sldMkLst>
          <pc:docMk/>
          <pc:sldMk cId="2211429199" sldId="297"/>
        </pc:sldMkLst>
      </pc:sldChg>
      <pc:sldChg chg="del">
        <pc:chgData name="Indu Sekhar Dantu" userId="4218edbc7ffe59d5" providerId="LiveId" clId="{B67B266E-E175-44B2-A73C-0ED8328B81AC}" dt="2021-02-09T05:18:35.956" v="2" actId="47"/>
        <pc:sldMkLst>
          <pc:docMk/>
          <pc:sldMk cId="3913405405" sldId="298"/>
        </pc:sldMkLst>
      </pc:sldChg>
      <pc:sldChg chg="del">
        <pc:chgData name="Indu Sekhar Dantu" userId="4218edbc7ffe59d5" providerId="LiveId" clId="{B67B266E-E175-44B2-A73C-0ED8328B81AC}" dt="2021-02-09T05:18:35.956" v="2" actId="47"/>
        <pc:sldMkLst>
          <pc:docMk/>
          <pc:sldMk cId="1419200419" sldId="303"/>
        </pc:sldMkLst>
      </pc:sldChg>
      <pc:sldChg chg="del">
        <pc:chgData name="Indu Sekhar Dantu" userId="4218edbc7ffe59d5" providerId="LiveId" clId="{B67B266E-E175-44B2-A73C-0ED8328B81AC}" dt="2021-02-09T05:18:35.956" v="2" actId="47"/>
        <pc:sldMkLst>
          <pc:docMk/>
          <pc:sldMk cId="2696613939" sldId="306"/>
        </pc:sldMkLst>
      </pc:sldChg>
      <pc:sldChg chg="del">
        <pc:chgData name="Indu Sekhar Dantu" userId="4218edbc7ffe59d5" providerId="LiveId" clId="{B67B266E-E175-44B2-A73C-0ED8328B81AC}" dt="2021-02-09T05:18:35.956" v="2" actId="47"/>
        <pc:sldMkLst>
          <pc:docMk/>
          <pc:sldMk cId="3593999435" sldId="307"/>
        </pc:sldMkLst>
      </pc:sldChg>
      <pc:sldChg chg="del">
        <pc:chgData name="Indu Sekhar Dantu" userId="4218edbc7ffe59d5" providerId="LiveId" clId="{B67B266E-E175-44B2-A73C-0ED8328B81AC}" dt="2021-02-09T05:18:35.956" v="2" actId="47"/>
        <pc:sldMkLst>
          <pc:docMk/>
          <pc:sldMk cId="1310796500" sldId="308"/>
        </pc:sldMkLst>
      </pc:sldChg>
      <pc:sldChg chg="del">
        <pc:chgData name="Indu Sekhar Dantu" userId="4218edbc7ffe59d5" providerId="LiveId" clId="{B67B266E-E175-44B2-A73C-0ED8328B81AC}" dt="2021-02-09T05:18:35.956" v="2" actId="47"/>
        <pc:sldMkLst>
          <pc:docMk/>
          <pc:sldMk cId="667002956" sldId="309"/>
        </pc:sldMkLst>
      </pc:sldChg>
      <pc:sldChg chg="del">
        <pc:chgData name="Indu Sekhar Dantu" userId="4218edbc7ffe59d5" providerId="LiveId" clId="{B67B266E-E175-44B2-A73C-0ED8328B81AC}" dt="2021-02-09T05:18:35.956" v="2" actId="47"/>
        <pc:sldMkLst>
          <pc:docMk/>
          <pc:sldMk cId="3414398019" sldId="310"/>
        </pc:sldMkLst>
      </pc:sldChg>
      <pc:sldChg chg="del">
        <pc:chgData name="Indu Sekhar Dantu" userId="4218edbc7ffe59d5" providerId="LiveId" clId="{B67B266E-E175-44B2-A73C-0ED8328B81AC}" dt="2021-02-09T05:18:35.956" v="2" actId="47"/>
        <pc:sldMkLst>
          <pc:docMk/>
          <pc:sldMk cId="2913991516" sldId="311"/>
        </pc:sldMkLst>
      </pc:sldChg>
      <pc:sldChg chg="del">
        <pc:chgData name="Indu Sekhar Dantu" userId="4218edbc7ffe59d5" providerId="LiveId" clId="{B67B266E-E175-44B2-A73C-0ED8328B81AC}" dt="2021-02-09T05:18:35.956" v="2" actId="47"/>
        <pc:sldMkLst>
          <pc:docMk/>
          <pc:sldMk cId="617495887" sldId="312"/>
        </pc:sldMkLst>
      </pc:sldChg>
      <pc:sldChg chg="del">
        <pc:chgData name="Indu Sekhar Dantu" userId="4218edbc7ffe59d5" providerId="LiveId" clId="{B67B266E-E175-44B2-A73C-0ED8328B81AC}" dt="2021-02-09T05:18:35.956" v="2" actId="47"/>
        <pc:sldMkLst>
          <pc:docMk/>
          <pc:sldMk cId="37871629" sldId="313"/>
        </pc:sldMkLst>
      </pc:sldChg>
      <pc:sldChg chg="del">
        <pc:chgData name="Indu Sekhar Dantu" userId="4218edbc7ffe59d5" providerId="LiveId" clId="{B67B266E-E175-44B2-A73C-0ED8328B81AC}" dt="2021-02-09T05:18:35.956" v="2" actId="47"/>
        <pc:sldMkLst>
          <pc:docMk/>
          <pc:sldMk cId="671830643" sldId="314"/>
        </pc:sldMkLst>
      </pc:sldChg>
      <pc:sldChg chg="del">
        <pc:chgData name="Indu Sekhar Dantu" userId="4218edbc7ffe59d5" providerId="LiveId" clId="{B67B266E-E175-44B2-A73C-0ED8328B81AC}" dt="2021-02-09T05:18:35.956" v="2" actId="47"/>
        <pc:sldMkLst>
          <pc:docMk/>
          <pc:sldMk cId="386940301" sldId="315"/>
        </pc:sldMkLst>
      </pc:sldChg>
      <pc:sldChg chg="del">
        <pc:chgData name="Indu Sekhar Dantu" userId="4218edbc7ffe59d5" providerId="LiveId" clId="{B67B266E-E175-44B2-A73C-0ED8328B81AC}" dt="2021-02-09T05:18:35.956" v="2" actId="47"/>
        <pc:sldMkLst>
          <pc:docMk/>
          <pc:sldMk cId="4111208870" sldId="316"/>
        </pc:sldMkLst>
      </pc:sldChg>
      <pc:sldChg chg="del">
        <pc:chgData name="Indu Sekhar Dantu" userId="4218edbc7ffe59d5" providerId="LiveId" clId="{B67B266E-E175-44B2-A73C-0ED8328B81AC}" dt="2021-02-09T05:18:35.956" v="2" actId="47"/>
        <pc:sldMkLst>
          <pc:docMk/>
          <pc:sldMk cId="3022824336" sldId="317"/>
        </pc:sldMkLst>
      </pc:sldChg>
      <pc:sldChg chg="del">
        <pc:chgData name="Indu Sekhar Dantu" userId="4218edbc7ffe59d5" providerId="LiveId" clId="{B67B266E-E175-44B2-A73C-0ED8328B81AC}" dt="2021-02-09T05:18:35.956" v="2" actId="47"/>
        <pc:sldMkLst>
          <pc:docMk/>
          <pc:sldMk cId="606263285" sldId="318"/>
        </pc:sldMkLst>
      </pc:sldChg>
      <pc:sldChg chg="del">
        <pc:chgData name="Indu Sekhar Dantu" userId="4218edbc7ffe59d5" providerId="LiveId" clId="{B67B266E-E175-44B2-A73C-0ED8328B81AC}" dt="2021-02-09T05:18:35.956" v="2" actId="47"/>
        <pc:sldMkLst>
          <pc:docMk/>
          <pc:sldMk cId="255673752" sldId="319"/>
        </pc:sldMkLst>
      </pc:sldChg>
      <pc:sldChg chg="del">
        <pc:chgData name="Indu Sekhar Dantu" userId="4218edbc7ffe59d5" providerId="LiveId" clId="{B67B266E-E175-44B2-A73C-0ED8328B81AC}" dt="2021-02-09T05:18:35.956" v="2" actId="47"/>
        <pc:sldMkLst>
          <pc:docMk/>
          <pc:sldMk cId="2435404412" sldId="320"/>
        </pc:sldMkLst>
      </pc:sldChg>
      <pc:sldChg chg="del">
        <pc:chgData name="Indu Sekhar Dantu" userId="4218edbc7ffe59d5" providerId="LiveId" clId="{B67B266E-E175-44B2-A73C-0ED8328B81AC}" dt="2021-02-09T05:18:35.956" v="2" actId="47"/>
        <pc:sldMkLst>
          <pc:docMk/>
          <pc:sldMk cId="3847533731" sldId="321"/>
        </pc:sldMkLst>
      </pc:sldChg>
      <pc:sldChg chg="del">
        <pc:chgData name="Indu Sekhar Dantu" userId="4218edbc7ffe59d5" providerId="LiveId" clId="{B67B266E-E175-44B2-A73C-0ED8328B81AC}" dt="2021-02-09T05:18:35.956" v="2" actId="47"/>
        <pc:sldMkLst>
          <pc:docMk/>
          <pc:sldMk cId="679489238" sldId="322"/>
        </pc:sldMkLst>
      </pc:sldChg>
      <pc:sldChg chg="del">
        <pc:chgData name="Indu Sekhar Dantu" userId="4218edbc7ffe59d5" providerId="LiveId" clId="{B67B266E-E175-44B2-A73C-0ED8328B81AC}" dt="2021-02-09T05:18:35.956" v="2" actId="47"/>
        <pc:sldMkLst>
          <pc:docMk/>
          <pc:sldMk cId="487735147" sldId="324"/>
        </pc:sldMkLst>
      </pc:sldChg>
      <pc:sldChg chg="del">
        <pc:chgData name="Indu Sekhar Dantu" userId="4218edbc7ffe59d5" providerId="LiveId" clId="{B67B266E-E175-44B2-A73C-0ED8328B81AC}" dt="2021-02-09T05:18:35.956" v="2" actId="47"/>
        <pc:sldMkLst>
          <pc:docMk/>
          <pc:sldMk cId="3897033291" sldId="326"/>
        </pc:sldMkLst>
      </pc:sldChg>
      <pc:sldChg chg="del">
        <pc:chgData name="Indu Sekhar Dantu" userId="4218edbc7ffe59d5" providerId="LiveId" clId="{B67B266E-E175-44B2-A73C-0ED8328B81AC}" dt="2021-02-09T05:18:35.956" v="2" actId="47"/>
        <pc:sldMkLst>
          <pc:docMk/>
          <pc:sldMk cId="358896353" sldId="327"/>
        </pc:sldMkLst>
      </pc:sldChg>
      <pc:sldChg chg="del">
        <pc:chgData name="Indu Sekhar Dantu" userId="4218edbc7ffe59d5" providerId="LiveId" clId="{B67B266E-E175-44B2-A73C-0ED8328B81AC}" dt="2021-02-09T05:18:35.956" v="2" actId="47"/>
        <pc:sldMkLst>
          <pc:docMk/>
          <pc:sldMk cId="110912800" sldId="328"/>
        </pc:sldMkLst>
      </pc:sldChg>
      <pc:sldChg chg="del">
        <pc:chgData name="Indu Sekhar Dantu" userId="4218edbc7ffe59d5" providerId="LiveId" clId="{B67B266E-E175-44B2-A73C-0ED8328B81AC}" dt="2021-02-09T05:18:35.956" v="2" actId="47"/>
        <pc:sldMkLst>
          <pc:docMk/>
          <pc:sldMk cId="2205852165" sldId="329"/>
        </pc:sldMkLst>
      </pc:sldChg>
      <pc:sldChg chg="del">
        <pc:chgData name="Indu Sekhar Dantu" userId="4218edbc7ffe59d5" providerId="LiveId" clId="{B67B266E-E175-44B2-A73C-0ED8328B81AC}" dt="2021-02-09T05:18:35.956" v="2" actId="47"/>
        <pc:sldMkLst>
          <pc:docMk/>
          <pc:sldMk cId="2386640800" sldId="330"/>
        </pc:sldMkLst>
      </pc:sldChg>
      <pc:sldChg chg="del">
        <pc:chgData name="Indu Sekhar Dantu" userId="4218edbc7ffe59d5" providerId="LiveId" clId="{B67B266E-E175-44B2-A73C-0ED8328B81AC}" dt="2021-02-09T05:18:22.895" v="1" actId="47"/>
        <pc:sldMkLst>
          <pc:docMk/>
          <pc:sldMk cId="1769950668" sldId="333"/>
        </pc:sldMkLst>
      </pc:sldChg>
      <pc:sldChg chg="del">
        <pc:chgData name="Indu Sekhar Dantu" userId="4218edbc7ffe59d5" providerId="LiveId" clId="{B67B266E-E175-44B2-A73C-0ED8328B81AC}" dt="2021-02-09T05:18:35.956" v="2" actId="47"/>
        <pc:sldMkLst>
          <pc:docMk/>
          <pc:sldMk cId="1242168864" sldId="334"/>
        </pc:sldMkLst>
      </pc:sldChg>
      <pc:sldChg chg="del">
        <pc:chgData name="Indu Sekhar Dantu" userId="4218edbc7ffe59d5" providerId="LiveId" clId="{B67B266E-E175-44B2-A73C-0ED8328B81AC}" dt="2021-02-09T05:18:35.956" v="2" actId="47"/>
        <pc:sldMkLst>
          <pc:docMk/>
          <pc:sldMk cId="413988172" sldId="335"/>
        </pc:sldMkLst>
      </pc:sldChg>
      <pc:sldChg chg="del">
        <pc:chgData name="Indu Sekhar Dantu" userId="4218edbc7ffe59d5" providerId="LiveId" clId="{B67B266E-E175-44B2-A73C-0ED8328B81AC}" dt="2021-02-09T05:18:35.956" v="2" actId="47"/>
        <pc:sldMkLst>
          <pc:docMk/>
          <pc:sldMk cId="3086689593" sldId="336"/>
        </pc:sldMkLst>
      </pc:sldChg>
      <pc:sldChg chg="del">
        <pc:chgData name="Indu Sekhar Dantu" userId="4218edbc7ffe59d5" providerId="LiveId" clId="{B67B266E-E175-44B2-A73C-0ED8328B81AC}" dt="2021-02-09T05:18:35.956" v="2" actId="47"/>
        <pc:sldMkLst>
          <pc:docMk/>
          <pc:sldMk cId="1781971048" sldId="337"/>
        </pc:sldMkLst>
      </pc:sldChg>
      <pc:sldChg chg="del">
        <pc:chgData name="Indu Sekhar Dantu" userId="4218edbc7ffe59d5" providerId="LiveId" clId="{B67B266E-E175-44B2-A73C-0ED8328B81AC}" dt="2021-02-09T05:18:35.956" v="2" actId="47"/>
        <pc:sldMkLst>
          <pc:docMk/>
          <pc:sldMk cId="1431971832" sldId="338"/>
        </pc:sldMkLst>
      </pc:sldChg>
      <pc:sldChg chg="del">
        <pc:chgData name="Indu Sekhar Dantu" userId="4218edbc7ffe59d5" providerId="LiveId" clId="{B67B266E-E175-44B2-A73C-0ED8328B81AC}" dt="2021-02-09T05:18:35.956" v="2" actId="47"/>
        <pc:sldMkLst>
          <pc:docMk/>
          <pc:sldMk cId="1845792426" sldId="340"/>
        </pc:sldMkLst>
      </pc:sldChg>
      <pc:sldChg chg="del">
        <pc:chgData name="Indu Sekhar Dantu" userId="4218edbc7ffe59d5" providerId="LiveId" clId="{B67B266E-E175-44B2-A73C-0ED8328B81AC}" dt="2021-02-09T05:18:35.956" v="2" actId="47"/>
        <pc:sldMkLst>
          <pc:docMk/>
          <pc:sldMk cId="3636415951" sldId="342"/>
        </pc:sldMkLst>
      </pc:sldChg>
      <pc:sldChg chg="del">
        <pc:chgData name="Indu Sekhar Dantu" userId="4218edbc7ffe59d5" providerId="LiveId" clId="{B67B266E-E175-44B2-A73C-0ED8328B81AC}" dt="2021-02-09T05:18:35.956" v="2" actId="47"/>
        <pc:sldMkLst>
          <pc:docMk/>
          <pc:sldMk cId="3045621842" sldId="343"/>
        </pc:sldMkLst>
      </pc:sldChg>
      <pc:sldChg chg="del">
        <pc:chgData name="Indu Sekhar Dantu" userId="4218edbc7ffe59d5" providerId="LiveId" clId="{B67B266E-E175-44B2-A73C-0ED8328B81AC}" dt="2021-02-09T05:18:35.956" v="2" actId="47"/>
        <pc:sldMkLst>
          <pc:docMk/>
          <pc:sldMk cId="1099794144" sldId="344"/>
        </pc:sldMkLst>
      </pc:sldChg>
      <pc:sldChg chg="del">
        <pc:chgData name="Indu Sekhar Dantu" userId="4218edbc7ffe59d5" providerId="LiveId" clId="{B67B266E-E175-44B2-A73C-0ED8328B81AC}" dt="2021-02-09T05:18:35.956" v="2" actId="47"/>
        <pc:sldMkLst>
          <pc:docMk/>
          <pc:sldMk cId="3428089887" sldId="345"/>
        </pc:sldMkLst>
      </pc:sldChg>
      <pc:sldChg chg="del">
        <pc:chgData name="Indu Sekhar Dantu" userId="4218edbc7ffe59d5" providerId="LiveId" clId="{B67B266E-E175-44B2-A73C-0ED8328B81AC}" dt="2021-02-09T05:18:35.956" v="2" actId="47"/>
        <pc:sldMkLst>
          <pc:docMk/>
          <pc:sldMk cId="3012025913" sldId="346"/>
        </pc:sldMkLst>
      </pc:sldChg>
      <pc:sldChg chg="del">
        <pc:chgData name="Indu Sekhar Dantu" userId="4218edbc7ffe59d5" providerId="LiveId" clId="{B67B266E-E175-44B2-A73C-0ED8328B81AC}" dt="2021-02-09T05:18:35.956" v="2" actId="47"/>
        <pc:sldMkLst>
          <pc:docMk/>
          <pc:sldMk cId="3548906737" sldId="347"/>
        </pc:sldMkLst>
      </pc:sldChg>
      <pc:sldChg chg="del">
        <pc:chgData name="Indu Sekhar Dantu" userId="4218edbc7ffe59d5" providerId="LiveId" clId="{B67B266E-E175-44B2-A73C-0ED8328B81AC}" dt="2021-02-09T05:18:35.956" v="2" actId="47"/>
        <pc:sldMkLst>
          <pc:docMk/>
          <pc:sldMk cId="3663276263" sldId="348"/>
        </pc:sldMkLst>
      </pc:sldChg>
      <pc:sldChg chg="del">
        <pc:chgData name="Indu Sekhar Dantu" userId="4218edbc7ffe59d5" providerId="LiveId" clId="{B67B266E-E175-44B2-A73C-0ED8328B81AC}" dt="2021-02-09T05:18:35.956" v="2" actId="47"/>
        <pc:sldMkLst>
          <pc:docMk/>
          <pc:sldMk cId="3813771935" sldId="349"/>
        </pc:sldMkLst>
      </pc:sldChg>
      <pc:sldChg chg="del">
        <pc:chgData name="Indu Sekhar Dantu" userId="4218edbc7ffe59d5" providerId="LiveId" clId="{B67B266E-E175-44B2-A73C-0ED8328B81AC}" dt="2021-02-09T05:18:35.956" v="2" actId="47"/>
        <pc:sldMkLst>
          <pc:docMk/>
          <pc:sldMk cId="226280624" sldId="350"/>
        </pc:sldMkLst>
      </pc:sldChg>
      <pc:sldChg chg="del">
        <pc:chgData name="Indu Sekhar Dantu" userId="4218edbc7ffe59d5" providerId="LiveId" clId="{B67B266E-E175-44B2-A73C-0ED8328B81AC}" dt="2021-02-09T05:18:35.956" v="2" actId="47"/>
        <pc:sldMkLst>
          <pc:docMk/>
          <pc:sldMk cId="247938079" sldId="351"/>
        </pc:sldMkLst>
      </pc:sldChg>
      <pc:sldChg chg="del">
        <pc:chgData name="Indu Sekhar Dantu" userId="4218edbc7ffe59d5" providerId="LiveId" clId="{B67B266E-E175-44B2-A73C-0ED8328B81AC}" dt="2021-02-09T05:18:35.956" v="2" actId="47"/>
        <pc:sldMkLst>
          <pc:docMk/>
          <pc:sldMk cId="649177655" sldId="352"/>
        </pc:sldMkLst>
      </pc:sldChg>
      <pc:sldChg chg="del">
        <pc:chgData name="Indu Sekhar Dantu" userId="4218edbc7ffe59d5" providerId="LiveId" clId="{B67B266E-E175-44B2-A73C-0ED8328B81AC}" dt="2021-02-09T05:18:35.956" v="2" actId="47"/>
        <pc:sldMkLst>
          <pc:docMk/>
          <pc:sldMk cId="2636067480" sldId="353"/>
        </pc:sldMkLst>
      </pc:sldChg>
      <pc:sldChg chg="del">
        <pc:chgData name="Indu Sekhar Dantu" userId="4218edbc7ffe59d5" providerId="LiveId" clId="{B67B266E-E175-44B2-A73C-0ED8328B81AC}" dt="2021-02-09T05:18:35.956" v="2" actId="47"/>
        <pc:sldMkLst>
          <pc:docMk/>
          <pc:sldMk cId="1946500566" sldId="354"/>
        </pc:sldMkLst>
      </pc:sldChg>
      <pc:sldChg chg="del">
        <pc:chgData name="Indu Sekhar Dantu" userId="4218edbc7ffe59d5" providerId="LiveId" clId="{B67B266E-E175-44B2-A73C-0ED8328B81AC}" dt="2021-02-09T05:18:35.956" v="2" actId="47"/>
        <pc:sldMkLst>
          <pc:docMk/>
          <pc:sldMk cId="4005330885" sldId="355"/>
        </pc:sldMkLst>
      </pc:sldChg>
      <pc:sldChg chg="del">
        <pc:chgData name="Indu Sekhar Dantu" userId="4218edbc7ffe59d5" providerId="LiveId" clId="{B67B266E-E175-44B2-A73C-0ED8328B81AC}" dt="2021-02-09T05:18:35.956" v="2" actId="47"/>
        <pc:sldMkLst>
          <pc:docMk/>
          <pc:sldMk cId="1011139444" sldId="356"/>
        </pc:sldMkLst>
      </pc:sldChg>
      <pc:sldChg chg="del">
        <pc:chgData name="Indu Sekhar Dantu" userId="4218edbc7ffe59d5" providerId="LiveId" clId="{B67B266E-E175-44B2-A73C-0ED8328B81AC}" dt="2021-02-09T05:18:35.956" v="2" actId="47"/>
        <pc:sldMkLst>
          <pc:docMk/>
          <pc:sldMk cId="4151996589" sldId="357"/>
        </pc:sldMkLst>
      </pc:sldChg>
      <pc:sldChg chg="del">
        <pc:chgData name="Indu Sekhar Dantu" userId="4218edbc7ffe59d5" providerId="LiveId" clId="{B67B266E-E175-44B2-A73C-0ED8328B81AC}" dt="2021-02-09T05:18:35.956" v="2" actId="47"/>
        <pc:sldMkLst>
          <pc:docMk/>
          <pc:sldMk cId="2149168752" sldId="359"/>
        </pc:sldMkLst>
      </pc:sldChg>
      <pc:sldChg chg="del">
        <pc:chgData name="Indu Sekhar Dantu" userId="4218edbc7ffe59d5" providerId="LiveId" clId="{B67B266E-E175-44B2-A73C-0ED8328B81AC}" dt="2021-02-09T05:18:35.956" v="2" actId="47"/>
        <pc:sldMkLst>
          <pc:docMk/>
          <pc:sldMk cId="1698146891" sldId="360"/>
        </pc:sldMkLst>
      </pc:sldChg>
      <pc:sldChg chg="del">
        <pc:chgData name="Indu Sekhar Dantu" userId="4218edbc7ffe59d5" providerId="LiveId" clId="{B67B266E-E175-44B2-A73C-0ED8328B81AC}" dt="2021-02-09T05:18:35.956" v="2" actId="47"/>
        <pc:sldMkLst>
          <pc:docMk/>
          <pc:sldMk cId="1117962849" sldId="361"/>
        </pc:sldMkLst>
      </pc:sldChg>
      <pc:sldChg chg="del">
        <pc:chgData name="Indu Sekhar Dantu" userId="4218edbc7ffe59d5" providerId="LiveId" clId="{B67B266E-E175-44B2-A73C-0ED8328B81AC}" dt="2021-02-09T05:18:35.956" v="2" actId="47"/>
        <pc:sldMkLst>
          <pc:docMk/>
          <pc:sldMk cId="141841396" sldId="362"/>
        </pc:sldMkLst>
      </pc:sldChg>
      <pc:sldChg chg="del">
        <pc:chgData name="Indu Sekhar Dantu" userId="4218edbc7ffe59d5" providerId="LiveId" clId="{B67B266E-E175-44B2-A73C-0ED8328B81AC}" dt="2021-02-09T05:18:35.956" v="2" actId="47"/>
        <pc:sldMkLst>
          <pc:docMk/>
          <pc:sldMk cId="3728852139" sldId="363"/>
        </pc:sldMkLst>
      </pc:sldChg>
      <pc:sldChg chg="del">
        <pc:chgData name="Indu Sekhar Dantu" userId="4218edbc7ffe59d5" providerId="LiveId" clId="{B67B266E-E175-44B2-A73C-0ED8328B81AC}" dt="2021-02-09T05:18:35.956" v="2" actId="47"/>
        <pc:sldMkLst>
          <pc:docMk/>
          <pc:sldMk cId="2347591815" sldId="366"/>
        </pc:sldMkLst>
      </pc:sldChg>
      <pc:sldChg chg="del">
        <pc:chgData name="Indu Sekhar Dantu" userId="4218edbc7ffe59d5" providerId="LiveId" clId="{B67B266E-E175-44B2-A73C-0ED8328B81AC}" dt="2021-02-09T05:18:12.171" v="0" actId="47"/>
        <pc:sldMkLst>
          <pc:docMk/>
          <pc:sldMk cId="711155402" sldId="367"/>
        </pc:sldMkLst>
      </pc:sldChg>
      <pc:sldChg chg="del">
        <pc:chgData name="Indu Sekhar Dantu" userId="4218edbc7ffe59d5" providerId="LiveId" clId="{B67B266E-E175-44B2-A73C-0ED8328B81AC}" dt="2021-02-09T05:18:40.557" v="3" actId="2696"/>
        <pc:sldMkLst>
          <pc:docMk/>
          <pc:sldMk cId="2536343809" sldId="368"/>
        </pc:sldMkLst>
      </pc:sldChg>
    </pc:docChg>
  </pc:docChgLst>
  <pc:docChgLst>
    <pc:chgData name="Indu Sekhar Dantu" userId="4218edbc7ffe59d5" providerId="LiveId" clId="{53BFFF45-83C9-478B-8C5A-8491DEAAF05A}"/>
    <pc:docChg chg="modSld">
      <pc:chgData name="Indu Sekhar Dantu" userId="4218edbc7ffe59d5" providerId="LiveId" clId="{53BFFF45-83C9-478B-8C5A-8491DEAAF05A}" dt="2021-02-22T01:42:04.416" v="165" actId="255"/>
      <pc:docMkLst>
        <pc:docMk/>
      </pc:docMkLst>
      <pc:sldChg chg="modSp mod">
        <pc:chgData name="Indu Sekhar Dantu" userId="4218edbc7ffe59d5" providerId="LiveId" clId="{53BFFF45-83C9-478B-8C5A-8491DEAAF05A}" dt="2021-02-22T01:39:47.743" v="20" actId="207"/>
        <pc:sldMkLst>
          <pc:docMk/>
          <pc:sldMk cId="410429437" sldId="256"/>
        </pc:sldMkLst>
        <pc:spChg chg="mod">
          <ac:chgData name="Indu Sekhar Dantu" userId="4218edbc7ffe59d5" providerId="LiveId" clId="{53BFFF45-83C9-478B-8C5A-8491DEAAF05A}" dt="2021-02-22T01:39:47.743" v="20" actId="207"/>
          <ac:spMkLst>
            <pc:docMk/>
            <pc:sldMk cId="410429437" sldId="256"/>
            <ac:spMk id="2" creationId="{90DCA56C-7A25-4BD4-AA72-5256E68BE4CB}"/>
          </ac:spMkLst>
        </pc:spChg>
      </pc:sldChg>
      <pc:sldChg chg="modSp mod">
        <pc:chgData name="Indu Sekhar Dantu" userId="4218edbc7ffe59d5" providerId="LiveId" clId="{53BFFF45-83C9-478B-8C5A-8491DEAAF05A}" dt="2021-02-22T01:41:05.128" v="94" actId="20577"/>
        <pc:sldMkLst>
          <pc:docMk/>
          <pc:sldMk cId="876088118" sldId="364"/>
        </pc:sldMkLst>
        <pc:spChg chg="mod">
          <ac:chgData name="Indu Sekhar Dantu" userId="4218edbc7ffe59d5" providerId="LiveId" clId="{53BFFF45-83C9-478B-8C5A-8491DEAAF05A}" dt="2021-02-22T01:41:05.128" v="94" actId="20577"/>
          <ac:spMkLst>
            <pc:docMk/>
            <pc:sldMk cId="876088118" sldId="364"/>
            <ac:spMk id="2" creationId="{B569CD3E-5E33-4EB5-A2CE-C636605E633F}"/>
          </ac:spMkLst>
        </pc:spChg>
        <pc:spChg chg="mod">
          <ac:chgData name="Indu Sekhar Dantu" userId="4218edbc7ffe59d5" providerId="LiveId" clId="{53BFFF45-83C9-478B-8C5A-8491DEAAF05A}" dt="2021-02-22T01:40:41.454" v="93" actId="6549"/>
          <ac:spMkLst>
            <pc:docMk/>
            <pc:sldMk cId="876088118" sldId="364"/>
            <ac:spMk id="3" creationId="{C3C0199F-A274-44C6-BF37-784A855E6EEA}"/>
          </ac:spMkLst>
        </pc:spChg>
      </pc:sldChg>
      <pc:sldChg chg="modSp mod">
        <pc:chgData name="Indu Sekhar Dantu" userId="4218edbc7ffe59d5" providerId="LiveId" clId="{53BFFF45-83C9-478B-8C5A-8491DEAAF05A}" dt="2021-02-22T01:42:04.416" v="165" actId="255"/>
        <pc:sldMkLst>
          <pc:docMk/>
          <pc:sldMk cId="4107847369" sldId="365"/>
        </pc:sldMkLst>
        <pc:spChg chg="mod">
          <ac:chgData name="Indu Sekhar Dantu" userId="4218edbc7ffe59d5" providerId="LiveId" clId="{53BFFF45-83C9-478B-8C5A-8491DEAAF05A}" dt="2021-02-22T01:42:04.416" v="165" actId="255"/>
          <ac:spMkLst>
            <pc:docMk/>
            <pc:sldMk cId="4107847369" sldId="365"/>
            <ac:spMk id="2" creationId="{B569CD3E-5E33-4EB5-A2CE-C636605E633F}"/>
          </ac:spMkLst>
        </pc:spChg>
      </pc:sldChg>
    </pc:docChg>
  </pc:docChgLst>
  <pc:docChgLst>
    <pc:chgData name="Indu Sekhar Dantu" userId="4218edbc7ffe59d5" providerId="LiveId" clId="{1AD62309-6B24-48DA-8A14-54CAB7A8882A}"/>
    <pc:docChg chg="custSel addSld delSld modSld">
      <pc:chgData name="Indu Sekhar Dantu" userId="4218edbc7ffe59d5" providerId="LiveId" clId="{1AD62309-6B24-48DA-8A14-54CAB7A8882A}" dt="2021-03-02T00:39:01.623" v="544" actId="113"/>
      <pc:docMkLst>
        <pc:docMk/>
      </pc:docMkLst>
      <pc:sldChg chg="modSp mod">
        <pc:chgData name="Indu Sekhar Dantu" userId="4218edbc7ffe59d5" providerId="LiveId" clId="{1AD62309-6B24-48DA-8A14-54CAB7A8882A}" dt="2021-02-22T15:44:13.178" v="4" actId="20577"/>
        <pc:sldMkLst>
          <pc:docMk/>
          <pc:sldMk cId="410429437" sldId="256"/>
        </pc:sldMkLst>
        <pc:spChg chg="mod">
          <ac:chgData name="Indu Sekhar Dantu" userId="4218edbc7ffe59d5" providerId="LiveId" clId="{1AD62309-6B24-48DA-8A14-54CAB7A8882A}" dt="2021-02-22T15:44:13.178" v="4" actId="20577"/>
          <ac:spMkLst>
            <pc:docMk/>
            <pc:sldMk cId="410429437" sldId="256"/>
            <ac:spMk id="2" creationId="{90DCA56C-7A25-4BD4-AA72-5256E68BE4CB}"/>
          </ac:spMkLst>
        </pc:spChg>
      </pc:sldChg>
      <pc:sldChg chg="modSp mod">
        <pc:chgData name="Indu Sekhar Dantu" userId="4218edbc7ffe59d5" providerId="LiveId" clId="{1AD62309-6B24-48DA-8A14-54CAB7A8882A}" dt="2021-03-02T00:25:52.168" v="319" actId="115"/>
        <pc:sldMkLst>
          <pc:docMk/>
          <pc:sldMk cId="876088118" sldId="364"/>
        </pc:sldMkLst>
        <pc:spChg chg="mod">
          <ac:chgData name="Indu Sekhar Dantu" userId="4218edbc7ffe59d5" providerId="LiveId" clId="{1AD62309-6B24-48DA-8A14-54CAB7A8882A}" dt="2021-02-22T16:02:50.372" v="56" actId="6549"/>
          <ac:spMkLst>
            <pc:docMk/>
            <pc:sldMk cId="876088118" sldId="364"/>
            <ac:spMk id="2" creationId="{B569CD3E-5E33-4EB5-A2CE-C636605E633F}"/>
          </ac:spMkLst>
        </pc:spChg>
        <pc:spChg chg="mod">
          <ac:chgData name="Indu Sekhar Dantu" userId="4218edbc7ffe59d5" providerId="LiveId" clId="{1AD62309-6B24-48DA-8A14-54CAB7A8882A}" dt="2021-03-02T00:25:52.168" v="319" actId="115"/>
          <ac:spMkLst>
            <pc:docMk/>
            <pc:sldMk cId="876088118" sldId="364"/>
            <ac:spMk id="3" creationId="{C3C0199F-A274-44C6-BF37-784A855E6EEA}"/>
          </ac:spMkLst>
        </pc:spChg>
      </pc:sldChg>
      <pc:sldChg chg="del">
        <pc:chgData name="Indu Sekhar Dantu" userId="4218edbc7ffe59d5" providerId="LiveId" clId="{1AD62309-6B24-48DA-8A14-54CAB7A8882A}" dt="2021-02-22T16:02:33.338" v="6" actId="47"/>
        <pc:sldMkLst>
          <pc:docMk/>
          <pc:sldMk cId="4107847369" sldId="365"/>
        </pc:sldMkLst>
      </pc:sldChg>
      <pc:sldChg chg="modSp mod">
        <pc:chgData name="Indu Sekhar Dantu" userId="4218edbc7ffe59d5" providerId="LiveId" clId="{1AD62309-6B24-48DA-8A14-54CAB7A8882A}" dt="2021-02-22T16:23:35.510" v="148" actId="20577"/>
        <pc:sldMkLst>
          <pc:docMk/>
          <pc:sldMk cId="738520826" sldId="366"/>
        </pc:sldMkLst>
        <pc:spChg chg="mod">
          <ac:chgData name="Indu Sekhar Dantu" userId="4218edbc7ffe59d5" providerId="LiveId" clId="{1AD62309-6B24-48DA-8A14-54CAB7A8882A}" dt="2021-02-22T16:23:35.510" v="148" actId="20577"/>
          <ac:spMkLst>
            <pc:docMk/>
            <pc:sldMk cId="738520826" sldId="366"/>
            <ac:spMk id="2" creationId="{90DCA56C-7A25-4BD4-AA72-5256E68BE4CB}"/>
          </ac:spMkLst>
        </pc:spChg>
      </pc:sldChg>
      <pc:sldChg chg="modSp mod">
        <pc:chgData name="Indu Sekhar Dantu" userId="4218edbc7ffe59d5" providerId="LiveId" clId="{1AD62309-6B24-48DA-8A14-54CAB7A8882A}" dt="2021-03-02T00:39:01.623" v="544" actId="113"/>
        <pc:sldMkLst>
          <pc:docMk/>
          <pc:sldMk cId="3831010391" sldId="367"/>
        </pc:sldMkLst>
        <pc:spChg chg="mod">
          <ac:chgData name="Indu Sekhar Dantu" userId="4218edbc7ffe59d5" providerId="LiveId" clId="{1AD62309-6B24-48DA-8A14-54CAB7A8882A}" dt="2021-02-22T16:03:24.960" v="115" actId="6549"/>
          <ac:spMkLst>
            <pc:docMk/>
            <pc:sldMk cId="3831010391" sldId="367"/>
            <ac:spMk id="2" creationId="{B569CD3E-5E33-4EB5-A2CE-C636605E633F}"/>
          </ac:spMkLst>
        </pc:spChg>
        <pc:spChg chg="mod">
          <ac:chgData name="Indu Sekhar Dantu" userId="4218edbc7ffe59d5" providerId="LiveId" clId="{1AD62309-6B24-48DA-8A14-54CAB7A8882A}" dt="2021-03-02T00:39:01.623" v="544" actId="113"/>
          <ac:spMkLst>
            <pc:docMk/>
            <pc:sldMk cId="3831010391" sldId="367"/>
            <ac:spMk id="3" creationId="{C3C0199F-A274-44C6-BF37-784A855E6EEA}"/>
          </ac:spMkLst>
        </pc:spChg>
      </pc:sldChg>
      <pc:sldChg chg="modSp add mod">
        <pc:chgData name="Indu Sekhar Dantu" userId="4218edbc7ffe59d5" providerId="LiveId" clId="{1AD62309-6B24-48DA-8A14-54CAB7A8882A}" dt="2021-03-02T00:26:24.941" v="334" actId="113"/>
        <pc:sldMkLst>
          <pc:docMk/>
          <pc:sldMk cId="1917895922" sldId="368"/>
        </pc:sldMkLst>
        <pc:spChg chg="mod">
          <ac:chgData name="Indu Sekhar Dantu" userId="4218edbc7ffe59d5" providerId="LiveId" clId="{1AD62309-6B24-48DA-8A14-54CAB7A8882A}" dt="2021-03-02T00:26:24.941" v="334" actId="113"/>
          <ac:spMkLst>
            <pc:docMk/>
            <pc:sldMk cId="1917895922" sldId="368"/>
            <ac:spMk id="3" creationId="{C3C0199F-A274-44C6-BF37-784A855E6EEA}"/>
          </ac:spMkLst>
        </pc:spChg>
      </pc:sldChg>
      <pc:sldChg chg="addSp delSp modSp add mod">
        <pc:chgData name="Indu Sekhar Dantu" userId="4218edbc7ffe59d5" providerId="LiveId" clId="{1AD62309-6B24-48DA-8A14-54CAB7A8882A}" dt="2021-03-01T15:47:28.084" v="221" actId="14100"/>
        <pc:sldMkLst>
          <pc:docMk/>
          <pc:sldMk cId="1894452859" sldId="369"/>
        </pc:sldMkLst>
        <pc:spChg chg="del">
          <ac:chgData name="Indu Sekhar Dantu" userId="4218edbc7ffe59d5" providerId="LiveId" clId="{1AD62309-6B24-48DA-8A14-54CAB7A8882A}" dt="2021-03-01T15:47:06.713" v="215" actId="478"/>
          <ac:spMkLst>
            <pc:docMk/>
            <pc:sldMk cId="1894452859" sldId="369"/>
            <ac:spMk id="3" creationId="{C3C0199F-A274-44C6-BF37-784A855E6EEA}"/>
          </ac:spMkLst>
        </pc:spChg>
        <pc:spChg chg="add del mod">
          <ac:chgData name="Indu Sekhar Dantu" userId="4218edbc7ffe59d5" providerId="LiveId" clId="{1AD62309-6B24-48DA-8A14-54CAB7A8882A}" dt="2021-03-01T15:47:10.530" v="216" actId="478"/>
          <ac:spMkLst>
            <pc:docMk/>
            <pc:sldMk cId="1894452859" sldId="369"/>
            <ac:spMk id="6" creationId="{ADC85937-FCFA-4FB8-AEC4-9F055D668FE9}"/>
          </ac:spMkLst>
        </pc:spChg>
        <pc:picChg chg="add mod">
          <ac:chgData name="Indu Sekhar Dantu" userId="4218edbc7ffe59d5" providerId="LiveId" clId="{1AD62309-6B24-48DA-8A14-54CAB7A8882A}" dt="2021-03-01T15:47:28.084" v="221" actId="14100"/>
          <ac:picMkLst>
            <pc:docMk/>
            <pc:sldMk cId="1894452859" sldId="369"/>
            <ac:picMk id="7" creationId="{30BDCF2A-C4EC-47DD-AF5D-2E4793D3C271}"/>
          </ac:picMkLst>
        </pc:picChg>
      </pc:sldChg>
      <pc:sldChg chg="modSp add mod">
        <pc:chgData name="Indu Sekhar Dantu" userId="4218edbc7ffe59d5" providerId="LiveId" clId="{1AD62309-6B24-48DA-8A14-54CAB7A8882A}" dt="2021-03-02T00:27:38.568" v="346" actId="115"/>
        <pc:sldMkLst>
          <pc:docMk/>
          <pc:sldMk cId="361340681" sldId="370"/>
        </pc:sldMkLst>
        <pc:spChg chg="mod">
          <ac:chgData name="Indu Sekhar Dantu" userId="4218edbc7ffe59d5" providerId="LiveId" clId="{1AD62309-6B24-48DA-8A14-54CAB7A8882A}" dt="2021-03-02T00:27:38.568" v="346" actId="115"/>
          <ac:spMkLst>
            <pc:docMk/>
            <pc:sldMk cId="361340681" sldId="370"/>
            <ac:spMk id="3" creationId="{C3C0199F-A274-44C6-BF37-784A855E6EEA}"/>
          </ac:spMkLst>
        </pc:spChg>
      </pc:sldChg>
      <pc:sldChg chg="modSp add mod">
        <pc:chgData name="Indu Sekhar Dantu" userId="4218edbc7ffe59d5" providerId="LiveId" clId="{1AD62309-6B24-48DA-8A14-54CAB7A8882A}" dt="2021-03-02T00:30:25.390" v="383" actId="113"/>
        <pc:sldMkLst>
          <pc:docMk/>
          <pc:sldMk cId="3257201314" sldId="371"/>
        </pc:sldMkLst>
        <pc:spChg chg="mod">
          <ac:chgData name="Indu Sekhar Dantu" userId="4218edbc7ffe59d5" providerId="LiveId" clId="{1AD62309-6B24-48DA-8A14-54CAB7A8882A}" dt="2021-03-02T00:30:25.390" v="383" actId="113"/>
          <ac:spMkLst>
            <pc:docMk/>
            <pc:sldMk cId="3257201314" sldId="371"/>
            <ac:spMk id="3" creationId="{C3C0199F-A274-44C6-BF37-784A855E6EEA}"/>
          </ac:spMkLst>
        </pc:spChg>
      </pc:sldChg>
      <pc:sldChg chg="modSp add mod">
        <pc:chgData name="Indu Sekhar Dantu" userId="4218edbc7ffe59d5" providerId="LiveId" clId="{1AD62309-6B24-48DA-8A14-54CAB7A8882A}" dt="2021-03-02T00:31:20.586" v="391" actId="113"/>
        <pc:sldMkLst>
          <pc:docMk/>
          <pc:sldMk cId="1877414131" sldId="372"/>
        </pc:sldMkLst>
        <pc:spChg chg="mod">
          <ac:chgData name="Indu Sekhar Dantu" userId="4218edbc7ffe59d5" providerId="LiveId" clId="{1AD62309-6B24-48DA-8A14-54CAB7A8882A}" dt="2021-03-02T00:31:20.586" v="391" actId="113"/>
          <ac:spMkLst>
            <pc:docMk/>
            <pc:sldMk cId="1877414131" sldId="372"/>
            <ac:spMk id="3" creationId="{C3C0199F-A274-44C6-BF37-784A855E6EEA}"/>
          </ac:spMkLst>
        </pc:spChg>
      </pc:sldChg>
      <pc:sldChg chg="modSp add mod">
        <pc:chgData name="Indu Sekhar Dantu" userId="4218edbc7ffe59d5" providerId="LiveId" clId="{1AD62309-6B24-48DA-8A14-54CAB7A8882A}" dt="2021-03-02T00:32:27.653" v="409" actId="113"/>
        <pc:sldMkLst>
          <pc:docMk/>
          <pc:sldMk cId="3786475912" sldId="373"/>
        </pc:sldMkLst>
        <pc:spChg chg="mod">
          <ac:chgData name="Indu Sekhar Dantu" userId="4218edbc7ffe59d5" providerId="LiveId" clId="{1AD62309-6B24-48DA-8A14-54CAB7A8882A}" dt="2021-03-02T00:32:27.653" v="409" actId="113"/>
          <ac:spMkLst>
            <pc:docMk/>
            <pc:sldMk cId="3786475912" sldId="373"/>
            <ac:spMk id="3" creationId="{C3C0199F-A274-44C6-BF37-784A855E6EEA}"/>
          </ac:spMkLst>
        </pc:spChg>
      </pc:sldChg>
      <pc:sldChg chg="modSp add mod">
        <pc:chgData name="Indu Sekhar Dantu" userId="4218edbc7ffe59d5" providerId="LiveId" clId="{1AD62309-6B24-48DA-8A14-54CAB7A8882A}" dt="2021-03-02T00:33:41.226" v="434" actId="113"/>
        <pc:sldMkLst>
          <pc:docMk/>
          <pc:sldMk cId="2331126527" sldId="374"/>
        </pc:sldMkLst>
        <pc:spChg chg="mod">
          <ac:chgData name="Indu Sekhar Dantu" userId="4218edbc7ffe59d5" providerId="LiveId" clId="{1AD62309-6B24-48DA-8A14-54CAB7A8882A}" dt="2021-03-02T00:33:41.226" v="434" actId="113"/>
          <ac:spMkLst>
            <pc:docMk/>
            <pc:sldMk cId="2331126527" sldId="374"/>
            <ac:spMk id="3" creationId="{C3C0199F-A274-44C6-BF37-784A855E6EEA}"/>
          </ac:spMkLst>
        </pc:spChg>
      </pc:sldChg>
      <pc:sldChg chg="modSp add mod">
        <pc:chgData name="Indu Sekhar Dantu" userId="4218edbc7ffe59d5" providerId="LiveId" clId="{1AD62309-6B24-48DA-8A14-54CAB7A8882A}" dt="2021-03-02T00:35:04.008" v="468" actId="113"/>
        <pc:sldMkLst>
          <pc:docMk/>
          <pc:sldMk cId="233253068" sldId="375"/>
        </pc:sldMkLst>
        <pc:spChg chg="mod">
          <ac:chgData name="Indu Sekhar Dantu" userId="4218edbc7ffe59d5" providerId="LiveId" clId="{1AD62309-6B24-48DA-8A14-54CAB7A8882A}" dt="2021-03-02T00:35:04.008" v="468" actId="113"/>
          <ac:spMkLst>
            <pc:docMk/>
            <pc:sldMk cId="233253068" sldId="375"/>
            <ac:spMk id="3" creationId="{C3C0199F-A274-44C6-BF37-784A855E6EEA}"/>
          </ac:spMkLst>
        </pc:spChg>
      </pc:sldChg>
      <pc:sldChg chg="modSp add mod">
        <pc:chgData name="Indu Sekhar Dantu" userId="4218edbc7ffe59d5" providerId="LiveId" clId="{1AD62309-6B24-48DA-8A14-54CAB7A8882A}" dt="2021-03-02T00:36:03.069" v="483" actId="113"/>
        <pc:sldMkLst>
          <pc:docMk/>
          <pc:sldMk cId="158745812" sldId="376"/>
        </pc:sldMkLst>
        <pc:spChg chg="mod">
          <ac:chgData name="Indu Sekhar Dantu" userId="4218edbc7ffe59d5" providerId="LiveId" clId="{1AD62309-6B24-48DA-8A14-54CAB7A8882A}" dt="2021-03-02T00:36:03.069" v="483" actId="113"/>
          <ac:spMkLst>
            <pc:docMk/>
            <pc:sldMk cId="158745812" sldId="376"/>
            <ac:spMk id="3" creationId="{C3C0199F-A274-44C6-BF37-784A855E6EEA}"/>
          </ac:spMkLst>
        </pc:spChg>
      </pc:sldChg>
      <pc:sldChg chg="modSp add mod">
        <pc:chgData name="Indu Sekhar Dantu" userId="4218edbc7ffe59d5" providerId="LiveId" clId="{1AD62309-6B24-48DA-8A14-54CAB7A8882A}" dt="2021-03-02T00:37:34.874" v="529" actId="20577"/>
        <pc:sldMkLst>
          <pc:docMk/>
          <pc:sldMk cId="3985077651" sldId="377"/>
        </pc:sldMkLst>
        <pc:spChg chg="mod">
          <ac:chgData name="Indu Sekhar Dantu" userId="4218edbc7ffe59d5" providerId="LiveId" clId="{1AD62309-6B24-48DA-8A14-54CAB7A8882A}" dt="2021-03-02T00:37:34.874" v="529" actId="20577"/>
          <ac:spMkLst>
            <pc:docMk/>
            <pc:sldMk cId="3985077651" sldId="377"/>
            <ac:spMk id="3" creationId="{C3C0199F-A274-44C6-BF37-784A855E6EEA}"/>
          </ac:spMkLst>
        </pc:spChg>
      </pc:sldChg>
      <pc:sldChg chg="modSp add mod">
        <pc:chgData name="Indu Sekhar Dantu" userId="4218edbc7ffe59d5" providerId="LiveId" clId="{1AD62309-6B24-48DA-8A14-54CAB7A8882A}" dt="2021-03-02T00:38:20.593" v="540" actId="20577"/>
        <pc:sldMkLst>
          <pc:docMk/>
          <pc:sldMk cId="666616370" sldId="378"/>
        </pc:sldMkLst>
        <pc:spChg chg="mod">
          <ac:chgData name="Indu Sekhar Dantu" userId="4218edbc7ffe59d5" providerId="LiveId" clId="{1AD62309-6B24-48DA-8A14-54CAB7A8882A}" dt="2021-03-02T00:38:20.593" v="540" actId="20577"/>
          <ac:spMkLst>
            <pc:docMk/>
            <pc:sldMk cId="666616370" sldId="378"/>
            <ac:spMk id="3" creationId="{C3C0199F-A274-44C6-BF37-784A855E6EEA}"/>
          </ac:spMkLst>
        </pc:spChg>
      </pc:sldChg>
      <pc:sldChg chg="modSp add mod">
        <pc:chgData name="Indu Sekhar Dantu" userId="4218edbc7ffe59d5" providerId="LiveId" clId="{1AD62309-6B24-48DA-8A14-54CAB7A8882A}" dt="2021-03-02T00:38:46.560" v="542" actId="20577"/>
        <pc:sldMkLst>
          <pc:docMk/>
          <pc:sldMk cId="3626068930" sldId="379"/>
        </pc:sldMkLst>
        <pc:spChg chg="mod">
          <ac:chgData name="Indu Sekhar Dantu" userId="4218edbc7ffe59d5" providerId="LiveId" clId="{1AD62309-6B24-48DA-8A14-54CAB7A8882A}" dt="2021-03-02T00:38:46.560" v="542" actId="20577"/>
          <ac:spMkLst>
            <pc:docMk/>
            <pc:sldMk cId="3626068930" sldId="379"/>
            <ac:spMk id="3" creationId="{C3C0199F-A274-44C6-BF37-784A855E6EEA}"/>
          </ac:spMkLst>
        </pc:spChg>
      </pc:sldChg>
      <pc:sldChg chg="modSp add mod">
        <pc:chgData name="Indu Sekhar Dantu" userId="4218edbc7ffe59d5" providerId="LiveId" clId="{1AD62309-6B24-48DA-8A14-54CAB7A8882A}" dt="2021-03-01T15:53:20.088" v="281" actId="113"/>
        <pc:sldMkLst>
          <pc:docMk/>
          <pc:sldMk cId="1072753092" sldId="380"/>
        </pc:sldMkLst>
        <pc:spChg chg="mod">
          <ac:chgData name="Indu Sekhar Dantu" userId="4218edbc7ffe59d5" providerId="LiveId" clId="{1AD62309-6B24-48DA-8A14-54CAB7A8882A}" dt="2021-03-01T15:53:20.088" v="281" actId="113"/>
          <ac:spMkLst>
            <pc:docMk/>
            <pc:sldMk cId="1072753092" sldId="380"/>
            <ac:spMk id="3" creationId="{C3C0199F-A274-44C6-BF37-784A855E6EEA}"/>
          </ac:spMkLst>
        </pc:spChg>
      </pc:sldChg>
      <pc:sldChg chg="modSp add mod">
        <pc:chgData name="Indu Sekhar Dantu" userId="4218edbc7ffe59d5" providerId="LiveId" clId="{1AD62309-6B24-48DA-8A14-54CAB7A8882A}" dt="2021-03-01T15:53:57.830" v="292" actId="113"/>
        <pc:sldMkLst>
          <pc:docMk/>
          <pc:sldMk cId="4106833275" sldId="381"/>
        </pc:sldMkLst>
        <pc:spChg chg="mod">
          <ac:chgData name="Indu Sekhar Dantu" userId="4218edbc7ffe59d5" providerId="LiveId" clId="{1AD62309-6B24-48DA-8A14-54CAB7A8882A}" dt="2021-03-01T15:53:57.830" v="292" actId="113"/>
          <ac:spMkLst>
            <pc:docMk/>
            <pc:sldMk cId="4106833275" sldId="381"/>
            <ac:spMk id="3" creationId="{C3C0199F-A274-44C6-BF37-784A855E6EEA}"/>
          </ac:spMkLst>
        </pc:spChg>
      </pc:sldChg>
      <pc:sldChg chg="modSp add mod">
        <pc:chgData name="Indu Sekhar Dantu" userId="4218edbc7ffe59d5" providerId="LiveId" clId="{1AD62309-6B24-48DA-8A14-54CAB7A8882A}" dt="2021-03-01T15:41:59.541" v="156" actId="20577"/>
        <pc:sldMkLst>
          <pc:docMk/>
          <pc:sldMk cId="2212387009" sldId="382"/>
        </pc:sldMkLst>
        <pc:spChg chg="mod">
          <ac:chgData name="Indu Sekhar Dantu" userId="4218edbc7ffe59d5" providerId="LiveId" clId="{1AD62309-6B24-48DA-8A14-54CAB7A8882A}" dt="2021-03-01T15:41:59.541" v="156" actId="20577"/>
          <ac:spMkLst>
            <pc:docMk/>
            <pc:sldMk cId="2212387009" sldId="382"/>
            <ac:spMk id="3" creationId="{C3C0199F-A274-44C6-BF37-784A855E6EEA}"/>
          </ac:spMkLst>
        </pc:spChg>
      </pc:sldChg>
      <pc:sldChg chg="modSp add mod">
        <pc:chgData name="Indu Sekhar Dantu" userId="4218edbc7ffe59d5" providerId="LiveId" clId="{1AD62309-6B24-48DA-8A14-54CAB7A8882A}" dt="2021-03-01T15:42:49.152" v="171" actId="21"/>
        <pc:sldMkLst>
          <pc:docMk/>
          <pc:sldMk cId="66689580" sldId="383"/>
        </pc:sldMkLst>
        <pc:spChg chg="mod">
          <ac:chgData name="Indu Sekhar Dantu" userId="4218edbc7ffe59d5" providerId="LiveId" clId="{1AD62309-6B24-48DA-8A14-54CAB7A8882A}" dt="2021-03-01T15:42:49.152" v="171" actId="21"/>
          <ac:spMkLst>
            <pc:docMk/>
            <pc:sldMk cId="66689580" sldId="383"/>
            <ac:spMk id="3" creationId="{C3C0199F-A274-44C6-BF37-784A855E6EEA}"/>
          </ac:spMkLst>
        </pc:spChg>
      </pc:sldChg>
      <pc:sldChg chg="modSp add mod">
        <pc:chgData name="Indu Sekhar Dantu" userId="4218edbc7ffe59d5" providerId="LiveId" clId="{1AD62309-6B24-48DA-8A14-54CAB7A8882A}" dt="2021-03-01T15:42:58.459" v="174" actId="5793"/>
        <pc:sldMkLst>
          <pc:docMk/>
          <pc:sldMk cId="1739691541" sldId="384"/>
        </pc:sldMkLst>
        <pc:spChg chg="mod">
          <ac:chgData name="Indu Sekhar Dantu" userId="4218edbc7ffe59d5" providerId="LiveId" clId="{1AD62309-6B24-48DA-8A14-54CAB7A8882A}" dt="2021-03-01T15:42:58.459" v="174" actId="5793"/>
          <ac:spMkLst>
            <pc:docMk/>
            <pc:sldMk cId="1739691541" sldId="384"/>
            <ac:spMk id="3" creationId="{C3C0199F-A274-44C6-BF37-784A855E6EEA}"/>
          </ac:spMkLst>
        </pc:spChg>
      </pc:sldChg>
      <pc:sldChg chg="modSp add mod">
        <pc:chgData name="Indu Sekhar Dantu" userId="4218edbc7ffe59d5" providerId="LiveId" clId="{1AD62309-6B24-48DA-8A14-54CAB7A8882A}" dt="2021-03-01T15:43:30.151" v="180" actId="6549"/>
        <pc:sldMkLst>
          <pc:docMk/>
          <pc:sldMk cId="1033825788" sldId="385"/>
        </pc:sldMkLst>
        <pc:spChg chg="mod">
          <ac:chgData name="Indu Sekhar Dantu" userId="4218edbc7ffe59d5" providerId="LiveId" clId="{1AD62309-6B24-48DA-8A14-54CAB7A8882A}" dt="2021-03-01T15:43:30.151" v="180" actId="6549"/>
          <ac:spMkLst>
            <pc:docMk/>
            <pc:sldMk cId="1033825788" sldId="385"/>
            <ac:spMk id="3" creationId="{C3C0199F-A274-44C6-BF37-784A855E6EEA}"/>
          </ac:spMkLst>
        </pc:spChg>
      </pc:sldChg>
      <pc:sldChg chg="modSp add mod">
        <pc:chgData name="Indu Sekhar Dantu" userId="4218edbc7ffe59d5" providerId="LiveId" clId="{1AD62309-6B24-48DA-8A14-54CAB7A8882A}" dt="2021-03-01T15:44:05.994" v="192" actId="20577"/>
        <pc:sldMkLst>
          <pc:docMk/>
          <pc:sldMk cId="898145414" sldId="386"/>
        </pc:sldMkLst>
        <pc:spChg chg="mod">
          <ac:chgData name="Indu Sekhar Dantu" userId="4218edbc7ffe59d5" providerId="LiveId" clId="{1AD62309-6B24-48DA-8A14-54CAB7A8882A}" dt="2021-03-01T15:44:05.994" v="192" actId="20577"/>
          <ac:spMkLst>
            <pc:docMk/>
            <pc:sldMk cId="898145414" sldId="386"/>
            <ac:spMk id="3" creationId="{C3C0199F-A274-44C6-BF37-784A855E6EEA}"/>
          </ac:spMkLst>
        </pc:spChg>
      </pc:sldChg>
      <pc:sldChg chg="modSp add mod">
        <pc:chgData name="Indu Sekhar Dantu" userId="4218edbc7ffe59d5" providerId="LiveId" clId="{1AD62309-6B24-48DA-8A14-54CAB7A8882A}" dt="2021-03-01T15:44:30.500" v="196" actId="20577"/>
        <pc:sldMkLst>
          <pc:docMk/>
          <pc:sldMk cId="2770936287" sldId="387"/>
        </pc:sldMkLst>
        <pc:spChg chg="mod">
          <ac:chgData name="Indu Sekhar Dantu" userId="4218edbc7ffe59d5" providerId="LiveId" clId="{1AD62309-6B24-48DA-8A14-54CAB7A8882A}" dt="2021-03-01T15:44:30.500" v="196" actId="20577"/>
          <ac:spMkLst>
            <pc:docMk/>
            <pc:sldMk cId="2770936287" sldId="387"/>
            <ac:spMk id="3" creationId="{C3C0199F-A274-44C6-BF37-784A855E6EEA}"/>
          </ac:spMkLst>
        </pc:spChg>
      </pc:sldChg>
      <pc:sldChg chg="modSp add mod">
        <pc:chgData name="Indu Sekhar Dantu" userId="4218edbc7ffe59d5" providerId="LiveId" clId="{1AD62309-6B24-48DA-8A14-54CAB7A8882A}" dt="2021-03-01T15:45:00.853" v="204" actId="20577"/>
        <pc:sldMkLst>
          <pc:docMk/>
          <pc:sldMk cId="2529793016" sldId="388"/>
        </pc:sldMkLst>
        <pc:spChg chg="mod">
          <ac:chgData name="Indu Sekhar Dantu" userId="4218edbc7ffe59d5" providerId="LiveId" clId="{1AD62309-6B24-48DA-8A14-54CAB7A8882A}" dt="2021-03-01T15:45:00.853" v="204" actId="20577"/>
          <ac:spMkLst>
            <pc:docMk/>
            <pc:sldMk cId="2529793016" sldId="388"/>
            <ac:spMk id="3" creationId="{C3C0199F-A274-44C6-BF37-784A855E6EEA}"/>
          </ac:spMkLst>
        </pc:spChg>
      </pc:sldChg>
      <pc:sldChg chg="modSp add mod">
        <pc:chgData name="Indu Sekhar Dantu" userId="4218edbc7ffe59d5" providerId="LiveId" clId="{1AD62309-6B24-48DA-8A14-54CAB7A8882A}" dt="2021-03-01T15:45:20.534" v="205"/>
        <pc:sldMkLst>
          <pc:docMk/>
          <pc:sldMk cId="4023645056" sldId="389"/>
        </pc:sldMkLst>
        <pc:spChg chg="mod">
          <ac:chgData name="Indu Sekhar Dantu" userId="4218edbc7ffe59d5" providerId="LiveId" clId="{1AD62309-6B24-48DA-8A14-54CAB7A8882A}" dt="2021-03-01T15:45:20.534" v="205"/>
          <ac:spMkLst>
            <pc:docMk/>
            <pc:sldMk cId="4023645056" sldId="389"/>
            <ac:spMk id="3" creationId="{C3C0199F-A274-44C6-BF37-784A855E6EEA}"/>
          </ac:spMkLst>
        </pc:spChg>
      </pc:sldChg>
      <pc:sldChg chg="modSp add mod">
        <pc:chgData name="Indu Sekhar Dantu" userId="4218edbc7ffe59d5" providerId="LiveId" clId="{1AD62309-6B24-48DA-8A14-54CAB7A8882A}" dt="2021-03-01T15:45:35.538" v="206"/>
        <pc:sldMkLst>
          <pc:docMk/>
          <pc:sldMk cId="2067905307" sldId="390"/>
        </pc:sldMkLst>
        <pc:spChg chg="mod">
          <ac:chgData name="Indu Sekhar Dantu" userId="4218edbc7ffe59d5" providerId="LiveId" clId="{1AD62309-6B24-48DA-8A14-54CAB7A8882A}" dt="2021-03-01T15:45:35.538" v="206"/>
          <ac:spMkLst>
            <pc:docMk/>
            <pc:sldMk cId="2067905307" sldId="390"/>
            <ac:spMk id="3" creationId="{C3C0199F-A274-44C6-BF37-784A855E6EEA}"/>
          </ac:spMkLst>
        </pc:spChg>
      </pc:sldChg>
      <pc:sldChg chg="add del">
        <pc:chgData name="Indu Sekhar Dantu" userId="4218edbc7ffe59d5" providerId="LiveId" clId="{1AD62309-6B24-48DA-8A14-54CAB7A8882A}" dt="2021-03-01T15:45:43.580" v="207" actId="47"/>
        <pc:sldMkLst>
          <pc:docMk/>
          <pc:sldMk cId="1271796111" sldId="391"/>
        </pc:sldMkLst>
      </pc:sldChg>
      <pc:sldChg chg="add del">
        <pc:chgData name="Indu Sekhar Dantu" userId="4218edbc7ffe59d5" providerId="LiveId" clId="{1AD62309-6B24-48DA-8A14-54CAB7A8882A}" dt="2021-03-01T15:45:44.244" v="208" actId="47"/>
        <pc:sldMkLst>
          <pc:docMk/>
          <pc:sldMk cId="3546104722" sldId="392"/>
        </pc:sldMkLst>
      </pc:sldChg>
      <pc:sldChg chg="add del">
        <pc:chgData name="Indu Sekhar Dantu" userId="4218edbc7ffe59d5" providerId="LiveId" clId="{1AD62309-6B24-48DA-8A14-54CAB7A8882A}" dt="2021-03-01T15:45:44.935" v="209" actId="47"/>
        <pc:sldMkLst>
          <pc:docMk/>
          <pc:sldMk cId="3896817415" sldId="393"/>
        </pc:sldMkLst>
      </pc:sldChg>
      <pc:sldChg chg="add del">
        <pc:chgData name="Indu Sekhar Dantu" userId="4218edbc7ffe59d5" providerId="LiveId" clId="{1AD62309-6B24-48DA-8A14-54CAB7A8882A}" dt="2021-03-01T15:45:45.564" v="210" actId="47"/>
        <pc:sldMkLst>
          <pc:docMk/>
          <pc:sldMk cId="633779509" sldId="394"/>
        </pc:sldMkLst>
      </pc:sldChg>
      <pc:sldChg chg="add del">
        <pc:chgData name="Indu Sekhar Dantu" userId="4218edbc7ffe59d5" providerId="LiveId" clId="{1AD62309-6B24-48DA-8A14-54CAB7A8882A}" dt="2021-03-01T15:45:46.668" v="211" actId="47"/>
        <pc:sldMkLst>
          <pc:docMk/>
          <pc:sldMk cId="3475611437" sldId="395"/>
        </pc:sldMkLst>
      </pc:sldChg>
      <pc:sldChg chg="modSp add mod">
        <pc:chgData name="Indu Sekhar Dantu" userId="4218edbc7ffe59d5" providerId="LiveId" clId="{1AD62309-6B24-48DA-8A14-54CAB7A8882A}" dt="2021-03-01T15:54:36.639" v="297" actId="20577"/>
        <pc:sldMkLst>
          <pc:docMk/>
          <pc:sldMk cId="234632402" sldId="630"/>
        </pc:sldMkLst>
        <pc:spChg chg="mod">
          <ac:chgData name="Indu Sekhar Dantu" userId="4218edbc7ffe59d5" providerId="LiveId" clId="{1AD62309-6B24-48DA-8A14-54CAB7A8882A}" dt="2021-03-01T15:54:36.639" v="297" actId="20577"/>
          <ac:spMkLst>
            <pc:docMk/>
            <pc:sldMk cId="234632402" sldId="630"/>
            <ac:spMk id="3" creationId="{C3C0199F-A274-44C6-BF37-784A855E6EEA}"/>
          </ac:spMkLst>
        </pc:spChg>
      </pc:sldChg>
      <pc:sldChg chg="modSp add mod">
        <pc:chgData name="Indu Sekhar Dantu" userId="4218edbc7ffe59d5" providerId="LiveId" clId="{1AD62309-6B24-48DA-8A14-54CAB7A8882A}" dt="2021-03-01T15:55:04.330" v="300" actId="20577"/>
        <pc:sldMkLst>
          <pc:docMk/>
          <pc:sldMk cId="1317827198" sldId="631"/>
        </pc:sldMkLst>
        <pc:spChg chg="mod">
          <ac:chgData name="Indu Sekhar Dantu" userId="4218edbc7ffe59d5" providerId="LiveId" clId="{1AD62309-6B24-48DA-8A14-54CAB7A8882A}" dt="2021-03-01T15:55:04.330" v="300" actId="20577"/>
          <ac:spMkLst>
            <pc:docMk/>
            <pc:sldMk cId="1317827198" sldId="631"/>
            <ac:spMk id="3" creationId="{C3C0199F-A274-44C6-BF37-784A855E6EEA}"/>
          </ac:spMkLst>
        </pc:spChg>
      </pc:sldChg>
      <pc:sldChg chg="add del">
        <pc:chgData name="Indu Sekhar Dantu" userId="4218edbc7ffe59d5" providerId="LiveId" clId="{1AD62309-6B24-48DA-8A14-54CAB7A8882A}" dt="2021-03-01T15:55:08.362" v="301" actId="47"/>
        <pc:sldMkLst>
          <pc:docMk/>
          <pc:sldMk cId="1374845094" sldId="632"/>
        </pc:sldMkLst>
      </pc:sldChg>
      <pc:sldChg chg="modSp mod">
        <pc:chgData name="Indu Sekhar Dantu" userId="4218edbc7ffe59d5" providerId="LiveId" clId="{1AD62309-6B24-48DA-8A14-54CAB7A8882A}" dt="2021-03-02T00:28:28.845" v="358" actId="115"/>
        <pc:sldMkLst>
          <pc:docMk/>
          <pc:sldMk cId="2895304749" sldId="632"/>
        </pc:sldMkLst>
        <pc:spChg chg="mod">
          <ac:chgData name="Indu Sekhar Dantu" userId="4218edbc7ffe59d5" providerId="LiveId" clId="{1AD62309-6B24-48DA-8A14-54CAB7A8882A}" dt="2021-03-02T00:28:28.845" v="358" actId="115"/>
          <ac:spMkLst>
            <pc:docMk/>
            <pc:sldMk cId="2895304749" sldId="632"/>
            <ac:spMk id="3" creationId="{C3C0199F-A274-44C6-BF37-784A855E6EEA}"/>
          </ac:spMkLst>
        </pc:spChg>
      </pc:sldChg>
      <pc:sldChg chg="add del">
        <pc:chgData name="Indu Sekhar Dantu" userId="4218edbc7ffe59d5" providerId="LiveId" clId="{1AD62309-6B24-48DA-8A14-54CAB7A8882A}" dt="2021-03-01T15:55:09.133" v="302" actId="47"/>
        <pc:sldMkLst>
          <pc:docMk/>
          <pc:sldMk cId="66222801" sldId="633"/>
        </pc:sldMkLst>
      </pc:sldChg>
    </pc:docChg>
  </pc:docChgLst>
  <pc:docChgLst>
    <pc:chgData name="Indu Sekhar Dantu" userId="4218edbc7ffe59d5" providerId="LiveId" clId="{3A17866F-5BBB-479B-9D32-2BAB79BBD3E7}"/>
    <pc:docChg chg="custSel delSld modSld">
      <pc:chgData name="Indu Sekhar Dantu" userId="4218edbc7ffe59d5" providerId="LiveId" clId="{3A17866F-5BBB-479B-9D32-2BAB79BBD3E7}" dt="2020-11-27T12:41:18.694" v="75" actId="20577"/>
      <pc:docMkLst>
        <pc:docMk/>
      </pc:docMkLst>
      <pc:sldChg chg="del">
        <pc:chgData name="Indu Sekhar Dantu" userId="4218edbc7ffe59d5" providerId="LiveId" clId="{3A17866F-5BBB-479B-9D32-2BAB79BBD3E7}" dt="2020-11-27T10:36:15.150" v="60" actId="47"/>
        <pc:sldMkLst>
          <pc:docMk/>
          <pc:sldMk cId="2412294028" sldId="263"/>
        </pc:sldMkLst>
      </pc:sldChg>
      <pc:sldChg chg="modSp mod">
        <pc:chgData name="Indu Sekhar Dantu" userId="4218edbc7ffe59d5" providerId="LiveId" clId="{3A17866F-5BBB-479B-9D32-2BAB79BBD3E7}" dt="2020-11-27T12:41:18.694" v="75" actId="20577"/>
        <pc:sldMkLst>
          <pc:docMk/>
          <pc:sldMk cId="2394598200" sldId="264"/>
        </pc:sldMkLst>
        <pc:spChg chg="mod">
          <ac:chgData name="Indu Sekhar Dantu" userId="4218edbc7ffe59d5" providerId="LiveId" clId="{3A17866F-5BBB-479B-9D32-2BAB79BBD3E7}" dt="2020-11-27T12:41:18.694" v="75" actId="20577"/>
          <ac:spMkLst>
            <pc:docMk/>
            <pc:sldMk cId="2394598200" sldId="264"/>
            <ac:spMk id="5" creationId="{709B7055-9267-49EB-9C0B-A1E68804365F}"/>
          </ac:spMkLst>
        </pc:spChg>
      </pc:sldChg>
      <pc:sldChg chg="del">
        <pc:chgData name="Indu Sekhar Dantu" userId="4218edbc7ffe59d5" providerId="LiveId" clId="{3A17866F-5BBB-479B-9D32-2BAB79BBD3E7}" dt="2020-11-27T10:36:17.395" v="63" actId="47"/>
        <pc:sldMkLst>
          <pc:docMk/>
          <pc:sldMk cId="323831672" sldId="273"/>
        </pc:sldMkLst>
      </pc:sldChg>
      <pc:sldChg chg="del">
        <pc:chgData name="Indu Sekhar Dantu" userId="4218edbc7ffe59d5" providerId="LiveId" clId="{3A17866F-5BBB-479B-9D32-2BAB79BBD3E7}" dt="2020-11-27T10:36:19.575" v="65" actId="47"/>
        <pc:sldMkLst>
          <pc:docMk/>
          <pc:sldMk cId="1071311220" sldId="274"/>
        </pc:sldMkLst>
      </pc:sldChg>
      <pc:sldChg chg="del">
        <pc:chgData name="Indu Sekhar Dantu" userId="4218edbc7ffe59d5" providerId="LiveId" clId="{3A17866F-5BBB-479B-9D32-2BAB79BBD3E7}" dt="2020-11-27T10:36:40.642" v="68" actId="47"/>
        <pc:sldMkLst>
          <pc:docMk/>
          <pc:sldMk cId="2587586936" sldId="280"/>
        </pc:sldMkLst>
      </pc:sldChg>
      <pc:sldChg chg="del">
        <pc:chgData name="Indu Sekhar Dantu" userId="4218edbc7ffe59d5" providerId="LiveId" clId="{3A17866F-5BBB-479B-9D32-2BAB79BBD3E7}" dt="2020-11-27T10:36:42.027" v="69" actId="47"/>
        <pc:sldMkLst>
          <pc:docMk/>
          <pc:sldMk cId="1725823708" sldId="287"/>
        </pc:sldMkLst>
      </pc:sldChg>
      <pc:sldChg chg="del">
        <pc:chgData name="Indu Sekhar Dantu" userId="4218edbc7ffe59d5" providerId="LiveId" clId="{3A17866F-5BBB-479B-9D32-2BAB79BBD3E7}" dt="2020-11-27T10:36:16.014" v="61" actId="47"/>
        <pc:sldMkLst>
          <pc:docMk/>
          <pc:sldMk cId="3804294966" sldId="299"/>
        </pc:sldMkLst>
      </pc:sldChg>
      <pc:sldChg chg="del">
        <pc:chgData name="Indu Sekhar Dantu" userId="4218edbc7ffe59d5" providerId="LiveId" clId="{3A17866F-5BBB-479B-9D32-2BAB79BBD3E7}" dt="2020-11-27T10:36:16.668" v="62" actId="47"/>
        <pc:sldMkLst>
          <pc:docMk/>
          <pc:sldMk cId="1079157938" sldId="300"/>
        </pc:sldMkLst>
      </pc:sldChg>
      <pc:sldChg chg="del">
        <pc:chgData name="Indu Sekhar Dantu" userId="4218edbc7ffe59d5" providerId="LiveId" clId="{3A17866F-5BBB-479B-9D32-2BAB79BBD3E7}" dt="2020-11-27T10:36:18.137" v="64" actId="47"/>
        <pc:sldMkLst>
          <pc:docMk/>
          <pc:sldMk cId="2797782353" sldId="301"/>
        </pc:sldMkLst>
      </pc:sldChg>
      <pc:sldChg chg="del">
        <pc:chgData name="Indu Sekhar Dantu" userId="4218edbc7ffe59d5" providerId="LiveId" clId="{3A17866F-5BBB-479B-9D32-2BAB79BBD3E7}" dt="2020-11-27T10:36:21.836" v="66" actId="47"/>
        <pc:sldMkLst>
          <pc:docMk/>
          <pc:sldMk cId="792295414" sldId="302"/>
        </pc:sldMkLst>
      </pc:sldChg>
      <pc:sldChg chg="del">
        <pc:chgData name="Indu Sekhar Dantu" userId="4218edbc7ffe59d5" providerId="LiveId" clId="{3A17866F-5BBB-479B-9D32-2BAB79BBD3E7}" dt="2020-11-27T10:30:29.524" v="54" actId="47"/>
        <pc:sldMkLst>
          <pc:docMk/>
          <pc:sldMk cId="3528890380" sldId="323"/>
        </pc:sldMkLst>
      </pc:sldChg>
      <pc:sldChg chg="del">
        <pc:chgData name="Indu Sekhar Dantu" userId="4218edbc7ffe59d5" providerId="LiveId" clId="{3A17866F-5BBB-479B-9D32-2BAB79BBD3E7}" dt="2020-11-27T10:30:30.607" v="55" actId="47"/>
        <pc:sldMkLst>
          <pc:docMk/>
          <pc:sldMk cId="1622551483" sldId="331"/>
        </pc:sldMkLst>
      </pc:sldChg>
      <pc:sldChg chg="del">
        <pc:chgData name="Indu Sekhar Dantu" userId="4218edbc7ffe59d5" providerId="LiveId" clId="{3A17866F-5BBB-479B-9D32-2BAB79BBD3E7}" dt="2020-11-27T10:30:32.297" v="56" actId="47"/>
        <pc:sldMkLst>
          <pc:docMk/>
          <pc:sldMk cId="3491670581" sldId="332"/>
        </pc:sldMkLst>
      </pc:sldChg>
      <pc:sldChg chg="del">
        <pc:chgData name="Indu Sekhar Dantu" userId="4218edbc7ffe59d5" providerId="LiveId" clId="{3A17866F-5BBB-479B-9D32-2BAB79BBD3E7}" dt="2020-11-27T10:36:14.430" v="59" actId="47"/>
        <pc:sldMkLst>
          <pc:docMk/>
          <pc:sldMk cId="3229602187" sldId="339"/>
        </pc:sldMkLst>
      </pc:sldChg>
      <pc:sldChg chg="del">
        <pc:chgData name="Indu Sekhar Dantu" userId="4218edbc7ffe59d5" providerId="LiveId" clId="{3A17866F-5BBB-479B-9D32-2BAB79BBD3E7}" dt="2020-11-27T10:36:36.863" v="67" actId="47"/>
        <pc:sldMkLst>
          <pc:docMk/>
          <pc:sldMk cId="2584847512" sldId="341"/>
        </pc:sldMkLst>
      </pc:sldChg>
      <pc:sldChg chg="del">
        <pc:chgData name="Indu Sekhar Dantu" userId="4218edbc7ffe59d5" providerId="LiveId" clId="{3A17866F-5BBB-479B-9D32-2BAB79BBD3E7}" dt="2020-11-27T10:34:16.124" v="58" actId="47"/>
        <pc:sldMkLst>
          <pc:docMk/>
          <pc:sldMk cId="2972385683" sldId="358"/>
        </pc:sldMkLst>
      </pc:sldChg>
      <pc:sldChg chg="del">
        <pc:chgData name="Indu Sekhar Dantu" userId="4218edbc7ffe59d5" providerId="LiveId" clId="{3A17866F-5BBB-479B-9D32-2BAB79BBD3E7}" dt="2020-11-27T10:34:14.636" v="57" actId="47"/>
        <pc:sldMkLst>
          <pc:docMk/>
          <pc:sldMk cId="3305605232" sldId="365"/>
        </pc:sldMkLst>
      </pc:sldChg>
      <pc:sldChg chg="addSp delSp modSp mod">
        <pc:chgData name="Indu Sekhar Dantu" userId="4218edbc7ffe59d5" providerId="LiveId" clId="{3A17866F-5BBB-479B-9D32-2BAB79BBD3E7}" dt="2020-11-24T15:14:26.027" v="53" actId="1036"/>
        <pc:sldMkLst>
          <pc:docMk/>
          <pc:sldMk cId="711155402" sldId="367"/>
        </pc:sldMkLst>
        <pc:spChg chg="del mod">
          <ac:chgData name="Indu Sekhar Dantu" userId="4218edbc7ffe59d5" providerId="LiveId" clId="{3A17866F-5BBB-479B-9D32-2BAB79BBD3E7}" dt="2020-11-24T15:13:04.953" v="1" actId="478"/>
          <ac:spMkLst>
            <pc:docMk/>
            <pc:sldMk cId="711155402" sldId="367"/>
            <ac:spMk id="2" creationId="{90DCA56C-7A25-4BD4-AA72-5256E68BE4CB}"/>
          </ac:spMkLst>
        </pc:spChg>
        <pc:spChg chg="del mod">
          <ac:chgData name="Indu Sekhar Dantu" userId="4218edbc7ffe59d5" providerId="LiveId" clId="{3A17866F-5BBB-479B-9D32-2BAB79BBD3E7}" dt="2020-11-24T15:13:57.991" v="31" actId="478"/>
          <ac:spMkLst>
            <pc:docMk/>
            <pc:sldMk cId="711155402" sldId="367"/>
            <ac:spMk id="3" creationId="{BBBCF363-1123-45B1-8A9A-ABCDA40EF3F2}"/>
          </ac:spMkLst>
        </pc:spChg>
        <pc:spChg chg="add del mod">
          <ac:chgData name="Indu Sekhar Dantu" userId="4218edbc7ffe59d5" providerId="LiveId" clId="{3A17866F-5BBB-479B-9D32-2BAB79BBD3E7}" dt="2020-11-24T15:13:07.198" v="2" actId="478"/>
          <ac:spMkLst>
            <pc:docMk/>
            <pc:sldMk cId="711155402" sldId="367"/>
            <ac:spMk id="6" creationId="{7E270401-BB87-49A7-B1EB-8AFA69C64CB6}"/>
          </ac:spMkLst>
        </pc:spChg>
        <pc:spChg chg="add del mod">
          <ac:chgData name="Indu Sekhar Dantu" userId="4218edbc7ffe59d5" providerId="LiveId" clId="{3A17866F-5BBB-479B-9D32-2BAB79BBD3E7}" dt="2020-11-24T15:14:00" v="32" actId="478"/>
          <ac:spMkLst>
            <pc:docMk/>
            <pc:sldMk cId="711155402" sldId="367"/>
            <ac:spMk id="10" creationId="{13625FD4-A960-43EE-897B-BD689E759FD3}"/>
          </ac:spMkLst>
        </pc:spChg>
        <pc:picChg chg="del">
          <ac:chgData name="Indu Sekhar Dantu" userId="4218edbc7ffe59d5" providerId="LiveId" clId="{3A17866F-5BBB-479B-9D32-2BAB79BBD3E7}" dt="2020-11-24T15:13:10.042" v="3" actId="478"/>
          <ac:picMkLst>
            <pc:docMk/>
            <pc:sldMk cId="711155402" sldId="367"/>
            <ac:picMk id="5" creationId="{D011E263-3212-4780-A140-E652B108BDC5}"/>
          </ac:picMkLst>
        </pc:picChg>
        <pc:picChg chg="add mod">
          <ac:chgData name="Indu Sekhar Dantu" userId="4218edbc7ffe59d5" providerId="LiveId" clId="{3A17866F-5BBB-479B-9D32-2BAB79BBD3E7}" dt="2020-11-24T15:14:26.027" v="53" actId="1036"/>
          <ac:picMkLst>
            <pc:docMk/>
            <pc:sldMk cId="711155402" sldId="367"/>
            <ac:picMk id="8" creationId="{0BC0A9C3-0298-449C-A6AC-726D2B16D6C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3/2/2021</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3/2/2021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3/2/2021</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3/2/2021</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3/2/2021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244442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5426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9628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30656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57986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32173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8651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99679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80726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39980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4933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006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8984328" y="1226003"/>
            <a:ext cx="3173413" cy="276999"/>
          </a:xfrm>
        </p:spPr>
        <p:txBody>
          <a:bodyPr/>
          <a:lstStyle/>
          <a:p>
            <a:pPr lvl="0"/>
            <a:endParaRPr lang="en-IN" noProof="0"/>
          </a:p>
        </p:txBody>
      </p:sp>
      <p:sp>
        <p:nvSpPr>
          <p:cNvPr id="2" name="Title 1"/>
          <p:cNvSpPr>
            <a:spLocks noGrp="1"/>
          </p:cNvSpPr>
          <p:nvPr>
            <p:ph type="title"/>
          </p:nvPr>
        </p:nvSpPr>
        <p:spPr>
          <a:xfrm>
            <a:off x="253667" y="333043"/>
            <a:ext cx="9486900" cy="369332"/>
          </a:xfrm>
          <a:prstGeom prst="rect">
            <a:avLst/>
          </a:prstGeom>
        </p:spPr>
        <p:txBody>
          <a:bodyPr/>
          <a:lstStyle>
            <a:lvl1pPr>
              <a:defRPr sz="2400" b="1">
                <a:solidFill>
                  <a:schemeClr val="tx2"/>
                </a:solidFill>
              </a:defRPr>
            </a:lvl1pPr>
          </a:lstStyle>
          <a:p>
            <a:r>
              <a:rPr lang="en-US"/>
              <a:t>Click to edit Master title style</a:t>
            </a:r>
            <a:endParaRPr lang="en-IN"/>
          </a:p>
        </p:txBody>
      </p:sp>
    </p:spTree>
    <p:extLst>
      <p:ext uri="{BB962C8B-B14F-4D97-AF65-F5344CB8AC3E}">
        <p14:creationId xmlns:p14="http://schemas.microsoft.com/office/powerpoint/2010/main" val="1249141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Date Placeholder 3">
            <a:extLst>
              <a:ext uri="{FF2B5EF4-FFF2-40B4-BE49-F238E27FC236}">
                <a16:creationId xmlns:a16="http://schemas.microsoft.com/office/drawing/2014/main" id="{0469D3B9-EA65-4626-A6E1-48087CA72D6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6B51FA-9BF1-404B-8756-C7D941F989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6A7D71-7F1B-4E54-8389-6F767E65A6A5}"/>
              </a:ext>
            </a:extLst>
          </p:cNvPr>
          <p:cNvSpPr>
            <a:spLocks noGrp="1"/>
          </p:cNvSpPr>
          <p:nvPr>
            <p:ph type="sldNum" sz="quarter" idx="12"/>
          </p:nvPr>
        </p:nvSpPr>
        <p:spPr/>
        <p:txBody>
          <a:bodyPr/>
          <a:lstStyle>
            <a:lvl1pPr>
              <a:defRPr/>
            </a:lvl1pPr>
          </a:lstStyle>
          <a:p>
            <a:fld id="{6760B749-CA15-4FF1-B934-017EA7AF7611}" type="slidenum">
              <a:rPr lang="en-US" altLang="en-US"/>
              <a:pPr/>
              <a:t>‹#›</a:t>
            </a:fld>
            <a:endParaRPr lang="en-US" altLang="en-US"/>
          </a:p>
        </p:txBody>
      </p:sp>
    </p:spTree>
    <p:extLst>
      <p:ext uri="{BB962C8B-B14F-4D97-AF65-F5344CB8AC3E}">
        <p14:creationId xmlns:p14="http://schemas.microsoft.com/office/powerpoint/2010/main" val="367697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3/2/2021</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3/2/2021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00296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Welcome to the Participants</a:t>
            </a:r>
          </a:p>
        </p:txBody>
      </p:sp>
      <p:sp>
        <p:nvSpPr>
          <p:cNvPr id="14" name="Content Placeholder 13"/>
          <p:cNvSpPr>
            <a:spLocks noGrp="1"/>
          </p:cNvSpPr>
          <p:nvPr>
            <p:ph idx="1"/>
          </p:nvPr>
        </p:nvSpPr>
        <p:spPr>
          <a:xfrm>
            <a:off x="1152938" y="1643269"/>
            <a:ext cx="9934161" cy="4767471"/>
          </a:xfrm>
        </p:spPr>
        <p:txBody>
          <a:bodyPr>
            <a:noAutofit/>
          </a:bodyPr>
          <a:lstStyle/>
          <a:p>
            <a:pPr marL="0" indent="0" algn="ctr">
              <a:buNone/>
            </a:pPr>
            <a:r>
              <a:rPr lang="en-IN" sz="2300" b="1" dirty="0">
                <a:effectLst/>
                <a:latin typeface="Century Gothic" panose="020B0502020202020204" pitchFamily="34" charset="0"/>
                <a:ea typeface="Calibri" panose="020F0502020204030204" pitchFamily="34" charset="0"/>
                <a:cs typeface="Times New Roman" panose="02020603050405020304" pitchFamily="18" charset="0"/>
              </a:rPr>
              <a:t>DISSA Course</a:t>
            </a:r>
          </a:p>
          <a:p>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IN" sz="2400" b="1" i="0" dirty="0">
              <a:solidFill>
                <a:srgbClr val="943126"/>
              </a:solidFill>
              <a:effectLst/>
              <a:latin typeface="Century Gothic" panose="020B0502020202020204" pitchFamily="34" charset="0"/>
              <a:cs typeface="Times New Roman" panose="02020603050405020304" pitchFamily="18" charset="0"/>
            </a:endParaRPr>
          </a:p>
          <a:p>
            <a:pPr marL="0" indent="0" algn="ctr">
              <a:buNone/>
            </a:pPr>
            <a:r>
              <a:rPr lang="en-IN" sz="2400" b="1" i="0" dirty="0">
                <a:solidFill>
                  <a:srgbClr val="943126"/>
                </a:solidFill>
                <a:effectLst/>
                <a:latin typeface="Century Gothic" panose="020B0502020202020204" pitchFamily="34" charset="0"/>
                <a:cs typeface="Times New Roman" panose="02020603050405020304" pitchFamily="18" charset="0"/>
              </a:rPr>
              <a:t>The Institute of Cost Accountants of India</a:t>
            </a:r>
          </a:p>
          <a:p>
            <a:pPr marL="0" indent="0" algn="ctr">
              <a:buNone/>
            </a:pPr>
            <a:r>
              <a:rPr lang="en-IN" sz="2400" b="1" dirty="0">
                <a:solidFill>
                  <a:srgbClr val="943126"/>
                </a:solidFill>
                <a:latin typeface="Century Gothic" panose="020B0502020202020204" pitchFamily="34" charset="0"/>
                <a:cs typeface="Times New Roman" panose="02020603050405020304" pitchFamily="18" charset="0"/>
              </a:rPr>
              <a:t>Kolkata</a:t>
            </a:r>
            <a:endParaRPr lang="en-IN" sz="2400" b="1" i="0" dirty="0">
              <a:solidFill>
                <a:srgbClr val="943126"/>
              </a:solidFill>
              <a:effectLst/>
              <a:latin typeface="Century Gothic" panose="020B0502020202020204" pitchFamily="34" charset="0"/>
              <a:cs typeface="Times New Roman" panose="02020603050405020304" pitchFamily="18" charset="0"/>
            </a:endParaRPr>
          </a:p>
          <a:p>
            <a:endParaRPr lang="en-IN"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30" name="Picture 6" descr="ICAI-CMA">
            <a:extLst>
              <a:ext uri="{FF2B5EF4-FFF2-40B4-BE49-F238E27FC236}">
                <a16:creationId xmlns:a16="http://schemas.microsoft.com/office/drawing/2014/main" id="{2587EB69-958A-4507-AD2E-C16CDC06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29" y="2666060"/>
            <a:ext cx="673846" cy="10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1"/>
            <a:ext cx="9603275" cy="4161181"/>
          </a:xfrm>
        </p:spPr>
        <p:txBody>
          <a:bodyPr>
            <a:noAutofit/>
          </a:bodyPr>
          <a:lstStyle/>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Helps </a:t>
            </a:r>
            <a:r>
              <a:rPr lang="en-IN" sz="1800" b="1" spc="-25"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C</a:t>
            </a: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urb </a:t>
            </a:r>
            <a:r>
              <a:rPr lang="en-IN" sz="1800" b="1" spc="-25"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S</a:t>
            </a: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hadow IT: </a:t>
            </a:r>
          </a:p>
          <a:p>
            <a:pPr marL="0" lvl="0" indent="0" algn="just">
              <a:lnSpc>
                <a:spcPct val="107000"/>
              </a:lnSpc>
              <a:spcBef>
                <a:spcPts val="200"/>
              </a:spcBef>
              <a:buNone/>
            </a:pPr>
            <a:endParaRPr lang="en-IN" sz="1800" b="1" spc="-25"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i="1" u="sng"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Risk and </a:t>
            </a:r>
            <a:r>
              <a:rPr lang="en-IN" sz="1800" b="1" i="1" u="sng"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S</a:t>
            </a:r>
            <a:r>
              <a:rPr lang="en-IN" sz="1800" b="1" i="1" u="sng"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pend increase</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when user do not understand what systems are in use or where corporate data resides.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Whenever a </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delay occurs</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in getting access to resources, employees turn to shadow IT.</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gn="just">
              <a:buNone/>
            </a:pPr>
            <a:endParaRPr lang="en-IN" sz="1800" dirty="0">
              <a:solidFill>
                <a:srgbClr val="0D0D0D"/>
              </a:solidFill>
              <a:effectLst/>
              <a:latin typeface="Calibri" panose="020F0502020204030204" pitchFamily="34" charset="0"/>
              <a:ea typeface="Times New Roman" panose="02020603050405020304" pitchFamily="18" charset="0"/>
            </a:endParaRP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It is helpful as it places the required framework to request and </a:t>
            </a:r>
            <a:r>
              <a:rPr lang="en-IN" sz="1800" b="1" i="1" dirty="0">
                <a:solidFill>
                  <a:srgbClr val="0D0D0D"/>
                </a:solidFill>
                <a:effectLst/>
                <a:latin typeface="Calibri" panose="020F0502020204030204" pitchFamily="34" charset="0"/>
                <a:ea typeface="Times New Roman" panose="02020603050405020304" pitchFamily="18" charset="0"/>
              </a:rPr>
              <a:t>access cloud resources quickly</a:t>
            </a:r>
            <a:r>
              <a:rPr lang="en-IN" sz="1800" dirty="0">
                <a:solidFill>
                  <a:srgbClr val="0D0D0D"/>
                </a:solidFill>
                <a:effectLst/>
                <a:latin typeface="Calibri" panose="020F0502020204030204" pitchFamily="34" charset="0"/>
                <a:ea typeface="Times New Roman" panose="02020603050405020304" pitchFamily="18" charset="0"/>
              </a:rPr>
              <a:t>. </a:t>
            </a:r>
          </a:p>
          <a:p>
            <a:pPr marL="0" indent="0" algn="just">
              <a:buNone/>
            </a:pPr>
            <a:endParaRPr lang="en-IN" sz="1800" dirty="0">
              <a:solidFill>
                <a:srgbClr val="0D0D0D"/>
              </a:solidFill>
              <a:effectLst/>
              <a:latin typeface="Calibri" panose="020F0502020204030204" pitchFamily="34" charset="0"/>
              <a:ea typeface="Times New Roman" panose="02020603050405020304" pitchFamily="18" charset="0"/>
            </a:endParaRP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It gives team members access to the </a:t>
            </a:r>
            <a:r>
              <a:rPr lang="en-IN" sz="1800" b="1" i="1" dirty="0">
                <a:solidFill>
                  <a:srgbClr val="0D0D0D"/>
                </a:solidFill>
                <a:effectLst/>
                <a:latin typeface="Calibri" panose="020F0502020204030204" pitchFamily="34" charset="0"/>
                <a:ea typeface="Times New Roman" panose="02020603050405020304" pitchFamily="18" charset="0"/>
              </a:rPr>
              <a:t>breadth of allowed cloud resources among compliance and budget constraints</a:t>
            </a:r>
            <a:r>
              <a:rPr lang="en-IN" sz="1800" dirty="0">
                <a:solidFill>
                  <a:srgbClr val="0D0D0D"/>
                </a:solidFill>
                <a:effectLst/>
                <a:latin typeface="Calibri" panose="020F0502020204030204" pitchFamily="34"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720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Reduces Labour: </a:t>
            </a:r>
          </a:p>
          <a:p>
            <a:pPr marL="0" lvl="0" indent="0" algn="just">
              <a:lnSpc>
                <a:spcPct val="107000"/>
              </a:lnSpc>
              <a:spcBef>
                <a:spcPts val="200"/>
              </a:spcBef>
              <a:buNone/>
            </a:pPr>
            <a:endParaRPr lang="en-IN" sz="1800" b="1" spc="-25"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Instead of using spreadsheets or any other similar manual processes that track accounts, cost, and compliance, the other way is to set guardrails at the appropriate point in user organizational hierarchy: these guardrails control access, budget, and policy the required projects.</a:t>
            </a:r>
          </a:p>
          <a:p>
            <a:pPr marL="0" lvl="0" indent="0" algn="just">
              <a:lnSpc>
                <a:spcPct val="107000"/>
              </a:lnSpc>
              <a:spcBef>
                <a:spcPts val="200"/>
              </a:spcBef>
              <a:buNone/>
            </a:pP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In addition to this, </a:t>
            </a:r>
            <a:r>
              <a:rPr lang="en-IN" sz="1800" b="1" i="1" dirty="0">
                <a:solidFill>
                  <a:srgbClr val="0D0D0D"/>
                </a:solidFill>
                <a:effectLst/>
                <a:latin typeface="Calibri" panose="020F0502020204030204" pitchFamily="34" charset="0"/>
                <a:ea typeface="Times New Roman" panose="02020603050405020304" pitchFamily="18" charset="0"/>
              </a:rPr>
              <a:t>complete Cloud Governance solutions offer enforcement actions</a:t>
            </a:r>
            <a:r>
              <a:rPr lang="en-IN" sz="1800" dirty="0">
                <a:solidFill>
                  <a:srgbClr val="0D0D0D"/>
                </a:solidFill>
                <a:effectLst/>
                <a:latin typeface="Calibri" panose="020F0502020204030204" pitchFamily="34" charset="0"/>
                <a:ea typeface="Times New Roman" panose="02020603050405020304" pitchFamily="18" charset="0"/>
              </a:rPr>
              <a:t> that allow user to do away with necessary follow-up actions after receiving an alert. </a:t>
            </a:r>
          </a:p>
          <a:p>
            <a:pPr marL="0" indent="0" algn="just">
              <a:buNone/>
            </a:pPr>
            <a:endParaRPr lang="en-IN" sz="1800" b="1" i="1" dirty="0">
              <a:solidFill>
                <a:srgbClr val="0D0D0D"/>
              </a:solidFill>
              <a:latin typeface="Calibri" panose="020F0502020204030204" pitchFamily="34" charset="0"/>
              <a:ea typeface="Times New Roman" panose="02020603050405020304" pitchFamily="18" charset="0"/>
            </a:endParaRPr>
          </a:p>
          <a:p>
            <a:pPr marL="0" indent="0" algn="just">
              <a:buNone/>
            </a:pPr>
            <a:r>
              <a:rPr lang="en-IN" sz="1800" b="1" i="1" dirty="0">
                <a:solidFill>
                  <a:srgbClr val="0D0D0D"/>
                </a:solidFill>
                <a:effectLst/>
                <a:latin typeface="Calibri" panose="020F0502020204030204" pitchFamily="34" charset="0"/>
                <a:ea typeface="Times New Roman" panose="02020603050405020304" pitchFamily="18" charset="0"/>
              </a:rPr>
              <a:t>Following Cloud Governance, best practices save time and effort</a:t>
            </a:r>
            <a:r>
              <a:rPr lang="en-IN" sz="1800" dirty="0">
                <a:solidFill>
                  <a:srgbClr val="0D0D0D"/>
                </a:solidFill>
                <a:effectLst/>
                <a:latin typeface="Calibri" panose="020F0502020204030204" pitchFamily="34" charset="0"/>
                <a:ea typeface="Times New Roman" panose="02020603050405020304" pitchFamily="18" charset="0"/>
              </a:rPr>
              <a:t> as it prevents non-compliant activities and budget overruns.</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741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1"/>
            <a:ext cx="9603275" cy="4187685"/>
          </a:xfrm>
        </p:spPr>
        <p:txBody>
          <a:bodyPr>
            <a:noAutofit/>
          </a:bodyPr>
          <a:lstStyle/>
          <a:p>
            <a:pPr marL="0" indent="0" algn="just">
              <a:lnSpc>
                <a:spcPct val="107000"/>
              </a:lnSpc>
              <a:spcAft>
                <a:spcPts val="800"/>
              </a:spcAft>
              <a:buNone/>
            </a:pPr>
            <a:r>
              <a:rPr lang="en-IN" sz="1800" b="1" spc="-25"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Governance Policy in Cloud</a:t>
            </a:r>
            <a:r>
              <a:rPr lang="en-IN" sz="1800" spc="-25" dirty="0">
                <a:latin typeface="Calibri" panose="020F0502020204030204" pitchFamily="34" charset="0"/>
                <a:ea typeface="Times New Roman" panose="02020603050405020304" pitchFamily="18" charset="0"/>
                <a:cs typeface="Times New Roman" panose="02020603050405020304" pitchFamily="18" charset="0"/>
              </a:rPr>
              <a:t>:</a:t>
            </a:r>
            <a:r>
              <a:rPr lang="en-IN" sz="1800" b="1" spc="-25" dirty="0">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Governance policies contain a set of protocols of how things should be regulated on the cloud. So, the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Cloud Governance policies should be created and regularly reviewed </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by the business executives, managers, and IT experts.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 Cloud Governance policy must include: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Standards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for the design of infrastructure.</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Monitoring</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of infrastructure and application.</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Security</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Policy.</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Programming</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Standards.</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Backup</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Recovery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ervices.</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47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Aft>
                <a:spcPts val="8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Certain sensitive information and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data should be restricted to all unauthorized users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Aft>
                <a:spcPts val="800"/>
              </a:spcAft>
            </a:pPr>
            <a:endPar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O</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ne should use proper authentication</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and permission level checks.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 Cloud Governance Model</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should be a proper roadmap for user cloud consumption, how do user plan a new deployment policy, how will user switch user application from one provider to another, what will be the deployment process,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who will evaluate them</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12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This Plan operates over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F</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our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L</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evels of Cloud Governance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Infrastructure or Virtualization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latform</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Operating Systems</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Platform / Application</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Business / User activity on that Platform</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 Firm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olicy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will help user run the business well</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otherwise, it will result in security loopholes, reduced performance, and permanent data loss. </a:t>
            </a:r>
          </a:p>
          <a:p>
            <a:pPr marL="0" indent="0" algn="just">
              <a:lnSpc>
                <a:spcPct val="107000"/>
              </a:lnSpc>
              <a:spcAft>
                <a:spcPts val="800"/>
              </a:spcAft>
              <a:buNone/>
            </a:pP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hoosing the best Cloud Governance solutions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and following best practices is essential.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25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Aft>
                <a:spcPts val="800"/>
              </a:spcAft>
              <a:buNone/>
            </a:pPr>
            <a:r>
              <a:rPr lang="en-IN" sz="1800" b="1" spc="-2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Top 6 Cloud Governance Principles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There are </a:t>
            </a:r>
            <a:r>
              <a:rPr lang="en-IN" sz="1800" b="1" i="1" dirty="0">
                <a:solidFill>
                  <a:srgbClr val="0D0D0D"/>
                </a:solidFill>
                <a:effectLst/>
                <a:latin typeface="Calibri" panose="020F0502020204030204" pitchFamily="34" charset="0"/>
                <a:ea typeface="Times New Roman" panose="02020603050405020304" pitchFamily="18" charset="0"/>
              </a:rPr>
              <a:t>Six </a:t>
            </a:r>
            <a:r>
              <a:rPr lang="en-IN" sz="1800" b="1" i="1" dirty="0">
                <a:solidFill>
                  <a:srgbClr val="0D0D0D"/>
                </a:solidFill>
                <a:latin typeface="Calibri" panose="020F0502020204030204" pitchFamily="34" charset="0"/>
                <a:ea typeface="Times New Roman" panose="02020603050405020304" pitchFamily="18" charset="0"/>
              </a:rPr>
              <a:t>G</a:t>
            </a:r>
            <a:r>
              <a:rPr lang="en-IN" sz="1800" b="1" i="1" dirty="0">
                <a:solidFill>
                  <a:srgbClr val="0D0D0D"/>
                </a:solidFill>
                <a:effectLst/>
                <a:latin typeface="Calibri" panose="020F0502020204030204" pitchFamily="34" charset="0"/>
                <a:ea typeface="Times New Roman" panose="02020603050405020304" pitchFamily="18" charset="0"/>
              </a:rPr>
              <a:t>overnance </a:t>
            </a:r>
            <a:r>
              <a:rPr lang="en-IN" sz="1800" b="1" i="1" dirty="0">
                <a:solidFill>
                  <a:srgbClr val="0D0D0D"/>
                </a:solidFill>
                <a:latin typeface="Calibri" panose="020F0502020204030204" pitchFamily="34" charset="0"/>
                <a:ea typeface="Times New Roman" panose="02020603050405020304" pitchFamily="18" charset="0"/>
              </a:rPr>
              <a:t>P</a:t>
            </a:r>
            <a:r>
              <a:rPr lang="en-IN" sz="1800" b="1" i="1" dirty="0">
                <a:solidFill>
                  <a:srgbClr val="0D0D0D"/>
                </a:solidFill>
                <a:effectLst/>
                <a:latin typeface="Calibri" panose="020F0502020204030204" pitchFamily="34" charset="0"/>
                <a:ea typeface="Times New Roman" panose="02020603050405020304" pitchFamily="18" charset="0"/>
              </a:rPr>
              <a:t>rinciples</a:t>
            </a:r>
            <a:r>
              <a:rPr lang="en-IN" sz="1800" dirty="0">
                <a:solidFill>
                  <a:srgbClr val="0D0D0D"/>
                </a:solidFill>
                <a:effectLst/>
                <a:latin typeface="Calibri" panose="020F0502020204030204" pitchFamily="34" charset="0"/>
                <a:ea typeface="Times New Roman" panose="02020603050405020304" pitchFamily="18" charset="0"/>
              </a:rPr>
              <a:t> for cloud-based solutions that are the basis for effective governance. </a:t>
            </a:r>
          </a:p>
          <a:p>
            <a:pPr algn="just"/>
            <a:endParaRPr lang="en-IN" sz="1800" dirty="0">
              <a:solidFill>
                <a:srgbClr val="0D0D0D"/>
              </a:solidFill>
              <a:effectLst/>
              <a:latin typeface="Calibri" panose="020F0502020204030204" pitchFamily="34" charset="0"/>
              <a:ea typeface="Times New Roman" panose="02020603050405020304" pitchFamily="18" charset="0"/>
            </a:endParaRPr>
          </a:p>
          <a:p>
            <a:pPr algn="just"/>
            <a:r>
              <a:rPr lang="en-IN" sz="1800" dirty="0">
                <a:solidFill>
                  <a:srgbClr val="0D0D0D"/>
                </a:solidFill>
                <a:effectLst/>
                <a:latin typeface="Calibri" panose="020F0502020204030204" pitchFamily="34" charset="0"/>
                <a:ea typeface="Times New Roman" panose="02020603050405020304" pitchFamily="18" charset="0"/>
              </a:rPr>
              <a:t>Every organization </a:t>
            </a:r>
            <a:r>
              <a:rPr lang="en-IN" sz="1800" b="1" i="1" dirty="0">
                <a:solidFill>
                  <a:srgbClr val="0D0D0D"/>
                </a:solidFill>
                <a:effectLst/>
                <a:latin typeface="Calibri" panose="020F0502020204030204" pitchFamily="34" charset="0"/>
                <a:ea typeface="Times New Roman" panose="02020603050405020304" pitchFamily="18" charset="0"/>
              </a:rPr>
              <a:t>varies in its governance necessities</a:t>
            </a:r>
            <a:r>
              <a:rPr lang="en-IN" sz="1800" dirty="0">
                <a:solidFill>
                  <a:srgbClr val="0D0D0D"/>
                </a:solidFill>
                <a:effectLst/>
                <a:latin typeface="Calibri" panose="020F0502020204030204" pitchFamily="34" charset="0"/>
                <a:ea typeface="Times New Roman" panose="02020603050405020304" pitchFamily="18" charset="0"/>
              </a:rPr>
              <a:t>. </a:t>
            </a:r>
          </a:p>
          <a:p>
            <a:pPr algn="just"/>
            <a:endParaRPr lang="en-IN" sz="1800" dirty="0">
              <a:solidFill>
                <a:srgbClr val="0D0D0D"/>
              </a:solidFill>
              <a:effectLst/>
              <a:latin typeface="Calibri" panose="020F0502020204030204" pitchFamily="34" charset="0"/>
              <a:ea typeface="Times New Roman" panose="02020603050405020304" pitchFamily="18" charset="0"/>
            </a:endParaRPr>
          </a:p>
          <a:p>
            <a:pPr algn="just"/>
            <a:r>
              <a:rPr lang="en-IN" sz="1800" dirty="0">
                <a:solidFill>
                  <a:srgbClr val="0D0D0D"/>
                </a:solidFill>
                <a:effectLst/>
                <a:latin typeface="Calibri" panose="020F0502020204030204" pitchFamily="34" charset="0"/>
                <a:ea typeface="Times New Roman" panose="02020603050405020304" pitchFamily="18" charset="0"/>
              </a:rPr>
              <a:t>Thus, it should be </a:t>
            </a:r>
            <a:r>
              <a:rPr lang="en-IN" sz="1800" b="1" i="1" dirty="0">
                <a:solidFill>
                  <a:srgbClr val="0D0D0D"/>
                </a:solidFill>
                <a:effectLst/>
                <a:latin typeface="Calibri" panose="020F0502020204030204" pitchFamily="34" charset="0"/>
                <a:ea typeface="Times New Roman" panose="02020603050405020304" pitchFamily="18" charset="0"/>
              </a:rPr>
              <a:t>necessary to amend the policies</a:t>
            </a:r>
            <a:r>
              <a:rPr lang="en-IN" sz="1800" dirty="0">
                <a:solidFill>
                  <a:srgbClr val="0D0D0D"/>
                </a:solidFill>
                <a:effectLst/>
                <a:latin typeface="Calibri" panose="020F0502020204030204" pitchFamily="34" charset="0"/>
                <a:ea typeface="Times New Roman" panose="02020603050405020304" pitchFamily="18" charset="0"/>
              </a:rPr>
              <a:t> to match user specific circumstances.</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74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lnSpc>
                <a:spcPct val="107000"/>
              </a:lnSpc>
              <a:spcBef>
                <a:spcPts val="200"/>
              </a:spcBef>
              <a:buNone/>
            </a:pPr>
            <a:endPar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Financial Management</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This point consists of </a:t>
            </a:r>
            <a:r>
              <a:rPr lang="en-IN" sz="1800" b="1"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B</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udget </a:t>
            </a:r>
            <a:r>
              <a:rPr lang="en-IN" sz="1800" b="1"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P</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olicies and Cost </a:t>
            </a:r>
            <a:r>
              <a:rPr lang="en-IN" sz="1800" b="1"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T</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rend </a:t>
            </a:r>
            <a:r>
              <a:rPr lang="en-IN" sz="1800" b="1"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P</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olicies</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Both of these policies are closely related as long as user need to be </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aware of cost trend influencers</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to determine </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whether budgets will meet</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or if user need to adjust them.</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endPar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Cost </a:t>
            </a:r>
            <a:r>
              <a:rPr lang="en-IN" sz="1800" b="1" spc="-25"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O</a:t>
            </a: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ptimization</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 Cost </a:t>
            </a:r>
            <a:r>
              <a:rPr lang="en-IN" sz="1800" b="1"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O</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ptimization </a:t>
            </a:r>
            <a:r>
              <a:rPr lang="en-IN" sz="1800" b="1"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P</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olicy</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reduces Cost by keeping user up-to-date with Opportunities to take advantage of committed use Discounts and Modifying user to Occasions when committed use Discounts are not being Utilized </a:t>
            </a:r>
            <a:r>
              <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F</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ully.</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07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lnSpc>
                <a:spcPct val="107000"/>
              </a:lnSpc>
              <a:spcBef>
                <a:spcPts val="200"/>
              </a:spcBef>
              <a:buNone/>
            </a:pPr>
            <a:endPar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Operational </a:t>
            </a:r>
            <a:r>
              <a:rPr lang="en-IN" sz="1800" b="1" spc="-25"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G</a:t>
            </a: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overnance</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The operational governance principle contains </a:t>
            </a:r>
            <a:r>
              <a:rPr lang="en-IN" sz="18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System Testing, two cost-cutting measures</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 identifying and terminating unused assets, and scheduling stop / start time for non-production instances used in the development, Software Testing, staging, and QA.</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endPar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Performance </a:t>
            </a:r>
            <a:r>
              <a:rPr lang="en-IN" sz="1800" b="1" spc="-25"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M</a:t>
            </a: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anagement</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 better model for governing cloud data relates to optimizing assets for their workloads. It consists of downgrading assets due to initial over-provisioning or a fall in demand – or upgrading them as demand will increase. Cloud Governance best practices also include ensuring that the stored data is in the most cost-effective location.</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61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lnSpc>
                <a:spcPct val="107000"/>
              </a:lnSpc>
              <a:spcBef>
                <a:spcPts val="200"/>
              </a:spcBef>
              <a:buNone/>
            </a:pPr>
            <a:endPar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Asset &amp; Configuration </a:t>
            </a:r>
            <a:r>
              <a:rPr lang="en-IN" sz="1800" b="1" spc="-25"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M</a:t>
            </a: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anagement</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Asset and configuration management consists of everything from consistent tagging for cost allocation to identifying non-conforming assets, like those who exceed the permitted capacity, incompatible with existing assets, or those who launched outside a U.S. Region.</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gn="just">
              <a:lnSpc>
                <a:spcPct val="107000"/>
              </a:lnSpc>
              <a:spcBef>
                <a:spcPts val="200"/>
              </a:spcBef>
              <a:buNone/>
            </a:pP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endPar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Security &amp; Incident Management</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Best Cloud Governance solutions or services cover multiple cloud security components and may need to be subdivided into smaller principles to address issues. For example, Encryption, Access controls, Security groups, Audit trails, Application access rules.</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06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25" dirty="0">
                <a:solidFill>
                  <a:srgbClr val="0D0D0D"/>
                </a:solidFill>
                <a:effectLst/>
                <a:latin typeface="Calibri" panose="020F0502020204030204" pitchFamily="34" charset="0"/>
                <a:ea typeface="Times New Roman" panose="02020603050405020304" pitchFamily="18" charset="0"/>
              </a:rPr>
              <a:t>Cloud Security Governance Challenges</a:t>
            </a:r>
            <a:endParaRPr lang="en-IN" sz="1800" b="1" dirty="0">
              <a:effectLst/>
              <a:latin typeface="Times New Roman" panose="02020603050405020304" pitchFamily="18" charset="0"/>
              <a:ea typeface="Times New Roman" panose="02020603050405020304" pitchFamily="18" charset="0"/>
            </a:endParaRP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Some of the challenges that Cloud Governance features help us in tackling are:</a:t>
            </a:r>
            <a:endParaRPr lang="en-IN" sz="1800" dirty="0">
              <a:effectLst/>
              <a:latin typeface="Times New Roman" panose="02020603050405020304" pitchFamily="18" charset="0"/>
              <a:ea typeface="Times New Roman" panose="02020603050405020304" pitchFamily="18" charset="0"/>
            </a:endParaRPr>
          </a:p>
          <a:p>
            <a:pPr marL="0" lvl="0" indent="0" algn="just">
              <a:lnSpc>
                <a:spcPct val="107000"/>
              </a:lnSpc>
              <a:spcBef>
                <a:spcPts val="200"/>
              </a:spcBef>
              <a:buNone/>
            </a:pPr>
            <a:endPar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Performance Management</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When any business uses cloud services, it is the service provider’s responsibility to supply proper services and enhance performance.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If the service provider goes down, then the client’s performance using the Cloud Governance services will also go down.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To avoid such conditions, a proper Governance Cloud Model, a set of policies, and choosing one of the best Cloud Governance solutions can be helpful.</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75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9"/>
            <a:ext cx="8637073" cy="1318050"/>
          </a:xfrm>
        </p:spPr>
        <p:txBody>
          <a:bodyPr>
            <a:normAutofit/>
          </a:bodyPr>
          <a:lstStyle/>
          <a:p>
            <a:pPr algn="ctr"/>
            <a:r>
              <a:rPr lang="en-IN" sz="3200" cap="none">
                <a:solidFill>
                  <a:schemeClr val="tx1">
                    <a:lumMod val="95000"/>
                    <a:lumOff val="5000"/>
                  </a:schemeClr>
                </a:solidFill>
                <a:effectLst/>
                <a:ea typeface="Tahoma" panose="020B0604030504040204" pitchFamily="34" charset="0"/>
                <a:cs typeface="Tahoma" panose="020B0604030504040204" pitchFamily="34" charset="0"/>
              </a:rPr>
              <a:t>B. Cloud </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Computing Management Audit</a:t>
            </a:r>
            <a:endParaRPr lang="en-US" sz="3200" cap="none" dirty="0">
              <a:solidFill>
                <a:schemeClr val="tx1">
                  <a:lumMod val="95000"/>
                  <a:lumOff val="5000"/>
                </a:schemeClr>
              </a:solidFill>
              <a:ea typeface="Tahoma" panose="020B0604030504040204" pitchFamily="34" charset="0"/>
              <a:cs typeface="Tahoma" panose="020B0604030504040204" pitchFamily="34" charset="0"/>
            </a:endParaRP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a:t>
            </a:r>
            <a:r>
              <a:rPr lang="en-US" sz="2900" b="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Puvvala</a:t>
            </a:r>
            <a:endPar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spTree>
    <p:extLst>
      <p:ext uri="{BB962C8B-B14F-4D97-AF65-F5344CB8AC3E}">
        <p14:creationId xmlns:p14="http://schemas.microsoft.com/office/powerpoint/2010/main" val="73852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25" dirty="0">
                <a:solidFill>
                  <a:srgbClr val="0D0D0D"/>
                </a:solidFill>
                <a:effectLst/>
                <a:latin typeface="Calibri" panose="020F0502020204030204" pitchFamily="34" charset="0"/>
                <a:ea typeface="Times New Roman" panose="02020603050405020304" pitchFamily="18" charset="0"/>
              </a:rPr>
              <a:t>Cloud Security Governance Challenges</a:t>
            </a:r>
            <a:endParaRPr lang="en-IN" sz="1800" b="1" dirty="0">
              <a:effectLst/>
              <a:latin typeface="Times New Roman" panose="02020603050405020304" pitchFamily="18" charset="0"/>
              <a:ea typeface="Times New Roman" panose="02020603050405020304" pitchFamily="18" charset="0"/>
            </a:endParaRP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Some of the challenges that Cloud Governance features help us in tackling are:-</a:t>
            </a:r>
            <a:endParaRPr lang="en-IN" sz="1800" dirty="0">
              <a:effectLst/>
              <a:latin typeface="Times New Roman" panose="02020603050405020304" pitchFamily="18" charset="0"/>
              <a:ea typeface="Times New Roman" panose="02020603050405020304" pitchFamily="18" charset="0"/>
            </a:endParaRPr>
          </a:p>
          <a:p>
            <a:pPr marL="0" lvl="0" indent="0" algn="just">
              <a:lnSpc>
                <a:spcPct val="107000"/>
              </a:lnSpc>
              <a:spcBef>
                <a:spcPts val="200"/>
              </a:spcBef>
              <a:buNone/>
            </a:pPr>
            <a:endPar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Performance Management</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When any business uses cloud services, it is the service provider’s responsibility to supply proper services and enhance performance.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If the service provider goes down, then the client’s performance using the Cloud Governance services will also go down.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To avoid such conditions, a proper Governance Cloud Model, a set of policies, and choosing one of the best Cloud Governance solutions can be helpful.</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96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Governance/Control</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lvl="0" indent="0" algn="just">
              <a:lnSpc>
                <a:spcPct val="107000"/>
              </a:lnSpc>
              <a:spcBef>
                <a:spcPts val="200"/>
              </a:spcBef>
              <a:buNone/>
            </a:pPr>
            <a:endPar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 proper set of policies and procedures helps to support user organizational strategies and business goals.</a:t>
            </a:r>
            <a:endParaRPr lang="en-IN" sz="1800"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rPr>
              <a:t>It will enhance the business and will reduce the operational cost of the company.</a:t>
            </a:r>
            <a:endParaRPr lang="en-IN" sz="1800" dirty="0">
              <a:effectLst/>
              <a:latin typeface="Times New Roman" panose="02020603050405020304" pitchFamily="18" charset="0"/>
              <a:ea typeface="Times New Roman" panose="02020603050405020304" pitchFamily="18" charset="0"/>
            </a:endParaRPr>
          </a:p>
          <a:p>
            <a:pPr marL="0" lvl="0" indent="0" algn="just">
              <a:lnSpc>
                <a:spcPct val="107000"/>
              </a:lnSpc>
              <a:spcBef>
                <a:spcPts val="200"/>
              </a:spcBef>
              <a:buNone/>
            </a:pPr>
            <a:endPar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83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lnSpc>
                <a:spcPct val="107000"/>
              </a:lnSpc>
              <a:spcBef>
                <a:spcPts val="200"/>
              </a:spcBef>
              <a:buNone/>
            </a:pPr>
            <a:endPar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Cost Management</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Organizations using cloud services will be in profit as it is a very cost-effective approach. The policies are designed in such a way that, if followed, will result in high profit.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 properly considered Cloud Governance Model optimizes cost by conducting better financial analytics and automating policies, or keeping management reporting practice will help provide cost management.</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22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Security Issues</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The security of the data is also one of the major concerns.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Bef>
                <a:spcPts val="200"/>
              </a:spcBef>
              <a:buFont typeface="Wingdings" panose="05000000000000000000" pitchFamily="2" charset="2"/>
              <a:buChar char="ü"/>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It is so because the security lope holes can be avoided by using some strict rules, Cloud Governance best practices, and policies. </a:t>
            </a:r>
          </a:p>
          <a:p>
            <a:pPr lvl="0" algn="just">
              <a:lnSpc>
                <a:spcPct val="107000"/>
              </a:lnSpc>
              <a:spcBef>
                <a:spcPts val="200"/>
              </a:spcBef>
              <a:buFont typeface="Wingdings" panose="05000000000000000000" pitchFamily="2" charset="2"/>
              <a:buChar char="ü"/>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Bef>
                <a:spcPts val="200"/>
              </a:spcBef>
              <a:buFont typeface="Wingdings" panose="05000000000000000000" pitchFamily="2" charset="2"/>
              <a:buChar char="ü"/>
            </a:pP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 Governance Model should build proper authentication policies to protect the confidentiality, integrity, and availability of the information. </a:t>
            </a:r>
          </a:p>
          <a:p>
            <a:pPr marL="0" lvl="0" indent="0" algn="just">
              <a:lnSpc>
                <a:spcPct val="107000"/>
              </a:lnSpc>
              <a:spcBef>
                <a:spcPts val="200"/>
              </a:spcBef>
              <a:buNone/>
            </a:pPr>
            <a:endParaRPr lang="en-IN" sz="18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32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25" dirty="0">
                <a:solidFill>
                  <a:srgbClr val="0D0D0D"/>
                </a:solidFill>
                <a:effectLst/>
                <a:latin typeface="Calibri" panose="020F0502020204030204" pitchFamily="34" charset="0"/>
                <a:ea typeface="Times New Roman" panose="02020603050405020304" pitchFamily="18" charset="0"/>
              </a:rPr>
              <a:t>Cloud Governance Best Practices</a:t>
            </a:r>
            <a:endParaRPr lang="en-IN" sz="1800" b="1" dirty="0">
              <a:effectLst/>
              <a:latin typeface="Times New Roman" panose="02020603050405020304" pitchFamily="18" charset="0"/>
              <a:ea typeface="Times New Roman" panose="02020603050405020304" pitchFamily="18" charset="0"/>
            </a:endParaRPr>
          </a:p>
          <a:p>
            <a:pPr algn="just"/>
            <a:endParaRPr lang="en-IN" sz="1800" dirty="0">
              <a:solidFill>
                <a:srgbClr val="0D0D0D"/>
              </a:solidFill>
              <a:effectLst/>
              <a:latin typeface="Calibri" panose="020F0502020204030204" pitchFamily="34" charset="0"/>
              <a:ea typeface="Times New Roman" panose="02020603050405020304" pitchFamily="18" charset="0"/>
            </a:endParaRPr>
          </a:p>
          <a:p>
            <a:pPr algn="just"/>
            <a:r>
              <a:rPr lang="en-IN" sz="1800" dirty="0">
                <a:solidFill>
                  <a:srgbClr val="0D0D0D"/>
                </a:solidFill>
                <a:effectLst/>
                <a:latin typeface="Calibri" panose="020F0502020204030204" pitchFamily="34" charset="0"/>
                <a:ea typeface="Times New Roman" panose="02020603050405020304" pitchFamily="18" charset="0"/>
              </a:rPr>
              <a:t>Cloud governance’s best practices vary for each business as per their objectives and level of the cloud journey. </a:t>
            </a:r>
          </a:p>
          <a:p>
            <a:pPr algn="just"/>
            <a:endParaRPr lang="en-IN" sz="1800" dirty="0">
              <a:solidFill>
                <a:srgbClr val="0D0D0D"/>
              </a:solidFill>
              <a:latin typeface="Calibri" panose="020F0502020204030204" pitchFamily="34" charset="0"/>
              <a:ea typeface="Times New Roman" panose="02020603050405020304" pitchFamily="18" charset="0"/>
            </a:endParaRPr>
          </a:p>
          <a:p>
            <a:pPr algn="just"/>
            <a:r>
              <a:rPr lang="en-IN" sz="1800" dirty="0">
                <a:solidFill>
                  <a:srgbClr val="0D0D0D"/>
                </a:solidFill>
                <a:effectLst/>
                <a:latin typeface="Calibri" panose="020F0502020204030204" pitchFamily="34" charset="0"/>
                <a:ea typeface="Times New Roman" panose="02020603050405020304" pitchFamily="18" charset="0"/>
              </a:rPr>
              <a:t>Also, today there are thousands of Cloud Governance solutions providers available in the online marketplace. </a:t>
            </a:r>
          </a:p>
          <a:p>
            <a:pPr algn="just"/>
            <a:endParaRPr lang="en-IN" sz="1800" dirty="0">
              <a:solidFill>
                <a:srgbClr val="0D0D0D"/>
              </a:solidFill>
              <a:latin typeface="Calibri" panose="020F0502020204030204" pitchFamily="34" charset="0"/>
              <a:ea typeface="Times New Roman" panose="02020603050405020304" pitchFamily="18" charset="0"/>
            </a:endParaRPr>
          </a:p>
          <a:p>
            <a:pPr algn="just"/>
            <a:r>
              <a:rPr lang="en-IN" sz="1800" dirty="0">
                <a:solidFill>
                  <a:srgbClr val="0D0D0D"/>
                </a:solidFill>
                <a:effectLst/>
                <a:latin typeface="Calibri" panose="020F0502020204030204" pitchFamily="34" charset="0"/>
                <a:ea typeface="Times New Roman" panose="02020603050405020304" pitchFamily="18" charset="0"/>
              </a:rPr>
              <a:t>One needs to analyse the business assets and performance and then build accordingly.</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7827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Computing</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 Whether provided to organizations via Infrastructure as a Service (IaaS), Platform as a Service (PaaS) or Software as a Service (SaaS) – presents an array of risk factors for organizations.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Internal audit has an essential role to play in helping management and the board identify, consider, and manage these risks, and in determining whether they are being adequately mitigated.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01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Ubiquity: The New Norm for a Once-Niche Model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computing services are now ubiquitous.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According to the 2019 Right Scale State of the Cloud Report, 94 percent of organizations use the cloud and the average organization uses five cloud services.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387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Ubiquity: The New Norm for a Once-Niche Model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computing has transformed the way in which businesses consume and deliver IT services within their organizations.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By making computing resources, including computing power and data storage, available on-demand without the user’s direct oversight or management, cloud computing has empowered organizations and their employees with the flexibility to work anywhere, at any time, in real-time.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08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Issues and Risks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Organizations face a number of risks in using the cloud, including but not limited to: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Bypass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The unaddressed or unmitigated risks resulting from departments setting up their own technology environments via the cloud and sidestepping the organization’s IT protocols and controls.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Loss, theft or corruption of sensitive data</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The risk of severe reputational damage and possible criminal prosecution or civil action as a result of the loss of sensitive data.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User access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The risk that cloud providers will fail to adequately restrict data access.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8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Regulatory Compliance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The risk that organizations subject to regulatory oversight will be found non-compliant (e.g., requirements for the use and protection of personal data).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Data Location and Ownership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Depending on where data that is “in the cloud” is actually stored, the risk of failing to meet the requirements of that jurisdiction or of failing to meet customer or contract requirements restricting data storage to certain jurisdictions.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69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9"/>
            <a:ext cx="8637073" cy="1318050"/>
          </a:xfrm>
        </p:spPr>
        <p:txBody>
          <a:bodyPr>
            <a:normAutofit/>
          </a:bodyPr>
          <a:lstStyle/>
          <a:p>
            <a:pPr algn="ctr"/>
            <a:r>
              <a:rPr lang="en-IN" sz="3200" cap="none">
                <a:solidFill>
                  <a:schemeClr val="tx1">
                    <a:lumMod val="95000"/>
                    <a:lumOff val="5000"/>
                  </a:schemeClr>
                </a:solidFill>
                <a:effectLst/>
                <a:ea typeface="Tahoma" panose="020B0604030504040204" pitchFamily="34" charset="0"/>
                <a:cs typeface="Tahoma" panose="020B0604030504040204" pitchFamily="34" charset="0"/>
              </a:rPr>
              <a:t>II. Adopting </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the Cloud</a:t>
            </a:r>
            <a:endParaRPr lang="en-US" sz="3200" cap="none" dirty="0">
              <a:solidFill>
                <a:schemeClr val="tx1">
                  <a:lumMod val="95000"/>
                  <a:lumOff val="5000"/>
                </a:schemeClr>
              </a:solidFill>
              <a:ea typeface="Tahoma" panose="020B0604030504040204" pitchFamily="34" charset="0"/>
              <a:cs typeface="Tahoma" panose="020B0604030504040204" pitchFamily="34" charset="0"/>
            </a:endParaRP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a:t>
            </a:r>
            <a:r>
              <a:rPr lang="en-US" sz="2900" b="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Puvvala</a:t>
            </a:r>
            <a:endPar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Role of Internal Audit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Internal audit is in an excellent position to help management and the audit committee / board manage and mitigate these and other risks. </a:t>
            </a: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Four key areas of focus.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825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Creating a Cloud Strategy: </a:t>
            </a: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Internal audit should work with management to determine whether a strategy for the cloud is in place, aligned with the needs of the business and its IT strategy, and well-communicated. Among the questions that should be asked: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Has a business case been built for moving to the cloud?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Is it consistent with planned investments in application infrastructure?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814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Creating a Cloud Strategy:</a:t>
            </a: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Can the risks associated with cloud migration be adequately mitigated or accepted?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Would a move to the cloud enable the business to grow or scale more cost-efficiently?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What data, exactly, will be moved to the cloud?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Is critical data involved?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5974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Vendor Evaluation: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Internal audit can also play a key role in determining how well vendors are addressing risk and control.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Have cloud vendors adequately described the data security controls they will use?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Does the cloud vendor provide detailed descriptions of their security systems, including physical security and user access and authentication protocols?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93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Vendor Evaluation: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Security policies, vulnerability and penetration test results, and attestations on internal control environments should all be requested. Does the vendor have independent assessments of their control environment such as SSAE 16 or ISAE 3402 reports?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Are the vendor’s business continuity and disaster recovery plan adequate and aligned with the organization’s needs?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934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Implementation of a Cloud Computing Model: </a:t>
            </a:r>
          </a:p>
          <a:p>
            <a:pPr mar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Internal audit should assess the migration process and mitigating project risk. </a:t>
            </a: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Does the implementation align with the organization’s system development approach as well as with project management and change management methodologies? </a:t>
            </a: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Has the effectiveness of mitigating controls and strategies been assessed before implementation?</a:t>
            </a:r>
            <a:endParaRPr lang="en-IN"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793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Implementation of a Cloud Computing Model:</a:t>
            </a: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Service-level (SLAs) and operating-level agreements (OLAs) have particular importance in regard to cloud computing. </a:t>
            </a: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These provide objective measures of performance that can be directly linked with business risk. </a:t>
            </a:r>
          </a:p>
        </p:txBody>
      </p:sp>
    </p:spTree>
    <p:extLst>
      <p:ext uri="{BB962C8B-B14F-4D97-AF65-F5344CB8AC3E}">
        <p14:creationId xmlns:p14="http://schemas.microsoft.com/office/powerpoint/2010/main" val="1167801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Implementation of a Cloud Computing Model:</a:t>
            </a: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What about the provider’s responsibilities in regard to regulatory, legal and data protection and other requirements? </a:t>
            </a:r>
          </a:p>
          <a:p>
            <a:pPr algn="just">
              <a:buFont typeface="Wingdings" panose="05000000000000000000" pitchFamily="2" charset="2"/>
              <a:buChar char="ü"/>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Has a process been defined for identifying and reporting issues, including data breaches, data back-ups, and user access?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3487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Future is Cloud, if We Manage the Risk: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computing is a form of IT outsourcing, of course.</a:t>
            </a: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Just like any other outsourced service, the rules governing its provision (in the form of SLAs and OLAs) must be carefully defined, managed and monitored.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effectiveness of any contract depends on defining where the responsibilities lie and who bears the risk. </a:t>
            </a:r>
          </a:p>
        </p:txBody>
      </p:sp>
    </p:spTree>
    <p:extLst>
      <p:ext uri="{BB962C8B-B14F-4D97-AF65-F5344CB8AC3E}">
        <p14:creationId xmlns:p14="http://schemas.microsoft.com/office/powerpoint/2010/main" val="206790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Vendor Monitoring: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Internal Audit should also assess how well the vendor relationship is being monitored and controlled relative to SLAs and OLAs, and also whether issues, as they arise, are being adequately investigated and resolved.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Vendor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nternal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ontrol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ssessments, including SSAE 16s, penetration tests and vulnerability scans, should be routinely reviewed.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Is the cloud vendor adequately addressing regulatory requirements?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364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Aft>
                <a:spcPts val="8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Cloud Governance is a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set of rules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It applies specific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policies or principles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the use of </a:t>
            </a:r>
            <a:r>
              <a:rPr lang="en-IN" sz="1800" u="sng"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cloud computing services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This aims to </a:t>
            </a:r>
            <a:r>
              <a:rPr lang="en-IN" sz="1800" b="1" i="1" u="sng"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secure applications and data</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even if located distantly. </a:t>
            </a:r>
          </a:p>
        </p:txBody>
      </p:sp>
    </p:spTree>
    <p:extLst>
      <p:ext uri="{BB962C8B-B14F-4D97-AF65-F5344CB8AC3E}">
        <p14:creationId xmlns:p14="http://schemas.microsoft.com/office/powerpoint/2010/main" val="876088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Future is Cloud, if We Manage the Risk: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computing is a form of IT outsourcing, of course.</a:t>
            </a: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Just like any other outsourced service, the rules governing its provision (in the form of SLAs and OLAs) must be carefully defined, managed and monitored.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effectiveness of any contract depends on defining where the responsibilities lie and who bears the risk. </a:t>
            </a:r>
          </a:p>
        </p:txBody>
      </p:sp>
    </p:spTree>
    <p:extLst>
      <p:ext uri="{BB962C8B-B14F-4D97-AF65-F5344CB8AC3E}">
        <p14:creationId xmlns:p14="http://schemas.microsoft.com/office/powerpoint/2010/main" val="178905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spc="85"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Future is Cloud, if We Manage the Risk:</a:t>
            </a: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computing is no exception. </a:t>
            </a: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Internal Audit can make a vital contribution in identifying and evaluating the risks attending these relationships, including in the areas of performance level, business continuity and data protection.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513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09B7055-9267-49EB-9C0B-A1E68804365F}"/>
              </a:ext>
            </a:extLst>
          </p:cNvPr>
          <p:cNvSpPr txBox="1">
            <a:spLocks/>
          </p:cNvSpPr>
          <p:nvPr/>
        </p:nvSpPr>
        <p:spPr>
          <a:xfrm>
            <a:off x="3114261" y="1974575"/>
            <a:ext cx="5804452" cy="2252868"/>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T</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H</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A</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N</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K </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Y</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O</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U</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p:txBody>
      </p:sp>
      <p:sp>
        <p:nvSpPr>
          <p:cNvPr id="6" name="Subtitle 6">
            <a:extLst>
              <a:ext uri="{FF2B5EF4-FFF2-40B4-BE49-F238E27FC236}">
                <a16:creationId xmlns:a16="http://schemas.microsoft.com/office/drawing/2014/main" id="{73DE0085-77D6-4755-8A89-519AC4E9E21D}"/>
              </a:ext>
            </a:extLst>
          </p:cNvPr>
          <p:cNvSpPr txBox="1">
            <a:spLocks/>
          </p:cNvSpPr>
          <p:nvPr/>
        </p:nvSpPr>
        <p:spPr>
          <a:xfrm>
            <a:off x="5353877" y="4505740"/>
            <a:ext cx="5817711" cy="98811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2100" b="1" i="0" u="none" strike="noStrike" kern="1200" cap="none" spc="0" normalizeH="0" baseline="0" noProof="0" dirty="0">
                <a:ln>
                  <a:noFill/>
                </a:ln>
                <a:effectLst/>
                <a:uLnTx/>
                <a:uFillTx/>
                <a:latin typeface="Euphemia"/>
                <a:ea typeface="+mn-ea"/>
                <a:cs typeface="+mn-cs"/>
              </a:rPr>
              <a:t>CMA (</a:t>
            </a:r>
            <a:r>
              <a:rPr kumimoji="0" lang="en-IN" sz="2100" b="1" i="0" u="none" strike="noStrike" kern="1200" cap="none" spc="0" normalizeH="0" baseline="0" noProof="0" dirty="0" err="1">
                <a:ln>
                  <a:noFill/>
                </a:ln>
                <a:effectLst/>
                <a:uLnTx/>
                <a:uFillTx/>
                <a:latin typeface="Euphemia"/>
                <a:ea typeface="+mn-ea"/>
                <a:cs typeface="+mn-cs"/>
              </a:rPr>
              <a:t>Dr.</a:t>
            </a:r>
            <a:r>
              <a:rPr kumimoji="0" lang="en-IN" sz="2100" b="1" i="0" u="none" strike="noStrike" kern="1200" cap="none" spc="0" normalizeH="0" baseline="0" noProof="0" dirty="0">
                <a:ln>
                  <a:noFill/>
                </a:ln>
                <a:effectLst/>
                <a:uLnTx/>
                <a:uFillTx/>
                <a:latin typeface="Euphemia"/>
                <a:ea typeface="+mn-ea"/>
                <a:cs typeface="+mn-cs"/>
              </a:rPr>
              <a:t>) </a:t>
            </a:r>
            <a:r>
              <a:rPr kumimoji="0" lang="en-IN" sz="2100" b="1" i="0" u="none" strike="noStrike" kern="1200" cap="none" spc="0" normalizeH="0" baseline="0" noProof="0" dirty="0" err="1">
                <a:ln>
                  <a:noFill/>
                </a:ln>
                <a:effectLst/>
                <a:uLnTx/>
                <a:uFillTx/>
                <a:latin typeface="Euphemia"/>
                <a:ea typeface="+mn-ea"/>
                <a:cs typeface="+mn-cs"/>
              </a:rPr>
              <a:t>Puvvala</a:t>
            </a:r>
            <a:r>
              <a:rPr kumimoji="0" lang="en-IN" sz="2100" b="1" i="0" u="none" strike="noStrike" kern="1200" cap="none" spc="0" normalizeH="0" baseline="0" noProof="0" dirty="0">
                <a:ln>
                  <a:noFill/>
                </a:ln>
                <a:effectLst/>
                <a:uLnTx/>
                <a:uFillTx/>
                <a:latin typeface="Euphemia"/>
                <a:ea typeface="+mn-ea"/>
                <a:cs typeface="+mn-cs"/>
              </a:rPr>
              <a:t> Siva Rama Prasad</a:t>
            </a:r>
            <a:endParaRPr kumimoji="0" lang="en-IN" sz="2100" b="0"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IN" sz="1400" b="1"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1400" b="1" i="0" u="none" strike="noStrike" kern="1200" cap="none" spc="0" normalizeH="0" baseline="0" noProof="0" dirty="0" err="1">
                <a:ln>
                  <a:noFill/>
                </a:ln>
                <a:effectLst/>
                <a:uLnTx/>
                <a:uFillTx/>
                <a:latin typeface="Euphemia"/>
                <a:ea typeface="+mn-ea"/>
                <a:cs typeface="+mn-cs"/>
              </a:rPr>
              <a:t>M.Com</a:t>
            </a:r>
            <a:r>
              <a:rPr kumimoji="0" lang="en-IN" sz="1400" b="1" i="0" u="none" strike="noStrike" kern="1200" cap="none" spc="0" normalizeH="0" baseline="0" noProof="0" dirty="0">
                <a:ln>
                  <a:noFill/>
                </a:ln>
                <a:effectLst/>
                <a:uLnTx/>
                <a:uFillTx/>
                <a:latin typeface="Euphemia"/>
                <a:ea typeface="+mn-ea"/>
                <a:cs typeface="+mn-cs"/>
              </a:rPr>
              <a:t>., MBA (Finance)., FCMA., FCS., FIIBF., FIII (Life &amp; General)., MAIMA</a:t>
            </a:r>
            <a:endParaRPr kumimoji="0" lang="en-IN" sz="1400" b="0" i="0" u="none" strike="noStrike" kern="1200" cap="none" spc="0" normalizeH="0" baseline="0" noProof="0" dirty="0">
              <a:ln>
                <a:noFill/>
              </a:ln>
              <a:effectLst/>
              <a:uLnTx/>
              <a:uFillTx/>
              <a:latin typeface="Euphemia"/>
              <a:ea typeface="+mn-ea"/>
              <a:cs typeface="+mn-cs"/>
            </a:endParaRPr>
          </a:p>
        </p:txBody>
      </p:sp>
    </p:spTree>
    <p:extLst>
      <p:ext uri="{BB962C8B-B14F-4D97-AF65-F5344CB8AC3E}">
        <p14:creationId xmlns:p14="http://schemas.microsoft.com/office/powerpoint/2010/main" val="239459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Aft>
                <a:spcPts val="8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 best Cloud Governance Solutions</a:t>
            </a: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r>
              <a:rPr lang="en-IN" sz="1800" b="1" i="1" u="sng"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include People, Processes, and Technology</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It </a:t>
            </a:r>
            <a:r>
              <a:rPr lang="en-IN" sz="1800" b="1" i="1" u="sng"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basically refers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the decision-making processes, criteria, and policies involved in the planning, architecture, acquisition, deployment, operation, architecture, acquisition, implementation, operation, and management of a Cloud computing capability.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48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Cloud Governance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B</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est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ractices help to Optimize the Organization: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Operations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Doing it efficiently.</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Risk and Compliance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Doing it securely.</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Financial</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Doing more with less.</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789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7" name="Picture 6" descr="Cloud governance Best Practices, Services | XenonStack">
            <a:extLst>
              <a:ext uri="{FF2B5EF4-FFF2-40B4-BE49-F238E27FC236}">
                <a16:creationId xmlns:a16="http://schemas.microsoft.com/office/drawing/2014/main" id="{30BDCF2A-C4EC-47DD-AF5D-2E4793D3C2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98713" y="1524000"/>
            <a:ext cx="9598925" cy="4505739"/>
          </a:xfrm>
          <a:prstGeom prst="rect">
            <a:avLst/>
          </a:prstGeom>
          <a:noFill/>
          <a:ln>
            <a:noFill/>
          </a:ln>
        </p:spPr>
      </p:pic>
    </p:spTree>
    <p:extLst>
      <p:ext uri="{BB962C8B-B14F-4D97-AF65-F5344CB8AC3E}">
        <p14:creationId xmlns:p14="http://schemas.microsoft.com/office/powerpoint/2010/main" val="189445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nSpc>
                <a:spcPct val="107000"/>
              </a:lnSpc>
              <a:spcAft>
                <a:spcPts val="800"/>
              </a:spcAft>
              <a:buSzPts val="1000"/>
              <a:buNone/>
              <a:tabLst>
                <a:tab pos="457200" algn="l"/>
              </a:tabLst>
            </a:pPr>
            <a:endParaRPr lang="en-IN" sz="1800" b="1" spc="-25" dirty="0">
              <a:solidFill>
                <a:srgbClr val="0D0D0D"/>
              </a:solidFill>
              <a:effectLst/>
              <a:latin typeface="Calibri" panose="020F0502020204030204" pitchFamily="34" charset="0"/>
              <a:ea typeface="Calibri" panose="020F0502020204030204" pitchFamily="34" charset="0"/>
            </a:endParaRPr>
          </a:p>
          <a:p>
            <a:pPr marL="0" lvl="0" indent="0">
              <a:lnSpc>
                <a:spcPct val="107000"/>
              </a:lnSpc>
              <a:spcAft>
                <a:spcPts val="800"/>
              </a:spcAft>
              <a:buSzPts val="1000"/>
              <a:buNone/>
              <a:tabLst>
                <a:tab pos="457200" algn="l"/>
              </a:tabLst>
            </a:pPr>
            <a:r>
              <a:rPr lang="en-IN" sz="1800" b="1" spc="-25" dirty="0">
                <a:solidFill>
                  <a:srgbClr val="0D0D0D"/>
                </a:solidFill>
                <a:effectLst/>
                <a:latin typeface="Calibri" panose="020F0502020204030204" pitchFamily="34" charset="0"/>
                <a:ea typeface="Calibri" panose="020F0502020204030204" pitchFamily="34" charset="0"/>
              </a:rPr>
              <a:t>Importance of Cloud Governance</a:t>
            </a:r>
          </a:p>
          <a:p>
            <a:pPr marL="0" lvl="0" indent="0" algn="just">
              <a:lnSpc>
                <a:spcPct val="107000"/>
              </a:lnSpc>
              <a:spcBef>
                <a:spcPts val="200"/>
              </a:spcBef>
              <a:buNone/>
            </a:pPr>
            <a:endPar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Bef>
                <a:spcPts val="200"/>
              </a:spcBef>
              <a:buNone/>
            </a:pPr>
            <a:r>
              <a:rPr lang="en-IN" sz="1800" b="1"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Make it easier to manage cloud resources</a:t>
            </a:r>
            <a:r>
              <a:rPr lang="en-IN" sz="1800" spc="-25"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Cloud service providers like AWS (Amazon Web Services Solutions) and many others are </a:t>
            </a:r>
            <a:r>
              <a:rPr lang="en-IN" sz="1800" b="1" i="1" u="sng"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now advising customers to move multiple-tenant workloads</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residing in a </a:t>
            </a:r>
            <a:r>
              <a:rPr lang="en-IN" sz="1800" b="1" i="1" u="sng"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single cloud account</a:t>
            </a:r>
            <a:r>
              <a:rPr lang="en-IN" sz="18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or subscription into different accounts.</a:t>
            </a:r>
            <a:endParaRPr lang="en-IN"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4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Assessing Governance Solutions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nSpc>
                <a:spcPct val="107000"/>
              </a:lnSpc>
              <a:spcAft>
                <a:spcPts val="800"/>
              </a:spcAft>
              <a:buSzPts val="1000"/>
              <a:buNone/>
              <a:tabLst>
                <a:tab pos="457200" algn="l"/>
              </a:tabLst>
            </a:pPr>
            <a:endParaRPr lang="en-IN" sz="1800" b="1" spc="-25" dirty="0">
              <a:solidFill>
                <a:srgbClr val="0D0D0D"/>
              </a:solidFill>
              <a:effectLst/>
              <a:latin typeface="Calibri" panose="020F0502020204030204" pitchFamily="34" charset="0"/>
              <a:ea typeface="Calibri" panose="020F0502020204030204" pitchFamily="34" charset="0"/>
            </a:endParaRPr>
          </a:p>
          <a:p>
            <a:pPr marL="0" lvl="0" indent="0">
              <a:lnSpc>
                <a:spcPct val="107000"/>
              </a:lnSpc>
              <a:spcAft>
                <a:spcPts val="800"/>
              </a:spcAft>
              <a:buSzPts val="1000"/>
              <a:buNone/>
              <a:tabLst>
                <a:tab pos="457200" algn="l"/>
              </a:tabLst>
            </a:pPr>
            <a:r>
              <a:rPr lang="en-IN" sz="1800" b="1" spc="-25" dirty="0">
                <a:solidFill>
                  <a:srgbClr val="0D0D0D"/>
                </a:solidFill>
                <a:effectLst/>
                <a:latin typeface="Calibri" panose="020F0502020204030204" pitchFamily="34" charset="0"/>
                <a:ea typeface="Calibri" panose="020F0502020204030204" pitchFamily="34" charset="0"/>
              </a:rPr>
              <a:t>Importance of Cloud Governance</a:t>
            </a: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Using various accounts will </a:t>
            </a:r>
            <a:r>
              <a:rPr lang="en-IN" sz="1800" b="1" i="1" u="sng" dirty="0">
                <a:solidFill>
                  <a:srgbClr val="0D0D0D"/>
                </a:solidFill>
                <a:effectLst/>
                <a:latin typeface="Calibri" panose="020F0502020204030204" pitchFamily="34" charset="0"/>
                <a:ea typeface="Times New Roman" panose="02020603050405020304" pitchFamily="18" charset="0"/>
              </a:rPr>
              <a:t>manage distinct cloud workloads</a:t>
            </a:r>
            <a:r>
              <a:rPr lang="en-IN" sz="1800" dirty="0">
                <a:solidFill>
                  <a:srgbClr val="0D0D0D"/>
                </a:solidFill>
                <a:effectLst/>
                <a:latin typeface="Calibri" panose="020F0502020204030204" pitchFamily="34" charset="0"/>
                <a:ea typeface="Times New Roman" panose="02020603050405020304" pitchFamily="18" charset="0"/>
              </a:rPr>
              <a:t>, one of the best practices today to deliver precise access, control, and cost management. </a:t>
            </a: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Moreover, using </a:t>
            </a:r>
            <a:r>
              <a:rPr lang="en-IN" sz="1800" b="1" i="1" u="sng" dirty="0">
                <a:solidFill>
                  <a:srgbClr val="0D0D0D"/>
                </a:solidFill>
                <a:effectLst/>
                <a:latin typeface="Calibri" panose="020F0502020204030204" pitchFamily="34" charset="0"/>
                <a:ea typeface="Times New Roman" panose="02020603050405020304" pitchFamily="18" charset="0"/>
              </a:rPr>
              <a:t>Cloud Governance best practices limit the security and financial blast radius in an issue</a:t>
            </a:r>
            <a:r>
              <a:rPr lang="en-IN" sz="1800" dirty="0">
                <a:solidFill>
                  <a:srgbClr val="0D0D0D"/>
                </a:solidFill>
                <a:effectLst/>
                <a:latin typeface="Calibri" panose="020F0502020204030204" pitchFamily="34" charset="0"/>
                <a:ea typeface="Times New Roman" panose="02020603050405020304" pitchFamily="18" charset="0"/>
              </a:rPr>
              <a:t>. </a:t>
            </a:r>
          </a:p>
          <a:p>
            <a:pPr marL="0" indent="0" algn="just">
              <a:buNone/>
            </a:pPr>
            <a:r>
              <a:rPr lang="en-IN" sz="1800" dirty="0">
                <a:solidFill>
                  <a:srgbClr val="0D0D0D"/>
                </a:solidFill>
                <a:effectLst/>
                <a:latin typeface="Calibri" panose="020F0502020204030204" pitchFamily="34" charset="0"/>
                <a:ea typeface="Times New Roman" panose="02020603050405020304" pitchFamily="18" charset="0"/>
              </a:rPr>
              <a:t>Using the </a:t>
            </a:r>
            <a:r>
              <a:rPr lang="en-IN" sz="1800" b="1" i="1" u="sng" dirty="0">
                <a:solidFill>
                  <a:srgbClr val="0D0D0D"/>
                </a:solidFill>
                <a:effectLst/>
                <a:latin typeface="Calibri" panose="020F0502020204030204" pitchFamily="34" charset="0"/>
                <a:ea typeface="Times New Roman" panose="02020603050405020304" pitchFamily="18" charset="0"/>
              </a:rPr>
              <a:t>correct Governance Model of Cloud Services helps organize the volume of accounts</a:t>
            </a:r>
            <a:r>
              <a:rPr lang="en-IN" sz="1800" dirty="0">
                <a:solidFill>
                  <a:srgbClr val="0D0D0D"/>
                </a:solidFill>
                <a:effectLst/>
                <a:latin typeface="Calibri" panose="020F0502020204030204" pitchFamily="34" charset="0"/>
                <a:ea typeface="Times New Roman" panose="02020603050405020304" pitchFamily="18" charset="0"/>
              </a:rPr>
              <a:t> most organizations need and provide visibility around key cloud activities and trends.</a:t>
            </a:r>
            <a:endParaRPr lang="en-IN" sz="1800" dirty="0">
              <a:effectLst/>
              <a:latin typeface="Times New Roman" panose="02020603050405020304" pitchFamily="18" charset="0"/>
              <a:ea typeface="Times New Roman" panose="02020603050405020304" pitchFamily="18" charset="0"/>
            </a:endParaRPr>
          </a:p>
          <a:p>
            <a:pPr marL="0" lvl="0" indent="0">
              <a:lnSpc>
                <a:spcPct val="107000"/>
              </a:lnSpc>
              <a:spcAft>
                <a:spcPts val="800"/>
              </a:spcAft>
              <a:buSzPts val="1000"/>
              <a:buNone/>
              <a:tabLst>
                <a:tab pos="457200" algn="l"/>
              </a:tabLst>
            </a:pP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5304749"/>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2.xml><?xml version="1.0" encoding="utf-8"?>
<ds:datastoreItem xmlns:ds="http://schemas.openxmlformats.org/officeDocument/2006/customXml" ds:itemID="{FA1DB373-C1A1-4924-9AF2-F0436820150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{7EB00C54-0E32-4713-B688-67C713E3E415}tf66921596_win32</Template>
  <TotalTime>1112</TotalTime>
  <Words>2636</Words>
  <Application>Microsoft Office PowerPoint</Application>
  <PresentationFormat>Widescreen</PresentationFormat>
  <Paragraphs>259</Paragraphs>
  <Slides>42</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Arial</vt:lpstr>
      <vt:lpstr>Arial Narrow</vt:lpstr>
      <vt:lpstr>Calibri</vt:lpstr>
      <vt:lpstr>Calibri Light</vt:lpstr>
      <vt:lpstr>Century Gothic</vt:lpstr>
      <vt:lpstr>Euphemia</vt:lpstr>
      <vt:lpstr>Gill Sans MT</vt:lpstr>
      <vt:lpstr>Plantagenet Cherokee</vt:lpstr>
      <vt:lpstr>robotoregular</vt:lpstr>
      <vt:lpstr>Symbol</vt:lpstr>
      <vt:lpstr>Times New Roman</vt:lpstr>
      <vt:lpstr>Wingdings</vt:lpstr>
      <vt:lpstr>Gallery</vt:lpstr>
      <vt:lpstr>Academic Literature 16x9</vt:lpstr>
      <vt:lpstr>Welcome to the Participants</vt:lpstr>
      <vt:lpstr>B. Cloud Computing Management Audit</vt:lpstr>
      <vt:lpstr>II. Adopting the Cloud</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Assessing Governance Solutions</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Control &amp; Audit Perspective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Non-Deliverable Forward (NDF) market</dc:title>
  <dc:creator>Indu Sekhar Dantu</dc:creator>
  <cp:lastModifiedBy>Indu Sekhar Dantu</cp:lastModifiedBy>
  <cp:revision>39</cp:revision>
  <dcterms:created xsi:type="dcterms:W3CDTF">2020-10-01T03:17:05Z</dcterms:created>
  <dcterms:modified xsi:type="dcterms:W3CDTF">2021-03-02T12:56:43Z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