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8" r:id="rId5"/>
  </p:sldMasterIdLst>
  <p:notesMasterIdLst>
    <p:notesMasterId r:id="rId42"/>
  </p:notesMasterIdLst>
  <p:handoutMasterIdLst>
    <p:handoutMasterId r:id="rId43"/>
  </p:handoutMasterIdLst>
  <p:sldIdLst>
    <p:sldId id="629" r:id="rId6"/>
    <p:sldId id="366" r:id="rId7"/>
    <p:sldId id="256" r:id="rId8"/>
    <p:sldId id="639" r:id="rId9"/>
    <p:sldId id="640" r:id="rId10"/>
    <p:sldId id="641" r:id="rId11"/>
    <p:sldId id="364" r:id="rId12"/>
    <p:sldId id="630" r:id="rId13"/>
    <p:sldId id="368" r:id="rId14"/>
    <p:sldId id="631" r:id="rId15"/>
    <p:sldId id="369" r:id="rId16"/>
    <p:sldId id="632" r:id="rId17"/>
    <p:sldId id="370" r:id="rId18"/>
    <p:sldId id="633" r:id="rId19"/>
    <p:sldId id="371" r:id="rId20"/>
    <p:sldId id="372" r:id="rId21"/>
    <p:sldId id="642" r:id="rId22"/>
    <p:sldId id="634" r:id="rId23"/>
    <p:sldId id="635" r:id="rId24"/>
    <p:sldId id="375" r:id="rId25"/>
    <p:sldId id="636" r:id="rId26"/>
    <p:sldId id="377" r:id="rId27"/>
    <p:sldId id="378" r:id="rId28"/>
    <p:sldId id="379" r:id="rId29"/>
    <p:sldId id="367" r:id="rId30"/>
    <p:sldId id="382" r:id="rId31"/>
    <p:sldId id="383" r:id="rId32"/>
    <p:sldId id="384" r:id="rId33"/>
    <p:sldId id="638" r:id="rId34"/>
    <p:sldId id="385" r:id="rId35"/>
    <p:sldId id="386" r:id="rId36"/>
    <p:sldId id="387" r:id="rId37"/>
    <p:sldId id="388" r:id="rId38"/>
    <p:sldId id="389" r:id="rId39"/>
    <p:sldId id="390" r:id="rId40"/>
    <p:sldId id="26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u Sekhar Dantu" userId="4218edbc7ffe59d5" providerId="LiveId" clId="{3A17866F-5BBB-479B-9D32-2BAB79BBD3E7}"/>
    <pc:docChg chg="custSel delSld modSld">
      <pc:chgData name="Indu Sekhar Dantu" userId="4218edbc7ffe59d5" providerId="LiveId" clId="{3A17866F-5BBB-479B-9D32-2BAB79BBD3E7}" dt="2020-11-27T12:41:18.694" v="75" actId="20577"/>
      <pc:docMkLst>
        <pc:docMk/>
      </pc:docMkLst>
      <pc:sldChg chg="del">
        <pc:chgData name="Indu Sekhar Dantu" userId="4218edbc7ffe59d5" providerId="LiveId" clId="{3A17866F-5BBB-479B-9D32-2BAB79BBD3E7}" dt="2020-11-27T10:36:15.150" v="60" actId="47"/>
        <pc:sldMkLst>
          <pc:docMk/>
          <pc:sldMk cId="2412294028" sldId="263"/>
        </pc:sldMkLst>
      </pc:sldChg>
      <pc:sldChg chg="modSp mod">
        <pc:chgData name="Indu Sekhar Dantu" userId="4218edbc7ffe59d5" providerId="LiveId" clId="{3A17866F-5BBB-479B-9D32-2BAB79BBD3E7}" dt="2020-11-27T12:41:18.694" v="75" actId="20577"/>
        <pc:sldMkLst>
          <pc:docMk/>
          <pc:sldMk cId="2394598200" sldId="264"/>
        </pc:sldMkLst>
        <pc:spChg chg="mod">
          <ac:chgData name="Indu Sekhar Dantu" userId="4218edbc7ffe59d5" providerId="LiveId" clId="{3A17866F-5BBB-479B-9D32-2BAB79BBD3E7}" dt="2020-11-27T12:41:18.694" v="75" actId="20577"/>
          <ac:spMkLst>
            <pc:docMk/>
            <pc:sldMk cId="2394598200" sldId="264"/>
            <ac:spMk id="5" creationId="{709B7055-9267-49EB-9C0B-A1E68804365F}"/>
          </ac:spMkLst>
        </pc:spChg>
      </pc:sldChg>
      <pc:sldChg chg="del">
        <pc:chgData name="Indu Sekhar Dantu" userId="4218edbc7ffe59d5" providerId="LiveId" clId="{3A17866F-5BBB-479B-9D32-2BAB79BBD3E7}" dt="2020-11-27T10:36:17.395" v="63" actId="47"/>
        <pc:sldMkLst>
          <pc:docMk/>
          <pc:sldMk cId="323831672" sldId="273"/>
        </pc:sldMkLst>
      </pc:sldChg>
      <pc:sldChg chg="del">
        <pc:chgData name="Indu Sekhar Dantu" userId="4218edbc7ffe59d5" providerId="LiveId" clId="{3A17866F-5BBB-479B-9D32-2BAB79BBD3E7}" dt="2020-11-27T10:36:19.575" v="65" actId="47"/>
        <pc:sldMkLst>
          <pc:docMk/>
          <pc:sldMk cId="1071311220" sldId="274"/>
        </pc:sldMkLst>
      </pc:sldChg>
      <pc:sldChg chg="del">
        <pc:chgData name="Indu Sekhar Dantu" userId="4218edbc7ffe59d5" providerId="LiveId" clId="{3A17866F-5BBB-479B-9D32-2BAB79BBD3E7}" dt="2020-11-27T10:36:40.642" v="68" actId="47"/>
        <pc:sldMkLst>
          <pc:docMk/>
          <pc:sldMk cId="2587586936" sldId="280"/>
        </pc:sldMkLst>
      </pc:sldChg>
      <pc:sldChg chg="del">
        <pc:chgData name="Indu Sekhar Dantu" userId="4218edbc7ffe59d5" providerId="LiveId" clId="{3A17866F-5BBB-479B-9D32-2BAB79BBD3E7}" dt="2020-11-27T10:36:42.027" v="69" actId="47"/>
        <pc:sldMkLst>
          <pc:docMk/>
          <pc:sldMk cId="1725823708" sldId="287"/>
        </pc:sldMkLst>
      </pc:sldChg>
      <pc:sldChg chg="del">
        <pc:chgData name="Indu Sekhar Dantu" userId="4218edbc7ffe59d5" providerId="LiveId" clId="{3A17866F-5BBB-479B-9D32-2BAB79BBD3E7}" dt="2020-11-27T10:36:16.014" v="61" actId="47"/>
        <pc:sldMkLst>
          <pc:docMk/>
          <pc:sldMk cId="3804294966" sldId="299"/>
        </pc:sldMkLst>
      </pc:sldChg>
      <pc:sldChg chg="del">
        <pc:chgData name="Indu Sekhar Dantu" userId="4218edbc7ffe59d5" providerId="LiveId" clId="{3A17866F-5BBB-479B-9D32-2BAB79BBD3E7}" dt="2020-11-27T10:36:16.668" v="62" actId="47"/>
        <pc:sldMkLst>
          <pc:docMk/>
          <pc:sldMk cId="1079157938" sldId="300"/>
        </pc:sldMkLst>
      </pc:sldChg>
      <pc:sldChg chg="del">
        <pc:chgData name="Indu Sekhar Dantu" userId="4218edbc7ffe59d5" providerId="LiveId" clId="{3A17866F-5BBB-479B-9D32-2BAB79BBD3E7}" dt="2020-11-27T10:36:18.137" v="64" actId="47"/>
        <pc:sldMkLst>
          <pc:docMk/>
          <pc:sldMk cId="2797782353" sldId="301"/>
        </pc:sldMkLst>
      </pc:sldChg>
      <pc:sldChg chg="del">
        <pc:chgData name="Indu Sekhar Dantu" userId="4218edbc7ffe59d5" providerId="LiveId" clId="{3A17866F-5BBB-479B-9D32-2BAB79BBD3E7}" dt="2020-11-27T10:36:21.836" v="66" actId="47"/>
        <pc:sldMkLst>
          <pc:docMk/>
          <pc:sldMk cId="792295414" sldId="302"/>
        </pc:sldMkLst>
      </pc:sldChg>
      <pc:sldChg chg="del">
        <pc:chgData name="Indu Sekhar Dantu" userId="4218edbc7ffe59d5" providerId="LiveId" clId="{3A17866F-5BBB-479B-9D32-2BAB79BBD3E7}" dt="2020-11-27T10:30:29.524" v="54" actId="47"/>
        <pc:sldMkLst>
          <pc:docMk/>
          <pc:sldMk cId="3528890380" sldId="323"/>
        </pc:sldMkLst>
      </pc:sldChg>
      <pc:sldChg chg="del">
        <pc:chgData name="Indu Sekhar Dantu" userId="4218edbc7ffe59d5" providerId="LiveId" clId="{3A17866F-5BBB-479B-9D32-2BAB79BBD3E7}" dt="2020-11-27T10:30:30.607" v="55" actId="47"/>
        <pc:sldMkLst>
          <pc:docMk/>
          <pc:sldMk cId="1622551483" sldId="331"/>
        </pc:sldMkLst>
      </pc:sldChg>
      <pc:sldChg chg="del">
        <pc:chgData name="Indu Sekhar Dantu" userId="4218edbc7ffe59d5" providerId="LiveId" clId="{3A17866F-5BBB-479B-9D32-2BAB79BBD3E7}" dt="2020-11-27T10:30:32.297" v="56" actId="47"/>
        <pc:sldMkLst>
          <pc:docMk/>
          <pc:sldMk cId="3491670581" sldId="332"/>
        </pc:sldMkLst>
      </pc:sldChg>
      <pc:sldChg chg="del">
        <pc:chgData name="Indu Sekhar Dantu" userId="4218edbc7ffe59d5" providerId="LiveId" clId="{3A17866F-5BBB-479B-9D32-2BAB79BBD3E7}" dt="2020-11-27T10:36:14.430" v="59" actId="47"/>
        <pc:sldMkLst>
          <pc:docMk/>
          <pc:sldMk cId="3229602187" sldId="339"/>
        </pc:sldMkLst>
      </pc:sldChg>
      <pc:sldChg chg="del">
        <pc:chgData name="Indu Sekhar Dantu" userId="4218edbc7ffe59d5" providerId="LiveId" clId="{3A17866F-5BBB-479B-9D32-2BAB79BBD3E7}" dt="2020-11-27T10:36:36.863" v="67" actId="47"/>
        <pc:sldMkLst>
          <pc:docMk/>
          <pc:sldMk cId="2584847512" sldId="341"/>
        </pc:sldMkLst>
      </pc:sldChg>
      <pc:sldChg chg="del">
        <pc:chgData name="Indu Sekhar Dantu" userId="4218edbc7ffe59d5" providerId="LiveId" clId="{3A17866F-5BBB-479B-9D32-2BAB79BBD3E7}" dt="2020-11-27T10:34:16.124" v="58" actId="47"/>
        <pc:sldMkLst>
          <pc:docMk/>
          <pc:sldMk cId="2972385683" sldId="358"/>
        </pc:sldMkLst>
      </pc:sldChg>
      <pc:sldChg chg="del">
        <pc:chgData name="Indu Sekhar Dantu" userId="4218edbc7ffe59d5" providerId="LiveId" clId="{3A17866F-5BBB-479B-9D32-2BAB79BBD3E7}" dt="2020-11-27T10:34:14.636" v="57" actId="47"/>
        <pc:sldMkLst>
          <pc:docMk/>
          <pc:sldMk cId="3305605232" sldId="365"/>
        </pc:sldMkLst>
      </pc:sldChg>
      <pc:sldChg chg="addSp delSp modSp mod">
        <pc:chgData name="Indu Sekhar Dantu" userId="4218edbc7ffe59d5" providerId="LiveId" clId="{3A17866F-5BBB-479B-9D32-2BAB79BBD3E7}" dt="2020-11-24T15:14:26.027" v="53" actId="1036"/>
        <pc:sldMkLst>
          <pc:docMk/>
          <pc:sldMk cId="711155402" sldId="367"/>
        </pc:sldMkLst>
        <pc:spChg chg="del mod">
          <ac:chgData name="Indu Sekhar Dantu" userId="4218edbc7ffe59d5" providerId="LiveId" clId="{3A17866F-5BBB-479B-9D32-2BAB79BBD3E7}" dt="2020-11-24T15:13:04.953" v="1" actId="478"/>
          <ac:spMkLst>
            <pc:docMk/>
            <pc:sldMk cId="711155402" sldId="367"/>
            <ac:spMk id="2" creationId="{90DCA56C-7A25-4BD4-AA72-5256E68BE4CB}"/>
          </ac:spMkLst>
        </pc:spChg>
        <pc:spChg chg="del mod">
          <ac:chgData name="Indu Sekhar Dantu" userId="4218edbc7ffe59d5" providerId="LiveId" clId="{3A17866F-5BBB-479B-9D32-2BAB79BBD3E7}" dt="2020-11-24T15:13:57.991" v="31" actId="478"/>
          <ac:spMkLst>
            <pc:docMk/>
            <pc:sldMk cId="711155402" sldId="367"/>
            <ac:spMk id="3" creationId="{BBBCF363-1123-45B1-8A9A-ABCDA40EF3F2}"/>
          </ac:spMkLst>
        </pc:spChg>
        <pc:spChg chg="add del mod">
          <ac:chgData name="Indu Sekhar Dantu" userId="4218edbc7ffe59d5" providerId="LiveId" clId="{3A17866F-5BBB-479B-9D32-2BAB79BBD3E7}" dt="2020-11-24T15:13:07.198" v="2" actId="478"/>
          <ac:spMkLst>
            <pc:docMk/>
            <pc:sldMk cId="711155402" sldId="367"/>
            <ac:spMk id="6" creationId="{7E270401-BB87-49A7-B1EB-8AFA69C64CB6}"/>
          </ac:spMkLst>
        </pc:spChg>
        <pc:spChg chg="add del mod">
          <ac:chgData name="Indu Sekhar Dantu" userId="4218edbc7ffe59d5" providerId="LiveId" clId="{3A17866F-5BBB-479B-9D32-2BAB79BBD3E7}" dt="2020-11-24T15:14:00" v="32" actId="478"/>
          <ac:spMkLst>
            <pc:docMk/>
            <pc:sldMk cId="711155402" sldId="367"/>
            <ac:spMk id="10" creationId="{13625FD4-A960-43EE-897B-BD689E759FD3}"/>
          </ac:spMkLst>
        </pc:spChg>
        <pc:picChg chg="del">
          <ac:chgData name="Indu Sekhar Dantu" userId="4218edbc7ffe59d5" providerId="LiveId" clId="{3A17866F-5BBB-479B-9D32-2BAB79BBD3E7}" dt="2020-11-24T15:13:10.042" v="3" actId="478"/>
          <ac:picMkLst>
            <pc:docMk/>
            <pc:sldMk cId="711155402" sldId="367"/>
            <ac:picMk id="5" creationId="{D011E263-3212-4780-A140-E652B108BDC5}"/>
          </ac:picMkLst>
        </pc:picChg>
        <pc:picChg chg="add mod">
          <ac:chgData name="Indu Sekhar Dantu" userId="4218edbc7ffe59d5" providerId="LiveId" clId="{3A17866F-5BBB-479B-9D32-2BAB79BBD3E7}" dt="2020-11-24T15:14:26.027" v="53" actId="1036"/>
          <ac:picMkLst>
            <pc:docMk/>
            <pc:sldMk cId="711155402" sldId="367"/>
            <ac:picMk id="8" creationId="{0BC0A9C3-0298-449C-A6AC-726D2B16D6C1}"/>
          </ac:picMkLst>
        </pc:picChg>
      </pc:sldChg>
    </pc:docChg>
  </pc:docChgLst>
  <pc:docChgLst>
    <pc:chgData name="Indu Sekhar Dantu" userId="4218edbc7ffe59d5" providerId="LiveId" clId="{B67B266E-E175-44B2-A73C-0ED8328B81AC}"/>
    <pc:docChg chg="delSld">
      <pc:chgData name="Indu Sekhar Dantu" userId="4218edbc7ffe59d5" providerId="LiveId" clId="{B67B266E-E175-44B2-A73C-0ED8328B81AC}" dt="2021-02-09T05:18:40.557" v="3" actId="2696"/>
      <pc:docMkLst>
        <pc:docMk/>
      </pc:docMkLst>
      <pc:sldChg chg="del">
        <pc:chgData name="Indu Sekhar Dantu" userId="4218edbc7ffe59d5" providerId="LiveId" clId="{B67B266E-E175-44B2-A73C-0ED8328B81AC}" dt="2021-02-09T05:18:35.956" v="2" actId="47"/>
        <pc:sldMkLst>
          <pc:docMk/>
          <pc:sldMk cId="2094298288" sldId="257"/>
        </pc:sldMkLst>
      </pc:sldChg>
      <pc:sldChg chg="del">
        <pc:chgData name="Indu Sekhar Dantu" userId="4218edbc7ffe59d5" providerId="LiveId" clId="{B67B266E-E175-44B2-A73C-0ED8328B81AC}" dt="2021-02-09T05:18:35.956" v="2" actId="47"/>
        <pc:sldMkLst>
          <pc:docMk/>
          <pc:sldMk cId="2449431650" sldId="258"/>
        </pc:sldMkLst>
      </pc:sldChg>
      <pc:sldChg chg="del">
        <pc:chgData name="Indu Sekhar Dantu" userId="4218edbc7ffe59d5" providerId="LiveId" clId="{B67B266E-E175-44B2-A73C-0ED8328B81AC}" dt="2021-02-09T05:18:35.956" v="2" actId="47"/>
        <pc:sldMkLst>
          <pc:docMk/>
          <pc:sldMk cId="2712936521" sldId="259"/>
        </pc:sldMkLst>
      </pc:sldChg>
      <pc:sldChg chg="del">
        <pc:chgData name="Indu Sekhar Dantu" userId="4218edbc7ffe59d5" providerId="LiveId" clId="{B67B266E-E175-44B2-A73C-0ED8328B81AC}" dt="2021-02-09T05:18:35.956" v="2" actId="47"/>
        <pc:sldMkLst>
          <pc:docMk/>
          <pc:sldMk cId="4164098364" sldId="260"/>
        </pc:sldMkLst>
      </pc:sldChg>
      <pc:sldChg chg="del">
        <pc:chgData name="Indu Sekhar Dantu" userId="4218edbc7ffe59d5" providerId="LiveId" clId="{B67B266E-E175-44B2-A73C-0ED8328B81AC}" dt="2021-02-09T05:18:35.956" v="2" actId="47"/>
        <pc:sldMkLst>
          <pc:docMk/>
          <pc:sldMk cId="2654679895" sldId="267"/>
        </pc:sldMkLst>
      </pc:sldChg>
      <pc:sldChg chg="del">
        <pc:chgData name="Indu Sekhar Dantu" userId="4218edbc7ffe59d5" providerId="LiveId" clId="{B67B266E-E175-44B2-A73C-0ED8328B81AC}" dt="2021-02-09T05:18:35.956" v="2" actId="47"/>
        <pc:sldMkLst>
          <pc:docMk/>
          <pc:sldMk cId="3644709477" sldId="269"/>
        </pc:sldMkLst>
      </pc:sldChg>
      <pc:sldChg chg="del">
        <pc:chgData name="Indu Sekhar Dantu" userId="4218edbc7ffe59d5" providerId="LiveId" clId="{B67B266E-E175-44B2-A73C-0ED8328B81AC}" dt="2021-02-09T05:18:35.956" v="2" actId="47"/>
        <pc:sldMkLst>
          <pc:docMk/>
          <pc:sldMk cId="1646921056" sldId="270"/>
        </pc:sldMkLst>
      </pc:sldChg>
      <pc:sldChg chg="del">
        <pc:chgData name="Indu Sekhar Dantu" userId="4218edbc7ffe59d5" providerId="LiveId" clId="{B67B266E-E175-44B2-A73C-0ED8328B81AC}" dt="2021-02-09T05:18:35.956" v="2" actId="47"/>
        <pc:sldMkLst>
          <pc:docMk/>
          <pc:sldMk cId="893328419" sldId="272"/>
        </pc:sldMkLst>
      </pc:sldChg>
      <pc:sldChg chg="del">
        <pc:chgData name="Indu Sekhar Dantu" userId="4218edbc7ffe59d5" providerId="LiveId" clId="{B67B266E-E175-44B2-A73C-0ED8328B81AC}" dt="2021-02-09T05:18:35.956" v="2" actId="47"/>
        <pc:sldMkLst>
          <pc:docMk/>
          <pc:sldMk cId="429236908" sldId="275"/>
        </pc:sldMkLst>
      </pc:sldChg>
      <pc:sldChg chg="del">
        <pc:chgData name="Indu Sekhar Dantu" userId="4218edbc7ffe59d5" providerId="LiveId" clId="{B67B266E-E175-44B2-A73C-0ED8328B81AC}" dt="2021-02-09T05:18:35.956" v="2" actId="47"/>
        <pc:sldMkLst>
          <pc:docMk/>
          <pc:sldMk cId="63536039" sldId="279"/>
        </pc:sldMkLst>
      </pc:sldChg>
      <pc:sldChg chg="del">
        <pc:chgData name="Indu Sekhar Dantu" userId="4218edbc7ffe59d5" providerId="LiveId" clId="{B67B266E-E175-44B2-A73C-0ED8328B81AC}" dt="2021-02-09T05:18:35.956" v="2" actId="47"/>
        <pc:sldMkLst>
          <pc:docMk/>
          <pc:sldMk cId="3158051622" sldId="281"/>
        </pc:sldMkLst>
      </pc:sldChg>
      <pc:sldChg chg="del">
        <pc:chgData name="Indu Sekhar Dantu" userId="4218edbc7ffe59d5" providerId="LiveId" clId="{B67B266E-E175-44B2-A73C-0ED8328B81AC}" dt="2021-02-09T05:18:35.956" v="2" actId="47"/>
        <pc:sldMkLst>
          <pc:docMk/>
          <pc:sldMk cId="3240742344" sldId="288"/>
        </pc:sldMkLst>
      </pc:sldChg>
      <pc:sldChg chg="del">
        <pc:chgData name="Indu Sekhar Dantu" userId="4218edbc7ffe59d5" providerId="LiveId" clId="{B67B266E-E175-44B2-A73C-0ED8328B81AC}" dt="2021-02-09T05:18:35.956" v="2" actId="47"/>
        <pc:sldMkLst>
          <pc:docMk/>
          <pc:sldMk cId="1096667691" sldId="289"/>
        </pc:sldMkLst>
      </pc:sldChg>
      <pc:sldChg chg="del">
        <pc:chgData name="Indu Sekhar Dantu" userId="4218edbc7ffe59d5" providerId="LiveId" clId="{B67B266E-E175-44B2-A73C-0ED8328B81AC}" dt="2021-02-09T05:18:35.956" v="2" actId="47"/>
        <pc:sldMkLst>
          <pc:docMk/>
          <pc:sldMk cId="474743501" sldId="290"/>
        </pc:sldMkLst>
      </pc:sldChg>
      <pc:sldChg chg="del">
        <pc:chgData name="Indu Sekhar Dantu" userId="4218edbc7ffe59d5" providerId="LiveId" clId="{B67B266E-E175-44B2-A73C-0ED8328B81AC}" dt="2021-02-09T05:18:35.956" v="2" actId="47"/>
        <pc:sldMkLst>
          <pc:docMk/>
          <pc:sldMk cId="1863614573" sldId="291"/>
        </pc:sldMkLst>
      </pc:sldChg>
      <pc:sldChg chg="del">
        <pc:chgData name="Indu Sekhar Dantu" userId="4218edbc7ffe59d5" providerId="LiveId" clId="{B67B266E-E175-44B2-A73C-0ED8328B81AC}" dt="2021-02-09T05:18:35.956" v="2" actId="47"/>
        <pc:sldMkLst>
          <pc:docMk/>
          <pc:sldMk cId="3376241986" sldId="292"/>
        </pc:sldMkLst>
      </pc:sldChg>
      <pc:sldChg chg="del">
        <pc:chgData name="Indu Sekhar Dantu" userId="4218edbc7ffe59d5" providerId="LiveId" clId="{B67B266E-E175-44B2-A73C-0ED8328B81AC}" dt="2021-02-09T05:18:35.956" v="2" actId="47"/>
        <pc:sldMkLst>
          <pc:docMk/>
          <pc:sldMk cId="2505950464" sldId="293"/>
        </pc:sldMkLst>
      </pc:sldChg>
      <pc:sldChg chg="del">
        <pc:chgData name="Indu Sekhar Dantu" userId="4218edbc7ffe59d5" providerId="LiveId" clId="{B67B266E-E175-44B2-A73C-0ED8328B81AC}" dt="2021-02-09T05:18:35.956" v="2" actId="47"/>
        <pc:sldMkLst>
          <pc:docMk/>
          <pc:sldMk cId="2178882766" sldId="294"/>
        </pc:sldMkLst>
      </pc:sldChg>
      <pc:sldChg chg="del">
        <pc:chgData name="Indu Sekhar Dantu" userId="4218edbc7ffe59d5" providerId="LiveId" clId="{B67B266E-E175-44B2-A73C-0ED8328B81AC}" dt="2021-02-09T05:18:35.956" v="2" actId="47"/>
        <pc:sldMkLst>
          <pc:docMk/>
          <pc:sldMk cId="2634364485" sldId="295"/>
        </pc:sldMkLst>
      </pc:sldChg>
      <pc:sldChg chg="del">
        <pc:chgData name="Indu Sekhar Dantu" userId="4218edbc7ffe59d5" providerId="LiveId" clId="{B67B266E-E175-44B2-A73C-0ED8328B81AC}" dt="2021-02-09T05:18:35.956" v="2" actId="47"/>
        <pc:sldMkLst>
          <pc:docMk/>
          <pc:sldMk cId="685671310" sldId="296"/>
        </pc:sldMkLst>
      </pc:sldChg>
      <pc:sldChg chg="del">
        <pc:chgData name="Indu Sekhar Dantu" userId="4218edbc7ffe59d5" providerId="LiveId" clId="{B67B266E-E175-44B2-A73C-0ED8328B81AC}" dt="2021-02-09T05:18:35.956" v="2" actId="47"/>
        <pc:sldMkLst>
          <pc:docMk/>
          <pc:sldMk cId="2211429199" sldId="297"/>
        </pc:sldMkLst>
      </pc:sldChg>
      <pc:sldChg chg="del">
        <pc:chgData name="Indu Sekhar Dantu" userId="4218edbc7ffe59d5" providerId="LiveId" clId="{B67B266E-E175-44B2-A73C-0ED8328B81AC}" dt="2021-02-09T05:18:35.956" v="2" actId="47"/>
        <pc:sldMkLst>
          <pc:docMk/>
          <pc:sldMk cId="3913405405" sldId="298"/>
        </pc:sldMkLst>
      </pc:sldChg>
      <pc:sldChg chg="del">
        <pc:chgData name="Indu Sekhar Dantu" userId="4218edbc7ffe59d5" providerId="LiveId" clId="{B67B266E-E175-44B2-A73C-0ED8328B81AC}" dt="2021-02-09T05:18:35.956" v="2" actId="47"/>
        <pc:sldMkLst>
          <pc:docMk/>
          <pc:sldMk cId="1419200419" sldId="303"/>
        </pc:sldMkLst>
      </pc:sldChg>
      <pc:sldChg chg="del">
        <pc:chgData name="Indu Sekhar Dantu" userId="4218edbc7ffe59d5" providerId="LiveId" clId="{B67B266E-E175-44B2-A73C-0ED8328B81AC}" dt="2021-02-09T05:18:35.956" v="2" actId="47"/>
        <pc:sldMkLst>
          <pc:docMk/>
          <pc:sldMk cId="2696613939" sldId="306"/>
        </pc:sldMkLst>
      </pc:sldChg>
      <pc:sldChg chg="del">
        <pc:chgData name="Indu Sekhar Dantu" userId="4218edbc7ffe59d5" providerId="LiveId" clId="{B67B266E-E175-44B2-A73C-0ED8328B81AC}" dt="2021-02-09T05:18:35.956" v="2" actId="47"/>
        <pc:sldMkLst>
          <pc:docMk/>
          <pc:sldMk cId="3593999435" sldId="307"/>
        </pc:sldMkLst>
      </pc:sldChg>
      <pc:sldChg chg="del">
        <pc:chgData name="Indu Sekhar Dantu" userId="4218edbc7ffe59d5" providerId="LiveId" clId="{B67B266E-E175-44B2-A73C-0ED8328B81AC}" dt="2021-02-09T05:18:35.956" v="2" actId="47"/>
        <pc:sldMkLst>
          <pc:docMk/>
          <pc:sldMk cId="1310796500" sldId="308"/>
        </pc:sldMkLst>
      </pc:sldChg>
      <pc:sldChg chg="del">
        <pc:chgData name="Indu Sekhar Dantu" userId="4218edbc7ffe59d5" providerId="LiveId" clId="{B67B266E-E175-44B2-A73C-0ED8328B81AC}" dt="2021-02-09T05:18:35.956" v="2" actId="47"/>
        <pc:sldMkLst>
          <pc:docMk/>
          <pc:sldMk cId="667002956" sldId="309"/>
        </pc:sldMkLst>
      </pc:sldChg>
      <pc:sldChg chg="del">
        <pc:chgData name="Indu Sekhar Dantu" userId="4218edbc7ffe59d5" providerId="LiveId" clId="{B67B266E-E175-44B2-A73C-0ED8328B81AC}" dt="2021-02-09T05:18:35.956" v="2" actId="47"/>
        <pc:sldMkLst>
          <pc:docMk/>
          <pc:sldMk cId="3414398019" sldId="310"/>
        </pc:sldMkLst>
      </pc:sldChg>
      <pc:sldChg chg="del">
        <pc:chgData name="Indu Sekhar Dantu" userId="4218edbc7ffe59d5" providerId="LiveId" clId="{B67B266E-E175-44B2-A73C-0ED8328B81AC}" dt="2021-02-09T05:18:35.956" v="2" actId="47"/>
        <pc:sldMkLst>
          <pc:docMk/>
          <pc:sldMk cId="2913991516" sldId="311"/>
        </pc:sldMkLst>
      </pc:sldChg>
      <pc:sldChg chg="del">
        <pc:chgData name="Indu Sekhar Dantu" userId="4218edbc7ffe59d5" providerId="LiveId" clId="{B67B266E-E175-44B2-A73C-0ED8328B81AC}" dt="2021-02-09T05:18:35.956" v="2" actId="47"/>
        <pc:sldMkLst>
          <pc:docMk/>
          <pc:sldMk cId="617495887" sldId="312"/>
        </pc:sldMkLst>
      </pc:sldChg>
      <pc:sldChg chg="del">
        <pc:chgData name="Indu Sekhar Dantu" userId="4218edbc7ffe59d5" providerId="LiveId" clId="{B67B266E-E175-44B2-A73C-0ED8328B81AC}" dt="2021-02-09T05:18:35.956" v="2" actId="47"/>
        <pc:sldMkLst>
          <pc:docMk/>
          <pc:sldMk cId="37871629" sldId="313"/>
        </pc:sldMkLst>
      </pc:sldChg>
      <pc:sldChg chg="del">
        <pc:chgData name="Indu Sekhar Dantu" userId="4218edbc7ffe59d5" providerId="LiveId" clId="{B67B266E-E175-44B2-A73C-0ED8328B81AC}" dt="2021-02-09T05:18:35.956" v="2" actId="47"/>
        <pc:sldMkLst>
          <pc:docMk/>
          <pc:sldMk cId="671830643" sldId="314"/>
        </pc:sldMkLst>
      </pc:sldChg>
      <pc:sldChg chg="del">
        <pc:chgData name="Indu Sekhar Dantu" userId="4218edbc7ffe59d5" providerId="LiveId" clId="{B67B266E-E175-44B2-A73C-0ED8328B81AC}" dt="2021-02-09T05:18:35.956" v="2" actId="47"/>
        <pc:sldMkLst>
          <pc:docMk/>
          <pc:sldMk cId="386940301" sldId="315"/>
        </pc:sldMkLst>
      </pc:sldChg>
      <pc:sldChg chg="del">
        <pc:chgData name="Indu Sekhar Dantu" userId="4218edbc7ffe59d5" providerId="LiveId" clId="{B67B266E-E175-44B2-A73C-0ED8328B81AC}" dt="2021-02-09T05:18:35.956" v="2" actId="47"/>
        <pc:sldMkLst>
          <pc:docMk/>
          <pc:sldMk cId="4111208870" sldId="316"/>
        </pc:sldMkLst>
      </pc:sldChg>
      <pc:sldChg chg="del">
        <pc:chgData name="Indu Sekhar Dantu" userId="4218edbc7ffe59d5" providerId="LiveId" clId="{B67B266E-E175-44B2-A73C-0ED8328B81AC}" dt="2021-02-09T05:18:35.956" v="2" actId="47"/>
        <pc:sldMkLst>
          <pc:docMk/>
          <pc:sldMk cId="3022824336" sldId="317"/>
        </pc:sldMkLst>
      </pc:sldChg>
      <pc:sldChg chg="del">
        <pc:chgData name="Indu Sekhar Dantu" userId="4218edbc7ffe59d5" providerId="LiveId" clId="{B67B266E-E175-44B2-A73C-0ED8328B81AC}" dt="2021-02-09T05:18:35.956" v="2" actId="47"/>
        <pc:sldMkLst>
          <pc:docMk/>
          <pc:sldMk cId="606263285" sldId="318"/>
        </pc:sldMkLst>
      </pc:sldChg>
      <pc:sldChg chg="del">
        <pc:chgData name="Indu Sekhar Dantu" userId="4218edbc7ffe59d5" providerId="LiveId" clId="{B67B266E-E175-44B2-A73C-0ED8328B81AC}" dt="2021-02-09T05:18:35.956" v="2" actId="47"/>
        <pc:sldMkLst>
          <pc:docMk/>
          <pc:sldMk cId="255673752" sldId="319"/>
        </pc:sldMkLst>
      </pc:sldChg>
      <pc:sldChg chg="del">
        <pc:chgData name="Indu Sekhar Dantu" userId="4218edbc7ffe59d5" providerId="LiveId" clId="{B67B266E-E175-44B2-A73C-0ED8328B81AC}" dt="2021-02-09T05:18:35.956" v="2" actId="47"/>
        <pc:sldMkLst>
          <pc:docMk/>
          <pc:sldMk cId="2435404412" sldId="320"/>
        </pc:sldMkLst>
      </pc:sldChg>
      <pc:sldChg chg="del">
        <pc:chgData name="Indu Sekhar Dantu" userId="4218edbc7ffe59d5" providerId="LiveId" clId="{B67B266E-E175-44B2-A73C-0ED8328B81AC}" dt="2021-02-09T05:18:35.956" v="2" actId="47"/>
        <pc:sldMkLst>
          <pc:docMk/>
          <pc:sldMk cId="3847533731" sldId="321"/>
        </pc:sldMkLst>
      </pc:sldChg>
      <pc:sldChg chg="del">
        <pc:chgData name="Indu Sekhar Dantu" userId="4218edbc7ffe59d5" providerId="LiveId" clId="{B67B266E-E175-44B2-A73C-0ED8328B81AC}" dt="2021-02-09T05:18:35.956" v="2" actId="47"/>
        <pc:sldMkLst>
          <pc:docMk/>
          <pc:sldMk cId="679489238" sldId="322"/>
        </pc:sldMkLst>
      </pc:sldChg>
      <pc:sldChg chg="del">
        <pc:chgData name="Indu Sekhar Dantu" userId="4218edbc7ffe59d5" providerId="LiveId" clId="{B67B266E-E175-44B2-A73C-0ED8328B81AC}" dt="2021-02-09T05:18:35.956" v="2" actId="47"/>
        <pc:sldMkLst>
          <pc:docMk/>
          <pc:sldMk cId="487735147" sldId="324"/>
        </pc:sldMkLst>
      </pc:sldChg>
      <pc:sldChg chg="del">
        <pc:chgData name="Indu Sekhar Dantu" userId="4218edbc7ffe59d5" providerId="LiveId" clId="{B67B266E-E175-44B2-A73C-0ED8328B81AC}" dt="2021-02-09T05:18:35.956" v="2" actId="47"/>
        <pc:sldMkLst>
          <pc:docMk/>
          <pc:sldMk cId="3897033291" sldId="326"/>
        </pc:sldMkLst>
      </pc:sldChg>
      <pc:sldChg chg="del">
        <pc:chgData name="Indu Sekhar Dantu" userId="4218edbc7ffe59d5" providerId="LiveId" clId="{B67B266E-E175-44B2-A73C-0ED8328B81AC}" dt="2021-02-09T05:18:35.956" v="2" actId="47"/>
        <pc:sldMkLst>
          <pc:docMk/>
          <pc:sldMk cId="358896353" sldId="327"/>
        </pc:sldMkLst>
      </pc:sldChg>
      <pc:sldChg chg="del">
        <pc:chgData name="Indu Sekhar Dantu" userId="4218edbc7ffe59d5" providerId="LiveId" clId="{B67B266E-E175-44B2-A73C-0ED8328B81AC}" dt="2021-02-09T05:18:35.956" v="2" actId="47"/>
        <pc:sldMkLst>
          <pc:docMk/>
          <pc:sldMk cId="110912800" sldId="328"/>
        </pc:sldMkLst>
      </pc:sldChg>
      <pc:sldChg chg="del">
        <pc:chgData name="Indu Sekhar Dantu" userId="4218edbc7ffe59d5" providerId="LiveId" clId="{B67B266E-E175-44B2-A73C-0ED8328B81AC}" dt="2021-02-09T05:18:35.956" v="2" actId="47"/>
        <pc:sldMkLst>
          <pc:docMk/>
          <pc:sldMk cId="2205852165" sldId="329"/>
        </pc:sldMkLst>
      </pc:sldChg>
      <pc:sldChg chg="del">
        <pc:chgData name="Indu Sekhar Dantu" userId="4218edbc7ffe59d5" providerId="LiveId" clId="{B67B266E-E175-44B2-A73C-0ED8328B81AC}" dt="2021-02-09T05:18:35.956" v="2" actId="47"/>
        <pc:sldMkLst>
          <pc:docMk/>
          <pc:sldMk cId="2386640800" sldId="330"/>
        </pc:sldMkLst>
      </pc:sldChg>
      <pc:sldChg chg="del">
        <pc:chgData name="Indu Sekhar Dantu" userId="4218edbc7ffe59d5" providerId="LiveId" clId="{B67B266E-E175-44B2-A73C-0ED8328B81AC}" dt="2021-02-09T05:18:22.895" v="1" actId="47"/>
        <pc:sldMkLst>
          <pc:docMk/>
          <pc:sldMk cId="1769950668" sldId="333"/>
        </pc:sldMkLst>
      </pc:sldChg>
      <pc:sldChg chg="del">
        <pc:chgData name="Indu Sekhar Dantu" userId="4218edbc7ffe59d5" providerId="LiveId" clId="{B67B266E-E175-44B2-A73C-0ED8328B81AC}" dt="2021-02-09T05:18:35.956" v="2" actId="47"/>
        <pc:sldMkLst>
          <pc:docMk/>
          <pc:sldMk cId="1242168864" sldId="334"/>
        </pc:sldMkLst>
      </pc:sldChg>
      <pc:sldChg chg="del">
        <pc:chgData name="Indu Sekhar Dantu" userId="4218edbc7ffe59d5" providerId="LiveId" clId="{B67B266E-E175-44B2-A73C-0ED8328B81AC}" dt="2021-02-09T05:18:35.956" v="2" actId="47"/>
        <pc:sldMkLst>
          <pc:docMk/>
          <pc:sldMk cId="413988172" sldId="335"/>
        </pc:sldMkLst>
      </pc:sldChg>
      <pc:sldChg chg="del">
        <pc:chgData name="Indu Sekhar Dantu" userId="4218edbc7ffe59d5" providerId="LiveId" clId="{B67B266E-E175-44B2-A73C-0ED8328B81AC}" dt="2021-02-09T05:18:35.956" v="2" actId="47"/>
        <pc:sldMkLst>
          <pc:docMk/>
          <pc:sldMk cId="3086689593" sldId="336"/>
        </pc:sldMkLst>
      </pc:sldChg>
      <pc:sldChg chg="del">
        <pc:chgData name="Indu Sekhar Dantu" userId="4218edbc7ffe59d5" providerId="LiveId" clId="{B67B266E-E175-44B2-A73C-0ED8328B81AC}" dt="2021-02-09T05:18:35.956" v="2" actId="47"/>
        <pc:sldMkLst>
          <pc:docMk/>
          <pc:sldMk cId="1781971048" sldId="337"/>
        </pc:sldMkLst>
      </pc:sldChg>
      <pc:sldChg chg="del">
        <pc:chgData name="Indu Sekhar Dantu" userId="4218edbc7ffe59d5" providerId="LiveId" clId="{B67B266E-E175-44B2-A73C-0ED8328B81AC}" dt="2021-02-09T05:18:35.956" v="2" actId="47"/>
        <pc:sldMkLst>
          <pc:docMk/>
          <pc:sldMk cId="1431971832" sldId="338"/>
        </pc:sldMkLst>
      </pc:sldChg>
      <pc:sldChg chg="del">
        <pc:chgData name="Indu Sekhar Dantu" userId="4218edbc7ffe59d5" providerId="LiveId" clId="{B67B266E-E175-44B2-A73C-0ED8328B81AC}" dt="2021-02-09T05:18:35.956" v="2" actId="47"/>
        <pc:sldMkLst>
          <pc:docMk/>
          <pc:sldMk cId="1845792426" sldId="340"/>
        </pc:sldMkLst>
      </pc:sldChg>
      <pc:sldChg chg="del">
        <pc:chgData name="Indu Sekhar Dantu" userId="4218edbc7ffe59d5" providerId="LiveId" clId="{B67B266E-E175-44B2-A73C-0ED8328B81AC}" dt="2021-02-09T05:18:35.956" v="2" actId="47"/>
        <pc:sldMkLst>
          <pc:docMk/>
          <pc:sldMk cId="3636415951" sldId="342"/>
        </pc:sldMkLst>
      </pc:sldChg>
      <pc:sldChg chg="del">
        <pc:chgData name="Indu Sekhar Dantu" userId="4218edbc7ffe59d5" providerId="LiveId" clId="{B67B266E-E175-44B2-A73C-0ED8328B81AC}" dt="2021-02-09T05:18:35.956" v="2" actId="47"/>
        <pc:sldMkLst>
          <pc:docMk/>
          <pc:sldMk cId="3045621842" sldId="343"/>
        </pc:sldMkLst>
      </pc:sldChg>
      <pc:sldChg chg="del">
        <pc:chgData name="Indu Sekhar Dantu" userId="4218edbc7ffe59d5" providerId="LiveId" clId="{B67B266E-E175-44B2-A73C-0ED8328B81AC}" dt="2021-02-09T05:18:35.956" v="2" actId="47"/>
        <pc:sldMkLst>
          <pc:docMk/>
          <pc:sldMk cId="1099794144" sldId="344"/>
        </pc:sldMkLst>
      </pc:sldChg>
      <pc:sldChg chg="del">
        <pc:chgData name="Indu Sekhar Dantu" userId="4218edbc7ffe59d5" providerId="LiveId" clId="{B67B266E-E175-44B2-A73C-0ED8328B81AC}" dt="2021-02-09T05:18:35.956" v="2" actId="47"/>
        <pc:sldMkLst>
          <pc:docMk/>
          <pc:sldMk cId="3428089887" sldId="345"/>
        </pc:sldMkLst>
      </pc:sldChg>
      <pc:sldChg chg="del">
        <pc:chgData name="Indu Sekhar Dantu" userId="4218edbc7ffe59d5" providerId="LiveId" clId="{B67B266E-E175-44B2-A73C-0ED8328B81AC}" dt="2021-02-09T05:18:35.956" v="2" actId="47"/>
        <pc:sldMkLst>
          <pc:docMk/>
          <pc:sldMk cId="3012025913" sldId="346"/>
        </pc:sldMkLst>
      </pc:sldChg>
      <pc:sldChg chg="del">
        <pc:chgData name="Indu Sekhar Dantu" userId="4218edbc7ffe59d5" providerId="LiveId" clId="{B67B266E-E175-44B2-A73C-0ED8328B81AC}" dt="2021-02-09T05:18:35.956" v="2" actId="47"/>
        <pc:sldMkLst>
          <pc:docMk/>
          <pc:sldMk cId="3548906737" sldId="347"/>
        </pc:sldMkLst>
      </pc:sldChg>
      <pc:sldChg chg="del">
        <pc:chgData name="Indu Sekhar Dantu" userId="4218edbc7ffe59d5" providerId="LiveId" clId="{B67B266E-E175-44B2-A73C-0ED8328B81AC}" dt="2021-02-09T05:18:35.956" v="2" actId="47"/>
        <pc:sldMkLst>
          <pc:docMk/>
          <pc:sldMk cId="3663276263" sldId="348"/>
        </pc:sldMkLst>
      </pc:sldChg>
      <pc:sldChg chg="del">
        <pc:chgData name="Indu Sekhar Dantu" userId="4218edbc7ffe59d5" providerId="LiveId" clId="{B67B266E-E175-44B2-A73C-0ED8328B81AC}" dt="2021-02-09T05:18:35.956" v="2" actId="47"/>
        <pc:sldMkLst>
          <pc:docMk/>
          <pc:sldMk cId="3813771935" sldId="349"/>
        </pc:sldMkLst>
      </pc:sldChg>
      <pc:sldChg chg="del">
        <pc:chgData name="Indu Sekhar Dantu" userId="4218edbc7ffe59d5" providerId="LiveId" clId="{B67B266E-E175-44B2-A73C-0ED8328B81AC}" dt="2021-02-09T05:18:35.956" v="2" actId="47"/>
        <pc:sldMkLst>
          <pc:docMk/>
          <pc:sldMk cId="226280624" sldId="350"/>
        </pc:sldMkLst>
      </pc:sldChg>
      <pc:sldChg chg="del">
        <pc:chgData name="Indu Sekhar Dantu" userId="4218edbc7ffe59d5" providerId="LiveId" clId="{B67B266E-E175-44B2-A73C-0ED8328B81AC}" dt="2021-02-09T05:18:35.956" v="2" actId="47"/>
        <pc:sldMkLst>
          <pc:docMk/>
          <pc:sldMk cId="247938079" sldId="351"/>
        </pc:sldMkLst>
      </pc:sldChg>
      <pc:sldChg chg="del">
        <pc:chgData name="Indu Sekhar Dantu" userId="4218edbc7ffe59d5" providerId="LiveId" clId="{B67B266E-E175-44B2-A73C-0ED8328B81AC}" dt="2021-02-09T05:18:35.956" v="2" actId="47"/>
        <pc:sldMkLst>
          <pc:docMk/>
          <pc:sldMk cId="649177655" sldId="352"/>
        </pc:sldMkLst>
      </pc:sldChg>
      <pc:sldChg chg="del">
        <pc:chgData name="Indu Sekhar Dantu" userId="4218edbc7ffe59d5" providerId="LiveId" clId="{B67B266E-E175-44B2-A73C-0ED8328B81AC}" dt="2021-02-09T05:18:35.956" v="2" actId="47"/>
        <pc:sldMkLst>
          <pc:docMk/>
          <pc:sldMk cId="2636067480" sldId="353"/>
        </pc:sldMkLst>
      </pc:sldChg>
      <pc:sldChg chg="del">
        <pc:chgData name="Indu Sekhar Dantu" userId="4218edbc7ffe59d5" providerId="LiveId" clId="{B67B266E-E175-44B2-A73C-0ED8328B81AC}" dt="2021-02-09T05:18:35.956" v="2" actId="47"/>
        <pc:sldMkLst>
          <pc:docMk/>
          <pc:sldMk cId="1946500566" sldId="354"/>
        </pc:sldMkLst>
      </pc:sldChg>
      <pc:sldChg chg="del">
        <pc:chgData name="Indu Sekhar Dantu" userId="4218edbc7ffe59d5" providerId="LiveId" clId="{B67B266E-E175-44B2-A73C-0ED8328B81AC}" dt="2021-02-09T05:18:35.956" v="2" actId="47"/>
        <pc:sldMkLst>
          <pc:docMk/>
          <pc:sldMk cId="4005330885" sldId="355"/>
        </pc:sldMkLst>
      </pc:sldChg>
      <pc:sldChg chg="del">
        <pc:chgData name="Indu Sekhar Dantu" userId="4218edbc7ffe59d5" providerId="LiveId" clId="{B67B266E-E175-44B2-A73C-0ED8328B81AC}" dt="2021-02-09T05:18:35.956" v="2" actId="47"/>
        <pc:sldMkLst>
          <pc:docMk/>
          <pc:sldMk cId="1011139444" sldId="356"/>
        </pc:sldMkLst>
      </pc:sldChg>
      <pc:sldChg chg="del">
        <pc:chgData name="Indu Sekhar Dantu" userId="4218edbc7ffe59d5" providerId="LiveId" clId="{B67B266E-E175-44B2-A73C-0ED8328B81AC}" dt="2021-02-09T05:18:35.956" v="2" actId="47"/>
        <pc:sldMkLst>
          <pc:docMk/>
          <pc:sldMk cId="4151996589" sldId="357"/>
        </pc:sldMkLst>
      </pc:sldChg>
      <pc:sldChg chg="del">
        <pc:chgData name="Indu Sekhar Dantu" userId="4218edbc7ffe59d5" providerId="LiveId" clId="{B67B266E-E175-44B2-A73C-0ED8328B81AC}" dt="2021-02-09T05:18:35.956" v="2" actId="47"/>
        <pc:sldMkLst>
          <pc:docMk/>
          <pc:sldMk cId="2149168752" sldId="359"/>
        </pc:sldMkLst>
      </pc:sldChg>
      <pc:sldChg chg="del">
        <pc:chgData name="Indu Sekhar Dantu" userId="4218edbc7ffe59d5" providerId="LiveId" clId="{B67B266E-E175-44B2-A73C-0ED8328B81AC}" dt="2021-02-09T05:18:35.956" v="2" actId="47"/>
        <pc:sldMkLst>
          <pc:docMk/>
          <pc:sldMk cId="1698146891" sldId="360"/>
        </pc:sldMkLst>
      </pc:sldChg>
      <pc:sldChg chg="del">
        <pc:chgData name="Indu Sekhar Dantu" userId="4218edbc7ffe59d5" providerId="LiveId" clId="{B67B266E-E175-44B2-A73C-0ED8328B81AC}" dt="2021-02-09T05:18:35.956" v="2" actId="47"/>
        <pc:sldMkLst>
          <pc:docMk/>
          <pc:sldMk cId="1117962849" sldId="361"/>
        </pc:sldMkLst>
      </pc:sldChg>
      <pc:sldChg chg="del">
        <pc:chgData name="Indu Sekhar Dantu" userId="4218edbc7ffe59d5" providerId="LiveId" clId="{B67B266E-E175-44B2-A73C-0ED8328B81AC}" dt="2021-02-09T05:18:35.956" v="2" actId="47"/>
        <pc:sldMkLst>
          <pc:docMk/>
          <pc:sldMk cId="141841396" sldId="362"/>
        </pc:sldMkLst>
      </pc:sldChg>
      <pc:sldChg chg="del">
        <pc:chgData name="Indu Sekhar Dantu" userId="4218edbc7ffe59d5" providerId="LiveId" clId="{B67B266E-E175-44B2-A73C-0ED8328B81AC}" dt="2021-02-09T05:18:35.956" v="2" actId="47"/>
        <pc:sldMkLst>
          <pc:docMk/>
          <pc:sldMk cId="3728852139" sldId="363"/>
        </pc:sldMkLst>
      </pc:sldChg>
      <pc:sldChg chg="del">
        <pc:chgData name="Indu Sekhar Dantu" userId="4218edbc7ffe59d5" providerId="LiveId" clId="{B67B266E-E175-44B2-A73C-0ED8328B81AC}" dt="2021-02-09T05:18:35.956" v="2" actId="47"/>
        <pc:sldMkLst>
          <pc:docMk/>
          <pc:sldMk cId="2347591815" sldId="366"/>
        </pc:sldMkLst>
      </pc:sldChg>
      <pc:sldChg chg="del">
        <pc:chgData name="Indu Sekhar Dantu" userId="4218edbc7ffe59d5" providerId="LiveId" clId="{B67B266E-E175-44B2-A73C-0ED8328B81AC}" dt="2021-02-09T05:18:12.171" v="0" actId="47"/>
        <pc:sldMkLst>
          <pc:docMk/>
          <pc:sldMk cId="711155402" sldId="367"/>
        </pc:sldMkLst>
      </pc:sldChg>
      <pc:sldChg chg="del">
        <pc:chgData name="Indu Sekhar Dantu" userId="4218edbc7ffe59d5" providerId="LiveId" clId="{B67B266E-E175-44B2-A73C-0ED8328B81AC}" dt="2021-02-09T05:18:40.557" v="3" actId="2696"/>
        <pc:sldMkLst>
          <pc:docMk/>
          <pc:sldMk cId="2536343809" sldId="368"/>
        </pc:sldMkLst>
      </pc:sldChg>
    </pc:docChg>
  </pc:docChgLst>
  <pc:docChgLst>
    <pc:chgData name="Indu Sekhar Dantu" userId="4218edbc7ffe59d5" providerId="LiveId" clId="{53BFFF45-83C9-478B-8C5A-8491DEAAF05A}"/>
    <pc:docChg chg="modSld">
      <pc:chgData name="Indu Sekhar Dantu" userId="4218edbc7ffe59d5" providerId="LiveId" clId="{53BFFF45-83C9-478B-8C5A-8491DEAAF05A}" dt="2021-02-22T01:42:04.416" v="165" actId="255"/>
      <pc:docMkLst>
        <pc:docMk/>
      </pc:docMkLst>
      <pc:sldChg chg="modSp mod">
        <pc:chgData name="Indu Sekhar Dantu" userId="4218edbc7ffe59d5" providerId="LiveId" clId="{53BFFF45-83C9-478B-8C5A-8491DEAAF05A}" dt="2021-02-22T01:39:47.743" v="20" actId="207"/>
        <pc:sldMkLst>
          <pc:docMk/>
          <pc:sldMk cId="410429437" sldId="256"/>
        </pc:sldMkLst>
        <pc:spChg chg="mod">
          <ac:chgData name="Indu Sekhar Dantu" userId="4218edbc7ffe59d5" providerId="LiveId" clId="{53BFFF45-83C9-478B-8C5A-8491DEAAF05A}" dt="2021-02-22T01:39:47.743" v="20" actId="207"/>
          <ac:spMkLst>
            <pc:docMk/>
            <pc:sldMk cId="410429437" sldId="256"/>
            <ac:spMk id="2" creationId="{90DCA56C-7A25-4BD4-AA72-5256E68BE4CB}"/>
          </ac:spMkLst>
        </pc:spChg>
      </pc:sldChg>
      <pc:sldChg chg="modSp mod">
        <pc:chgData name="Indu Sekhar Dantu" userId="4218edbc7ffe59d5" providerId="LiveId" clId="{53BFFF45-83C9-478B-8C5A-8491DEAAF05A}" dt="2021-02-22T01:41:05.128" v="94" actId="20577"/>
        <pc:sldMkLst>
          <pc:docMk/>
          <pc:sldMk cId="876088118" sldId="364"/>
        </pc:sldMkLst>
        <pc:spChg chg="mod">
          <ac:chgData name="Indu Sekhar Dantu" userId="4218edbc7ffe59d5" providerId="LiveId" clId="{53BFFF45-83C9-478B-8C5A-8491DEAAF05A}" dt="2021-02-22T01:41:05.128" v="94" actId="20577"/>
          <ac:spMkLst>
            <pc:docMk/>
            <pc:sldMk cId="876088118" sldId="364"/>
            <ac:spMk id="2" creationId="{B569CD3E-5E33-4EB5-A2CE-C636605E633F}"/>
          </ac:spMkLst>
        </pc:spChg>
        <pc:spChg chg="mod">
          <ac:chgData name="Indu Sekhar Dantu" userId="4218edbc7ffe59d5" providerId="LiveId" clId="{53BFFF45-83C9-478B-8C5A-8491DEAAF05A}" dt="2021-02-22T01:40:41.454" v="93" actId="6549"/>
          <ac:spMkLst>
            <pc:docMk/>
            <pc:sldMk cId="876088118" sldId="364"/>
            <ac:spMk id="3" creationId="{C3C0199F-A274-44C6-BF37-784A855E6EEA}"/>
          </ac:spMkLst>
        </pc:spChg>
      </pc:sldChg>
      <pc:sldChg chg="modSp mod">
        <pc:chgData name="Indu Sekhar Dantu" userId="4218edbc7ffe59d5" providerId="LiveId" clId="{53BFFF45-83C9-478B-8C5A-8491DEAAF05A}" dt="2021-02-22T01:42:04.416" v="165" actId="255"/>
        <pc:sldMkLst>
          <pc:docMk/>
          <pc:sldMk cId="4107847369" sldId="365"/>
        </pc:sldMkLst>
        <pc:spChg chg="mod">
          <ac:chgData name="Indu Sekhar Dantu" userId="4218edbc7ffe59d5" providerId="LiveId" clId="{53BFFF45-83C9-478B-8C5A-8491DEAAF05A}" dt="2021-02-22T01:42:04.416" v="165" actId="255"/>
          <ac:spMkLst>
            <pc:docMk/>
            <pc:sldMk cId="4107847369" sldId="365"/>
            <ac:spMk id="2" creationId="{B569CD3E-5E33-4EB5-A2CE-C636605E633F}"/>
          </ac:spMkLst>
        </pc:spChg>
      </pc:sldChg>
    </pc:docChg>
  </pc:docChgLst>
  <pc:docChgLst>
    <pc:chgData name="Indu Sekhar Dantu" userId="4218edbc7ffe59d5" providerId="LiveId" clId="{58A1A6BE-0D92-4818-8AA8-748E62D9A7AB}"/>
    <pc:docChg chg="custSel addSld delSld modSld sldOrd">
      <pc:chgData name="Indu Sekhar Dantu" userId="4218edbc7ffe59d5" providerId="LiveId" clId="{58A1A6BE-0D92-4818-8AA8-748E62D9A7AB}" dt="2021-03-02T00:03:42.551" v="1718" actId="14100"/>
      <pc:docMkLst>
        <pc:docMk/>
      </pc:docMkLst>
      <pc:sldChg chg="modSp mod">
        <pc:chgData name="Indu Sekhar Dantu" userId="4218edbc7ffe59d5" providerId="LiveId" clId="{58A1A6BE-0D92-4818-8AA8-748E62D9A7AB}" dt="2021-02-22T15:43:55.032" v="6" actId="6549"/>
        <pc:sldMkLst>
          <pc:docMk/>
          <pc:sldMk cId="410429437" sldId="256"/>
        </pc:sldMkLst>
        <pc:spChg chg="mod">
          <ac:chgData name="Indu Sekhar Dantu" userId="4218edbc7ffe59d5" providerId="LiveId" clId="{58A1A6BE-0D92-4818-8AA8-748E62D9A7AB}" dt="2021-02-22T15:43:55.032" v="6" actId="6549"/>
          <ac:spMkLst>
            <pc:docMk/>
            <pc:sldMk cId="410429437" sldId="256"/>
            <ac:spMk id="2" creationId="{90DCA56C-7A25-4BD4-AA72-5256E68BE4CB}"/>
          </ac:spMkLst>
        </pc:spChg>
      </pc:sldChg>
      <pc:sldChg chg="modSp mod">
        <pc:chgData name="Indu Sekhar Dantu" userId="4218edbc7ffe59d5" providerId="LiveId" clId="{58A1A6BE-0D92-4818-8AA8-748E62D9A7AB}" dt="2021-03-01T23:28:36.966" v="941" actId="20577"/>
        <pc:sldMkLst>
          <pc:docMk/>
          <pc:sldMk cId="876088118" sldId="364"/>
        </pc:sldMkLst>
        <pc:spChg chg="mod">
          <ac:chgData name="Indu Sekhar Dantu" userId="4218edbc7ffe59d5" providerId="LiveId" clId="{58A1A6BE-0D92-4818-8AA8-748E62D9A7AB}" dt="2021-02-22T16:00:08.940" v="66" actId="20577"/>
          <ac:spMkLst>
            <pc:docMk/>
            <pc:sldMk cId="876088118" sldId="364"/>
            <ac:spMk id="2" creationId="{B569CD3E-5E33-4EB5-A2CE-C636605E633F}"/>
          </ac:spMkLst>
        </pc:spChg>
        <pc:spChg chg="mod">
          <ac:chgData name="Indu Sekhar Dantu" userId="4218edbc7ffe59d5" providerId="LiveId" clId="{58A1A6BE-0D92-4818-8AA8-748E62D9A7AB}" dt="2021-03-01T23:28:36.966" v="941" actId="20577"/>
          <ac:spMkLst>
            <pc:docMk/>
            <pc:sldMk cId="876088118" sldId="364"/>
            <ac:spMk id="3" creationId="{C3C0199F-A274-44C6-BF37-784A855E6EEA}"/>
          </ac:spMkLst>
        </pc:spChg>
      </pc:sldChg>
      <pc:sldChg chg="del">
        <pc:chgData name="Indu Sekhar Dantu" userId="4218edbc7ffe59d5" providerId="LiveId" clId="{58A1A6BE-0D92-4818-8AA8-748E62D9A7AB}" dt="2021-02-22T15:59:46.767" v="8" actId="2696"/>
        <pc:sldMkLst>
          <pc:docMk/>
          <pc:sldMk cId="4107847369" sldId="365"/>
        </pc:sldMkLst>
      </pc:sldChg>
      <pc:sldChg chg="modSp mod">
        <pc:chgData name="Indu Sekhar Dantu" userId="4218edbc7ffe59d5" providerId="LiveId" clId="{58A1A6BE-0D92-4818-8AA8-748E62D9A7AB}" dt="2021-02-22T16:23:22.492" v="192" actId="20577"/>
        <pc:sldMkLst>
          <pc:docMk/>
          <pc:sldMk cId="738520826" sldId="366"/>
        </pc:sldMkLst>
        <pc:spChg chg="mod">
          <ac:chgData name="Indu Sekhar Dantu" userId="4218edbc7ffe59d5" providerId="LiveId" clId="{58A1A6BE-0D92-4818-8AA8-748E62D9A7AB}" dt="2021-02-22T16:23:22.492" v="192" actId="20577"/>
          <ac:spMkLst>
            <pc:docMk/>
            <pc:sldMk cId="738520826" sldId="366"/>
            <ac:spMk id="2" creationId="{90DCA56C-7A25-4BD4-AA72-5256E68BE4CB}"/>
          </ac:spMkLst>
        </pc:spChg>
      </pc:sldChg>
      <pc:sldChg chg="modSp add mod">
        <pc:chgData name="Indu Sekhar Dantu" userId="4218edbc7ffe59d5" providerId="LiveId" clId="{58A1A6BE-0D92-4818-8AA8-748E62D9A7AB}" dt="2021-03-01T23:53:52.004" v="1427" actId="115"/>
        <pc:sldMkLst>
          <pc:docMk/>
          <pc:sldMk cId="2923703422" sldId="367"/>
        </pc:sldMkLst>
        <pc:spChg chg="mod">
          <ac:chgData name="Indu Sekhar Dantu" userId="4218edbc7ffe59d5" providerId="LiveId" clId="{58A1A6BE-0D92-4818-8AA8-748E62D9A7AB}" dt="2021-02-22T16:00:45.041" v="159" actId="20577"/>
          <ac:spMkLst>
            <pc:docMk/>
            <pc:sldMk cId="2923703422" sldId="367"/>
            <ac:spMk id="2" creationId="{B569CD3E-5E33-4EB5-A2CE-C636605E633F}"/>
          </ac:spMkLst>
        </pc:spChg>
        <pc:spChg chg="mod">
          <ac:chgData name="Indu Sekhar Dantu" userId="4218edbc7ffe59d5" providerId="LiveId" clId="{58A1A6BE-0D92-4818-8AA8-748E62D9A7AB}" dt="2021-03-01T23:53:52.004" v="1427" actId="115"/>
          <ac:spMkLst>
            <pc:docMk/>
            <pc:sldMk cId="2923703422" sldId="367"/>
            <ac:spMk id="3" creationId="{C3C0199F-A274-44C6-BF37-784A855E6EEA}"/>
          </ac:spMkLst>
        </pc:spChg>
      </pc:sldChg>
      <pc:sldChg chg="modSp add mod">
        <pc:chgData name="Indu Sekhar Dantu" userId="4218edbc7ffe59d5" providerId="LiveId" clId="{58A1A6BE-0D92-4818-8AA8-748E62D9A7AB}" dt="2021-03-01T23:29:42.906" v="954" actId="115"/>
        <pc:sldMkLst>
          <pc:docMk/>
          <pc:sldMk cId="4096315940" sldId="368"/>
        </pc:sldMkLst>
        <pc:spChg chg="mod">
          <ac:chgData name="Indu Sekhar Dantu" userId="4218edbc7ffe59d5" providerId="LiveId" clId="{58A1A6BE-0D92-4818-8AA8-748E62D9A7AB}" dt="2021-03-01T23:29:42.906" v="954" actId="115"/>
          <ac:spMkLst>
            <pc:docMk/>
            <pc:sldMk cId="4096315940" sldId="368"/>
            <ac:spMk id="3" creationId="{C3C0199F-A274-44C6-BF37-784A855E6EEA}"/>
          </ac:spMkLst>
        </pc:spChg>
      </pc:sldChg>
      <pc:sldChg chg="modSp add mod">
        <pc:chgData name="Indu Sekhar Dantu" userId="4218edbc7ffe59d5" providerId="LiveId" clId="{58A1A6BE-0D92-4818-8AA8-748E62D9A7AB}" dt="2021-03-01T23:32:10.367" v="998" actId="115"/>
        <pc:sldMkLst>
          <pc:docMk/>
          <pc:sldMk cId="1279348554" sldId="369"/>
        </pc:sldMkLst>
        <pc:spChg chg="mod">
          <ac:chgData name="Indu Sekhar Dantu" userId="4218edbc7ffe59d5" providerId="LiveId" clId="{58A1A6BE-0D92-4818-8AA8-748E62D9A7AB}" dt="2021-03-01T23:32:10.367" v="998" actId="115"/>
          <ac:spMkLst>
            <pc:docMk/>
            <pc:sldMk cId="1279348554" sldId="369"/>
            <ac:spMk id="3" creationId="{C3C0199F-A274-44C6-BF37-784A855E6EEA}"/>
          </ac:spMkLst>
        </pc:spChg>
      </pc:sldChg>
      <pc:sldChg chg="modSp add mod">
        <pc:chgData name="Indu Sekhar Dantu" userId="4218edbc7ffe59d5" providerId="LiveId" clId="{58A1A6BE-0D92-4818-8AA8-748E62D9A7AB}" dt="2021-03-01T23:35:03.461" v="1034" actId="20577"/>
        <pc:sldMkLst>
          <pc:docMk/>
          <pc:sldMk cId="755800285" sldId="370"/>
        </pc:sldMkLst>
        <pc:spChg chg="mod">
          <ac:chgData name="Indu Sekhar Dantu" userId="4218edbc7ffe59d5" providerId="LiveId" clId="{58A1A6BE-0D92-4818-8AA8-748E62D9A7AB}" dt="2021-03-01T23:35:03.461" v="1034" actId="20577"/>
          <ac:spMkLst>
            <pc:docMk/>
            <pc:sldMk cId="755800285" sldId="370"/>
            <ac:spMk id="3" creationId="{C3C0199F-A274-44C6-BF37-784A855E6EEA}"/>
          </ac:spMkLst>
        </pc:spChg>
      </pc:sldChg>
      <pc:sldChg chg="modSp add mod">
        <pc:chgData name="Indu Sekhar Dantu" userId="4218edbc7ffe59d5" providerId="LiveId" clId="{58A1A6BE-0D92-4818-8AA8-748E62D9A7AB}" dt="2021-03-01T23:38:02.253" v="1093" actId="6549"/>
        <pc:sldMkLst>
          <pc:docMk/>
          <pc:sldMk cId="3901076914" sldId="371"/>
        </pc:sldMkLst>
        <pc:spChg chg="mod">
          <ac:chgData name="Indu Sekhar Dantu" userId="4218edbc7ffe59d5" providerId="LiveId" clId="{58A1A6BE-0D92-4818-8AA8-748E62D9A7AB}" dt="2021-03-01T23:38:02.253" v="1093" actId="6549"/>
          <ac:spMkLst>
            <pc:docMk/>
            <pc:sldMk cId="3901076914" sldId="371"/>
            <ac:spMk id="3" creationId="{C3C0199F-A274-44C6-BF37-784A855E6EEA}"/>
          </ac:spMkLst>
        </pc:spChg>
      </pc:sldChg>
      <pc:sldChg chg="modSp add mod ord">
        <pc:chgData name="Indu Sekhar Dantu" userId="4218edbc7ffe59d5" providerId="LiveId" clId="{58A1A6BE-0D92-4818-8AA8-748E62D9A7AB}" dt="2021-03-01T23:39:45.440" v="1098" actId="20577"/>
        <pc:sldMkLst>
          <pc:docMk/>
          <pc:sldMk cId="2365823329" sldId="372"/>
        </pc:sldMkLst>
        <pc:spChg chg="mod">
          <ac:chgData name="Indu Sekhar Dantu" userId="4218edbc7ffe59d5" providerId="LiveId" clId="{58A1A6BE-0D92-4818-8AA8-748E62D9A7AB}" dt="2021-03-01T23:39:45.440" v="1098" actId="20577"/>
          <ac:spMkLst>
            <pc:docMk/>
            <pc:sldMk cId="2365823329" sldId="372"/>
            <ac:spMk id="3" creationId="{C3C0199F-A274-44C6-BF37-784A855E6EEA}"/>
          </ac:spMkLst>
        </pc:spChg>
      </pc:sldChg>
      <pc:sldChg chg="modSp add del mod">
        <pc:chgData name="Indu Sekhar Dantu" userId="4218edbc7ffe59d5" providerId="LiveId" clId="{58A1A6BE-0D92-4818-8AA8-748E62D9A7AB}" dt="2021-03-01T16:09:09.145" v="675" actId="47"/>
        <pc:sldMkLst>
          <pc:docMk/>
          <pc:sldMk cId="2369975413" sldId="373"/>
        </pc:sldMkLst>
        <pc:spChg chg="mod">
          <ac:chgData name="Indu Sekhar Dantu" userId="4218edbc7ffe59d5" providerId="LiveId" clId="{58A1A6BE-0D92-4818-8AA8-748E62D9A7AB}" dt="2021-03-01T14:40:14.785" v="446" actId="1036"/>
          <ac:spMkLst>
            <pc:docMk/>
            <pc:sldMk cId="2369975413" sldId="373"/>
            <ac:spMk id="3" creationId="{C3C0199F-A274-44C6-BF37-784A855E6EEA}"/>
          </ac:spMkLst>
        </pc:spChg>
      </pc:sldChg>
      <pc:sldChg chg="modSp add del mod">
        <pc:chgData name="Indu Sekhar Dantu" userId="4218edbc7ffe59d5" providerId="LiveId" clId="{58A1A6BE-0D92-4818-8AA8-748E62D9A7AB}" dt="2021-03-01T23:44:49.170" v="1186" actId="2696"/>
        <pc:sldMkLst>
          <pc:docMk/>
          <pc:sldMk cId="198911066" sldId="374"/>
        </pc:sldMkLst>
        <pc:spChg chg="mod">
          <ac:chgData name="Indu Sekhar Dantu" userId="4218edbc7ffe59d5" providerId="LiveId" clId="{58A1A6BE-0D92-4818-8AA8-748E62D9A7AB}" dt="2021-03-01T23:44:40.640" v="1185" actId="20577"/>
          <ac:spMkLst>
            <pc:docMk/>
            <pc:sldMk cId="198911066" sldId="374"/>
            <ac:spMk id="3" creationId="{C3C0199F-A274-44C6-BF37-784A855E6EEA}"/>
          </ac:spMkLst>
        </pc:spChg>
      </pc:sldChg>
      <pc:sldChg chg="modSp add mod">
        <pc:chgData name="Indu Sekhar Dantu" userId="4218edbc7ffe59d5" providerId="LiveId" clId="{58A1A6BE-0D92-4818-8AA8-748E62D9A7AB}" dt="2021-03-01T23:46:15.081" v="1206" actId="115"/>
        <pc:sldMkLst>
          <pc:docMk/>
          <pc:sldMk cId="1597590937" sldId="375"/>
        </pc:sldMkLst>
        <pc:spChg chg="mod">
          <ac:chgData name="Indu Sekhar Dantu" userId="4218edbc7ffe59d5" providerId="LiveId" clId="{58A1A6BE-0D92-4818-8AA8-748E62D9A7AB}" dt="2021-03-01T23:46:15.081" v="1206" actId="115"/>
          <ac:spMkLst>
            <pc:docMk/>
            <pc:sldMk cId="1597590937" sldId="375"/>
            <ac:spMk id="3" creationId="{C3C0199F-A274-44C6-BF37-784A855E6EEA}"/>
          </ac:spMkLst>
        </pc:spChg>
      </pc:sldChg>
      <pc:sldChg chg="modSp add del mod">
        <pc:chgData name="Indu Sekhar Dantu" userId="4218edbc7ffe59d5" providerId="LiveId" clId="{58A1A6BE-0D92-4818-8AA8-748E62D9A7AB}" dt="2021-03-01T23:48:35.426" v="1267" actId="47"/>
        <pc:sldMkLst>
          <pc:docMk/>
          <pc:sldMk cId="3912054356" sldId="376"/>
        </pc:sldMkLst>
        <pc:spChg chg="mod">
          <ac:chgData name="Indu Sekhar Dantu" userId="4218edbc7ffe59d5" providerId="LiveId" clId="{58A1A6BE-0D92-4818-8AA8-748E62D9A7AB}" dt="2021-03-01T23:48:22.205" v="1266" actId="20577"/>
          <ac:spMkLst>
            <pc:docMk/>
            <pc:sldMk cId="3912054356" sldId="376"/>
            <ac:spMk id="3" creationId="{C3C0199F-A274-44C6-BF37-784A855E6EEA}"/>
          </ac:spMkLst>
        </pc:spChg>
      </pc:sldChg>
      <pc:sldChg chg="modSp add mod">
        <pc:chgData name="Indu Sekhar Dantu" userId="4218edbc7ffe59d5" providerId="LiveId" clId="{58A1A6BE-0D92-4818-8AA8-748E62D9A7AB}" dt="2021-03-01T23:49:44.803" v="1307" actId="20577"/>
        <pc:sldMkLst>
          <pc:docMk/>
          <pc:sldMk cId="846951102" sldId="377"/>
        </pc:sldMkLst>
        <pc:spChg chg="mod">
          <ac:chgData name="Indu Sekhar Dantu" userId="4218edbc7ffe59d5" providerId="LiveId" clId="{58A1A6BE-0D92-4818-8AA8-748E62D9A7AB}" dt="2021-03-01T23:49:44.803" v="1307" actId="20577"/>
          <ac:spMkLst>
            <pc:docMk/>
            <pc:sldMk cId="846951102" sldId="377"/>
            <ac:spMk id="3" creationId="{C3C0199F-A274-44C6-BF37-784A855E6EEA}"/>
          </ac:spMkLst>
        </pc:spChg>
      </pc:sldChg>
      <pc:sldChg chg="modSp add mod">
        <pc:chgData name="Indu Sekhar Dantu" userId="4218edbc7ffe59d5" providerId="LiveId" clId="{58A1A6BE-0D92-4818-8AA8-748E62D9A7AB}" dt="2021-03-01T23:51:08.472" v="1345" actId="115"/>
        <pc:sldMkLst>
          <pc:docMk/>
          <pc:sldMk cId="3975473497" sldId="378"/>
        </pc:sldMkLst>
        <pc:spChg chg="mod">
          <ac:chgData name="Indu Sekhar Dantu" userId="4218edbc7ffe59d5" providerId="LiveId" clId="{58A1A6BE-0D92-4818-8AA8-748E62D9A7AB}" dt="2021-03-01T23:51:08.472" v="1345" actId="115"/>
          <ac:spMkLst>
            <pc:docMk/>
            <pc:sldMk cId="3975473497" sldId="378"/>
            <ac:spMk id="3" creationId="{C3C0199F-A274-44C6-BF37-784A855E6EEA}"/>
          </ac:spMkLst>
        </pc:spChg>
      </pc:sldChg>
      <pc:sldChg chg="modSp add mod">
        <pc:chgData name="Indu Sekhar Dantu" userId="4218edbc7ffe59d5" providerId="LiveId" clId="{58A1A6BE-0D92-4818-8AA8-748E62D9A7AB}" dt="2021-03-01T23:52:53.165" v="1402" actId="20577"/>
        <pc:sldMkLst>
          <pc:docMk/>
          <pc:sldMk cId="2937733643" sldId="379"/>
        </pc:sldMkLst>
        <pc:spChg chg="mod">
          <ac:chgData name="Indu Sekhar Dantu" userId="4218edbc7ffe59d5" providerId="LiveId" clId="{58A1A6BE-0D92-4818-8AA8-748E62D9A7AB}" dt="2021-03-01T23:52:53.165" v="1402" actId="20577"/>
          <ac:spMkLst>
            <pc:docMk/>
            <pc:sldMk cId="2937733643" sldId="379"/>
            <ac:spMk id="3" creationId="{C3C0199F-A274-44C6-BF37-784A855E6EEA}"/>
          </ac:spMkLst>
        </pc:spChg>
      </pc:sldChg>
      <pc:sldChg chg="del">
        <pc:chgData name="Indu Sekhar Dantu" userId="4218edbc7ffe59d5" providerId="LiveId" clId="{58A1A6BE-0D92-4818-8AA8-748E62D9A7AB}" dt="2021-03-01T08:20:59.952" v="256" actId="47"/>
        <pc:sldMkLst>
          <pc:docMk/>
          <pc:sldMk cId="147633849" sldId="380"/>
        </pc:sldMkLst>
      </pc:sldChg>
      <pc:sldChg chg="add del">
        <pc:chgData name="Indu Sekhar Dantu" userId="4218edbc7ffe59d5" providerId="LiveId" clId="{58A1A6BE-0D92-4818-8AA8-748E62D9A7AB}" dt="2021-02-28T16:21:39.856" v="252" actId="2696"/>
        <pc:sldMkLst>
          <pc:docMk/>
          <pc:sldMk cId="1300965945" sldId="380"/>
        </pc:sldMkLst>
      </pc:sldChg>
      <pc:sldChg chg="del">
        <pc:chgData name="Indu Sekhar Dantu" userId="4218edbc7ffe59d5" providerId="LiveId" clId="{58A1A6BE-0D92-4818-8AA8-748E62D9A7AB}" dt="2021-03-01T08:21:00.999" v="257" actId="47"/>
        <pc:sldMkLst>
          <pc:docMk/>
          <pc:sldMk cId="107559098" sldId="381"/>
        </pc:sldMkLst>
      </pc:sldChg>
      <pc:sldChg chg="add del">
        <pc:chgData name="Indu Sekhar Dantu" userId="4218edbc7ffe59d5" providerId="LiveId" clId="{58A1A6BE-0D92-4818-8AA8-748E62D9A7AB}" dt="2021-02-28T16:21:39.856" v="252" actId="2696"/>
        <pc:sldMkLst>
          <pc:docMk/>
          <pc:sldMk cId="2865885685" sldId="381"/>
        </pc:sldMkLst>
      </pc:sldChg>
      <pc:sldChg chg="modSp add mod">
        <pc:chgData name="Indu Sekhar Dantu" userId="4218edbc7ffe59d5" providerId="LiveId" clId="{58A1A6BE-0D92-4818-8AA8-748E62D9A7AB}" dt="2021-03-01T23:55:04.648" v="1472" actId="20577"/>
        <pc:sldMkLst>
          <pc:docMk/>
          <pc:sldMk cId="3906652124" sldId="382"/>
        </pc:sldMkLst>
        <pc:spChg chg="mod">
          <ac:chgData name="Indu Sekhar Dantu" userId="4218edbc7ffe59d5" providerId="LiveId" clId="{58A1A6BE-0D92-4818-8AA8-748E62D9A7AB}" dt="2021-03-01T23:55:04.648" v="1472" actId="20577"/>
          <ac:spMkLst>
            <pc:docMk/>
            <pc:sldMk cId="3906652124" sldId="382"/>
            <ac:spMk id="3" creationId="{C3C0199F-A274-44C6-BF37-784A855E6EEA}"/>
          </ac:spMkLst>
        </pc:spChg>
      </pc:sldChg>
      <pc:sldChg chg="modSp add mod">
        <pc:chgData name="Indu Sekhar Dantu" userId="4218edbc7ffe59d5" providerId="LiveId" clId="{58A1A6BE-0D92-4818-8AA8-748E62D9A7AB}" dt="2021-03-01T23:56:00.956" v="1496" actId="20577"/>
        <pc:sldMkLst>
          <pc:docMk/>
          <pc:sldMk cId="3053444148" sldId="383"/>
        </pc:sldMkLst>
        <pc:spChg chg="mod">
          <ac:chgData name="Indu Sekhar Dantu" userId="4218edbc7ffe59d5" providerId="LiveId" clId="{58A1A6BE-0D92-4818-8AA8-748E62D9A7AB}" dt="2021-03-01T23:56:00.956" v="1496" actId="20577"/>
          <ac:spMkLst>
            <pc:docMk/>
            <pc:sldMk cId="3053444148" sldId="383"/>
            <ac:spMk id="3" creationId="{C3C0199F-A274-44C6-BF37-784A855E6EEA}"/>
          </ac:spMkLst>
        </pc:spChg>
      </pc:sldChg>
      <pc:sldChg chg="modSp add mod">
        <pc:chgData name="Indu Sekhar Dantu" userId="4218edbc7ffe59d5" providerId="LiveId" clId="{58A1A6BE-0D92-4818-8AA8-748E62D9A7AB}" dt="2021-03-01T23:57:37.990" v="1541" actId="6549"/>
        <pc:sldMkLst>
          <pc:docMk/>
          <pc:sldMk cId="2301281701" sldId="384"/>
        </pc:sldMkLst>
        <pc:spChg chg="mod">
          <ac:chgData name="Indu Sekhar Dantu" userId="4218edbc7ffe59d5" providerId="LiveId" clId="{58A1A6BE-0D92-4818-8AA8-748E62D9A7AB}" dt="2021-03-01T23:57:37.990" v="1541" actId="6549"/>
          <ac:spMkLst>
            <pc:docMk/>
            <pc:sldMk cId="2301281701" sldId="384"/>
            <ac:spMk id="3" creationId="{C3C0199F-A274-44C6-BF37-784A855E6EEA}"/>
          </ac:spMkLst>
        </pc:spChg>
      </pc:sldChg>
      <pc:sldChg chg="modSp add mod">
        <pc:chgData name="Indu Sekhar Dantu" userId="4218edbc7ffe59d5" providerId="LiveId" clId="{58A1A6BE-0D92-4818-8AA8-748E62D9A7AB}" dt="2021-03-01T23:59:50.295" v="1614" actId="20577"/>
        <pc:sldMkLst>
          <pc:docMk/>
          <pc:sldMk cId="1703277517" sldId="385"/>
        </pc:sldMkLst>
        <pc:spChg chg="mod">
          <ac:chgData name="Indu Sekhar Dantu" userId="4218edbc7ffe59d5" providerId="LiveId" clId="{58A1A6BE-0D92-4818-8AA8-748E62D9A7AB}" dt="2021-03-01T23:59:50.295" v="1614" actId="20577"/>
          <ac:spMkLst>
            <pc:docMk/>
            <pc:sldMk cId="1703277517" sldId="385"/>
            <ac:spMk id="3" creationId="{C3C0199F-A274-44C6-BF37-784A855E6EEA}"/>
          </ac:spMkLst>
        </pc:spChg>
      </pc:sldChg>
      <pc:sldChg chg="modSp add mod">
        <pc:chgData name="Indu Sekhar Dantu" userId="4218edbc7ffe59d5" providerId="LiveId" clId="{58A1A6BE-0D92-4818-8AA8-748E62D9A7AB}" dt="2021-03-02T00:01:42.545" v="1681" actId="20577"/>
        <pc:sldMkLst>
          <pc:docMk/>
          <pc:sldMk cId="2200520915" sldId="386"/>
        </pc:sldMkLst>
        <pc:spChg chg="mod">
          <ac:chgData name="Indu Sekhar Dantu" userId="4218edbc7ffe59d5" providerId="LiveId" clId="{58A1A6BE-0D92-4818-8AA8-748E62D9A7AB}" dt="2021-03-02T00:01:42.545" v="1681" actId="20577"/>
          <ac:spMkLst>
            <pc:docMk/>
            <pc:sldMk cId="2200520915" sldId="386"/>
            <ac:spMk id="3" creationId="{C3C0199F-A274-44C6-BF37-784A855E6EEA}"/>
          </ac:spMkLst>
        </pc:spChg>
      </pc:sldChg>
      <pc:sldChg chg="addSp modSp add mod">
        <pc:chgData name="Indu Sekhar Dantu" userId="4218edbc7ffe59d5" providerId="LiveId" clId="{58A1A6BE-0D92-4818-8AA8-748E62D9A7AB}" dt="2021-03-02T00:02:57.859" v="1712" actId="14100"/>
        <pc:sldMkLst>
          <pc:docMk/>
          <pc:sldMk cId="1291715586" sldId="387"/>
        </pc:sldMkLst>
        <pc:spChg chg="mod">
          <ac:chgData name="Indu Sekhar Dantu" userId="4218edbc7ffe59d5" providerId="LiveId" clId="{58A1A6BE-0D92-4818-8AA8-748E62D9A7AB}" dt="2021-03-02T00:02:44.546" v="1709" actId="20577"/>
          <ac:spMkLst>
            <pc:docMk/>
            <pc:sldMk cId="1291715586" sldId="387"/>
            <ac:spMk id="3" creationId="{C3C0199F-A274-44C6-BF37-784A855E6EEA}"/>
          </ac:spMkLst>
        </pc:spChg>
        <pc:picChg chg="add mod">
          <ac:chgData name="Indu Sekhar Dantu" userId="4218edbc7ffe59d5" providerId="LiveId" clId="{58A1A6BE-0D92-4818-8AA8-748E62D9A7AB}" dt="2021-03-02T00:02:57.859" v="1712" actId="14100"/>
          <ac:picMkLst>
            <pc:docMk/>
            <pc:sldMk cId="1291715586" sldId="387"/>
            <ac:picMk id="5" creationId="{DFDB6E8F-326C-45E8-9B95-F336CF1C6E08}"/>
          </ac:picMkLst>
        </pc:picChg>
      </pc:sldChg>
      <pc:sldChg chg="addSp delSp modSp add mod">
        <pc:chgData name="Indu Sekhar Dantu" userId="4218edbc7ffe59d5" providerId="LiveId" clId="{58A1A6BE-0D92-4818-8AA8-748E62D9A7AB}" dt="2021-03-02T00:03:14.672" v="1715" actId="14100"/>
        <pc:sldMkLst>
          <pc:docMk/>
          <pc:sldMk cId="3707940094" sldId="388"/>
        </pc:sldMkLst>
        <pc:spChg chg="del mod">
          <ac:chgData name="Indu Sekhar Dantu" userId="4218edbc7ffe59d5" providerId="LiveId" clId="{58A1A6BE-0D92-4818-8AA8-748E62D9A7AB}" dt="2021-03-01T14:46:52.904" v="483" actId="478"/>
          <ac:spMkLst>
            <pc:docMk/>
            <pc:sldMk cId="3707940094" sldId="388"/>
            <ac:spMk id="3" creationId="{C3C0199F-A274-44C6-BF37-784A855E6EEA}"/>
          </ac:spMkLst>
        </pc:spChg>
        <pc:spChg chg="add mod">
          <ac:chgData name="Indu Sekhar Dantu" userId="4218edbc7ffe59d5" providerId="LiveId" clId="{58A1A6BE-0D92-4818-8AA8-748E62D9A7AB}" dt="2021-03-01T14:52:48.746" v="581" actId="113"/>
          <ac:spMkLst>
            <pc:docMk/>
            <pc:sldMk cId="3707940094" sldId="388"/>
            <ac:spMk id="7" creationId="{756B5621-CC73-4A64-877C-719BBB07CC3A}"/>
          </ac:spMkLst>
        </pc:spChg>
        <pc:picChg chg="add mod">
          <ac:chgData name="Indu Sekhar Dantu" userId="4218edbc7ffe59d5" providerId="LiveId" clId="{58A1A6BE-0D92-4818-8AA8-748E62D9A7AB}" dt="2021-03-02T00:03:14.672" v="1715" actId="14100"/>
          <ac:picMkLst>
            <pc:docMk/>
            <pc:sldMk cId="3707940094" sldId="388"/>
            <ac:picMk id="5" creationId="{65777E4D-2A85-484F-91F0-3D2380D853BC}"/>
          </ac:picMkLst>
        </pc:picChg>
      </pc:sldChg>
      <pc:sldChg chg="addSp delSp modSp add mod">
        <pc:chgData name="Indu Sekhar Dantu" userId="4218edbc7ffe59d5" providerId="LiveId" clId="{58A1A6BE-0D92-4818-8AA8-748E62D9A7AB}" dt="2021-03-02T00:03:42.551" v="1718" actId="14100"/>
        <pc:sldMkLst>
          <pc:docMk/>
          <pc:sldMk cId="399442732" sldId="389"/>
        </pc:sldMkLst>
        <pc:spChg chg="del mod">
          <ac:chgData name="Indu Sekhar Dantu" userId="4218edbc7ffe59d5" providerId="LiveId" clId="{58A1A6BE-0D92-4818-8AA8-748E62D9A7AB}" dt="2021-03-01T14:47:48.487" v="514" actId="478"/>
          <ac:spMkLst>
            <pc:docMk/>
            <pc:sldMk cId="399442732" sldId="389"/>
            <ac:spMk id="3" creationId="{C3C0199F-A274-44C6-BF37-784A855E6EEA}"/>
          </ac:spMkLst>
        </pc:spChg>
        <pc:spChg chg="add del mod">
          <ac:chgData name="Indu Sekhar Dantu" userId="4218edbc7ffe59d5" providerId="LiveId" clId="{58A1A6BE-0D92-4818-8AA8-748E62D9A7AB}" dt="2021-03-01T14:47:51.714" v="515" actId="478"/>
          <ac:spMkLst>
            <pc:docMk/>
            <pc:sldMk cId="399442732" sldId="389"/>
            <ac:spMk id="7" creationId="{49FCD887-2176-4E4C-BE73-1C784616B440}"/>
          </ac:spMkLst>
        </pc:spChg>
        <pc:picChg chg="add mod">
          <ac:chgData name="Indu Sekhar Dantu" userId="4218edbc7ffe59d5" providerId="LiveId" clId="{58A1A6BE-0D92-4818-8AA8-748E62D9A7AB}" dt="2021-03-02T00:03:42.551" v="1718" actId="14100"/>
          <ac:picMkLst>
            <pc:docMk/>
            <pc:sldMk cId="399442732" sldId="389"/>
            <ac:picMk id="5" creationId="{9AA1BA04-EBCF-4D52-A0F4-ED014FC1E981}"/>
          </ac:picMkLst>
        </pc:picChg>
      </pc:sldChg>
      <pc:sldChg chg="addSp delSp modSp add mod">
        <pc:chgData name="Indu Sekhar Dantu" userId="4218edbc7ffe59d5" providerId="LiveId" clId="{58A1A6BE-0D92-4818-8AA8-748E62D9A7AB}" dt="2021-03-01T14:48:53.947" v="537" actId="14100"/>
        <pc:sldMkLst>
          <pc:docMk/>
          <pc:sldMk cId="3237511597" sldId="390"/>
        </pc:sldMkLst>
        <pc:spChg chg="del mod">
          <ac:chgData name="Indu Sekhar Dantu" userId="4218edbc7ffe59d5" providerId="LiveId" clId="{58A1A6BE-0D92-4818-8AA8-748E62D9A7AB}" dt="2021-03-01T14:48:32.383" v="518" actId="478"/>
          <ac:spMkLst>
            <pc:docMk/>
            <pc:sldMk cId="3237511597" sldId="390"/>
            <ac:spMk id="3" creationId="{C3C0199F-A274-44C6-BF37-784A855E6EEA}"/>
          </ac:spMkLst>
        </pc:spChg>
        <pc:spChg chg="add del mod">
          <ac:chgData name="Indu Sekhar Dantu" userId="4218edbc7ffe59d5" providerId="LiveId" clId="{58A1A6BE-0D92-4818-8AA8-748E62D9A7AB}" dt="2021-03-01T14:48:36.020" v="520" actId="478"/>
          <ac:spMkLst>
            <pc:docMk/>
            <pc:sldMk cId="3237511597" sldId="390"/>
            <ac:spMk id="7" creationId="{E259BAE0-C7B3-4AF2-B008-5A19523A65C5}"/>
          </ac:spMkLst>
        </pc:spChg>
        <pc:picChg chg="add mod">
          <ac:chgData name="Indu Sekhar Dantu" userId="4218edbc7ffe59d5" providerId="LiveId" clId="{58A1A6BE-0D92-4818-8AA8-748E62D9A7AB}" dt="2021-03-01T14:48:53.947" v="537" actId="14100"/>
          <ac:picMkLst>
            <pc:docMk/>
            <pc:sldMk cId="3237511597" sldId="390"/>
            <ac:picMk id="5" creationId="{22964B5D-3ABD-4B7D-B5E8-15CB79F9A9D0}"/>
          </ac:picMkLst>
        </pc:picChg>
      </pc:sldChg>
      <pc:sldChg chg="add del">
        <pc:chgData name="Indu Sekhar Dantu" userId="4218edbc7ffe59d5" providerId="LiveId" clId="{58A1A6BE-0D92-4818-8AA8-748E62D9A7AB}" dt="2021-03-01T14:50:35.932" v="547" actId="47"/>
        <pc:sldMkLst>
          <pc:docMk/>
          <pc:sldMk cId="38648985" sldId="391"/>
        </pc:sldMkLst>
      </pc:sldChg>
      <pc:sldChg chg="add del">
        <pc:chgData name="Indu Sekhar Dantu" userId="4218edbc7ffe59d5" providerId="LiveId" clId="{58A1A6BE-0D92-4818-8AA8-748E62D9A7AB}" dt="2021-03-01T14:50:36.714" v="548" actId="47"/>
        <pc:sldMkLst>
          <pc:docMk/>
          <pc:sldMk cId="1903430171" sldId="392"/>
        </pc:sldMkLst>
      </pc:sldChg>
      <pc:sldChg chg="add del">
        <pc:chgData name="Indu Sekhar Dantu" userId="4218edbc7ffe59d5" providerId="LiveId" clId="{58A1A6BE-0D92-4818-8AA8-748E62D9A7AB}" dt="2021-03-01T14:50:37.724" v="549" actId="47"/>
        <pc:sldMkLst>
          <pc:docMk/>
          <pc:sldMk cId="2501311961" sldId="393"/>
        </pc:sldMkLst>
      </pc:sldChg>
      <pc:sldChg chg="add del">
        <pc:chgData name="Indu Sekhar Dantu" userId="4218edbc7ffe59d5" providerId="LiveId" clId="{58A1A6BE-0D92-4818-8AA8-748E62D9A7AB}" dt="2021-03-01T14:50:38.524" v="550" actId="47"/>
        <pc:sldMkLst>
          <pc:docMk/>
          <pc:sldMk cId="3712720938" sldId="394"/>
        </pc:sldMkLst>
      </pc:sldChg>
      <pc:sldChg chg="add del">
        <pc:chgData name="Indu Sekhar Dantu" userId="4218edbc7ffe59d5" providerId="LiveId" clId="{58A1A6BE-0D92-4818-8AA8-748E62D9A7AB}" dt="2021-03-01T14:50:40.105" v="551" actId="47"/>
        <pc:sldMkLst>
          <pc:docMk/>
          <pc:sldMk cId="3652493773" sldId="395"/>
        </pc:sldMkLst>
      </pc:sldChg>
      <pc:sldChg chg="modSp mod">
        <pc:chgData name="Indu Sekhar Dantu" userId="4218edbc7ffe59d5" providerId="LiveId" clId="{58A1A6BE-0D92-4818-8AA8-748E62D9A7AB}" dt="2021-03-01T23:29:20.384" v="952" actId="115"/>
        <pc:sldMkLst>
          <pc:docMk/>
          <pc:sldMk cId="806628587" sldId="630"/>
        </pc:sldMkLst>
        <pc:spChg chg="mod">
          <ac:chgData name="Indu Sekhar Dantu" userId="4218edbc7ffe59d5" providerId="LiveId" clId="{58A1A6BE-0D92-4818-8AA8-748E62D9A7AB}" dt="2021-03-01T23:29:20.384" v="952" actId="115"/>
          <ac:spMkLst>
            <pc:docMk/>
            <pc:sldMk cId="806628587" sldId="630"/>
            <ac:spMk id="3" creationId="{C3C0199F-A274-44C6-BF37-784A855E6EEA}"/>
          </ac:spMkLst>
        </pc:spChg>
      </pc:sldChg>
      <pc:sldChg chg="modSp mod">
        <pc:chgData name="Indu Sekhar Dantu" userId="4218edbc7ffe59d5" providerId="LiveId" clId="{58A1A6BE-0D92-4818-8AA8-748E62D9A7AB}" dt="2021-03-01T23:31:17.518" v="992" actId="115"/>
        <pc:sldMkLst>
          <pc:docMk/>
          <pc:sldMk cId="1198813924" sldId="631"/>
        </pc:sldMkLst>
        <pc:spChg chg="mod">
          <ac:chgData name="Indu Sekhar Dantu" userId="4218edbc7ffe59d5" providerId="LiveId" clId="{58A1A6BE-0D92-4818-8AA8-748E62D9A7AB}" dt="2021-03-01T23:31:17.518" v="992" actId="115"/>
          <ac:spMkLst>
            <pc:docMk/>
            <pc:sldMk cId="1198813924" sldId="631"/>
            <ac:spMk id="3" creationId="{C3C0199F-A274-44C6-BF37-784A855E6EEA}"/>
          </ac:spMkLst>
        </pc:spChg>
      </pc:sldChg>
      <pc:sldChg chg="modSp mod">
        <pc:chgData name="Indu Sekhar Dantu" userId="4218edbc7ffe59d5" providerId="LiveId" clId="{58A1A6BE-0D92-4818-8AA8-748E62D9A7AB}" dt="2021-03-01T23:34:19.328" v="1014" actId="6549"/>
        <pc:sldMkLst>
          <pc:docMk/>
          <pc:sldMk cId="3120098223" sldId="632"/>
        </pc:sldMkLst>
        <pc:spChg chg="mod">
          <ac:chgData name="Indu Sekhar Dantu" userId="4218edbc7ffe59d5" providerId="LiveId" clId="{58A1A6BE-0D92-4818-8AA8-748E62D9A7AB}" dt="2021-03-01T23:34:19.328" v="1014" actId="6549"/>
          <ac:spMkLst>
            <pc:docMk/>
            <pc:sldMk cId="3120098223" sldId="632"/>
            <ac:spMk id="3" creationId="{C3C0199F-A274-44C6-BF37-784A855E6EEA}"/>
          </ac:spMkLst>
        </pc:spChg>
      </pc:sldChg>
      <pc:sldChg chg="modSp mod">
        <pc:chgData name="Indu Sekhar Dantu" userId="4218edbc7ffe59d5" providerId="LiveId" clId="{58A1A6BE-0D92-4818-8AA8-748E62D9A7AB}" dt="2021-03-01T23:36:16.265" v="1051" actId="20577"/>
        <pc:sldMkLst>
          <pc:docMk/>
          <pc:sldMk cId="2569716447" sldId="633"/>
        </pc:sldMkLst>
        <pc:spChg chg="mod">
          <ac:chgData name="Indu Sekhar Dantu" userId="4218edbc7ffe59d5" providerId="LiveId" clId="{58A1A6BE-0D92-4818-8AA8-748E62D9A7AB}" dt="2021-03-01T23:36:16.265" v="1051" actId="20577"/>
          <ac:spMkLst>
            <pc:docMk/>
            <pc:sldMk cId="2569716447" sldId="633"/>
            <ac:spMk id="3" creationId="{C3C0199F-A274-44C6-BF37-784A855E6EEA}"/>
          </ac:spMkLst>
        </pc:spChg>
      </pc:sldChg>
      <pc:sldChg chg="modSp mod">
        <pc:chgData name="Indu Sekhar Dantu" userId="4218edbc7ffe59d5" providerId="LiveId" clId="{58A1A6BE-0D92-4818-8AA8-748E62D9A7AB}" dt="2021-03-01T23:42:13.071" v="1145" actId="115"/>
        <pc:sldMkLst>
          <pc:docMk/>
          <pc:sldMk cId="1487041173" sldId="634"/>
        </pc:sldMkLst>
        <pc:spChg chg="mod">
          <ac:chgData name="Indu Sekhar Dantu" userId="4218edbc7ffe59d5" providerId="LiveId" clId="{58A1A6BE-0D92-4818-8AA8-748E62D9A7AB}" dt="2021-03-01T23:42:13.071" v="1145" actId="115"/>
          <ac:spMkLst>
            <pc:docMk/>
            <pc:sldMk cId="1487041173" sldId="634"/>
            <ac:spMk id="3" creationId="{C3C0199F-A274-44C6-BF37-784A855E6EEA}"/>
          </ac:spMkLst>
        </pc:spChg>
      </pc:sldChg>
      <pc:sldChg chg="modSp mod">
        <pc:chgData name="Indu Sekhar Dantu" userId="4218edbc7ffe59d5" providerId="LiveId" clId="{58A1A6BE-0D92-4818-8AA8-748E62D9A7AB}" dt="2021-03-01T23:43:22.773" v="1168" actId="6549"/>
        <pc:sldMkLst>
          <pc:docMk/>
          <pc:sldMk cId="1704898817" sldId="635"/>
        </pc:sldMkLst>
        <pc:spChg chg="mod">
          <ac:chgData name="Indu Sekhar Dantu" userId="4218edbc7ffe59d5" providerId="LiveId" clId="{58A1A6BE-0D92-4818-8AA8-748E62D9A7AB}" dt="2021-03-01T23:43:22.773" v="1168" actId="6549"/>
          <ac:spMkLst>
            <pc:docMk/>
            <pc:sldMk cId="1704898817" sldId="635"/>
            <ac:spMk id="3" creationId="{C3C0199F-A274-44C6-BF37-784A855E6EEA}"/>
          </ac:spMkLst>
        </pc:spChg>
      </pc:sldChg>
      <pc:sldChg chg="modSp mod">
        <pc:chgData name="Indu Sekhar Dantu" userId="4218edbc7ffe59d5" providerId="LiveId" clId="{58A1A6BE-0D92-4818-8AA8-748E62D9A7AB}" dt="2021-03-01T23:47:48.761" v="1252" actId="20577"/>
        <pc:sldMkLst>
          <pc:docMk/>
          <pc:sldMk cId="3126249894" sldId="636"/>
        </pc:sldMkLst>
        <pc:spChg chg="mod">
          <ac:chgData name="Indu Sekhar Dantu" userId="4218edbc7ffe59d5" providerId="LiveId" clId="{58A1A6BE-0D92-4818-8AA8-748E62D9A7AB}" dt="2021-03-01T23:47:48.761" v="1252" actId="20577"/>
          <ac:spMkLst>
            <pc:docMk/>
            <pc:sldMk cId="3126249894" sldId="636"/>
            <ac:spMk id="3" creationId="{C3C0199F-A274-44C6-BF37-784A855E6EEA}"/>
          </ac:spMkLst>
        </pc:spChg>
      </pc:sldChg>
      <pc:sldChg chg="modSp del mod">
        <pc:chgData name="Indu Sekhar Dantu" userId="4218edbc7ffe59d5" providerId="LiveId" clId="{58A1A6BE-0D92-4818-8AA8-748E62D9A7AB}" dt="2021-03-01T16:26:35.399" v="749" actId="2696"/>
        <pc:sldMkLst>
          <pc:docMk/>
          <pc:sldMk cId="3062059358" sldId="637"/>
        </pc:sldMkLst>
        <pc:spChg chg="mod">
          <ac:chgData name="Indu Sekhar Dantu" userId="4218edbc7ffe59d5" providerId="LiveId" clId="{58A1A6BE-0D92-4818-8AA8-748E62D9A7AB}" dt="2021-03-01T14:38:40.686" v="433" actId="20577"/>
          <ac:spMkLst>
            <pc:docMk/>
            <pc:sldMk cId="3062059358" sldId="637"/>
            <ac:spMk id="3" creationId="{C3C0199F-A274-44C6-BF37-784A855E6EEA}"/>
          </ac:spMkLst>
        </pc:spChg>
      </pc:sldChg>
      <pc:sldChg chg="modSp mod">
        <pc:chgData name="Indu Sekhar Dantu" userId="4218edbc7ffe59d5" providerId="LiveId" clId="{58A1A6BE-0D92-4818-8AA8-748E62D9A7AB}" dt="2021-03-01T23:58:56.639" v="1582" actId="20577"/>
        <pc:sldMkLst>
          <pc:docMk/>
          <pc:sldMk cId="3222147239" sldId="638"/>
        </pc:sldMkLst>
        <pc:spChg chg="mod">
          <ac:chgData name="Indu Sekhar Dantu" userId="4218edbc7ffe59d5" providerId="LiveId" clId="{58A1A6BE-0D92-4818-8AA8-748E62D9A7AB}" dt="2021-03-01T23:58:56.639" v="1582" actId="20577"/>
          <ac:spMkLst>
            <pc:docMk/>
            <pc:sldMk cId="3222147239" sldId="638"/>
            <ac:spMk id="3" creationId="{C3C0199F-A274-44C6-BF37-784A855E6EEA}"/>
          </ac:spMkLst>
        </pc:spChg>
      </pc:sldChg>
      <pc:sldChg chg="modSp mod">
        <pc:chgData name="Indu Sekhar Dantu" userId="4218edbc7ffe59d5" providerId="LiveId" clId="{58A1A6BE-0D92-4818-8AA8-748E62D9A7AB}" dt="2021-03-01T23:24:56.760" v="860" actId="20577"/>
        <pc:sldMkLst>
          <pc:docMk/>
          <pc:sldMk cId="663560218" sldId="639"/>
        </pc:sldMkLst>
        <pc:spChg chg="mod">
          <ac:chgData name="Indu Sekhar Dantu" userId="4218edbc7ffe59d5" providerId="LiveId" clId="{58A1A6BE-0D92-4818-8AA8-748E62D9A7AB}" dt="2021-03-01T23:24:56.760" v="860" actId="20577"/>
          <ac:spMkLst>
            <pc:docMk/>
            <pc:sldMk cId="663560218" sldId="639"/>
            <ac:spMk id="3" creationId="{C3C0199F-A274-44C6-BF37-784A855E6EEA}"/>
          </ac:spMkLst>
        </pc:spChg>
      </pc:sldChg>
      <pc:sldChg chg="modSp add mod">
        <pc:chgData name="Indu Sekhar Dantu" userId="4218edbc7ffe59d5" providerId="LiveId" clId="{58A1A6BE-0D92-4818-8AA8-748E62D9A7AB}" dt="2021-03-01T23:26:51.851" v="907" actId="20577"/>
        <pc:sldMkLst>
          <pc:docMk/>
          <pc:sldMk cId="160281368" sldId="640"/>
        </pc:sldMkLst>
        <pc:spChg chg="mod">
          <ac:chgData name="Indu Sekhar Dantu" userId="4218edbc7ffe59d5" providerId="LiveId" clId="{58A1A6BE-0D92-4818-8AA8-748E62D9A7AB}" dt="2021-03-01T23:26:51.851" v="907" actId="20577"/>
          <ac:spMkLst>
            <pc:docMk/>
            <pc:sldMk cId="160281368" sldId="640"/>
            <ac:spMk id="3" creationId="{C3C0199F-A274-44C6-BF37-784A855E6EEA}"/>
          </ac:spMkLst>
        </pc:spChg>
      </pc:sldChg>
      <pc:sldChg chg="modSp add mod">
        <pc:chgData name="Indu Sekhar Dantu" userId="4218edbc7ffe59d5" providerId="LiveId" clId="{58A1A6BE-0D92-4818-8AA8-748E62D9A7AB}" dt="2021-03-01T23:27:45.568" v="923" actId="20577"/>
        <pc:sldMkLst>
          <pc:docMk/>
          <pc:sldMk cId="1210499292" sldId="641"/>
        </pc:sldMkLst>
        <pc:spChg chg="mod">
          <ac:chgData name="Indu Sekhar Dantu" userId="4218edbc7ffe59d5" providerId="LiveId" clId="{58A1A6BE-0D92-4818-8AA8-748E62D9A7AB}" dt="2021-03-01T23:27:45.568" v="923" actId="20577"/>
          <ac:spMkLst>
            <pc:docMk/>
            <pc:sldMk cId="1210499292" sldId="641"/>
            <ac:spMk id="3" creationId="{C3C0199F-A274-44C6-BF37-784A855E6EEA}"/>
          </ac:spMkLst>
        </pc:spChg>
      </pc:sldChg>
      <pc:sldChg chg="modSp mod">
        <pc:chgData name="Indu Sekhar Dantu" userId="4218edbc7ffe59d5" providerId="LiveId" clId="{58A1A6BE-0D92-4818-8AA8-748E62D9A7AB}" dt="2021-03-01T23:41:08.533" v="1125" actId="20577"/>
        <pc:sldMkLst>
          <pc:docMk/>
          <pc:sldMk cId="3684398205" sldId="642"/>
        </pc:sldMkLst>
        <pc:spChg chg="mod">
          <ac:chgData name="Indu Sekhar Dantu" userId="4218edbc7ffe59d5" providerId="LiveId" clId="{58A1A6BE-0D92-4818-8AA8-748E62D9A7AB}" dt="2021-03-01T23:41:08.533" v="1125" actId="20577"/>
          <ac:spMkLst>
            <pc:docMk/>
            <pc:sldMk cId="3684398205" sldId="642"/>
            <ac:spMk id="3" creationId="{C3C0199F-A274-44C6-BF37-784A855E6EE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3/2/2021</a:t>
            </a:fld>
            <a:endParaRPr lang="en-US" dirty="0"/>
          </a:p>
        </p:txBody>
      </p:sp>
      <p:sp>
        <p:nvSpPr>
          <p:cNvPr id="4" name="Footer Placeholder 3">
            <a:extLst>
              <a:ext uri="{FF2B5EF4-FFF2-40B4-BE49-F238E27FC236}">
                <a16:creationId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3/2/2021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t>3/2/2021</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3/2/2021</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3/2/2021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16407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7978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52669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3/2/2021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1180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5662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3/2/2021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44026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3/2/2021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8315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3/2/2021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8631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688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1776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3/2/2021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16656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48966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985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8984328" y="1226003"/>
            <a:ext cx="3173413" cy="276999"/>
          </a:xfrm>
        </p:spPr>
        <p:txBody>
          <a:bodyPr/>
          <a:lstStyle/>
          <a:p>
            <a:pPr lvl="0"/>
            <a:endParaRPr lang="en-IN" noProof="0"/>
          </a:p>
        </p:txBody>
      </p:sp>
      <p:sp>
        <p:nvSpPr>
          <p:cNvPr id="2" name="Title 1"/>
          <p:cNvSpPr>
            <a:spLocks noGrp="1"/>
          </p:cNvSpPr>
          <p:nvPr>
            <p:ph type="title"/>
          </p:nvPr>
        </p:nvSpPr>
        <p:spPr>
          <a:xfrm>
            <a:off x="253667" y="333043"/>
            <a:ext cx="9486900" cy="369332"/>
          </a:xfrm>
          <a:prstGeom prst="rect">
            <a:avLst/>
          </a:prstGeom>
        </p:spPr>
        <p:txBody>
          <a:bodyPr/>
          <a:lstStyle>
            <a:lvl1pPr>
              <a:defRPr sz="2400" b="1">
                <a:solidFill>
                  <a:schemeClr val="tx2"/>
                </a:solidFill>
              </a:defRPr>
            </a:lvl1pPr>
          </a:lstStyle>
          <a:p>
            <a:r>
              <a:rPr lang="en-US"/>
              <a:t>Click to edit Master title style</a:t>
            </a:r>
            <a:endParaRPr lang="en-IN"/>
          </a:p>
        </p:txBody>
      </p:sp>
    </p:spTree>
    <p:extLst>
      <p:ext uri="{BB962C8B-B14F-4D97-AF65-F5344CB8AC3E}">
        <p14:creationId xmlns:p14="http://schemas.microsoft.com/office/powerpoint/2010/main" val="3353382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2167" y="228601"/>
            <a:ext cx="11387667"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Date Placeholder 3">
            <a:extLst>
              <a:ext uri="{FF2B5EF4-FFF2-40B4-BE49-F238E27FC236}">
                <a16:creationId xmlns:a16="http://schemas.microsoft.com/office/drawing/2014/main" id="{0469D3B9-EA65-4626-A6E1-48087CA72D6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B6B51FA-9BF1-404B-8756-C7D941F9890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C6A7D71-7F1B-4E54-8389-6F767E65A6A5}"/>
              </a:ext>
            </a:extLst>
          </p:cNvPr>
          <p:cNvSpPr>
            <a:spLocks noGrp="1"/>
          </p:cNvSpPr>
          <p:nvPr>
            <p:ph type="sldNum" sz="quarter" idx="12"/>
          </p:nvPr>
        </p:nvSpPr>
        <p:spPr/>
        <p:txBody>
          <a:bodyPr/>
          <a:lstStyle>
            <a:lvl1pPr>
              <a:defRPr/>
            </a:lvl1pPr>
          </a:lstStyle>
          <a:p>
            <a:fld id="{6760B749-CA15-4FF1-B934-017EA7AF7611}" type="slidenum">
              <a:rPr lang="en-US" altLang="en-US"/>
              <a:pPr/>
              <a:t>‹#›</a:t>
            </a:fld>
            <a:endParaRPr lang="en-US" altLang="en-US"/>
          </a:p>
        </p:txBody>
      </p:sp>
    </p:spTree>
    <p:extLst>
      <p:ext uri="{BB962C8B-B14F-4D97-AF65-F5344CB8AC3E}">
        <p14:creationId xmlns:p14="http://schemas.microsoft.com/office/powerpoint/2010/main" val="60075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a:t>Click to edit Master title style</a:t>
            </a:r>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58679" y="2168318"/>
            <a:ext cx="4645152" cy="3441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3" name="Footer Placeholder 2"/>
          <p:cNvSpPr>
            <a:spLocks noGrp="1"/>
          </p:cNvSpPr>
          <p:nvPr>
            <p:ph type="ftr" sz="quarter" idx="11"/>
          </p:nvPr>
        </p:nvSpPr>
        <p:spPr/>
        <p:txBody>
          <a:bodyPr/>
          <a:lstStyle/>
          <a:p>
            <a:r>
              <a:rPr lang="en-US" noProof="0" dirty="0"/>
              <a:t>Add Footer Here </a:t>
            </a:r>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3/2/2021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3/2/2021</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3/2/2021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82018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hyperlink" Target="https://journals.sagepub.com/doi/full/10.1155/2014/190903"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hyperlink" Target="https://techterms.com/definition/web_browser"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techterms.com/definition/application" TargetMode="External"/><Relationship Id="rId5" Type="http://schemas.openxmlformats.org/officeDocument/2006/relationships/hyperlink" Target="https://techterms.com/definition/install" TargetMode="External"/><Relationship Id="rId4" Type="http://schemas.openxmlformats.org/officeDocument/2006/relationships/hyperlink" Target="https://techterms.com/definition/inter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Welcome to the Participants</a:t>
            </a:r>
          </a:p>
        </p:txBody>
      </p:sp>
      <p:sp>
        <p:nvSpPr>
          <p:cNvPr id="14" name="Content Placeholder 13"/>
          <p:cNvSpPr>
            <a:spLocks noGrp="1"/>
          </p:cNvSpPr>
          <p:nvPr>
            <p:ph idx="1"/>
          </p:nvPr>
        </p:nvSpPr>
        <p:spPr>
          <a:xfrm>
            <a:off x="1152938" y="1643269"/>
            <a:ext cx="9934161" cy="4767471"/>
          </a:xfrm>
        </p:spPr>
        <p:txBody>
          <a:bodyPr>
            <a:noAutofit/>
          </a:bodyPr>
          <a:lstStyle/>
          <a:p>
            <a:pPr marL="0" indent="0" algn="ctr">
              <a:buNone/>
            </a:pPr>
            <a:r>
              <a:rPr lang="en-IN" sz="2300" b="1" dirty="0">
                <a:effectLst/>
                <a:latin typeface="Century Gothic" panose="020B0502020202020204" pitchFamily="34" charset="0"/>
                <a:ea typeface="Calibri" panose="020F0502020204030204" pitchFamily="34" charset="0"/>
                <a:cs typeface="Times New Roman" panose="02020603050405020304" pitchFamily="18" charset="0"/>
              </a:rPr>
              <a:t>DISSA Course</a:t>
            </a:r>
          </a:p>
          <a:p>
            <a:endParaRPr lang="en-IN" sz="1800" dirty="0">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IN" sz="1800" dirty="0">
              <a:latin typeface="Century Gothic" panose="020B0502020202020204" pitchFamily="34" charset="0"/>
              <a:ea typeface="Calibri" panose="020F0502020204030204" pitchFamily="34" charset="0"/>
              <a:cs typeface="Times New Roman" panose="02020603050405020304" pitchFamily="18" charset="0"/>
            </a:endParaRPr>
          </a:p>
          <a:p>
            <a:pPr marL="0" indent="0" algn="ctr">
              <a:buNone/>
            </a:pPr>
            <a:endParaRPr lang="en-IN" sz="2400" b="1" i="0" dirty="0">
              <a:solidFill>
                <a:srgbClr val="943126"/>
              </a:solidFill>
              <a:effectLst/>
              <a:latin typeface="Century Gothic" panose="020B0502020202020204" pitchFamily="34" charset="0"/>
              <a:cs typeface="Times New Roman" panose="02020603050405020304" pitchFamily="18" charset="0"/>
            </a:endParaRPr>
          </a:p>
          <a:p>
            <a:pPr marL="0" indent="0" algn="ctr">
              <a:buNone/>
            </a:pPr>
            <a:r>
              <a:rPr lang="en-IN" sz="2400" b="1" i="0" dirty="0">
                <a:solidFill>
                  <a:srgbClr val="943126"/>
                </a:solidFill>
                <a:effectLst/>
                <a:latin typeface="Century Gothic" panose="020B0502020202020204" pitchFamily="34" charset="0"/>
                <a:cs typeface="Times New Roman" panose="02020603050405020304" pitchFamily="18" charset="0"/>
              </a:rPr>
              <a:t>The Institute of Cost Accountants of India</a:t>
            </a:r>
          </a:p>
          <a:p>
            <a:pPr marL="0" indent="0" algn="ctr">
              <a:buNone/>
            </a:pPr>
            <a:r>
              <a:rPr lang="en-IN" sz="2400" b="1" dirty="0">
                <a:solidFill>
                  <a:srgbClr val="943126"/>
                </a:solidFill>
                <a:latin typeface="Century Gothic" panose="020B0502020202020204" pitchFamily="34" charset="0"/>
                <a:cs typeface="Times New Roman" panose="02020603050405020304" pitchFamily="18" charset="0"/>
              </a:rPr>
              <a:t>Kolkata</a:t>
            </a:r>
            <a:endParaRPr lang="en-IN" sz="2400" b="1" i="0" dirty="0">
              <a:solidFill>
                <a:srgbClr val="943126"/>
              </a:solidFill>
              <a:effectLst/>
              <a:latin typeface="Century Gothic" panose="020B0502020202020204" pitchFamily="34" charset="0"/>
              <a:cs typeface="Times New Roman" panose="02020603050405020304" pitchFamily="18" charset="0"/>
            </a:endParaRPr>
          </a:p>
          <a:p>
            <a:endParaRPr lang="en-IN"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030" name="Picture 6" descr="ICAI-CMA">
            <a:extLst>
              <a:ext uri="{FF2B5EF4-FFF2-40B4-BE49-F238E27FC236}">
                <a16:creationId xmlns:a16="http://schemas.microsoft.com/office/drawing/2014/main" id="{2587EB69-958A-4507-AD2E-C16CDC06A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529" y="2666060"/>
            <a:ext cx="673846" cy="103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25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buNone/>
            </a:pPr>
            <a:endPar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endPar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Performance: </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Performance </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issues include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the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G</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eographical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roximity of the Application</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Data to the End user,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N</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etwork</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erformance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both within the Cloud and in-and-out of the Cloud and </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I/O Access </a:t>
            </a:r>
            <a:r>
              <a:rPr lang="en-IN" sz="1800" u="sng"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peed between</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the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ompute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L</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ayer and the Multiple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T</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iers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of Data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tores. </a:t>
            </a:r>
          </a:p>
        </p:txBody>
      </p:sp>
    </p:spTree>
    <p:extLst>
      <p:ext uri="{BB962C8B-B14F-4D97-AF65-F5344CB8AC3E}">
        <p14:creationId xmlns:p14="http://schemas.microsoft.com/office/powerpoint/2010/main" val="1198813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4293702"/>
          </a:xfrm>
        </p:spPr>
        <p:txBody>
          <a:bodyPr>
            <a:noAutofit/>
          </a:bodyPr>
          <a:lstStyle/>
          <a:p>
            <a:pPr marL="0" lvl="0" indent="0" algn="just">
              <a:buNone/>
            </a:pPr>
            <a:endPar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Technology Stack: </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Several cloud providers have focused their services on a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particular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Software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tack</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This typically moves them from being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Infrastructure as a Service (IaaS)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providers to the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realm of Platform as a Service (PaaS)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As one would expect, the different stack-specific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clouds align with the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most popular software stacks out there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Examples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include Heroku and Engine Yard for Ruby on Rails; VM force and Google App Engine (GAE) for Java/Spring (GAE also supports Python), PHP Fog for PHP and Microsoft's Windows Azure for .NET.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934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4293702"/>
          </a:xfrm>
        </p:spPr>
        <p:txBody>
          <a:bodyPr>
            <a:noAutofit/>
          </a:bodyPr>
          <a:lstStyle/>
          <a:p>
            <a:pPr marL="0" lvl="0" indent="0" algn="jus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Technology Stack: </a:t>
            </a: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rPr>
              <a:t>If the application is built using </a:t>
            </a:r>
            <a:r>
              <a:rPr lang="en-IN" sz="1800" b="1" i="1" dirty="0">
                <a:solidFill>
                  <a:srgbClr val="0D0D0D"/>
                </a:solidFill>
                <a:latin typeface="Calibri" panose="020F0502020204030204" pitchFamily="34" charset="0"/>
                <a:ea typeface="Calibri" panose="020F0502020204030204" pitchFamily="34" charset="0"/>
              </a:rPr>
              <a:t>O</a:t>
            </a:r>
            <a:r>
              <a:rPr lang="en-IN" sz="1800" b="1" i="1" dirty="0">
                <a:solidFill>
                  <a:srgbClr val="0D0D0D"/>
                </a:solidFill>
                <a:effectLst/>
                <a:latin typeface="Calibri" panose="020F0502020204030204" pitchFamily="34" charset="0"/>
                <a:ea typeface="Calibri" panose="020F0502020204030204" pitchFamily="34" charset="0"/>
              </a:rPr>
              <a:t>ne of the Stacks, </a:t>
            </a:r>
            <a:r>
              <a:rPr lang="en-IN" sz="1800" b="1" i="1" u="sng" dirty="0">
                <a:solidFill>
                  <a:srgbClr val="0D0D0D"/>
                </a:solidFill>
                <a:effectLst/>
                <a:latin typeface="Calibri" panose="020F0502020204030204" pitchFamily="34" charset="0"/>
                <a:ea typeface="Calibri" panose="020F0502020204030204" pitchFamily="34" charset="0"/>
              </a:rPr>
              <a:t>they may want to consider</a:t>
            </a:r>
            <a:r>
              <a:rPr lang="en-IN" sz="1800" b="1" i="1" dirty="0">
                <a:solidFill>
                  <a:srgbClr val="0D0D0D"/>
                </a:solidFill>
                <a:effectLst/>
                <a:latin typeface="Calibri" panose="020F0502020204030204" pitchFamily="34" charset="0"/>
                <a:ea typeface="Calibri" panose="020F0502020204030204" pitchFamily="34" charset="0"/>
              </a:rPr>
              <a:t> these cloud platforms</a:t>
            </a:r>
            <a:r>
              <a:rPr lang="en-IN" sz="1800" dirty="0">
                <a:solidFill>
                  <a:srgbClr val="0D0D0D"/>
                </a:solidFill>
                <a:effectLst/>
                <a:latin typeface="Calibri" panose="020F0502020204030204" pitchFamily="34" charset="0"/>
                <a:ea typeface="Calibri" panose="020F0502020204030204" pitchFamily="34" charset="0"/>
              </a:rPr>
              <a:t>. </a:t>
            </a:r>
          </a:p>
          <a:p>
            <a:pPr marL="0" lvl="0" indent="0" algn="just">
              <a:buNone/>
            </a:pPr>
            <a:endParaRPr lang="en-IN" sz="1800" dirty="0">
              <a:solidFill>
                <a:srgbClr val="0D0D0D"/>
              </a:solidFill>
              <a:effectLst/>
              <a:latin typeface="Calibri" panose="020F0502020204030204" pitchFamily="34" charset="0"/>
              <a:ea typeface="Calibri" panose="020F0502020204030204" pitchFamily="34" charset="0"/>
            </a:endParaRP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rPr>
              <a:t>They can offer </a:t>
            </a:r>
            <a:r>
              <a:rPr lang="en-IN" sz="1800" b="1" i="1" dirty="0">
                <a:solidFill>
                  <a:srgbClr val="0D0D0D"/>
                </a:solidFill>
                <a:latin typeface="Calibri" panose="020F0502020204030204" pitchFamily="34" charset="0"/>
                <a:ea typeface="Calibri" panose="020F0502020204030204" pitchFamily="34" charset="0"/>
              </a:rPr>
              <a:t>T</a:t>
            </a:r>
            <a:r>
              <a:rPr lang="en-IN" sz="1800" b="1" i="1" dirty="0">
                <a:solidFill>
                  <a:srgbClr val="0D0D0D"/>
                </a:solidFill>
                <a:effectLst/>
                <a:latin typeface="Calibri" panose="020F0502020204030204" pitchFamily="34" charset="0"/>
                <a:ea typeface="Calibri" panose="020F0502020204030204" pitchFamily="34" charset="0"/>
              </a:rPr>
              <a:t>remendous Savings in terms of </a:t>
            </a:r>
            <a:r>
              <a:rPr lang="en-IN" sz="1800" b="1" i="1" u="sng" dirty="0">
                <a:solidFill>
                  <a:srgbClr val="0D0D0D"/>
                </a:solidFill>
                <a:effectLst/>
                <a:latin typeface="Calibri" panose="020F0502020204030204" pitchFamily="34" charset="0"/>
                <a:ea typeface="Calibri" panose="020F0502020204030204" pitchFamily="34" charset="0"/>
              </a:rPr>
              <a:t>Time and Expense</a:t>
            </a:r>
            <a:r>
              <a:rPr lang="en-IN" sz="1800" dirty="0">
                <a:solidFill>
                  <a:srgbClr val="0D0D0D"/>
                </a:solidFill>
                <a:effectLst/>
                <a:latin typeface="Calibri" panose="020F0502020204030204" pitchFamily="34" charset="0"/>
                <a:ea typeface="Calibri" panose="020F0502020204030204" pitchFamily="34" charset="0"/>
              </a:rPr>
              <a:t>. </a:t>
            </a:r>
          </a:p>
          <a:p>
            <a:pPr marL="0" lvl="0" indent="0" algn="just">
              <a:buNone/>
            </a:pPr>
            <a:endParaRPr lang="en-IN" sz="1800" dirty="0">
              <a:solidFill>
                <a:srgbClr val="0D0D0D"/>
              </a:solidFill>
              <a:effectLst/>
              <a:latin typeface="Calibri" panose="020F0502020204030204" pitchFamily="34" charset="0"/>
              <a:ea typeface="Calibri" panose="020F0502020204030204" pitchFamily="34" charset="0"/>
            </a:endParaRP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rPr>
              <a:t>The flip side is that </a:t>
            </a:r>
            <a:r>
              <a:rPr lang="en-IN" sz="1800" b="1" i="1" dirty="0">
                <a:solidFill>
                  <a:srgbClr val="0D0D0D"/>
                </a:solidFill>
                <a:effectLst/>
                <a:latin typeface="Calibri" panose="020F0502020204030204" pitchFamily="34" charset="0"/>
                <a:ea typeface="Calibri" panose="020F0502020204030204" pitchFamily="34" charset="0"/>
              </a:rPr>
              <a:t>they often require developers to follow certain best practices</a:t>
            </a:r>
            <a:r>
              <a:rPr lang="en-IN" sz="1800" dirty="0">
                <a:solidFill>
                  <a:srgbClr val="0D0D0D"/>
                </a:solidFill>
                <a:effectLst/>
                <a:latin typeface="Calibri" panose="020F0502020204030204" pitchFamily="34" charset="0"/>
                <a:ea typeface="Calibri" panose="020F0502020204030204" pitchFamily="34" charset="0"/>
              </a:rPr>
              <a:t> in architecting and writing their apps, which creates a </a:t>
            </a:r>
            <a:r>
              <a:rPr lang="en-IN" sz="1800" b="1" i="1" dirty="0">
                <a:solidFill>
                  <a:srgbClr val="0D0D0D"/>
                </a:solidFill>
                <a:effectLst/>
                <a:latin typeface="Calibri" panose="020F0502020204030204" pitchFamily="34" charset="0"/>
                <a:ea typeface="Calibri" panose="020F0502020204030204" pitchFamily="34" charset="0"/>
              </a:rPr>
              <a:t>higher degree of vendor lock-in</a:t>
            </a:r>
            <a:r>
              <a:rPr lang="en-IN" sz="1800" dirty="0">
                <a:solidFill>
                  <a:srgbClr val="0D0D0D"/>
                </a:solidFill>
                <a:effectLst/>
                <a:latin typeface="Calibri" panose="020F0502020204030204" pitchFamily="34"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0098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Service-level Agreements and Reliability: </a:t>
            </a: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Some Cloud providers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O</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ffer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G</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uarantees for higher levels of service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as a way to </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separate themselves from the pack</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 Rack Space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The Avis of Cloud Computing, Rack Space has </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higher levels of cloud service SLAs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to Compete with Amazon, the 800-pound Gorilla of Cloud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omputing.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5800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Service-level Agreements and Reliability: </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SLAs are often merely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an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indication of the consequences when the service fails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not the service's actual reliability. </a:t>
            </a:r>
          </a:p>
          <a:p>
            <a:pPr marL="0" indent="0" algn="just">
              <a:buNone/>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 great example of this is Go Grid’s 10,000% Guaranteed SLA. In other words, Go Grid Offers a 100%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U</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ptime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G</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uarantee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marL="228600"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228600"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If it fail to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meet that level of availability</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it will compensate the customer with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100 times the fee paid for the downtime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716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228600"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228600"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Although the SLA is a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Good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I</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ndicator of any Provider’s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L</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evel</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of commitment, knowing the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real uptime levels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of a particular cloud provider.</a:t>
            </a:r>
          </a:p>
          <a:p>
            <a:pPr marL="228600"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228600"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Most Vendors have a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tatus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age that Acts as a Dashboard for the Health of their Services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but these generally display. </a:t>
            </a:r>
          </a:p>
          <a:p>
            <a:pPr marL="228600"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228600"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To get actual long-term numbers for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R</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eliability and Availability</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it's better to rely on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ustomer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T</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estimonials and Comparison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ervices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1076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4293702"/>
          </a:xfrm>
        </p:spPr>
        <p:txBody>
          <a:bodyPr>
            <a:noAutofit/>
          </a:bodyPr>
          <a:lstStyle/>
          <a:p>
            <a:pPr marL="0" lvl="0" indent="0" algn="just">
              <a:buNone/>
            </a:pPr>
            <a:endPar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APIs: </a:t>
            </a:r>
          </a:p>
          <a:p>
            <a:pPr marL="0" lvl="0" indent="0" algn="just">
              <a:buNone/>
            </a:pPr>
            <a:r>
              <a:rPr lang="en-US" sz="1600" b="1" i="0" dirty="0">
                <a:solidFill>
                  <a:srgbClr val="202124"/>
                </a:solidFill>
                <a:effectLst/>
                <a:latin typeface="arial" panose="020B0604020202020204" pitchFamily="34" charset="0"/>
              </a:rPr>
              <a:t>API</a:t>
            </a:r>
            <a:r>
              <a:rPr lang="en-US" sz="1600" b="0" i="0" dirty="0">
                <a:solidFill>
                  <a:srgbClr val="202124"/>
                </a:solidFill>
                <a:effectLst/>
                <a:latin typeface="arial" panose="020B0604020202020204" pitchFamily="34" charset="0"/>
              </a:rPr>
              <a:t> is the acronym for Application Programming Interface, which is a software intermediary that allows two applications to talk to each other. </a:t>
            </a:r>
          </a:p>
          <a:p>
            <a:pPr marL="0" lvl="0" indent="0" algn="just">
              <a:buNone/>
            </a:pPr>
            <a:r>
              <a:rPr lang="en-US" sz="1600" b="0" i="0" dirty="0">
                <a:solidFill>
                  <a:srgbClr val="202124"/>
                </a:solidFill>
                <a:effectLst/>
                <a:latin typeface="arial" panose="020B0604020202020204" pitchFamily="34" charset="0"/>
              </a:rPr>
              <a:t>Each time you use an app like Facebook, send an instant message, or check the weather on your phone, you're using an </a:t>
            </a:r>
            <a:r>
              <a:rPr lang="en-US" sz="1600" b="1" i="0" dirty="0">
                <a:solidFill>
                  <a:srgbClr val="202124"/>
                </a:solidFill>
                <a:effectLst/>
                <a:latin typeface="arial" panose="020B0604020202020204" pitchFamily="34" charset="0"/>
              </a:rPr>
              <a:t>API</a:t>
            </a:r>
            <a:r>
              <a:rPr lang="en-US" sz="1600" b="0" i="0" dirty="0">
                <a:solidFill>
                  <a:srgbClr val="202124"/>
                </a:solidFill>
                <a:effectLst/>
                <a:latin typeface="arial" panose="020B060402020202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582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4293702"/>
          </a:xfrm>
        </p:spPr>
        <p:txBody>
          <a:bodyPr>
            <a:noAutofit/>
          </a:bodyPr>
          <a:lstStyle/>
          <a:p>
            <a:pPr marL="0" lvl="0" indent="0" algn="just">
              <a:buNone/>
            </a:pPr>
            <a:endPar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APIs: Lock-in, Community and Ecosystem:</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Another Critical aspect of selecting a Cloud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rovider is the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A</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pplication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rogramming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I</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nterface (API)</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it exposes for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A</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ccessing the Infrastructure and Performing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O</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perations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such as Provisioning and De-provisioning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ervers. </a:t>
            </a:r>
          </a:p>
          <a:p>
            <a:pPr marL="0" lvl="0" indent="0" algn="just">
              <a:buNone/>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API is Important in a Number of Ways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4398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4293702"/>
          </a:xfrm>
        </p:spPr>
        <p:txBody>
          <a:bodyPr>
            <a:noAutofit/>
          </a:bodyPr>
          <a:lstStyle/>
          <a:p>
            <a:pPr marL="0" lvl="0" indent="0" algn="just">
              <a:buNone/>
            </a:pPr>
            <a:endPar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First, an API that is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upported by Multiple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roviders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Vendors reduces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L</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ock-in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B</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ecause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M</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igration from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one provider to another-or simultaneously working with Multiple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roviders</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requires </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less change to the application and is, therefore, easier</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704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4293702"/>
          </a:xfrm>
        </p:spPr>
        <p:txBody>
          <a:bodyPr>
            <a:noAutofit/>
          </a:bodyPr>
          <a:lstStyle/>
          <a:p>
            <a:pPr marL="0" lvl="0" indent="0" algn="just">
              <a:buNone/>
            </a:pPr>
            <a:endPar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Second, an API that is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W</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idely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upported by a Community of Developers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Vendors has an entire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E</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cosystem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A</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round</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it of </a:t>
            </a:r>
            <a:r>
              <a:rPr lang="en-IN" sz="1800" u="sng"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omplementary </a:t>
            </a:r>
            <a:r>
              <a:rPr lang="en-IN" sz="1800" u="sng"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ervices and Capabilities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p>
          <a:p>
            <a:pPr mar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APIs offered by Amazon Web Services (AWS) and the various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VMware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cloud offerings have large </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ecosystems built around them</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489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a:xfrm>
            <a:off x="1777464" y="802299"/>
            <a:ext cx="8637073" cy="1318050"/>
          </a:xfrm>
        </p:spPr>
        <p:txBody>
          <a:bodyPr>
            <a:normAutofit/>
          </a:bodyPr>
          <a:lstStyle/>
          <a:p>
            <a:pPr algn="ctr"/>
            <a:r>
              <a:rPr lang="en-IN" sz="3200" cap="none">
                <a:solidFill>
                  <a:schemeClr val="tx1">
                    <a:lumMod val="95000"/>
                    <a:lumOff val="5000"/>
                  </a:schemeClr>
                </a:solidFill>
                <a:effectLst/>
                <a:ea typeface="Tahoma" panose="020B0604030504040204" pitchFamily="34" charset="0"/>
                <a:cs typeface="Tahoma" panose="020B0604030504040204" pitchFamily="34" charset="0"/>
              </a:rPr>
              <a:t>B. Cloud </a:t>
            </a:r>
            <a:r>
              <a:rPr lang="en-IN" sz="3200" cap="none" dirty="0">
                <a:solidFill>
                  <a:schemeClr val="tx1">
                    <a:lumMod val="95000"/>
                    <a:lumOff val="5000"/>
                  </a:schemeClr>
                </a:solidFill>
                <a:effectLst/>
                <a:ea typeface="Tahoma" panose="020B0604030504040204" pitchFamily="34" charset="0"/>
                <a:cs typeface="Tahoma" panose="020B0604030504040204" pitchFamily="34" charset="0"/>
              </a:rPr>
              <a:t>Computing Management Audit</a:t>
            </a:r>
            <a:endParaRPr lang="en-US" sz="3200" cap="none" dirty="0">
              <a:solidFill>
                <a:schemeClr val="tx1">
                  <a:lumMod val="95000"/>
                  <a:lumOff val="5000"/>
                </a:schemeClr>
              </a:solidFill>
              <a:ea typeface="Tahoma" panose="020B0604030504040204" pitchFamily="34" charset="0"/>
              <a:cs typeface="Tahoma" panose="020B0604030504040204" pitchFamily="34" charset="0"/>
            </a:endParaRPr>
          </a:p>
        </p:txBody>
      </p:sp>
      <p:pic>
        <p:nvPicPr>
          <p:cNvPr id="5" name="Graphic 4" descr="Brain in head icon&#10;">
            <a:extLst>
              <a:ext uri="{FF2B5EF4-FFF2-40B4-BE49-F238E27FC236}">
                <a16:creationId xmlns:a16="http://schemas.microsoft.com/office/drawing/2014/main" id="{D011E263-3212-4780-A140-E652B108BDC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7471" y="1989000"/>
            <a:ext cx="1440000" cy="1440000"/>
          </a:xfrm>
          <a:prstGeom prst="rect">
            <a:avLst/>
          </a:prstGeom>
        </p:spPr>
      </p:pic>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977621"/>
          </a:xfrm>
        </p:spPr>
        <p:txBody>
          <a:bodyPr>
            <a:normAutofit fontScale="85000" lnSpcReduction="20000"/>
          </a:bodyPr>
          <a:lstStyle/>
          <a:p>
            <a:r>
              <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rPr>
              <a:t>CMA (Dr.) Siva Rama Prasad </a:t>
            </a:r>
            <a:r>
              <a:rPr lang="en-US" sz="2900" b="1" cap="none" dirty="0" err="1">
                <a:solidFill>
                  <a:srgbClr val="000000"/>
                </a:solidFill>
                <a:latin typeface="Calibri" panose="020F0502020204030204" pitchFamily="34" charset="0"/>
                <a:ea typeface="Tahoma" panose="020B0604030504040204" pitchFamily="34" charset="0"/>
                <a:cs typeface="Calibri" panose="020F0502020204030204" pitchFamily="34" charset="0"/>
              </a:rPr>
              <a:t>Puvvala</a:t>
            </a:r>
            <a:endPar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endParaRPr>
          </a:p>
          <a:p>
            <a:r>
              <a:rPr lang="en-US" sz="1900" b="1" i="1" cap="none" dirty="0" err="1">
                <a:solidFill>
                  <a:srgbClr val="000000"/>
                </a:solidFill>
                <a:latin typeface="Calibri" panose="020F0502020204030204" pitchFamily="34" charset="0"/>
                <a:ea typeface="Tahoma" panose="020B0604030504040204" pitchFamily="34" charset="0"/>
                <a:cs typeface="Calibri" panose="020F0502020204030204" pitchFamily="34" charset="0"/>
              </a:rPr>
              <a:t>M.Com</a:t>
            </a:r>
            <a:r>
              <a:rPr lang="en-US" sz="1900" b="1" i="1" cap="none" dirty="0">
                <a:solidFill>
                  <a:srgbClr val="000000"/>
                </a:solidFill>
                <a:latin typeface="Calibri" panose="020F0502020204030204" pitchFamily="34" charset="0"/>
                <a:ea typeface="Tahoma" panose="020B0604030504040204" pitchFamily="34" charset="0"/>
                <a:cs typeface="Calibri" panose="020F0502020204030204" pitchFamily="34" charset="0"/>
              </a:rPr>
              <a:t>., MBA., FCMA., FCS., FIIBF., FIII (Life &amp; General)., MAIMA.,</a:t>
            </a:r>
          </a:p>
          <a:p>
            <a:endParaRPr lang="en-US" dirty="0"/>
          </a:p>
        </p:txBody>
      </p:sp>
    </p:spTree>
    <p:extLst>
      <p:ext uri="{BB962C8B-B14F-4D97-AF65-F5344CB8AC3E}">
        <p14:creationId xmlns:p14="http://schemas.microsoft.com/office/powerpoint/2010/main" val="738520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Security and Compliance: </a:t>
            </a: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Two of the biggest barriers for companies considering cloud computing continue to be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security and compliance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In a recent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Zenoss Inc. Survey</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conducted during the second quarter of 2010,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Nearly 40% of respondents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listed security</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when asked about their biggest concerns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about cloud computing</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marL="0" lvl="0" indent="0" algn="just">
              <a:buNone/>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Second most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ommon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A</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nswer was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Management</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which received only 26.5% of the responses. </a:t>
            </a:r>
          </a:p>
          <a:p>
            <a:pPr marL="0" lvl="0" indent="0" algn="just">
              <a:buNone/>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Zenoss Survey is Consistent</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with a number of </a:t>
            </a:r>
            <a:r>
              <a:rPr lang="en-IN" sz="1800"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other surveys related to cloud computing</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759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Security and Compliance: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Real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oncern for Enterprises is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N</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ot actually Security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T</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hreats but rather their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Inability to Achieve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ompliance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with Security-related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tandards such as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Payment Card Industry (PCI)</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buNone/>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 response, </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many Cloud </a:t>
            </a:r>
            <a:r>
              <a:rPr lang="en-IN" sz="1800" u="sng"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roviders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are now touting their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ecurity and Compliance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hops with SAS-70 Type II Audits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Security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W</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hite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apers and Other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M</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easures.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6249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Cost: </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 Straightforward way to Compare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loud providers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would appear to be Cost</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problem is that there is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N</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onsistency among Providers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in regards to the Resources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ustomers actually receive and Pay for. </a:t>
            </a:r>
          </a:p>
          <a:p>
            <a:pPr marL="0" lvl="0" indent="0" algn="just">
              <a:buNone/>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Providers Offer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V</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irtual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M</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achines (VMs)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that vary Widely in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M</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emory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apacity, CPU Clock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peed and other Features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46951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Furthermore, the units that are actually provided to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ustomers are often Virtualized</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creating even further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onfusion as to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what the customer is actually getting and how</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it might be affected by other customers on the same Cloud.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228600"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O</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nly Truly reliable way to measure the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ost-performance of Different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loud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roviders at this point is to Conduct an Experiment with the Same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A</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pplication</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or </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prototype on Multiple </a:t>
            </a:r>
            <a:r>
              <a:rPr lang="en-IN" sz="1800" u="sng"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roviders and Compare the Results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5473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Choosing the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B</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est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loud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rovider</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for an Application is a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M</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ultidimensional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roblem</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As the number of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loud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roviders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I</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ncreases, and as many of them Focus on Specialized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N</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eeds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of the Clients.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u="sng"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ervices are emerging that help compare cloud services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so that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Customers can tell which Provider is Best suited for which Application</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7733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Handling Sensitive Data – Aspects of Cloud Security</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Cloud Computing has raised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everal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ecurity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T</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hreats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such as </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data breaches, data loss, denial of service, and malicious insiders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that have been </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extensively studied</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These threats mainly </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Originate from Issues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such as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M</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ulti-tenancy, Loss of Control over Data</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Trust.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3703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Handling Sensitive Data – Aspects of Cloud Security</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Security Issues in Cloud Computing: </a:t>
            </a:r>
          </a:p>
          <a:p>
            <a:pPr marL="0" lv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Multi-tenancy</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Multi-tenancy refers to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haring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hysical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D</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evices and Virtualized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R</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esources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between </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multiple independent users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marL="0" lvl="0" indent="0" algn="just">
              <a:buNone/>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Cloud Providers use Multi-tenancy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F</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eatures to Build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I</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nfrastructures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that can Efficiently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cale to meet Customers’ Needs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however the Sharing of Resources means that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can be Easier for an Attacker to Gain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A</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ccess to the Target’s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D</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ata</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6652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Handling Sensitive Data – Aspects of Cloud Security</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Privacy Considerations of Processing Sensitive Data: </a:t>
            </a:r>
          </a:p>
          <a:p>
            <a:pPr marL="0" lvl="0" indent="0" algn="just">
              <a:buNone/>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Privacy is a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omplex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T</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opic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that has different Interpretations depending on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ontexts, Cultures and Communities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it has been recognized as a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F</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undamental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H</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uman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R</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ight by the United Nations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marL="0" lvl="0" indent="0" algn="just">
              <a:buNone/>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rivacy and Security are </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two distinct topics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although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ecurity is generally necessary for providing Privacy</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3444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Handling Sensitive Data – Aspects of Cloud Security</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lnSpc>
                <a:spcPts val="2100"/>
              </a:lnSpc>
              <a:spcAft>
                <a:spcPts val="375"/>
              </a:spcAf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Identity and Access Management:</a:t>
            </a:r>
          </a:p>
          <a:p>
            <a:pPr marL="0" lvl="0" indent="0" algn="just">
              <a:lnSpc>
                <a:spcPts val="2100"/>
              </a:lnSpc>
              <a:spcAft>
                <a:spcPts val="375"/>
              </a:spcAft>
              <a:buNone/>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gn="just">
              <a:lnSpc>
                <a:spcPts val="2100"/>
              </a:lnSpc>
              <a:spcAft>
                <a:spcPts val="375"/>
              </a:spcAft>
              <a:buNone/>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They are Transferring their Work either on the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P</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rivate or Public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C</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loud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P</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latforms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through various Vendors. </a:t>
            </a:r>
          </a:p>
          <a:p>
            <a:pPr marL="0" lvl="0" indent="0" algn="just">
              <a:lnSpc>
                <a:spcPts val="2100"/>
              </a:lnSpc>
              <a:spcAft>
                <a:spcPts val="375"/>
              </a:spcAft>
              <a:buNone/>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gn="just">
              <a:lnSpc>
                <a:spcPts val="2100"/>
              </a:lnSpc>
              <a:spcAft>
                <a:spcPts val="375"/>
              </a:spcAft>
              <a:buNone/>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But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ometimes it is a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C</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hallenging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T</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ask for all the Companies to keep the Data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afe and Secure</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in the Cloud. </a:t>
            </a:r>
          </a:p>
          <a:p>
            <a:pPr marL="0" lvl="0" indent="0" algn="just">
              <a:lnSpc>
                <a:spcPts val="2100"/>
              </a:lnSpc>
              <a:spcAft>
                <a:spcPts val="375"/>
              </a:spcAft>
              <a:buNone/>
            </a:pPr>
            <a:endPar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301281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Handling Sensitive Data – Aspects of Cloud Security</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lnSpc>
                <a:spcPct val="107000"/>
              </a:lnSpc>
              <a:spcBef>
                <a:spcPts val="1500"/>
              </a:spcBef>
              <a:spcAft>
                <a:spcPts val="750"/>
              </a:spcAft>
              <a:buNone/>
            </a:pP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Identity Access Management in Cloud Computing</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2100"/>
              </a:lnSpc>
              <a:spcAft>
                <a:spcPts val="375"/>
              </a:spcAft>
              <a:buNone/>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The concept of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I</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dentity in the Cloud can refer to Many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T</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hings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the </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Two main entities are: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57200" algn="l"/>
              </a:tabLs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Users.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57200" algn="l"/>
              </a:tabLs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Cloud Resources.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ts val="2100"/>
              </a:lnSpc>
              <a:spcAft>
                <a:spcPts val="375"/>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2147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a:xfrm>
            <a:off x="1777464" y="802299"/>
            <a:ext cx="8637073" cy="1318050"/>
          </a:xfrm>
        </p:spPr>
        <p:txBody>
          <a:bodyPr>
            <a:normAutofit/>
          </a:bodyPr>
          <a:lstStyle/>
          <a:p>
            <a:pPr algn="ctr"/>
            <a:r>
              <a:rPr lang="en-IN" sz="3200" cap="none">
                <a:solidFill>
                  <a:schemeClr val="tx1">
                    <a:lumMod val="95000"/>
                    <a:lumOff val="5000"/>
                  </a:schemeClr>
                </a:solidFill>
                <a:effectLst/>
                <a:ea typeface="Tahoma" panose="020B0604030504040204" pitchFamily="34" charset="0"/>
                <a:cs typeface="Tahoma" panose="020B0604030504040204" pitchFamily="34" charset="0"/>
              </a:rPr>
              <a:t>II. Adopting </a:t>
            </a:r>
            <a:r>
              <a:rPr lang="en-IN" sz="3200" cap="none" dirty="0">
                <a:solidFill>
                  <a:schemeClr val="tx1">
                    <a:lumMod val="95000"/>
                    <a:lumOff val="5000"/>
                  </a:schemeClr>
                </a:solidFill>
                <a:effectLst/>
                <a:ea typeface="Tahoma" panose="020B0604030504040204" pitchFamily="34" charset="0"/>
                <a:cs typeface="Tahoma" panose="020B0604030504040204" pitchFamily="34" charset="0"/>
              </a:rPr>
              <a:t>the Cloud</a:t>
            </a:r>
            <a:endParaRPr lang="en-US" sz="3200" cap="none" dirty="0">
              <a:solidFill>
                <a:schemeClr val="tx1">
                  <a:lumMod val="95000"/>
                  <a:lumOff val="5000"/>
                </a:schemeClr>
              </a:solidFill>
              <a:ea typeface="Tahoma" panose="020B0604030504040204" pitchFamily="34" charset="0"/>
              <a:cs typeface="Tahoma" panose="020B0604030504040204" pitchFamily="34" charset="0"/>
            </a:endParaRPr>
          </a:p>
        </p:txBody>
      </p:sp>
      <p:pic>
        <p:nvPicPr>
          <p:cNvPr id="5" name="Graphic 4" descr="Brain in head icon&#10;">
            <a:extLst>
              <a:ext uri="{FF2B5EF4-FFF2-40B4-BE49-F238E27FC236}">
                <a16:creationId xmlns:a16="http://schemas.microsoft.com/office/drawing/2014/main" id="{D011E263-3212-4780-A140-E652B108BDC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7471" y="1989000"/>
            <a:ext cx="1440000" cy="1440000"/>
          </a:xfrm>
          <a:prstGeom prst="rect">
            <a:avLst/>
          </a:prstGeom>
        </p:spPr>
      </p:pic>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977621"/>
          </a:xfrm>
        </p:spPr>
        <p:txBody>
          <a:bodyPr>
            <a:normAutofit fontScale="85000" lnSpcReduction="20000"/>
          </a:bodyPr>
          <a:lstStyle/>
          <a:p>
            <a:r>
              <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rPr>
              <a:t>CMA (Dr.) Siva Rama Prasad </a:t>
            </a:r>
            <a:r>
              <a:rPr lang="en-US" sz="2900" b="1" cap="none" dirty="0" err="1">
                <a:solidFill>
                  <a:srgbClr val="000000"/>
                </a:solidFill>
                <a:latin typeface="Calibri" panose="020F0502020204030204" pitchFamily="34" charset="0"/>
                <a:ea typeface="Tahoma" panose="020B0604030504040204" pitchFamily="34" charset="0"/>
                <a:cs typeface="Calibri" panose="020F0502020204030204" pitchFamily="34" charset="0"/>
              </a:rPr>
              <a:t>Puvvala</a:t>
            </a:r>
            <a:endPar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endParaRPr>
          </a:p>
          <a:p>
            <a:r>
              <a:rPr lang="en-US" sz="1900" b="1" i="1" cap="none" dirty="0" err="1">
                <a:solidFill>
                  <a:srgbClr val="000000"/>
                </a:solidFill>
                <a:latin typeface="Calibri" panose="020F0502020204030204" pitchFamily="34" charset="0"/>
                <a:ea typeface="Tahoma" panose="020B0604030504040204" pitchFamily="34" charset="0"/>
                <a:cs typeface="Calibri" panose="020F0502020204030204" pitchFamily="34" charset="0"/>
              </a:rPr>
              <a:t>M.Com</a:t>
            </a:r>
            <a:r>
              <a:rPr lang="en-US" sz="1900" b="1" i="1" cap="none" dirty="0">
                <a:solidFill>
                  <a:srgbClr val="000000"/>
                </a:solidFill>
                <a:latin typeface="Calibri" panose="020F0502020204030204" pitchFamily="34" charset="0"/>
                <a:ea typeface="Tahoma" panose="020B0604030504040204" pitchFamily="34" charset="0"/>
                <a:cs typeface="Calibri" panose="020F0502020204030204" pitchFamily="34" charset="0"/>
              </a:rPr>
              <a:t>., MBA., FCMA., FCS., FIIBF., FIII (Life &amp; General)., MAIMA.,</a:t>
            </a:r>
          </a:p>
          <a:p>
            <a:endParaRPr lang="en-US" dirty="0"/>
          </a:p>
        </p:txBody>
      </p:sp>
    </p:spTree>
    <p:extLst>
      <p:ext uri="{BB962C8B-B14F-4D97-AF65-F5344CB8AC3E}">
        <p14:creationId xmlns:p14="http://schemas.microsoft.com/office/powerpoint/2010/main" val="410429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Handling Sensitive Data – Aspects of Cloud Security</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Confidentiality, Integrity, and Availability</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Confidentiality means that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Data, Objects and Resources are Protected</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from Unauthorized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V</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iewing and other Access.  </a:t>
            </a:r>
          </a:p>
          <a:p>
            <a:pPr marL="0" lvl="0" indent="0" algn="just">
              <a:buNone/>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Integrity Means that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D</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ata is Protected from Unauthorized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hanges to Ensure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that it is Reliable and Correct.</a:t>
            </a: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Availability means that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A</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uthorized users have Access </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to the Systems and the Resources they need.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3277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Handling Sensitive Data – Aspects of Cloud Security</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Security Monitoring and Incident Response: </a:t>
            </a:r>
          </a:p>
          <a:p>
            <a:pPr marL="0" lvl="0" indent="0" algn="just">
              <a:buNone/>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 Centralized </a:t>
            </a:r>
            <a:r>
              <a:rPr lang="en-IN" sz="1800" u="sng" dirty="0">
                <a:solidFill>
                  <a:srgbClr val="0D0D0D"/>
                </a:solidFill>
                <a:latin typeface="Calibri" panose="020F0502020204030204" pitchFamily="34" charset="0"/>
                <a:ea typeface="Calibri" panose="020F0502020204030204" pitchFamily="34" charset="0"/>
                <a:cs typeface="Calibri" panose="020F0502020204030204" pitchFamily="34" charset="0"/>
              </a:rPr>
              <a:t>M</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onitoring </a:t>
            </a:r>
            <a:r>
              <a:rPr lang="en-IN" sz="1800" u="sng"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olution</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for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loud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A</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pplications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onsisting of Monitoring the Server</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Monitors, Agents, Configuration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F</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iles and Notification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omponents. </a:t>
            </a:r>
          </a:p>
          <a:p>
            <a:pPr marL="0" lvl="0" indent="0" algn="just">
              <a:buNone/>
            </a:pPr>
            <a:endPar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Redundancy, Automatic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H</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ealing, and Multi-level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N</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otifications are other benefits of the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roposed Solution which are designed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to Avoid the Typical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D</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rawbacks of a Centralized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M</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onitoring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ystem</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such as Limited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calability, Low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erformance and Single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oint of Failure.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0520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Handling Sensitive Data – Aspects of Cloud Security</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Security Policy Management</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When creating a secure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loud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olution,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O</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rganizations must Adopt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trong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ecurity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olicy and Governances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to Mitigate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R</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isk and meet accepted Standards for Security and Compliance. </a:t>
            </a:r>
          </a:p>
          <a:p>
            <a:pPr marL="0" lvl="0" indent="0" algn="jus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IT security policies determine cloud security policies, which determine IaaS, PaaS, and SaaS security policies">
            <a:extLst>
              <a:ext uri="{FF2B5EF4-FFF2-40B4-BE49-F238E27FC236}">
                <a16:creationId xmlns:a16="http://schemas.microsoft.com/office/drawing/2014/main" id="{DFDB6E8F-326C-45E8-9B95-F336CF1C6E0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67338" y="2712058"/>
            <a:ext cx="7960923" cy="2849938"/>
          </a:xfrm>
          <a:prstGeom prst="rect">
            <a:avLst/>
          </a:prstGeom>
          <a:noFill/>
          <a:ln>
            <a:noFill/>
          </a:ln>
        </p:spPr>
      </p:pic>
    </p:spTree>
    <p:extLst>
      <p:ext uri="{BB962C8B-B14F-4D97-AF65-F5344CB8AC3E}">
        <p14:creationId xmlns:p14="http://schemas.microsoft.com/office/powerpoint/2010/main" val="1291715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Handling Sensitive Data – Aspects of Cloud Security</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5" name="Picture 4" descr="&#10;                        figure&#10;                    ">
            <a:hlinkClick r:id="rId4" tooltip="&quot;Open Figure Viewer&quot;"/>
            <a:extLst>
              <a:ext uri="{FF2B5EF4-FFF2-40B4-BE49-F238E27FC236}">
                <a16:creationId xmlns:a16="http://schemas.microsoft.com/office/drawing/2014/main" id="{65777E4D-2A85-484F-91F0-3D2380D853B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417983" y="2179319"/>
            <a:ext cx="9303026" cy="3532367"/>
          </a:xfrm>
          <a:prstGeom prst="rect">
            <a:avLst/>
          </a:prstGeom>
          <a:noFill/>
          <a:ln>
            <a:noFill/>
          </a:ln>
        </p:spPr>
      </p:pic>
      <p:sp>
        <p:nvSpPr>
          <p:cNvPr id="7" name="TextBox 6">
            <a:extLst>
              <a:ext uri="{FF2B5EF4-FFF2-40B4-BE49-F238E27FC236}">
                <a16:creationId xmlns:a16="http://schemas.microsoft.com/office/drawing/2014/main" id="{756B5621-CC73-4A64-877C-719BBB07CC3A}"/>
              </a:ext>
            </a:extLst>
          </p:cNvPr>
          <p:cNvSpPr txBox="1"/>
          <p:nvPr/>
        </p:nvSpPr>
        <p:spPr>
          <a:xfrm>
            <a:off x="3051313" y="1683891"/>
            <a:ext cx="6102626" cy="369332"/>
          </a:xfrm>
          <a:prstGeom prst="rect">
            <a:avLst/>
          </a:prstGeom>
          <a:noFill/>
        </p:spPr>
        <p:txBody>
          <a:bodyPr wrap="square">
            <a:spAutoFit/>
          </a:bodyPr>
          <a:lstStyle/>
          <a:p>
            <a:pPr algn="just"/>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Organization of Data </a:t>
            </a:r>
            <a:r>
              <a:rPr lang="en-IN" b="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ecurity and Privacy in Cloud </a:t>
            </a:r>
            <a:r>
              <a:rPr lang="en-IN" b="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omputing</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7940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Handling Sensitive Data – Aspects of Cloud Security</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5" name="Picture 4" descr="Typical organization's security framework">
            <a:extLst>
              <a:ext uri="{FF2B5EF4-FFF2-40B4-BE49-F238E27FC236}">
                <a16:creationId xmlns:a16="http://schemas.microsoft.com/office/drawing/2014/main" id="{9AA1BA04-EBCF-4D52-A0F4-ED014FC1E98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98713" y="1862454"/>
            <a:ext cx="9598924" cy="4101023"/>
          </a:xfrm>
          <a:prstGeom prst="rect">
            <a:avLst/>
          </a:prstGeom>
          <a:noFill/>
          <a:ln>
            <a:noFill/>
          </a:ln>
        </p:spPr>
      </p:pic>
    </p:spTree>
    <p:extLst>
      <p:ext uri="{BB962C8B-B14F-4D97-AF65-F5344CB8AC3E}">
        <p14:creationId xmlns:p14="http://schemas.microsoft.com/office/powerpoint/2010/main" val="399442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Handling Sensitive Data – Aspects of Cloud Security</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5" name="Picture 4">
            <a:extLst>
              <a:ext uri="{FF2B5EF4-FFF2-40B4-BE49-F238E27FC236}">
                <a16:creationId xmlns:a16="http://schemas.microsoft.com/office/drawing/2014/main" id="{22964B5D-3ABD-4B7D-B5E8-15CB79F9A9D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94362" y="1510748"/>
            <a:ext cx="9598925" cy="4505739"/>
          </a:xfrm>
          <a:prstGeom prst="rect">
            <a:avLst/>
          </a:prstGeom>
          <a:noFill/>
          <a:ln>
            <a:noFill/>
          </a:ln>
        </p:spPr>
      </p:pic>
    </p:spTree>
    <p:extLst>
      <p:ext uri="{BB962C8B-B14F-4D97-AF65-F5344CB8AC3E}">
        <p14:creationId xmlns:p14="http://schemas.microsoft.com/office/powerpoint/2010/main" val="3237511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709B7055-9267-49EB-9C0B-A1E68804365F}"/>
              </a:ext>
            </a:extLst>
          </p:cNvPr>
          <p:cNvSpPr txBox="1">
            <a:spLocks/>
          </p:cNvSpPr>
          <p:nvPr/>
        </p:nvSpPr>
        <p:spPr>
          <a:xfrm>
            <a:off x="3114261" y="1974575"/>
            <a:ext cx="5804452" cy="2252868"/>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T</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H</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A</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N</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K </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Y</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O</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U</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endParaRPr>
          </a:p>
        </p:txBody>
      </p:sp>
      <p:sp>
        <p:nvSpPr>
          <p:cNvPr id="6" name="Subtitle 6">
            <a:extLst>
              <a:ext uri="{FF2B5EF4-FFF2-40B4-BE49-F238E27FC236}">
                <a16:creationId xmlns:a16="http://schemas.microsoft.com/office/drawing/2014/main" id="{73DE0085-77D6-4755-8A89-519AC4E9E21D}"/>
              </a:ext>
            </a:extLst>
          </p:cNvPr>
          <p:cNvSpPr txBox="1">
            <a:spLocks/>
          </p:cNvSpPr>
          <p:nvPr/>
        </p:nvSpPr>
        <p:spPr>
          <a:xfrm>
            <a:off x="5353877" y="4505740"/>
            <a:ext cx="5817711" cy="988114"/>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n-IN" sz="2100" b="1" i="0" u="none" strike="noStrike" kern="1200" cap="none" spc="0" normalizeH="0" baseline="0" noProof="0" dirty="0">
                <a:ln>
                  <a:noFill/>
                </a:ln>
                <a:effectLst/>
                <a:uLnTx/>
                <a:uFillTx/>
                <a:latin typeface="Euphemia"/>
                <a:ea typeface="+mn-ea"/>
                <a:cs typeface="+mn-cs"/>
              </a:rPr>
              <a:t>CMA (</a:t>
            </a:r>
            <a:r>
              <a:rPr kumimoji="0" lang="en-IN" sz="2100" b="1" i="0" u="none" strike="noStrike" kern="1200" cap="none" spc="0" normalizeH="0" baseline="0" noProof="0" dirty="0" err="1">
                <a:ln>
                  <a:noFill/>
                </a:ln>
                <a:effectLst/>
                <a:uLnTx/>
                <a:uFillTx/>
                <a:latin typeface="Euphemia"/>
                <a:ea typeface="+mn-ea"/>
                <a:cs typeface="+mn-cs"/>
              </a:rPr>
              <a:t>Dr.</a:t>
            </a:r>
            <a:r>
              <a:rPr kumimoji="0" lang="en-IN" sz="2100" b="1" i="0" u="none" strike="noStrike" kern="1200" cap="none" spc="0" normalizeH="0" baseline="0" noProof="0" dirty="0">
                <a:ln>
                  <a:noFill/>
                </a:ln>
                <a:effectLst/>
                <a:uLnTx/>
                <a:uFillTx/>
                <a:latin typeface="Euphemia"/>
                <a:ea typeface="+mn-ea"/>
                <a:cs typeface="+mn-cs"/>
              </a:rPr>
              <a:t>) </a:t>
            </a:r>
            <a:r>
              <a:rPr kumimoji="0" lang="en-IN" sz="2100" b="1" i="0" u="none" strike="noStrike" kern="1200" cap="none" spc="0" normalizeH="0" baseline="0" noProof="0" dirty="0" err="1">
                <a:ln>
                  <a:noFill/>
                </a:ln>
                <a:effectLst/>
                <a:uLnTx/>
                <a:uFillTx/>
                <a:latin typeface="Euphemia"/>
                <a:ea typeface="+mn-ea"/>
                <a:cs typeface="+mn-cs"/>
              </a:rPr>
              <a:t>Puvvala</a:t>
            </a:r>
            <a:r>
              <a:rPr kumimoji="0" lang="en-IN" sz="2100" b="1" i="0" u="none" strike="noStrike" kern="1200" cap="none" spc="0" normalizeH="0" baseline="0" noProof="0" dirty="0">
                <a:ln>
                  <a:noFill/>
                </a:ln>
                <a:effectLst/>
                <a:uLnTx/>
                <a:uFillTx/>
                <a:latin typeface="Euphemia"/>
                <a:ea typeface="+mn-ea"/>
                <a:cs typeface="+mn-cs"/>
              </a:rPr>
              <a:t> Siva Rama Prasad</a:t>
            </a:r>
            <a:endParaRPr kumimoji="0" lang="en-IN" sz="2100" b="0" i="0" u="none" strike="noStrike" kern="1200" cap="none" spc="0" normalizeH="0" baseline="0" noProof="0" dirty="0">
              <a:ln>
                <a:noFill/>
              </a:ln>
              <a:effectLst/>
              <a:uLnTx/>
              <a:uFillTx/>
              <a:latin typeface="Euphemia"/>
              <a:ea typeface="+mn-ea"/>
              <a:cs typeface="+mn-cs"/>
            </a:endParaRPr>
          </a:p>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en-IN" sz="1400" b="1" i="0" u="none" strike="noStrike" kern="1200" cap="none" spc="0" normalizeH="0" baseline="0" noProof="0" dirty="0">
              <a:ln>
                <a:noFill/>
              </a:ln>
              <a:effectLst/>
              <a:uLnTx/>
              <a:uFillTx/>
              <a:latin typeface="Euphemia"/>
              <a:ea typeface="+mn-ea"/>
              <a:cs typeface="+mn-cs"/>
            </a:endParaRPr>
          </a:p>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n-IN" sz="1400" b="1" i="0" u="none" strike="noStrike" kern="1200" cap="none" spc="0" normalizeH="0" baseline="0" noProof="0" dirty="0" err="1">
                <a:ln>
                  <a:noFill/>
                </a:ln>
                <a:effectLst/>
                <a:uLnTx/>
                <a:uFillTx/>
                <a:latin typeface="Euphemia"/>
                <a:ea typeface="+mn-ea"/>
                <a:cs typeface="+mn-cs"/>
              </a:rPr>
              <a:t>M.Com</a:t>
            </a:r>
            <a:r>
              <a:rPr kumimoji="0" lang="en-IN" sz="1400" b="1" i="0" u="none" strike="noStrike" kern="1200" cap="none" spc="0" normalizeH="0" baseline="0" noProof="0" dirty="0">
                <a:ln>
                  <a:noFill/>
                </a:ln>
                <a:effectLst/>
                <a:uLnTx/>
                <a:uFillTx/>
                <a:latin typeface="Euphemia"/>
                <a:ea typeface="+mn-ea"/>
                <a:cs typeface="+mn-cs"/>
              </a:rPr>
              <a:t>., MBA (Finance)., FCMA., FCS., FIIBF., FIII (Life &amp; General)., MAIMA</a:t>
            </a:r>
            <a:endParaRPr kumimoji="0" lang="en-IN" sz="1400" b="0" i="0" u="none" strike="noStrike" kern="1200" cap="none" spc="0" normalizeH="0" baseline="0" noProof="0" dirty="0">
              <a:ln>
                <a:noFill/>
              </a:ln>
              <a:effectLst/>
              <a:uLnTx/>
              <a:uFillTx/>
              <a:latin typeface="Euphemia"/>
              <a:ea typeface="+mn-ea"/>
              <a:cs typeface="+mn-cs"/>
            </a:endParaRPr>
          </a:p>
        </p:txBody>
      </p:sp>
    </p:spTree>
    <p:extLst>
      <p:ext uri="{BB962C8B-B14F-4D97-AF65-F5344CB8AC3E}">
        <p14:creationId xmlns:p14="http://schemas.microsoft.com/office/powerpoint/2010/main" val="239459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buNone/>
            </a:pPr>
            <a:r>
              <a:rPr lang="en-IN" sz="1800" b="1" dirty="0"/>
              <a:t>Software as a Service (SaaS)</a:t>
            </a:r>
            <a:r>
              <a:rPr lang="en-IN" sz="1800" dirty="0"/>
              <a:t> provides a </a:t>
            </a:r>
            <a:r>
              <a:rPr lang="en-IN" sz="1800" u="sng" dirty="0"/>
              <a:t>Complete Solutions</a:t>
            </a:r>
            <a:r>
              <a:rPr lang="en-IN" sz="1800" dirty="0"/>
              <a:t> (Infrastructure, Platform and Application) that is managed by the Service Provider. </a:t>
            </a:r>
          </a:p>
          <a:p>
            <a:pPr algn="just"/>
            <a:r>
              <a:rPr lang="en-IN" sz="1800" dirty="0"/>
              <a:t>SaaS is </a:t>
            </a:r>
            <a:r>
              <a:rPr lang="en-IN" sz="1800" u="sng" dirty="0"/>
              <a:t>software</a:t>
            </a:r>
            <a:r>
              <a:rPr lang="en-IN" sz="1800" dirty="0"/>
              <a:t> that is deployed over the </a:t>
            </a:r>
            <a:r>
              <a:rPr lang="en-IN" sz="1800" u="sng" dirty="0">
                <a:hlinkClick r:id="rId4">
                  <a:extLst>
                    <a:ext uri="{A12FA001-AC4F-418D-AE19-62706E023703}">
                      <ahyp:hlinkClr xmlns:ahyp="http://schemas.microsoft.com/office/drawing/2018/hyperlinkcolor" val="tx"/>
                    </a:ext>
                  </a:extLst>
                </a:hlinkClick>
              </a:rPr>
              <a:t>Internet</a:t>
            </a:r>
            <a:r>
              <a:rPr lang="en-IN" sz="1800" dirty="0"/>
              <a:t> rather than </a:t>
            </a:r>
            <a:r>
              <a:rPr lang="en-IN" sz="1800" u="sng" dirty="0"/>
              <a:t>I</a:t>
            </a:r>
            <a:r>
              <a:rPr lang="en-IN" sz="1800" u="sng" dirty="0">
                <a:hlinkClick r:id="rId5">
                  <a:extLst>
                    <a:ext uri="{A12FA001-AC4F-418D-AE19-62706E023703}">
                      <ahyp:hlinkClr xmlns:ahyp="http://schemas.microsoft.com/office/drawing/2018/hyperlinkcolor" val="tx"/>
                    </a:ext>
                  </a:extLst>
                </a:hlinkClick>
              </a:rPr>
              <a:t>nstalled</a:t>
            </a:r>
            <a:r>
              <a:rPr lang="en-IN" sz="1800" dirty="0"/>
              <a:t> on a Computer. It is often used for Enterprise </a:t>
            </a:r>
            <a:r>
              <a:rPr lang="en-IN" sz="1800" u="sng" dirty="0"/>
              <a:t>A</a:t>
            </a:r>
            <a:r>
              <a:rPr lang="en-IN" sz="1800" u="sng" dirty="0">
                <a:hlinkClick r:id="rId6">
                  <a:extLst>
                    <a:ext uri="{A12FA001-AC4F-418D-AE19-62706E023703}">
                      <ahyp:hlinkClr xmlns:ahyp="http://schemas.microsoft.com/office/drawing/2018/hyperlinkcolor" val="tx"/>
                    </a:ext>
                  </a:extLst>
                </a:hlinkClick>
              </a:rPr>
              <a:t>pplications</a:t>
            </a:r>
            <a:r>
              <a:rPr lang="en-IN" sz="1800" dirty="0"/>
              <a:t> that are distributed to multiple users. SaaS applications typically run within a </a:t>
            </a:r>
            <a:r>
              <a:rPr lang="en-IN" sz="1800" u="sng" dirty="0">
                <a:hlinkClick r:id="rId7">
                  <a:extLst>
                    <a:ext uri="{A12FA001-AC4F-418D-AE19-62706E023703}">
                      <ahyp:hlinkClr xmlns:ahyp="http://schemas.microsoft.com/office/drawing/2018/hyperlinkcolor" val="tx"/>
                    </a:ext>
                  </a:extLst>
                </a:hlinkClick>
              </a:rPr>
              <a:t>Web Browser</a:t>
            </a:r>
            <a:r>
              <a:rPr lang="en-IN" sz="1800" dirty="0"/>
              <a:t>, which means users only need a Compatible Browser in order to Access the Software.</a:t>
            </a:r>
          </a:p>
          <a:p>
            <a:pPr algn="just"/>
            <a:r>
              <a:rPr lang="en-IN" sz="1800" dirty="0"/>
              <a:t>SaaS solution </a:t>
            </a:r>
            <a:r>
              <a:rPr lang="en-IN" sz="1800" b="1" dirty="0"/>
              <a:t>are like</a:t>
            </a:r>
            <a:r>
              <a:rPr lang="en-IN" sz="1800" dirty="0"/>
              <a:t> CRM, e-mail and Collaboration Tools, </a:t>
            </a:r>
            <a:r>
              <a:rPr lang="en-IN" sz="1800" u="sng" dirty="0"/>
              <a:t>BI and Analytics</a:t>
            </a:r>
            <a:r>
              <a:rPr lang="en-IN" sz="1800" dirty="0"/>
              <a:t>, Secure Backup etc.</a:t>
            </a:r>
          </a:p>
          <a:p>
            <a:pPr lvl="0" algn="just"/>
            <a:r>
              <a:rPr lang="en-IN" sz="1800" dirty="0"/>
              <a:t>Organisations </a:t>
            </a:r>
            <a:r>
              <a:rPr lang="en-IN" sz="1800" b="1" u="sng" dirty="0"/>
              <a:t>Do not have to Worry</a:t>
            </a:r>
            <a:r>
              <a:rPr lang="en-IN" sz="1800" dirty="0"/>
              <a:t> about how the Service is maintained or how the underlying Infrastructure is Managed.  </a:t>
            </a:r>
          </a:p>
        </p:txBody>
      </p:sp>
    </p:spTree>
    <p:extLst>
      <p:ext uri="{BB962C8B-B14F-4D97-AF65-F5344CB8AC3E}">
        <p14:creationId xmlns:p14="http://schemas.microsoft.com/office/powerpoint/2010/main" val="66356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buNone/>
            </a:pPr>
            <a:r>
              <a:rPr lang="en-IN" sz="1800" b="1" dirty="0"/>
              <a:t>Platform as a Service</a:t>
            </a:r>
            <a:r>
              <a:rPr lang="en-IN" sz="1800" dirty="0"/>
              <a:t> (</a:t>
            </a:r>
            <a:r>
              <a:rPr lang="en-IN" sz="1800" b="1" dirty="0"/>
              <a:t>PaaS</a:t>
            </a:r>
            <a:r>
              <a:rPr lang="en-IN" sz="1800" dirty="0"/>
              <a:t>): Organizations that use either in-house or Partner Staff to Perform Software Product Development can use PaaS to Develop, Deploy and Manage Applications.  </a:t>
            </a:r>
          </a:p>
          <a:p>
            <a:pPr marL="0" indent="0" algn="just">
              <a:buNone/>
            </a:pPr>
            <a:r>
              <a:rPr lang="en-IN" sz="1800" dirty="0"/>
              <a:t>Platform-as-a-Service (PaaS) is a type of </a:t>
            </a:r>
            <a:r>
              <a:rPr lang="en-IN" sz="1800" u="sng" dirty="0"/>
              <a:t>Cloud Computing</a:t>
            </a:r>
            <a:r>
              <a:rPr lang="en-IN" sz="1800" dirty="0"/>
              <a:t> offering in which a Service Provider delivers a Platform to Clients, enabling them to Develop, Run, and Manage Business Applications without the need to Build and Maintain the Infrastructure such Software Development Processes typically require.</a:t>
            </a:r>
          </a:p>
          <a:p>
            <a:pPr marL="0" lvl="0" indent="0" algn="just">
              <a:buNone/>
            </a:pPr>
            <a:endParaRPr lang="en-IN" sz="1800" dirty="0"/>
          </a:p>
          <a:p>
            <a:pPr marL="0" indent="0" algn="just">
              <a:buNone/>
            </a:pPr>
            <a:r>
              <a:rPr lang="en-IN" sz="1800" dirty="0"/>
              <a:t>PaaS helps Organizations to be more Efficient as you do not need to worry about Software Procurement, Capacity Planning, Software Maintenance, Patching, or any of the other IT Operations involved in running Organizations Applications.</a:t>
            </a:r>
          </a:p>
        </p:txBody>
      </p:sp>
    </p:spTree>
    <p:extLst>
      <p:ext uri="{BB962C8B-B14F-4D97-AF65-F5344CB8AC3E}">
        <p14:creationId xmlns:p14="http://schemas.microsoft.com/office/powerpoint/2010/main" val="16028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buNone/>
            </a:pPr>
            <a:r>
              <a:rPr lang="en-IN" sz="1800" b="1" dirty="0"/>
              <a:t>Infrastructure as a Service (IaaS)</a:t>
            </a:r>
            <a:r>
              <a:rPr lang="en-IN" sz="1800" dirty="0"/>
              <a:t> Contains all Basic Building Blocks for Cloud IT and Typically provides Compute, Network and Storage in a Virtual Environment.  IaaS provides Organizations with Highest Level of flexibility and Management Control over their IT resources and is most similar to existing IT Resources that many IT Departments and Application Developers are familiar with Today.  </a:t>
            </a:r>
          </a:p>
          <a:p>
            <a:pPr lvl="0" algn="just"/>
            <a:endParaRPr lang="en-IN" sz="1800" dirty="0"/>
          </a:p>
          <a:p>
            <a:pPr lvl="0" algn="just"/>
            <a:r>
              <a:rPr lang="en-IN" sz="1800" dirty="0"/>
              <a:t>IaaS Service Provider manages the entire Infrastructure while Organizations are responsible for all other aspects of the Deployment.</a:t>
            </a:r>
          </a:p>
        </p:txBody>
      </p:sp>
    </p:spTree>
    <p:extLst>
      <p:ext uri="{BB962C8B-B14F-4D97-AF65-F5344CB8AC3E}">
        <p14:creationId xmlns:p14="http://schemas.microsoft.com/office/powerpoint/2010/main" val="121049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Evaluating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loud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omputing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ervices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Criteria to consider for selecting a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Cloud Computing provider is becoming increasingly Complex</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a:t>
            </a: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As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loud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nvironments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M</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ature, many Cloud providers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A</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ttempt to Differentiate themselves by focusing on Specific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A</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spects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of their offerings, such as Technology stacks or service-level agreements (SLAs). </a:t>
            </a: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 short,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N</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ot all Cloud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roviders are Created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E</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qual.</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608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nterprises are beginning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T</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R</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ely on Cloud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roviders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for hosting mission critical applications,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which raises the stakes</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for selecting the right cloud service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6628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Evaluating Barriers to Cloud Computing</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Few Key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F</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actors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for evaluating services as well as some resources to use: </a:t>
            </a:r>
          </a:p>
          <a:p>
            <a:pPr marL="0" lvl="0" indent="0" algn="just">
              <a:buNone/>
            </a:pPr>
            <a:endPar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Performance: </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One of the main concerns for enterprises that are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considering cloud computing is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performance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marL="0" lvl="0" indent="0" algn="just">
              <a:buNone/>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Achieving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H</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igh-Speed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D</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elivery</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of Applications in the Cloud </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is a multifaceted challenge that requires a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H</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olistic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A</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pproach</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an end-to-end </a:t>
            </a:r>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view of the application request-response path</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6315940"/>
      </p:ext>
    </p:extLst>
  </p:cSld>
  <p:clrMapOvr>
    <a:masterClrMapping/>
  </p:clrMapOvr>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My invention presentation_AAS_v5" id="{87E5ADC5-22B1-48B6-A377-CC62C9F76903}" vid="{35D6D025-A430-4CAD-B81F-81678F6B39C9}"/>
    </a:ext>
  </a:extLst>
</a:theme>
</file>

<file path=ppt/theme/theme2.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9C8665-7E41-4E8E-957E-307F6F826AF4}">
  <ds:schemaRefs>
    <ds:schemaRef ds:uri="http://schemas.microsoft.com/sharepoint/v3/contenttype/forms"/>
  </ds:schemaRefs>
</ds:datastoreItem>
</file>

<file path=customXml/itemProps2.xml><?xml version="1.0" encoding="utf-8"?>
<ds:datastoreItem xmlns:ds="http://schemas.openxmlformats.org/officeDocument/2006/customXml" ds:itemID="{FA1DB373-C1A1-4924-9AF2-F0436820150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FA01955-FFEB-4169-B0BF-D790410D6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{7EB00C54-0E32-4713-B688-67C713E3E415}tf66921596_win32</Template>
  <TotalTime>1210</TotalTime>
  <Words>2121</Words>
  <Application>Microsoft Office PowerPoint</Application>
  <PresentationFormat>Widescreen</PresentationFormat>
  <Paragraphs>179</Paragraphs>
  <Slides>36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Arial</vt:lpstr>
      <vt:lpstr>Arial</vt:lpstr>
      <vt:lpstr>Arial Narrow</vt:lpstr>
      <vt:lpstr>Calibri</vt:lpstr>
      <vt:lpstr>Century Gothic</vt:lpstr>
      <vt:lpstr>Euphemia</vt:lpstr>
      <vt:lpstr>Gill Sans MT</vt:lpstr>
      <vt:lpstr>Plantagenet Cherokee</vt:lpstr>
      <vt:lpstr>robotoregular</vt:lpstr>
      <vt:lpstr>Wingdings</vt:lpstr>
      <vt:lpstr>Gallery</vt:lpstr>
      <vt:lpstr>Academic Literature 16x9</vt:lpstr>
      <vt:lpstr>Welcome to the Participants</vt:lpstr>
      <vt:lpstr>B. Cloud Computing Management Audit</vt:lpstr>
      <vt:lpstr>II. Adopting the Cloud</vt:lpstr>
      <vt:lpstr>Evaluating Barriers to Cloud Computing</vt:lpstr>
      <vt:lpstr>Evaluating Barriers to Cloud Computing</vt:lpstr>
      <vt:lpstr>Evaluating Barriers to Cloud Computing</vt:lpstr>
      <vt:lpstr>Evaluating Barriers to Cloud Computing</vt:lpstr>
      <vt:lpstr>Evaluating Barriers to Cloud Computing</vt:lpstr>
      <vt:lpstr>Evaluating Barriers to Cloud Computing</vt:lpstr>
      <vt:lpstr>Evaluating Barriers to Cloud Computing</vt:lpstr>
      <vt:lpstr>Evaluating Barriers to Cloud Computing</vt:lpstr>
      <vt:lpstr>Evaluating Barriers to Cloud Computing</vt:lpstr>
      <vt:lpstr>Evaluating Barriers to Cloud Computing</vt:lpstr>
      <vt:lpstr>Evaluating Barriers to Cloud Computing</vt:lpstr>
      <vt:lpstr>Evaluating Barriers to Cloud Computing</vt:lpstr>
      <vt:lpstr>Evaluating Barriers to Cloud Computing</vt:lpstr>
      <vt:lpstr>Evaluating Barriers to Cloud Computing</vt:lpstr>
      <vt:lpstr>Evaluating Barriers to Cloud Computing</vt:lpstr>
      <vt:lpstr>Evaluating Barriers to Cloud Computing</vt:lpstr>
      <vt:lpstr>Evaluating Barriers to Cloud Computing</vt:lpstr>
      <vt:lpstr>Evaluating Barriers to Cloud Computing</vt:lpstr>
      <vt:lpstr>Evaluating Barriers to Cloud Computing</vt:lpstr>
      <vt:lpstr>Evaluating Barriers to Cloud Computing</vt:lpstr>
      <vt:lpstr>Evaluating Barriers to Cloud Computing</vt:lpstr>
      <vt:lpstr>Handling Sensitive Data – Aspects of Cloud Security</vt:lpstr>
      <vt:lpstr>Handling Sensitive Data – Aspects of Cloud Security</vt:lpstr>
      <vt:lpstr>Handling Sensitive Data – Aspects of Cloud Security</vt:lpstr>
      <vt:lpstr>Handling Sensitive Data – Aspects of Cloud Security</vt:lpstr>
      <vt:lpstr>Handling Sensitive Data – Aspects of Cloud Security</vt:lpstr>
      <vt:lpstr>Handling Sensitive Data – Aspects of Cloud Security</vt:lpstr>
      <vt:lpstr>Handling Sensitive Data – Aspects of Cloud Security</vt:lpstr>
      <vt:lpstr>Handling Sensitive Data – Aspects of Cloud Security</vt:lpstr>
      <vt:lpstr>Handling Sensitive Data – Aspects of Cloud Security</vt:lpstr>
      <vt:lpstr>Handling Sensitive Data – Aspects of Cloud Security</vt:lpstr>
      <vt:lpstr>Handling Sensitive Data – Aspects of Cloud Security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Non-Deliverable Forward (NDF) market</dc:title>
  <dc:creator>Indu Sekhar Dantu</dc:creator>
  <cp:lastModifiedBy>Indu Sekhar Dantu</cp:lastModifiedBy>
  <cp:revision>45</cp:revision>
  <dcterms:created xsi:type="dcterms:W3CDTF">2020-10-01T03:17:05Z</dcterms:created>
  <dcterms:modified xsi:type="dcterms:W3CDTF">2021-03-02T00:04:42Z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