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  <p:sldMasterId id="2147483698" r:id="rId5"/>
  </p:sldMasterIdLst>
  <p:notesMasterIdLst>
    <p:notesMasterId r:id="rId38"/>
  </p:notesMasterIdLst>
  <p:handoutMasterIdLst>
    <p:handoutMasterId r:id="rId39"/>
  </p:handoutMasterIdLst>
  <p:sldIdLst>
    <p:sldId id="629" r:id="rId6"/>
    <p:sldId id="366" r:id="rId7"/>
    <p:sldId id="256" r:id="rId8"/>
    <p:sldId id="638" r:id="rId9"/>
    <p:sldId id="637" r:id="rId10"/>
    <p:sldId id="364" r:id="rId11"/>
    <p:sldId id="368" r:id="rId12"/>
    <p:sldId id="630" r:id="rId13"/>
    <p:sldId id="369" r:id="rId14"/>
    <p:sldId id="631" r:id="rId15"/>
    <p:sldId id="370" r:id="rId16"/>
    <p:sldId id="632" r:id="rId17"/>
    <p:sldId id="371" r:id="rId18"/>
    <p:sldId id="634" r:id="rId19"/>
    <p:sldId id="372" r:id="rId20"/>
    <p:sldId id="373" r:id="rId21"/>
    <p:sldId id="633" r:id="rId22"/>
    <p:sldId id="374" r:id="rId23"/>
    <p:sldId id="375" r:id="rId24"/>
    <p:sldId id="376" r:id="rId25"/>
    <p:sldId id="377" r:id="rId26"/>
    <p:sldId id="367" r:id="rId27"/>
    <p:sldId id="382" r:id="rId28"/>
    <p:sldId id="635" r:id="rId29"/>
    <p:sldId id="383" r:id="rId30"/>
    <p:sldId id="384" r:id="rId31"/>
    <p:sldId id="385" r:id="rId32"/>
    <p:sldId id="386" r:id="rId33"/>
    <p:sldId id="387" r:id="rId34"/>
    <p:sldId id="388" r:id="rId35"/>
    <p:sldId id="636" r:id="rId36"/>
    <p:sldId id="264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1E42"/>
    <a:srgbClr val="E2DED9"/>
    <a:srgbClr val="FDFDFD"/>
    <a:srgbClr val="DEDB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C2FFA5D-87B4-456A-9821-1D502468CF0F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ndu Sekhar Dantu" userId="4218edbc7ffe59d5" providerId="LiveId" clId="{B67B266E-E175-44B2-A73C-0ED8328B81AC}"/>
    <pc:docChg chg="delSld">
      <pc:chgData name="Indu Sekhar Dantu" userId="4218edbc7ffe59d5" providerId="LiveId" clId="{B67B266E-E175-44B2-A73C-0ED8328B81AC}" dt="2021-02-09T05:18:40.557" v="3" actId="2696"/>
      <pc:docMkLst>
        <pc:docMk/>
      </pc:docMkLst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2094298288" sldId="257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2449431650" sldId="258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2712936521" sldId="259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4164098364" sldId="260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2654679895" sldId="267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644709477" sldId="269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1646921056" sldId="270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893328419" sldId="272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429236908" sldId="275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63536039" sldId="279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158051622" sldId="281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240742344" sldId="288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1096667691" sldId="289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474743501" sldId="290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1863614573" sldId="291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376241986" sldId="292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2505950464" sldId="293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2178882766" sldId="294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2634364485" sldId="295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685671310" sldId="296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2211429199" sldId="297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913405405" sldId="298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1419200419" sldId="303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2696613939" sldId="306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593999435" sldId="307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1310796500" sldId="308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667002956" sldId="309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414398019" sldId="310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2913991516" sldId="311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617495887" sldId="312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7871629" sldId="313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671830643" sldId="314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86940301" sldId="315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4111208870" sldId="316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022824336" sldId="317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606263285" sldId="318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255673752" sldId="319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2435404412" sldId="320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847533731" sldId="321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679489238" sldId="322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487735147" sldId="324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897033291" sldId="326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58896353" sldId="327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110912800" sldId="328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2205852165" sldId="329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2386640800" sldId="330"/>
        </pc:sldMkLst>
      </pc:sldChg>
      <pc:sldChg chg="del">
        <pc:chgData name="Indu Sekhar Dantu" userId="4218edbc7ffe59d5" providerId="LiveId" clId="{B67B266E-E175-44B2-A73C-0ED8328B81AC}" dt="2021-02-09T05:18:22.895" v="1" actId="47"/>
        <pc:sldMkLst>
          <pc:docMk/>
          <pc:sldMk cId="1769950668" sldId="333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1242168864" sldId="334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413988172" sldId="335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086689593" sldId="336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1781971048" sldId="337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1431971832" sldId="338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1845792426" sldId="340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636415951" sldId="342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045621842" sldId="343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1099794144" sldId="344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428089887" sldId="345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012025913" sldId="346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548906737" sldId="347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663276263" sldId="348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813771935" sldId="349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226280624" sldId="350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247938079" sldId="351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649177655" sldId="352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2636067480" sldId="353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1946500566" sldId="354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4005330885" sldId="355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1011139444" sldId="356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4151996589" sldId="357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2149168752" sldId="359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1698146891" sldId="360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1117962849" sldId="361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141841396" sldId="362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3728852139" sldId="363"/>
        </pc:sldMkLst>
      </pc:sldChg>
      <pc:sldChg chg="del">
        <pc:chgData name="Indu Sekhar Dantu" userId="4218edbc7ffe59d5" providerId="LiveId" clId="{B67B266E-E175-44B2-A73C-0ED8328B81AC}" dt="2021-02-09T05:18:35.956" v="2" actId="47"/>
        <pc:sldMkLst>
          <pc:docMk/>
          <pc:sldMk cId="2347591815" sldId="366"/>
        </pc:sldMkLst>
      </pc:sldChg>
      <pc:sldChg chg="del">
        <pc:chgData name="Indu Sekhar Dantu" userId="4218edbc7ffe59d5" providerId="LiveId" clId="{B67B266E-E175-44B2-A73C-0ED8328B81AC}" dt="2021-02-09T05:18:12.171" v="0" actId="47"/>
        <pc:sldMkLst>
          <pc:docMk/>
          <pc:sldMk cId="711155402" sldId="367"/>
        </pc:sldMkLst>
      </pc:sldChg>
      <pc:sldChg chg="del">
        <pc:chgData name="Indu Sekhar Dantu" userId="4218edbc7ffe59d5" providerId="LiveId" clId="{B67B266E-E175-44B2-A73C-0ED8328B81AC}" dt="2021-02-09T05:18:40.557" v="3" actId="2696"/>
        <pc:sldMkLst>
          <pc:docMk/>
          <pc:sldMk cId="2536343809" sldId="368"/>
        </pc:sldMkLst>
      </pc:sldChg>
    </pc:docChg>
  </pc:docChgLst>
  <pc:docChgLst>
    <pc:chgData name="Indu Sekhar Dantu" userId="4218edbc7ffe59d5" providerId="LiveId" clId="{53BFFF45-83C9-478B-8C5A-8491DEAAF05A}"/>
    <pc:docChg chg="modSld">
      <pc:chgData name="Indu Sekhar Dantu" userId="4218edbc7ffe59d5" providerId="LiveId" clId="{53BFFF45-83C9-478B-8C5A-8491DEAAF05A}" dt="2021-02-22T01:42:04.416" v="165" actId="255"/>
      <pc:docMkLst>
        <pc:docMk/>
      </pc:docMkLst>
      <pc:sldChg chg="modSp mod">
        <pc:chgData name="Indu Sekhar Dantu" userId="4218edbc7ffe59d5" providerId="LiveId" clId="{53BFFF45-83C9-478B-8C5A-8491DEAAF05A}" dt="2021-02-22T01:39:47.743" v="20" actId="207"/>
        <pc:sldMkLst>
          <pc:docMk/>
          <pc:sldMk cId="410429437" sldId="256"/>
        </pc:sldMkLst>
        <pc:spChg chg="mod">
          <ac:chgData name="Indu Sekhar Dantu" userId="4218edbc7ffe59d5" providerId="LiveId" clId="{53BFFF45-83C9-478B-8C5A-8491DEAAF05A}" dt="2021-02-22T01:39:47.743" v="20" actId="207"/>
          <ac:spMkLst>
            <pc:docMk/>
            <pc:sldMk cId="410429437" sldId="256"/>
            <ac:spMk id="2" creationId="{90DCA56C-7A25-4BD4-AA72-5256E68BE4CB}"/>
          </ac:spMkLst>
        </pc:spChg>
      </pc:sldChg>
      <pc:sldChg chg="modSp mod">
        <pc:chgData name="Indu Sekhar Dantu" userId="4218edbc7ffe59d5" providerId="LiveId" clId="{53BFFF45-83C9-478B-8C5A-8491DEAAF05A}" dt="2021-02-22T01:41:05.128" v="94" actId="20577"/>
        <pc:sldMkLst>
          <pc:docMk/>
          <pc:sldMk cId="876088118" sldId="364"/>
        </pc:sldMkLst>
        <pc:spChg chg="mod">
          <ac:chgData name="Indu Sekhar Dantu" userId="4218edbc7ffe59d5" providerId="LiveId" clId="{53BFFF45-83C9-478B-8C5A-8491DEAAF05A}" dt="2021-02-22T01:41:05.128" v="94" actId="20577"/>
          <ac:spMkLst>
            <pc:docMk/>
            <pc:sldMk cId="876088118" sldId="364"/>
            <ac:spMk id="2" creationId="{B569CD3E-5E33-4EB5-A2CE-C636605E633F}"/>
          </ac:spMkLst>
        </pc:spChg>
        <pc:spChg chg="mod">
          <ac:chgData name="Indu Sekhar Dantu" userId="4218edbc7ffe59d5" providerId="LiveId" clId="{53BFFF45-83C9-478B-8C5A-8491DEAAF05A}" dt="2021-02-22T01:40:41.454" v="93" actId="6549"/>
          <ac:spMkLst>
            <pc:docMk/>
            <pc:sldMk cId="876088118" sldId="364"/>
            <ac:spMk id="3" creationId="{C3C0199F-A274-44C6-BF37-784A855E6EEA}"/>
          </ac:spMkLst>
        </pc:spChg>
      </pc:sldChg>
      <pc:sldChg chg="modSp mod">
        <pc:chgData name="Indu Sekhar Dantu" userId="4218edbc7ffe59d5" providerId="LiveId" clId="{53BFFF45-83C9-478B-8C5A-8491DEAAF05A}" dt="2021-02-22T01:42:04.416" v="165" actId="255"/>
        <pc:sldMkLst>
          <pc:docMk/>
          <pc:sldMk cId="4107847369" sldId="365"/>
        </pc:sldMkLst>
        <pc:spChg chg="mod">
          <ac:chgData name="Indu Sekhar Dantu" userId="4218edbc7ffe59d5" providerId="LiveId" clId="{53BFFF45-83C9-478B-8C5A-8491DEAAF05A}" dt="2021-02-22T01:42:04.416" v="165" actId="255"/>
          <ac:spMkLst>
            <pc:docMk/>
            <pc:sldMk cId="4107847369" sldId="365"/>
            <ac:spMk id="2" creationId="{B569CD3E-5E33-4EB5-A2CE-C636605E633F}"/>
          </ac:spMkLst>
        </pc:spChg>
      </pc:sldChg>
    </pc:docChg>
  </pc:docChgLst>
  <pc:docChgLst>
    <pc:chgData name="Indu Sekhar Dantu" userId="4218edbc7ffe59d5" providerId="LiveId" clId="{5F7C1B6A-1C3C-40AF-9C7B-39E049F6967C}"/>
    <pc:docChg chg="custSel addSld delSld modSld sldOrd">
      <pc:chgData name="Indu Sekhar Dantu" userId="4218edbc7ffe59d5" providerId="LiveId" clId="{5F7C1B6A-1C3C-40AF-9C7B-39E049F6967C}" dt="2021-03-01T12:17:59.334" v="1266"/>
      <pc:docMkLst>
        <pc:docMk/>
      </pc:docMkLst>
      <pc:sldChg chg="modSp mod">
        <pc:chgData name="Indu Sekhar Dantu" userId="4218edbc7ffe59d5" providerId="LiveId" clId="{5F7C1B6A-1C3C-40AF-9C7B-39E049F6967C}" dt="2021-02-22T15:43:26.219" v="4" actId="20577"/>
        <pc:sldMkLst>
          <pc:docMk/>
          <pc:sldMk cId="410429437" sldId="256"/>
        </pc:sldMkLst>
        <pc:spChg chg="mod">
          <ac:chgData name="Indu Sekhar Dantu" userId="4218edbc7ffe59d5" providerId="LiveId" clId="{5F7C1B6A-1C3C-40AF-9C7B-39E049F6967C}" dt="2021-02-22T15:43:26.219" v="4" actId="20577"/>
          <ac:spMkLst>
            <pc:docMk/>
            <pc:sldMk cId="410429437" sldId="256"/>
            <ac:spMk id="2" creationId="{90DCA56C-7A25-4BD4-AA72-5256E68BE4CB}"/>
          </ac:spMkLst>
        </pc:spChg>
      </pc:sldChg>
      <pc:sldChg chg="modSp mod">
        <pc:chgData name="Indu Sekhar Dantu" userId="4218edbc7ffe59d5" providerId="LiveId" clId="{5F7C1B6A-1C3C-40AF-9C7B-39E049F6967C}" dt="2021-03-01T11:49:57.192" v="525" actId="20577"/>
        <pc:sldMkLst>
          <pc:docMk/>
          <pc:sldMk cId="876088118" sldId="364"/>
        </pc:sldMkLst>
        <pc:spChg chg="mod">
          <ac:chgData name="Indu Sekhar Dantu" userId="4218edbc7ffe59d5" providerId="LiveId" clId="{5F7C1B6A-1C3C-40AF-9C7B-39E049F6967C}" dt="2021-02-22T15:57:43.966" v="65" actId="20577"/>
          <ac:spMkLst>
            <pc:docMk/>
            <pc:sldMk cId="876088118" sldId="364"/>
            <ac:spMk id="2" creationId="{B569CD3E-5E33-4EB5-A2CE-C636605E633F}"/>
          </ac:spMkLst>
        </pc:spChg>
        <pc:spChg chg="mod">
          <ac:chgData name="Indu Sekhar Dantu" userId="4218edbc7ffe59d5" providerId="LiveId" clId="{5F7C1B6A-1C3C-40AF-9C7B-39E049F6967C}" dt="2021-03-01T11:49:57.192" v="525" actId="20577"/>
          <ac:spMkLst>
            <pc:docMk/>
            <pc:sldMk cId="876088118" sldId="364"/>
            <ac:spMk id="3" creationId="{C3C0199F-A274-44C6-BF37-784A855E6EEA}"/>
          </ac:spMkLst>
        </pc:spChg>
      </pc:sldChg>
      <pc:sldChg chg="del">
        <pc:chgData name="Indu Sekhar Dantu" userId="4218edbc7ffe59d5" providerId="LiveId" clId="{5F7C1B6A-1C3C-40AF-9C7B-39E049F6967C}" dt="2021-02-22T15:57:55.851" v="66" actId="47"/>
        <pc:sldMkLst>
          <pc:docMk/>
          <pc:sldMk cId="4107847369" sldId="365"/>
        </pc:sldMkLst>
      </pc:sldChg>
      <pc:sldChg chg="modSp mod">
        <pc:chgData name="Indu Sekhar Dantu" userId="4218edbc7ffe59d5" providerId="LiveId" clId="{5F7C1B6A-1C3C-40AF-9C7B-39E049F6967C}" dt="2021-02-22T16:23:10.031" v="189" actId="20577"/>
        <pc:sldMkLst>
          <pc:docMk/>
          <pc:sldMk cId="738520826" sldId="366"/>
        </pc:sldMkLst>
        <pc:spChg chg="mod">
          <ac:chgData name="Indu Sekhar Dantu" userId="4218edbc7ffe59d5" providerId="LiveId" clId="{5F7C1B6A-1C3C-40AF-9C7B-39E049F6967C}" dt="2021-02-22T16:23:10.031" v="189" actId="20577"/>
          <ac:spMkLst>
            <pc:docMk/>
            <pc:sldMk cId="738520826" sldId="366"/>
            <ac:spMk id="2" creationId="{90DCA56C-7A25-4BD4-AA72-5256E68BE4CB}"/>
          </ac:spMkLst>
        </pc:spChg>
      </pc:sldChg>
      <pc:sldChg chg="modSp mod">
        <pc:chgData name="Indu Sekhar Dantu" userId="4218edbc7ffe59d5" providerId="LiveId" clId="{5F7C1B6A-1C3C-40AF-9C7B-39E049F6967C}" dt="2021-03-01T12:08:19.037" v="1049" actId="113"/>
        <pc:sldMkLst>
          <pc:docMk/>
          <pc:sldMk cId="2057841399" sldId="367"/>
        </pc:sldMkLst>
        <pc:spChg chg="mod">
          <ac:chgData name="Indu Sekhar Dantu" userId="4218edbc7ffe59d5" providerId="LiveId" clId="{5F7C1B6A-1C3C-40AF-9C7B-39E049F6967C}" dt="2021-02-22T15:58:42.552" v="158" actId="20577"/>
          <ac:spMkLst>
            <pc:docMk/>
            <pc:sldMk cId="2057841399" sldId="367"/>
            <ac:spMk id="2" creationId="{B569CD3E-5E33-4EB5-A2CE-C636605E633F}"/>
          </ac:spMkLst>
        </pc:spChg>
        <pc:spChg chg="mod">
          <ac:chgData name="Indu Sekhar Dantu" userId="4218edbc7ffe59d5" providerId="LiveId" clId="{5F7C1B6A-1C3C-40AF-9C7B-39E049F6967C}" dt="2021-03-01T12:08:19.037" v="1049" actId="113"/>
          <ac:spMkLst>
            <pc:docMk/>
            <pc:sldMk cId="2057841399" sldId="367"/>
            <ac:spMk id="3" creationId="{C3C0199F-A274-44C6-BF37-784A855E6EEA}"/>
          </ac:spMkLst>
        </pc:spChg>
      </pc:sldChg>
      <pc:sldChg chg="modSp add mod">
        <pc:chgData name="Indu Sekhar Dantu" userId="4218edbc7ffe59d5" providerId="LiveId" clId="{5F7C1B6A-1C3C-40AF-9C7B-39E049F6967C}" dt="2021-03-01T11:51:00.975" v="535" actId="20577"/>
        <pc:sldMkLst>
          <pc:docMk/>
          <pc:sldMk cId="2165272040" sldId="368"/>
        </pc:sldMkLst>
        <pc:spChg chg="mod">
          <ac:chgData name="Indu Sekhar Dantu" userId="4218edbc7ffe59d5" providerId="LiveId" clId="{5F7C1B6A-1C3C-40AF-9C7B-39E049F6967C}" dt="2021-03-01T11:51:00.975" v="535" actId="20577"/>
          <ac:spMkLst>
            <pc:docMk/>
            <pc:sldMk cId="2165272040" sldId="368"/>
            <ac:spMk id="3" creationId="{C3C0199F-A274-44C6-BF37-784A855E6EEA}"/>
          </ac:spMkLst>
        </pc:spChg>
      </pc:sldChg>
      <pc:sldChg chg="modSp add mod">
        <pc:chgData name="Indu Sekhar Dantu" userId="4218edbc7ffe59d5" providerId="LiveId" clId="{5F7C1B6A-1C3C-40AF-9C7B-39E049F6967C}" dt="2021-03-01T10:48:26.134" v="487" actId="113"/>
        <pc:sldMkLst>
          <pc:docMk/>
          <pc:sldMk cId="3247237413" sldId="369"/>
        </pc:sldMkLst>
        <pc:spChg chg="mod">
          <ac:chgData name="Indu Sekhar Dantu" userId="4218edbc7ffe59d5" providerId="LiveId" clId="{5F7C1B6A-1C3C-40AF-9C7B-39E049F6967C}" dt="2021-03-01T10:48:26.134" v="487" actId="113"/>
          <ac:spMkLst>
            <pc:docMk/>
            <pc:sldMk cId="3247237413" sldId="369"/>
            <ac:spMk id="3" creationId="{C3C0199F-A274-44C6-BF37-784A855E6EEA}"/>
          </ac:spMkLst>
        </pc:spChg>
      </pc:sldChg>
      <pc:sldChg chg="modSp add mod">
        <pc:chgData name="Indu Sekhar Dantu" userId="4218edbc7ffe59d5" providerId="LiveId" clId="{5F7C1B6A-1C3C-40AF-9C7B-39E049F6967C}" dt="2021-03-01T11:55:51.258" v="675" actId="20577"/>
        <pc:sldMkLst>
          <pc:docMk/>
          <pc:sldMk cId="450905483" sldId="370"/>
        </pc:sldMkLst>
        <pc:spChg chg="mod">
          <ac:chgData name="Indu Sekhar Dantu" userId="4218edbc7ffe59d5" providerId="LiveId" clId="{5F7C1B6A-1C3C-40AF-9C7B-39E049F6967C}" dt="2021-03-01T11:55:51.258" v="675" actId="20577"/>
          <ac:spMkLst>
            <pc:docMk/>
            <pc:sldMk cId="450905483" sldId="370"/>
            <ac:spMk id="3" creationId="{C3C0199F-A274-44C6-BF37-784A855E6EEA}"/>
          </ac:spMkLst>
        </pc:spChg>
      </pc:sldChg>
      <pc:sldChg chg="modSp add mod">
        <pc:chgData name="Indu Sekhar Dantu" userId="4218edbc7ffe59d5" providerId="LiveId" clId="{5F7C1B6A-1C3C-40AF-9C7B-39E049F6967C}" dt="2021-03-01T11:58:30.610" v="760" actId="113"/>
        <pc:sldMkLst>
          <pc:docMk/>
          <pc:sldMk cId="1946418223" sldId="371"/>
        </pc:sldMkLst>
        <pc:spChg chg="mod">
          <ac:chgData name="Indu Sekhar Dantu" userId="4218edbc7ffe59d5" providerId="LiveId" clId="{5F7C1B6A-1C3C-40AF-9C7B-39E049F6967C}" dt="2021-03-01T11:58:30.610" v="760" actId="113"/>
          <ac:spMkLst>
            <pc:docMk/>
            <pc:sldMk cId="1946418223" sldId="371"/>
            <ac:spMk id="3" creationId="{C3C0199F-A274-44C6-BF37-784A855E6EEA}"/>
          </ac:spMkLst>
        </pc:spChg>
      </pc:sldChg>
      <pc:sldChg chg="modSp add mod">
        <pc:chgData name="Indu Sekhar Dantu" userId="4218edbc7ffe59d5" providerId="LiveId" clId="{5F7C1B6A-1C3C-40AF-9C7B-39E049F6967C}" dt="2021-03-01T12:01:47.549" v="872" actId="113"/>
        <pc:sldMkLst>
          <pc:docMk/>
          <pc:sldMk cId="2085777235" sldId="372"/>
        </pc:sldMkLst>
        <pc:spChg chg="mod">
          <ac:chgData name="Indu Sekhar Dantu" userId="4218edbc7ffe59d5" providerId="LiveId" clId="{5F7C1B6A-1C3C-40AF-9C7B-39E049F6967C}" dt="2021-03-01T12:01:47.549" v="872" actId="113"/>
          <ac:spMkLst>
            <pc:docMk/>
            <pc:sldMk cId="2085777235" sldId="372"/>
            <ac:spMk id="3" creationId="{C3C0199F-A274-44C6-BF37-784A855E6EEA}"/>
          </ac:spMkLst>
        </pc:spChg>
      </pc:sldChg>
      <pc:sldChg chg="modSp add mod">
        <pc:chgData name="Indu Sekhar Dantu" userId="4218edbc7ffe59d5" providerId="LiveId" clId="{5F7C1B6A-1C3C-40AF-9C7B-39E049F6967C}" dt="2021-03-01T12:03:15.193" v="924" actId="113"/>
        <pc:sldMkLst>
          <pc:docMk/>
          <pc:sldMk cId="738512959" sldId="373"/>
        </pc:sldMkLst>
        <pc:spChg chg="mod">
          <ac:chgData name="Indu Sekhar Dantu" userId="4218edbc7ffe59d5" providerId="LiveId" clId="{5F7C1B6A-1C3C-40AF-9C7B-39E049F6967C}" dt="2021-03-01T12:03:15.193" v="924" actId="113"/>
          <ac:spMkLst>
            <pc:docMk/>
            <pc:sldMk cId="738512959" sldId="373"/>
            <ac:spMk id="3" creationId="{C3C0199F-A274-44C6-BF37-784A855E6EEA}"/>
          </ac:spMkLst>
        </pc:spChg>
      </pc:sldChg>
      <pc:sldChg chg="modSp add mod">
        <pc:chgData name="Indu Sekhar Dantu" userId="4218edbc7ffe59d5" providerId="LiveId" clId="{5F7C1B6A-1C3C-40AF-9C7B-39E049F6967C}" dt="2021-03-01T12:05:24.558" v="983" actId="113"/>
        <pc:sldMkLst>
          <pc:docMk/>
          <pc:sldMk cId="3493554727" sldId="374"/>
        </pc:sldMkLst>
        <pc:spChg chg="mod">
          <ac:chgData name="Indu Sekhar Dantu" userId="4218edbc7ffe59d5" providerId="LiveId" clId="{5F7C1B6A-1C3C-40AF-9C7B-39E049F6967C}" dt="2021-03-01T12:05:24.558" v="983" actId="113"/>
          <ac:spMkLst>
            <pc:docMk/>
            <pc:sldMk cId="3493554727" sldId="374"/>
            <ac:spMk id="3" creationId="{C3C0199F-A274-44C6-BF37-784A855E6EEA}"/>
          </ac:spMkLst>
        </pc:spChg>
      </pc:sldChg>
      <pc:sldChg chg="modSp add mod">
        <pc:chgData name="Indu Sekhar Dantu" userId="4218edbc7ffe59d5" providerId="LiveId" clId="{5F7C1B6A-1C3C-40AF-9C7B-39E049F6967C}" dt="2021-03-01T12:06:36.120" v="1011" actId="113"/>
        <pc:sldMkLst>
          <pc:docMk/>
          <pc:sldMk cId="2641512266" sldId="375"/>
        </pc:sldMkLst>
        <pc:spChg chg="mod">
          <ac:chgData name="Indu Sekhar Dantu" userId="4218edbc7ffe59d5" providerId="LiveId" clId="{5F7C1B6A-1C3C-40AF-9C7B-39E049F6967C}" dt="2021-03-01T12:06:36.120" v="1011" actId="113"/>
          <ac:spMkLst>
            <pc:docMk/>
            <pc:sldMk cId="2641512266" sldId="375"/>
            <ac:spMk id="3" creationId="{C3C0199F-A274-44C6-BF37-784A855E6EEA}"/>
          </ac:spMkLst>
        </pc:spChg>
      </pc:sldChg>
      <pc:sldChg chg="modSp add mod">
        <pc:chgData name="Indu Sekhar Dantu" userId="4218edbc7ffe59d5" providerId="LiveId" clId="{5F7C1B6A-1C3C-40AF-9C7B-39E049F6967C}" dt="2021-03-01T12:07:34.304" v="1043" actId="113"/>
        <pc:sldMkLst>
          <pc:docMk/>
          <pc:sldMk cId="3380809779" sldId="376"/>
        </pc:sldMkLst>
        <pc:spChg chg="mod">
          <ac:chgData name="Indu Sekhar Dantu" userId="4218edbc7ffe59d5" providerId="LiveId" clId="{5F7C1B6A-1C3C-40AF-9C7B-39E049F6967C}" dt="2021-03-01T12:07:34.304" v="1043" actId="113"/>
          <ac:spMkLst>
            <pc:docMk/>
            <pc:sldMk cId="3380809779" sldId="376"/>
            <ac:spMk id="3" creationId="{C3C0199F-A274-44C6-BF37-784A855E6EEA}"/>
          </ac:spMkLst>
        </pc:spChg>
      </pc:sldChg>
      <pc:sldChg chg="modSp add mod">
        <pc:chgData name="Indu Sekhar Dantu" userId="4218edbc7ffe59d5" providerId="LiveId" clId="{5F7C1B6A-1C3C-40AF-9C7B-39E049F6967C}" dt="2021-03-01T12:08:04.761" v="1047" actId="113"/>
        <pc:sldMkLst>
          <pc:docMk/>
          <pc:sldMk cId="932788412" sldId="377"/>
        </pc:sldMkLst>
        <pc:spChg chg="mod">
          <ac:chgData name="Indu Sekhar Dantu" userId="4218edbc7ffe59d5" providerId="LiveId" clId="{5F7C1B6A-1C3C-40AF-9C7B-39E049F6967C}" dt="2021-03-01T12:08:04.761" v="1047" actId="113"/>
          <ac:spMkLst>
            <pc:docMk/>
            <pc:sldMk cId="932788412" sldId="377"/>
            <ac:spMk id="3" creationId="{C3C0199F-A274-44C6-BF37-784A855E6EEA}"/>
          </ac:spMkLst>
        </pc:spChg>
      </pc:sldChg>
      <pc:sldChg chg="del">
        <pc:chgData name="Indu Sekhar Dantu" userId="4218edbc7ffe59d5" providerId="LiveId" clId="{5F7C1B6A-1C3C-40AF-9C7B-39E049F6967C}" dt="2021-03-01T08:10:11.777" v="250" actId="47"/>
        <pc:sldMkLst>
          <pc:docMk/>
          <pc:sldMk cId="2736830618" sldId="378"/>
        </pc:sldMkLst>
      </pc:sldChg>
      <pc:sldChg chg="add del">
        <pc:chgData name="Indu Sekhar Dantu" userId="4218edbc7ffe59d5" providerId="LiveId" clId="{5F7C1B6A-1C3C-40AF-9C7B-39E049F6967C}" dt="2021-02-28T16:10:16.501" v="210" actId="2696"/>
        <pc:sldMkLst>
          <pc:docMk/>
          <pc:sldMk cId="4227372102" sldId="378"/>
        </pc:sldMkLst>
      </pc:sldChg>
      <pc:sldChg chg="add del">
        <pc:chgData name="Indu Sekhar Dantu" userId="4218edbc7ffe59d5" providerId="LiveId" clId="{5F7C1B6A-1C3C-40AF-9C7B-39E049F6967C}" dt="2021-02-28T16:10:16.501" v="210" actId="2696"/>
        <pc:sldMkLst>
          <pc:docMk/>
          <pc:sldMk cId="2384507964" sldId="379"/>
        </pc:sldMkLst>
      </pc:sldChg>
      <pc:sldChg chg="del">
        <pc:chgData name="Indu Sekhar Dantu" userId="4218edbc7ffe59d5" providerId="LiveId" clId="{5F7C1B6A-1C3C-40AF-9C7B-39E049F6967C}" dt="2021-03-01T08:10:12.729" v="251" actId="47"/>
        <pc:sldMkLst>
          <pc:docMk/>
          <pc:sldMk cId="4111003777" sldId="379"/>
        </pc:sldMkLst>
      </pc:sldChg>
      <pc:sldChg chg="del">
        <pc:chgData name="Indu Sekhar Dantu" userId="4218edbc7ffe59d5" providerId="LiveId" clId="{5F7C1B6A-1C3C-40AF-9C7B-39E049F6967C}" dt="2021-03-01T08:10:15.158" v="252" actId="47"/>
        <pc:sldMkLst>
          <pc:docMk/>
          <pc:sldMk cId="406268381" sldId="380"/>
        </pc:sldMkLst>
      </pc:sldChg>
      <pc:sldChg chg="add del">
        <pc:chgData name="Indu Sekhar Dantu" userId="4218edbc7ffe59d5" providerId="LiveId" clId="{5F7C1B6A-1C3C-40AF-9C7B-39E049F6967C}" dt="2021-02-28T16:10:16.501" v="210" actId="2696"/>
        <pc:sldMkLst>
          <pc:docMk/>
          <pc:sldMk cId="3373426117" sldId="380"/>
        </pc:sldMkLst>
      </pc:sldChg>
      <pc:sldChg chg="del">
        <pc:chgData name="Indu Sekhar Dantu" userId="4218edbc7ffe59d5" providerId="LiveId" clId="{5F7C1B6A-1C3C-40AF-9C7B-39E049F6967C}" dt="2021-03-01T08:10:15.861" v="253" actId="47"/>
        <pc:sldMkLst>
          <pc:docMk/>
          <pc:sldMk cId="1475884809" sldId="381"/>
        </pc:sldMkLst>
      </pc:sldChg>
      <pc:sldChg chg="add del">
        <pc:chgData name="Indu Sekhar Dantu" userId="4218edbc7ffe59d5" providerId="LiveId" clId="{5F7C1B6A-1C3C-40AF-9C7B-39E049F6967C}" dt="2021-02-28T16:10:16.501" v="210" actId="2696"/>
        <pc:sldMkLst>
          <pc:docMk/>
          <pc:sldMk cId="1930980960" sldId="381"/>
        </pc:sldMkLst>
      </pc:sldChg>
      <pc:sldChg chg="modSp add mod">
        <pc:chgData name="Indu Sekhar Dantu" userId="4218edbc7ffe59d5" providerId="LiveId" clId="{5F7C1B6A-1C3C-40AF-9C7B-39E049F6967C}" dt="2021-03-01T12:09:55.561" v="1111" actId="113"/>
        <pc:sldMkLst>
          <pc:docMk/>
          <pc:sldMk cId="2967575362" sldId="382"/>
        </pc:sldMkLst>
        <pc:spChg chg="mod">
          <ac:chgData name="Indu Sekhar Dantu" userId="4218edbc7ffe59d5" providerId="LiveId" clId="{5F7C1B6A-1C3C-40AF-9C7B-39E049F6967C}" dt="2021-03-01T12:09:55.561" v="1111" actId="113"/>
          <ac:spMkLst>
            <pc:docMk/>
            <pc:sldMk cId="2967575362" sldId="382"/>
            <ac:spMk id="3" creationId="{C3C0199F-A274-44C6-BF37-784A855E6EEA}"/>
          </ac:spMkLst>
        </pc:spChg>
      </pc:sldChg>
      <pc:sldChg chg="modSp add mod">
        <pc:chgData name="Indu Sekhar Dantu" userId="4218edbc7ffe59d5" providerId="LiveId" clId="{5F7C1B6A-1C3C-40AF-9C7B-39E049F6967C}" dt="2021-03-01T12:10:57.577" v="1132" actId="113"/>
        <pc:sldMkLst>
          <pc:docMk/>
          <pc:sldMk cId="2242118082" sldId="383"/>
        </pc:sldMkLst>
        <pc:spChg chg="mod">
          <ac:chgData name="Indu Sekhar Dantu" userId="4218edbc7ffe59d5" providerId="LiveId" clId="{5F7C1B6A-1C3C-40AF-9C7B-39E049F6967C}" dt="2021-03-01T12:10:57.577" v="1132" actId="113"/>
          <ac:spMkLst>
            <pc:docMk/>
            <pc:sldMk cId="2242118082" sldId="383"/>
            <ac:spMk id="3" creationId="{C3C0199F-A274-44C6-BF37-784A855E6EEA}"/>
          </ac:spMkLst>
        </pc:spChg>
      </pc:sldChg>
      <pc:sldChg chg="modSp add mod">
        <pc:chgData name="Indu Sekhar Dantu" userId="4218edbc7ffe59d5" providerId="LiveId" clId="{5F7C1B6A-1C3C-40AF-9C7B-39E049F6967C}" dt="2021-03-01T12:12:34.293" v="1182" actId="113"/>
        <pc:sldMkLst>
          <pc:docMk/>
          <pc:sldMk cId="168253856" sldId="384"/>
        </pc:sldMkLst>
        <pc:spChg chg="mod">
          <ac:chgData name="Indu Sekhar Dantu" userId="4218edbc7ffe59d5" providerId="LiveId" clId="{5F7C1B6A-1C3C-40AF-9C7B-39E049F6967C}" dt="2021-03-01T12:12:34.293" v="1182" actId="113"/>
          <ac:spMkLst>
            <pc:docMk/>
            <pc:sldMk cId="168253856" sldId="384"/>
            <ac:spMk id="3" creationId="{C3C0199F-A274-44C6-BF37-784A855E6EEA}"/>
          </ac:spMkLst>
        </pc:spChg>
      </pc:sldChg>
      <pc:sldChg chg="modSp add mod">
        <pc:chgData name="Indu Sekhar Dantu" userId="4218edbc7ffe59d5" providerId="LiveId" clId="{5F7C1B6A-1C3C-40AF-9C7B-39E049F6967C}" dt="2021-03-01T12:13:18.241" v="1205" actId="20577"/>
        <pc:sldMkLst>
          <pc:docMk/>
          <pc:sldMk cId="663737319" sldId="385"/>
        </pc:sldMkLst>
        <pc:spChg chg="mod">
          <ac:chgData name="Indu Sekhar Dantu" userId="4218edbc7ffe59d5" providerId="LiveId" clId="{5F7C1B6A-1C3C-40AF-9C7B-39E049F6967C}" dt="2021-03-01T12:13:18.241" v="1205" actId="20577"/>
          <ac:spMkLst>
            <pc:docMk/>
            <pc:sldMk cId="663737319" sldId="385"/>
            <ac:spMk id="3" creationId="{C3C0199F-A274-44C6-BF37-784A855E6EEA}"/>
          </ac:spMkLst>
        </pc:spChg>
      </pc:sldChg>
      <pc:sldChg chg="modSp add mod">
        <pc:chgData name="Indu Sekhar Dantu" userId="4218edbc7ffe59d5" providerId="LiveId" clId="{5F7C1B6A-1C3C-40AF-9C7B-39E049F6967C}" dt="2021-03-01T12:14:05.086" v="1212" actId="113"/>
        <pc:sldMkLst>
          <pc:docMk/>
          <pc:sldMk cId="3976594284" sldId="386"/>
        </pc:sldMkLst>
        <pc:spChg chg="mod">
          <ac:chgData name="Indu Sekhar Dantu" userId="4218edbc7ffe59d5" providerId="LiveId" clId="{5F7C1B6A-1C3C-40AF-9C7B-39E049F6967C}" dt="2021-03-01T12:14:05.086" v="1212" actId="113"/>
          <ac:spMkLst>
            <pc:docMk/>
            <pc:sldMk cId="3976594284" sldId="386"/>
            <ac:spMk id="3" creationId="{C3C0199F-A274-44C6-BF37-784A855E6EEA}"/>
          </ac:spMkLst>
        </pc:spChg>
      </pc:sldChg>
      <pc:sldChg chg="modSp add mod">
        <pc:chgData name="Indu Sekhar Dantu" userId="4218edbc7ffe59d5" providerId="LiveId" clId="{5F7C1B6A-1C3C-40AF-9C7B-39E049F6967C}" dt="2021-03-01T12:14:49.340" v="1226" actId="113"/>
        <pc:sldMkLst>
          <pc:docMk/>
          <pc:sldMk cId="120780800" sldId="387"/>
        </pc:sldMkLst>
        <pc:spChg chg="mod">
          <ac:chgData name="Indu Sekhar Dantu" userId="4218edbc7ffe59d5" providerId="LiveId" clId="{5F7C1B6A-1C3C-40AF-9C7B-39E049F6967C}" dt="2021-03-01T12:14:49.340" v="1226" actId="113"/>
          <ac:spMkLst>
            <pc:docMk/>
            <pc:sldMk cId="120780800" sldId="387"/>
            <ac:spMk id="3" creationId="{C3C0199F-A274-44C6-BF37-784A855E6EEA}"/>
          </ac:spMkLst>
        </pc:spChg>
      </pc:sldChg>
      <pc:sldChg chg="modSp add mod">
        <pc:chgData name="Indu Sekhar Dantu" userId="4218edbc7ffe59d5" providerId="LiveId" clId="{5F7C1B6A-1C3C-40AF-9C7B-39E049F6967C}" dt="2021-03-01T12:15:28.995" v="1251" actId="20577"/>
        <pc:sldMkLst>
          <pc:docMk/>
          <pc:sldMk cId="545946441" sldId="388"/>
        </pc:sldMkLst>
        <pc:spChg chg="mod">
          <ac:chgData name="Indu Sekhar Dantu" userId="4218edbc7ffe59d5" providerId="LiveId" clId="{5F7C1B6A-1C3C-40AF-9C7B-39E049F6967C}" dt="2021-03-01T12:15:28.995" v="1251" actId="20577"/>
          <ac:spMkLst>
            <pc:docMk/>
            <pc:sldMk cId="545946441" sldId="388"/>
            <ac:spMk id="3" creationId="{C3C0199F-A274-44C6-BF37-784A855E6EEA}"/>
          </ac:spMkLst>
        </pc:spChg>
      </pc:sldChg>
      <pc:sldChg chg="add del">
        <pc:chgData name="Indu Sekhar Dantu" userId="4218edbc7ffe59d5" providerId="LiveId" clId="{5F7C1B6A-1C3C-40AF-9C7B-39E049F6967C}" dt="2021-03-01T08:10:31.024" v="254" actId="47"/>
        <pc:sldMkLst>
          <pc:docMk/>
          <pc:sldMk cId="3588732739" sldId="389"/>
        </pc:sldMkLst>
      </pc:sldChg>
      <pc:sldChg chg="add del">
        <pc:chgData name="Indu Sekhar Dantu" userId="4218edbc7ffe59d5" providerId="LiveId" clId="{5F7C1B6A-1C3C-40AF-9C7B-39E049F6967C}" dt="2021-03-01T08:10:31.937" v="255" actId="47"/>
        <pc:sldMkLst>
          <pc:docMk/>
          <pc:sldMk cId="912003522" sldId="390"/>
        </pc:sldMkLst>
      </pc:sldChg>
      <pc:sldChg chg="add del">
        <pc:chgData name="Indu Sekhar Dantu" userId="4218edbc7ffe59d5" providerId="LiveId" clId="{5F7C1B6A-1C3C-40AF-9C7B-39E049F6967C}" dt="2021-03-01T08:10:32.627" v="256" actId="47"/>
        <pc:sldMkLst>
          <pc:docMk/>
          <pc:sldMk cId="2632563619" sldId="391"/>
        </pc:sldMkLst>
      </pc:sldChg>
      <pc:sldChg chg="add del">
        <pc:chgData name="Indu Sekhar Dantu" userId="4218edbc7ffe59d5" providerId="LiveId" clId="{5F7C1B6A-1C3C-40AF-9C7B-39E049F6967C}" dt="2021-03-01T08:10:33.409" v="257" actId="47"/>
        <pc:sldMkLst>
          <pc:docMk/>
          <pc:sldMk cId="3594711650" sldId="392"/>
        </pc:sldMkLst>
      </pc:sldChg>
      <pc:sldChg chg="add del">
        <pc:chgData name="Indu Sekhar Dantu" userId="4218edbc7ffe59d5" providerId="LiveId" clId="{5F7C1B6A-1C3C-40AF-9C7B-39E049F6967C}" dt="2021-03-01T08:10:34.379" v="258" actId="47"/>
        <pc:sldMkLst>
          <pc:docMk/>
          <pc:sldMk cId="3334676095" sldId="393"/>
        </pc:sldMkLst>
      </pc:sldChg>
      <pc:sldChg chg="add del">
        <pc:chgData name="Indu Sekhar Dantu" userId="4218edbc7ffe59d5" providerId="LiveId" clId="{5F7C1B6A-1C3C-40AF-9C7B-39E049F6967C}" dt="2021-03-01T08:10:35.155" v="259" actId="47"/>
        <pc:sldMkLst>
          <pc:docMk/>
          <pc:sldMk cId="712143" sldId="394"/>
        </pc:sldMkLst>
      </pc:sldChg>
      <pc:sldChg chg="add del">
        <pc:chgData name="Indu Sekhar Dantu" userId="4218edbc7ffe59d5" providerId="LiveId" clId="{5F7C1B6A-1C3C-40AF-9C7B-39E049F6967C}" dt="2021-03-01T08:10:36.258" v="260" actId="47"/>
        <pc:sldMkLst>
          <pc:docMk/>
          <pc:sldMk cId="1366140780" sldId="395"/>
        </pc:sldMkLst>
      </pc:sldChg>
      <pc:sldChg chg="modSp mod">
        <pc:chgData name="Indu Sekhar Dantu" userId="4218edbc7ffe59d5" providerId="LiveId" clId="{5F7C1B6A-1C3C-40AF-9C7B-39E049F6967C}" dt="2021-03-01T11:52:43.123" v="599" actId="20577"/>
        <pc:sldMkLst>
          <pc:docMk/>
          <pc:sldMk cId="2188980268" sldId="630"/>
        </pc:sldMkLst>
        <pc:spChg chg="mod">
          <ac:chgData name="Indu Sekhar Dantu" userId="4218edbc7ffe59d5" providerId="LiveId" clId="{5F7C1B6A-1C3C-40AF-9C7B-39E049F6967C}" dt="2021-03-01T11:52:43.123" v="599" actId="20577"/>
          <ac:spMkLst>
            <pc:docMk/>
            <pc:sldMk cId="2188980268" sldId="630"/>
            <ac:spMk id="3" creationId="{C3C0199F-A274-44C6-BF37-784A855E6EEA}"/>
          </ac:spMkLst>
        </pc:spChg>
      </pc:sldChg>
      <pc:sldChg chg="modSp mod">
        <pc:chgData name="Indu Sekhar Dantu" userId="4218edbc7ffe59d5" providerId="LiveId" clId="{5F7C1B6A-1C3C-40AF-9C7B-39E049F6967C}" dt="2021-03-01T11:53:42.829" v="627" actId="113"/>
        <pc:sldMkLst>
          <pc:docMk/>
          <pc:sldMk cId="2048024595" sldId="631"/>
        </pc:sldMkLst>
        <pc:spChg chg="mod">
          <ac:chgData name="Indu Sekhar Dantu" userId="4218edbc7ffe59d5" providerId="LiveId" clId="{5F7C1B6A-1C3C-40AF-9C7B-39E049F6967C}" dt="2021-03-01T11:53:42.829" v="627" actId="113"/>
          <ac:spMkLst>
            <pc:docMk/>
            <pc:sldMk cId="2048024595" sldId="631"/>
            <ac:spMk id="3" creationId="{C3C0199F-A274-44C6-BF37-784A855E6EEA}"/>
          </ac:spMkLst>
        </pc:spChg>
      </pc:sldChg>
      <pc:sldChg chg="modSp mod">
        <pc:chgData name="Indu Sekhar Dantu" userId="4218edbc7ffe59d5" providerId="LiveId" clId="{5F7C1B6A-1C3C-40AF-9C7B-39E049F6967C}" dt="2021-03-01T11:56:52.064" v="706" actId="20577"/>
        <pc:sldMkLst>
          <pc:docMk/>
          <pc:sldMk cId="3943463409" sldId="632"/>
        </pc:sldMkLst>
        <pc:spChg chg="mod">
          <ac:chgData name="Indu Sekhar Dantu" userId="4218edbc7ffe59d5" providerId="LiveId" clId="{5F7C1B6A-1C3C-40AF-9C7B-39E049F6967C}" dt="2021-03-01T11:56:52.064" v="706" actId="20577"/>
          <ac:spMkLst>
            <pc:docMk/>
            <pc:sldMk cId="3943463409" sldId="632"/>
            <ac:spMk id="3" creationId="{C3C0199F-A274-44C6-BF37-784A855E6EEA}"/>
          </ac:spMkLst>
        </pc:spChg>
      </pc:sldChg>
      <pc:sldChg chg="modSp mod">
        <pc:chgData name="Indu Sekhar Dantu" userId="4218edbc7ffe59d5" providerId="LiveId" clId="{5F7C1B6A-1C3C-40AF-9C7B-39E049F6967C}" dt="2021-03-01T12:04:06.972" v="948" actId="113"/>
        <pc:sldMkLst>
          <pc:docMk/>
          <pc:sldMk cId="1631786316" sldId="633"/>
        </pc:sldMkLst>
        <pc:spChg chg="mod">
          <ac:chgData name="Indu Sekhar Dantu" userId="4218edbc7ffe59d5" providerId="LiveId" clId="{5F7C1B6A-1C3C-40AF-9C7B-39E049F6967C}" dt="2021-03-01T12:04:06.972" v="948" actId="113"/>
          <ac:spMkLst>
            <pc:docMk/>
            <pc:sldMk cId="1631786316" sldId="633"/>
            <ac:spMk id="3" creationId="{C3C0199F-A274-44C6-BF37-784A855E6EEA}"/>
          </ac:spMkLst>
        </pc:spChg>
      </pc:sldChg>
      <pc:sldChg chg="modSp mod">
        <pc:chgData name="Indu Sekhar Dantu" userId="4218edbc7ffe59d5" providerId="LiveId" clId="{5F7C1B6A-1C3C-40AF-9C7B-39E049F6967C}" dt="2021-03-01T11:59:44.789" v="799" actId="113"/>
        <pc:sldMkLst>
          <pc:docMk/>
          <pc:sldMk cId="376733862" sldId="634"/>
        </pc:sldMkLst>
        <pc:spChg chg="mod">
          <ac:chgData name="Indu Sekhar Dantu" userId="4218edbc7ffe59d5" providerId="LiveId" clId="{5F7C1B6A-1C3C-40AF-9C7B-39E049F6967C}" dt="2021-03-01T11:59:44.789" v="799" actId="113"/>
          <ac:spMkLst>
            <pc:docMk/>
            <pc:sldMk cId="376733862" sldId="634"/>
            <ac:spMk id="3" creationId="{C3C0199F-A274-44C6-BF37-784A855E6EEA}"/>
          </ac:spMkLst>
        </pc:spChg>
      </pc:sldChg>
      <pc:sldChg chg="modSp mod">
        <pc:chgData name="Indu Sekhar Dantu" userId="4218edbc7ffe59d5" providerId="LiveId" clId="{5F7C1B6A-1C3C-40AF-9C7B-39E049F6967C}" dt="2021-03-01T12:10:36.060" v="1126" actId="113"/>
        <pc:sldMkLst>
          <pc:docMk/>
          <pc:sldMk cId="2726098279" sldId="635"/>
        </pc:sldMkLst>
        <pc:spChg chg="mod">
          <ac:chgData name="Indu Sekhar Dantu" userId="4218edbc7ffe59d5" providerId="LiveId" clId="{5F7C1B6A-1C3C-40AF-9C7B-39E049F6967C}" dt="2021-03-01T12:10:36.060" v="1126" actId="113"/>
          <ac:spMkLst>
            <pc:docMk/>
            <pc:sldMk cId="2726098279" sldId="635"/>
            <ac:spMk id="3" creationId="{C3C0199F-A274-44C6-BF37-784A855E6EEA}"/>
          </ac:spMkLst>
        </pc:spChg>
      </pc:sldChg>
      <pc:sldChg chg="modSp mod">
        <pc:chgData name="Indu Sekhar Dantu" userId="4218edbc7ffe59d5" providerId="LiveId" clId="{5F7C1B6A-1C3C-40AF-9C7B-39E049F6967C}" dt="2021-03-01T12:16:10.008" v="1258" actId="113"/>
        <pc:sldMkLst>
          <pc:docMk/>
          <pc:sldMk cId="3628877595" sldId="636"/>
        </pc:sldMkLst>
        <pc:spChg chg="mod">
          <ac:chgData name="Indu Sekhar Dantu" userId="4218edbc7ffe59d5" providerId="LiveId" clId="{5F7C1B6A-1C3C-40AF-9C7B-39E049F6967C}" dt="2021-03-01T12:16:10.008" v="1258" actId="113"/>
          <ac:spMkLst>
            <pc:docMk/>
            <pc:sldMk cId="3628877595" sldId="636"/>
            <ac:spMk id="3" creationId="{C3C0199F-A274-44C6-BF37-784A855E6EEA}"/>
          </ac:spMkLst>
        </pc:spChg>
      </pc:sldChg>
      <pc:sldChg chg="modSp mod">
        <pc:chgData name="Indu Sekhar Dantu" userId="4218edbc7ffe59d5" providerId="LiveId" clId="{5F7C1B6A-1C3C-40AF-9C7B-39E049F6967C}" dt="2021-03-01T12:17:59.334" v="1266"/>
        <pc:sldMkLst>
          <pc:docMk/>
          <pc:sldMk cId="2408307217" sldId="637"/>
        </pc:sldMkLst>
        <pc:spChg chg="mod">
          <ac:chgData name="Indu Sekhar Dantu" userId="4218edbc7ffe59d5" providerId="LiveId" clId="{5F7C1B6A-1C3C-40AF-9C7B-39E049F6967C}" dt="2021-03-01T12:17:59.334" v="1266"/>
          <ac:spMkLst>
            <pc:docMk/>
            <pc:sldMk cId="2408307217" sldId="637"/>
            <ac:spMk id="3" creationId="{C3C0199F-A274-44C6-BF37-784A855E6EEA}"/>
          </ac:spMkLst>
        </pc:spChg>
      </pc:sldChg>
      <pc:sldChg chg="modSp add mod ord">
        <pc:chgData name="Indu Sekhar Dantu" userId="4218edbc7ffe59d5" providerId="LiveId" clId="{5F7C1B6A-1C3C-40AF-9C7B-39E049F6967C}" dt="2021-03-01T12:17:41.505" v="1265"/>
        <pc:sldMkLst>
          <pc:docMk/>
          <pc:sldMk cId="2124218274" sldId="638"/>
        </pc:sldMkLst>
        <pc:spChg chg="mod">
          <ac:chgData name="Indu Sekhar Dantu" userId="4218edbc7ffe59d5" providerId="LiveId" clId="{5F7C1B6A-1C3C-40AF-9C7B-39E049F6967C}" dt="2021-03-01T12:17:36.783" v="1263" actId="6549"/>
          <ac:spMkLst>
            <pc:docMk/>
            <pc:sldMk cId="2124218274" sldId="638"/>
            <ac:spMk id="3" creationId="{C3C0199F-A274-44C6-BF37-784A855E6EEA}"/>
          </ac:spMkLst>
        </pc:spChg>
      </pc:sldChg>
    </pc:docChg>
  </pc:docChgLst>
  <pc:docChgLst>
    <pc:chgData name="Indu Sekhar Dantu" userId="4218edbc7ffe59d5" providerId="LiveId" clId="{3A17866F-5BBB-479B-9D32-2BAB79BBD3E7}"/>
    <pc:docChg chg="custSel delSld modSld">
      <pc:chgData name="Indu Sekhar Dantu" userId="4218edbc7ffe59d5" providerId="LiveId" clId="{3A17866F-5BBB-479B-9D32-2BAB79BBD3E7}" dt="2020-11-27T12:41:18.694" v="75" actId="20577"/>
      <pc:docMkLst>
        <pc:docMk/>
      </pc:docMkLst>
      <pc:sldChg chg="del">
        <pc:chgData name="Indu Sekhar Dantu" userId="4218edbc7ffe59d5" providerId="LiveId" clId="{3A17866F-5BBB-479B-9D32-2BAB79BBD3E7}" dt="2020-11-27T10:36:15.150" v="60" actId="47"/>
        <pc:sldMkLst>
          <pc:docMk/>
          <pc:sldMk cId="2412294028" sldId="263"/>
        </pc:sldMkLst>
      </pc:sldChg>
      <pc:sldChg chg="modSp mod">
        <pc:chgData name="Indu Sekhar Dantu" userId="4218edbc7ffe59d5" providerId="LiveId" clId="{3A17866F-5BBB-479B-9D32-2BAB79BBD3E7}" dt="2020-11-27T12:41:18.694" v="75" actId="20577"/>
        <pc:sldMkLst>
          <pc:docMk/>
          <pc:sldMk cId="2394598200" sldId="264"/>
        </pc:sldMkLst>
        <pc:spChg chg="mod">
          <ac:chgData name="Indu Sekhar Dantu" userId="4218edbc7ffe59d5" providerId="LiveId" clId="{3A17866F-5BBB-479B-9D32-2BAB79BBD3E7}" dt="2020-11-27T12:41:18.694" v="75" actId="20577"/>
          <ac:spMkLst>
            <pc:docMk/>
            <pc:sldMk cId="2394598200" sldId="264"/>
            <ac:spMk id="5" creationId="{709B7055-9267-49EB-9C0B-A1E68804365F}"/>
          </ac:spMkLst>
        </pc:spChg>
      </pc:sldChg>
      <pc:sldChg chg="del">
        <pc:chgData name="Indu Sekhar Dantu" userId="4218edbc7ffe59d5" providerId="LiveId" clId="{3A17866F-5BBB-479B-9D32-2BAB79BBD3E7}" dt="2020-11-27T10:36:17.395" v="63" actId="47"/>
        <pc:sldMkLst>
          <pc:docMk/>
          <pc:sldMk cId="323831672" sldId="273"/>
        </pc:sldMkLst>
      </pc:sldChg>
      <pc:sldChg chg="del">
        <pc:chgData name="Indu Sekhar Dantu" userId="4218edbc7ffe59d5" providerId="LiveId" clId="{3A17866F-5BBB-479B-9D32-2BAB79BBD3E7}" dt="2020-11-27T10:36:19.575" v="65" actId="47"/>
        <pc:sldMkLst>
          <pc:docMk/>
          <pc:sldMk cId="1071311220" sldId="274"/>
        </pc:sldMkLst>
      </pc:sldChg>
      <pc:sldChg chg="del">
        <pc:chgData name="Indu Sekhar Dantu" userId="4218edbc7ffe59d5" providerId="LiveId" clId="{3A17866F-5BBB-479B-9D32-2BAB79BBD3E7}" dt="2020-11-27T10:36:40.642" v="68" actId="47"/>
        <pc:sldMkLst>
          <pc:docMk/>
          <pc:sldMk cId="2587586936" sldId="280"/>
        </pc:sldMkLst>
      </pc:sldChg>
      <pc:sldChg chg="del">
        <pc:chgData name="Indu Sekhar Dantu" userId="4218edbc7ffe59d5" providerId="LiveId" clId="{3A17866F-5BBB-479B-9D32-2BAB79BBD3E7}" dt="2020-11-27T10:36:42.027" v="69" actId="47"/>
        <pc:sldMkLst>
          <pc:docMk/>
          <pc:sldMk cId="1725823708" sldId="287"/>
        </pc:sldMkLst>
      </pc:sldChg>
      <pc:sldChg chg="del">
        <pc:chgData name="Indu Sekhar Dantu" userId="4218edbc7ffe59d5" providerId="LiveId" clId="{3A17866F-5BBB-479B-9D32-2BAB79BBD3E7}" dt="2020-11-27T10:36:16.014" v="61" actId="47"/>
        <pc:sldMkLst>
          <pc:docMk/>
          <pc:sldMk cId="3804294966" sldId="299"/>
        </pc:sldMkLst>
      </pc:sldChg>
      <pc:sldChg chg="del">
        <pc:chgData name="Indu Sekhar Dantu" userId="4218edbc7ffe59d5" providerId="LiveId" clId="{3A17866F-5BBB-479B-9D32-2BAB79BBD3E7}" dt="2020-11-27T10:36:16.668" v="62" actId="47"/>
        <pc:sldMkLst>
          <pc:docMk/>
          <pc:sldMk cId="1079157938" sldId="300"/>
        </pc:sldMkLst>
      </pc:sldChg>
      <pc:sldChg chg="del">
        <pc:chgData name="Indu Sekhar Dantu" userId="4218edbc7ffe59d5" providerId="LiveId" clId="{3A17866F-5BBB-479B-9D32-2BAB79BBD3E7}" dt="2020-11-27T10:36:18.137" v="64" actId="47"/>
        <pc:sldMkLst>
          <pc:docMk/>
          <pc:sldMk cId="2797782353" sldId="301"/>
        </pc:sldMkLst>
      </pc:sldChg>
      <pc:sldChg chg="del">
        <pc:chgData name="Indu Sekhar Dantu" userId="4218edbc7ffe59d5" providerId="LiveId" clId="{3A17866F-5BBB-479B-9D32-2BAB79BBD3E7}" dt="2020-11-27T10:36:21.836" v="66" actId="47"/>
        <pc:sldMkLst>
          <pc:docMk/>
          <pc:sldMk cId="792295414" sldId="302"/>
        </pc:sldMkLst>
      </pc:sldChg>
      <pc:sldChg chg="del">
        <pc:chgData name="Indu Sekhar Dantu" userId="4218edbc7ffe59d5" providerId="LiveId" clId="{3A17866F-5BBB-479B-9D32-2BAB79BBD3E7}" dt="2020-11-27T10:30:29.524" v="54" actId="47"/>
        <pc:sldMkLst>
          <pc:docMk/>
          <pc:sldMk cId="3528890380" sldId="323"/>
        </pc:sldMkLst>
      </pc:sldChg>
      <pc:sldChg chg="del">
        <pc:chgData name="Indu Sekhar Dantu" userId="4218edbc7ffe59d5" providerId="LiveId" clId="{3A17866F-5BBB-479B-9D32-2BAB79BBD3E7}" dt="2020-11-27T10:30:30.607" v="55" actId="47"/>
        <pc:sldMkLst>
          <pc:docMk/>
          <pc:sldMk cId="1622551483" sldId="331"/>
        </pc:sldMkLst>
      </pc:sldChg>
      <pc:sldChg chg="del">
        <pc:chgData name="Indu Sekhar Dantu" userId="4218edbc7ffe59d5" providerId="LiveId" clId="{3A17866F-5BBB-479B-9D32-2BAB79BBD3E7}" dt="2020-11-27T10:30:32.297" v="56" actId="47"/>
        <pc:sldMkLst>
          <pc:docMk/>
          <pc:sldMk cId="3491670581" sldId="332"/>
        </pc:sldMkLst>
      </pc:sldChg>
      <pc:sldChg chg="del">
        <pc:chgData name="Indu Sekhar Dantu" userId="4218edbc7ffe59d5" providerId="LiveId" clId="{3A17866F-5BBB-479B-9D32-2BAB79BBD3E7}" dt="2020-11-27T10:36:14.430" v="59" actId="47"/>
        <pc:sldMkLst>
          <pc:docMk/>
          <pc:sldMk cId="3229602187" sldId="339"/>
        </pc:sldMkLst>
      </pc:sldChg>
      <pc:sldChg chg="del">
        <pc:chgData name="Indu Sekhar Dantu" userId="4218edbc7ffe59d5" providerId="LiveId" clId="{3A17866F-5BBB-479B-9D32-2BAB79BBD3E7}" dt="2020-11-27T10:36:36.863" v="67" actId="47"/>
        <pc:sldMkLst>
          <pc:docMk/>
          <pc:sldMk cId="2584847512" sldId="341"/>
        </pc:sldMkLst>
      </pc:sldChg>
      <pc:sldChg chg="del">
        <pc:chgData name="Indu Sekhar Dantu" userId="4218edbc7ffe59d5" providerId="LiveId" clId="{3A17866F-5BBB-479B-9D32-2BAB79BBD3E7}" dt="2020-11-27T10:34:16.124" v="58" actId="47"/>
        <pc:sldMkLst>
          <pc:docMk/>
          <pc:sldMk cId="2972385683" sldId="358"/>
        </pc:sldMkLst>
      </pc:sldChg>
      <pc:sldChg chg="del">
        <pc:chgData name="Indu Sekhar Dantu" userId="4218edbc7ffe59d5" providerId="LiveId" clId="{3A17866F-5BBB-479B-9D32-2BAB79BBD3E7}" dt="2020-11-27T10:34:14.636" v="57" actId="47"/>
        <pc:sldMkLst>
          <pc:docMk/>
          <pc:sldMk cId="3305605232" sldId="365"/>
        </pc:sldMkLst>
      </pc:sldChg>
      <pc:sldChg chg="addSp delSp modSp mod">
        <pc:chgData name="Indu Sekhar Dantu" userId="4218edbc7ffe59d5" providerId="LiveId" clId="{3A17866F-5BBB-479B-9D32-2BAB79BBD3E7}" dt="2020-11-24T15:14:26.027" v="53" actId="1036"/>
        <pc:sldMkLst>
          <pc:docMk/>
          <pc:sldMk cId="711155402" sldId="367"/>
        </pc:sldMkLst>
        <pc:spChg chg="del mod">
          <ac:chgData name="Indu Sekhar Dantu" userId="4218edbc7ffe59d5" providerId="LiveId" clId="{3A17866F-5BBB-479B-9D32-2BAB79BBD3E7}" dt="2020-11-24T15:13:04.953" v="1" actId="478"/>
          <ac:spMkLst>
            <pc:docMk/>
            <pc:sldMk cId="711155402" sldId="367"/>
            <ac:spMk id="2" creationId="{90DCA56C-7A25-4BD4-AA72-5256E68BE4CB}"/>
          </ac:spMkLst>
        </pc:spChg>
        <pc:spChg chg="del mod">
          <ac:chgData name="Indu Sekhar Dantu" userId="4218edbc7ffe59d5" providerId="LiveId" clId="{3A17866F-5BBB-479B-9D32-2BAB79BBD3E7}" dt="2020-11-24T15:13:57.991" v="31" actId="478"/>
          <ac:spMkLst>
            <pc:docMk/>
            <pc:sldMk cId="711155402" sldId="367"/>
            <ac:spMk id="3" creationId="{BBBCF363-1123-45B1-8A9A-ABCDA40EF3F2}"/>
          </ac:spMkLst>
        </pc:spChg>
        <pc:spChg chg="add del mod">
          <ac:chgData name="Indu Sekhar Dantu" userId="4218edbc7ffe59d5" providerId="LiveId" clId="{3A17866F-5BBB-479B-9D32-2BAB79BBD3E7}" dt="2020-11-24T15:13:07.198" v="2" actId="478"/>
          <ac:spMkLst>
            <pc:docMk/>
            <pc:sldMk cId="711155402" sldId="367"/>
            <ac:spMk id="6" creationId="{7E270401-BB87-49A7-B1EB-8AFA69C64CB6}"/>
          </ac:spMkLst>
        </pc:spChg>
        <pc:spChg chg="add del mod">
          <ac:chgData name="Indu Sekhar Dantu" userId="4218edbc7ffe59d5" providerId="LiveId" clId="{3A17866F-5BBB-479B-9D32-2BAB79BBD3E7}" dt="2020-11-24T15:14:00" v="32" actId="478"/>
          <ac:spMkLst>
            <pc:docMk/>
            <pc:sldMk cId="711155402" sldId="367"/>
            <ac:spMk id="10" creationId="{13625FD4-A960-43EE-897B-BD689E759FD3}"/>
          </ac:spMkLst>
        </pc:spChg>
        <pc:picChg chg="del">
          <ac:chgData name="Indu Sekhar Dantu" userId="4218edbc7ffe59d5" providerId="LiveId" clId="{3A17866F-5BBB-479B-9D32-2BAB79BBD3E7}" dt="2020-11-24T15:13:10.042" v="3" actId="478"/>
          <ac:picMkLst>
            <pc:docMk/>
            <pc:sldMk cId="711155402" sldId="367"/>
            <ac:picMk id="5" creationId="{D011E263-3212-4780-A140-E652B108BDC5}"/>
          </ac:picMkLst>
        </pc:picChg>
        <pc:picChg chg="add mod">
          <ac:chgData name="Indu Sekhar Dantu" userId="4218edbc7ffe59d5" providerId="LiveId" clId="{3A17866F-5BBB-479B-9D32-2BAB79BBD3E7}" dt="2020-11-24T15:14:26.027" v="53" actId="1036"/>
          <ac:picMkLst>
            <pc:docMk/>
            <pc:sldMk cId="711155402" sldId="367"/>
            <ac:picMk id="8" creationId="{0BC0A9C3-0298-449C-A6AC-726D2B16D6C1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AD81DDF-98D4-498E-A94D-DDD7A807AD4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91BFCE-55A1-4C09-B4B5-9359AD6F4DF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4FA28-26D5-4BDF-9A75-C27596ADE055}" type="datetimeFigureOut">
              <a:rPr lang="en-US" smtClean="0"/>
              <a:t>3/1/2021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EEB1F3-97EE-4F0D-B402-E34820EC684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54877F-A04A-4D6A-A0A8-95CC6E2D2A3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507CFE-5866-4B40-8953-42375E9B5D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2507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FE1D6F-8584-4A53-833D-DCA47225B220}" type="datetimeFigureOut">
              <a:rPr lang="en-US" smtClean="0"/>
              <a:t>3/1/2021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F3874D-A20A-4B3E-9C12-F524953D5B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305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7464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7464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13821" y="6370429"/>
            <a:ext cx="3500715" cy="309201"/>
          </a:xfrm>
        </p:spPr>
        <p:txBody>
          <a:bodyPr/>
          <a:lstStyle/>
          <a:p>
            <a:fld id="{2D202488-4139-4052-B998-251C9C912739}" type="datetimeFigureOut">
              <a:rPr lang="en-US" noProof="0" smtClean="0"/>
              <a:t>3/1/2021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77464" y="6370430"/>
            <a:ext cx="4973915" cy="309201"/>
          </a:xfrm>
        </p:spPr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777464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6400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Gallery 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0394" y="3128470"/>
            <a:ext cx="3024000" cy="1906565"/>
          </a:xfrm>
        </p:spPr>
        <p:txBody>
          <a:bodyPr anchor="ctr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638" y="5144980"/>
            <a:ext cx="3036438" cy="80740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noProof="0" smtClean="0"/>
              <a:t>3/1/2021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CC09F73-0AD6-4A1E-A331-75A00B808982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DE9A20D-024F-4A17-9B20-526AA4037253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602108" y="3128470"/>
            <a:ext cx="3024000" cy="1906565"/>
          </a:xfrm>
        </p:spPr>
        <p:txBody>
          <a:bodyPr anchor="ctr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7D8F60F-F9DD-4AAC-BF28-C004CCDF2D6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873638" y="3128470"/>
            <a:ext cx="3024000" cy="1906565"/>
          </a:xfrm>
        </p:spPr>
        <p:txBody>
          <a:bodyPr anchor="ctr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8F09FDD8-5B1C-4AAA-8EEC-0A77C9E477D1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4595889" y="5144979"/>
            <a:ext cx="3036438" cy="80740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E6DF0B7E-E17E-4875-966D-4DE67F755B71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1306587" y="5144978"/>
            <a:ext cx="3036438" cy="80740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685D963-B130-47E9-AFCC-AEBED2B1155B}"/>
              </a:ext>
            </a:extLst>
          </p:cNvPr>
          <p:cNvCxnSpPr>
            <a:cxnSpLocks/>
          </p:cNvCxnSpPr>
          <p:nvPr userDrawn="1"/>
        </p:nvCxnSpPr>
        <p:spPr>
          <a:xfrm>
            <a:off x="4484077" y="5144978"/>
            <a:ext cx="0" cy="807405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FA9B6CF-713A-4942-BE35-A61AFCDDFD3D}"/>
              </a:ext>
            </a:extLst>
          </p:cNvPr>
          <p:cNvCxnSpPr>
            <a:cxnSpLocks/>
          </p:cNvCxnSpPr>
          <p:nvPr userDrawn="1"/>
        </p:nvCxnSpPr>
        <p:spPr>
          <a:xfrm>
            <a:off x="7757747" y="5144978"/>
            <a:ext cx="0" cy="807405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3809A32-C7A4-4739-994B-BE492F855AC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90908" y="1617663"/>
            <a:ext cx="9618391" cy="1336675"/>
          </a:xfrm>
        </p:spPr>
        <p:txBody>
          <a:bodyPr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C1ABD52-D5FE-4FC2-8449-5DA0E5285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42703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6069" y="6332578"/>
            <a:ext cx="4315852" cy="320123"/>
          </a:xfrm>
        </p:spPr>
        <p:txBody>
          <a:bodyPr/>
          <a:lstStyle>
            <a:lvl1pPr algn="r">
              <a:defRPr/>
            </a:lvl1pPr>
          </a:lstStyle>
          <a:p>
            <a:fld id="{2D202488-4139-4052-B998-251C9C912739}" type="datetimeFigureOut">
              <a:rPr lang="en-US" noProof="0" smtClean="0"/>
              <a:pPr/>
              <a:t>3/1/2021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6332578"/>
            <a:ext cx="5541004" cy="320931"/>
          </a:xfrm>
        </p:spPr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15891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 smtClean="0"/>
              <a:pPr/>
              <a:t>3/1/2021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075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3/1/2021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38879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" name="Picture Placeholder 10" descr="An empty placeholder to add an image. Click on the placeholder and select the image that you wish to add.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4" name="Group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3040335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Group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tangle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anchor="ctr">
            <a:normAutofit/>
          </a:bodyPr>
          <a:lstStyle>
            <a:lvl1pPr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3/1/2021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62208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3/1/2021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04780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3/1/2021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38862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3/1/2021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43675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3/1/2021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5894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noProof="0" smtClean="0"/>
              <a:t>3/1/2021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33" name="Straight Connector 32"/>
          <p:cNvCxnSpPr/>
          <p:nvPr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itle 5">
            <a:extLst>
              <a:ext uri="{FF2B5EF4-FFF2-40B4-BE49-F238E27FC236}">
                <a16:creationId xmlns:a16="http://schemas.microsoft.com/office/drawing/2014/main" id="{C414FF1F-6558-4E39-87DB-276E44F54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68886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3/1/2021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8022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3/1/2021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30380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3/1/2021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14721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3/1/2021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  <p:grpSp>
        <p:nvGrpSpPr>
          <p:cNvPr id="7" name="Group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Straight Connector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31393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984328" y="1226003"/>
            <a:ext cx="3173413" cy="276999"/>
          </a:xfrm>
        </p:spPr>
        <p:txBody>
          <a:bodyPr/>
          <a:lstStyle/>
          <a:p>
            <a:pPr lvl="0"/>
            <a:endParaRPr lang="en-IN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667" y="333043"/>
            <a:ext cx="9486900" cy="369332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190088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02167" y="228601"/>
            <a:ext cx="11387667" cy="5870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469D3B9-EA65-4626-A6E1-48087CA72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B6B51FA-9BF1-404B-8756-C7D941F98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6A7D71-7F1B-4E54-8389-6F767E65A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60B749-CA15-4FF1-B934-017EA7AF76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7488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4423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0777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noProof="0" smtClean="0"/>
              <a:t>3/1/2021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780777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0136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2239" y="2161853"/>
            <a:ext cx="4645152" cy="3448595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8679" y="2168318"/>
            <a:ext cx="4645152" cy="344152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noProof="0" smtClean="0"/>
              <a:t>3/1/2021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715607D-9DE2-4687-AAF8-EF2427252A90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itle 6">
            <a:extLst>
              <a:ext uri="{FF2B5EF4-FFF2-40B4-BE49-F238E27FC236}">
                <a16:creationId xmlns:a16="http://schemas.microsoft.com/office/drawing/2014/main" id="{2F96D46B-C1B8-46AB-87DF-61A8058B1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7750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7315" y="1950795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87315" y="2755515"/>
            <a:ext cx="4645152" cy="2644457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2486" y="1954249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2486" y="2752737"/>
            <a:ext cx="4645152" cy="2637371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noProof="0" smtClean="0"/>
              <a:t>3/1/2021</a:t>
            </a:fld>
            <a:endParaRPr lang="en-US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384AA55-1960-47F4-BA3C-E97A6F2D0B19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Title 8">
            <a:extLst>
              <a:ext uri="{FF2B5EF4-FFF2-40B4-BE49-F238E27FC236}">
                <a16:creationId xmlns:a16="http://schemas.microsoft.com/office/drawing/2014/main" id="{09471694-1220-4CFC-A31F-622E5D3DE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81749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noProof="0" smtClean="0"/>
              <a:t>3/1/2021</a:t>
            </a:fld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FB55B52-B62C-4800-AAC1-B15AF2FE1F45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Title 4">
            <a:extLst>
              <a:ext uri="{FF2B5EF4-FFF2-40B4-BE49-F238E27FC236}">
                <a16:creationId xmlns:a16="http://schemas.microsoft.com/office/drawing/2014/main" id="{3DF0054B-B64C-418E-A1B8-428EE4A1D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53955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noProof="0" smtClean="0"/>
              <a:t>3/1/2021</a:t>
            </a:fld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FB55B52-B62C-4800-AAC1-B15AF2FE1F45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Title 4">
            <a:extLst>
              <a:ext uri="{FF2B5EF4-FFF2-40B4-BE49-F238E27FC236}">
                <a16:creationId xmlns:a16="http://schemas.microsoft.com/office/drawing/2014/main" id="{3DF0054B-B64C-418E-A1B8-428EE4A1D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5A680F6-C147-410B-94DF-19850752D7D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94656" y="1865037"/>
            <a:ext cx="8802688" cy="3127927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/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10242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noProof="0" smtClean="0"/>
              <a:t>3/1/2021</a:t>
            </a:fld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Footer Here </a:t>
            </a:r>
          </a:p>
        </p:txBody>
      </p:sp>
    </p:spTree>
    <p:extLst>
      <p:ext uri="{BB962C8B-B14F-4D97-AF65-F5344CB8AC3E}">
        <p14:creationId xmlns:p14="http://schemas.microsoft.com/office/powerpoint/2010/main" val="3771245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5246" y="1645522"/>
            <a:ext cx="5807176" cy="3840852"/>
          </a:xfrm>
        </p:spPr>
        <p:txBody>
          <a:bodyPr anchor="ctr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0909" y="1645522"/>
            <a:ext cx="3600000" cy="383672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noProof="0" smtClean="0"/>
              <a:t>3/1/2021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CC09F73-0AD6-4A1E-A331-75A00B808982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itle 6">
            <a:extLst>
              <a:ext uri="{FF2B5EF4-FFF2-40B4-BE49-F238E27FC236}">
                <a16:creationId xmlns:a16="http://schemas.microsoft.com/office/drawing/2014/main" id="{1B74F78C-6D32-47C3-ABB2-6E7092A9C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81653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 cstate="screen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-1562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4363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4363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96923" y="6340793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2D202488-4139-4052-B998-251C9C912739}" type="datetimeFigureOut">
              <a:rPr lang="en-US" noProof="0" smtClean="0"/>
              <a:pPr/>
              <a:t>3/1/2021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4364" y="6339730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Add Footer Here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7587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7" r:id="rId7"/>
    <p:sldLayoutId id="2147483691" r:id="rId8"/>
    <p:sldLayoutId id="2147483692" r:id="rId9"/>
    <p:sldLayoutId id="2147483696" r:id="rId10"/>
    <p:sldLayoutId id="214748369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Straight Connector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46845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Shadow_IT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sv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Welcome to the Participants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52938" y="1643269"/>
            <a:ext cx="9934161" cy="476747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IN" sz="23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DISSA Course</a:t>
            </a:r>
          </a:p>
          <a:p>
            <a:endParaRPr lang="en-IN" sz="1800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IN" sz="1800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IN" sz="2400" b="1" i="0" dirty="0">
              <a:solidFill>
                <a:srgbClr val="943126"/>
              </a:solidFill>
              <a:effectLst/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IN" sz="2400" b="1" i="0" dirty="0">
                <a:solidFill>
                  <a:srgbClr val="943126"/>
                </a:solidFill>
                <a:effectLst/>
                <a:latin typeface="Century Gothic" panose="020B0502020202020204" pitchFamily="34" charset="0"/>
                <a:cs typeface="Times New Roman" panose="02020603050405020304" pitchFamily="18" charset="0"/>
              </a:rPr>
              <a:t>The Institute of Cost Accountants of India</a:t>
            </a:r>
          </a:p>
          <a:p>
            <a:pPr marL="0" indent="0" algn="ctr">
              <a:buNone/>
            </a:pPr>
            <a:r>
              <a:rPr lang="en-IN" sz="2400" b="1" dirty="0">
                <a:solidFill>
                  <a:srgbClr val="943126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Kolkata</a:t>
            </a:r>
            <a:endParaRPr lang="en-IN" sz="2400" b="1" i="0" dirty="0">
              <a:solidFill>
                <a:srgbClr val="943126"/>
              </a:solidFill>
              <a:effectLst/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endParaRPr lang="en-IN" sz="18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 descr="ICAI-CMA">
            <a:extLst>
              <a:ext uri="{FF2B5EF4-FFF2-40B4-BE49-F238E27FC236}">
                <a16:creationId xmlns:a16="http://schemas.microsoft.com/office/drawing/2014/main" id="{2587EB69-958A-4507-AD2E-C16CDC06A4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529" y="2666060"/>
            <a:ext cx="673846" cy="1032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0254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Tapping into an Infinite Storage Capacity</a:t>
            </a:r>
            <a:r>
              <a:rPr lang="en-IN" sz="2700" b="1" i="0" dirty="0">
                <a:solidFill>
                  <a:srgbClr val="333333"/>
                </a:solidFill>
                <a:effectLst/>
                <a:latin typeface="robotoregular"/>
              </a:rPr>
              <a:t> 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algn="just"/>
            <a:endParaRPr lang="en-IN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Watson also noted that Competition from Google, Microsoft, IBM and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others drove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Amazon to provide even better Storage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ervices. </a:t>
            </a:r>
          </a:p>
          <a:p>
            <a:pPr algn="just"/>
            <a:endParaRPr lang="en-IN" sz="1800" dirty="0">
              <a:solidFill>
                <a:srgbClr val="0D0D0D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This took the form of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ore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ophisticated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ools and Methods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such as Automated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iering and Advanced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ncryption, which again,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were difficult to match on-premise in a cost-effective way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80245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Tapping into an Infinite Storage Capacity</a:t>
            </a:r>
            <a:r>
              <a:rPr lang="en-IN" sz="2700" b="1" i="0" dirty="0">
                <a:solidFill>
                  <a:srgbClr val="333333"/>
                </a:solidFill>
                <a:effectLst/>
                <a:latin typeface="robotoregular"/>
              </a:rPr>
              <a:t> 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algn="just"/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Wanting to protect their own turf,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n-house IT departments sought out guidance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from the Storage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endors, said Watson. </a:t>
            </a:r>
          </a:p>
          <a:p>
            <a:pPr algn="just"/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According to him, they tended to react by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offering questionable analysis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that purported to show the cloud was more Expensive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ompared to On-premise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nfrastructure. </a:t>
            </a:r>
          </a:p>
          <a:p>
            <a:pPr algn="just"/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“I happened to be at one of those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ajor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torage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ompanies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at the time when things were really getting Intense,” recalled Watson. </a:t>
            </a:r>
          </a:p>
          <a:p>
            <a:pPr algn="just"/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“And I can assure you there was No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hortage, Internally, of Denial and Misinformation, which didn’t Help.”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9054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Tapping into an Infinite Storage Capacity</a:t>
            </a:r>
            <a:r>
              <a:rPr lang="en-IN" sz="2700" b="1" i="0" dirty="0">
                <a:solidFill>
                  <a:srgbClr val="333333"/>
                </a:solidFill>
                <a:effectLst/>
                <a:latin typeface="robotoregular"/>
              </a:rPr>
              <a:t> 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algn="just"/>
            <a:endParaRPr lang="en-IN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 a result, </a:t>
            </a:r>
            <a:r>
              <a:rPr lang="en-IN" sz="1800" b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isenchanted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often misinformed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ystem Administrators argued against moving to the cloud. </a:t>
            </a:r>
          </a:p>
          <a:p>
            <a:pPr algn="just"/>
            <a:endParaRPr lang="en-IN" sz="1800" dirty="0">
              <a:solidFill>
                <a:srgbClr val="0D0D0D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“The Entrenched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elf-interest of the Storage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endors, Combined with the Old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uard IT Department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ersonnel, were on what I call the Wrong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ide of History.”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34634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Tapping into an Infinite Storage Capacity</a:t>
            </a:r>
            <a:r>
              <a:rPr lang="en-IN" sz="2700" b="1" i="0" dirty="0">
                <a:solidFill>
                  <a:srgbClr val="333333"/>
                </a:solidFill>
                <a:effectLst/>
                <a:latin typeface="robotoregular"/>
              </a:rPr>
              <a:t> 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algn="just"/>
            <a:endParaRPr lang="en-IN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Nonetheless, the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Ease of Outsourcing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torage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ontinued to Grow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often driven by Individual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evelopers who resorted to a “</a:t>
            </a:r>
            <a:r>
              <a:rPr lang="en-IN" sz="1800" b="1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Shadow IT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” Model that Circumvented their own IT Departments. </a:t>
            </a:r>
          </a:p>
          <a:p>
            <a:pPr algn="just"/>
            <a:endParaRPr lang="en-IN" sz="1800" dirty="0">
              <a:solidFill>
                <a:srgbClr val="0D0D0D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This Growth helped Create a Feedback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oop that had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urther Ramifications, one of which was that as the Cloud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roviders became Bigger and Richer, they were able to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Poach the Best IT Talent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from the Corporate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orld. </a:t>
            </a:r>
          </a:p>
          <a:p>
            <a:pPr algn="just"/>
            <a:endParaRPr lang="en-IN" sz="1800" dirty="0">
              <a:solidFill>
                <a:srgbClr val="0D0D0D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4182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Tapping into an Infinite Storage Capacity</a:t>
            </a:r>
            <a:r>
              <a:rPr lang="en-IN" sz="2700" b="1" i="0" dirty="0">
                <a:solidFill>
                  <a:srgbClr val="333333"/>
                </a:solidFill>
                <a:effectLst/>
                <a:latin typeface="robotoregular"/>
              </a:rPr>
              <a:t> 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algn="just"/>
            <a:endParaRPr lang="en-IN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 became increasingly difficult for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usinesses to attract and Retain this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Expertise in-House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algn="just"/>
            <a:endParaRPr lang="en-IN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the fact that the Cloud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roviders had Bid up Salaries meant these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People were Going to Cost more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further Burdening the On-Premise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odel.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338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Tapping into an Infinite Storage Capacity</a:t>
            </a:r>
            <a:r>
              <a:rPr lang="en-IN" sz="2700" b="1" i="0" dirty="0">
                <a:solidFill>
                  <a:srgbClr val="333333"/>
                </a:solidFill>
                <a:effectLst/>
                <a:latin typeface="robotoregular"/>
              </a:rPr>
              <a:t> 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algn="just"/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There are, however, Valid reason for Staying in-house, Noted Watson, pointing to </a:t>
            </a:r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Privacy </a:t>
            </a:r>
            <a:r>
              <a:rPr lang="en-IN" sz="1800" b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oncerns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and in Europe Especially,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Sovereignty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equirements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algn="just"/>
            <a:endParaRPr lang="en-IN" sz="1800" dirty="0">
              <a:solidFill>
                <a:srgbClr val="0D0D0D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Privacy issue has been around Since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loud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omputing began, and Companies with especially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Sensitive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ata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never really became Comfortable with Storing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ompany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ecrets and other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Delicate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ata outside the Confines of their Local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etworks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algn="just"/>
            <a:endParaRPr lang="en-IN" sz="1800" dirty="0">
              <a:solidFill>
                <a:srgbClr val="0D0D0D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for those Companies, Storage providers began to offer the Kinds of Rapid-provisioning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ools that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Mimicked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loud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ervices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57772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Tapping into an Infinite Storage Capacity</a:t>
            </a:r>
            <a:r>
              <a:rPr lang="en-IN" sz="2700" b="1" i="0" dirty="0">
                <a:solidFill>
                  <a:srgbClr val="333333"/>
                </a:solidFill>
                <a:effectLst/>
                <a:latin typeface="robotoregular"/>
              </a:rPr>
              <a:t> 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algn="just"/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address Privacy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oncerns, Providers are responding by attempting to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Educate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ustomers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about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Cloud-native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ncryption and other types of Protections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algn="just"/>
            <a:endParaRPr lang="en-IN" sz="1800" dirty="0">
              <a:solidFill>
                <a:srgbClr val="0D0D0D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European Sovereignty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ssue is starting to be addressed in a number of Ways, including the Development of Renewable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nergy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nfrastructure in these Countries by Google (Part of the Sovereignty requirements) and the Establishment of Data trustees by Microsoft, although the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Company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ecently abandoned that Model in Germany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5129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Tapping into an Infinite Storage Capacity</a:t>
            </a:r>
            <a:r>
              <a:rPr lang="en-IN" sz="2700" b="1" i="0" dirty="0">
                <a:solidFill>
                  <a:srgbClr val="333333"/>
                </a:solidFill>
                <a:effectLst/>
                <a:latin typeface="robotoregular"/>
              </a:rPr>
              <a:t> 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algn="just"/>
            <a:endParaRPr lang="en-IN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 Cloud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roviders, however, are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pledging to comply with the EU’s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General Data Protection Regulation (GDPR). </a:t>
            </a:r>
          </a:p>
          <a:p>
            <a:pPr algn="just"/>
            <a:endParaRPr lang="en-IN" sz="1800" dirty="0">
              <a:solidFill>
                <a:srgbClr val="0D0D0D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This is Still largely a Work-in-progress, but the Motivation for Providers to meet their Customers’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Privacy and Sovereignty requirements is Enormous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17863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Tapping into an Infinite Storage Capacity</a:t>
            </a:r>
            <a:r>
              <a:rPr lang="en-IN" sz="2700" b="1" i="0" dirty="0">
                <a:solidFill>
                  <a:srgbClr val="333333"/>
                </a:solidFill>
                <a:effectLst/>
                <a:latin typeface="robotoregular"/>
              </a:rPr>
              <a:t> 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algn="just"/>
            <a:endParaRPr lang="en-IN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Another Potential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tumbling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lock for Storing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ata in the Cloud is the lack of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Extensive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ile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ystem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upport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  </a:t>
            </a:r>
          </a:p>
          <a:p>
            <a:pPr algn="just"/>
            <a:endParaRPr lang="en-IN" sz="1800" dirty="0">
              <a:solidFill>
                <a:srgbClr val="0D0D0D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lot of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his storage, Like Amazon S3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is object based. </a:t>
            </a:r>
          </a:p>
          <a:p>
            <a:pPr algn="just"/>
            <a:endParaRPr lang="en-IN" sz="1800" dirty="0">
              <a:solidFill>
                <a:srgbClr val="0D0D0D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louds support the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Hadoop Distributed File System (HDFS)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but as Watson reminded everyone, that’s mainly for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MapReduce workloads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35547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Tapping into an Infinite Storage Capacity</a:t>
            </a:r>
            <a:r>
              <a:rPr lang="en-IN" sz="2700" b="1" i="0" dirty="0">
                <a:solidFill>
                  <a:srgbClr val="333333"/>
                </a:solidFill>
                <a:effectLst/>
                <a:latin typeface="robotoregular"/>
              </a:rPr>
              <a:t> 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algn="just"/>
            <a:endParaRPr lang="en-IN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Amazon does have its own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NFS-style Elastic File System (EFS)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as well as </a:t>
            </a:r>
            <a:r>
              <a:rPr lang="en-IN" sz="1800" dirty="0" err="1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FSx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(Yamanashi prefecture), a facility that provides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support for Windows and Lustre files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algn="just"/>
            <a:endParaRPr lang="en-IN" sz="1800" dirty="0">
              <a:solidFill>
                <a:srgbClr val="0D0D0D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Meanwhile Google announced it is acquiring </a:t>
            </a:r>
            <a:r>
              <a:rPr lang="en-IN" sz="1800" b="1" i="1" dirty="0" err="1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Elastifile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a Software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ompany that provides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file-based storage for the enterprise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algn="just"/>
            <a:endParaRPr lang="en-IN" sz="1800" dirty="0">
              <a:solidFill>
                <a:srgbClr val="0D0D0D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Microsoft has Yet to make any Big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oves with Azure Company, said Watson, but given What’s happening with the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Competition, he said they are Worth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atching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512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CA56C-7A25-4BD4-AA72-5256E68BE4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7464" y="802299"/>
            <a:ext cx="8637073" cy="1318050"/>
          </a:xfrm>
        </p:spPr>
        <p:txBody>
          <a:bodyPr>
            <a:normAutofit/>
          </a:bodyPr>
          <a:lstStyle/>
          <a:p>
            <a:pPr algn="ctr"/>
            <a:r>
              <a:rPr lang="en-IN" sz="3200" cap="none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Tahoma" panose="020B0604030504040204" pitchFamily="34" charset="0"/>
                <a:cs typeface="Tahoma" panose="020B0604030504040204" pitchFamily="34" charset="0"/>
              </a:rPr>
              <a:t>B. Cloud </a:t>
            </a:r>
            <a:r>
              <a:rPr lang="en-IN" sz="3200" cap="non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Tahoma" panose="020B0604030504040204" pitchFamily="34" charset="0"/>
                <a:cs typeface="Tahoma" panose="020B0604030504040204" pitchFamily="34" charset="0"/>
              </a:rPr>
              <a:t>Computing Management Audit</a:t>
            </a:r>
            <a:endParaRPr lang="en-US" sz="3200" cap="none" dirty="0">
              <a:solidFill>
                <a:schemeClr val="tx1">
                  <a:lumMod val="95000"/>
                  <a:lumOff val="5000"/>
                </a:scheme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Graphic 4" descr="Brain in head icon&#10;">
            <a:extLst>
              <a:ext uri="{FF2B5EF4-FFF2-40B4-BE49-F238E27FC236}">
                <a16:creationId xmlns:a16="http://schemas.microsoft.com/office/drawing/2014/main" id="{D011E263-3212-4780-A140-E652B108BD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07471" y="1989000"/>
            <a:ext cx="1440000" cy="1440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BBBCF363-1123-45B1-8A9A-ABCDA40EF3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7464" y="3575164"/>
            <a:ext cx="8637072" cy="977621"/>
          </a:xfrm>
        </p:spPr>
        <p:txBody>
          <a:bodyPr>
            <a:normAutofit fontScale="85000" lnSpcReduction="20000"/>
          </a:bodyPr>
          <a:lstStyle/>
          <a:p>
            <a:r>
              <a:rPr lang="en-US" sz="2900" b="1" cap="none" dirty="0">
                <a:solidFill>
                  <a:srgbClr val="0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CMA (Dr.) Siva Rama Prasad </a:t>
            </a:r>
            <a:r>
              <a:rPr lang="en-US" sz="2900" b="1" cap="none" dirty="0" err="1">
                <a:solidFill>
                  <a:srgbClr val="0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Puvvala</a:t>
            </a:r>
            <a:endParaRPr lang="en-US" sz="2900" b="1" cap="none" dirty="0">
              <a:solidFill>
                <a:srgbClr val="00000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r>
              <a:rPr lang="en-US" sz="1900" b="1" i="1" cap="none" dirty="0" err="1">
                <a:solidFill>
                  <a:srgbClr val="0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M.Com</a:t>
            </a:r>
            <a:r>
              <a:rPr lang="en-US" sz="1900" b="1" i="1" cap="none" dirty="0">
                <a:solidFill>
                  <a:srgbClr val="0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., MBA., FCMA., FCS., FIIBF., FIII (Life &amp; General)., MAIMA.,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5208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Tapping into an Infinite Storage Capacity</a:t>
            </a:r>
            <a:r>
              <a:rPr lang="en-IN" sz="2700" b="1" i="0" dirty="0">
                <a:solidFill>
                  <a:srgbClr val="333333"/>
                </a:solidFill>
                <a:effectLst/>
                <a:latin typeface="robotoregular"/>
              </a:rPr>
              <a:t> 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algn="just"/>
            <a:endParaRPr lang="en-IN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any case, he believes the Cloud providers now realize the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Importance of File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ervices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for those Enterprises that have thus far resisted Off-premise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torage. </a:t>
            </a:r>
          </a:p>
          <a:p>
            <a:pPr algn="just"/>
            <a:endParaRPr lang="en-IN" sz="1800" dirty="0">
              <a:solidFill>
                <a:srgbClr val="0D0D0D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again, there is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Plenty of Motivation for the Cloud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ompanies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to bring these Potential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ustomers into the Fold.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8097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Tapping into an Infinite Storage Capacity</a:t>
            </a:r>
            <a:r>
              <a:rPr lang="en-IN" sz="2700" b="1" i="0" dirty="0">
                <a:solidFill>
                  <a:srgbClr val="333333"/>
                </a:solidFill>
                <a:effectLst/>
                <a:latin typeface="robotoregular"/>
              </a:rPr>
              <a:t> 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algn="just"/>
            <a:endParaRPr lang="en-IN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“There is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 reason not to expect this trend of moving to the cloud to continue to roll on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which may or may not be good news for storage vendors in the industry,” Watson concluded. </a:t>
            </a:r>
          </a:p>
          <a:p>
            <a:pPr algn="just"/>
            <a:endParaRPr lang="en-IN" sz="1800" dirty="0">
              <a:solidFill>
                <a:srgbClr val="0D0D0D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“But I think from the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customer perspective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it’s all good news.”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27884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Cost Effective Pay-As-You-Use Billing Models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Pricing Schemes in Cloud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marL="0" indent="0" algn="just">
              <a:buNone/>
            </a:pPr>
            <a:endParaRPr lang="en-IN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following pricing schemes provide greater details of how a cloud provider will charge for using their software or hardware resources. </a:t>
            </a:r>
          </a:p>
          <a:p>
            <a:pPr algn="just"/>
            <a:endParaRPr lang="en-IN" sz="1800" dirty="0">
              <a:solidFill>
                <a:srgbClr val="0D0D0D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They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will help in selecting the right cloud computing pricing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model for the business.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8413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Cost Effective Pay-As-You-Use Billing Models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Pay-As-You-Use/ Pay-As-You-Go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marL="0" lvl="0" indent="0" algn="just">
              <a:buNone/>
            </a:pPr>
            <a:endParaRPr lang="en-IN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With a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Pay-As-You-use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odel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they will be charged based on the usage and Consumption of a Service.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 allows a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User to Scale, Customize and Provision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omputing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esources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including Software, Storage and Development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latforms.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 is an Elastic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ricing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tructure which makes Users aware of the Cost of Doing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usiness and Consuming a Resource with which they can have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Efficient and Selective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sage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en-IN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75753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Cost Effective Pay-As-You-Use Billing Models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Pay-As-You-Use/ Pay-As-You-Go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0" lvl="0" indent="0" algn="just">
              <a:buNone/>
            </a:pPr>
            <a:endParaRPr lang="en-IN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Major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enefit of the Pay-as-you-use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ethod is that there are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 wasted resources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en-IN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Start-ups generally prefer this pricing scheme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because they are unaware of the demand in the beginning.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60982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Cost Effective Pay-As-You-Use Billing Models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IN" sz="1800" b="1" u="sng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Example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Amazon Web Services’ Elastic Compute Cloud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IN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(EC2), charges users on: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en-IN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Hourly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for using the RAM, CPU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 transferred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GB basis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Microsoft Azure charges users on an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hourly basis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for processing power and on per GB for storage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21180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Cost Effective Pay-As-You-Use Billing Models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Subscription Pricing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marL="0" lvl="0" indent="0" algn="just">
              <a:buNone/>
            </a:pPr>
            <a:endParaRPr lang="en-IN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With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ubscription-Based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ricing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a cloud provider offers fixed recurring pricing on a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monthly basis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 a Customer, they need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pay upfront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prior to receiving access to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cloud services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Though a longer subscription often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Translates to a Lower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ost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however, a Subscription-based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odel can cause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Customers to Overpay for Services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 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If they don’t utilize the Computing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esources that they are Paying for, this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Pricing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odel is not Suitable for them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2538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Cost Effective Pay-As-You-Use Billing Models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Example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Dropbox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loud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torage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harges $9.99 / month for 1TB.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Google / App Engine.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Charges on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onthly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asis.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Charge per User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asis.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Pricing on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ourly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asis.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7373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Cost Effective Pay-As-You-Use Billing Models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Hybrid Pricing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Hybrid pricing combines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pay-per-use and subscription-based pricing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This pricing model is most suitable for businesses that get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regular monthly visitors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With this mode, they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can leave some room of resources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for the application to grow upon necessity.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Example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Google App Engine charges on a monthly basis for a fixed amount of </a:t>
            </a:r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resources but if the limit exceeds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then they are charged on per GB and processing power on an hourly basis.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65942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Cost Effective Pay-As-You-Use Billing Models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Dynamic Pricing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The Price is Calculated based on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certain criteria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whenever there is a request. </a:t>
            </a:r>
          </a:p>
          <a:p>
            <a:pPr marL="0" lvl="0" indent="0" algn="just">
              <a:buNone/>
            </a:pPr>
            <a:endParaRPr lang="en-IN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just">
              <a:buNone/>
            </a:pP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Price of the resources are determined according to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demand and supply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0" lvl="0" indent="0" algn="just">
              <a:buNone/>
            </a:pPr>
            <a:endParaRPr lang="en-IN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just">
              <a:buNone/>
            </a:pP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When computing and storage resources are in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high demand, the cloud provider will price the services higher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0" lvl="0" indent="0" algn="just">
              <a:buNone/>
            </a:pPr>
            <a:endParaRPr lang="en-IN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just">
              <a:buNone/>
            </a:pP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Conversely, if the resources are in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low demand, the cloud provider will charge less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offering opportunities for bargain hunters.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780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CA56C-7A25-4BD4-AA72-5256E68BE4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7464" y="802299"/>
            <a:ext cx="8637073" cy="1318050"/>
          </a:xfrm>
        </p:spPr>
        <p:txBody>
          <a:bodyPr>
            <a:normAutofit/>
          </a:bodyPr>
          <a:lstStyle/>
          <a:p>
            <a:pPr algn="ctr"/>
            <a:r>
              <a:rPr lang="en-IN" sz="3200" cap="none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Tahoma" panose="020B0604030504040204" pitchFamily="34" charset="0"/>
                <a:cs typeface="Tahoma" panose="020B0604030504040204" pitchFamily="34" charset="0"/>
              </a:rPr>
              <a:t>II. Adopting </a:t>
            </a:r>
            <a:r>
              <a:rPr lang="en-IN" sz="3200" cap="non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Tahoma" panose="020B0604030504040204" pitchFamily="34" charset="0"/>
                <a:cs typeface="Tahoma" panose="020B0604030504040204" pitchFamily="34" charset="0"/>
              </a:rPr>
              <a:t>the Cloud</a:t>
            </a:r>
            <a:endParaRPr lang="en-US" sz="3200" cap="none" dirty="0">
              <a:solidFill>
                <a:schemeClr val="tx1">
                  <a:lumMod val="95000"/>
                  <a:lumOff val="5000"/>
                </a:scheme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Graphic 4" descr="Brain in head icon&#10;">
            <a:extLst>
              <a:ext uri="{FF2B5EF4-FFF2-40B4-BE49-F238E27FC236}">
                <a16:creationId xmlns:a16="http://schemas.microsoft.com/office/drawing/2014/main" id="{D011E263-3212-4780-A140-E652B108BD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07471" y="1989000"/>
            <a:ext cx="1440000" cy="1440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BBBCF363-1123-45B1-8A9A-ABCDA40EF3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7464" y="3575164"/>
            <a:ext cx="8637072" cy="977621"/>
          </a:xfrm>
        </p:spPr>
        <p:txBody>
          <a:bodyPr>
            <a:normAutofit fontScale="85000" lnSpcReduction="20000"/>
          </a:bodyPr>
          <a:lstStyle/>
          <a:p>
            <a:r>
              <a:rPr lang="en-US" sz="2900" b="1" cap="none" dirty="0">
                <a:solidFill>
                  <a:srgbClr val="0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CMA (Dr.) Siva Rama Prasad </a:t>
            </a:r>
            <a:r>
              <a:rPr lang="en-US" sz="2900" b="1" cap="none" dirty="0" err="1">
                <a:solidFill>
                  <a:srgbClr val="0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Puvvala</a:t>
            </a:r>
            <a:endParaRPr lang="en-US" sz="2900" b="1" cap="none" dirty="0">
              <a:solidFill>
                <a:srgbClr val="00000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r>
              <a:rPr lang="en-US" sz="1900" b="1" i="1" cap="none" dirty="0" err="1">
                <a:solidFill>
                  <a:srgbClr val="0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M.Com</a:t>
            </a:r>
            <a:r>
              <a:rPr lang="en-US" sz="1900" b="1" i="1" cap="none" dirty="0">
                <a:solidFill>
                  <a:srgbClr val="0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., MBA., FCMA., FCS., FIIBF., FIII (Life &amp; General)., MAIMA.,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294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Cost Effective Pay-As-You-Use Billing Models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Example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IN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Amazon Web Services introduced a Spot-Pricing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odel for its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EC2 Services.</a:t>
            </a:r>
            <a:endParaRPr lang="en-IN" sz="18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IN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Companies are already Struggling in devising a Cost-efficient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trategy in a Market where Demand for resources is Growing each Day. </a:t>
            </a:r>
          </a:p>
        </p:txBody>
      </p:sp>
    </p:spTree>
    <p:extLst>
      <p:ext uri="{BB962C8B-B14F-4D97-AF65-F5344CB8AC3E}">
        <p14:creationId xmlns:p14="http://schemas.microsoft.com/office/powerpoint/2010/main" val="5459464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Cost Effective Pay-As-You-Use Billing Models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IN" sz="1800" b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Example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IN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find an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optimal solution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with which they can minimize the operational costs incurred in using a cloud platform,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they need to do the homework well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0" indent="0" algn="just">
              <a:buNone/>
            </a:pPr>
            <a:endParaRPr lang="en-IN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different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pricing schemes provide enterprises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with the ability to mix and match the best price for them.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8775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5">
            <a:extLst>
              <a:ext uri="{FF2B5EF4-FFF2-40B4-BE49-F238E27FC236}">
                <a16:creationId xmlns:a16="http://schemas.microsoft.com/office/drawing/2014/main" id="{709B7055-9267-49EB-9C0B-A1E68804365F}"/>
              </a:ext>
            </a:extLst>
          </p:cNvPr>
          <p:cNvSpPr txBox="1">
            <a:spLocks/>
          </p:cNvSpPr>
          <p:nvPr/>
        </p:nvSpPr>
        <p:spPr>
          <a:xfrm>
            <a:off x="3114261" y="1974575"/>
            <a:ext cx="5804452" cy="2252868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all" spc="0" normalizeH="0" baseline="0" noProof="0" dirty="0">
              <a:ln>
                <a:noFill/>
              </a:ln>
              <a:effectLst/>
              <a:uLnTx/>
              <a:uFillTx/>
              <a:latin typeface="Arial Narrow" panose="020B0606020202030204" pitchFamily="34" charset="0"/>
              <a:ea typeface="MS UI Gothic" panose="020B0600070205080204" pitchFamily="34" charset="-128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all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MS UI Gothic" panose="020B0600070205080204" pitchFamily="34" charset="-128"/>
              </a:rPr>
              <a:t>T</a:t>
            </a:r>
            <a:r>
              <a:rPr kumimoji="0" lang="en-US" sz="5400" i="0" u="none" strike="noStrike" kern="1200" cap="all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MS UI Gothic" panose="020B0600070205080204" pitchFamily="34" charset="-128"/>
              </a:rPr>
              <a:t>H</a:t>
            </a:r>
            <a:r>
              <a:rPr kumimoji="0" lang="en-US" sz="5400" b="1" i="0" u="none" strike="noStrike" kern="1200" cap="all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MS UI Gothic" panose="020B0600070205080204" pitchFamily="34" charset="-128"/>
              </a:rPr>
              <a:t>A</a:t>
            </a:r>
            <a:r>
              <a:rPr kumimoji="0" lang="en-US" sz="5400" i="0" u="none" strike="noStrike" kern="1200" cap="all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MS UI Gothic" panose="020B0600070205080204" pitchFamily="34" charset="-128"/>
              </a:rPr>
              <a:t>N</a:t>
            </a:r>
            <a:r>
              <a:rPr kumimoji="0" lang="en-US" sz="5400" b="1" i="0" u="none" strike="noStrike" kern="1200" cap="all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MS UI Gothic" panose="020B0600070205080204" pitchFamily="34" charset="-128"/>
              </a:rPr>
              <a:t>K </a:t>
            </a:r>
            <a:r>
              <a:rPr kumimoji="0" lang="en-US" sz="5400" i="0" u="none" strike="noStrike" kern="1200" cap="all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MS UI Gothic" panose="020B0600070205080204" pitchFamily="34" charset="-128"/>
              </a:rPr>
              <a:t>Y</a:t>
            </a:r>
            <a:r>
              <a:rPr kumimoji="0" lang="en-US" sz="5400" b="1" i="0" u="none" strike="noStrike" kern="1200" cap="all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MS UI Gothic" panose="020B0600070205080204" pitchFamily="34" charset="-128"/>
              </a:rPr>
              <a:t>O</a:t>
            </a:r>
            <a:r>
              <a:rPr kumimoji="0" lang="en-US" sz="5400" i="0" u="none" strike="noStrike" kern="1200" cap="all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MS UI Gothic" panose="020B0600070205080204" pitchFamily="34" charset="-128"/>
              </a:rPr>
              <a:t>U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i="0" u="none" strike="noStrike" kern="1200" cap="all" spc="0" normalizeH="0" baseline="0" noProof="0" dirty="0">
              <a:ln>
                <a:noFill/>
              </a:ln>
              <a:effectLst/>
              <a:uLnTx/>
              <a:uFillTx/>
              <a:latin typeface="Arial Narrow" panose="020B0606020202030204" pitchFamily="34" charset="0"/>
              <a:ea typeface="MS UI Gothic" panose="020B0600070205080204" pitchFamily="34" charset="-128"/>
            </a:endParaRPr>
          </a:p>
        </p:txBody>
      </p:sp>
      <p:sp>
        <p:nvSpPr>
          <p:cNvPr id="6" name="Subtitle 6">
            <a:extLst>
              <a:ext uri="{FF2B5EF4-FFF2-40B4-BE49-F238E27FC236}">
                <a16:creationId xmlns:a16="http://schemas.microsoft.com/office/drawing/2014/main" id="{73DE0085-77D6-4755-8A89-519AC4E9E21D}"/>
              </a:ext>
            </a:extLst>
          </p:cNvPr>
          <p:cNvSpPr txBox="1">
            <a:spLocks/>
          </p:cNvSpPr>
          <p:nvPr/>
        </p:nvSpPr>
        <p:spPr>
          <a:xfrm>
            <a:off x="5353877" y="4505740"/>
            <a:ext cx="5817711" cy="98811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IN" sz="2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Euphemia"/>
                <a:ea typeface="+mn-ea"/>
                <a:cs typeface="+mn-cs"/>
              </a:rPr>
              <a:t>CMA (</a:t>
            </a:r>
            <a:r>
              <a:rPr kumimoji="0" lang="en-IN" sz="21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Euphemia"/>
                <a:ea typeface="+mn-ea"/>
                <a:cs typeface="+mn-cs"/>
              </a:rPr>
              <a:t>Dr.</a:t>
            </a:r>
            <a:r>
              <a:rPr kumimoji="0" lang="en-IN" sz="2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Euphemia"/>
                <a:ea typeface="+mn-ea"/>
                <a:cs typeface="+mn-cs"/>
              </a:rPr>
              <a:t>) </a:t>
            </a:r>
            <a:r>
              <a:rPr kumimoji="0" lang="en-IN" sz="21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Euphemia"/>
                <a:ea typeface="+mn-ea"/>
                <a:cs typeface="+mn-cs"/>
              </a:rPr>
              <a:t>Puvvala</a:t>
            </a:r>
            <a:r>
              <a:rPr kumimoji="0" lang="en-IN" sz="2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Euphemia"/>
                <a:ea typeface="+mn-ea"/>
                <a:cs typeface="+mn-cs"/>
              </a:rPr>
              <a:t> Siva Rama Prasad</a:t>
            </a:r>
            <a:endParaRPr kumimoji="0" lang="en-IN" sz="21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Euphemia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IN" sz="1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Euphemia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IN" sz="1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Euphemia"/>
                <a:ea typeface="+mn-ea"/>
                <a:cs typeface="+mn-cs"/>
              </a:rPr>
              <a:t>M.Com</a:t>
            </a:r>
            <a:r>
              <a:rPr kumimoji="0" lang="en-IN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Euphemia"/>
                <a:ea typeface="+mn-ea"/>
                <a:cs typeface="+mn-cs"/>
              </a:rPr>
              <a:t>., MBA (Finance)., FCMA., FCS., FIIBF., FIII (Life &amp; General)., MAIMA</a:t>
            </a:r>
            <a:endParaRPr kumimoji="0" lang="en-IN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4598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Tapping into an Infinite Storage Capacity</a:t>
            </a:r>
            <a:r>
              <a:rPr lang="en-IN" sz="2700" b="1" i="0" dirty="0">
                <a:solidFill>
                  <a:srgbClr val="333333"/>
                </a:solidFill>
                <a:effectLst/>
                <a:latin typeface="robotoregular"/>
              </a:rPr>
              <a:t> 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algn="just"/>
            <a:r>
              <a:rPr lang="en-IN" sz="1800" b="1" dirty="0"/>
              <a:t>On-demand Self-service</a:t>
            </a:r>
            <a:r>
              <a:rPr lang="en-IN" sz="1800" dirty="0"/>
              <a:t>: Organizations can </a:t>
            </a:r>
            <a:r>
              <a:rPr lang="en-IN" sz="1800" b="1" dirty="0"/>
              <a:t>request and consume</a:t>
            </a:r>
            <a:r>
              <a:rPr lang="en-IN" sz="1800" dirty="0"/>
              <a:t> a cloud service without interaction with the selected service provider </a:t>
            </a:r>
            <a:r>
              <a:rPr lang="en-IN" sz="1800" b="1" dirty="0"/>
              <a:t>based on their need</a:t>
            </a:r>
            <a:r>
              <a:rPr lang="en-IN" sz="1800" dirty="0"/>
              <a:t>.</a:t>
            </a:r>
          </a:p>
          <a:p>
            <a:pPr algn="just"/>
            <a:endParaRPr lang="en-IN" sz="1800" b="1" dirty="0"/>
          </a:p>
          <a:p>
            <a:pPr algn="just"/>
            <a:r>
              <a:rPr lang="en-IN" sz="1800" b="1" dirty="0"/>
              <a:t>Broad Network Access:</a:t>
            </a:r>
            <a:r>
              <a:rPr lang="en-IN" sz="1800" dirty="0"/>
              <a:t> Cloud Resources are available over </a:t>
            </a:r>
            <a:r>
              <a:rPr lang="en-IN" sz="1800" b="1" u="sng" dirty="0"/>
              <a:t>Network</a:t>
            </a:r>
            <a:r>
              <a:rPr lang="en-IN" sz="1800" dirty="0"/>
              <a:t> and Access to Network is available through </a:t>
            </a:r>
            <a:r>
              <a:rPr lang="en-IN" sz="1800" b="1" dirty="0"/>
              <a:t>Multiple Devices</a:t>
            </a:r>
            <a:r>
              <a:rPr lang="en-IN" sz="1800" dirty="0"/>
              <a:t> such as Laptop, Smartphone and Tablet, etc.  </a:t>
            </a:r>
          </a:p>
          <a:p>
            <a:pPr lvl="0" algn="just"/>
            <a:endParaRPr lang="en-IN" sz="1800" b="1" dirty="0"/>
          </a:p>
          <a:p>
            <a:pPr lvl="0" algn="just"/>
            <a:r>
              <a:rPr lang="en-IN" sz="1800" b="1" dirty="0"/>
              <a:t>Resource Pooling</a:t>
            </a:r>
            <a:r>
              <a:rPr lang="en-IN" sz="1800" dirty="0"/>
              <a:t>: </a:t>
            </a:r>
            <a:r>
              <a:rPr lang="en-IN" sz="1800" u="sng" dirty="0"/>
              <a:t>Provider Pools</a:t>
            </a:r>
            <a:r>
              <a:rPr lang="en-IN" sz="1800" dirty="0"/>
              <a:t> the Resources (Applications, Storage, Bandwidth, Virtual Machines) to Service </a:t>
            </a:r>
            <a:r>
              <a:rPr lang="en-IN" sz="1800" b="1" i="1" dirty="0"/>
              <a:t>many Organizations</a:t>
            </a:r>
            <a:r>
              <a:rPr lang="en-IN" sz="1800" dirty="0"/>
              <a:t> using a </a:t>
            </a:r>
            <a:r>
              <a:rPr lang="en-IN" sz="1800" b="1" dirty="0"/>
              <a:t>Multi-tenant Model</a:t>
            </a:r>
            <a:r>
              <a:rPr lang="en-IN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24218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Tapping into an Infinite Storage Capacity</a:t>
            </a:r>
            <a:r>
              <a:rPr lang="en-IN" sz="2700" b="1" i="0" dirty="0">
                <a:solidFill>
                  <a:srgbClr val="333333"/>
                </a:solidFill>
                <a:effectLst/>
                <a:latin typeface="robotoregular"/>
              </a:rPr>
              <a:t> 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algn="just"/>
            <a:endParaRPr lang="en-IN" sz="1800" b="1" i="1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/>
            <a:r>
              <a:rPr lang="en-IN" sz="1800" b="1" dirty="0"/>
              <a:t>Rapid Elasticity</a:t>
            </a:r>
            <a:r>
              <a:rPr lang="en-IN" sz="1800" dirty="0"/>
              <a:t>: Elasticity is the ability to </a:t>
            </a:r>
            <a:r>
              <a:rPr lang="en-IN" sz="1800" b="1" u="sng" dirty="0"/>
              <a:t>Scale-Up or Down</a:t>
            </a:r>
            <a:r>
              <a:rPr lang="en-IN" sz="1800" dirty="0"/>
              <a:t> Computing Resources (Cores - CPUs, Storage and RAM) in </a:t>
            </a:r>
            <a:r>
              <a:rPr lang="en-IN" sz="1800" b="1" dirty="0"/>
              <a:t>Real-Time as per Need</a:t>
            </a:r>
            <a:r>
              <a:rPr lang="en-IN" sz="1800" dirty="0"/>
              <a:t>.</a:t>
            </a:r>
          </a:p>
          <a:p>
            <a:pPr lvl="0"/>
            <a:endParaRPr lang="en-IN" sz="1800" dirty="0"/>
          </a:p>
          <a:p>
            <a:pPr lvl="0" algn="just"/>
            <a:r>
              <a:rPr lang="en-IN" sz="1800" b="1" dirty="0"/>
              <a:t>Measured Service</a:t>
            </a:r>
            <a:r>
              <a:rPr lang="en-IN" sz="1800" dirty="0"/>
              <a:t>: Provider Transparently </a:t>
            </a:r>
            <a:r>
              <a:rPr lang="en-IN" sz="1800" b="1" u="sng" dirty="0"/>
              <a:t>Meters and Measures Services</a:t>
            </a:r>
            <a:r>
              <a:rPr lang="en-IN" sz="1800" b="1" dirty="0"/>
              <a:t>,</a:t>
            </a:r>
            <a:r>
              <a:rPr lang="en-IN" sz="1800" dirty="0"/>
              <a:t> Monitors Controls and Documents Service Usage for Billing just like any other </a:t>
            </a:r>
            <a:r>
              <a:rPr lang="en-IN" sz="1800" b="1" u="sng" dirty="0"/>
              <a:t>Utility Metering</a:t>
            </a:r>
            <a:r>
              <a:rPr lang="en-IN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083072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Tapping into an Infinite Storage Capacity</a:t>
            </a:r>
            <a:r>
              <a:rPr lang="en-IN" sz="2700" b="1" i="0" dirty="0">
                <a:solidFill>
                  <a:srgbClr val="333333"/>
                </a:solidFill>
                <a:effectLst/>
                <a:latin typeface="robotoregular"/>
              </a:rPr>
              <a:t> 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algn="just"/>
            <a:endParaRPr lang="en-IN" sz="1800" b="1" i="1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more than a Decade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the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Ease and Elasticity of Cloud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torage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has Slowly been Drawing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nterprise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sers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away from their beloved in-house data </a:t>
            </a:r>
            <a:r>
              <a:rPr lang="en-IN" sz="1800" dirty="0" err="1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centers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algn="just"/>
            <a:endParaRPr lang="en-IN" sz="1800" dirty="0">
              <a:solidFill>
                <a:srgbClr val="0D0D0D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that Allure has become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Stronger as Data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olumes have Grown and Storage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ystems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have become more Complex.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Long-term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ontraction in the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Storage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egment is being offset by the uptake of Storage in Public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louds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 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60881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Tapping into an Infinite Storage Capacity</a:t>
            </a:r>
            <a:r>
              <a:rPr lang="en-IN" sz="2700" b="1" i="0" dirty="0">
                <a:solidFill>
                  <a:srgbClr val="333333"/>
                </a:solidFill>
                <a:effectLst/>
                <a:latin typeface="robotoregular"/>
              </a:rPr>
              <a:t> 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algn="just"/>
            <a:endParaRPr lang="en-IN" sz="1800" dirty="0">
              <a:solidFill>
                <a:srgbClr val="0D0D0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Watson Cloud Foundations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said there are valid reasons for staying on Premise and we’ll get to those in a moment but according to him,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Cost is Not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 of Them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algn="just"/>
            <a:endParaRPr lang="en-IN" sz="1800" dirty="0">
              <a:solidFill>
                <a:srgbClr val="0D0D0D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“They aren’t called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hyperscale's for nothing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,” he explained. “They do have the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enefit of the Economy of Scale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.”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52720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Tapping into an Infinite Storage Capacity</a:t>
            </a:r>
            <a:r>
              <a:rPr lang="en-IN" sz="2700" b="1" i="0" dirty="0">
                <a:solidFill>
                  <a:srgbClr val="333333"/>
                </a:solidFill>
                <a:effectLst/>
                <a:latin typeface="robotoregular"/>
              </a:rPr>
              <a:t> 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algn="just"/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Watson put it, “it’s a lot easier to just wave your credit card at a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loud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rovider than to Build out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our Own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nfrastructure.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” </a:t>
            </a:r>
          </a:p>
          <a:p>
            <a:pPr algn="just"/>
            <a:endParaRPr lang="en-IN" sz="1800" dirty="0">
              <a:solidFill>
                <a:srgbClr val="0D0D0D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Myriad of Decisions about how to Design and outfit the Storage (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lash versus Spinning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isk, Internal versus External, Capacity versus Input / Output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perations per Second-IOPS, and so on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have Conveniently been made by the Cloud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rovider. </a:t>
            </a:r>
          </a:p>
          <a:p>
            <a:pPr algn="just"/>
            <a:endParaRPr lang="en-IN" sz="1800" dirty="0">
              <a:solidFill>
                <a:srgbClr val="0D0D0D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 a result, the effort of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lanning and Deploying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torage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not to mention, the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eeded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apital </a:t>
            </a:r>
            <a:r>
              <a:rPr lang="en-IN" sz="1800" b="1" i="1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xpenditure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can be Completely avoided.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89802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13" y="675863"/>
            <a:ext cx="9598925" cy="1085128"/>
          </a:xfrm>
        </p:spPr>
        <p:txBody>
          <a:bodyPr>
            <a:normAutofit/>
          </a:bodyPr>
          <a:lstStyle/>
          <a:p>
            <a:pPr algn="ctr"/>
            <a:r>
              <a:rPr lang="en-IN" sz="2700" b="1" i="0" cap="none" dirty="0">
                <a:solidFill>
                  <a:srgbClr val="333333"/>
                </a:solidFill>
                <a:effectLst/>
                <a:latin typeface="robotoregular"/>
              </a:rPr>
              <a:t>Tapping into an Infinite Storage Capacity</a:t>
            </a:r>
            <a:r>
              <a:rPr lang="en-IN" sz="2700" b="1" i="0" dirty="0">
                <a:solidFill>
                  <a:srgbClr val="333333"/>
                </a:solidFill>
                <a:effectLst/>
                <a:latin typeface="robotoregular"/>
              </a:rPr>
              <a:t> </a:t>
            </a:r>
            <a:endParaRPr lang="en-US" sz="27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524002"/>
            <a:ext cx="9603275" cy="3843128"/>
          </a:xfrm>
        </p:spPr>
        <p:txBody>
          <a:bodyPr>
            <a:noAutofit/>
          </a:bodyPr>
          <a:lstStyle/>
          <a:p>
            <a:pPr algn="just"/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When Amazon launched its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Simple Storage Servers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(S3) in 2006, it came with Service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evel </a:t>
            </a:r>
            <a:r>
              <a:rPr lang="en-IN" sz="1800" dirty="0">
                <a:solidFill>
                  <a:srgbClr val="0D0D0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uarantees that promised fourteen-nines (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99.999999999999%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data integrity, a level that was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nearly impossible to match on premise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algn="just"/>
            <a:endParaRPr lang="en-IN" sz="1800" dirty="0">
              <a:solidFill>
                <a:srgbClr val="0D0D0D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Watson pointed out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at the time,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in-house storage was aiming for five-nines or perhaps six-nines, just for system uptime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algn="just"/>
            <a:endParaRPr lang="en-IN" sz="1800" dirty="0">
              <a:solidFill>
                <a:srgbClr val="0D0D0D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compete, storage vendors offered </a:t>
            </a:r>
            <a:r>
              <a:rPr lang="en-IN" sz="1800" b="1" i="1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enterprise customers things like erasure coding and various disaster recovery schemes</a:t>
            </a:r>
            <a:r>
              <a:rPr lang="en-IN" sz="1800" dirty="0">
                <a:solidFill>
                  <a:srgbClr val="0D0D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but such features also increased system complexity.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7237413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Custom 10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84582C"/>
      </a:accent2>
      <a:accent3>
        <a:srgbClr val="002060"/>
      </a:accent3>
      <a:accent4>
        <a:srgbClr val="586EA6"/>
      </a:accent4>
      <a:accent5>
        <a:srgbClr val="586EA6"/>
      </a:accent5>
      <a:accent6>
        <a:srgbClr val="6892A0"/>
      </a:accent6>
      <a:hlink>
        <a:srgbClr val="B71E42"/>
      </a:hlink>
      <a:folHlink>
        <a:srgbClr val="586EA6"/>
      </a:folHlink>
    </a:clrScheme>
    <a:fontScheme name="Default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>
    <a:spDef>
      <a:spPr>
        <a:solidFill>
          <a:srgbClr val="B71E4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>
        <a:ln w="31750"/>
      </a:spPr>
      <a:bodyPr/>
      <a:lstStyle/>
      <a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F66921596_My invention presentation_AAS_v5" id="{87E5ADC5-22B1-48B6-A377-CC62C9F76903}" vid="{35D6D025-A430-4CAD-B81F-81678F6B39C9}"/>
    </a:ext>
  </a:extLst>
</a:theme>
</file>

<file path=ppt/theme/theme2.xml><?xml version="1.0" encoding="utf-8"?>
<a:theme xmlns:a="http://schemas.openxmlformats.org/drawingml/2006/main" name="Academic Literature 16x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F03431380.potx" id="{B573BD99-E105-4D2A-964B-B901A176567A}" vid="{B1D363B9-18DE-4874-9E2B-FD69B5C6548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59C8665-7E41-4E8E-957E-307F6F826AF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A1DB373-C1A1-4924-9AF2-F04368201509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CFA01955-FFEB-4169-B0BF-D790410D62E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{7EB00C54-0E32-4713-B688-67C713E3E415}tf66921596_win32</Template>
  <TotalTime>1107</TotalTime>
  <Words>2002</Words>
  <Application>Microsoft Office PowerPoint</Application>
  <PresentationFormat>Widescreen</PresentationFormat>
  <Paragraphs>185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43" baseType="lpstr">
      <vt:lpstr>Arial</vt:lpstr>
      <vt:lpstr>Arial Narrow</vt:lpstr>
      <vt:lpstr>Calibri</vt:lpstr>
      <vt:lpstr>Century Gothic</vt:lpstr>
      <vt:lpstr>Euphemia</vt:lpstr>
      <vt:lpstr>Gill Sans MT</vt:lpstr>
      <vt:lpstr>Plantagenet Cherokee</vt:lpstr>
      <vt:lpstr>robotoregular</vt:lpstr>
      <vt:lpstr>Wingdings</vt:lpstr>
      <vt:lpstr>Gallery</vt:lpstr>
      <vt:lpstr>Academic Literature 16x9</vt:lpstr>
      <vt:lpstr>Welcome to the Participants</vt:lpstr>
      <vt:lpstr>B. Cloud Computing Management Audit</vt:lpstr>
      <vt:lpstr>II. Adopting the Cloud</vt:lpstr>
      <vt:lpstr>Tapping into an Infinite Storage Capacity </vt:lpstr>
      <vt:lpstr>Tapping into an Infinite Storage Capacity </vt:lpstr>
      <vt:lpstr>Tapping into an Infinite Storage Capacity </vt:lpstr>
      <vt:lpstr>Tapping into an Infinite Storage Capacity </vt:lpstr>
      <vt:lpstr>Tapping into an Infinite Storage Capacity </vt:lpstr>
      <vt:lpstr>Tapping into an Infinite Storage Capacity </vt:lpstr>
      <vt:lpstr>Tapping into an Infinite Storage Capacity </vt:lpstr>
      <vt:lpstr>Tapping into an Infinite Storage Capacity </vt:lpstr>
      <vt:lpstr>Tapping into an Infinite Storage Capacity </vt:lpstr>
      <vt:lpstr>Tapping into an Infinite Storage Capacity </vt:lpstr>
      <vt:lpstr>Tapping into an Infinite Storage Capacity </vt:lpstr>
      <vt:lpstr>Tapping into an Infinite Storage Capacity </vt:lpstr>
      <vt:lpstr>Tapping into an Infinite Storage Capacity </vt:lpstr>
      <vt:lpstr>Tapping into an Infinite Storage Capacity </vt:lpstr>
      <vt:lpstr>Tapping into an Infinite Storage Capacity </vt:lpstr>
      <vt:lpstr>Tapping into an Infinite Storage Capacity </vt:lpstr>
      <vt:lpstr>Tapping into an Infinite Storage Capacity </vt:lpstr>
      <vt:lpstr>Tapping into an Infinite Storage Capacity </vt:lpstr>
      <vt:lpstr>Cost Effective Pay-As-You-Use Billing Models</vt:lpstr>
      <vt:lpstr>Cost Effective Pay-As-You-Use Billing Models</vt:lpstr>
      <vt:lpstr>Cost Effective Pay-As-You-Use Billing Models</vt:lpstr>
      <vt:lpstr>Cost Effective Pay-As-You-Use Billing Models</vt:lpstr>
      <vt:lpstr>Cost Effective Pay-As-You-Use Billing Models</vt:lpstr>
      <vt:lpstr>Cost Effective Pay-As-You-Use Billing Models</vt:lpstr>
      <vt:lpstr>Cost Effective Pay-As-You-Use Billing Models</vt:lpstr>
      <vt:lpstr>Cost Effective Pay-As-You-Use Billing Models</vt:lpstr>
      <vt:lpstr>Cost Effective Pay-As-You-Use Billing Models</vt:lpstr>
      <vt:lpstr>Cost Effective Pay-As-You-Use Billing Models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Non-Deliverable Forward (NDF) market</dc:title>
  <dc:creator>Indu Sekhar Dantu</dc:creator>
  <cp:lastModifiedBy>Indu Sekhar Dantu</cp:lastModifiedBy>
  <cp:revision>37</cp:revision>
  <dcterms:created xsi:type="dcterms:W3CDTF">2020-10-01T03:17:05Z</dcterms:created>
  <dcterms:modified xsi:type="dcterms:W3CDTF">2021-03-01T12:18:20Z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