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2"/>
  </p:notesMasterIdLst>
  <p:handoutMasterIdLst>
    <p:handoutMasterId r:id="rId43"/>
  </p:handoutMasterIdLst>
  <p:sldIdLst>
    <p:sldId id="629" r:id="rId6"/>
    <p:sldId id="366" r:id="rId7"/>
    <p:sldId id="256" r:id="rId8"/>
    <p:sldId id="368" r:id="rId9"/>
    <p:sldId id="630" r:id="rId10"/>
    <p:sldId id="369" r:id="rId11"/>
    <p:sldId id="631" r:id="rId12"/>
    <p:sldId id="370" r:id="rId13"/>
    <p:sldId id="371" r:id="rId14"/>
    <p:sldId id="632" r:id="rId15"/>
    <p:sldId id="372" r:id="rId16"/>
    <p:sldId id="633" r:id="rId17"/>
    <p:sldId id="373" r:id="rId18"/>
    <p:sldId id="634" r:id="rId19"/>
    <p:sldId id="374" r:id="rId20"/>
    <p:sldId id="375" r:id="rId21"/>
    <p:sldId id="367" r:id="rId22"/>
    <p:sldId id="388" r:id="rId23"/>
    <p:sldId id="635" r:id="rId24"/>
    <p:sldId id="389" r:id="rId25"/>
    <p:sldId id="641" r:id="rId26"/>
    <p:sldId id="390" r:id="rId27"/>
    <p:sldId id="391" r:id="rId28"/>
    <p:sldId id="392" r:id="rId29"/>
    <p:sldId id="393" r:id="rId30"/>
    <p:sldId id="642" r:id="rId31"/>
    <p:sldId id="384" r:id="rId32"/>
    <p:sldId id="639" r:id="rId33"/>
    <p:sldId id="640" r:id="rId34"/>
    <p:sldId id="638" r:id="rId35"/>
    <p:sldId id="385" r:id="rId36"/>
    <p:sldId id="386" r:id="rId37"/>
    <p:sldId id="637" r:id="rId38"/>
    <p:sldId id="387" r:id="rId39"/>
    <p:sldId id="636" r:id="rId40"/>
    <p:sldId id="26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F8FEEE86-9D1F-4E78-A946-9E3B764AB03C}"/>
    <pc:docChg chg="custSel addSld delSld modSld sldOrd">
      <pc:chgData name="Indu Sekhar Dantu" userId="4218edbc7ffe59d5" providerId="LiveId" clId="{F8FEEE86-9D1F-4E78-A946-9E3B764AB03C}" dt="2021-03-01T08:54:13.410" v="1057" actId="6549"/>
      <pc:docMkLst>
        <pc:docMk/>
      </pc:docMkLst>
      <pc:sldChg chg="modSp mod">
        <pc:chgData name="Indu Sekhar Dantu" userId="4218edbc7ffe59d5" providerId="LiveId" clId="{F8FEEE86-9D1F-4E78-A946-9E3B764AB03C}" dt="2021-02-22T15:43:11.050" v="47" actId="20577"/>
        <pc:sldMkLst>
          <pc:docMk/>
          <pc:sldMk cId="410429437" sldId="256"/>
        </pc:sldMkLst>
        <pc:spChg chg="mod">
          <ac:chgData name="Indu Sekhar Dantu" userId="4218edbc7ffe59d5" providerId="LiveId" clId="{F8FEEE86-9D1F-4E78-A946-9E3B764AB03C}" dt="2021-02-22T15:43:11.050" v="47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del mod">
        <pc:chgData name="Indu Sekhar Dantu" userId="4218edbc7ffe59d5" providerId="LiveId" clId="{F8FEEE86-9D1F-4E78-A946-9E3B764AB03C}" dt="2021-03-01T04:14:22.897" v="308" actId="47"/>
        <pc:sldMkLst>
          <pc:docMk/>
          <pc:sldMk cId="876088118" sldId="364"/>
        </pc:sldMkLst>
        <pc:spChg chg="mod">
          <ac:chgData name="Indu Sekhar Dantu" userId="4218edbc7ffe59d5" providerId="LiveId" clId="{F8FEEE86-9D1F-4E78-A946-9E3B764AB03C}" dt="2021-02-22T15:55:43.174" v="107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F8FEEE86-9D1F-4E78-A946-9E3B764AB03C}" dt="2021-02-22T15:56:05.210" v="110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F8FEEE86-9D1F-4E78-A946-9E3B764AB03C}" dt="2021-02-22T15:55:54.596" v="108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F8FEEE86-9D1F-4E78-A946-9E3B764AB03C}" dt="2021-02-22T16:22:57.913" v="232" actId="20577"/>
        <pc:sldMkLst>
          <pc:docMk/>
          <pc:sldMk cId="738520826" sldId="366"/>
        </pc:sldMkLst>
        <pc:spChg chg="mod">
          <ac:chgData name="Indu Sekhar Dantu" userId="4218edbc7ffe59d5" providerId="LiveId" clId="{F8FEEE86-9D1F-4E78-A946-9E3B764AB03C}" dt="2021-02-22T16:22:57.913" v="232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F8FEEE86-9D1F-4E78-A946-9E3B764AB03C}" dt="2021-03-01T05:39:18.001" v="672" actId="20577"/>
        <pc:sldMkLst>
          <pc:docMk/>
          <pc:sldMk cId="127373828" sldId="367"/>
        </pc:sldMkLst>
        <pc:spChg chg="mod">
          <ac:chgData name="Indu Sekhar Dantu" userId="4218edbc7ffe59d5" providerId="LiveId" clId="{F8FEEE86-9D1F-4E78-A946-9E3B764AB03C}" dt="2021-02-22T15:56:27.081" v="199" actId="20577"/>
          <ac:spMkLst>
            <pc:docMk/>
            <pc:sldMk cId="127373828" sldId="367"/>
            <ac:spMk id="2" creationId="{B569CD3E-5E33-4EB5-A2CE-C636605E633F}"/>
          </ac:spMkLst>
        </pc:spChg>
        <pc:spChg chg="mod">
          <ac:chgData name="Indu Sekhar Dantu" userId="4218edbc7ffe59d5" providerId="LiveId" clId="{F8FEEE86-9D1F-4E78-A946-9E3B764AB03C}" dt="2021-03-01T05:39:18.001" v="672" actId="20577"/>
          <ac:spMkLst>
            <pc:docMk/>
            <pc:sldMk cId="127373828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4:17:53.985" v="341" actId="113"/>
        <pc:sldMkLst>
          <pc:docMk/>
          <pc:sldMk cId="3292213745" sldId="368"/>
        </pc:sldMkLst>
        <pc:spChg chg="mod">
          <ac:chgData name="Indu Sekhar Dantu" userId="4218edbc7ffe59d5" providerId="LiveId" clId="{F8FEEE86-9D1F-4E78-A946-9E3B764AB03C}" dt="2021-03-01T04:17:53.985" v="341" actId="113"/>
          <ac:spMkLst>
            <pc:docMk/>
            <pc:sldMk cId="3292213745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4:59:30.534" v="400" actId="113"/>
        <pc:sldMkLst>
          <pc:docMk/>
          <pc:sldMk cId="2394363834" sldId="369"/>
        </pc:sldMkLst>
        <pc:spChg chg="mod">
          <ac:chgData name="Indu Sekhar Dantu" userId="4218edbc7ffe59d5" providerId="LiveId" clId="{F8FEEE86-9D1F-4E78-A946-9E3B764AB03C}" dt="2021-03-01T04:59:30.534" v="400" actId="113"/>
          <ac:spMkLst>
            <pc:docMk/>
            <pc:sldMk cId="2394363834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10:36.607" v="427" actId="6549"/>
        <pc:sldMkLst>
          <pc:docMk/>
          <pc:sldMk cId="1933958856" sldId="370"/>
        </pc:sldMkLst>
        <pc:spChg chg="mod">
          <ac:chgData name="Indu Sekhar Dantu" userId="4218edbc7ffe59d5" providerId="LiveId" clId="{F8FEEE86-9D1F-4E78-A946-9E3B764AB03C}" dt="2021-03-01T05:10:36.607" v="427" actId="6549"/>
          <ac:spMkLst>
            <pc:docMk/>
            <pc:sldMk cId="1933958856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25:00.610" v="510" actId="113"/>
        <pc:sldMkLst>
          <pc:docMk/>
          <pc:sldMk cId="1490072192" sldId="371"/>
        </pc:sldMkLst>
        <pc:spChg chg="mod">
          <ac:chgData name="Indu Sekhar Dantu" userId="4218edbc7ffe59d5" providerId="LiveId" clId="{F8FEEE86-9D1F-4E78-A946-9E3B764AB03C}" dt="2021-03-01T05:25:00.610" v="510" actId="113"/>
          <ac:spMkLst>
            <pc:docMk/>
            <pc:sldMk cId="1490072192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7:58:35.277" v="803" actId="20577"/>
        <pc:sldMkLst>
          <pc:docMk/>
          <pc:sldMk cId="2758314202" sldId="372"/>
        </pc:sldMkLst>
        <pc:spChg chg="mod">
          <ac:chgData name="Indu Sekhar Dantu" userId="4218edbc7ffe59d5" providerId="LiveId" clId="{F8FEEE86-9D1F-4E78-A946-9E3B764AB03C}" dt="2021-03-01T07:58:35.277" v="803" actId="20577"/>
          <ac:spMkLst>
            <pc:docMk/>
            <pc:sldMk cId="2758314202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35:05.329" v="600" actId="113"/>
        <pc:sldMkLst>
          <pc:docMk/>
          <pc:sldMk cId="3687515587" sldId="373"/>
        </pc:sldMkLst>
        <pc:spChg chg="mod">
          <ac:chgData name="Indu Sekhar Dantu" userId="4218edbc7ffe59d5" providerId="LiveId" clId="{F8FEEE86-9D1F-4E78-A946-9E3B764AB03C}" dt="2021-03-01T05:35:05.329" v="600" actId="113"/>
          <ac:spMkLst>
            <pc:docMk/>
            <pc:sldMk cId="3687515587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36:55.722" v="621" actId="113"/>
        <pc:sldMkLst>
          <pc:docMk/>
          <pc:sldMk cId="2603256706" sldId="374"/>
        </pc:sldMkLst>
        <pc:spChg chg="mod">
          <ac:chgData name="Indu Sekhar Dantu" userId="4218edbc7ffe59d5" providerId="LiveId" clId="{F8FEEE86-9D1F-4E78-A946-9E3B764AB03C}" dt="2021-03-01T05:36:55.722" v="621" actId="113"/>
          <ac:spMkLst>
            <pc:docMk/>
            <pc:sldMk cId="2603256706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37:34.716" v="631" actId="113"/>
        <pc:sldMkLst>
          <pc:docMk/>
          <pc:sldMk cId="2871381731" sldId="375"/>
        </pc:sldMkLst>
        <pc:spChg chg="mod">
          <ac:chgData name="Indu Sekhar Dantu" userId="4218edbc7ffe59d5" providerId="LiveId" clId="{F8FEEE86-9D1F-4E78-A946-9E3B764AB03C}" dt="2021-03-01T05:37:34.716" v="631" actId="113"/>
          <ac:spMkLst>
            <pc:docMk/>
            <pc:sldMk cId="2871381731" sldId="375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FEEE86-9D1F-4E78-A946-9E3B764AB03C}" dt="2021-02-28T15:55:11.387" v="255" actId="2696"/>
        <pc:sldMkLst>
          <pc:docMk/>
          <pc:sldMk cId="624805240" sldId="376"/>
        </pc:sldMkLst>
      </pc:sldChg>
      <pc:sldChg chg="add del">
        <pc:chgData name="Indu Sekhar Dantu" userId="4218edbc7ffe59d5" providerId="LiveId" clId="{F8FEEE86-9D1F-4E78-A946-9E3B764AB03C}" dt="2021-03-01T04:14:16.458" v="302" actId="47"/>
        <pc:sldMkLst>
          <pc:docMk/>
          <pc:sldMk cId="1271058802" sldId="376"/>
        </pc:sldMkLst>
      </pc:sldChg>
      <pc:sldChg chg="add del">
        <pc:chgData name="Indu Sekhar Dantu" userId="4218edbc7ffe59d5" providerId="LiveId" clId="{F8FEEE86-9D1F-4E78-A946-9E3B764AB03C}" dt="2021-02-28T15:55:11.387" v="255" actId="2696"/>
        <pc:sldMkLst>
          <pc:docMk/>
          <pc:sldMk cId="1738484586" sldId="377"/>
        </pc:sldMkLst>
      </pc:sldChg>
      <pc:sldChg chg="add del">
        <pc:chgData name="Indu Sekhar Dantu" userId="4218edbc7ffe59d5" providerId="LiveId" clId="{F8FEEE86-9D1F-4E78-A946-9E3B764AB03C}" dt="2021-03-01T04:14:17.078" v="303" actId="47"/>
        <pc:sldMkLst>
          <pc:docMk/>
          <pc:sldMk cId="2019683274" sldId="377"/>
        </pc:sldMkLst>
      </pc:sldChg>
      <pc:sldChg chg="add del">
        <pc:chgData name="Indu Sekhar Dantu" userId="4218edbc7ffe59d5" providerId="LiveId" clId="{F8FEEE86-9D1F-4E78-A946-9E3B764AB03C}" dt="2021-02-28T15:55:11.387" v="255" actId="2696"/>
        <pc:sldMkLst>
          <pc:docMk/>
          <pc:sldMk cId="163383122" sldId="378"/>
        </pc:sldMkLst>
      </pc:sldChg>
      <pc:sldChg chg="add del">
        <pc:chgData name="Indu Sekhar Dantu" userId="4218edbc7ffe59d5" providerId="LiveId" clId="{F8FEEE86-9D1F-4E78-A946-9E3B764AB03C}" dt="2021-03-01T04:14:17.839" v="304" actId="47"/>
        <pc:sldMkLst>
          <pc:docMk/>
          <pc:sldMk cId="4121697159" sldId="378"/>
        </pc:sldMkLst>
      </pc:sldChg>
      <pc:sldChg chg="add del">
        <pc:chgData name="Indu Sekhar Dantu" userId="4218edbc7ffe59d5" providerId="LiveId" clId="{F8FEEE86-9D1F-4E78-A946-9E3B764AB03C}" dt="2021-02-28T15:55:11.387" v="255" actId="2696"/>
        <pc:sldMkLst>
          <pc:docMk/>
          <pc:sldMk cId="76078325" sldId="379"/>
        </pc:sldMkLst>
      </pc:sldChg>
      <pc:sldChg chg="add del">
        <pc:chgData name="Indu Sekhar Dantu" userId="4218edbc7ffe59d5" providerId="LiveId" clId="{F8FEEE86-9D1F-4E78-A946-9E3B764AB03C}" dt="2021-03-01T04:14:18.860" v="305" actId="47"/>
        <pc:sldMkLst>
          <pc:docMk/>
          <pc:sldMk cId="740329721" sldId="379"/>
        </pc:sldMkLst>
      </pc:sldChg>
      <pc:sldChg chg="add del">
        <pc:chgData name="Indu Sekhar Dantu" userId="4218edbc7ffe59d5" providerId="LiveId" clId="{F8FEEE86-9D1F-4E78-A946-9E3B764AB03C}" dt="2021-03-01T04:14:20.253" v="306" actId="47"/>
        <pc:sldMkLst>
          <pc:docMk/>
          <pc:sldMk cId="2604790227" sldId="380"/>
        </pc:sldMkLst>
      </pc:sldChg>
      <pc:sldChg chg="add del">
        <pc:chgData name="Indu Sekhar Dantu" userId="4218edbc7ffe59d5" providerId="LiveId" clId="{F8FEEE86-9D1F-4E78-A946-9E3B764AB03C}" dt="2021-02-28T15:55:11.387" v="255" actId="2696"/>
        <pc:sldMkLst>
          <pc:docMk/>
          <pc:sldMk cId="3687882368" sldId="380"/>
        </pc:sldMkLst>
      </pc:sldChg>
      <pc:sldChg chg="add del">
        <pc:chgData name="Indu Sekhar Dantu" userId="4218edbc7ffe59d5" providerId="LiveId" clId="{F8FEEE86-9D1F-4E78-A946-9E3B764AB03C}" dt="2021-02-28T15:55:11.387" v="255" actId="2696"/>
        <pc:sldMkLst>
          <pc:docMk/>
          <pc:sldMk cId="2263858435" sldId="381"/>
        </pc:sldMkLst>
      </pc:sldChg>
      <pc:sldChg chg="add del">
        <pc:chgData name="Indu Sekhar Dantu" userId="4218edbc7ffe59d5" providerId="LiveId" clId="{F8FEEE86-9D1F-4E78-A946-9E3B764AB03C}" dt="2021-03-01T04:14:21.246" v="307" actId="47"/>
        <pc:sldMkLst>
          <pc:docMk/>
          <pc:sldMk cId="4253567643" sldId="381"/>
        </pc:sldMkLst>
      </pc:sldChg>
      <pc:sldChg chg="add del">
        <pc:chgData name="Indu Sekhar Dantu" userId="4218edbc7ffe59d5" providerId="LiveId" clId="{F8FEEE86-9D1F-4E78-A946-9E3B764AB03C}" dt="2021-02-28T16:03:32.870" v="300" actId="47"/>
        <pc:sldMkLst>
          <pc:docMk/>
          <pc:sldMk cId="2101786976" sldId="382"/>
        </pc:sldMkLst>
      </pc:sldChg>
      <pc:sldChg chg="add del">
        <pc:chgData name="Indu Sekhar Dantu" userId="4218edbc7ffe59d5" providerId="LiveId" clId="{F8FEEE86-9D1F-4E78-A946-9E3B764AB03C}" dt="2021-02-28T16:03:34.712" v="301" actId="47"/>
        <pc:sldMkLst>
          <pc:docMk/>
          <pc:sldMk cId="2715487110" sldId="383"/>
        </pc:sldMkLst>
      </pc:sldChg>
      <pc:sldChg chg="modSp add mod">
        <pc:chgData name="Indu Sekhar Dantu" userId="4218edbc7ffe59d5" providerId="LiveId" clId="{F8FEEE86-9D1F-4E78-A946-9E3B764AB03C}" dt="2021-03-01T08:02:46.768" v="916" actId="20577"/>
        <pc:sldMkLst>
          <pc:docMk/>
          <pc:sldMk cId="3740060590" sldId="384"/>
        </pc:sldMkLst>
        <pc:spChg chg="mod">
          <ac:chgData name="Indu Sekhar Dantu" userId="4218edbc7ffe59d5" providerId="LiveId" clId="{F8FEEE86-9D1F-4E78-A946-9E3B764AB03C}" dt="2021-03-01T08:02:46.768" v="916" actId="20577"/>
          <ac:spMkLst>
            <pc:docMk/>
            <pc:sldMk cId="3740060590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52:56.464" v="788" actId="20577"/>
        <pc:sldMkLst>
          <pc:docMk/>
          <pc:sldMk cId="4144319345" sldId="385"/>
        </pc:sldMkLst>
        <pc:spChg chg="mod">
          <ac:chgData name="Indu Sekhar Dantu" userId="4218edbc7ffe59d5" providerId="LiveId" clId="{F8FEEE86-9D1F-4E78-A946-9E3B764AB03C}" dt="2021-03-01T05:52:56.464" v="788" actId="20577"/>
          <ac:spMkLst>
            <pc:docMk/>
            <pc:sldMk cId="4144319345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50:36.951" v="739" actId="20577"/>
        <pc:sldMkLst>
          <pc:docMk/>
          <pc:sldMk cId="741978429" sldId="386"/>
        </pc:sldMkLst>
        <pc:spChg chg="mod">
          <ac:chgData name="Indu Sekhar Dantu" userId="4218edbc7ffe59d5" providerId="LiveId" clId="{F8FEEE86-9D1F-4E78-A946-9E3B764AB03C}" dt="2021-03-01T05:50:36.951" v="739" actId="20577"/>
          <ac:spMkLst>
            <pc:docMk/>
            <pc:sldMk cId="741978429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FEEE86-9D1F-4E78-A946-9E3B764AB03C}" dt="2021-03-01T05:48:34.252" v="699" actId="12"/>
        <pc:sldMkLst>
          <pc:docMk/>
          <pc:sldMk cId="885340364" sldId="387"/>
        </pc:sldMkLst>
        <pc:spChg chg="mod">
          <ac:chgData name="Indu Sekhar Dantu" userId="4218edbc7ffe59d5" providerId="LiveId" clId="{F8FEEE86-9D1F-4E78-A946-9E3B764AB03C}" dt="2021-03-01T05:48:34.252" v="699" actId="12"/>
          <ac:spMkLst>
            <pc:docMk/>
            <pc:sldMk cId="885340364" sldId="387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163508567" sldId="388"/>
        </pc:sldMkLst>
      </pc:sldChg>
      <pc:sldChg chg="modSp mod">
        <pc:chgData name="Indu Sekhar Dantu" userId="4218edbc7ffe59d5" providerId="LiveId" clId="{F8FEEE86-9D1F-4E78-A946-9E3B764AB03C}" dt="2021-03-01T08:01:01.046" v="875" actId="21"/>
        <pc:sldMkLst>
          <pc:docMk/>
          <pc:sldMk cId="411479554" sldId="388"/>
        </pc:sldMkLst>
        <pc:spChg chg="mod">
          <ac:chgData name="Indu Sekhar Dantu" userId="4218edbc7ffe59d5" providerId="LiveId" clId="{F8FEEE86-9D1F-4E78-A946-9E3B764AB03C}" dt="2021-03-01T08:01:01.046" v="875" actId="21"/>
          <ac:spMkLst>
            <pc:docMk/>
            <pc:sldMk cId="411479554" sldId="38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8:06:30.174" v="972" actId="113"/>
        <pc:sldMkLst>
          <pc:docMk/>
          <pc:sldMk cId="3421300670" sldId="389"/>
        </pc:sldMkLst>
        <pc:spChg chg="mod">
          <ac:chgData name="Indu Sekhar Dantu" userId="4218edbc7ffe59d5" providerId="LiveId" clId="{F8FEEE86-9D1F-4E78-A946-9E3B764AB03C}" dt="2021-03-01T08:06:30.174" v="972" actId="113"/>
          <ac:spMkLst>
            <pc:docMk/>
            <pc:sldMk cId="3421300670" sldId="389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4248290321" sldId="389"/>
        </pc:sldMkLst>
      </pc:sldChg>
      <pc:sldChg chg="modSp mod">
        <pc:chgData name="Indu Sekhar Dantu" userId="4218edbc7ffe59d5" providerId="LiveId" clId="{F8FEEE86-9D1F-4E78-A946-9E3B764AB03C}" dt="2021-03-01T08:52:30.037" v="1042" actId="113"/>
        <pc:sldMkLst>
          <pc:docMk/>
          <pc:sldMk cId="751505171" sldId="390"/>
        </pc:sldMkLst>
        <pc:spChg chg="mod">
          <ac:chgData name="Indu Sekhar Dantu" userId="4218edbc7ffe59d5" providerId="LiveId" clId="{F8FEEE86-9D1F-4E78-A946-9E3B764AB03C}" dt="2021-03-01T08:52:30.037" v="1042" actId="113"/>
          <ac:spMkLst>
            <pc:docMk/>
            <pc:sldMk cId="751505171" sldId="390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1500877487" sldId="390"/>
        </pc:sldMkLst>
      </pc:sldChg>
      <pc:sldChg chg="modSp mod">
        <pc:chgData name="Indu Sekhar Dantu" userId="4218edbc7ffe59d5" providerId="LiveId" clId="{F8FEEE86-9D1F-4E78-A946-9E3B764AB03C}" dt="2021-03-01T08:04:23.414" v="951" actId="20577"/>
        <pc:sldMkLst>
          <pc:docMk/>
          <pc:sldMk cId="1094800908" sldId="391"/>
        </pc:sldMkLst>
        <pc:spChg chg="mod">
          <ac:chgData name="Indu Sekhar Dantu" userId="4218edbc7ffe59d5" providerId="LiveId" clId="{F8FEEE86-9D1F-4E78-A946-9E3B764AB03C}" dt="2021-03-01T08:04:23.414" v="951" actId="20577"/>
          <ac:spMkLst>
            <pc:docMk/>
            <pc:sldMk cId="1094800908" sldId="391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2420613475" sldId="391"/>
        </pc:sldMkLst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2786610840" sldId="392"/>
        </pc:sldMkLst>
      </pc:sldChg>
      <pc:sldChg chg="addSp delSp modSp mod">
        <pc:chgData name="Indu Sekhar Dantu" userId="4218edbc7ffe59d5" providerId="LiveId" clId="{F8FEEE86-9D1F-4E78-A946-9E3B764AB03C}" dt="2021-03-01T08:53:02.987" v="1050" actId="14100"/>
        <pc:sldMkLst>
          <pc:docMk/>
          <pc:sldMk cId="3455288247" sldId="392"/>
        </pc:sldMkLst>
        <pc:spChg chg="del mod">
          <ac:chgData name="Indu Sekhar Dantu" userId="4218edbc7ffe59d5" providerId="LiveId" clId="{F8FEEE86-9D1F-4E78-A946-9E3B764AB03C}" dt="2021-02-28T16:01:52.701" v="295" actId="478"/>
          <ac:spMkLst>
            <pc:docMk/>
            <pc:sldMk cId="3455288247" sldId="392"/>
            <ac:spMk id="3" creationId="{C3C0199F-A274-44C6-BF37-784A855E6EEA}"/>
          </ac:spMkLst>
        </pc:spChg>
        <pc:picChg chg="add mod">
          <ac:chgData name="Indu Sekhar Dantu" userId="4218edbc7ffe59d5" providerId="LiveId" clId="{F8FEEE86-9D1F-4E78-A946-9E3B764AB03C}" dt="2021-03-01T08:53:02.987" v="1050" actId="14100"/>
          <ac:picMkLst>
            <pc:docMk/>
            <pc:sldMk cId="3455288247" sldId="392"/>
            <ac:picMk id="5" creationId="{DF16CD81-AC31-4948-B785-9AEAF9ECB389}"/>
          </ac:picMkLst>
        </pc:picChg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2377303702" sldId="393"/>
        </pc:sldMkLst>
      </pc:sldChg>
      <pc:sldChg chg="modSp mod">
        <pc:chgData name="Indu Sekhar Dantu" userId="4218edbc7ffe59d5" providerId="LiveId" clId="{F8FEEE86-9D1F-4E78-A946-9E3B764AB03C}" dt="2021-03-01T08:53:58.095" v="1052" actId="20577"/>
        <pc:sldMkLst>
          <pc:docMk/>
          <pc:sldMk cId="3962539934" sldId="393"/>
        </pc:sldMkLst>
        <pc:spChg chg="mod">
          <ac:chgData name="Indu Sekhar Dantu" userId="4218edbc7ffe59d5" providerId="LiveId" clId="{F8FEEE86-9D1F-4E78-A946-9E3B764AB03C}" dt="2021-03-01T08:53:58.095" v="1052" actId="20577"/>
          <ac:spMkLst>
            <pc:docMk/>
            <pc:sldMk cId="3962539934" sldId="393"/>
            <ac:spMk id="3" creationId="{C3C0199F-A274-44C6-BF37-784A855E6EEA}"/>
          </ac:spMkLst>
        </pc:spChg>
      </pc:sldChg>
      <pc:sldChg chg="del">
        <pc:chgData name="Indu Sekhar Dantu" userId="4218edbc7ffe59d5" providerId="LiveId" clId="{F8FEEE86-9D1F-4E78-A946-9E3B764AB03C}" dt="2021-02-28T16:03:30.085" v="298" actId="47"/>
        <pc:sldMkLst>
          <pc:docMk/>
          <pc:sldMk cId="707145837" sldId="394"/>
        </pc:sldMkLst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2781697441" sldId="394"/>
        </pc:sldMkLst>
      </pc:sldChg>
      <pc:sldChg chg="del">
        <pc:chgData name="Indu Sekhar Dantu" userId="4218edbc7ffe59d5" providerId="LiveId" clId="{F8FEEE86-9D1F-4E78-A946-9E3B764AB03C}" dt="2021-02-28T16:03:31.556" v="299" actId="47"/>
        <pc:sldMkLst>
          <pc:docMk/>
          <pc:sldMk cId="665996188" sldId="395"/>
        </pc:sldMkLst>
      </pc:sldChg>
      <pc:sldChg chg="add del">
        <pc:chgData name="Indu Sekhar Dantu" userId="4218edbc7ffe59d5" providerId="LiveId" clId="{F8FEEE86-9D1F-4E78-A946-9E3B764AB03C}" dt="2021-02-28T15:57:47.911" v="276" actId="2696"/>
        <pc:sldMkLst>
          <pc:docMk/>
          <pc:sldMk cId="3413217716" sldId="395"/>
        </pc:sldMkLst>
      </pc:sldChg>
      <pc:sldChg chg="modSp mod">
        <pc:chgData name="Indu Sekhar Dantu" userId="4218edbc7ffe59d5" providerId="LiveId" clId="{F8FEEE86-9D1F-4E78-A946-9E3B764AB03C}" dt="2021-03-01T04:19:20.700" v="373" actId="113"/>
        <pc:sldMkLst>
          <pc:docMk/>
          <pc:sldMk cId="7592248" sldId="630"/>
        </pc:sldMkLst>
        <pc:spChg chg="mod">
          <ac:chgData name="Indu Sekhar Dantu" userId="4218edbc7ffe59d5" providerId="LiveId" clId="{F8FEEE86-9D1F-4E78-A946-9E3B764AB03C}" dt="2021-03-01T04:19:20.700" v="373" actId="113"/>
          <ac:spMkLst>
            <pc:docMk/>
            <pc:sldMk cId="7592248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5:02:24.203" v="408" actId="113"/>
        <pc:sldMkLst>
          <pc:docMk/>
          <pc:sldMk cId="1150141543" sldId="631"/>
        </pc:sldMkLst>
        <pc:spChg chg="mod">
          <ac:chgData name="Indu Sekhar Dantu" userId="4218edbc7ffe59d5" providerId="LiveId" clId="{F8FEEE86-9D1F-4E78-A946-9E3B764AB03C}" dt="2021-03-01T05:02:24.203" v="408" actId="113"/>
          <ac:spMkLst>
            <pc:docMk/>
            <pc:sldMk cId="1150141543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5:25:09.234" v="512" actId="113"/>
        <pc:sldMkLst>
          <pc:docMk/>
          <pc:sldMk cId="1412648528" sldId="632"/>
        </pc:sldMkLst>
        <pc:spChg chg="mod">
          <ac:chgData name="Indu Sekhar Dantu" userId="4218edbc7ffe59d5" providerId="LiveId" clId="{F8FEEE86-9D1F-4E78-A946-9E3B764AB03C}" dt="2021-03-01T05:25:09.234" v="512" actId="113"/>
          <ac:spMkLst>
            <pc:docMk/>
            <pc:sldMk cId="1412648528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5:32:29.304" v="572" actId="113"/>
        <pc:sldMkLst>
          <pc:docMk/>
          <pc:sldMk cId="633366641" sldId="633"/>
        </pc:sldMkLst>
        <pc:spChg chg="mod">
          <ac:chgData name="Indu Sekhar Dantu" userId="4218edbc7ffe59d5" providerId="LiveId" clId="{F8FEEE86-9D1F-4E78-A946-9E3B764AB03C}" dt="2021-03-01T05:32:29.304" v="572" actId="113"/>
          <ac:spMkLst>
            <pc:docMk/>
            <pc:sldMk cId="633366641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5:35:35.975" v="604" actId="113"/>
        <pc:sldMkLst>
          <pc:docMk/>
          <pc:sldMk cId="849176987" sldId="634"/>
        </pc:sldMkLst>
        <pc:spChg chg="mod">
          <ac:chgData name="Indu Sekhar Dantu" userId="4218edbc7ffe59d5" providerId="LiveId" clId="{F8FEEE86-9D1F-4E78-A946-9E3B764AB03C}" dt="2021-03-01T05:35:35.975" v="604" actId="113"/>
          <ac:spMkLst>
            <pc:docMk/>
            <pc:sldMk cId="849176987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8:52:08.043" v="1039" actId="114"/>
        <pc:sldMkLst>
          <pc:docMk/>
          <pc:sldMk cId="1789265906" sldId="635"/>
        </pc:sldMkLst>
        <pc:spChg chg="mod">
          <ac:chgData name="Indu Sekhar Dantu" userId="4218edbc7ffe59d5" providerId="LiveId" clId="{F8FEEE86-9D1F-4E78-A946-9E3B764AB03C}" dt="2021-03-01T08:52:08.043" v="1039" actId="114"/>
          <ac:spMkLst>
            <pc:docMk/>
            <pc:sldMk cId="1789265906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5:48:45.949" v="703" actId="12"/>
        <pc:sldMkLst>
          <pc:docMk/>
          <pc:sldMk cId="2667140967" sldId="636"/>
        </pc:sldMkLst>
        <pc:spChg chg="mod">
          <ac:chgData name="Indu Sekhar Dantu" userId="4218edbc7ffe59d5" providerId="LiveId" clId="{F8FEEE86-9D1F-4E78-A946-9E3B764AB03C}" dt="2021-03-01T05:48:45.949" v="703" actId="12"/>
          <ac:spMkLst>
            <pc:docMk/>
            <pc:sldMk cId="2667140967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5:50:44.660" v="742" actId="20577"/>
        <pc:sldMkLst>
          <pc:docMk/>
          <pc:sldMk cId="867606538" sldId="637"/>
        </pc:sldMkLst>
        <pc:spChg chg="mod">
          <ac:chgData name="Indu Sekhar Dantu" userId="4218edbc7ffe59d5" providerId="LiveId" clId="{F8FEEE86-9D1F-4E78-A946-9E3B764AB03C}" dt="2021-03-01T05:50:44.660" v="742" actId="20577"/>
          <ac:spMkLst>
            <pc:docMk/>
            <pc:sldMk cId="867606538" sldId="637"/>
            <ac:spMk id="3" creationId="{C3C0199F-A274-44C6-BF37-784A855E6EEA}"/>
          </ac:spMkLst>
        </pc:spChg>
      </pc:sldChg>
      <pc:sldChg chg="modSp mod ord">
        <pc:chgData name="Indu Sekhar Dantu" userId="4218edbc7ffe59d5" providerId="LiveId" clId="{F8FEEE86-9D1F-4E78-A946-9E3B764AB03C}" dt="2021-03-01T05:52:48.156" v="785"/>
        <pc:sldMkLst>
          <pc:docMk/>
          <pc:sldMk cId="2720922548" sldId="638"/>
        </pc:sldMkLst>
        <pc:spChg chg="mod">
          <ac:chgData name="Indu Sekhar Dantu" userId="4218edbc7ffe59d5" providerId="LiveId" clId="{F8FEEE86-9D1F-4E78-A946-9E3B764AB03C}" dt="2021-03-01T05:52:43.589" v="783" actId="20577"/>
          <ac:spMkLst>
            <pc:docMk/>
            <pc:sldMk cId="2720922548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8:54:07.954" v="1056" actId="20577"/>
        <pc:sldMkLst>
          <pc:docMk/>
          <pc:sldMk cId="1504999977" sldId="639"/>
        </pc:sldMkLst>
        <pc:spChg chg="mod">
          <ac:chgData name="Indu Sekhar Dantu" userId="4218edbc7ffe59d5" providerId="LiveId" clId="{F8FEEE86-9D1F-4E78-A946-9E3B764AB03C}" dt="2021-03-01T08:54:07.954" v="1056" actId="20577"/>
          <ac:spMkLst>
            <pc:docMk/>
            <pc:sldMk cId="1504999977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8:54:13.410" v="1057" actId="6549"/>
        <pc:sldMkLst>
          <pc:docMk/>
          <pc:sldMk cId="4254086407" sldId="640"/>
        </pc:sldMkLst>
        <pc:spChg chg="mod">
          <ac:chgData name="Indu Sekhar Dantu" userId="4218edbc7ffe59d5" providerId="LiveId" clId="{F8FEEE86-9D1F-4E78-A946-9E3B764AB03C}" dt="2021-03-01T08:54:13.410" v="1057" actId="6549"/>
          <ac:spMkLst>
            <pc:docMk/>
            <pc:sldMk cId="4254086407" sldId="64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8:52:22.425" v="1040" actId="12"/>
        <pc:sldMkLst>
          <pc:docMk/>
          <pc:sldMk cId="1819138174" sldId="641"/>
        </pc:sldMkLst>
        <pc:spChg chg="mod">
          <ac:chgData name="Indu Sekhar Dantu" userId="4218edbc7ffe59d5" providerId="LiveId" clId="{F8FEEE86-9D1F-4E78-A946-9E3B764AB03C}" dt="2021-03-01T08:52:22.425" v="1040" actId="12"/>
          <ac:spMkLst>
            <pc:docMk/>
            <pc:sldMk cId="1819138174" sldId="64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FEEE86-9D1F-4E78-A946-9E3B764AB03C}" dt="2021-03-01T08:54:02.697" v="1054" actId="20577"/>
        <pc:sldMkLst>
          <pc:docMk/>
          <pc:sldMk cId="1290813975" sldId="642"/>
        </pc:sldMkLst>
        <pc:spChg chg="mod">
          <ac:chgData name="Indu Sekhar Dantu" userId="4218edbc7ffe59d5" providerId="LiveId" clId="{F8FEEE86-9D1F-4E78-A946-9E3B764AB03C}" dt="2021-03-01T08:54:02.697" v="1054" actId="20577"/>
          <ac:spMkLst>
            <pc:docMk/>
            <pc:sldMk cId="1290813975" sldId="642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6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21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9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6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3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3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6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0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1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527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12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8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Cutting-Edge Security: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importantly,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and Management of the New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doesn’t fall in their Lap.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are also implementing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ntelligence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help Identify and Track down the Latest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hreats to provide even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4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Suited to Enterprise Unique Needs and Budget: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xperience increased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Periods of Work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Retailers, for Example, will see a major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Uptick in activity around the Holiday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on-premise Network and Storage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nfrastructure, they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have the Ability to Increase or Decrease the Power of Enterprise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Infrastructure as needed. </a:t>
            </a:r>
          </a:p>
        </p:txBody>
      </p:sp>
    </p:spTree>
    <p:extLst>
      <p:ext uri="{BB962C8B-B14F-4D97-AF65-F5344CB8AC3E}">
        <p14:creationId xmlns:p14="http://schemas.microsoft.com/office/powerpoint/2010/main" val="275831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Suited to Enterprise Unique Needs and Budget: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Rather, Enterprise has to maintain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capabilities needed even during slow times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SaaS cloud-based computing,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needs can dictate what they pay for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Enterprise capabilities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busy seasons and save money during slow seasons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6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Disaster Recovery: </a:t>
            </a:r>
          </a:p>
          <a:p>
            <a:pPr marL="0" lvl="0" indent="0" algn="just"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or flood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business could be devastating if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 data on-premise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only do the need to recover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may need to replace infrastructure at a very high cost.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lead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prolonged downtime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increased expenses, and lost revenue.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1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Disaster Recovery: 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cloud-based computing and cloud-based storage,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disaster in the business doesn’t mean that have to go completely dark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 is stored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backed up across several data storage 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disaster at one storage 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be overcome quickly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redundancy thanks to other storage 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backups.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Collaboration Among Teams: </a:t>
            </a: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business requires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teams to collaborate on projects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they have teams in multiple locations, collaboration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 to the success of the business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cloud-based storage, teams in different locations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easily share and collaborate on documents seamlessly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There’s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need to install additional network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connect the on-premise equipment and storage 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off-premise teams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More Efficient Document Storage and Review: </a:t>
            </a:r>
          </a:p>
          <a:p>
            <a:pPr marL="0" lvl="0" indent="0" algn="just">
              <a:buNone/>
            </a:pPr>
            <a:endParaRPr lang="en-IN" sz="1800" b="1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capture and cloud storage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documents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instantly be analysed and stored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 way that makes it easy for the business to access and review documents.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incredibly handy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if they are in the process of going through an audit.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8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service provisioning is a manner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customers access to resources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complete the desired tasks required by the customer.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ardware, Software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Computational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asks can be the form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topological perspective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service provisioning is divided into two parts: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Cloud and Intercloud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b="1" i="1" dirty="0" err="1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used by the client who brings several challenges.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navailability of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Leave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housands of Customers relying Solely on Limited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ssential and Paid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Companies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and Present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axonomies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Federated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rchitectures, Mechanism of Application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rokering, and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Formally, Intercloud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is Defined as in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model 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that, for the purpose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guaranteeing service quality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such as the performance and availability of each service, allows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on-demand reassignment of resources and transfer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workload through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interworking of cloud systems of different cloud providers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based on coordination of each Consumer's requirements for Service </a:t>
            </a:r>
            <a:r>
              <a:rPr lang="en-IN" sz="1800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uality </a:t>
            </a:r>
            <a:r>
              <a:rPr lang="en-IN" sz="1800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SLA and use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nterfaces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6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state-of-the-art thematic taxonomy of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provisioning is presented by classifying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vital key issues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further discussion. 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taxonomy of service provisioning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selection, comprising approaches, objectives, requirements, metrics, techniques, services, and topologies.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approaches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service selection, including brokerage based, SLA matching, and policy based, heuristic, and holistic.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0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techniques involved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service provisioning approaches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include the genetic algorithm, game theory, and multicriteria decision-making.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objectives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availability, scalability, comparison capability, and the Cloud service Providers (CSP's) compliance with the relevant regulations.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requirements include Quality of Service (QoS)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web services (WS), security aspects, pricing, and the elastic capability of the services.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3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etrics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Divided into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spects: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and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0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Provisioning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Fundamentally based on Three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 as a Service (IaaS),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as a Service (PaaS), and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as a Service (SaaS).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may derive from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within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the interaction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service providers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00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6CD81-AC31-4948-B785-9AEAF9ECB3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740"/>
            <a:ext cx="12191999" cy="465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28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505737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Combining Cloud and internet of things, Salvatore Distefano et al. (Is an Associate Professor at University of Messina, Italy), envision and propose a New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oncept “Cloud of Things”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ggregated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eterogeneous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 and Tailored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thing-like Semantics by enabling things as a Service.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3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505737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Moreover, they model the cloud service computing as a sensing and Actuation as a Service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thus provisioning services by the sensors and actuators.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rchitecture is Designed for Pervasive ICT Structure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enerating the nearby Environment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by Sensors and Actuators through cloud.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1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of Service Provisioning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strategic objectives of provisioning cloud services have a paramount importance. </a:t>
            </a:r>
          </a:p>
        </p:txBody>
      </p:sp>
    </p:spTree>
    <p:extLst>
      <p:ext uri="{BB962C8B-B14F-4D97-AF65-F5344CB8AC3E}">
        <p14:creationId xmlns:p14="http://schemas.microsoft.com/office/powerpoint/2010/main" val="374006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1081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 Comparison: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objectives of service provisioning is the fair comparison among the available services or with the CSP.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Generally, users compare different cloud offerings according to their priorities and along several dimensions to select whatever is appropriate to their needs. </a:t>
            </a:r>
          </a:p>
        </p:txBody>
      </p:sp>
    </p:spTree>
    <p:extLst>
      <p:ext uri="{BB962C8B-B14F-4D97-AF65-F5344CB8AC3E}">
        <p14:creationId xmlns:p14="http://schemas.microsoft.com/office/powerpoint/2010/main" val="1504999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1081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 Comparison:</a:t>
            </a: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it is a difficult task to perform an unbiased comparison and evaluation of all services. </a:t>
            </a: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challenges must be addressed to develop an evaluation model that precisely measures the service level of each cloud provider. </a:t>
            </a: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study aims to provide a comparable service analysis for the cloud user to choose among desired services.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8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II. Adopting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Cloud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provisioning should comply 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appropriate policies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assurance of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compliance comes from the service providers. </a:t>
            </a:r>
          </a:p>
        </p:txBody>
      </p:sp>
    </p:spTree>
    <p:extLst>
      <p:ext uri="{BB962C8B-B14F-4D97-AF65-F5344CB8AC3E}">
        <p14:creationId xmlns:p14="http://schemas.microsoft.com/office/powerpoint/2010/main" val="2720922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CSP assures the Customer of their Compliance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such as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rotection,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onfidentiality, and necessary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by complying with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ompliance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uthority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NIST, ENISA, HIPAA, ISO 27001, and CSA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compliance authorities worldwide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provide guidelines to establish the current cloud compliance security standards for the industry.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1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Prediction: </a:t>
            </a:r>
          </a:p>
          <a:p>
            <a:pPr marL="0" lvl="0" indent="0" algn="just"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important in cloud service provisioning.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service user should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ensured of the elasticity and scalability of the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even during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 hours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when the user suddenly makes an unusually high demand on the resources. </a:t>
            </a:r>
          </a:p>
        </p:txBody>
      </p:sp>
    </p:spTree>
    <p:extLst>
      <p:ext uri="{BB962C8B-B14F-4D97-AF65-F5344CB8AC3E}">
        <p14:creationId xmlns:p14="http://schemas.microsoft.com/office/powerpoint/2010/main" val="74197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of the objectives of the service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provisioning selection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that the request should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instantly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fulfilled by the service provider.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 should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assured of the available required resources on demand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predictable elastic and scalable services.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0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Rank: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Selecting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and most appropriate service is a vital factor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cloud service user.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Selecting services depends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comparing and ranking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them suitably.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reasonable and acceptable ranking system helps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customer to make decisions about service selection. </a:t>
            </a:r>
          </a:p>
        </p:txBody>
      </p:sp>
    </p:spTree>
    <p:extLst>
      <p:ext uri="{BB962C8B-B14F-4D97-AF65-F5344CB8AC3E}">
        <p14:creationId xmlns:p14="http://schemas.microsoft.com/office/powerpoint/2010/main" val="88534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Instantaneous Provisioning of Computing Resources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service ranking system is an important aspect of a fair cloud service comparison and selection process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lack of comparison of services across providers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due to a lack of common comparable criteria or attributes.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40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Savings with Cloud Storage: </a:t>
            </a: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Whenever Enterprise make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in business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needs to make sense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bottom line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 from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on-site storage to cloud-based storage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one of the major reasons’ businesses are eager to make the switch.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fact, the Savings from Making the Change have been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at 37%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are these Savings so Significant? It comes down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maintenance and updates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1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Savings with Cloud Storage: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Enterprise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 to cloud-based computing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are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utilizing the infrastructure of the cloud provider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rather than own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that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Maintenance, Updating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quipment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Managing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oftware on the Devices becomes the Responsibility of the Service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Storage Provides Convenience: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Businesses are increasingly becoming more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as technology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enables them to do so.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 still have to be able to access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share files when they are working outside of the office. </a:t>
            </a:r>
          </a:p>
        </p:txBody>
      </p:sp>
    </p:spTree>
    <p:extLst>
      <p:ext uri="{BB962C8B-B14F-4D97-AF65-F5344CB8AC3E}">
        <p14:creationId xmlns:p14="http://schemas.microsoft.com/office/powerpoint/2010/main" val="23943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Storage Provides Convenience: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loud-based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users can easily access the files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need wherever they are located.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enables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employees to focus on the tasks that can actually drive growth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business-like meeting face-to-face with clients or prospecting for new business.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Flexibility and Scalability: </a:t>
            </a: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Enterprise business grows,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needs computing services to grow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it.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Enterprise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managing own equipment, this means increased cost as install new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more costs to maintain that equipment.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cloud-based computing,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can simply purchase more storage or computing power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meet it needs and, best of all, have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instant access to that expanded capability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5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Key Drivers of Cloud Computing Solutions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Cutting-Edge Security: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hard not to turn on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ews and see a Story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about the Latest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reach.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loud-based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isn’t 100 percent Secure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Enterprise Business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get the Benefit of Regular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pdates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00721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1173</TotalTime>
  <Words>1885</Words>
  <Application>Microsoft Office PowerPoint</Application>
  <PresentationFormat>Widescreen</PresentationFormat>
  <Paragraphs>220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Gallery</vt:lpstr>
      <vt:lpstr>Academic Literature 16x9</vt:lpstr>
      <vt:lpstr>Welcome to the Participants</vt:lpstr>
      <vt:lpstr>B. Cloud Computing Management Audit</vt:lpstr>
      <vt:lpstr>II. Adopting the Cloud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Key Drivers of Cloud Computing Solutions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Instantaneous Provisioning of Computing 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41</cp:revision>
  <dcterms:created xsi:type="dcterms:W3CDTF">2020-10-01T03:17:05Z</dcterms:created>
  <dcterms:modified xsi:type="dcterms:W3CDTF">2021-03-01T08:54:24Z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