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15557500" cy="8763000"/>
  <p:notesSz cx="15557500" cy="8763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63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05983" y="3314446"/>
            <a:ext cx="5145532" cy="1009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333625" y="4907280"/>
            <a:ext cx="10890250" cy="2190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50" b="0" i="0">
                <a:solidFill>
                  <a:srgbClr val="4D525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50" b="0" i="0">
                <a:solidFill>
                  <a:srgbClr val="4D525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77875" y="2015490"/>
            <a:ext cx="6767512" cy="5783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012112" y="2015490"/>
            <a:ext cx="6767512" cy="5783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0161" y="292099"/>
            <a:ext cx="6162040" cy="810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1" i="0">
                <a:solidFill>
                  <a:srgbClr val="3B425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06474" y="1394815"/>
            <a:ext cx="10112375" cy="2940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50" b="0" i="0">
                <a:solidFill>
                  <a:srgbClr val="4D5254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89550" y="8149590"/>
            <a:ext cx="4978400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77875" y="8149590"/>
            <a:ext cx="3578225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201400" y="8149590"/>
            <a:ext cx="3578225" cy="438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8423" y="2447290"/>
            <a:ext cx="1247584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-40" dirty="0"/>
              <a:t>Python</a:t>
            </a:r>
            <a:r>
              <a:rPr sz="6450" spc="-790" dirty="0"/>
              <a:t> </a:t>
            </a:r>
            <a:r>
              <a:rPr sz="6450" spc="-340" dirty="0"/>
              <a:t>S</a:t>
            </a:r>
            <a:r>
              <a:rPr sz="6450" spc="-420" dirty="0"/>
              <a:t>t</a:t>
            </a:r>
            <a:r>
              <a:rPr sz="6450" spc="-405" dirty="0"/>
              <a:t>r</a:t>
            </a:r>
            <a:r>
              <a:rPr sz="6450" spc="-484" dirty="0"/>
              <a:t>i</a:t>
            </a:r>
            <a:r>
              <a:rPr sz="6450" spc="-434" dirty="0"/>
              <a:t>n</a:t>
            </a:r>
            <a:r>
              <a:rPr sz="6450" spc="-395" dirty="0"/>
              <a:t>g</a:t>
            </a:r>
            <a:r>
              <a:rPr sz="6450" spc="95" dirty="0"/>
              <a:t>s</a:t>
            </a:r>
            <a:r>
              <a:rPr sz="6450" spc="-1215" dirty="0"/>
              <a:t> </a:t>
            </a:r>
            <a:r>
              <a:rPr sz="6450" spc="-550" dirty="0"/>
              <a:t>a</a:t>
            </a:r>
            <a:r>
              <a:rPr sz="6450" spc="-560" dirty="0"/>
              <a:t>n</a:t>
            </a:r>
            <a:r>
              <a:rPr sz="6450" spc="-30" dirty="0"/>
              <a:t>d</a:t>
            </a:r>
            <a:r>
              <a:rPr sz="6450" spc="-1220" dirty="0"/>
              <a:t> </a:t>
            </a:r>
            <a:r>
              <a:rPr sz="6450" spc="135" dirty="0"/>
              <a:t>Data</a:t>
            </a:r>
            <a:r>
              <a:rPr sz="6450" spc="-415" dirty="0"/>
              <a:t> </a:t>
            </a:r>
            <a:r>
              <a:rPr sz="6450" spc="-25" dirty="0"/>
              <a:t>Structures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3785361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292340" y="4648200"/>
            <a:ext cx="982980" cy="982980"/>
            <a:chOff x="7292340" y="4648200"/>
            <a:chExt cx="982980" cy="9829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92340" y="4648200"/>
              <a:ext cx="982979" cy="9829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520940" y="4878323"/>
              <a:ext cx="524510" cy="524510"/>
            </a:xfrm>
            <a:custGeom>
              <a:avLst/>
              <a:gdLst/>
              <a:ahLst/>
              <a:cxnLst/>
              <a:rect l="l" t="t" r="r" b="b"/>
              <a:pathLst>
                <a:path w="524509" h="524510">
                  <a:moveTo>
                    <a:pt x="392938" y="71120"/>
                  </a:moveTo>
                  <a:lnTo>
                    <a:pt x="353695" y="13081"/>
                  </a:lnTo>
                  <a:lnTo>
                    <a:pt x="312293" y="2794"/>
                  </a:lnTo>
                  <a:lnTo>
                    <a:pt x="262255" y="0"/>
                  </a:lnTo>
                  <a:lnTo>
                    <a:pt x="245999" y="381"/>
                  </a:lnTo>
                  <a:lnTo>
                    <a:pt x="217043" y="3492"/>
                  </a:lnTo>
                  <a:lnTo>
                    <a:pt x="217043" y="63119"/>
                  </a:lnTo>
                  <a:lnTo>
                    <a:pt x="215138" y="72517"/>
                  </a:lnTo>
                  <a:lnTo>
                    <a:pt x="209931" y="80137"/>
                  </a:lnTo>
                  <a:lnTo>
                    <a:pt x="202311" y="85344"/>
                  </a:lnTo>
                  <a:lnTo>
                    <a:pt x="193040" y="87249"/>
                  </a:lnTo>
                  <a:lnTo>
                    <a:pt x="183642" y="85344"/>
                  </a:lnTo>
                  <a:lnTo>
                    <a:pt x="176022" y="80137"/>
                  </a:lnTo>
                  <a:lnTo>
                    <a:pt x="170942" y="72517"/>
                  </a:lnTo>
                  <a:lnTo>
                    <a:pt x="169037" y="63119"/>
                  </a:lnTo>
                  <a:lnTo>
                    <a:pt x="170942" y="53721"/>
                  </a:lnTo>
                  <a:lnTo>
                    <a:pt x="176022" y="45974"/>
                  </a:lnTo>
                  <a:lnTo>
                    <a:pt x="183642" y="40767"/>
                  </a:lnTo>
                  <a:lnTo>
                    <a:pt x="193040" y="38862"/>
                  </a:lnTo>
                  <a:lnTo>
                    <a:pt x="202311" y="40767"/>
                  </a:lnTo>
                  <a:lnTo>
                    <a:pt x="209931" y="45974"/>
                  </a:lnTo>
                  <a:lnTo>
                    <a:pt x="215138" y="53721"/>
                  </a:lnTo>
                  <a:lnTo>
                    <a:pt x="217043" y="63119"/>
                  </a:lnTo>
                  <a:lnTo>
                    <a:pt x="217043" y="3492"/>
                  </a:lnTo>
                  <a:lnTo>
                    <a:pt x="201041" y="5207"/>
                  </a:lnTo>
                  <a:lnTo>
                    <a:pt x="148717" y="27940"/>
                  </a:lnTo>
                  <a:lnTo>
                    <a:pt x="137033" y="71120"/>
                  </a:lnTo>
                  <a:lnTo>
                    <a:pt x="137033" y="119380"/>
                  </a:lnTo>
                  <a:lnTo>
                    <a:pt x="265049" y="119380"/>
                  </a:lnTo>
                  <a:lnTo>
                    <a:pt x="265049" y="135509"/>
                  </a:lnTo>
                  <a:lnTo>
                    <a:pt x="89027" y="135509"/>
                  </a:lnTo>
                  <a:lnTo>
                    <a:pt x="62230" y="139700"/>
                  </a:lnTo>
                  <a:lnTo>
                    <a:pt x="20574" y="171958"/>
                  </a:lnTo>
                  <a:lnTo>
                    <a:pt x="2286" y="233299"/>
                  </a:lnTo>
                  <a:lnTo>
                    <a:pt x="50" y="262636"/>
                  </a:lnTo>
                  <a:lnTo>
                    <a:pt x="0" y="263398"/>
                  </a:lnTo>
                  <a:lnTo>
                    <a:pt x="2159" y="294132"/>
                  </a:lnTo>
                  <a:lnTo>
                    <a:pt x="18288" y="354584"/>
                  </a:lnTo>
                  <a:lnTo>
                    <a:pt x="51943" y="388239"/>
                  </a:lnTo>
                  <a:lnTo>
                    <a:pt x="77089" y="392938"/>
                  </a:lnTo>
                  <a:lnTo>
                    <a:pt x="121031" y="392938"/>
                  </a:lnTo>
                  <a:lnTo>
                    <a:pt x="121031" y="335026"/>
                  </a:lnTo>
                  <a:lnTo>
                    <a:pt x="127508" y="305054"/>
                  </a:lnTo>
                  <a:lnTo>
                    <a:pt x="144780" y="280035"/>
                  </a:lnTo>
                  <a:lnTo>
                    <a:pt x="170307" y="262636"/>
                  </a:lnTo>
                  <a:lnTo>
                    <a:pt x="201041" y="256286"/>
                  </a:lnTo>
                  <a:lnTo>
                    <a:pt x="328930" y="256286"/>
                  </a:lnTo>
                  <a:lnTo>
                    <a:pt x="353949" y="251206"/>
                  </a:lnTo>
                  <a:lnTo>
                    <a:pt x="374269" y="237363"/>
                  </a:lnTo>
                  <a:lnTo>
                    <a:pt x="387985" y="216789"/>
                  </a:lnTo>
                  <a:lnTo>
                    <a:pt x="392938" y="191897"/>
                  </a:lnTo>
                  <a:lnTo>
                    <a:pt x="392938" y="87249"/>
                  </a:lnTo>
                  <a:lnTo>
                    <a:pt x="392938" y="71120"/>
                  </a:lnTo>
                  <a:close/>
                </a:path>
                <a:path w="524509" h="524510">
                  <a:moveTo>
                    <a:pt x="524002" y="262890"/>
                  </a:moveTo>
                  <a:lnTo>
                    <a:pt x="514223" y="194818"/>
                  </a:lnTo>
                  <a:lnTo>
                    <a:pt x="492760" y="149225"/>
                  </a:lnTo>
                  <a:lnTo>
                    <a:pt x="450342" y="130937"/>
                  </a:lnTo>
                  <a:lnTo>
                    <a:pt x="402336" y="130937"/>
                  </a:lnTo>
                  <a:lnTo>
                    <a:pt x="402336" y="186817"/>
                  </a:lnTo>
                  <a:lnTo>
                    <a:pt x="395859" y="217678"/>
                  </a:lnTo>
                  <a:lnTo>
                    <a:pt x="378333" y="243078"/>
                  </a:lnTo>
                  <a:lnTo>
                    <a:pt x="352933" y="260350"/>
                  </a:lnTo>
                  <a:lnTo>
                    <a:pt x="322580" y="266700"/>
                  </a:lnTo>
                  <a:lnTo>
                    <a:pt x="194945" y="266700"/>
                  </a:lnTo>
                  <a:lnTo>
                    <a:pt x="170180" y="271780"/>
                  </a:lnTo>
                  <a:lnTo>
                    <a:pt x="149860" y="285750"/>
                  </a:lnTo>
                  <a:lnTo>
                    <a:pt x="136017" y="306070"/>
                  </a:lnTo>
                  <a:lnTo>
                    <a:pt x="130937" y="330581"/>
                  </a:lnTo>
                  <a:lnTo>
                    <a:pt x="130937" y="450469"/>
                  </a:lnTo>
                  <a:lnTo>
                    <a:pt x="150241" y="491490"/>
                  </a:lnTo>
                  <a:lnTo>
                    <a:pt x="194945" y="514350"/>
                  </a:lnTo>
                  <a:lnTo>
                    <a:pt x="255778" y="524002"/>
                  </a:lnTo>
                  <a:lnTo>
                    <a:pt x="287782" y="521843"/>
                  </a:lnTo>
                  <a:lnTo>
                    <a:pt x="346075" y="505587"/>
                  </a:lnTo>
                  <a:lnTo>
                    <a:pt x="372008" y="482473"/>
                  </a:lnTo>
                  <a:lnTo>
                    <a:pt x="381000" y="474472"/>
                  </a:lnTo>
                  <a:lnTo>
                    <a:pt x="386461" y="450469"/>
                  </a:lnTo>
                  <a:lnTo>
                    <a:pt x="386461" y="402463"/>
                  </a:lnTo>
                  <a:lnTo>
                    <a:pt x="354584" y="402463"/>
                  </a:lnTo>
                  <a:lnTo>
                    <a:pt x="354584" y="458343"/>
                  </a:lnTo>
                  <a:lnTo>
                    <a:pt x="352679" y="467741"/>
                  </a:lnTo>
                  <a:lnTo>
                    <a:pt x="347472" y="475361"/>
                  </a:lnTo>
                  <a:lnTo>
                    <a:pt x="339852" y="480568"/>
                  </a:lnTo>
                  <a:lnTo>
                    <a:pt x="330581" y="482473"/>
                  </a:lnTo>
                  <a:lnTo>
                    <a:pt x="321310" y="480568"/>
                  </a:lnTo>
                  <a:lnTo>
                    <a:pt x="313563" y="475361"/>
                  </a:lnTo>
                  <a:lnTo>
                    <a:pt x="308483" y="467741"/>
                  </a:lnTo>
                  <a:lnTo>
                    <a:pt x="306578" y="458343"/>
                  </a:lnTo>
                  <a:lnTo>
                    <a:pt x="308483" y="449072"/>
                  </a:lnTo>
                  <a:lnTo>
                    <a:pt x="313563" y="441452"/>
                  </a:lnTo>
                  <a:lnTo>
                    <a:pt x="321183" y="436372"/>
                  </a:lnTo>
                  <a:lnTo>
                    <a:pt x="330581" y="434467"/>
                  </a:lnTo>
                  <a:lnTo>
                    <a:pt x="339852" y="436372"/>
                  </a:lnTo>
                  <a:lnTo>
                    <a:pt x="347472" y="441452"/>
                  </a:lnTo>
                  <a:lnTo>
                    <a:pt x="352679" y="449072"/>
                  </a:lnTo>
                  <a:lnTo>
                    <a:pt x="354584" y="458343"/>
                  </a:lnTo>
                  <a:lnTo>
                    <a:pt x="354584" y="402463"/>
                  </a:lnTo>
                  <a:lnTo>
                    <a:pt x="258826" y="402463"/>
                  </a:lnTo>
                  <a:lnTo>
                    <a:pt x="258826" y="386461"/>
                  </a:lnTo>
                  <a:lnTo>
                    <a:pt x="450342" y="386461"/>
                  </a:lnTo>
                  <a:lnTo>
                    <a:pt x="474091" y="381889"/>
                  </a:lnTo>
                  <a:lnTo>
                    <a:pt x="491363" y="368935"/>
                  </a:lnTo>
                  <a:lnTo>
                    <a:pt x="503936" y="348869"/>
                  </a:lnTo>
                  <a:lnTo>
                    <a:pt x="514223" y="322707"/>
                  </a:lnTo>
                  <a:lnTo>
                    <a:pt x="521589" y="293243"/>
                  </a:lnTo>
                  <a:lnTo>
                    <a:pt x="524002" y="262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" y="5939028"/>
            <a:ext cx="7014971" cy="148132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4492" y="6113772"/>
            <a:ext cx="6423025" cy="109132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en-US" sz="3200" b="1" spc="-80" dirty="0">
                <a:solidFill>
                  <a:srgbClr val="FFFFFF"/>
                </a:solidFill>
                <a:latin typeface="Trebuchet MS"/>
                <a:cs typeface="Trebuchet MS"/>
              </a:rPr>
              <a:t>Dr. Gautam Bandyopadhyay</a:t>
            </a:r>
            <a:endParaRPr lang="en-US" sz="32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lang="en-US" sz="2800"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Retd. Professor, NIT Durgapur</a:t>
            </a:r>
            <a:endParaRPr lang="en-US" sz="28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8726" y="190500"/>
            <a:ext cx="13786122" cy="838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1212" y="450849"/>
            <a:ext cx="143573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30" dirty="0"/>
              <a:t>List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661212" y="1410817"/>
            <a:ext cx="14121130" cy="3522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499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sequenced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collection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different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objects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such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integers,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strings,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Bool,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Float,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complex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other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The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address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each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called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(Data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Selection)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used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access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refer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Element/items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list.</a:t>
            </a:r>
            <a:endParaRPr sz="2550">
              <a:latin typeface="Tahoma"/>
              <a:cs typeface="Tahoma"/>
            </a:endParaRPr>
          </a:p>
          <a:p>
            <a:pPr marL="299085" marR="126364" indent="-287020">
              <a:lnSpc>
                <a:spcPts val="4580"/>
              </a:lnSpc>
              <a:spcBef>
                <a:spcPts val="2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will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allow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Perform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30" dirty="0">
                <a:solidFill>
                  <a:srgbClr val="4D5254"/>
                </a:solidFill>
                <a:latin typeface="Tahoma"/>
                <a:cs typeface="Tahoma"/>
              </a:rPr>
              <a:t>index,</a:t>
            </a:r>
            <a:r>
              <a:rPr sz="26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20" dirty="0">
                <a:solidFill>
                  <a:srgbClr val="4D5254"/>
                </a:solidFill>
                <a:latin typeface="Tahoma"/>
                <a:cs typeface="Tahoma"/>
              </a:rPr>
              <a:t>Slice,</a:t>
            </a:r>
            <a:r>
              <a:rPr sz="26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45" dirty="0">
                <a:solidFill>
                  <a:srgbClr val="4D5254"/>
                </a:solidFill>
                <a:latin typeface="Tahoma"/>
                <a:cs typeface="Tahoma"/>
              </a:rPr>
              <a:t>Extended</a:t>
            </a:r>
            <a:r>
              <a:rPr sz="2650" spc="-8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Slice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(Strid)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we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assign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as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6065" y="5143500"/>
            <a:ext cx="14887334" cy="247345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52652" y="7489647"/>
            <a:ext cx="178816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10" dirty="0">
                <a:latin typeface="Calibri"/>
                <a:cs typeface="Calibri"/>
              </a:rPr>
              <a:t>L[3:5]</a:t>
            </a:r>
            <a:endParaRPr sz="6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1212" y="450849"/>
            <a:ext cx="143573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30" dirty="0"/>
              <a:t>List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661212" y="1410817"/>
            <a:ext cx="14121130" cy="5854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499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sequenced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collection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different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objects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such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integers,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strings,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Bool,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Float,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complex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other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The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address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each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called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(Data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Selection)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used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access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refer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Element/items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list.</a:t>
            </a:r>
            <a:endParaRPr sz="2550">
              <a:latin typeface="Tahoma"/>
              <a:cs typeface="Tahoma"/>
            </a:endParaRPr>
          </a:p>
          <a:p>
            <a:pPr marL="299085" marR="126364" indent="-287020">
              <a:lnSpc>
                <a:spcPts val="4580"/>
              </a:lnSpc>
              <a:spcBef>
                <a:spcPts val="4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will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allow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Perform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30" dirty="0">
                <a:solidFill>
                  <a:srgbClr val="4D5254"/>
                </a:solidFill>
                <a:latin typeface="Tahoma"/>
                <a:cs typeface="Tahoma"/>
              </a:rPr>
              <a:t>index,</a:t>
            </a:r>
            <a:r>
              <a:rPr sz="26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20" dirty="0">
                <a:solidFill>
                  <a:srgbClr val="4D5254"/>
                </a:solidFill>
                <a:latin typeface="Tahoma"/>
                <a:cs typeface="Tahoma"/>
              </a:rPr>
              <a:t>Slice,</a:t>
            </a:r>
            <a:r>
              <a:rPr sz="26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650" spc="-45" dirty="0">
                <a:solidFill>
                  <a:srgbClr val="4D5254"/>
                </a:solidFill>
                <a:latin typeface="Tahoma"/>
                <a:cs typeface="Tahoma"/>
              </a:rPr>
              <a:t>Extended</a:t>
            </a:r>
            <a:r>
              <a:rPr sz="2650" spc="-8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Slice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(Strid)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we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assign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as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13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Mutable(Which</a:t>
            </a:r>
            <a:r>
              <a:rPr sz="2550" spc="-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we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can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Change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any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time,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add,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modify,delete).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having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different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Methods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4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Based</a:t>
            </a:r>
            <a:r>
              <a:rPr sz="2550" spc="-8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item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assignment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will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be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they.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Can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Create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by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using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Square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Brackets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[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].</a:t>
            </a:r>
            <a:endParaRPr sz="25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Python</a:t>
            </a:r>
            <a:r>
              <a:rPr spc="-765" dirty="0"/>
              <a:t> </a:t>
            </a:r>
            <a:r>
              <a:rPr spc="-20" dirty="0"/>
              <a:t>List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2048255"/>
            <a:ext cx="9890125" cy="573405"/>
            <a:chOff x="493776" y="2048255"/>
            <a:chExt cx="9890125" cy="573405"/>
          </a:xfrm>
        </p:grpSpPr>
        <p:sp>
          <p:nvSpPr>
            <p:cNvPr id="4" name="object 4"/>
            <p:cNvSpPr/>
            <p:nvPr/>
          </p:nvSpPr>
          <p:spPr>
            <a:xfrm>
              <a:off x="533400" y="2048255"/>
              <a:ext cx="9850755" cy="573405"/>
            </a:xfrm>
            <a:custGeom>
              <a:avLst/>
              <a:gdLst/>
              <a:ahLst/>
              <a:cxnLst/>
              <a:rect l="l" t="t" r="r" b="b"/>
              <a:pathLst>
                <a:path w="9850755" h="57340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491109"/>
                  </a:lnTo>
                  <a:lnTo>
                    <a:pt x="5410" y="532130"/>
                  </a:lnTo>
                  <a:lnTo>
                    <a:pt x="35610" y="572516"/>
                  </a:lnTo>
                  <a:lnTo>
                    <a:pt x="38265" y="573024"/>
                  </a:lnTo>
                  <a:lnTo>
                    <a:pt x="9774047" y="573024"/>
                  </a:lnTo>
                  <a:lnTo>
                    <a:pt x="9795002" y="568833"/>
                  </a:lnTo>
                  <a:lnTo>
                    <a:pt x="9833737" y="541147"/>
                  </a:lnTo>
                  <a:lnTo>
                    <a:pt x="9850501" y="496570"/>
                  </a:lnTo>
                  <a:lnTo>
                    <a:pt x="9850501" y="76453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2048255"/>
              <a:ext cx="81280" cy="573405"/>
            </a:xfrm>
            <a:custGeom>
              <a:avLst/>
              <a:gdLst/>
              <a:ahLst/>
              <a:cxnLst/>
              <a:rect l="l" t="t" r="r" b="b"/>
              <a:pathLst>
                <a:path w="81279" h="573405">
                  <a:moveTo>
                    <a:pt x="80772" y="0"/>
                  </a:moveTo>
                  <a:lnTo>
                    <a:pt x="72809" y="380"/>
                  </a:lnTo>
                  <a:lnTo>
                    <a:pt x="35890" y="13843"/>
                  </a:lnTo>
                  <a:lnTo>
                    <a:pt x="9550" y="43179"/>
                  </a:lnTo>
                  <a:lnTo>
                    <a:pt x="0" y="81915"/>
                  </a:lnTo>
                  <a:lnTo>
                    <a:pt x="0" y="491109"/>
                  </a:lnTo>
                  <a:lnTo>
                    <a:pt x="380" y="499237"/>
                  </a:lnTo>
                  <a:lnTo>
                    <a:pt x="13601" y="536702"/>
                  </a:lnTo>
                  <a:lnTo>
                    <a:pt x="42659" y="563372"/>
                  </a:lnTo>
                  <a:lnTo>
                    <a:pt x="80772" y="57302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8180" y="2150363"/>
              <a:ext cx="2456815" cy="307975"/>
            </a:xfrm>
            <a:custGeom>
              <a:avLst/>
              <a:gdLst/>
              <a:ahLst/>
              <a:cxnLst/>
              <a:rect l="l" t="t" r="r" b="b"/>
              <a:pathLst>
                <a:path w="2456815" h="307975">
                  <a:moveTo>
                    <a:pt x="2380107" y="0"/>
                  </a:moveTo>
                  <a:lnTo>
                    <a:pt x="76517" y="0"/>
                  </a:lnTo>
                  <a:lnTo>
                    <a:pt x="55511" y="4190"/>
                  </a:lnTo>
                  <a:lnTo>
                    <a:pt x="16789" y="32003"/>
                  </a:lnTo>
                  <a:lnTo>
                    <a:pt x="0" y="76707"/>
                  </a:lnTo>
                  <a:lnTo>
                    <a:pt x="0" y="231012"/>
                  </a:lnTo>
                  <a:lnTo>
                    <a:pt x="4178" y="252094"/>
                  </a:lnTo>
                  <a:lnTo>
                    <a:pt x="31927" y="290829"/>
                  </a:lnTo>
                  <a:lnTo>
                    <a:pt x="71183" y="307212"/>
                  </a:lnTo>
                  <a:lnTo>
                    <a:pt x="76517" y="307720"/>
                  </a:lnTo>
                  <a:lnTo>
                    <a:pt x="2380107" y="307720"/>
                  </a:lnTo>
                  <a:lnTo>
                    <a:pt x="2385441" y="307212"/>
                  </a:lnTo>
                  <a:lnTo>
                    <a:pt x="2401189" y="303529"/>
                  </a:lnTo>
                  <a:lnTo>
                    <a:pt x="2439924" y="275716"/>
                  </a:lnTo>
                  <a:lnTo>
                    <a:pt x="2456688" y="231012"/>
                  </a:lnTo>
                  <a:lnTo>
                    <a:pt x="2456688" y="76707"/>
                  </a:lnTo>
                  <a:lnTo>
                    <a:pt x="2452497" y="55625"/>
                  </a:lnTo>
                  <a:lnTo>
                    <a:pt x="2424684" y="16763"/>
                  </a:lnTo>
                  <a:lnTo>
                    <a:pt x="238010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866644"/>
            <a:ext cx="9890125" cy="553085"/>
            <a:chOff x="493776" y="2866644"/>
            <a:chExt cx="9890125" cy="553085"/>
          </a:xfrm>
        </p:grpSpPr>
        <p:sp>
          <p:nvSpPr>
            <p:cNvPr id="8" name="object 8"/>
            <p:cNvSpPr/>
            <p:nvPr/>
          </p:nvSpPr>
          <p:spPr>
            <a:xfrm>
              <a:off x="533400" y="2866644"/>
              <a:ext cx="9850755" cy="553085"/>
            </a:xfrm>
            <a:custGeom>
              <a:avLst/>
              <a:gdLst/>
              <a:ahLst/>
              <a:cxnLst/>
              <a:rect l="l" t="t" r="r" b="b"/>
              <a:pathLst>
                <a:path w="9850755" h="55308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471169"/>
                  </a:lnTo>
                  <a:lnTo>
                    <a:pt x="5410" y="512190"/>
                  </a:lnTo>
                  <a:lnTo>
                    <a:pt x="35610" y="552576"/>
                  </a:lnTo>
                  <a:lnTo>
                    <a:pt x="38265" y="553084"/>
                  </a:lnTo>
                  <a:lnTo>
                    <a:pt x="9774047" y="553084"/>
                  </a:lnTo>
                  <a:lnTo>
                    <a:pt x="9795002" y="548893"/>
                  </a:lnTo>
                  <a:lnTo>
                    <a:pt x="9833737" y="521080"/>
                  </a:lnTo>
                  <a:lnTo>
                    <a:pt x="9850501" y="476503"/>
                  </a:lnTo>
                  <a:lnTo>
                    <a:pt x="9850501" y="76580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866644"/>
              <a:ext cx="81280" cy="553085"/>
            </a:xfrm>
            <a:custGeom>
              <a:avLst/>
              <a:gdLst/>
              <a:ahLst/>
              <a:cxnLst/>
              <a:rect l="l" t="t" r="r" b="b"/>
              <a:pathLst>
                <a:path w="81279" h="55308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471169"/>
                  </a:lnTo>
                  <a:lnTo>
                    <a:pt x="380" y="479170"/>
                  </a:lnTo>
                  <a:lnTo>
                    <a:pt x="13601" y="516635"/>
                  </a:lnTo>
                  <a:lnTo>
                    <a:pt x="42659" y="543305"/>
                  </a:lnTo>
                  <a:lnTo>
                    <a:pt x="80772" y="55308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665220"/>
            <a:ext cx="9890125" cy="880744"/>
            <a:chOff x="493776" y="3665220"/>
            <a:chExt cx="9890125" cy="880744"/>
          </a:xfrm>
        </p:grpSpPr>
        <p:sp>
          <p:nvSpPr>
            <p:cNvPr id="11" name="object 11"/>
            <p:cNvSpPr/>
            <p:nvPr/>
          </p:nvSpPr>
          <p:spPr>
            <a:xfrm>
              <a:off x="533400" y="3665220"/>
              <a:ext cx="9850755" cy="880744"/>
            </a:xfrm>
            <a:custGeom>
              <a:avLst/>
              <a:gdLst/>
              <a:ahLst/>
              <a:cxnLst/>
              <a:rect l="l" t="t" r="r" b="b"/>
              <a:pathLst>
                <a:path w="9850755" h="8807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798829"/>
                  </a:lnTo>
                  <a:lnTo>
                    <a:pt x="5410" y="839851"/>
                  </a:lnTo>
                  <a:lnTo>
                    <a:pt x="35610" y="880237"/>
                  </a:lnTo>
                  <a:lnTo>
                    <a:pt x="38265" y="880744"/>
                  </a:lnTo>
                  <a:lnTo>
                    <a:pt x="9774047" y="880744"/>
                  </a:lnTo>
                  <a:lnTo>
                    <a:pt x="9795002" y="876553"/>
                  </a:lnTo>
                  <a:lnTo>
                    <a:pt x="9833737" y="848740"/>
                  </a:lnTo>
                  <a:lnTo>
                    <a:pt x="9850501" y="804163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665220"/>
              <a:ext cx="81280" cy="880744"/>
            </a:xfrm>
            <a:custGeom>
              <a:avLst/>
              <a:gdLst/>
              <a:ahLst/>
              <a:cxnLst/>
              <a:rect l="l" t="t" r="r" b="b"/>
              <a:pathLst>
                <a:path w="81279" h="88074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798829"/>
                  </a:lnTo>
                  <a:lnTo>
                    <a:pt x="380" y="806830"/>
                  </a:lnTo>
                  <a:lnTo>
                    <a:pt x="13601" y="844295"/>
                  </a:lnTo>
                  <a:lnTo>
                    <a:pt x="42659" y="870965"/>
                  </a:lnTo>
                  <a:lnTo>
                    <a:pt x="80772" y="88074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8180" y="3767328"/>
              <a:ext cx="3070860" cy="615315"/>
            </a:xfrm>
            <a:custGeom>
              <a:avLst/>
              <a:gdLst/>
              <a:ahLst/>
              <a:cxnLst/>
              <a:rect l="l" t="t" r="r" b="b"/>
              <a:pathLst>
                <a:path w="3070860" h="615314">
                  <a:moveTo>
                    <a:pt x="2994024" y="0"/>
                  </a:moveTo>
                  <a:lnTo>
                    <a:pt x="76504" y="0"/>
                  </a:lnTo>
                  <a:lnTo>
                    <a:pt x="55511" y="4191"/>
                  </a:lnTo>
                  <a:lnTo>
                    <a:pt x="16789" y="32004"/>
                  </a:lnTo>
                  <a:lnTo>
                    <a:pt x="0" y="76708"/>
                  </a:lnTo>
                  <a:lnTo>
                    <a:pt x="0" y="538734"/>
                  </a:lnTo>
                  <a:lnTo>
                    <a:pt x="4178" y="559688"/>
                  </a:lnTo>
                  <a:lnTo>
                    <a:pt x="31915" y="598551"/>
                  </a:lnTo>
                  <a:lnTo>
                    <a:pt x="71183" y="614807"/>
                  </a:lnTo>
                  <a:lnTo>
                    <a:pt x="76504" y="615314"/>
                  </a:lnTo>
                  <a:lnTo>
                    <a:pt x="2994024" y="615314"/>
                  </a:lnTo>
                  <a:lnTo>
                    <a:pt x="2999359" y="614807"/>
                  </a:lnTo>
                  <a:lnTo>
                    <a:pt x="3014980" y="611124"/>
                  </a:lnTo>
                  <a:lnTo>
                    <a:pt x="3053715" y="583438"/>
                  </a:lnTo>
                  <a:lnTo>
                    <a:pt x="3070479" y="538734"/>
                  </a:lnTo>
                  <a:lnTo>
                    <a:pt x="3070479" y="76708"/>
                  </a:lnTo>
                  <a:lnTo>
                    <a:pt x="3066287" y="55625"/>
                  </a:lnTo>
                  <a:lnTo>
                    <a:pt x="3038602" y="16763"/>
                  </a:lnTo>
                  <a:lnTo>
                    <a:pt x="2994024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4791455"/>
            <a:ext cx="9890125" cy="553085"/>
            <a:chOff x="493776" y="4791455"/>
            <a:chExt cx="9890125" cy="553085"/>
          </a:xfrm>
        </p:grpSpPr>
        <p:sp>
          <p:nvSpPr>
            <p:cNvPr id="15" name="object 15"/>
            <p:cNvSpPr/>
            <p:nvPr/>
          </p:nvSpPr>
          <p:spPr>
            <a:xfrm>
              <a:off x="533400" y="4791455"/>
              <a:ext cx="9850755" cy="553085"/>
            </a:xfrm>
            <a:custGeom>
              <a:avLst/>
              <a:gdLst/>
              <a:ahLst/>
              <a:cxnLst/>
              <a:rect l="l" t="t" r="r" b="b"/>
              <a:pathLst>
                <a:path w="9850755" h="55308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471170"/>
                  </a:lnTo>
                  <a:lnTo>
                    <a:pt x="5410" y="512191"/>
                  </a:lnTo>
                  <a:lnTo>
                    <a:pt x="35610" y="552577"/>
                  </a:lnTo>
                  <a:lnTo>
                    <a:pt x="38265" y="553085"/>
                  </a:lnTo>
                  <a:lnTo>
                    <a:pt x="9774047" y="553085"/>
                  </a:lnTo>
                  <a:lnTo>
                    <a:pt x="9795002" y="548894"/>
                  </a:lnTo>
                  <a:lnTo>
                    <a:pt x="9833737" y="521081"/>
                  </a:lnTo>
                  <a:lnTo>
                    <a:pt x="9850501" y="476504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4791455"/>
              <a:ext cx="81280" cy="553085"/>
            </a:xfrm>
            <a:custGeom>
              <a:avLst/>
              <a:gdLst/>
              <a:ahLst/>
              <a:cxnLst/>
              <a:rect l="l" t="t" r="r" b="b"/>
              <a:pathLst>
                <a:path w="81279" h="55308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471170"/>
                  </a:lnTo>
                  <a:lnTo>
                    <a:pt x="380" y="479171"/>
                  </a:lnTo>
                  <a:lnTo>
                    <a:pt x="13601" y="516636"/>
                  </a:lnTo>
                  <a:lnTo>
                    <a:pt x="42659" y="543306"/>
                  </a:lnTo>
                  <a:lnTo>
                    <a:pt x="80772" y="553085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1618488"/>
            <a:ext cx="102107" cy="102107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1045463" y="1434083"/>
            <a:ext cx="1741805" cy="449580"/>
          </a:xfrm>
          <a:custGeom>
            <a:avLst/>
            <a:gdLst/>
            <a:ahLst/>
            <a:cxnLst/>
            <a:rect l="l" t="t" r="r" b="b"/>
            <a:pathLst>
              <a:path w="1741805" h="449580">
                <a:moveTo>
                  <a:pt x="1664843" y="0"/>
                </a:moveTo>
                <a:lnTo>
                  <a:pt x="76568" y="0"/>
                </a:lnTo>
                <a:lnTo>
                  <a:pt x="55562" y="4191"/>
                </a:lnTo>
                <a:lnTo>
                  <a:pt x="16802" y="31876"/>
                </a:lnTo>
                <a:lnTo>
                  <a:pt x="0" y="76326"/>
                </a:lnTo>
                <a:lnTo>
                  <a:pt x="0" y="372999"/>
                </a:lnTo>
                <a:lnTo>
                  <a:pt x="4178" y="393826"/>
                </a:lnTo>
                <a:lnTo>
                  <a:pt x="31940" y="432562"/>
                </a:lnTo>
                <a:lnTo>
                  <a:pt x="71234" y="448691"/>
                </a:lnTo>
                <a:lnTo>
                  <a:pt x="76568" y="449199"/>
                </a:lnTo>
                <a:lnTo>
                  <a:pt x="1664843" y="449199"/>
                </a:lnTo>
                <a:lnTo>
                  <a:pt x="1670177" y="448691"/>
                </a:lnTo>
                <a:lnTo>
                  <a:pt x="1685925" y="445135"/>
                </a:lnTo>
                <a:lnTo>
                  <a:pt x="1724660" y="417449"/>
                </a:lnTo>
                <a:lnTo>
                  <a:pt x="1741424" y="372999"/>
                </a:lnTo>
                <a:lnTo>
                  <a:pt x="1741424" y="76326"/>
                </a:lnTo>
                <a:lnTo>
                  <a:pt x="1737233" y="55372"/>
                </a:lnTo>
                <a:lnTo>
                  <a:pt x="1709547" y="16764"/>
                </a:lnTo>
                <a:lnTo>
                  <a:pt x="1664843" y="0"/>
                </a:lnTo>
                <a:close/>
              </a:path>
            </a:pathLst>
          </a:custGeom>
          <a:solidFill>
            <a:srgbClr val="EBF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76324" y="1427175"/>
            <a:ext cx="1496060" cy="370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3B4251"/>
                </a:solidFill>
                <a:latin typeface="Courier New"/>
                <a:cs typeface="Courier New"/>
              </a:rPr>
              <a:t>[a,</a:t>
            </a:r>
            <a:r>
              <a:rPr sz="2250" spc="-180" dirty="0">
                <a:solidFill>
                  <a:srgbClr val="3B4251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3B4251"/>
                </a:solidFill>
                <a:latin typeface="Courier New"/>
                <a:cs typeface="Courier New"/>
              </a:rPr>
              <a:t>b,</a:t>
            </a:r>
            <a:r>
              <a:rPr sz="2250" spc="-345" dirty="0">
                <a:solidFill>
                  <a:srgbClr val="3B4251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3B4251"/>
                </a:solidFill>
                <a:latin typeface="Courier New"/>
                <a:cs typeface="Courier New"/>
              </a:rPr>
              <a:t>c]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9747" y="2157730"/>
            <a:ext cx="249872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45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450" spc="-45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450" spc="-4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7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25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450" spc="-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4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2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4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69747" y="3017900"/>
            <a:ext cx="249872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[1.73,</a:t>
            </a:r>
            <a:r>
              <a:rPr sz="1450" spc="-16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25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450" spc="-1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450" spc="-4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2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9747" y="3687622"/>
            <a:ext cx="3112770" cy="644525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145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450" spc="-1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450" spc="-5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450" spc="-55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25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3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450" spc="-3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2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4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9747" y="4943348"/>
            <a:ext cx="249872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[1.73,</a:t>
            </a:r>
            <a:r>
              <a:rPr sz="1450" spc="-16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25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450" spc="-1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450" spc="-4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2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42719" y="5529808"/>
            <a:ext cx="7199630" cy="181356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73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Name</a:t>
            </a:r>
            <a:r>
              <a:rPr sz="2550" spc="-30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3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collection</a:t>
            </a:r>
            <a:r>
              <a:rPr sz="2550" spc="-18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28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values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Contain</a:t>
            </a:r>
            <a:r>
              <a:rPr sz="2550" spc="29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any</a:t>
            </a:r>
            <a:r>
              <a:rPr sz="2550" spc="1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type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1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Can</a:t>
            </a:r>
            <a:r>
              <a:rPr sz="2550" spc="1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Create</a:t>
            </a:r>
            <a:r>
              <a:rPr sz="2550" spc="1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by</a:t>
            </a:r>
            <a:r>
              <a:rPr sz="2550" spc="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1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using</a:t>
            </a:r>
            <a:r>
              <a:rPr sz="2550" spc="1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Square</a:t>
            </a:r>
            <a:r>
              <a:rPr sz="2550" spc="1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Bracket</a:t>
            </a:r>
            <a:r>
              <a:rPr sz="2550" spc="1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[</a:t>
            </a:r>
            <a:r>
              <a:rPr sz="2550" spc="11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]</a:t>
            </a:r>
            <a:endParaRPr sz="25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Python</a:t>
            </a:r>
            <a:r>
              <a:rPr spc="-765" dirty="0"/>
              <a:t> </a:t>
            </a:r>
            <a:r>
              <a:rPr spc="-20" dirty="0"/>
              <a:t>List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2048255"/>
            <a:ext cx="9890125" cy="1002665"/>
            <a:chOff x="493776" y="2048255"/>
            <a:chExt cx="9890125" cy="1002665"/>
          </a:xfrm>
        </p:grpSpPr>
        <p:sp>
          <p:nvSpPr>
            <p:cNvPr id="4" name="object 4"/>
            <p:cNvSpPr/>
            <p:nvPr/>
          </p:nvSpPr>
          <p:spPr>
            <a:xfrm>
              <a:off x="533400" y="2048255"/>
              <a:ext cx="9850755" cy="1002665"/>
            </a:xfrm>
            <a:custGeom>
              <a:avLst/>
              <a:gdLst/>
              <a:ahLst/>
              <a:cxnLst/>
              <a:rect l="l" t="t" r="r" b="b"/>
              <a:pathLst>
                <a:path w="9850755" h="100266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920496"/>
                  </a:lnTo>
                  <a:lnTo>
                    <a:pt x="5410" y="961517"/>
                  </a:lnTo>
                  <a:lnTo>
                    <a:pt x="35610" y="1001776"/>
                  </a:lnTo>
                  <a:lnTo>
                    <a:pt x="38265" y="1002284"/>
                  </a:lnTo>
                  <a:lnTo>
                    <a:pt x="9774047" y="1002284"/>
                  </a:lnTo>
                  <a:lnTo>
                    <a:pt x="9795002" y="998093"/>
                  </a:lnTo>
                  <a:lnTo>
                    <a:pt x="9833737" y="970407"/>
                  </a:lnTo>
                  <a:lnTo>
                    <a:pt x="9850501" y="925830"/>
                  </a:lnTo>
                  <a:lnTo>
                    <a:pt x="9850501" y="76453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2048255"/>
              <a:ext cx="81280" cy="1002665"/>
            </a:xfrm>
            <a:custGeom>
              <a:avLst/>
              <a:gdLst/>
              <a:ahLst/>
              <a:cxnLst/>
              <a:rect l="l" t="t" r="r" b="b"/>
              <a:pathLst>
                <a:path w="81279" h="1002664">
                  <a:moveTo>
                    <a:pt x="80772" y="0"/>
                  </a:moveTo>
                  <a:lnTo>
                    <a:pt x="72809" y="380"/>
                  </a:lnTo>
                  <a:lnTo>
                    <a:pt x="35890" y="13716"/>
                  </a:lnTo>
                  <a:lnTo>
                    <a:pt x="9550" y="43179"/>
                  </a:lnTo>
                  <a:lnTo>
                    <a:pt x="0" y="81788"/>
                  </a:lnTo>
                  <a:lnTo>
                    <a:pt x="0" y="920496"/>
                  </a:lnTo>
                  <a:lnTo>
                    <a:pt x="380" y="928497"/>
                  </a:lnTo>
                  <a:lnTo>
                    <a:pt x="13601" y="965962"/>
                  </a:lnTo>
                  <a:lnTo>
                    <a:pt x="42659" y="992632"/>
                  </a:lnTo>
                  <a:lnTo>
                    <a:pt x="80772" y="100228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8180" y="2150376"/>
              <a:ext cx="7249795" cy="716280"/>
            </a:xfrm>
            <a:custGeom>
              <a:avLst/>
              <a:gdLst/>
              <a:ahLst/>
              <a:cxnLst/>
              <a:rect l="l" t="t" r="r" b="b"/>
              <a:pathLst>
                <a:path w="7249795" h="716280">
                  <a:moveTo>
                    <a:pt x="368604" y="465188"/>
                  </a:moveTo>
                  <a:lnTo>
                    <a:pt x="351828" y="420611"/>
                  </a:lnTo>
                  <a:lnTo>
                    <a:pt x="313080" y="392925"/>
                  </a:lnTo>
                  <a:lnTo>
                    <a:pt x="292087" y="388734"/>
                  </a:lnTo>
                  <a:lnTo>
                    <a:pt x="76542" y="388734"/>
                  </a:lnTo>
                  <a:lnTo>
                    <a:pt x="31940" y="405498"/>
                  </a:lnTo>
                  <a:lnTo>
                    <a:pt x="4178" y="444233"/>
                  </a:lnTo>
                  <a:lnTo>
                    <a:pt x="0" y="465188"/>
                  </a:lnTo>
                  <a:lnTo>
                    <a:pt x="0" y="639686"/>
                  </a:lnTo>
                  <a:lnTo>
                    <a:pt x="16802" y="684136"/>
                  </a:lnTo>
                  <a:lnTo>
                    <a:pt x="55537" y="711949"/>
                  </a:lnTo>
                  <a:lnTo>
                    <a:pt x="76542" y="716140"/>
                  </a:lnTo>
                  <a:lnTo>
                    <a:pt x="292087" y="716140"/>
                  </a:lnTo>
                  <a:lnTo>
                    <a:pt x="336677" y="699376"/>
                  </a:lnTo>
                  <a:lnTo>
                    <a:pt x="364426" y="660641"/>
                  </a:lnTo>
                  <a:lnTo>
                    <a:pt x="368604" y="639686"/>
                  </a:lnTo>
                  <a:lnTo>
                    <a:pt x="368604" y="465188"/>
                  </a:lnTo>
                  <a:close/>
                </a:path>
                <a:path w="7249795" h="716280">
                  <a:moveTo>
                    <a:pt x="7249287" y="76454"/>
                  </a:moveTo>
                  <a:lnTo>
                    <a:pt x="7232396" y="31877"/>
                  </a:lnTo>
                  <a:lnTo>
                    <a:pt x="7193788" y="4178"/>
                  </a:lnTo>
                  <a:lnTo>
                    <a:pt x="7172706" y="0"/>
                  </a:lnTo>
                  <a:lnTo>
                    <a:pt x="76542" y="0"/>
                  </a:lnTo>
                  <a:lnTo>
                    <a:pt x="31940" y="16751"/>
                  </a:lnTo>
                  <a:lnTo>
                    <a:pt x="4178" y="55499"/>
                  </a:lnTo>
                  <a:lnTo>
                    <a:pt x="0" y="76454"/>
                  </a:lnTo>
                  <a:lnTo>
                    <a:pt x="0" y="250939"/>
                  </a:lnTo>
                  <a:lnTo>
                    <a:pt x="16802" y="295389"/>
                  </a:lnTo>
                  <a:lnTo>
                    <a:pt x="55537" y="323202"/>
                  </a:lnTo>
                  <a:lnTo>
                    <a:pt x="76542" y="327393"/>
                  </a:lnTo>
                  <a:lnTo>
                    <a:pt x="7172706" y="327393"/>
                  </a:lnTo>
                  <a:lnTo>
                    <a:pt x="7217283" y="310629"/>
                  </a:lnTo>
                  <a:lnTo>
                    <a:pt x="7245096" y="271894"/>
                  </a:lnTo>
                  <a:lnTo>
                    <a:pt x="7249287" y="250939"/>
                  </a:lnTo>
                  <a:lnTo>
                    <a:pt x="7249287" y="76454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3296411"/>
            <a:ext cx="9890125" cy="594360"/>
            <a:chOff x="493776" y="3296411"/>
            <a:chExt cx="9890125" cy="594360"/>
          </a:xfrm>
        </p:grpSpPr>
        <p:sp>
          <p:nvSpPr>
            <p:cNvPr id="8" name="object 8"/>
            <p:cNvSpPr/>
            <p:nvPr/>
          </p:nvSpPr>
          <p:spPr>
            <a:xfrm>
              <a:off x="533400" y="3296411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3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3296411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511937"/>
                  </a:lnTo>
                  <a:lnTo>
                    <a:pt x="380" y="520064"/>
                  </a:lnTo>
                  <a:lnTo>
                    <a:pt x="13601" y="557529"/>
                  </a:lnTo>
                  <a:lnTo>
                    <a:pt x="42659" y="584200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4136135"/>
            <a:ext cx="9890125" cy="1986914"/>
            <a:chOff x="493776" y="4136135"/>
            <a:chExt cx="9890125" cy="1986914"/>
          </a:xfrm>
        </p:grpSpPr>
        <p:sp>
          <p:nvSpPr>
            <p:cNvPr id="11" name="object 11"/>
            <p:cNvSpPr/>
            <p:nvPr/>
          </p:nvSpPr>
          <p:spPr>
            <a:xfrm>
              <a:off x="533400" y="4136135"/>
              <a:ext cx="9850755" cy="1986914"/>
            </a:xfrm>
            <a:custGeom>
              <a:avLst/>
              <a:gdLst/>
              <a:ahLst/>
              <a:cxnLst/>
              <a:rect l="l" t="t" r="r" b="b"/>
              <a:pathLst>
                <a:path w="9850755" h="1986914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1904872"/>
                  </a:lnTo>
                  <a:lnTo>
                    <a:pt x="5410" y="1945894"/>
                  </a:lnTo>
                  <a:lnTo>
                    <a:pt x="35610" y="1986280"/>
                  </a:lnTo>
                  <a:lnTo>
                    <a:pt x="38265" y="1986788"/>
                  </a:lnTo>
                  <a:lnTo>
                    <a:pt x="9774047" y="1986788"/>
                  </a:lnTo>
                  <a:lnTo>
                    <a:pt x="9795002" y="1982596"/>
                  </a:lnTo>
                  <a:lnTo>
                    <a:pt x="9833737" y="1954911"/>
                  </a:lnTo>
                  <a:lnTo>
                    <a:pt x="9850501" y="1910207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4136135"/>
              <a:ext cx="81280" cy="1986914"/>
            </a:xfrm>
            <a:custGeom>
              <a:avLst/>
              <a:gdLst/>
              <a:ahLst/>
              <a:cxnLst/>
              <a:rect l="l" t="t" r="r" b="b"/>
              <a:pathLst>
                <a:path w="81279" h="1986914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1904872"/>
                  </a:lnTo>
                  <a:lnTo>
                    <a:pt x="380" y="1912874"/>
                  </a:lnTo>
                  <a:lnTo>
                    <a:pt x="13601" y="1950339"/>
                  </a:lnTo>
                  <a:lnTo>
                    <a:pt x="42659" y="1977136"/>
                  </a:lnTo>
                  <a:lnTo>
                    <a:pt x="80772" y="19867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8180" y="4239767"/>
              <a:ext cx="2825115" cy="1699260"/>
            </a:xfrm>
            <a:custGeom>
              <a:avLst/>
              <a:gdLst/>
              <a:ahLst/>
              <a:cxnLst/>
              <a:rect l="l" t="t" r="r" b="b"/>
              <a:pathLst>
                <a:path w="2825115" h="1699260">
                  <a:moveTo>
                    <a:pt x="491337" y="1448054"/>
                  </a:moveTo>
                  <a:lnTo>
                    <a:pt x="474548" y="1403477"/>
                  </a:lnTo>
                  <a:lnTo>
                    <a:pt x="435813" y="1375664"/>
                  </a:lnTo>
                  <a:lnTo>
                    <a:pt x="414832" y="1371600"/>
                  </a:lnTo>
                  <a:lnTo>
                    <a:pt x="76517" y="1371600"/>
                  </a:lnTo>
                  <a:lnTo>
                    <a:pt x="31927" y="1388364"/>
                  </a:lnTo>
                  <a:lnTo>
                    <a:pt x="4178" y="1427099"/>
                  </a:lnTo>
                  <a:lnTo>
                    <a:pt x="0" y="1448054"/>
                  </a:lnTo>
                  <a:lnTo>
                    <a:pt x="0" y="1622552"/>
                  </a:lnTo>
                  <a:lnTo>
                    <a:pt x="16802" y="1667129"/>
                  </a:lnTo>
                  <a:lnTo>
                    <a:pt x="55524" y="1694942"/>
                  </a:lnTo>
                  <a:lnTo>
                    <a:pt x="76517" y="1699006"/>
                  </a:lnTo>
                  <a:lnTo>
                    <a:pt x="414832" y="1699006"/>
                  </a:lnTo>
                  <a:lnTo>
                    <a:pt x="459422" y="1682242"/>
                  </a:lnTo>
                  <a:lnTo>
                    <a:pt x="487159" y="1643507"/>
                  </a:lnTo>
                  <a:lnTo>
                    <a:pt x="491337" y="1622552"/>
                  </a:lnTo>
                  <a:lnTo>
                    <a:pt x="491337" y="1448054"/>
                  </a:lnTo>
                  <a:close/>
                </a:path>
                <a:path w="2825115" h="1699260">
                  <a:moveTo>
                    <a:pt x="2825115" y="76454"/>
                  </a:moveTo>
                  <a:lnTo>
                    <a:pt x="2808351" y="31877"/>
                  </a:lnTo>
                  <a:lnTo>
                    <a:pt x="2769616" y="4191"/>
                  </a:lnTo>
                  <a:lnTo>
                    <a:pt x="2748661" y="0"/>
                  </a:lnTo>
                  <a:lnTo>
                    <a:pt x="76517" y="0"/>
                  </a:lnTo>
                  <a:lnTo>
                    <a:pt x="31927" y="16764"/>
                  </a:lnTo>
                  <a:lnTo>
                    <a:pt x="4178" y="55499"/>
                  </a:lnTo>
                  <a:lnTo>
                    <a:pt x="0" y="76454"/>
                  </a:lnTo>
                  <a:lnTo>
                    <a:pt x="0" y="1233690"/>
                  </a:lnTo>
                  <a:lnTo>
                    <a:pt x="16802" y="1278255"/>
                  </a:lnTo>
                  <a:lnTo>
                    <a:pt x="55524" y="1305941"/>
                  </a:lnTo>
                  <a:lnTo>
                    <a:pt x="76517" y="1310132"/>
                  </a:lnTo>
                  <a:lnTo>
                    <a:pt x="2748661" y="1310132"/>
                  </a:lnTo>
                  <a:lnTo>
                    <a:pt x="2793238" y="1293368"/>
                  </a:lnTo>
                  <a:lnTo>
                    <a:pt x="2820924" y="1254633"/>
                  </a:lnTo>
                  <a:lnTo>
                    <a:pt x="2825115" y="1233690"/>
                  </a:lnTo>
                  <a:lnTo>
                    <a:pt x="2825115" y="76454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6368796"/>
            <a:ext cx="9890125" cy="594360"/>
            <a:chOff x="493776" y="6368796"/>
            <a:chExt cx="9890125" cy="594360"/>
          </a:xfrm>
        </p:grpSpPr>
        <p:sp>
          <p:nvSpPr>
            <p:cNvPr id="15" name="object 15"/>
            <p:cNvSpPr/>
            <p:nvPr/>
          </p:nvSpPr>
          <p:spPr>
            <a:xfrm>
              <a:off x="533400" y="6368796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59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11936"/>
                  </a:lnTo>
                  <a:lnTo>
                    <a:pt x="5410" y="552957"/>
                  </a:lnTo>
                  <a:lnTo>
                    <a:pt x="35610" y="593343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0"/>
                  </a:lnTo>
                  <a:lnTo>
                    <a:pt x="9833737" y="561974"/>
                  </a:lnTo>
                  <a:lnTo>
                    <a:pt x="9850501" y="517397"/>
                  </a:lnTo>
                  <a:lnTo>
                    <a:pt x="9850501" y="76580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6368796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59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11936"/>
                  </a:lnTo>
                  <a:lnTo>
                    <a:pt x="380" y="520064"/>
                  </a:lnTo>
                  <a:lnTo>
                    <a:pt x="13601" y="557529"/>
                  </a:lnTo>
                  <a:lnTo>
                    <a:pt x="42659" y="584199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1618488"/>
            <a:ext cx="102107" cy="102107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1045463" y="1434083"/>
            <a:ext cx="1741805" cy="449580"/>
          </a:xfrm>
          <a:custGeom>
            <a:avLst/>
            <a:gdLst/>
            <a:ahLst/>
            <a:cxnLst/>
            <a:rect l="l" t="t" r="r" b="b"/>
            <a:pathLst>
              <a:path w="1741805" h="449580">
                <a:moveTo>
                  <a:pt x="1664843" y="0"/>
                </a:moveTo>
                <a:lnTo>
                  <a:pt x="76568" y="0"/>
                </a:lnTo>
                <a:lnTo>
                  <a:pt x="55562" y="4191"/>
                </a:lnTo>
                <a:lnTo>
                  <a:pt x="16802" y="31876"/>
                </a:lnTo>
                <a:lnTo>
                  <a:pt x="0" y="76326"/>
                </a:lnTo>
                <a:lnTo>
                  <a:pt x="0" y="372999"/>
                </a:lnTo>
                <a:lnTo>
                  <a:pt x="4178" y="393826"/>
                </a:lnTo>
                <a:lnTo>
                  <a:pt x="31940" y="432562"/>
                </a:lnTo>
                <a:lnTo>
                  <a:pt x="71234" y="448691"/>
                </a:lnTo>
                <a:lnTo>
                  <a:pt x="76568" y="449199"/>
                </a:lnTo>
                <a:lnTo>
                  <a:pt x="1664843" y="449199"/>
                </a:lnTo>
                <a:lnTo>
                  <a:pt x="1670177" y="448691"/>
                </a:lnTo>
                <a:lnTo>
                  <a:pt x="1685925" y="445135"/>
                </a:lnTo>
                <a:lnTo>
                  <a:pt x="1724660" y="417449"/>
                </a:lnTo>
                <a:lnTo>
                  <a:pt x="1741424" y="372999"/>
                </a:lnTo>
                <a:lnTo>
                  <a:pt x="1741424" y="76326"/>
                </a:lnTo>
                <a:lnTo>
                  <a:pt x="1737233" y="55372"/>
                </a:lnTo>
                <a:lnTo>
                  <a:pt x="1709547" y="16764"/>
                </a:lnTo>
                <a:lnTo>
                  <a:pt x="1664843" y="0"/>
                </a:lnTo>
                <a:close/>
              </a:path>
            </a:pathLst>
          </a:custGeom>
          <a:solidFill>
            <a:srgbClr val="EBF4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76324" y="1425651"/>
            <a:ext cx="16059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3B4251"/>
                </a:solidFill>
                <a:latin typeface="Courier New"/>
                <a:cs typeface="Courier New"/>
              </a:rPr>
              <a:t>[a,</a:t>
            </a:r>
            <a:r>
              <a:rPr sz="2400" spc="-150" dirty="0">
                <a:solidFill>
                  <a:srgbClr val="3B4251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B4251"/>
                </a:solidFill>
                <a:latin typeface="Courier New"/>
                <a:cs typeface="Courier New"/>
              </a:rPr>
              <a:t>b,</a:t>
            </a:r>
            <a:r>
              <a:rPr sz="2400" spc="-315" dirty="0">
                <a:solidFill>
                  <a:srgbClr val="3B4251"/>
                </a:solidFill>
                <a:latin typeface="Courier New"/>
                <a:cs typeface="Courier New"/>
              </a:rPr>
              <a:t> </a:t>
            </a:r>
            <a:r>
              <a:rPr sz="2400" spc="-25" dirty="0">
                <a:solidFill>
                  <a:srgbClr val="3B4251"/>
                </a:solidFill>
                <a:latin typeface="Courier New"/>
                <a:cs typeface="Courier New"/>
              </a:rPr>
              <a:t>c]</a:t>
            </a:r>
            <a:endParaRPr sz="240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3404" y="2136393"/>
            <a:ext cx="7630795" cy="886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600" spc="2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600" spc="22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"liz"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2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"emma"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"mom"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2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"dad"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125"/>
              </a:spcBef>
            </a:pP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60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3404" y="3440048"/>
            <a:ext cx="60820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600" spc="3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600" spc="3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600" spc="3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600" spc="3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600" spc="3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600" spc="3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928484" y="3440048"/>
            <a:ext cx="673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4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3404" y="4253635"/>
            <a:ext cx="2959100" cy="71437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fam2</a:t>
            </a:r>
            <a:r>
              <a:rPr sz="1600" spc="2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600" spc="1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[[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"liz"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47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00" spc="40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600" spc="40" dirty="0">
                <a:solidFill>
                  <a:srgbClr val="444444"/>
                </a:solidFill>
                <a:latin typeface="Courier New"/>
                <a:cs typeface="Courier New"/>
              </a:rPr>
              <a:t>],</a:t>
            </a:r>
            <a:endParaRPr sz="1600">
              <a:latin typeface="Courier New"/>
              <a:cs typeface="Courier New"/>
            </a:endParaRPr>
          </a:p>
          <a:p>
            <a:pPr marL="995044">
              <a:lnSpc>
                <a:spcPct val="100000"/>
              </a:lnSpc>
              <a:spcBef>
                <a:spcPts val="795"/>
              </a:spcBef>
            </a:pP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00" dirty="0">
                <a:solidFill>
                  <a:srgbClr val="FF2B1B"/>
                </a:solidFill>
                <a:latin typeface="Courier New"/>
                <a:cs typeface="Courier New"/>
              </a:rPr>
              <a:t>"emma"</a:t>
            </a:r>
            <a:r>
              <a:rPr sz="160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00" spc="-220" dirty="0">
                <a:solidFill>
                  <a:srgbClr val="444444"/>
                </a:solidFill>
                <a:latin typeface="Courier New"/>
                <a:cs typeface="Courier New"/>
              </a:rPr>
              <a:t>  </a:t>
            </a:r>
            <a:r>
              <a:rPr sz="1600" spc="40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600" spc="40" dirty="0">
                <a:solidFill>
                  <a:srgbClr val="444444"/>
                </a:solidFill>
                <a:latin typeface="Courier New"/>
                <a:cs typeface="Courier New"/>
              </a:rPr>
              <a:t>],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656333" y="4942484"/>
            <a:ext cx="924560" cy="717550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00" spc="-10" dirty="0">
                <a:solidFill>
                  <a:srgbClr val="FF2B1B"/>
                </a:solidFill>
                <a:latin typeface="Courier New"/>
                <a:cs typeface="Courier New"/>
              </a:rPr>
              <a:t>"mom"</a:t>
            </a: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00" spc="-10" dirty="0">
                <a:solidFill>
                  <a:srgbClr val="FF2B1B"/>
                </a:solidFill>
                <a:latin typeface="Courier New"/>
                <a:cs typeface="Courier New"/>
              </a:rPr>
              <a:t>"dad"</a:t>
            </a: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692654" y="4942484"/>
            <a:ext cx="800100" cy="717550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5"/>
              </a:spcBef>
            </a:pPr>
            <a:r>
              <a:rPr sz="1600" spc="-1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],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600" spc="-1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600" spc="-10" dirty="0">
                <a:solidFill>
                  <a:srgbClr val="444444"/>
                </a:solidFill>
                <a:latin typeface="Courier New"/>
                <a:cs typeface="Courier New"/>
              </a:rPr>
              <a:t>]]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73404" y="5799277"/>
            <a:ext cx="5441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30" dirty="0">
                <a:solidFill>
                  <a:srgbClr val="444444"/>
                </a:solidFill>
                <a:latin typeface="Courier New"/>
                <a:cs typeface="Courier New"/>
              </a:rPr>
              <a:t>fam2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73404" y="6512432"/>
            <a:ext cx="657415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45" dirty="0">
                <a:solidFill>
                  <a:srgbClr val="FFFFFF"/>
                </a:solidFill>
                <a:latin typeface="Courier New"/>
                <a:cs typeface="Courier New"/>
              </a:rPr>
              <a:t>[['liz',</a:t>
            </a:r>
            <a:r>
              <a:rPr sz="1500" spc="29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FFFFFF"/>
                </a:solidFill>
                <a:latin typeface="Courier New"/>
                <a:cs typeface="Courier New"/>
              </a:rPr>
              <a:t>1.73],</a:t>
            </a:r>
            <a:r>
              <a:rPr sz="1500" spc="30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spc="45" dirty="0">
                <a:solidFill>
                  <a:srgbClr val="FFFFFF"/>
                </a:solidFill>
                <a:latin typeface="Courier New"/>
                <a:cs typeface="Courier New"/>
              </a:rPr>
              <a:t>['emma',</a:t>
            </a:r>
            <a:r>
              <a:rPr sz="1500" spc="29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FFFFFF"/>
                </a:solidFill>
                <a:latin typeface="Courier New"/>
                <a:cs typeface="Courier New"/>
              </a:rPr>
              <a:t>1.68],</a:t>
            </a:r>
            <a:r>
              <a:rPr sz="1500" spc="30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FFFFFF"/>
                </a:solidFill>
                <a:latin typeface="Courier New"/>
                <a:cs typeface="Courier New"/>
              </a:rPr>
              <a:t>['mom',</a:t>
            </a:r>
            <a:r>
              <a:rPr sz="1500" spc="28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dirty="0">
                <a:solidFill>
                  <a:srgbClr val="FFFFFF"/>
                </a:solidFill>
                <a:latin typeface="Courier New"/>
                <a:cs typeface="Courier New"/>
              </a:rPr>
              <a:t>1.71],</a:t>
            </a:r>
            <a:r>
              <a:rPr sz="1500" spc="29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Courier New"/>
                <a:cs typeface="Courier New"/>
              </a:rPr>
              <a:t>['dad',</a:t>
            </a:r>
            <a:endParaRPr sz="150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410068" y="6512432"/>
            <a:ext cx="7454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FFFFFF"/>
                </a:solidFill>
                <a:latin typeface="Courier New"/>
                <a:cs typeface="Courier New"/>
              </a:rPr>
              <a:t>1.89]]</a:t>
            </a:r>
            <a:endParaRPr sz="150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439906" y="5005196"/>
            <a:ext cx="3003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List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Inside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List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called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latin typeface="Calibri"/>
                <a:cs typeface="Calibri"/>
              </a:rPr>
              <a:t>Nested</a:t>
            </a:r>
            <a:r>
              <a:rPr sz="2400" b="1" spc="-10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list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25171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List</a:t>
            </a:r>
            <a:r>
              <a:rPr spc="-815" dirty="0"/>
              <a:t> </a:t>
            </a:r>
            <a:r>
              <a:rPr spc="-75" dirty="0"/>
              <a:t>type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736600"/>
            <a:chOff x="493776" y="1392936"/>
            <a:chExt cx="9890125" cy="73660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736600"/>
            </a:xfrm>
            <a:custGeom>
              <a:avLst/>
              <a:gdLst/>
              <a:ahLst/>
              <a:cxnLst/>
              <a:rect l="l" t="t" r="r" b="b"/>
              <a:pathLst>
                <a:path w="9850755" h="73660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654304"/>
                  </a:lnTo>
                  <a:lnTo>
                    <a:pt x="5410" y="695325"/>
                  </a:lnTo>
                  <a:lnTo>
                    <a:pt x="35610" y="735584"/>
                  </a:lnTo>
                  <a:lnTo>
                    <a:pt x="38265" y="736092"/>
                  </a:lnTo>
                  <a:lnTo>
                    <a:pt x="9774047" y="736092"/>
                  </a:lnTo>
                  <a:lnTo>
                    <a:pt x="9795002" y="731901"/>
                  </a:lnTo>
                  <a:lnTo>
                    <a:pt x="9833737" y="704215"/>
                  </a:lnTo>
                  <a:lnTo>
                    <a:pt x="9850501" y="659638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736600"/>
            </a:xfrm>
            <a:custGeom>
              <a:avLst/>
              <a:gdLst/>
              <a:ahLst/>
              <a:cxnLst/>
              <a:rect l="l" t="t" r="r" b="b"/>
              <a:pathLst>
                <a:path w="81279" h="736600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654304"/>
                  </a:lnTo>
                  <a:lnTo>
                    <a:pt x="380" y="662305"/>
                  </a:lnTo>
                  <a:lnTo>
                    <a:pt x="13601" y="699770"/>
                  </a:lnTo>
                  <a:lnTo>
                    <a:pt x="42659" y="726440"/>
                  </a:lnTo>
                  <a:lnTo>
                    <a:pt x="80772" y="73609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6"/>
              <a:ext cx="1290955" cy="390525"/>
            </a:xfrm>
            <a:custGeom>
              <a:avLst/>
              <a:gdLst/>
              <a:ahLst/>
              <a:cxnLst/>
              <a:rect l="l" t="t" r="r" b="b"/>
              <a:pathLst>
                <a:path w="1290955" h="390525">
                  <a:moveTo>
                    <a:pt x="1214120" y="0"/>
                  </a:moveTo>
                  <a:lnTo>
                    <a:pt x="76568" y="0"/>
                  </a:lnTo>
                  <a:lnTo>
                    <a:pt x="55562" y="4191"/>
                  </a:lnTo>
                  <a:lnTo>
                    <a:pt x="16802" y="32003"/>
                  </a:lnTo>
                  <a:lnTo>
                    <a:pt x="0" y="76708"/>
                  </a:lnTo>
                  <a:lnTo>
                    <a:pt x="0" y="313309"/>
                  </a:lnTo>
                  <a:lnTo>
                    <a:pt x="4178" y="334264"/>
                  </a:lnTo>
                  <a:lnTo>
                    <a:pt x="31940" y="373125"/>
                  </a:lnTo>
                  <a:lnTo>
                    <a:pt x="71234" y="389509"/>
                  </a:lnTo>
                  <a:lnTo>
                    <a:pt x="76568" y="390017"/>
                  </a:lnTo>
                  <a:lnTo>
                    <a:pt x="1214120" y="390017"/>
                  </a:lnTo>
                  <a:lnTo>
                    <a:pt x="1219453" y="389509"/>
                  </a:lnTo>
                  <a:lnTo>
                    <a:pt x="1235075" y="385825"/>
                  </a:lnTo>
                  <a:lnTo>
                    <a:pt x="1273809" y="358013"/>
                  </a:lnTo>
                  <a:lnTo>
                    <a:pt x="1290701" y="313309"/>
                  </a:lnTo>
                  <a:lnTo>
                    <a:pt x="1290701" y="76708"/>
                  </a:lnTo>
                  <a:lnTo>
                    <a:pt x="1286509" y="55625"/>
                  </a:lnTo>
                  <a:lnTo>
                    <a:pt x="1258696" y="16891"/>
                  </a:lnTo>
                  <a:lnTo>
                    <a:pt x="1214120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375916"/>
            <a:ext cx="9890125" cy="675005"/>
            <a:chOff x="493776" y="2375916"/>
            <a:chExt cx="9890125" cy="675005"/>
          </a:xfrm>
        </p:grpSpPr>
        <p:sp>
          <p:nvSpPr>
            <p:cNvPr id="8" name="object 8"/>
            <p:cNvSpPr/>
            <p:nvPr/>
          </p:nvSpPr>
          <p:spPr>
            <a:xfrm>
              <a:off x="533400" y="2375916"/>
              <a:ext cx="9850755" cy="675005"/>
            </a:xfrm>
            <a:custGeom>
              <a:avLst/>
              <a:gdLst/>
              <a:ahLst/>
              <a:cxnLst/>
              <a:rect l="l" t="t" r="r" b="b"/>
              <a:pathLst>
                <a:path w="9850755" h="67500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92836"/>
                  </a:lnTo>
                  <a:lnTo>
                    <a:pt x="5410" y="633857"/>
                  </a:lnTo>
                  <a:lnTo>
                    <a:pt x="35610" y="674116"/>
                  </a:lnTo>
                  <a:lnTo>
                    <a:pt x="38265" y="674624"/>
                  </a:lnTo>
                  <a:lnTo>
                    <a:pt x="9774047" y="674624"/>
                  </a:lnTo>
                  <a:lnTo>
                    <a:pt x="9795002" y="670433"/>
                  </a:lnTo>
                  <a:lnTo>
                    <a:pt x="9833737" y="642747"/>
                  </a:lnTo>
                  <a:lnTo>
                    <a:pt x="9850501" y="59829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375916"/>
              <a:ext cx="81280" cy="675005"/>
            </a:xfrm>
            <a:custGeom>
              <a:avLst/>
              <a:gdLst/>
              <a:ahLst/>
              <a:cxnLst/>
              <a:rect l="l" t="t" r="r" b="b"/>
              <a:pathLst>
                <a:path w="81279" h="67500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592836"/>
                  </a:lnTo>
                  <a:lnTo>
                    <a:pt x="380" y="600963"/>
                  </a:lnTo>
                  <a:lnTo>
                    <a:pt x="13601" y="638301"/>
                  </a:lnTo>
                  <a:lnTo>
                    <a:pt x="42659" y="664972"/>
                  </a:lnTo>
                  <a:lnTo>
                    <a:pt x="80772" y="67462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296411"/>
            <a:ext cx="9890125" cy="718185"/>
            <a:chOff x="493776" y="3296411"/>
            <a:chExt cx="9890125" cy="718185"/>
          </a:xfrm>
        </p:grpSpPr>
        <p:sp>
          <p:nvSpPr>
            <p:cNvPr id="11" name="object 11"/>
            <p:cNvSpPr/>
            <p:nvPr/>
          </p:nvSpPr>
          <p:spPr>
            <a:xfrm>
              <a:off x="533400" y="3296411"/>
              <a:ext cx="9850755" cy="718185"/>
            </a:xfrm>
            <a:custGeom>
              <a:avLst/>
              <a:gdLst/>
              <a:ahLst/>
              <a:cxnLst/>
              <a:rect l="l" t="t" r="r" b="b"/>
              <a:pathLst>
                <a:path w="9850755" h="71818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635635"/>
                  </a:lnTo>
                  <a:lnTo>
                    <a:pt x="5410" y="676655"/>
                  </a:lnTo>
                  <a:lnTo>
                    <a:pt x="35610" y="717168"/>
                  </a:lnTo>
                  <a:lnTo>
                    <a:pt x="38265" y="717676"/>
                  </a:lnTo>
                  <a:lnTo>
                    <a:pt x="9774047" y="717676"/>
                  </a:lnTo>
                  <a:lnTo>
                    <a:pt x="9795002" y="713486"/>
                  </a:lnTo>
                  <a:lnTo>
                    <a:pt x="9833737" y="685673"/>
                  </a:lnTo>
                  <a:lnTo>
                    <a:pt x="9850501" y="640968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296411"/>
              <a:ext cx="81280" cy="718185"/>
            </a:xfrm>
            <a:custGeom>
              <a:avLst/>
              <a:gdLst/>
              <a:ahLst/>
              <a:cxnLst/>
              <a:rect l="l" t="t" r="r" b="b"/>
              <a:pathLst>
                <a:path w="81279" h="71818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635635"/>
                  </a:lnTo>
                  <a:lnTo>
                    <a:pt x="380" y="643636"/>
                  </a:lnTo>
                  <a:lnTo>
                    <a:pt x="13601" y="681227"/>
                  </a:lnTo>
                  <a:lnTo>
                    <a:pt x="42659" y="707898"/>
                  </a:lnTo>
                  <a:lnTo>
                    <a:pt x="80772" y="717676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992" y="3419855"/>
              <a:ext cx="1433830" cy="388620"/>
            </a:xfrm>
            <a:custGeom>
              <a:avLst/>
              <a:gdLst/>
              <a:ahLst/>
              <a:cxnLst/>
              <a:rect l="l" t="t" r="r" b="b"/>
              <a:pathLst>
                <a:path w="1433830" h="388620">
                  <a:moveTo>
                    <a:pt x="1357249" y="0"/>
                  </a:moveTo>
                  <a:lnTo>
                    <a:pt x="76542" y="0"/>
                  </a:lnTo>
                  <a:lnTo>
                    <a:pt x="55549" y="4191"/>
                  </a:lnTo>
                  <a:lnTo>
                    <a:pt x="16802" y="31877"/>
                  </a:lnTo>
                  <a:lnTo>
                    <a:pt x="0" y="76454"/>
                  </a:lnTo>
                  <a:lnTo>
                    <a:pt x="0" y="312039"/>
                  </a:lnTo>
                  <a:lnTo>
                    <a:pt x="4178" y="332994"/>
                  </a:lnTo>
                  <a:lnTo>
                    <a:pt x="31940" y="371729"/>
                  </a:lnTo>
                  <a:lnTo>
                    <a:pt x="71221" y="387985"/>
                  </a:lnTo>
                  <a:lnTo>
                    <a:pt x="76542" y="388493"/>
                  </a:lnTo>
                  <a:lnTo>
                    <a:pt x="1357249" y="388493"/>
                  </a:lnTo>
                  <a:lnTo>
                    <a:pt x="1362583" y="387985"/>
                  </a:lnTo>
                  <a:lnTo>
                    <a:pt x="1378203" y="384302"/>
                  </a:lnTo>
                  <a:lnTo>
                    <a:pt x="1416939" y="356616"/>
                  </a:lnTo>
                  <a:lnTo>
                    <a:pt x="1433702" y="312039"/>
                  </a:lnTo>
                  <a:lnTo>
                    <a:pt x="1433702" y="76454"/>
                  </a:lnTo>
                  <a:lnTo>
                    <a:pt x="1429512" y="55499"/>
                  </a:lnTo>
                  <a:lnTo>
                    <a:pt x="1401826" y="16764"/>
                  </a:lnTo>
                  <a:lnTo>
                    <a:pt x="135724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92912" y="1533525"/>
            <a:ext cx="1301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444444"/>
                </a:solidFill>
                <a:latin typeface="Courier New"/>
                <a:cs typeface="Courier New"/>
              </a:rPr>
              <a:t>type(fam)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2912" y="2537205"/>
            <a:ext cx="5911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Courier New"/>
                <a:cs typeface="Courier New"/>
              </a:rPr>
              <a:t>list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2912" y="3438271"/>
            <a:ext cx="1442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444444"/>
                </a:solidFill>
                <a:latin typeface="Courier New"/>
                <a:cs typeface="Courier New"/>
              </a:rPr>
              <a:t>type(fam2)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17650" y="6326251"/>
            <a:ext cx="3475990" cy="12731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9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Specific</a:t>
            </a:r>
            <a:r>
              <a:rPr sz="2550" spc="1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functionality</a:t>
            </a:r>
            <a:endParaRPr sz="25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635"/>
              </a:spcBef>
              <a:buClr>
                <a:srgbClr val="4D5254"/>
              </a:buClr>
              <a:buFont typeface="Arial MT"/>
              <a:buChar char="•"/>
            </a:pP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Specific</a:t>
            </a:r>
            <a:r>
              <a:rPr sz="2550" spc="-19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behavior</a:t>
            </a:r>
            <a:endParaRPr sz="2550">
              <a:latin typeface="Tahoma"/>
              <a:cs typeface="Tahom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86155" y="4253484"/>
            <a:ext cx="9892030" cy="676275"/>
            <a:chOff x="486155" y="4253484"/>
            <a:chExt cx="9892030" cy="676275"/>
          </a:xfrm>
        </p:grpSpPr>
        <p:sp>
          <p:nvSpPr>
            <p:cNvPr id="19" name="object 19"/>
            <p:cNvSpPr/>
            <p:nvPr/>
          </p:nvSpPr>
          <p:spPr>
            <a:xfrm>
              <a:off x="527303" y="4253484"/>
              <a:ext cx="9850755" cy="676275"/>
            </a:xfrm>
            <a:custGeom>
              <a:avLst/>
              <a:gdLst/>
              <a:ahLst/>
              <a:cxnLst/>
              <a:rect l="l" t="t" r="r" b="b"/>
              <a:pathLst>
                <a:path w="9850755" h="67627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94232"/>
                  </a:lnTo>
                  <a:lnTo>
                    <a:pt x="5410" y="635253"/>
                  </a:lnTo>
                  <a:lnTo>
                    <a:pt x="35610" y="675639"/>
                  </a:lnTo>
                  <a:lnTo>
                    <a:pt x="38265" y="676148"/>
                  </a:lnTo>
                  <a:lnTo>
                    <a:pt x="9774047" y="676148"/>
                  </a:lnTo>
                  <a:lnTo>
                    <a:pt x="9795002" y="671956"/>
                  </a:lnTo>
                  <a:lnTo>
                    <a:pt x="9833737" y="644270"/>
                  </a:lnTo>
                  <a:lnTo>
                    <a:pt x="9850501" y="599566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86155" y="4253484"/>
              <a:ext cx="82550" cy="676275"/>
            </a:xfrm>
            <a:custGeom>
              <a:avLst/>
              <a:gdLst/>
              <a:ahLst/>
              <a:cxnLst/>
              <a:rect l="l" t="t" r="r" b="b"/>
              <a:pathLst>
                <a:path w="82550" h="676275">
                  <a:moveTo>
                    <a:pt x="82295" y="0"/>
                  </a:moveTo>
                  <a:lnTo>
                    <a:pt x="74193" y="380"/>
                  </a:lnTo>
                  <a:lnTo>
                    <a:pt x="36563" y="13842"/>
                  </a:lnTo>
                  <a:lnTo>
                    <a:pt x="9728" y="43306"/>
                  </a:lnTo>
                  <a:lnTo>
                    <a:pt x="0" y="81914"/>
                  </a:lnTo>
                  <a:lnTo>
                    <a:pt x="0" y="594232"/>
                  </a:lnTo>
                  <a:lnTo>
                    <a:pt x="393" y="602233"/>
                  </a:lnTo>
                  <a:lnTo>
                    <a:pt x="13855" y="639699"/>
                  </a:lnTo>
                  <a:lnTo>
                    <a:pt x="43459" y="666495"/>
                  </a:lnTo>
                  <a:lnTo>
                    <a:pt x="82295" y="676148"/>
                  </a:lnTo>
                  <a:lnTo>
                    <a:pt x="82295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27049" y="4412996"/>
            <a:ext cx="5911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Courier New"/>
                <a:cs typeface="Courier New"/>
              </a:rPr>
              <a:t>list</a:t>
            </a:r>
            <a:endParaRPr sz="18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592" y="8211311"/>
            <a:ext cx="1652016" cy="3688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14138" y="2577210"/>
            <a:ext cx="5755640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-100" dirty="0"/>
              <a:t>Subsetting</a:t>
            </a:r>
            <a:r>
              <a:rPr sz="6450" spc="-740" dirty="0"/>
              <a:t> </a:t>
            </a:r>
            <a:r>
              <a:rPr sz="6450" spc="-25" dirty="0"/>
              <a:t>Lists</a:t>
            </a:r>
            <a:endParaRPr sz="6450"/>
          </a:p>
        </p:txBody>
      </p:sp>
      <p:sp>
        <p:nvSpPr>
          <p:cNvPr id="4" name="object 4"/>
          <p:cNvSpPr txBox="1"/>
          <p:nvPr/>
        </p:nvSpPr>
        <p:spPr>
          <a:xfrm>
            <a:off x="5385053" y="3785361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292340" y="4648200"/>
            <a:ext cx="982980" cy="982980"/>
            <a:chOff x="7292340" y="4648200"/>
            <a:chExt cx="982980" cy="98298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2340" y="4648200"/>
              <a:ext cx="982979" cy="98298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520940" y="4878323"/>
              <a:ext cx="524510" cy="524510"/>
            </a:xfrm>
            <a:custGeom>
              <a:avLst/>
              <a:gdLst/>
              <a:ahLst/>
              <a:cxnLst/>
              <a:rect l="l" t="t" r="r" b="b"/>
              <a:pathLst>
                <a:path w="524509" h="524510">
                  <a:moveTo>
                    <a:pt x="392938" y="71120"/>
                  </a:moveTo>
                  <a:lnTo>
                    <a:pt x="353695" y="13081"/>
                  </a:lnTo>
                  <a:lnTo>
                    <a:pt x="312293" y="2794"/>
                  </a:lnTo>
                  <a:lnTo>
                    <a:pt x="262255" y="0"/>
                  </a:lnTo>
                  <a:lnTo>
                    <a:pt x="245999" y="381"/>
                  </a:lnTo>
                  <a:lnTo>
                    <a:pt x="217043" y="3492"/>
                  </a:lnTo>
                  <a:lnTo>
                    <a:pt x="217043" y="63119"/>
                  </a:lnTo>
                  <a:lnTo>
                    <a:pt x="215138" y="72517"/>
                  </a:lnTo>
                  <a:lnTo>
                    <a:pt x="209931" y="80137"/>
                  </a:lnTo>
                  <a:lnTo>
                    <a:pt x="202311" y="85344"/>
                  </a:lnTo>
                  <a:lnTo>
                    <a:pt x="193040" y="87249"/>
                  </a:lnTo>
                  <a:lnTo>
                    <a:pt x="183642" y="85344"/>
                  </a:lnTo>
                  <a:lnTo>
                    <a:pt x="176022" y="80137"/>
                  </a:lnTo>
                  <a:lnTo>
                    <a:pt x="170942" y="72517"/>
                  </a:lnTo>
                  <a:lnTo>
                    <a:pt x="169037" y="63119"/>
                  </a:lnTo>
                  <a:lnTo>
                    <a:pt x="170942" y="53721"/>
                  </a:lnTo>
                  <a:lnTo>
                    <a:pt x="176022" y="45974"/>
                  </a:lnTo>
                  <a:lnTo>
                    <a:pt x="183642" y="40767"/>
                  </a:lnTo>
                  <a:lnTo>
                    <a:pt x="193040" y="38862"/>
                  </a:lnTo>
                  <a:lnTo>
                    <a:pt x="202311" y="40767"/>
                  </a:lnTo>
                  <a:lnTo>
                    <a:pt x="209931" y="45974"/>
                  </a:lnTo>
                  <a:lnTo>
                    <a:pt x="215138" y="53721"/>
                  </a:lnTo>
                  <a:lnTo>
                    <a:pt x="217043" y="63119"/>
                  </a:lnTo>
                  <a:lnTo>
                    <a:pt x="217043" y="3492"/>
                  </a:lnTo>
                  <a:lnTo>
                    <a:pt x="201041" y="5207"/>
                  </a:lnTo>
                  <a:lnTo>
                    <a:pt x="148717" y="27940"/>
                  </a:lnTo>
                  <a:lnTo>
                    <a:pt x="137033" y="71120"/>
                  </a:lnTo>
                  <a:lnTo>
                    <a:pt x="137033" y="119380"/>
                  </a:lnTo>
                  <a:lnTo>
                    <a:pt x="265049" y="119380"/>
                  </a:lnTo>
                  <a:lnTo>
                    <a:pt x="265049" y="135509"/>
                  </a:lnTo>
                  <a:lnTo>
                    <a:pt x="89027" y="135509"/>
                  </a:lnTo>
                  <a:lnTo>
                    <a:pt x="62230" y="139700"/>
                  </a:lnTo>
                  <a:lnTo>
                    <a:pt x="20574" y="171958"/>
                  </a:lnTo>
                  <a:lnTo>
                    <a:pt x="2286" y="233299"/>
                  </a:lnTo>
                  <a:lnTo>
                    <a:pt x="50" y="262636"/>
                  </a:lnTo>
                  <a:lnTo>
                    <a:pt x="0" y="263398"/>
                  </a:lnTo>
                  <a:lnTo>
                    <a:pt x="2159" y="294132"/>
                  </a:lnTo>
                  <a:lnTo>
                    <a:pt x="18288" y="354584"/>
                  </a:lnTo>
                  <a:lnTo>
                    <a:pt x="51943" y="388239"/>
                  </a:lnTo>
                  <a:lnTo>
                    <a:pt x="77089" y="392938"/>
                  </a:lnTo>
                  <a:lnTo>
                    <a:pt x="121031" y="392938"/>
                  </a:lnTo>
                  <a:lnTo>
                    <a:pt x="121031" y="335026"/>
                  </a:lnTo>
                  <a:lnTo>
                    <a:pt x="127508" y="305054"/>
                  </a:lnTo>
                  <a:lnTo>
                    <a:pt x="144780" y="280035"/>
                  </a:lnTo>
                  <a:lnTo>
                    <a:pt x="170307" y="262636"/>
                  </a:lnTo>
                  <a:lnTo>
                    <a:pt x="201041" y="256286"/>
                  </a:lnTo>
                  <a:lnTo>
                    <a:pt x="328930" y="256286"/>
                  </a:lnTo>
                  <a:lnTo>
                    <a:pt x="353949" y="251206"/>
                  </a:lnTo>
                  <a:lnTo>
                    <a:pt x="374269" y="237363"/>
                  </a:lnTo>
                  <a:lnTo>
                    <a:pt x="387985" y="216789"/>
                  </a:lnTo>
                  <a:lnTo>
                    <a:pt x="392938" y="191897"/>
                  </a:lnTo>
                  <a:lnTo>
                    <a:pt x="392938" y="87249"/>
                  </a:lnTo>
                  <a:lnTo>
                    <a:pt x="392938" y="71120"/>
                  </a:lnTo>
                  <a:close/>
                </a:path>
                <a:path w="524509" h="524510">
                  <a:moveTo>
                    <a:pt x="524002" y="262890"/>
                  </a:moveTo>
                  <a:lnTo>
                    <a:pt x="514223" y="194818"/>
                  </a:lnTo>
                  <a:lnTo>
                    <a:pt x="492760" y="149225"/>
                  </a:lnTo>
                  <a:lnTo>
                    <a:pt x="450342" y="130937"/>
                  </a:lnTo>
                  <a:lnTo>
                    <a:pt x="402336" y="130937"/>
                  </a:lnTo>
                  <a:lnTo>
                    <a:pt x="402336" y="186817"/>
                  </a:lnTo>
                  <a:lnTo>
                    <a:pt x="395859" y="217678"/>
                  </a:lnTo>
                  <a:lnTo>
                    <a:pt x="378333" y="243078"/>
                  </a:lnTo>
                  <a:lnTo>
                    <a:pt x="352933" y="260350"/>
                  </a:lnTo>
                  <a:lnTo>
                    <a:pt x="322580" y="266700"/>
                  </a:lnTo>
                  <a:lnTo>
                    <a:pt x="194945" y="266700"/>
                  </a:lnTo>
                  <a:lnTo>
                    <a:pt x="170180" y="271780"/>
                  </a:lnTo>
                  <a:lnTo>
                    <a:pt x="149860" y="285750"/>
                  </a:lnTo>
                  <a:lnTo>
                    <a:pt x="136017" y="306070"/>
                  </a:lnTo>
                  <a:lnTo>
                    <a:pt x="130937" y="330581"/>
                  </a:lnTo>
                  <a:lnTo>
                    <a:pt x="130937" y="450469"/>
                  </a:lnTo>
                  <a:lnTo>
                    <a:pt x="150241" y="491490"/>
                  </a:lnTo>
                  <a:lnTo>
                    <a:pt x="194945" y="514350"/>
                  </a:lnTo>
                  <a:lnTo>
                    <a:pt x="255778" y="524002"/>
                  </a:lnTo>
                  <a:lnTo>
                    <a:pt x="287782" y="521843"/>
                  </a:lnTo>
                  <a:lnTo>
                    <a:pt x="346075" y="505587"/>
                  </a:lnTo>
                  <a:lnTo>
                    <a:pt x="372008" y="482473"/>
                  </a:lnTo>
                  <a:lnTo>
                    <a:pt x="381000" y="474472"/>
                  </a:lnTo>
                  <a:lnTo>
                    <a:pt x="386461" y="450469"/>
                  </a:lnTo>
                  <a:lnTo>
                    <a:pt x="386461" y="402463"/>
                  </a:lnTo>
                  <a:lnTo>
                    <a:pt x="354584" y="402463"/>
                  </a:lnTo>
                  <a:lnTo>
                    <a:pt x="354584" y="458343"/>
                  </a:lnTo>
                  <a:lnTo>
                    <a:pt x="352679" y="467741"/>
                  </a:lnTo>
                  <a:lnTo>
                    <a:pt x="347472" y="475361"/>
                  </a:lnTo>
                  <a:lnTo>
                    <a:pt x="339852" y="480568"/>
                  </a:lnTo>
                  <a:lnTo>
                    <a:pt x="330581" y="482473"/>
                  </a:lnTo>
                  <a:lnTo>
                    <a:pt x="321310" y="480568"/>
                  </a:lnTo>
                  <a:lnTo>
                    <a:pt x="313563" y="475361"/>
                  </a:lnTo>
                  <a:lnTo>
                    <a:pt x="308483" y="467741"/>
                  </a:lnTo>
                  <a:lnTo>
                    <a:pt x="306578" y="458343"/>
                  </a:lnTo>
                  <a:lnTo>
                    <a:pt x="308483" y="449072"/>
                  </a:lnTo>
                  <a:lnTo>
                    <a:pt x="313563" y="441452"/>
                  </a:lnTo>
                  <a:lnTo>
                    <a:pt x="321183" y="436372"/>
                  </a:lnTo>
                  <a:lnTo>
                    <a:pt x="330581" y="434467"/>
                  </a:lnTo>
                  <a:lnTo>
                    <a:pt x="339852" y="436372"/>
                  </a:lnTo>
                  <a:lnTo>
                    <a:pt x="347472" y="441452"/>
                  </a:lnTo>
                  <a:lnTo>
                    <a:pt x="352679" y="449072"/>
                  </a:lnTo>
                  <a:lnTo>
                    <a:pt x="354584" y="458343"/>
                  </a:lnTo>
                  <a:lnTo>
                    <a:pt x="354584" y="402463"/>
                  </a:lnTo>
                  <a:lnTo>
                    <a:pt x="258826" y="402463"/>
                  </a:lnTo>
                  <a:lnTo>
                    <a:pt x="258826" y="386461"/>
                  </a:lnTo>
                  <a:lnTo>
                    <a:pt x="450342" y="386461"/>
                  </a:lnTo>
                  <a:lnTo>
                    <a:pt x="474091" y="381889"/>
                  </a:lnTo>
                  <a:lnTo>
                    <a:pt x="491363" y="368935"/>
                  </a:lnTo>
                  <a:lnTo>
                    <a:pt x="503936" y="348869"/>
                  </a:lnTo>
                  <a:lnTo>
                    <a:pt x="514223" y="322707"/>
                  </a:lnTo>
                  <a:lnTo>
                    <a:pt x="521589" y="293243"/>
                  </a:lnTo>
                  <a:lnTo>
                    <a:pt x="524002" y="262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5939028"/>
            <a:ext cx="7014971" cy="148132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34492" y="6113772"/>
            <a:ext cx="6423025" cy="96821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en-US" sz="2800" b="1" spc="-80" dirty="0">
                <a:solidFill>
                  <a:srgbClr val="FFFFFF"/>
                </a:solidFill>
                <a:latin typeface="Trebuchet MS"/>
                <a:cs typeface="Trebuchet MS"/>
              </a:rPr>
              <a:t>Dr. Gautam Bandyopadhyay</a:t>
            </a:r>
            <a:endParaRPr lang="en-US" sz="2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lang="en-US" sz="2400"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Retd. Professor, NIT Durgapur</a:t>
            </a:r>
            <a:endParaRPr lang="en-US" sz="24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0" dirty="0"/>
              <a:t>Subsetting</a:t>
            </a:r>
            <a:r>
              <a:rPr spc="-670" dirty="0"/>
              <a:t> </a:t>
            </a:r>
            <a:r>
              <a:rPr spc="-10" dirty="0"/>
              <a:t>lists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941705"/>
            <a:chOff x="493776" y="1392936"/>
            <a:chExt cx="9890125" cy="94170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941705"/>
            </a:xfrm>
            <a:custGeom>
              <a:avLst/>
              <a:gdLst/>
              <a:ahLst/>
              <a:cxnLst/>
              <a:rect l="l" t="t" r="r" b="b"/>
              <a:pathLst>
                <a:path w="9850755" h="94170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859663"/>
                  </a:lnTo>
                  <a:lnTo>
                    <a:pt x="5410" y="900684"/>
                  </a:lnTo>
                  <a:lnTo>
                    <a:pt x="35610" y="940943"/>
                  </a:lnTo>
                  <a:lnTo>
                    <a:pt x="38265" y="941451"/>
                  </a:lnTo>
                  <a:lnTo>
                    <a:pt x="9774047" y="941451"/>
                  </a:lnTo>
                  <a:lnTo>
                    <a:pt x="9795002" y="937387"/>
                  </a:lnTo>
                  <a:lnTo>
                    <a:pt x="9833737" y="909574"/>
                  </a:lnTo>
                  <a:lnTo>
                    <a:pt x="9850501" y="86499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941705"/>
            </a:xfrm>
            <a:custGeom>
              <a:avLst/>
              <a:gdLst/>
              <a:ahLst/>
              <a:cxnLst/>
              <a:rect l="l" t="t" r="r" b="b"/>
              <a:pathLst>
                <a:path w="81279" h="94170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915"/>
                  </a:lnTo>
                  <a:lnTo>
                    <a:pt x="0" y="859663"/>
                  </a:lnTo>
                  <a:lnTo>
                    <a:pt x="380" y="867664"/>
                  </a:lnTo>
                  <a:lnTo>
                    <a:pt x="13601" y="905129"/>
                  </a:lnTo>
                  <a:lnTo>
                    <a:pt x="42659" y="931799"/>
                  </a:lnTo>
                  <a:lnTo>
                    <a:pt x="80772" y="9414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6"/>
              <a:ext cx="7249795" cy="655320"/>
            </a:xfrm>
            <a:custGeom>
              <a:avLst/>
              <a:gdLst/>
              <a:ahLst/>
              <a:cxnLst/>
              <a:rect l="l" t="t" r="r" b="b"/>
              <a:pathLst>
                <a:path w="7249795" h="655319">
                  <a:moveTo>
                    <a:pt x="7172706" y="0"/>
                  </a:moveTo>
                  <a:lnTo>
                    <a:pt x="76530" y="0"/>
                  </a:lnTo>
                  <a:lnTo>
                    <a:pt x="55537" y="4191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578739"/>
                  </a:lnTo>
                  <a:lnTo>
                    <a:pt x="4178" y="599821"/>
                  </a:lnTo>
                  <a:lnTo>
                    <a:pt x="31927" y="638555"/>
                  </a:lnTo>
                  <a:lnTo>
                    <a:pt x="71208" y="654812"/>
                  </a:lnTo>
                  <a:lnTo>
                    <a:pt x="76530" y="655320"/>
                  </a:lnTo>
                  <a:lnTo>
                    <a:pt x="7172706" y="655320"/>
                  </a:lnTo>
                  <a:lnTo>
                    <a:pt x="7178039" y="654812"/>
                  </a:lnTo>
                  <a:lnTo>
                    <a:pt x="7193660" y="651128"/>
                  </a:lnTo>
                  <a:lnTo>
                    <a:pt x="7232396" y="623316"/>
                  </a:lnTo>
                  <a:lnTo>
                    <a:pt x="7249286" y="578739"/>
                  </a:lnTo>
                  <a:lnTo>
                    <a:pt x="7249286" y="76580"/>
                  </a:lnTo>
                  <a:lnTo>
                    <a:pt x="7245096" y="55499"/>
                  </a:lnTo>
                  <a:lnTo>
                    <a:pt x="7217283" y="16764"/>
                  </a:lnTo>
                  <a:lnTo>
                    <a:pt x="7172706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580132"/>
            <a:ext cx="9890125" cy="594360"/>
            <a:chOff x="493776" y="2580132"/>
            <a:chExt cx="9890125" cy="594360"/>
          </a:xfrm>
        </p:grpSpPr>
        <p:sp>
          <p:nvSpPr>
            <p:cNvPr id="8" name="object 8"/>
            <p:cNvSpPr/>
            <p:nvPr/>
          </p:nvSpPr>
          <p:spPr>
            <a:xfrm>
              <a:off x="533400" y="2580132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11937"/>
                  </a:lnTo>
                  <a:lnTo>
                    <a:pt x="5410" y="552957"/>
                  </a:lnTo>
                  <a:lnTo>
                    <a:pt x="35610" y="593343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0"/>
                  </a:lnTo>
                  <a:lnTo>
                    <a:pt x="9833737" y="561975"/>
                  </a:lnTo>
                  <a:lnTo>
                    <a:pt x="9850501" y="517397"/>
                  </a:lnTo>
                  <a:lnTo>
                    <a:pt x="9850501" y="76580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580132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11937"/>
                  </a:lnTo>
                  <a:lnTo>
                    <a:pt x="380" y="520064"/>
                  </a:lnTo>
                  <a:lnTo>
                    <a:pt x="13601" y="557529"/>
                  </a:lnTo>
                  <a:lnTo>
                    <a:pt x="42659" y="584200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419855"/>
            <a:ext cx="9890125" cy="635635"/>
            <a:chOff x="493776" y="3419855"/>
            <a:chExt cx="9890125" cy="635635"/>
          </a:xfrm>
        </p:grpSpPr>
        <p:sp>
          <p:nvSpPr>
            <p:cNvPr id="11" name="object 11"/>
            <p:cNvSpPr/>
            <p:nvPr/>
          </p:nvSpPr>
          <p:spPr>
            <a:xfrm>
              <a:off x="533400" y="3419855"/>
              <a:ext cx="9850755" cy="635635"/>
            </a:xfrm>
            <a:custGeom>
              <a:avLst/>
              <a:gdLst/>
              <a:ahLst/>
              <a:cxnLst/>
              <a:rect l="l" t="t" r="r" b="b"/>
              <a:pathLst>
                <a:path w="9850755" h="63563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53339"/>
                  </a:lnTo>
                  <a:lnTo>
                    <a:pt x="5410" y="594487"/>
                  </a:lnTo>
                  <a:lnTo>
                    <a:pt x="35610" y="634873"/>
                  </a:lnTo>
                  <a:lnTo>
                    <a:pt x="38265" y="635381"/>
                  </a:lnTo>
                  <a:lnTo>
                    <a:pt x="9774047" y="635381"/>
                  </a:lnTo>
                  <a:lnTo>
                    <a:pt x="9795002" y="631190"/>
                  </a:lnTo>
                  <a:lnTo>
                    <a:pt x="9833737" y="603377"/>
                  </a:lnTo>
                  <a:lnTo>
                    <a:pt x="9850501" y="558800"/>
                  </a:lnTo>
                  <a:lnTo>
                    <a:pt x="9850501" y="76581"/>
                  </a:lnTo>
                  <a:lnTo>
                    <a:pt x="9846310" y="55626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419855"/>
              <a:ext cx="81280" cy="635635"/>
            </a:xfrm>
            <a:custGeom>
              <a:avLst/>
              <a:gdLst/>
              <a:ahLst/>
              <a:cxnLst/>
              <a:rect l="l" t="t" r="r" b="b"/>
              <a:pathLst>
                <a:path w="81279" h="63563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53339"/>
                  </a:lnTo>
                  <a:lnTo>
                    <a:pt x="380" y="561467"/>
                  </a:lnTo>
                  <a:lnTo>
                    <a:pt x="13601" y="598932"/>
                  </a:lnTo>
                  <a:lnTo>
                    <a:pt x="42659" y="625602"/>
                  </a:lnTo>
                  <a:lnTo>
                    <a:pt x="80772" y="63538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992" y="3543299"/>
              <a:ext cx="737870" cy="327660"/>
            </a:xfrm>
            <a:custGeom>
              <a:avLst/>
              <a:gdLst/>
              <a:ahLst/>
              <a:cxnLst/>
              <a:rect l="l" t="t" r="r" b="b"/>
              <a:pathLst>
                <a:path w="737869" h="327660">
                  <a:moveTo>
                    <a:pt x="661035" y="0"/>
                  </a:moveTo>
                  <a:lnTo>
                    <a:pt x="76568" y="0"/>
                  </a:lnTo>
                  <a:lnTo>
                    <a:pt x="55562" y="4190"/>
                  </a:lnTo>
                  <a:lnTo>
                    <a:pt x="16802" y="31876"/>
                  </a:lnTo>
                  <a:lnTo>
                    <a:pt x="0" y="76580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47" y="327151"/>
                  </a:lnTo>
                  <a:lnTo>
                    <a:pt x="76568" y="327660"/>
                  </a:lnTo>
                  <a:lnTo>
                    <a:pt x="661035" y="327660"/>
                  </a:lnTo>
                  <a:lnTo>
                    <a:pt x="666369" y="327151"/>
                  </a:lnTo>
                  <a:lnTo>
                    <a:pt x="681990" y="323469"/>
                  </a:lnTo>
                  <a:lnTo>
                    <a:pt x="720852" y="295783"/>
                  </a:lnTo>
                  <a:lnTo>
                    <a:pt x="737616" y="251078"/>
                  </a:lnTo>
                  <a:lnTo>
                    <a:pt x="737616" y="76580"/>
                  </a:lnTo>
                  <a:lnTo>
                    <a:pt x="733424" y="55499"/>
                  </a:lnTo>
                  <a:lnTo>
                    <a:pt x="705611" y="16763"/>
                  </a:lnTo>
                  <a:lnTo>
                    <a:pt x="661035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4300728"/>
            <a:ext cx="9890125" cy="594360"/>
            <a:chOff x="493776" y="4300728"/>
            <a:chExt cx="9890125" cy="594360"/>
          </a:xfrm>
        </p:grpSpPr>
        <p:sp>
          <p:nvSpPr>
            <p:cNvPr id="15" name="object 15"/>
            <p:cNvSpPr/>
            <p:nvPr/>
          </p:nvSpPr>
          <p:spPr>
            <a:xfrm>
              <a:off x="533400" y="4300728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4300728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511937"/>
                  </a:lnTo>
                  <a:lnTo>
                    <a:pt x="380" y="520064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76452" y="1391997"/>
            <a:ext cx="7171690" cy="684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500"/>
              </a:lnSpc>
              <a:spcBef>
                <a:spcPts val="100"/>
              </a:spcBef>
            </a:pP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550" spc="114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550" spc="11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550" dirty="0">
                <a:solidFill>
                  <a:srgbClr val="FF2B1B"/>
                </a:solidFill>
                <a:latin typeface="Courier New"/>
                <a:cs typeface="Courier New"/>
              </a:rPr>
              <a:t>"liz"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2B1B"/>
                </a:solidFill>
                <a:latin typeface="Courier New"/>
                <a:cs typeface="Courier New"/>
              </a:rPr>
              <a:t>"emma"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2B1B"/>
                </a:solidFill>
                <a:latin typeface="Courier New"/>
                <a:cs typeface="Courier New"/>
              </a:rPr>
              <a:t>"mom"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2B1B"/>
                </a:solidFill>
                <a:latin typeface="Courier New"/>
                <a:cs typeface="Courier New"/>
              </a:rPr>
              <a:t>"dad"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550" spc="1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 </a:t>
            </a:r>
            <a:r>
              <a:rPr sz="15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76452" y="2737485"/>
            <a:ext cx="646176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2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550" spc="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550" spc="37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6452" y="3536060"/>
            <a:ext cx="74866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3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6452" y="4437379"/>
            <a:ext cx="50609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1.68</a:t>
            </a:r>
            <a:endParaRPr sz="15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0" dirty="0"/>
              <a:t>Subsetting</a:t>
            </a:r>
            <a:r>
              <a:rPr spc="-670" dirty="0"/>
              <a:t> </a:t>
            </a:r>
            <a:r>
              <a:rPr spc="-10" dirty="0"/>
              <a:t>lists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594360"/>
            <a:chOff x="493776" y="1392936"/>
            <a:chExt cx="9890125" cy="59436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93776" y="2232660"/>
            <a:ext cx="9890125" cy="614045"/>
            <a:chOff x="493776" y="2232660"/>
            <a:chExt cx="9890125" cy="614045"/>
          </a:xfrm>
        </p:grpSpPr>
        <p:sp>
          <p:nvSpPr>
            <p:cNvPr id="7" name="object 7"/>
            <p:cNvSpPr/>
            <p:nvPr/>
          </p:nvSpPr>
          <p:spPr>
            <a:xfrm>
              <a:off x="533400" y="2232660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4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776" y="2232660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4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9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7992" y="2354580"/>
              <a:ext cx="737870" cy="327660"/>
            </a:xfrm>
            <a:custGeom>
              <a:avLst/>
              <a:gdLst/>
              <a:ahLst/>
              <a:cxnLst/>
              <a:rect l="l" t="t" r="r" b="b"/>
              <a:pathLst>
                <a:path w="737869" h="327660">
                  <a:moveTo>
                    <a:pt x="661035" y="0"/>
                  </a:moveTo>
                  <a:lnTo>
                    <a:pt x="76568" y="0"/>
                  </a:lnTo>
                  <a:lnTo>
                    <a:pt x="55562" y="4191"/>
                  </a:lnTo>
                  <a:lnTo>
                    <a:pt x="16802" y="31877"/>
                  </a:lnTo>
                  <a:lnTo>
                    <a:pt x="0" y="76581"/>
                  </a:lnTo>
                  <a:lnTo>
                    <a:pt x="0" y="251079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47" y="327152"/>
                  </a:lnTo>
                  <a:lnTo>
                    <a:pt x="76568" y="327660"/>
                  </a:lnTo>
                  <a:lnTo>
                    <a:pt x="661035" y="327660"/>
                  </a:lnTo>
                  <a:lnTo>
                    <a:pt x="666369" y="327152"/>
                  </a:lnTo>
                  <a:lnTo>
                    <a:pt x="681990" y="323469"/>
                  </a:lnTo>
                  <a:lnTo>
                    <a:pt x="720852" y="295783"/>
                  </a:lnTo>
                  <a:lnTo>
                    <a:pt x="737616" y="251079"/>
                  </a:lnTo>
                  <a:lnTo>
                    <a:pt x="737616" y="76581"/>
                  </a:lnTo>
                  <a:lnTo>
                    <a:pt x="733424" y="55499"/>
                  </a:lnTo>
                  <a:lnTo>
                    <a:pt x="705611" y="16764"/>
                  </a:lnTo>
                  <a:lnTo>
                    <a:pt x="661035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092195"/>
            <a:ext cx="9890125" cy="614045"/>
            <a:chOff x="493776" y="3092195"/>
            <a:chExt cx="9890125" cy="614045"/>
          </a:xfrm>
        </p:grpSpPr>
        <p:sp>
          <p:nvSpPr>
            <p:cNvPr id="11" name="object 11"/>
            <p:cNvSpPr/>
            <p:nvPr/>
          </p:nvSpPr>
          <p:spPr>
            <a:xfrm>
              <a:off x="533400" y="3092195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532002"/>
                  </a:lnTo>
                  <a:lnTo>
                    <a:pt x="5410" y="573024"/>
                  </a:lnTo>
                  <a:lnTo>
                    <a:pt x="35610" y="613282"/>
                  </a:lnTo>
                  <a:lnTo>
                    <a:pt x="38265" y="613790"/>
                  </a:lnTo>
                  <a:lnTo>
                    <a:pt x="9774047" y="613790"/>
                  </a:lnTo>
                  <a:lnTo>
                    <a:pt x="9795002" y="609726"/>
                  </a:lnTo>
                  <a:lnTo>
                    <a:pt x="9833737" y="581913"/>
                  </a:lnTo>
                  <a:lnTo>
                    <a:pt x="9850501" y="537337"/>
                  </a:lnTo>
                  <a:lnTo>
                    <a:pt x="9850501" y="76453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092195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532002"/>
                  </a:lnTo>
                  <a:lnTo>
                    <a:pt x="380" y="540003"/>
                  </a:lnTo>
                  <a:lnTo>
                    <a:pt x="13601" y="577468"/>
                  </a:lnTo>
                  <a:lnTo>
                    <a:pt x="42659" y="604138"/>
                  </a:lnTo>
                  <a:lnTo>
                    <a:pt x="80772" y="61379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93776" y="3951732"/>
            <a:ext cx="9890125" cy="615315"/>
            <a:chOff x="493776" y="3951732"/>
            <a:chExt cx="9890125" cy="615315"/>
          </a:xfrm>
        </p:grpSpPr>
        <p:sp>
          <p:nvSpPr>
            <p:cNvPr id="14" name="object 14"/>
            <p:cNvSpPr/>
            <p:nvPr/>
          </p:nvSpPr>
          <p:spPr>
            <a:xfrm>
              <a:off x="533400" y="3951732"/>
              <a:ext cx="9850755" cy="615315"/>
            </a:xfrm>
            <a:custGeom>
              <a:avLst/>
              <a:gdLst/>
              <a:ahLst/>
              <a:cxnLst/>
              <a:rect l="l" t="t" r="r" b="b"/>
              <a:pathLst>
                <a:path w="9850755" h="615314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707"/>
                  </a:lnTo>
                  <a:lnTo>
                    <a:pt x="0" y="533272"/>
                  </a:lnTo>
                  <a:lnTo>
                    <a:pt x="5410" y="574420"/>
                  </a:lnTo>
                  <a:lnTo>
                    <a:pt x="35610" y="614806"/>
                  </a:lnTo>
                  <a:lnTo>
                    <a:pt x="38265" y="615314"/>
                  </a:lnTo>
                  <a:lnTo>
                    <a:pt x="9774047" y="615314"/>
                  </a:lnTo>
                  <a:lnTo>
                    <a:pt x="9795002" y="611123"/>
                  </a:lnTo>
                  <a:lnTo>
                    <a:pt x="9833737" y="583438"/>
                  </a:lnTo>
                  <a:lnTo>
                    <a:pt x="9850501" y="538733"/>
                  </a:lnTo>
                  <a:lnTo>
                    <a:pt x="9850501" y="76707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3776" y="3951732"/>
              <a:ext cx="81280" cy="615315"/>
            </a:xfrm>
            <a:custGeom>
              <a:avLst/>
              <a:gdLst/>
              <a:ahLst/>
              <a:cxnLst/>
              <a:rect l="l" t="t" r="r" b="b"/>
              <a:pathLst>
                <a:path w="81279" h="615314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2041"/>
                  </a:lnTo>
                  <a:lnTo>
                    <a:pt x="0" y="533272"/>
                  </a:lnTo>
                  <a:lnTo>
                    <a:pt x="380" y="541401"/>
                  </a:lnTo>
                  <a:lnTo>
                    <a:pt x="13601" y="578865"/>
                  </a:lnTo>
                  <a:lnTo>
                    <a:pt x="42659" y="605663"/>
                  </a:lnTo>
                  <a:lnTo>
                    <a:pt x="80772" y="61531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97992" y="4055364"/>
              <a:ext cx="861060" cy="327660"/>
            </a:xfrm>
            <a:custGeom>
              <a:avLst/>
              <a:gdLst/>
              <a:ahLst/>
              <a:cxnLst/>
              <a:rect l="l" t="t" r="r" b="b"/>
              <a:pathLst>
                <a:path w="861060" h="327660">
                  <a:moveTo>
                    <a:pt x="784098" y="0"/>
                  </a:moveTo>
                  <a:lnTo>
                    <a:pt x="76593" y="0"/>
                  </a:lnTo>
                  <a:lnTo>
                    <a:pt x="55575" y="4190"/>
                  </a:lnTo>
                  <a:lnTo>
                    <a:pt x="16802" y="31876"/>
                  </a:lnTo>
                  <a:lnTo>
                    <a:pt x="0" y="76581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59" y="327151"/>
                  </a:lnTo>
                  <a:lnTo>
                    <a:pt x="76593" y="327660"/>
                  </a:lnTo>
                  <a:lnTo>
                    <a:pt x="784098" y="327660"/>
                  </a:lnTo>
                  <a:lnTo>
                    <a:pt x="789432" y="327151"/>
                  </a:lnTo>
                  <a:lnTo>
                    <a:pt x="805180" y="323469"/>
                  </a:lnTo>
                  <a:lnTo>
                    <a:pt x="843914" y="295783"/>
                  </a:lnTo>
                  <a:lnTo>
                    <a:pt x="860679" y="251078"/>
                  </a:lnTo>
                  <a:lnTo>
                    <a:pt x="860679" y="76581"/>
                  </a:lnTo>
                  <a:lnTo>
                    <a:pt x="856488" y="55499"/>
                  </a:lnTo>
                  <a:lnTo>
                    <a:pt x="828801" y="16763"/>
                  </a:lnTo>
                  <a:lnTo>
                    <a:pt x="78409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93776" y="4812791"/>
            <a:ext cx="9890125" cy="594360"/>
            <a:chOff x="493776" y="4812791"/>
            <a:chExt cx="9890125" cy="594360"/>
          </a:xfrm>
        </p:grpSpPr>
        <p:sp>
          <p:nvSpPr>
            <p:cNvPr id="18" name="object 18"/>
            <p:cNvSpPr/>
            <p:nvPr/>
          </p:nvSpPr>
          <p:spPr>
            <a:xfrm>
              <a:off x="533400" y="4812791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3776" y="4812791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493776" y="5652515"/>
            <a:ext cx="9890125" cy="614045"/>
            <a:chOff x="493776" y="5652515"/>
            <a:chExt cx="9890125" cy="614045"/>
          </a:xfrm>
        </p:grpSpPr>
        <p:sp>
          <p:nvSpPr>
            <p:cNvPr id="21" name="object 21"/>
            <p:cNvSpPr/>
            <p:nvPr/>
          </p:nvSpPr>
          <p:spPr>
            <a:xfrm>
              <a:off x="533400" y="5652515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532002"/>
                  </a:lnTo>
                  <a:lnTo>
                    <a:pt x="5410" y="573023"/>
                  </a:lnTo>
                  <a:lnTo>
                    <a:pt x="35610" y="613282"/>
                  </a:lnTo>
                  <a:lnTo>
                    <a:pt x="38265" y="613790"/>
                  </a:lnTo>
                  <a:lnTo>
                    <a:pt x="9774047" y="613790"/>
                  </a:lnTo>
                  <a:lnTo>
                    <a:pt x="9795002" y="609726"/>
                  </a:lnTo>
                  <a:lnTo>
                    <a:pt x="9833737" y="581913"/>
                  </a:lnTo>
                  <a:lnTo>
                    <a:pt x="9850501" y="537336"/>
                  </a:lnTo>
                  <a:lnTo>
                    <a:pt x="9850501" y="76453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3776" y="5652515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532002"/>
                  </a:lnTo>
                  <a:lnTo>
                    <a:pt x="380" y="540003"/>
                  </a:lnTo>
                  <a:lnTo>
                    <a:pt x="13601" y="577468"/>
                  </a:lnTo>
                  <a:lnTo>
                    <a:pt x="42659" y="604138"/>
                  </a:lnTo>
                  <a:lnTo>
                    <a:pt x="80772" y="61379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7992" y="5774435"/>
              <a:ext cx="737870" cy="327660"/>
            </a:xfrm>
            <a:custGeom>
              <a:avLst/>
              <a:gdLst/>
              <a:ahLst/>
              <a:cxnLst/>
              <a:rect l="l" t="t" r="r" b="b"/>
              <a:pathLst>
                <a:path w="737869" h="327660">
                  <a:moveTo>
                    <a:pt x="661035" y="0"/>
                  </a:moveTo>
                  <a:lnTo>
                    <a:pt x="76568" y="0"/>
                  </a:lnTo>
                  <a:lnTo>
                    <a:pt x="55562" y="4190"/>
                  </a:lnTo>
                  <a:lnTo>
                    <a:pt x="16802" y="31876"/>
                  </a:lnTo>
                  <a:lnTo>
                    <a:pt x="0" y="76581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53" y="310895"/>
                  </a:lnTo>
                  <a:lnTo>
                    <a:pt x="71247" y="327151"/>
                  </a:lnTo>
                  <a:lnTo>
                    <a:pt x="76568" y="327659"/>
                  </a:lnTo>
                  <a:lnTo>
                    <a:pt x="661035" y="327659"/>
                  </a:lnTo>
                  <a:lnTo>
                    <a:pt x="666369" y="327151"/>
                  </a:lnTo>
                  <a:lnTo>
                    <a:pt x="681990" y="323469"/>
                  </a:lnTo>
                  <a:lnTo>
                    <a:pt x="720852" y="295782"/>
                  </a:lnTo>
                  <a:lnTo>
                    <a:pt x="737616" y="251078"/>
                  </a:lnTo>
                  <a:lnTo>
                    <a:pt x="737616" y="76581"/>
                  </a:lnTo>
                  <a:lnTo>
                    <a:pt x="733424" y="55499"/>
                  </a:lnTo>
                  <a:lnTo>
                    <a:pt x="705611" y="16763"/>
                  </a:lnTo>
                  <a:lnTo>
                    <a:pt x="661035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493776" y="6512052"/>
            <a:ext cx="9890125" cy="594360"/>
            <a:chOff x="493776" y="6512052"/>
            <a:chExt cx="9890125" cy="594360"/>
          </a:xfrm>
        </p:grpSpPr>
        <p:sp>
          <p:nvSpPr>
            <p:cNvPr id="25" name="object 25"/>
            <p:cNvSpPr/>
            <p:nvPr/>
          </p:nvSpPr>
          <p:spPr>
            <a:xfrm>
              <a:off x="533400" y="6512052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59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93776" y="6512052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5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6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76452" y="1549399"/>
            <a:ext cx="570992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550" spc="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10908" y="1549399"/>
            <a:ext cx="62738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6452" y="2348230"/>
            <a:ext cx="74866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6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76452" y="3249549"/>
            <a:ext cx="62801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76452" y="4048125"/>
            <a:ext cx="87058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-</a:t>
            </a:r>
            <a:r>
              <a:rPr sz="1550" spc="-25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1550" spc="-25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76452" y="4949444"/>
            <a:ext cx="50609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1.89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76452" y="5768721"/>
            <a:ext cx="74866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7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76452" y="6670040"/>
            <a:ext cx="50609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1.89</a:t>
            </a:r>
            <a:endParaRPr sz="15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13004" y="2808732"/>
            <a:ext cx="9892030" cy="2437130"/>
            <a:chOff x="413004" y="2808732"/>
            <a:chExt cx="9892030" cy="2437130"/>
          </a:xfrm>
        </p:grpSpPr>
        <p:sp>
          <p:nvSpPr>
            <p:cNvPr id="3" name="object 3"/>
            <p:cNvSpPr/>
            <p:nvPr/>
          </p:nvSpPr>
          <p:spPr>
            <a:xfrm>
              <a:off x="454152" y="2808732"/>
              <a:ext cx="9850755" cy="2437130"/>
            </a:xfrm>
            <a:custGeom>
              <a:avLst/>
              <a:gdLst/>
              <a:ahLst/>
              <a:cxnLst/>
              <a:rect l="l" t="t" r="r" b="b"/>
              <a:pathLst>
                <a:path w="9850755" h="2437129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2354833"/>
                  </a:lnTo>
                  <a:lnTo>
                    <a:pt x="5410" y="2395854"/>
                  </a:lnTo>
                  <a:lnTo>
                    <a:pt x="35610" y="2436114"/>
                  </a:lnTo>
                  <a:lnTo>
                    <a:pt x="38265" y="2436621"/>
                  </a:lnTo>
                  <a:lnTo>
                    <a:pt x="9774047" y="2436621"/>
                  </a:lnTo>
                  <a:lnTo>
                    <a:pt x="9795002" y="2432557"/>
                  </a:lnTo>
                  <a:lnTo>
                    <a:pt x="9833737" y="2404744"/>
                  </a:lnTo>
                  <a:lnTo>
                    <a:pt x="9850501" y="2360167"/>
                  </a:lnTo>
                  <a:lnTo>
                    <a:pt x="9850501" y="76580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13004" y="2808732"/>
              <a:ext cx="82550" cy="2437130"/>
            </a:xfrm>
            <a:custGeom>
              <a:avLst/>
              <a:gdLst/>
              <a:ahLst/>
              <a:cxnLst/>
              <a:rect l="l" t="t" r="r" b="b"/>
              <a:pathLst>
                <a:path w="82550" h="2437129">
                  <a:moveTo>
                    <a:pt x="82295" y="0"/>
                  </a:moveTo>
                  <a:lnTo>
                    <a:pt x="74193" y="380"/>
                  </a:lnTo>
                  <a:lnTo>
                    <a:pt x="36563" y="13842"/>
                  </a:lnTo>
                  <a:lnTo>
                    <a:pt x="9728" y="43306"/>
                  </a:lnTo>
                  <a:lnTo>
                    <a:pt x="0" y="81914"/>
                  </a:lnTo>
                  <a:lnTo>
                    <a:pt x="0" y="2354833"/>
                  </a:lnTo>
                  <a:lnTo>
                    <a:pt x="393" y="2362834"/>
                  </a:lnTo>
                  <a:lnTo>
                    <a:pt x="13855" y="2400300"/>
                  </a:lnTo>
                  <a:lnTo>
                    <a:pt x="43459" y="2426969"/>
                  </a:lnTo>
                  <a:lnTo>
                    <a:pt x="82295" y="2436621"/>
                  </a:lnTo>
                  <a:lnTo>
                    <a:pt x="82295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8368" y="2973324"/>
              <a:ext cx="2293620" cy="1965960"/>
            </a:xfrm>
            <a:custGeom>
              <a:avLst/>
              <a:gdLst/>
              <a:ahLst/>
              <a:cxnLst/>
              <a:rect l="l" t="t" r="r" b="b"/>
              <a:pathLst>
                <a:path w="2293620" h="1965960">
                  <a:moveTo>
                    <a:pt x="2217039" y="0"/>
                  </a:moveTo>
                  <a:lnTo>
                    <a:pt x="76530" y="0"/>
                  </a:lnTo>
                  <a:lnTo>
                    <a:pt x="55537" y="4190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1889378"/>
                  </a:lnTo>
                  <a:lnTo>
                    <a:pt x="4178" y="1910334"/>
                  </a:lnTo>
                  <a:lnTo>
                    <a:pt x="31927" y="1949196"/>
                  </a:lnTo>
                  <a:lnTo>
                    <a:pt x="71208" y="1965452"/>
                  </a:lnTo>
                  <a:lnTo>
                    <a:pt x="76530" y="1965960"/>
                  </a:lnTo>
                  <a:lnTo>
                    <a:pt x="2217039" y="1965960"/>
                  </a:lnTo>
                  <a:lnTo>
                    <a:pt x="2222373" y="1965452"/>
                  </a:lnTo>
                  <a:lnTo>
                    <a:pt x="2237994" y="1961768"/>
                  </a:lnTo>
                  <a:lnTo>
                    <a:pt x="2276856" y="1933955"/>
                  </a:lnTo>
                  <a:lnTo>
                    <a:pt x="2293620" y="1889378"/>
                  </a:lnTo>
                  <a:lnTo>
                    <a:pt x="2293620" y="76580"/>
                  </a:lnTo>
                  <a:lnTo>
                    <a:pt x="2289429" y="55499"/>
                  </a:lnTo>
                  <a:lnTo>
                    <a:pt x="2261616" y="16763"/>
                  </a:lnTo>
                  <a:lnTo>
                    <a:pt x="221703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3587" y="1618488"/>
            <a:ext cx="102107" cy="10210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3587" y="2273807"/>
            <a:ext cx="102107" cy="102108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4848860" cy="2100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Problem</a:t>
            </a:r>
          </a:p>
          <a:p>
            <a:pPr marL="483234" marR="5080">
              <a:lnSpc>
                <a:spcPts val="5170"/>
              </a:lnSpc>
              <a:spcBef>
                <a:spcPts val="145"/>
              </a:spcBef>
            </a:pPr>
            <a:r>
              <a:rPr sz="2550" b="0" dirty="0">
                <a:solidFill>
                  <a:srgbClr val="4D5254"/>
                </a:solidFill>
                <a:latin typeface="Tahoma"/>
                <a:cs typeface="Tahoma"/>
              </a:rPr>
              <a:t>Data</a:t>
            </a:r>
            <a:r>
              <a:rPr sz="2550" b="0" spc="-2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spc="-70" dirty="0">
                <a:solidFill>
                  <a:srgbClr val="4D5254"/>
                </a:solidFill>
                <a:latin typeface="Tahoma"/>
                <a:cs typeface="Tahoma"/>
              </a:rPr>
              <a:t>Science:</a:t>
            </a:r>
            <a:r>
              <a:rPr sz="2550" b="0" spc="-3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spc="-35" dirty="0">
                <a:solidFill>
                  <a:srgbClr val="4D5254"/>
                </a:solidFill>
                <a:latin typeface="Tahoma"/>
                <a:cs typeface="Tahoma"/>
              </a:rPr>
              <a:t>many</a:t>
            </a:r>
            <a:r>
              <a:rPr sz="2550" b="0" spc="-2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spc="-10" dirty="0">
                <a:solidFill>
                  <a:srgbClr val="4D5254"/>
                </a:solidFill>
                <a:latin typeface="Tahoma"/>
                <a:cs typeface="Tahoma"/>
              </a:rPr>
              <a:t>data</a:t>
            </a:r>
            <a:r>
              <a:rPr sz="2550" b="0" spc="-2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spc="-10" dirty="0">
                <a:solidFill>
                  <a:srgbClr val="4D5254"/>
                </a:solidFill>
                <a:latin typeface="Tahoma"/>
                <a:cs typeface="Tahoma"/>
              </a:rPr>
              <a:t>points </a:t>
            </a:r>
            <a:r>
              <a:rPr sz="2550" b="0" dirty="0">
                <a:solidFill>
                  <a:srgbClr val="4D5254"/>
                </a:solidFill>
                <a:latin typeface="Tahoma"/>
                <a:cs typeface="Tahoma"/>
              </a:rPr>
              <a:t>Height</a:t>
            </a:r>
            <a:r>
              <a:rPr sz="2550" b="0" spc="-1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b="0" spc="-2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dirty="0">
                <a:solidFill>
                  <a:srgbClr val="4D5254"/>
                </a:solidFill>
                <a:latin typeface="Tahoma"/>
                <a:cs typeface="Tahoma"/>
              </a:rPr>
              <a:t>entire</a:t>
            </a:r>
            <a:r>
              <a:rPr sz="2550" b="0" spc="-229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0" spc="-10" dirty="0">
                <a:solidFill>
                  <a:srgbClr val="4D5254"/>
                </a:solidFill>
                <a:latin typeface="Tahoma"/>
                <a:cs typeface="Tahoma"/>
              </a:rPr>
              <a:t>family</a:t>
            </a:r>
            <a:endParaRPr sz="255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5839" y="5611367"/>
            <a:ext cx="102108" cy="10210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25830" y="2730144"/>
            <a:ext cx="2582545" cy="3139440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2250" spc="-25" dirty="0">
                <a:solidFill>
                  <a:srgbClr val="444444"/>
                </a:solidFill>
                <a:latin typeface="Courier New"/>
                <a:cs typeface="Courier New"/>
              </a:rPr>
              <a:t>height1</a:t>
            </a:r>
            <a:r>
              <a:rPr sz="2250" spc="-2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250" spc="-25" dirty="0">
                <a:solidFill>
                  <a:srgbClr val="444444"/>
                </a:solidFill>
                <a:latin typeface="Courier New"/>
                <a:cs typeface="Courier New"/>
              </a:rPr>
              <a:t>height2</a:t>
            </a:r>
            <a:r>
              <a:rPr sz="2250" spc="-2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2250" spc="-25" dirty="0">
                <a:solidFill>
                  <a:srgbClr val="444444"/>
                </a:solidFill>
                <a:latin typeface="Courier New"/>
                <a:cs typeface="Courier New"/>
              </a:rPr>
              <a:t>height3</a:t>
            </a:r>
            <a:r>
              <a:rPr sz="2250" spc="-2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250" spc="-25" dirty="0">
                <a:solidFill>
                  <a:srgbClr val="444444"/>
                </a:solidFill>
                <a:latin typeface="Courier New"/>
                <a:cs typeface="Courier New"/>
              </a:rPr>
              <a:t>height4</a:t>
            </a:r>
            <a:r>
              <a:rPr sz="2250" spc="-2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760"/>
              </a:spcBef>
            </a:pPr>
            <a:endParaRPr sz="2250">
              <a:latin typeface="Courier New"/>
              <a:cs typeface="Courier New"/>
            </a:endParaRPr>
          </a:p>
          <a:p>
            <a:pPr marL="728345">
              <a:lnSpc>
                <a:spcPct val="100000"/>
              </a:lnSpc>
            </a:pP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Inconvenient</a:t>
            </a:r>
            <a:endParaRPr sz="25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0" dirty="0"/>
              <a:t>Subsetting</a:t>
            </a:r>
            <a:r>
              <a:rPr spc="-670" dirty="0"/>
              <a:t> </a:t>
            </a:r>
            <a:r>
              <a:rPr spc="-10" dirty="0"/>
              <a:t>lists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594360"/>
            <a:chOff x="493776" y="1392936"/>
            <a:chExt cx="9890125" cy="59436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93776" y="2232660"/>
            <a:ext cx="9890125" cy="614045"/>
            <a:chOff x="493776" y="2232660"/>
            <a:chExt cx="9890125" cy="614045"/>
          </a:xfrm>
        </p:grpSpPr>
        <p:sp>
          <p:nvSpPr>
            <p:cNvPr id="7" name="object 7"/>
            <p:cNvSpPr/>
            <p:nvPr/>
          </p:nvSpPr>
          <p:spPr>
            <a:xfrm>
              <a:off x="533400" y="2232660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4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776" y="2232660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4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9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7992" y="2354580"/>
              <a:ext cx="737870" cy="327660"/>
            </a:xfrm>
            <a:custGeom>
              <a:avLst/>
              <a:gdLst/>
              <a:ahLst/>
              <a:cxnLst/>
              <a:rect l="l" t="t" r="r" b="b"/>
              <a:pathLst>
                <a:path w="737869" h="327660">
                  <a:moveTo>
                    <a:pt x="661035" y="0"/>
                  </a:moveTo>
                  <a:lnTo>
                    <a:pt x="76568" y="0"/>
                  </a:lnTo>
                  <a:lnTo>
                    <a:pt x="55562" y="4191"/>
                  </a:lnTo>
                  <a:lnTo>
                    <a:pt x="16802" y="31877"/>
                  </a:lnTo>
                  <a:lnTo>
                    <a:pt x="0" y="76581"/>
                  </a:lnTo>
                  <a:lnTo>
                    <a:pt x="0" y="251079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47" y="327152"/>
                  </a:lnTo>
                  <a:lnTo>
                    <a:pt x="76568" y="327660"/>
                  </a:lnTo>
                  <a:lnTo>
                    <a:pt x="661035" y="327660"/>
                  </a:lnTo>
                  <a:lnTo>
                    <a:pt x="666369" y="327152"/>
                  </a:lnTo>
                  <a:lnTo>
                    <a:pt x="681990" y="323469"/>
                  </a:lnTo>
                  <a:lnTo>
                    <a:pt x="720852" y="295783"/>
                  </a:lnTo>
                  <a:lnTo>
                    <a:pt x="737616" y="251079"/>
                  </a:lnTo>
                  <a:lnTo>
                    <a:pt x="737616" y="76581"/>
                  </a:lnTo>
                  <a:lnTo>
                    <a:pt x="733424" y="55499"/>
                  </a:lnTo>
                  <a:lnTo>
                    <a:pt x="705611" y="16764"/>
                  </a:lnTo>
                  <a:lnTo>
                    <a:pt x="661035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092195"/>
            <a:ext cx="9890125" cy="614045"/>
            <a:chOff x="493776" y="3092195"/>
            <a:chExt cx="9890125" cy="614045"/>
          </a:xfrm>
        </p:grpSpPr>
        <p:sp>
          <p:nvSpPr>
            <p:cNvPr id="11" name="object 11"/>
            <p:cNvSpPr/>
            <p:nvPr/>
          </p:nvSpPr>
          <p:spPr>
            <a:xfrm>
              <a:off x="533400" y="3092195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532002"/>
                  </a:lnTo>
                  <a:lnTo>
                    <a:pt x="5410" y="573024"/>
                  </a:lnTo>
                  <a:lnTo>
                    <a:pt x="35610" y="613282"/>
                  </a:lnTo>
                  <a:lnTo>
                    <a:pt x="38265" y="613790"/>
                  </a:lnTo>
                  <a:lnTo>
                    <a:pt x="9774047" y="613790"/>
                  </a:lnTo>
                  <a:lnTo>
                    <a:pt x="9795002" y="609726"/>
                  </a:lnTo>
                  <a:lnTo>
                    <a:pt x="9833737" y="581913"/>
                  </a:lnTo>
                  <a:lnTo>
                    <a:pt x="9850501" y="537337"/>
                  </a:lnTo>
                  <a:lnTo>
                    <a:pt x="9850501" y="76453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092195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532002"/>
                  </a:lnTo>
                  <a:lnTo>
                    <a:pt x="380" y="540003"/>
                  </a:lnTo>
                  <a:lnTo>
                    <a:pt x="13601" y="577468"/>
                  </a:lnTo>
                  <a:lnTo>
                    <a:pt x="42659" y="604138"/>
                  </a:lnTo>
                  <a:lnTo>
                    <a:pt x="80772" y="61379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93776" y="3951732"/>
            <a:ext cx="9890125" cy="615315"/>
            <a:chOff x="493776" y="3951732"/>
            <a:chExt cx="9890125" cy="615315"/>
          </a:xfrm>
        </p:grpSpPr>
        <p:sp>
          <p:nvSpPr>
            <p:cNvPr id="14" name="object 14"/>
            <p:cNvSpPr/>
            <p:nvPr/>
          </p:nvSpPr>
          <p:spPr>
            <a:xfrm>
              <a:off x="533400" y="3951732"/>
              <a:ext cx="9850755" cy="615315"/>
            </a:xfrm>
            <a:custGeom>
              <a:avLst/>
              <a:gdLst/>
              <a:ahLst/>
              <a:cxnLst/>
              <a:rect l="l" t="t" r="r" b="b"/>
              <a:pathLst>
                <a:path w="9850755" h="615314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707"/>
                  </a:lnTo>
                  <a:lnTo>
                    <a:pt x="0" y="533272"/>
                  </a:lnTo>
                  <a:lnTo>
                    <a:pt x="5410" y="574420"/>
                  </a:lnTo>
                  <a:lnTo>
                    <a:pt x="35610" y="614806"/>
                  </a:lnTo>
                  <a:lnTo>
                    <a:pt x="38265" y="615314"/>
                  </a:lnTo>
                  <a:lnTo>
                    <a:pt x="9774047" y="615314"/>
                  </a:lnTo>
                  <a:lnTo>
                    <a:pt x="9795002" y="611123"/>
                  </a:lnTo>
                  <a:lnTo>
                    <a:pt x="9833737" y="583438"/>
                  </a:lnTo>
                  <a:lnTo>
                    <a:pt x="9850501" y="538733"/>
                  </a:lnTo>
                  <a:lnTo>
                    <a:pt x="9850501" y="76707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3776" y="3951732"/>
              <a:ext cx="81280" cy="615315"/>
            </a:xfrm>
            <a:custGeom>
              <a:avLst/>
              <a:gdLst/>
              <a:ahLst/>
              <a:cxnLst/>
              <a:rect l="l" t="t" r="r" b="b"/>
              <a:pathLst>
                <a:path w="81279" h="615314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2041"/>
                  </a:lnTo>
                  <a:lnTo>
                    <a:pt x="0" y="533272"/>
                  </a:lnTo>
                  <a:lnTo>
                    <a:pt x="380" y="541401"/>
                  </a:lnTo>
                  <a:lnTo>
                    <a:pt x="13601" y="578865"/>
                  </a:lnTo>
                  <a:lnTo>
                    <a:pt x="42659" y="605663"/>
                  </a:lnTo>
                  <a:lnTo>
                    <a:pt x="80772" y="61531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97992" y="4055364"/>
              <a:ext cx="1597025" cy="327660"/>
            </a:xfrm>
            <a:custGeom>
              <a:avLst/>
              <a:gdLst/>
              <a:ahLst/>
              <a:cxnLst/>
              <a:rect l="l" t="t" r="r" b="b"/>
              <a:pathLst>
                <a:path w="1597025" h="327660">
                  <a:moveTo>
                    <a:pt x="1520316" y="0"/>
                  </a:moveTo>
                  <a:lnTo>
                    <a:pt x="76504" y="0"/>
                  </a:lnTo>
                  <a:lnTo>
                    <a:pt x="55511" y="4190"/>
                  </a:lnTo>
                  <a:lnTo>
                    <a:pt x="16789" y="31876"/>
                  </a:lnTo>
                  <a:lnTo>
                    <a:pt x="0" y="76581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27" y="310896"/>
                  </a:lnTo>
                  <a:lnTo>
                    <a:pt x="71183" y="327151"/>
                  </a:lnTo>
                  <a:lnTo>
                    <a:pt x="76504" y="327660"/>
                  </a:lnTo>
                  <a:lnTo>
                    <a:pt x="1520316" y="327660"/>
                  </a:lnTo>
                  <a:lnTo>
                    <a:pt x="1525651" y="327151"/>
                  </a:lnTo>
                  <a:lnTo>
                    <a:pt x="1541271" y="323469"/>
                  </a:lnTo>
                  <a:lnTo>
                    <a:pt x="1580007" y="295783"/>
                  </a:lnTo>
                  <a:lnTo>
                    <a:pt x="1596770" y="251078"/>
                  </a:lnTo>
                  <a:lnTo>
                    <a:pt x="1596770" y="76581"/>
                  </a:lnTo>
                  <a:lnTo>
                    <a:pt x="1592580" y="55499"/>
                  </a:lnTo>
                  <a:lnTo>
                    <a:pt x="1564894" y="16763"/>
                  </a:lnTo>
                  <a:lnTo>
                    <a:pt x="1520316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93776" y="4812791"/>
            <a:ext cx="9890125" cy="594360"/>
            <a:chOff x="493776" y="4812791"/>
            <a:chExt cx="9890125" cy="594360"/>
          </a:xfrm>
        </p:grpSpPr>
        <p:sp>
          <p:nvSpPr>
            <p:cNvPr id="18" name="object 18"/>
            <p:cNvSpPr/>
            <p:nvPr/>
          </p:nvSpPr>
          <p:spPr>
            <a:xfrm>
              <a:off x="533400" y="4812791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3776" y="4812791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493776" y="5652515"/>
            <a:ext cx="9890125" cy="614045"/>
            <a:chOff x="493776" y="5652515"/>
            <a:chExt cx="9890125" cy="614045"/>
          </a:xfrm>
        </p:grpSpPr>
        <p:sp>
          <p:nvSpPr>
            <p:cNvPr id="21" name="object 21"/>
            <p:cNvSpPr/>
            <p:nvPr/>
          </p:nvSpPr>
          <p:spPr>
            <a:xfrm>
              <a:off x="533400" y="5652515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532002"/>
                  </a:lnTo>
                  <a:lnTo>
                    <a:pt x="5410" y="573023"/>
                  </a:lnTo>
                  <a:lnTo>
                    <a:pt x="35610" y="613282"/>
                  </a:lnTo>
                  <a:lnTo>
                    <a:pt x="38265" y="613790"/>
                  </a:lnTo>
                  <a:lnTo>
                    <a:pt x="9774047" y="613790"/>
                  </a:lnTo>
                  <a:lnTo>
                    <a:pt x="9795002" y="609726"/>
                  </a:lnTo>
                  <a:lnTo>
                    <a:pt x="9833737" y="581913"/>
                  </a:lnTo>
                  <a:lnTo>
                    <a:pt x="9850501" y="537336"/>
                  </a:lnTo>
                  <a:lnTo>
                    <a:pt x="9850501" y="76453"/>
                  </a:lnTo>
                  <a:lnTo>
                    <a:pt x="9846310" y="55498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3776" y="5652515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532002"/>
                  </a:lnTo>
                  <a:lnTo>
                    <a:pt x="380" y="540003"/>
                  </a:lnTo>
                  <a:lnTo>
                    <a:pt x="13601" y="577468"/>
                  </a:lnTo>
                  <a:lnTo>
                    <a:pt x="42659" y="604138"/>
                  </a:lnTo>
                  <a:lnTo>
                    <a:pt x="80772" y="61379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7992" y="5774435"/>
              <a:ext cx="1351915" cy="327660"/>
            </a:xfrm>
            <a:custGeom>
              <a:avLst/>
              <a:gdLst/>
              <a:ahLst/>
              <a:cxnLst/>
              <a:rect l="l" t="t" r="r" b="b"/>
              <a:pathLst>
                <a:path w="1351914" h="327660">
                  <a:moveTo>
                    <a:pt x="1274952" y="0"/>
                  </a:moveTo>
                  <a:lnTo>
                    <a:pt x="76530" y="0"/>
                  </a:lnTo>
                  <a:lnTo>
                    <a:pt x="55524" y="4190"/>
                  </a:lnTo>
                  <a:lnTo>
                    <a:pt x="16789" y="31876"/>
                  </a:lnTo>
                  <a:lnTo>
                    <a:pt x="0" y="76581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27" y="310895"/>
                  </a:lnTo>
                  <a:lnTo>
                    <a:pt x="71196" y="327151"/>
                  </a:lnTo>
                  <a:lnTo>
                    <a:pt x="76530" y="327659"/>
                  </a:lnTo>
                  <a:lnTo>
                    <a:pt x="1274952" y="327659"/>
                  </a:lnTo>
                  <a:lnTo>
                    <a:pt x="1280287" y="327151"/>
                  </a:lnTo>
                  <a:lnTo>
                    <a:pt x="1295908" y="323469"/>
                  </a:lnTo>
                  <a:lnTo>
                    <a:pt x="1334643" y="295782"/>
                  </a:lnTo>
                  <a:lnTo>
                    <a:pt x="1351407" y="251078"/>
                  </a:lnTo>
                  <a:lnTo>
                    <a:pt x="1351407" y="76581"/>
                  </a:lnTo>
                  <a:lnTo>
                    <a:pt x="1347215" y="55499"/>
                  </a:lnTo>
                  <a:lnTo>
                    <a:pt x="1319530" y="16763"/>
                  </a:lnTo>
                  <a:lnTo>
                    <a:pt x="1274952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493776" y="6512052"/>
            <a:ext cx="9890125" cy="594360"/>
            <a:chOff x="493776" y="6512052"/>
            <a:chExt cx="9890125" cy="594360"/>
          </a:xfrm>
        </p:grpSpPr>
        <p:sp>
          <p:nvSpPr>
            <p:cNvPr id="25" name="object 25"/>
            <p:cNvSpPr/>
            <p:nvPr/>
          </p:nvSpPr>
          <p:spPr>
            <a:xfrm>
              <a:off x="533400" y="6512052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59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93776" y="6512052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5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6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76452" y="1549399"/>
            <a:ext cx="570992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550" spc="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10908" y="1549399"/>
            <a:ext cx="62738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6452" y="2348230"/>
            <a:ext cx="74866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6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76452" y="3249549"/>
            <a:ext cx="62738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76452" y="4080128"/>
            <a:ext cx="160274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18870" algn="l"/>
              </a:tabLst>
            </a:pP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-</a:t>
            </a:r>
            <a:r>
              <a:rPr sz="1550" spc="-25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1550" spc="-25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	</a:t>
            </a:r>
            <a:r>
              <a:rPr sz="1550" dirty="0">
                <a:solidFill>
                  <a:srgbClr val="5C5C5C"/>
                </a:solidFill>
                <a:latin typeface="Courier New"/>
                <a:cs typeface="Courier New"/>
              </a:rPr>
              <a:t>#</a:t>
            </a:r>
            <a:r>
              <a:rPr sz="1550" spc="-35" dirty="0">
                <a:solidFill>
                  <a:srgbClr val="5C5C5C"/>
                </a:solidFill>
                <a:latin typeface="Courier New"/>
                <a:cs typeface="Courier New"/>
              </a:rPr>
              <a:t> &lt;-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76452" y="4949444"/>
            <a:ext cx="50609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1.89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76452" y="5768721"/>
            <a:ext cx="134810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dirty="0">
                <a:solidFill>
                  <a:srgbClr val="2A9A09"/>
                </a:solidFill>
                <a:latin typeface="Courier New"/>
                <a:cs typeface="Courier New"/>
              </a:rPr>
              <a:t>7</a:t>
            </a:r>
            <a:r>
              <a:rPr sz="15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1550" spc="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5C5C5C"/>
                </a:solidFill>
                <a:latin typeface="Courier New"/>
                <a:cs typeface="Courier New"/>
              </a:rPr>
              <a:t>#</a:t>
            </a:r>
            <a:r>
              <a:rPr sz="1550" spc="55" dirty="0">
                <a:solidFill>
                  <a:srgbClr val="5C5C5C"/>
                </a:solidFill>
                <a:latin typeface="Courier New"/>
                <a:cs typeface="Courier New"/>
              </a:rPr>
              <a:t> </a:t>
            </a:r>
            <a:r>
              <a:rPr sz="1550" spc="-25" dirty="0">
                <a:solidFill>
                  <a:srgbClr val="5C5C5C"/>
                </a:solidFill>
                <a:latin typeface="Courier New"/>
                <a:cs typeface="Courier New"/>
              </a:rPr>
              <a:t>&lt;-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76452" y="6670040"/>
            <a:ext cx="50609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1.89</a:t>
            </a:r>
            <a:endParaRPr sz="15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305371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List</a:t>
            </a:r>
            <a:r>
              <a:rPr spc="-815" dirty="0"/>
              <a:t> </a:t>
            </a:r>
            <a:r>
              <a:rPr spc="-60" dirty="0"/>
              <a:t>slicing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614045"/>
            <a:chOff x="493776" y="1392936"/>
            <a:chExt cx="9890125" cy="61404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4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4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9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6"/>
              <a:ext cx="368935" cy="327660"/>
            </a:xfrm>
            <a:custGeom>
              <a:avLst/>
              <a:gdLst/>
              <a:ahLst/>
              <a:cxnLst/>
              <a:rect l="l" t="t" r="r" b="b"/>
              <a:pathLst>
                <a:path w="368934" h="327660">
                  <a:moveTo>
                    <a:pt x="291973" y="0"/>
                  </a:moveTo>
                  <a:lnTo>
                    <a:pt x="76504" y="0"/>
                  </a:lnTo>
                  <a:lnTo>
                    <a:pt x="55511" y="4191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15" y="310896"/>
                  </a:lnTo>
                  <a:lnTo>
                    <a:pt x="71183" y="327151"/>
                  </a:lnTo>
                  <a:lnTo>
                    <a:pt x="76504" y="327660"/>
                  </a:lnTo>
                  <a:lnTo>
                    <a:pt x="291973" y="327660"/>
                  </a:lnTo>
                  <a:lnTo>
                    <a:pt x="297307" y="327151"/>
                  </a:lnTo>
                  <a:lnTo>
                    <a:pt x="312966" y="323469"/>
                  </a:lnTo>
                  <a:lnTo>
                    <a:pt x="351701" y="295783"/>
                  </a:lnTo>
                  <a:lnTo>
                    <a:pt x="368490" y="251078"/>
                  </a:lnTo>
                  <a:lnTo>
                    <a:pt x="368490" y="76580"/>
                  </a:lnTo>
                  <a:lnTo>
                    <a:pt x="364312" y="55499"/>
                  </a:lnTo>
                  <a:lnTo>
                    <a:pt x="336562" y="16764"/>
                  </a:lnTo>
                  <a:lnTo>
                    <a:pt x="291973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252472"/>
            <a:ext cx="9890125" cy="594360"/>
            <a:chOff x="493776" y="2252472"/>
            <a:chExt cx="9890125" cy="594360"/>
          </a:xfrm>
        </p:grpSpPr>
        <p:sp>
          <p:nvSpPr>
            <p:cNvPr id="8" name="object 8"/>
            <p:cNvSpPr/>
            <p:nvPr/>
          </p:nvSpPr>
          <p:spPr>
            <a:xfrm>
              <a:off x="533400" y="2252472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11937"/>
                  </a:lnTo>
                  <a:lnTo>
                    <a:pt x="5410" y="552957"/>
                  </a:lnTo>
                  <a:lnTo>
                    <a:pt x="35610" y="593343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252472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11937"/>
                  </a:lnTo>
                  <a:lnTo>
                    <a:pt x="380" y="520064"/>
                  </a:lnTo>
                  <a:lnTo>
                    <a:pt x="13601" y="557529"/>
                  </a:lnTo>
                  <a:lnTo>
                    <a:pt x="42659" y="584200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092195"/>
            <a:ext cx="9890125" cy="635635"/>
            <a:chOff x="493776" y="3092195"/>
            <a:chExt cx="9890125" cy="635635"/>
          </a:xfrm>
        </p:grpSpPr>
        <p:sp>
          <p:nvSpPr>
            <p:cNvPr id="11" name="object 11"/>
            <p:cNvSpPr/>
            <p:nvPr/>
          </p:nvSpPr>
          <p:spPr>
            <a:xfrm>
              <a:off x="533400" y="3092195"/>
              <a:ext cx="9850755" cy="635635"/>
            </a:xfrm>
            <a:custGeom>
              <a:avLst/>
              <a:gdLst/>
              <a:ahLst/>
              <a:cxnLst/>
              <a:rect l="l" t="t" r="r" b="b"/>
              <a:pathLst>
                <a:path w="9850755" h="63563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53338"/>
                  </a:lnTo>
                  <a:lnTo>
                    <a:pt x="5410" y="594487"/>
                  </a:lnTo>
                  <a:lnTo>
                    <a:pt x="35610" y="634873"/>
                  </a:lnTo>
                  <a:lnTo>
                    <a:pt x="38265" y="635380"/>
                  </a:lnTo>
                  <a:lnTo>
                    <a:pt x="9774047" y="635380"/>
                  </a:lnTo>
                  <a:lnTo>
                    <a:pt x="9795002" y="631189"/>
                  </a:lnTo>
                  <a:lnTo>
                    <a:pt x="9833737" y="603376"/>
                  </a:lnTo>
                  <a:lnTo>
                    <a:pt x="9850501" y="558800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092195"/>
              <a:ext cx="81280" cy="635635"/>
            </a:xfrm>
            <a:custGeom>
              <a:avLst/>
              <a:gdLst/>
              <a:ahLst/>
              <a:cxnLst/>
              <a:rect l="l" t="t" r="r" b="b"/>
              <a:pathLst>
                <a:path w="81279" h="63563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53338"/>
                  </a:lnTo>
                  <a:lnTo>
                    <a:pt x="380" y="561466"/>
                  </a:lnTo>
                  <a:lnTo>
                    <a:pt x="13601" y="598931"/>
                  </a:lnTo>
                  <a:lnTo>
                    <a:pt x="42659" y="625601"/>
                  </a:lnTo>
                  <a:lnTo>
                    <a:pt x="80772" y="6353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992" y="3215639"/>
              <a:ext cx="982980" cy="327660"/>
            </a:xfrm>
            <a:custGeom>
              <a:avLst/>
              <a:gdLst/>
              <a:ahLst/>
              <a:cxnLst/>
              <a:rect l="l" t="t" r="r" b="b"/>
              <a:pathLst>
                <a:path w="982980" h="327660">
                  <a:moveTo>
                    <a:pt x="906399" y="0"/>
                  </a:moveTo>
                  <a:lnTo>
                    <a:pt x="76530" y="0"/>
                  </a:lnTo>
                  <a:lnTo>
                    <a:pt x="55537" y="4190"/>
                  </a:lnTo>
                  <a:lnTo>
                    <a:pt x="16789" y="31876"/>
                  </a:lnTo>
                  <a:lnTo>
                    <a:pt x="0" y="76581"/>
                  </a:lnTo>
                  <a:lnTo>
                    <a:pt x="0" y="251079"/>
                  </a:lnTo>
                  <a:lnTo>
                    <a:pt x="4178" y="272161"/>
                  </a:lnTo>
                  <a:lnTo>
                    <a:pt x="31927" y="310896"/>
                  </a:lnTo>
                  <a:lnTo>
                    <a:pt x="71208" y="327151"/>
                  </a:lnTo>
                  <a:lnTo>
                    <a:pt x="76530" y="327660"/>
                  </a:lnTo>
                  <a:lnTo>
                    <a:pt x="906399" y="327660"/>
                  </a:lnTo>
                  <a:lnTo>
                    <a:pt x="911732" y="327151"/>
                  </a:lnTo>
                  <a:lnTo>
                    <a:pt x="927481" y="323469"/>
                  </a:lnTo>
                  <a:lnTo>
                    <a:pt x="966215" y="295783"/>
                  </a:lnTo>
                  <a:lnTo>
                    <a:pt x="982980" y="251079"/>
                  </a:lnTo>
                  <a:lnTo>
                    <a:pt x="982980" y="76581"/>
                  </a:lnTo>
                  <a:lnTo>
                    <a:pt x="978788" y="55499"/>
                  </a:lnTo>
                  <a:lnTo>
                    <a:pt x="950976" y="16763"/>
                  </a:lnTo>
                  <a:lnTo>
                    <a:pt x="90639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3973067"/>
            <a:ext cx="9890125" cy="594360"/>
            <a:chOff x="493776" y="3973067"/>
            <a:chExt cx="9890125" cy="594360"/>
          </a:xfrm>
        </p:grpSpPr>
        <p:sp>
          <p:nvSpPr>
            <p:cNvPr id="15" name="object 15"/>
            <p:cNvSpPr/>
            <p:nvPr/>
          </p:nvSpPr>
          <p:spPr>
            <a:xfrm>
              <a:off x="533400" y="3973067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3973067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93776" y="4812791"/>
            <a:ext cx="9890125" cy="614045"/>
            <a:chOff x="493776" y="4812791"/>
            <a:chExt cx="9890125" cy="614045"/>
          </a:xfrm>
        </p:grpSpPr>
        <p:sp>
          <p:nvSpPr>
            <p:cNvPr id="18" name="object 18"/>
            <p:cNvSpPr/>
            <p:nvPr/>
          </p:nvSpPr>
          <p:spPr>
            <a:xfrm>
              <a:off x="533400" y="4812791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3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3776" y="4812791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8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97992" y="4914899"/>
              <a:ext cx="982980" cy="327660"/>
            </a:xfrm>
            <a:custGeom>
              <a:avLst/>
              <a:gdLst/>
              <a:ahLst/>
              <a:cxnLst/>
              <a:rect l="l" t="t" r="r" b="b"/>
              <a:pathLst>
                <a:path w="982980" h="327660">
                  <a:moveTo>
                    <a:pt x="906399" y="0"/>
                  </a:moveTo>
                  <a:lnTo>
                    <a:pt x="76530" y="0"/>
                  </a:lnTo>
                  <a:lnTo>
                    <a:pt x="55537" y="4190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27" y="310896"/>
                  </a:lnTo>
                  <a:lnTo>
                    <a:pt x="71208" y="327151"/>
                  </a:lnTo>
                  <a:lnTo>
                    <a:pt x="76530" y="327660"/>
                  </a:lnTo>
                  <a:lnTo>
                    <a:pt x="906399" y="327660"/>
                  </a:lnTo>
                  <a:lnTo>
                    <a:pt x="911732" y="327151"/>
                  </a:lnTo>
                  <a:lnTo>
                    <a:pt x="927481" y="323469"/>
                  </a:lnTo>
                  <a:lnTo>
                    <a:pt x="966215" y="295783"/>
                  </a:lnTo>
                  <a:lnTo>
                    <a:pt x="982980" y="251078"/>
                  </a:lnTo>
                  <a:lnTo>
                    <a:pt x="982980" y="76580"/>
                  </a:lnTo>
                  <a:lnTo>
                    <a:pt x="978788" y="55499"/>
                  </a:lnTo>
                  <a:lnTo>
                    <a:pt x="950976" y="16763"/>
                  </a:lnTo>
                  <a:lnTo>
                    <a:pt x="90639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93776" y="5672328"/>
            <a:ext cx="9890125" cy="594360"/>
            <a:chOff x="493776" y="5672328"/>
            <a:chExt cx="9890125" cy="594360"/>
          </a:xfrm>
        </p:grpSpPr>
        <p:sp>
          <p:nvSpPr>
            <p:cNvPr id="22" name="object 22"/>
            <p:cNvSpPr/>
            <p:nvPr/>
          </p:nvSpPr>
          <p:spPr>
            <a:xfrm>
              <a:off x="533400" y="5672328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3776" y="5672328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76452" y="1508506"/>
            <a:ext cx="38417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6452" y="2409825"/>
            <a:ext cx="570992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550" spc="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10908" y="2409825"/>
            <a:ext cx="62738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76452" y="3208400"/>
            <a:ext cx="99123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3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: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5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76452" y="4109719"/>
            <a:ext cx="159004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[1.68,</a:t>
            </a:r>
            <a:r>
              <a:rPr sz="1550" spc="10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'mom']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6452" y="4908550"/>
            <a:ext cx="99123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: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4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76452" y="5829756"/>
            <a:ext cx="2442845" cy="262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[1.73,</a:t>
            </a:r>
            <a:r>
              <a:rPr sz="1550" spc="16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1.68]</a:t>
            </a:r>
            <a:endParaRPr sz="1550">
              <a:latin typeface="Courier New"/>
              <a:cs typeface="Courier New"/>
            </a:endParaRPr>
          </a:p>
        </p:txBody>
      </p:sp>
      <p:pic>
        <p:nvPicPr>
          <p:cNvPr id="31" name="object 3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76115" y="6518147"/>
            <a:ext cx="2833116" cy="8793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305371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List</a:t>
            </a:r>
            <a:r>
              <a:rPr spc="-815" dirty="0"/>
              <a:t> </a:t>
            </a:r>
            <a:r>
              <a:rPr spc="-60" dirty="0"/>
              <a:t>slicing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614045"/>
            <a:chOff x="493776" y="1392936"/>
            <a:chExt cx="9890125" cy="61404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4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4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9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6"/>
              <a:ext cx="368935" cy="327660"/>
            </a:xfrm>
            <a:custGeom>
              <a:avLst/>
              <a:gdLst/>
              <a:ahLst/>
              <a:cxnLst/>
              <a:rect l="l" t="t" r="r" b="b"/>
              <a:pathLst>
                <a:path w="368934" h="327660">
                  <a:moveTo>
                    <a:pt x="291973" y="0"/>
                  </a:moveTo>
                  <a:lnTo>
                    <a:pt x="76504" y="0"/>
                  </a:lnTo>
                  <a:lnTo>
                    <a:pt x="55511" y="4191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15" y="310896"/>
                  </a:lnTo>
                  <a:lnTo>
                    <a:pt x="71183" y="327151"/>
                  </a:lnTo>
                  <a:lnTo>
                    <a:pt x="76504" y="327660"/>
                  </a:lnTo>
                  <a:lnTo>
                    <a:pt x="291973" y="327660"/>
                  </a:lnTo>
                  <a:lnTo>
                    <a:pt x="297307" y="327151"/>
                  </a:lnTo>
                  <a:lnTo>
                    <a:pt x="312966" y="323469"/>
                  </a:lnTo>
                  <a:lnTo>
                    <a:pt x="351701" y="295783"/>
                  </a:lnTo>
                  <a:lnTo>
                    <a:pt x="368490" y="251078"/>
                  </a:lnTo>
                  <a:lnTo>
                    <a:pt x="368490" y="76580"/>
                  </a:lnTo>
                  <a:lnTo>
                    <a:pt x="364312" y="55499"/>
                  </a:lnTo>
                  <a:lnTo>
                    <a:pt x="336562" y="16764"/>
                  </a:lnTo>
                  <a:lnTo>
                    <a:pt x="291973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252472"/>
            <a:ext cx="9890125" cy="594360"/>
            <a:chOff x="493776" y="2252472"/>
            <a:chExt cx="9890125" cy="594360"/>
          </a:xfrm>
        </p:grpSpPr>
        <p:sp>
          <p:nvSpPr>
            <p:cNvPr id="8" name="object 8"/>
            <p:cNvSpPr/>
            <p:nvPr/>
          </p:nvSpPr>
          <p:spPr>
            <a:xfrm>
              <a:off x="533400" y="2252472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11937"/>
                  </a:lnTo>
                  <a:lnTo>
                    <a:pt x="5410" y="552957"/>
                  </a:lnTo>
                  <a:lnTo>
                    <a:pt x="35610" y="593343"/>
                  </a:lnTo>
                  <a:lnTo>
                    <a:pt x="38265" y="593851"/>
                  </a:lnTo>
                  <a:lnTo>
                    <a:pt x="9774047" y="593851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252472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11937"/>
                  </a:lnTo>
                  <a:lnTo>
                    <a:pt x="380" y="520064"/>
                  </a:lnTo>
                  <a:lnTo>
                    <a:pt x="13601" y="557529"/>
                  </a:lnTo>
                  <a:lnTo>
                    <a:pt x="42659" y="584200"/>
                  </a:lnTo>
                  <a:lnTo>
                    <a:pt x="80772" y="59385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092195"/>
            <a:ext cx="9890125" cy="635635"/>
            <a:chOff x="493776" y="3092195"/>
            <a:chExt cx="9890125" cy="635635"/>
          </a:xfrm>
        </p:grpSpPr>
        <p:sp>
          <p:nvSpPr>
            <p:cNvPr id="11" name="object 11"/>
            <p:cNvSpPr/>
            <p:nvPr/>
          </p:nvSpPr>
          <p:spPr>
            <a:xfrm>
              <a:off x="533400" y="3092195"/>
              <a:ext cx="9850755" cy="635635"/>
            </a:xfrm>
            <a:custGeom>
              <a:avLst/>
              <a:gdLst/>
              <a:ahLst/>
              <a:cxnLst/>
              <a:rect l="l" t="t" r="r" b="b"/>
              <a:pathLst>
                <a:path w="9850755" h="63563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53338"/>
                  </a:lnTo>
                  <a:lnTo>
                    <a:pt x="5410" y="594487"/>
                  </a:lnTo>
                  <a:lnTo>
                    <a:pt x="35610" y="634873"/>
                  </a:lnTo>
                  <a:lnTo>
                    <a:pt x="38265" y="635380"/>
                  </a:lnTo>
                  <a:lnTo>
                    <a:pt x="9774047" y="635380"/>
                  </a:lnTo>
                  <a:lnTo>
                    <a:pt x="9795002" y="631189"/>
                  </a:lnTo>
                  <a:lnTo>
                    <a:pt x="9833737" y="603376"/>
                  </a:lnTo>
                  <a:lnTo>
                    <a:pt x="9850501" y="558800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092195"/>
              <a:ext cx="81280" cy="635635"/>
            </a:xfrm>
            <a:custGeom>
              <a:avLst/>
              <a:gdLst/>
              <a:ahLst/>
              <a:cxnLst/>
              <a:rect l="l" t="t" r="r" b="b"/>
              <a:pathLst>
                <a:path w="81279" h="63563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53338"/>
                  </a:lnTo>
                  <a:lnTo>
                    <a:pt x="380" y="561466"/>
                  </a:lnTo>
                  <a:lnTo>
                    <a:pt x="13601" y="598931"/>
                  </a:lnTo>
                  <a:lnTo>
                    <a:pt x="42659" y="625601"/>
                  </a:lnTo>
                  <a:lnTo>
                    <a:pt x="80772" y="6353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992" y="3215639"/>
              <a:ext cx="861060" cy="327660"/>
            </a:xfrm>
            <a:custGeom>
              <a:avLst/>
              <a:gdLst/>
              <a:ahLst/>
              <a:cxnLst/>
              <a:rect l="l" t="t" r="r" b="b"/>
              <a:pathLst>
                <a:path w="861060" h="327660">
                  <a:moveTo>
                    <a:pt x="784098" y="0"/>
                  </a:moveTo>
                  <a:lnTo>
                    <a:pt x="76593" y="0"/>
                  </a:lnTo>
                  <a:lnTo>
                    <a:pt x="55575" y="4190"/>
                  </a:lnTo>
                  <a:lnTo>
                    <a:pt x="16802" y="31876"/>
                  </a:lnTo>
                  <a:lnTo>
                    <a:pt x="0" y="76581"/>
                  </a:lnTo>
                  <a:lnTo>
                    <a:pt x="0" y="251079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59" y="327151"/>
                  </a:lnTo>
                  <a:lnTo>
                    <a:pt x="76593" y="327660"/>
                  </a:lnTo>
                  <a:lnTo>
                    <a:pt x="784098" y="327660"/>
                  </a:lnTo>
                  <a:lnTo>
                    <a:pt x="789432" y="327151"/>
                  </a:lnTo>
                  <a:lnTo>
                    <a:pt x="805180" y="323469"/>
                  </a:lnTo>
                  <a:lnTo>
                    <a:pt x="843914" y="295783"/>
                  </a:lnTo>
                  <a:lnTo>
                    <a:pt x="860679" y="251079"/>
                  </a:lnTo>
                  <a:lnTo>
                    <a:pt x="860679" y="76581"/>
                  </a:lnTo>
                  <a:lnTo>
                    <a:pt x="856488" y="55499"/>
                  </a:lnTo>
                  <a:lnTo>
                    <a:pt x="828801" y="16763"/>
                  </a:lnTo>
                  <a:lnTo>
                    <a:pt x="78409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3973067"/>
            <a:ext cx="9890125" cy="594360"/>
            <a:chOff x="493776" y="3973067"/>
            <a:chExt cx="9890125" cy="594360"/>
          </a:xfrm>
        </p:grpSpPr>
        <p:sp>
          <p:nvSpPr>
            <p:cNvPr id="15" name="object 15"/>
            <p:cNvSpPr/>
            <p:nvPr/>
          </p:nvSpPr>
          <p:spPr>
            <a:xfrm>
              <a:off x="533400" y="3973067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3973067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93776" y="4812791"/>
            <a:ext cx="9890125" cy="614045"/>
            <a:chOff x="493776" y="4812791"/>
            <a:chExt cx="9890125" cy="614045"/>
          </a:xfrm>
        </p:grpSpPr>
        <p:sp>
          <p:nvSpPr>
            <p:cNvPr id="18" name="object 18"/>
            <p:cNvSpPr/>
            <p:nvPr/>
          </p:nvSpPr>
          <p:spPr>
            <a:xfrm>
              <a:off x="533400" y="4812791"/>
              <a:ext cx="9850755" cy="614045"/>
            </a:xfrm>
            <a:custGeom>
              <a:avLst/>
              <a:gdLst/>
              <a:ahLst/>
              <a:cxnLst/>
              <a:rect l="l" t="t" r="r" b="b"/>
              <a:pathLst>
                <a:path w="9850755" h="61404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532003"/>
                  </a:lnTo>
                  <a:lnTo>
                    <a:pt x="5410" y="573024"/>
                  </a:lnTo>
                  <a:lnTo>
                    <a:pt x="35610" y="613283"/>
                  </a:lnTo>
                  <a:lnTo>
                    <a:pt x="38265" y="613791"/>
                  </a:lnTo>
                  <a:lnTo>
                    <a:pt x="9774047" y="613791"/>
                  </a:lnTo>
                  <a:lnTo>
                    <a:pt x="9795002" y="609727"/>
                  </a:lnTo>
                  <a:lnTo>
                    <a:pt x="9833737" y="581913"/>
                  </a:lnTo>
                  <a:lnTo>
                    <a:pt x="9850501" y="537337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3776" y="4812791"/>
              <a:ext cx="81280" cy="614045"/>
            </a:xfrm>
            <a:custGeom>
              <a:avLst/>
              <a:gdLst/>
              <a:ahLst/>
              <a:cxnLst/>
              <a:rect l="l" t="t" r="r" b="b"/>
              <a:pathLst>
                <a:path w="81279" h="61404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532003"/>
                  </a:lnTo>
                  <a:lnTo>
                    <a:pt x="380" y="540004"/>
                  </a:lnTo>
                  <a:lnTo>
                    <a:pt x="13601" y="577469"/>
                  </a:lnTo>
                  <a:lnTo>
                    <a:pt x="42659" y="604138"/>
                  </a:lnTo>
                  <a:lnTo>
                    <a:pt x="80772" y="61379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97992" y="4914899"/>
              <a:ext cx="861060" cy="327660"/>
            </a:xfrm>
            <a:custGeom>
              <a:avLst/>
              <a:gdLst/>
              <a:ahLst/>
              <a:cxnLst/>
              <a:rect l="l" t="t" r="r" b="b"/>
              <a:pathLst>
                <a:path w="861060" h="327660">
                  <a:moveTo>
                    <a:pt x="784098" y="0"/>
                  </a:moveTo>
                  <a:lnTo>
                    <a:pt x="76593" y="0"/>
                  </a:lnTo>
                  <a:lnTo>
                    <a:pt x="55575" y="4190"/>
                  </a:lnTo>
                  <a:lnTo>
                    <a:pt x="16802" y="31876"/>
                  </a:lnTo>
                  <a:lnTo>
                    <a:pt x="0" y="76580"/>
                  </a:lnTo>
                  <a:lnTo>
                    <a:pt x="0" y="251078"/>
                  </a:lnTo>
                  <a:lnTo>
                    <a:pt x="4178" y="272161"/>
                  </a:lnTo>
                  <a:lnTo>
                    <a:pt x="31953" y="310896"/>
                  </a:lnTo>
                  <a:lnTo>
                    <a:pt x="71259" y="327151"/>
                  </a:lnTo>
                  <a:lnTo>
                    <a:pt x="76593" y="327660"/>
                  </a:lnTo>
                  <a:lnTo>
                    <a:pt x="784098" y="327660"/>
                  </a:lnTo>
                  <a:lnTo>
                    <a:pt x="789432" y="327151"/>
                  </a:lnTo>
                  <a:lnTo>
                    <a:pt x="805180" y="323469"/>
                  </a:lnTo>
                  <a:lnTo>
                    <a:pt x="843914" y="295783"/>
                  </a:lnTo>
                  <a:lnTo>
                    <a:pt x="860679" y="251078"/>
                  </a:lnTo>
                  <a:lnTo>
                    <a:pt x="860679" y="76580"/>
                  </a:lnTo>
                  <a:lnTo>
                    <a:pt x="856488" y="55499"/>
                  </a:lnTo>
                  <a:lnTo>
                    <a:pt x="828801" y="16763"/>
                  </a:lnTo>
                  <a:lnTo>
                    <a:pt x="784098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93776" y="5672328"/>
            <a:ext cx="9890125" cy="594360"/>
            <a:chOff x="493776" y="5672328"/>
            <a:chExt cx="9890125" cy="594360"/>
          </a:xfrm>
        </p:grpSpPr>
        <p:sp>
          <p:nvSpPr>
            <p:cNvPr id="22" name="object 22"/>
            <p:cNvSpPr/>
            <p:nvPr/>
          </p:nvSpPr>
          <p:spPr>
            <a:xfrm>
              <a:off x="533400" y="5672328"/>
              <a:ext cx="9850755" cy="594360"/>
            </a:xfrm>
            <a:custGeom>
              <a:avLst/>
              <a:gdLst/>
              <a:ahLst/>
              <a:cxnLst/>
              <a:rect l="l" t="t" r="r" b="b"/>
              <a:pathLst>
                <a:path w="9850755" h="59436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11937"/>
                  </a:lnTo>
                  <a:lnTo>
                    <a:pt x="5410" y="552958"/>
                  </a:lnTo>
                  <a:lnTo>
                    <a:pt x="35610" y="593344"/>
                  </a:lnTo>
                  <a:lnTo>
                    <a:pt x="38265" y="593852"/>
                  </a:lnTo>
                  <a:lnTo>
                    <a:pt x="9774047" y="593852"/>
                  </a:lnTo>
                  <a:lnTo>
                    <a:pt x="9795002" y="589661"/>
                  </a:lnTo>
                  <a:lnTo>
                    <a:pt x="9833737" y="561975"/>
                  </a:lnTo>
                  <a:lnTo>
                    <a:pt x="9850501" y="51739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3776" y="5672328"/>
              <a:ext cx="81280" cy="594360"/>
            </a:xfrm>
            <a:custGeom>
              <a:avLst/>
              <a:gdLst/>
              <a:ahLst/>
              <a:cxnLst/>
              <a:rect l="l" t="t" r="r" b="b"/>
              <a:pathLst>
                <a:path w="81279" h="59436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11937"/>
                  </a:lnTo>
                  <a:lnTo>
                    <a:pt x="380" y="520065"/>
                  </a:lnTo>
                  <a:lnTo>
                    <a:pt x="13601" y="557530"/>
                  </a:lnTo>
                  <a:lnTo>
                    <a:pt x="42659" y="584200"/>
                  </a:lnTo>
                  <a:lnTo>
                    <a:pt x="80772" y="59385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76452" y="1508506"/>
            <a:ext cx="38417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6452" y="2409825"/>
            <a:ext cx="570992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550" spc="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550" spc="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10908" y="2409825"/>
            <a:ext cx="627380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76452" y="3208400"/>
            <a:ext cx="87058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fam[: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4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76452" y="4109719"/>
            <a:ext cx="329628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550" spc="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550" spc="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550" spc="204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ourier New"/>
                <a:cs typeface="Courier New"/>
              </a:rPr>
              <a:t>1.68]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6452" y="4908550"/>
            <a:ext cx="870585" cy="261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550" spc="-10" dirty="0">
                <a:solidFill>
                  <a:srgbClr val="2A9A09"/>
                </a:solidFill>
                <a:latin typeface="Courier New"/>
                <a:cs typeface="Courier New"/>
              </a:rPr>
              <a:t>5</a:t>
            </a:r>
            <a:r>
              <a:rPr sz="1550" spc="-10" dirty="0">
                <a:solidFill>
                  <a:srgbClr val="444444"/>
                </a:solidFill>
                <a:latin typeface="Courier New"/>
                <a:cs typeface="Courier New"/>
              </a:rPr>
              <a:t>:]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76452" y="5829756"/>
            <a:ext cx="2320925" cy="262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[1.71,</a:t>
            </a:r>
            <a:r>
              <a:rPr sz="1550" spc="15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550" spc="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550" spc="-2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5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592" y="8211311"/>
            <a:ext cx="1652016" cy="36880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02328" y="2577210"/>
            <a:ext cx="677989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-10" dirty="0"/>
              <a:t>Manipulating</a:t>
            </a:r>
            <a:r>
              <a:rPr sz="6450" spc="-560" dirty="0"/>
              <a:t> </a:t>
            </a:r>
            <a:r>
              <a:rPr sz="6450" spc="-20" dirty="0"/>
              <a:t>Lists</a:t>
            </a:r>
            <a:endParaRPr sz="6450"/>
          </a:p>
        </p:txBody>
      </p:sp>
      <p:sp>
        <p:nvSpPr>
          <p:cNvPr id="4" name="object 4"/>
          <p:cNvSpPr txBox="1"/>
          <p:nvPr/>
        </p:nvSpPr>
        <p:spPr>
          <a:xfrm>
            <a:off x="5385053" y="3785361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292340" y="4648200"/>
            <a:ext cx="982980" cy="982980"/>
            <a:chOff x="7292340" y="4648200"/>
            <a:chExt cx="982980" cy="98298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2340" y="4648200"/>
              <a:ext cx="982979" cy="98298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520940" y="4878323"/>
              <a:ext cx="524510" cy="524510"/>
            </a:xfrm>
            <a:custGeom>
              <a:avLst/>
              <a:gdLst/>
              <a:ahLst/>
              <a:cxnLst/>
              <a:rect l="l" t="t" r="r" b="b"/>
              <a:pathLst>
                <a:path w="524509" h="524510">
                  <a:moveTo>
                    <a:pt x="392938" y="71120"/>
                  </a:moveTo>
                  <a:lnTo>
                    <a:pt x="353695" y="13081"/>
                  </a:lnTo>
                  <a:lnTo>
                    <a:pt x="312293" y="2794"/>
                  </a:lnTo>
                  <a:lnTo>
                    <a:pt x="262255" y="0"/>
                  </a:lnTo>
                  <a:lnTo>
                    <a:pt x="245999" y="381"/>
                  </a:lnTo>
                  <a:lnTo>
                    <a:pt x="217043" y="3492"/>
                  </a:lnTo>
                  <a:lnTo>
                    <a:pt x="217043" y="63119"/>
                  </a:lnTo>
                  <a:lnTo>
                    <a:pt x="215138" y="72517"/>
                  </a:lnTo>
                  <a:lnTo>
                    <a:pt x="209931" y="80137"/>
                  </a:lnTo>
                  <a:lnTo>
                    <a:pt x="202311" y="85344"/>
                  </a:lnTo>
                  <a:lnTo>
                    <a:pt x="193040" y="87249"/>
                  </a:lnTo>
                  <a:lnTo>
                    <a:pt x="183642" y="85344"/>
                  </a:lnTo>
                  <a:lnTo>
                    <a:pt x="176022" y="80137"/>
                  </a:lnTo>
                  <a:lnTo>
                    <a:pt x="170942" y="72517"/>
                  </a:lnTo>
                  <a:lnTo>
                    <a:pt x="169037" y="63119"/>
                  </a:lnTo>
                  <a:lnTo>
                    <a:pt x="170942" y="53721"/>
                  </a:lnTo>
                  <a:lnTo>
                    <a:pt x="176022" y="45974"/>
                  </a:lnTo>
                  <a:lnTo>
                    <a:pt x="183642" y="40767"/>
                  </a:lnTo>
                  <a:lnTo>
                    <a:pt x="193040" y="38862"/>
                  </a:lnTo>
                  <a:lnTo>
                    <a:pt x="202311" y="40767"/>
                  </a:lnTo>
                  <a:lnTo>
                    <a:pt x="209931" y="45974"/>
                  </a:lnTo>
                  <a:lnTo>
                    <a:pt x="215138" y="53721"/>
                  </a:lnTo>
                  <a:lnTo>
                    <a:pt x="217043" y="63119"/>
                  </a:lnTo>
                  <a:lnTo>
                    <a:pt x="217043" y="3492"/>
                  </a:lnTo>
                  <a:lnTo>
                    <a:pt x="201041" y="5207"/>
                  </a:lnTo>
                  <a:lnTo>
                    <a:pt x="148717" y="27940"/>
                  </a:lnTo>
                  <a:lnTo>
                    <a:pt x="137033" y="71120"/>
                  </a:lnTo>
                  <a:lnTo>
                    <a:pt x="137033" y="119380"/>
                  </a:lnTo>
                  <a:lnTo>
                    <a:pt x="265049" y="119380"/>
                  </a:lnTo>
                  <a:lnTo>
                    <a:pt x="265049" y="135509"/>
                  </a:lnTo>
                  <a:lnTo>
                    <a:pt x="89027" y="135509"/>
                  </a:lnTo>
                  <a:lnTo>
                    <a:pt x="62230" y="139700"/>
                  </a:lnTo>
                  <a:lnTo>
                    <a:pt x="20574" y="171958"/>
                  </a:lnTo>
                  <a:lnTo>
                    <a:pt x="2286" y="233299"/>
                  </a:lnTo>
                  <a:lnTo>
                    <a:pt x="50" y="262636"/>
                  </a:lnTo>
                  <a:lnTo>
                    <a:pt x="0" y="263398"/>
                  </a:lnTo>
                  <a:lnTo>
                    <a:pt x="2159" y="294132"/>
                  </a:lnTo>
                  <a:lnTo>
                    <a:pt x="18288" y="354584"/>
                  </a:lnTo>
                  <a:lnTo>
                    <a:pt x="51943" y="388239"/>
                  </a:lnTo>
                  <a:lnTo>
                    <a:pt x="77089" y="392938"/>
                  </a:lnTo>
                  <a:lnTo>
                    <a:pt x="121031" y="392938"/>
                  </a:lnTo>
                  <a:lnTo>
                    <a:pt x="121031" y="335026"/>
                  </a:lnTo>
                  <a:lnTo>
                    <a:pt x="127508" y="305054"/>
                  </a:lnTo>
                  <a:lnTo>
                    <a:pt x="144780" y="280035"/>
                  </a:lnTo>
                  <a:lnTo>
                    <a:pt x="170307" y="262636"/>
                  </a:lnTo>
                  <a:lnTo>
                    <a:pt x="201041" y="256286"/>
                  </a:lnTo>
                  <a:lnTo>
                    <a:pt x="328930" y="256286"/>
                  </a:lnTo>
                  <a:lnTo>
                    <a:pt x="353949" y="251206"/>
                  </a:lnTo>
                  <a:lnTo>
                    <a:pt x="374269" y="237363"/>
                  </a:lnTo>
                  <a:lnTo>
                    <a:pt x="387985" y="216789"/>
                  </a:lnTo>
                  <a:lnTo>
                    <a:pt x="392938" y="191897"/>
                  </a:lnTo>
                  <a:lnTo>
                    <a:pt x="392938" y="87249"/>
                  </a:lnTo>
                  <a:lnTo>
                    <a:pt x="392938" y="71120"/>
                  </a:lnTo>
                  <a:close/>
                </a:path>
                <a:path w="524509" h="524510">
                  <a:moveTo>
                    <a:pt x="524002" y="262890"/>
                  </a:moveTo>
                  <a:lnTo>
                    <a:pt x="514223" y="194818"/>
                  </a:lnTo>
                  <a:lnTo>
                    <a:pt x="492760" y="149225"/>
                  </a:lnTo>
                  <a:lnTo>
                    <a:pt x="450342" y="130937"/>
                  </a:lnTo>
                  <a:lnTo>
                    <a:pt x="402336" y="130937"/>
                  </a:lnTo>
                  <a:lnTo>
                    <a:pt x="402336" y="186817"/>
                  </a:lnTo>
                  <a:lnTo>
                    <a:pt x="395859" y="217678"/>
                  </a:lnTo>
                  <a:lnTo>
                    <a:pt x="378333" y="243078"/>
                  </a:lnTo>
                  <a:lnTo>
                    <a:pt x="352933" y="260350"/>
                  </a:lnTo>
                  <a:lnTo>
                    <a:pt x="322580" y="266700"/>
                  </a:lnTo>
                  <a:lnTo>
                    <a:pt x="194945" y="266700"/>
                  </a:lnTo>
                  <a:lnTo>
                    <a:pt x="170180" y="271780"/>
                  </a:lnTo>
                  <a:lnTo>
                    <a:pt x="149860" y="285750"/>
                  </a:lnTo>
                  <a:lnTo>
                    <a:pt x="136017" y="306070"/>
                  </a:lnTo>
                  <a:lnTo>
                    <a:pt x="130937" y="330581"/>
                  </a:lnTo>
                  <a:lnTo>
                    <a:pt x="130937" y="450469"/>
                  </a:lnTo>
                  <a:lnTo>
                    <a:pt x="150241" y="491490"/>
                  </a:lnTo>
                  <a:lnTo>
                    <a:pt x="194945" y="514350"/>
                  </a:lnTo>
                  <a:lnTo>
                    <a:pt x="255778" y="524002"/>
                  </a:lnTo>
                  <a:lnTo>
                    <a:pt x="287782" y="521843"/>
                  </a:lnTo>
                  <a:lnTo>
                    <a:pt x="346075" y="505587"/>
                  </a:lnTo>
                  <a:lnTo>
                    <a:pt x="372008" y="482473"/>
                  </a:lnTo>
                  <a:lnTo>
                    <a:pt x="381000" y="474472"/>
                  </a:lnTo>
                  <a:lnTo>
                    <a:pt x="386461" y="450469"/>
                  </a:lnTo>
                  <a:lnTo>
                    <a:pt x="386461" y="402463"/>
                  </a:lnTo>
                  <a:lnTo>
                    <a:pt x="354584" y="402463"/>
                  </a:lnTo>
                  <a:lnTo>
                    <a:pt x="354584" y="458343"/>
                  </a:lnTo>
                  <a:lnTo>
                    <a:pt x="352679" y="467741"/>
                  </a:lnTo>
                  <a:lnTo>
                    <a:pt x="347472" y="475361"/>
                  </a:lnTo>
                  <a:lnTo>
                    <a:pt x="339852" y="480568"/>
                  </a:lnTo>
                  <a:lnTo>
                    <a:pt x="330581" y="482473"/>
                  </a:lnTo>
                  <a:lnTo>
                    <a:pt x="321310" y="480568"/>
                  </a:lnTo>
                  <a:lnTo>
                    <a:pt x="313563" y="475361"/>
                  </a:lnTo>
                  <a:lnTo>
                    <a:pt x="308483" y="467741"/>
                  </a:lnTo>
                  <a:lnTo>
                    <a:pt x="306578" y="458343"/>
                  </a:lnTo>
                  <a:lnTo>
                    <a:pt x="308483" y="449072"/>
                  </a:lnTo>
                  <a:lnTo>
                    <a:pt x="313563" y="441452"/>
                  </a:lnTo>
                  <a:lnTo>
                    <a:pt x="321183" y="436372"/>
                  </a:lnTo>
                  <a:lnTo>
                    <a:pt x="330581" y="434467"/>
                  </a:lnTo>
                  <a:lnTo>
                    <a:pt x="339852" y="436372"/>
                  </a:lnTo>
                  <a:lnTo>
                    <a:pt x="347472" y="441452"/>
                  </a:lnTo>
                  <a:lnTo>
                    <a:pt x="352679" y="449072"/>
                  </a:lnTo>
                  <a:lnTo>
                    <a:pt x="354584" y="458343"/>
                  </a:lnTo>
                  <a:lnTo>
                    <a:pt x="354584" y="402463"/>
                  </a:lnTo>
                  <a:lnTo>
                    <a:pt x="258826" y="402463"/>
                  </a:lnTo>
                  <a:lnTo>
                    <a:pt x="258826" y="386461"/>
                  </a:lnTo>
                  <a:lnTo>
                    <a:pt x="450342" y="386461"/>
                  </a:lnTo>
                  <a:lnTo>
                    <a:pt x="474091" y="381889"/>
                  </a:lnTo>
                  <a:lnTo>
                    <a:pt x="491363" y="368935"/>
                  </a:lnTo>
                  <a:lnTo>
                    <a:pt x="503936" y="348869"/>
                  </a:lnTo>
                  <a:lnTo>
                    <a:pt x="514223" y="322707"/>
                  </a:lnTo>
                  <a:lnTo>
                    <a:pt x="521589" y="293243"/>
                  </a:lnTo>
                  <a:lnTo>
                    <a:pt x="524002" y="262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" y="5939028"/>
            <a:ext cx="7014971" cy="148132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34492" y="6113772"/>
            <a:ext cx="6423025" cy="96821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lang="en-US" sz="2800" b="1" spc="-80" dirty="0">
                <a:solidFill>
                  <a:srgbClr val="FFFFFF"/>
                </a:solidFill>
                <a:latin typeface="Trebuchet MS"/>
                <a:cs typeface="Trebuchet MS"/>
              </a:rPr>
              <a:t>Dr. Gautam Bandyopadhyay</a:t>
            </a:r>
            <a:endParaRPr lang="en-US" sz="28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lang="en-US" sz="2400"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Retd. Professor, NIT Durgapur</a:t>
            </a:r>
            <a:endParaRPr lang="en-US" sz="24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List</a:t>
            </a:r>
            <a:r>
              <a:rPr spc="-765" dirty="0"/>
              <a:t> </a:t>
            </a:r>
            <a:r>
              <a:rPr spc="-10" dirty="0"/>
              <a:t>Manipulation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9409" y="1493494"/>
            <a:ext cx="4055745" cy="2221230"/>
          </a:xfrm>
          <a:prstGeom prst="rect">
            <a:avLst/>
          </a:prstGeom>
        </p:spPr>
        <p:txBody>
          <a:bodyPr vert="horz" wrap="square" lIns="0" tIns="25654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2020"/>
              </a:spcBef>
              <a:buFont typeface="Arial MT"/>
              <a:buChar char="•"/>
              <a:tabLst>
                <a:tab pos="298450" algn="l"/>
              </a:tabLst>
            </a:pPr>
            <a:r>
              <a:rPr sz="3200" dirty="0">
                <a:solidFill>
                  <a:srgbClr val="4D5254"/>
                </a:solidFill>
                <a:latin typeface="Tahoma"/>
                <a:cs typeface="Tahoma"/>
              </a:rPr>
              <a:t>Change</a:t>
            </a:r>
            <a:r>
              <a:rPr sz="3200" spc="-3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3200" spc="-204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spc="-10" dirty="0">
                <a:solidFill>
                  <a:srgbClr val="4D5254"/>
                </a:solidFill>
                <a:latin typeface="Tahoma"/>
                <a:cs typeface="Tahoma"/>
              </a:rPr>
              <a:t>elements</a:t>
            </a:r>
            <a:endParaRPr sz="3200">
              <a:latin typeface="Tahoma"/>
              <a:cs typeface="Tahoma"/>
            </a:endParaRPr>
          </a:p>
          <a:p>
            <a:pPr marL="298450" indent="-285750">
              <a:lnSpc>
                <a:spcPct val="100000"/>
              </a:lnSpc>
              <a:spcBef>
                <a:spcPts val="1925"/>
              </a:spcBef>
              <a:buFont typeface="Arial MT"/>
              <a:buChar char="•"/>
              <a:tabLst>
                <a:tab pos="298450" algn="l"/>
              </a:tabLst>
            </a:pPr>
            <a:r>
              <a:rPr sz="3200" dirty="0">
                <a:solidFill>
                  <a:srgbClr val="4D5254"/>
                </a:solidFill>
                <a:latin typeface="Tahoma"/>
                <a:cs typeface="Tahoma"/>
              </a:rPr>
              <a:t>Add</a:t>
            </a:r>
            <a:r>
              <a:rPr sz="3200" spc="3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3200" spc="2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spc="-10" dirty="0">
                <a:solidFill>
                  <a:srgbClr val="4D5254"/>
                </a:solidFill>
                <a:latin typeface="Tahoma"/>
                <a:cs typeface="Tahoma"/>
              </a:rPr>
              <a:t>elements</a:t>
            </a:r>
            <a:endParaRPr sz="3200">
              <a:latin typeface="Tahoma"/>
              <a:cs typeface="Tahoma"/>
            </a:endParaRPr>
          </a:p>
          <a:p>
            <a:pPr marL="298450" indent="-285750">
              <a:lnSpc>
                <a:spcPct val="100000"/>
              </a:lnSpc>
              <a:spcBef>
                <a:spcPts val="1920"/>
              </a:spcBef>
              <a:buFont typeface="Arial MT"/>
              <a:buChar char="•"/>
              <a:tabLst>
                <a:tab pos="298450" algn="l"/>
              </a:tabLst>
            </a:pPr>
            <a:r>
              <a:rPr sz="3200" spc="-30" dirty="0">
                <a:solidFill>
                  <a:srgbClr val="4D5254"/>
                </a:solidFill>
                <a:latin typeface="Tahoma"/>
                <a:cs typeface="Tahoma"/>
              </a:rPr>
              <a:t>Remove</a:t>
            </a:r>
            <a:r>
              <a:rPr sz="3200" spc="-3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3200" spc="-2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3200" spc="-10" dirty="0">
                <a:solidFill>
                  <a:srgbClr val="4D5254"/>
                </a:solidFill>
                <a:latin typeface="Tahoma"/>
                <a:cs typeface="Tahoma"/>
              </a:rPr>
              <a:t>elements</a:t>
            </a:r>
            <a:endParaRPr sz="3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66192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Changing</a:t>
            </a:r>
            <a:r>
              <a:rPr spc="-315" dirty="0"/>
              <a:t> </a:t>
            </a:r>
            <a:r>
              <a:rPr spc="-75" dirty="0"/>
              <a:t>list</a:t>
            </a:r>
            <a:r>
              <a:rPr spc="-875" dirty="0"/>
              <a:t> </a:t>
            </a:r>
            <a:r>
              <a:rPr spc="-90" dirty="0"/>
              <a:t>elements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859155"/>
            <a:chOff x="493776" y="1392936"/>
            <a:chExt cx="9890125" cy="859155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859155"/>
            </a:xfrm>
            <a:custGeom>
              <a:avLst/>
              <a:gdLst/>
              <a:ahLst/>
              <a:cxnLst/>
              <a:rect l="l" t="t" r="r" b="b"/>
              <a:pathLst>
                <a:path w="9850755" h="85915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777367"/>
                  </a:lnTo>
                  <a:lnTo>
                    <a:pt x="5410" y="818388"/>
                  </a:lnTo>
                  <a:lnTo>
                    <a:pt x="35610" y="858647"/>
                  </a:lnTo>
                  <a:lnTo>
                    <a:pt x="38265" y="859155"/>
                  </a:lnTo>
                  <a:lnTo>
                    <a:pt x="9774047" y="859155"/>
                  </a:lnTo>
                  <a:lnTo>
                    <a:pt x="9795002" y="855091"/>
                  </a:lnTo>
                  <a:lnTo>
                    <a:pt x="9833737" y="827278"/>
                  </a:lnTo>
                  <a:lnTo>
                    <a:pt x="9850501" y="782701"/>
                  </a:lnTo>
                  <a:lnTo>
                    <a:pt x="9850501" y="76454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859155"/>
            </a:xfrm>
            <a:custGeom>
              <a:avLst/>
              <a:gdLst/>
              <a:ahLst/>
              <a:cxnLst/>
              <a:rect l="l" t="t" r="r" b="b"/>
              <a:pathLst>
                <a:path w="81279" h="85915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777367"/>
                  </a:lnTo>
                  <a:lnTo>
                    <a:pt x="380" y="785495"/>
                  </a:lnTo>
                  <a:lnTo>
                    <a:pt x="13601" y="822833"/>
                  </a:lnTo>
                  <a:lnTo>
                    <a:pt x="42659" y="849503"/>
                  </a:lnTo>
                  <a:lnTo>
                    <a:pt x="80772" y="859155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8180" y="1495044"/>
              <a:ext cx="6041390" cy="614045"/>
            </a:xfrm>
            <a:custGeom>
              <a:avLst/>
              <a:gdLst/>
              <a:ahLst/>
              <a:cxnLst/>
              <a:rect l="l" t="t" r="r" b="b"/>
              <a:pathLst>
                <a:path w="6041390" h="614044">
                  <a:moveTo>
                    <a:pt x="5964301" y="0"/>
                  </a:moveTo>
                  <a:lnTo>
                    <a:pt x="76530" y="0"/>
                  </a:lnTo>
                  <a:lnTo>
                    <a:pt x="55537" y="4190"/>
                  </a:lnTo>
                  <a:lnTo>
                    <a:pt x="16789" y="31876"/>
                  </a:lnTo>
                  <a:lnTo>
                    <a:pt x="0" y="76453"/>
                  </a:lnTo>
                  <a:lnTo>
                    <a:pt x="0" y="537336"/>
                  </a:lnTo>
                  <a:lnTo>
                    <a:pt x="4178" y="558419"/>
                  </a:lnTo>
                  <a:lnTo>
                    <a:pt x="31927" y="597026"/>
                  </a:lnTo>
                  <a:lnTo>
                    <a:pt x="71208" y="613282"/>
                  </a:lnTo>
                  <a:lnTo>
                    <a:pt x="76530" y="613790"/>
                  </a:lnTo>
                  <a:lnTo>
                    <a:pt x="5964301" y="613790"/>
                  </a:lnTo>
                  <a:lnTo>
                    <a:pt x="5969635" y="613282"/>
                  </a:lnTo>
                  <a:lnTo>
                    <a:pt x="5985383" y="609726"/>
                  </a:lnTo>
                  <a:lnTo>
                    <a:pt x="6024118" y="581913"/>
                  </a:lnTo>
                  <a:lnTo>
                    <a:pt x="6040882" y="537336"/>
                  </a:lnTo>
                  <a:lnTo>
                    <a:pt x="6040882" y="76453"/>
                  </a:lnTo>
                  <a:lnTo>
                    <a:pt x="6036691" y="55499"/>
                  </a:lnTo>
                  <a:lnTo>
                    <a:pt x="6009005" y="16763"/>
                  </a:lnTo>
                  <a:lnTo>
                    <a:pt x="596430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497835"/>
            <a:ext cx="9890125" cy="553085"/>
            <a:chOff x="493776" y="2497835"/>
            <a:chExt cx="9890125" cy="553085"/>
          </a:xfrm>
        </p:grpSpPr>
        <p:sp>
          <p:nvSpPr>
            <p:cNvPr id="8" name="object 8"/>
            <p:cNvSpPr/>
            <p:nvPr/>
          </p:nvSpPr>
          <p:spPr>
            <a:xfrm>
              <a:off x="533400" y="2497835"/>
              <a:ext cx="9850755" cy="553085"/>
            </a:xfrm>
            <a:custGeom>
              <a:avLst/>
              <a:gdLst/>
              <a:ahLst/>
              <a:cxnLst/>
              <a:rect l="l" t="t" r="r" b="b"/>
              <a:pathLst>
                <a:path w="9850755" h="55308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471169"/>
                  </a:lnTo>
                  <a:lnTo>
                    <a:pt x="5410" y="512190"/>
                  </a:lnTo>
                  <a:lnTo>
                    <a:pt x="35610" y="552576"/>
                  </a:lnTo>
                  <a:lnTo>
                    <a:pt x="38265" y="553085"/>
                  </a:lnTo>
                  <a:lnTo>
                    <a:pt x="9774047" y="553085"/>
                  </a:lnTo>
                  <a:lnTo>
                    <a:pt x="9795002" y="548893"/>
                  </a:lnTo>
                  <a:lnTo>
                    <a:pt x="9833737" y="521080"/>
                  </a:lnTo>
                  <a:lnTo>
                    <a:pt x="9850501" y="476503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497835"/>
              <a:ext cx="81280" cy="553085"/>
            </a:xfrm>
            <a:custGeom>
              <a:avLst/>
              <a:gdLst/>
              <a:ahLst/>
              <a:cxnLst/>
              <a:rect l="l" t="t" r="r" b="b"/>
              <a:pathLst>
                <a:path w="81279" h="55308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471169"/>
                  </a:lnTo>
                  <a:lnTo>
                    <a:pt x="380" y="479171"/>
                  </a:lnTo>
                  <a:lnTo>
                    <a:pt x="13601" y="516636"/>
                  </a:lnTo>
                  <a:lnTo>
                    <a:pt x="42659" y="543305"/>
                  </a:lnTo>
                  <a:lnTo>
                    <a:pt x="80772" y="553085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296411"/>
            <a:ext cx="9890125" cy="880744"/>
            <a:chOff x="493776" y="3296411"/>
            <a:chExt cx="9890125" cy="880744"/>
          </a:xfrm>
        </p:grpSpPr>
        <p:sp>
          <p:nvSpPr>
            <p:cNvPr id="11" name="object 11"/>
            <p:cNvSpPr/>
            <p:nvPr/>
          </p:nvSpPr>
          <p:spPr>
            <a:xfrm>
              <a:off x="533400" y="3296411"/>
              <a:ext cx="9850755" cy="880744"/>
            </a:xfrm>
            <a:custGeom>
              <a:avLst/>
              <a:gdLst/>
              <a:ahLst/>
              <a:cxnLst/>
              <a:rect l="l" t="t" r="r" b="b"/>
              <a:pathLst>
                <a:path w="9850755" h="88074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798829"/>
                  </a:lnTo>
                  <a:lnTo>
                    <a:pt x="5410" y="839851"/>
                  </a:lnTo>
                  <a:lnTo>
                    <a:pt x="35610" y="880237"/>
                  </a:lnTo>
                  <a:lnTo>
                    <a:pt x="38265" y="880745"/>
                  </a:lnTo>
                  <a:lnTo>
                    <a:pt x="9774047" y="880745"/>
                  </a:lnTo>
                  <a:lnTo>
                    <a:pt x="9795002" y="876553"/>
                  </a:lnTo>
                  <a:lnTo>
                    <a:pt x="9833737" y="848740"/>
                  </a:lnTo>
                  <a:lnTo>
                    <a:pt x="9850501" y="804163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296411"/>
              <a:ext cx="81280" cy="880744"/>
            </a:xfrm>
            <a:custGeom>
              <a:avLst/>
              <a:gdLst/>
              <a:ahLst/>
              <a:cxnLst/>
              <a:rect l="l" t="t" r="r" b="b"/>
              <a:pathLst>
                <a:path w="81279" h="88074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798829"/>
                  </a:lnTo>
                  <a:lnTo>
                    <a:pt x="380" y="806830"/>
                  </a:lnTo>
                  <a:lnTo>
                    <a:pt x="13601" y="844296"/>
                  </a:lnTo>
                  <a:lnTo>
                    <a:pt x="42659" y="870965"/>
                  </a:lnTo>
                  <a:lnTo>
                    <a:pt x="80772" y="880745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8180" y="3419855"/>
              <a:ext cx="1330325" cy="614045"/>
            </a:xfrm>
            <a:custGeom>
              <a:avLst/>
              <a:gdLst/>
              <a:ahLst/>
              <a:cxnLst/>
              <a:rect l="l" t="t" r="r" b="b"/>
              <a:pathLst>
                <a:path w="1330325" h="614045">
                  <a:moveTo>
                    <a:pt x="1253489" y="0"/>
                  </a:moveTo>
                  <a:lnTo>
                    <a:pt x="76466" y="0"/>
                  </a:lnTo>
                  <a:lnTo>
                    <a:pt x="55486" y="4191"/>
                  </a:lnTo>
                  <a:lnTo>
                    <a:pt x="16776" y="31877"/>
                  </a:lnTo>
                  <a:lnTo>
                    <a:pt x="0" y="76454"/>
                  </a:lnTo>
                  <a:lnTo>
                    <a:pt x="0" y="537337"/>
                  </a:lnTo>
                  <a:lnTo>
                    <a:pt x="4178" y="558292"/>
                  </a:lnTo>
                  <a:lnTo>
                    <a:pt x="31902" y="597027"/>
                  </a:lnTo>
                  <a:lnTo>
                    <a:pt x="71145" y="613283"/>
                  </a:lnTo>
                  <a:lnTo>
                    <a:pt x="76466" y="613791"/>
                  </a:lnTo>
                  <a:lnTo>
                    <a:pt x="1253489" y="613791"/>
                  </a:lnTo>
                  <a:lnTo>
                    <a:pt x="1258824" y="613283"/>
                  </a:lnTo>
                  <a:lnTo>
                    <a:pt x="1274445" y="609727"/>
                  </a:lnTo>
                  <a:lnTo>
                    <a:pt x="1313180" y="581914"/>
                  </a:lnTo>
                  <a:lnTo>
                    <a:pt x="1329944" y="537337"/>
                  </a:lnTo>
                  <a:lnTo>
                    <a:pt x="1329944" y="76454"/>
                  </a:lnTo>
                  <a:lnTo>
                    <a:pt x="1325752" y="55499"/>
                  </a:lnTo>
                  <a:lnTo>
                    <a:pt x="1298067" y="16764"/>
                  </a:lnTo>
                  <a:lnTo>
                    <a:pt x="1253489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4422647"/>
            <a:ext cx="9890125" cy="553085"/>
            <a:chOff x="493776" y="4422647"/>
            <a:chExt cx="9890125" cy="553085"/>
          </a:xfrm>
        </p:grpSpPr>
        <p:sp>
          <p:nvSpPr>
            <p:cNvPr id="15" name="object 15"/>
            <p:cNvSpPr/>
            <p:nvPr/>
          </p:nvSpPr>
          <p:spPr>
            <a:xfrm>
              <a:off x="533400" y="4422647"/>
              <a:ext cx="9850755" cy="553085"/>
            </a:xfrm>
            <a:custGeom>
              <a:avLst/>
              <a:gdLst/>
              <a:ahLst/>
              <a:cxnLst/>
              <a:rect l="l" t="t" r="r" b="b"/>
              <a:pathLst>
                <a:path w="9850755" h="55308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471169"/>
                  </a:lnTo>
                  <a:lnTo>
                    <a:pt x="5410" y="512190"/>
                  </a:lnTo>
                  <a:lnTo>
                    <a:pt x="35610" y="552576"/>
                  </a:lnTo>
                  <a:lnTo>
                    <a:pt x="38265" y="553085"/>
                  </a:lnTo>
                  <a:lnTo>
                    <a:pt x="9774047" y="553085"/>
                  </a:lnTo>
                  <a:lnTo>
                    <a:pt x="9795002" y="548893"/>
                  </a:lnTo>
                  <a:lnTo>
                    <a:pt x="9833737" y="521080"/>
                  </a:lnTo>
                  <a:lnTo>
                    <a:pt x="9850501" y="476503"/>
                  </a:lnTo>
                  <a:lnTo>
                    <a:pt x="9850501" y="76580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4422647"/>
              <a:ext cx="81280" cy="553085"/>
            </a:xfrm>
            <a:custGeom>
              <a:avLst/>
              <a:gdLst/>
              <a:ahLst/>
              <a:cxnLst/>
              <a:rect l="l" t="t" r="r" b="b"/>
              <a:pathLst>
                <a:path w="81279" h="55308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471169"/>
                  </a:lnTo>
                  <a:lnTo>
                    <a:pt x="380" y="479171"/>
                  </a:lnTo>
                  <a:lnTo>
                    <a:pt x="13601" y="516636"/>
                  </a:lnTo>
                  <a:lnTo>
                    <a:pt x="42659" y="543305"/>
                  </a:lnTo>
                  <a:lnTo>
                    <a:pt x="80772" y="553085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93776" y="5222747"/>
            <a:ext cx="9890125" cy="859155"/>
            <a:chOff x="493776" y="5222747"/>
            <a:chExt cx="9890125" cy="859155"/>
          </a:xfrm>
        </p:grpSpPr>
        <p:sp>
          <p:nvSpPr>
            <p:cNvPr id="18" name="object 18"/>
            <p:cNvSpPr/>
            <p:nvPr/>
          </p:nvSpPr>
          <p:spPr>
            <a:xfrm>
              <a:off x="533400" y="5222747"/>
              <a:ext cx="9850755" cy="859155"/>
            </a:xfrm>
            <a:custGeom>
              <a:avLst/>
              <a:gdLst/>
              <a:ahLst/>
              <a:cxnLst/>
              <a:rect l="l" t="t" r="r" b="b"/>
              <a:pathLst>
                <a:path w="9850755" h="859154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777366"/>
                  </a:lnTo>
                  <a:lnTo>
                    <a:pt x="5410" y="818388"/>
                  </a:lnTo>
                  <a:lnTo>
                    <a:pt x="35610" y="858646"/>
                  </a:lnTo>
                  <a:lnTo>
                    <a:pt x="38265" y="859154"/>
                  </a:lnTo>
                  <a:lnTo>
                    <a:pt x="9774047" y="859154"/>
                  </a:lnTo>
                  <a:lnTo>
                    <a:pt x="9795002" y="855090"/>
                  </a:lnTo>
                  <a:lnTo>
                    <a:pt x="9833737" y="827277"/>
                  </a:lnTo>
                  <a:lnTo>
                    <a:pt x="9850501" y="782701"/>
                  </a:lnTo>
                  <a:lnTo>
                    <a:pt x="9850501" y="76453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3776" y="5222747"/>
              <a:ext cx="81280" cy="859155"/>
            </a:xfrm>
            <a:custGeom>
              <a:avLst/>
              <a:gdLst/>
              <a:ahLst/>
              <a:cxnLst/>
              <a:rect l="l" t="t" r="r" b="b"/>
              <a:pathLst>
                <a:path w="81279" h="859154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777366"/>
                  </a:lnTo>
                  <a:lnTo>
                    <a:pt x="380" y="785494"/>
                  </a:lnTo>
                  <a:lnTo>
                    <a:pt x="13601" y="822832"/>
                  </a:lnTo>
                  <a:lnTo>
                    <a:pt x="42659" y="849502"/>
                  </a:lnTo>
                  <a:lnTo>
                    <a:pt x="80772" y="85915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78180" y="5324855"/>
              <a:ext cx="2560320" cy="614045"/>
            </a:xfrm>
            <a:custGeom>
              <a:avLst/>
              <a:gdLst/>
              <a:ahLst/>
              <a:cxnLst/>
              <a:rect l="l" t="t" r="r" b="b"/>
              <a:pathLst>
                <a:path w="2560320" h="614045">
                  <a:moveTo>
                    <a:pt x="2483231" y="0"/>
                  </a:moveTo>
                  <a:lnTo>
                    <a:pt x="76530" y="0"/>
                  </a:lnTo>
                  <a:lnTo>
                    <a:pt x="55537" y="4191"/>
                  </a:lnTo>
                  <a:lnTo>
                    <a:pt x="16789" y="31877"/>
                  </a:lnTo>
                  <a:lnTo>
                    <a:pt x="0" y="76454"/>
                  </a:lnTo>
                  <a:lnTo>
                    <a:pt x="0" y="537337"/>
                  </a:lnTo>
                  <a:lnTo>
                    <a:pt x="4178" y="558292"/>
                  </a:lnTo>
                  <a:lnTo>
                    <a:pt x="31927" y="597027"/>
                  </a:lnTo>
                  <a:lnTo>
                    <a:pt x="71208" y="613283"/>
                  </a:lnTo>
                  <a:lnTo>
                    <a:pt x="76530" y="613791"/>
                  </a:lnTo>
                  <a:lnTo>
                    <a:pt x="2483231" y="613791"/>
                  </a:lnTo>
                  <a:lnTo>
                    <a:pt x="2488565" y="613283"/>
                  </a:lnTo>
                  <a:lnTo>
                    <a:pt x="2504313" y="609727"/>
                  </a:lnTo>
                  <a:lnTo>
                    <a:pt x="2543047" y="581914"/>
                  </a:lnTo>
                  <a:lnTo>
                    <a:pt x="2559812" y="537337"/>
                  </a:lnTo>
                  <a:lnTo>
                    <a:pt x="2559812" y="76454"/>
                  </a:lnTo>
                  <a:lnTo>
                    <a:pt x="2555621" y="55499"/>
                  </a:lnTo>
                  <a:lnTo>
                    <a:pt x="2527935" y="16764"/>
                  </a:lnTo>
                  <a:lnTo>
                    <a:pt x="248323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93776" y="6327647"/>
            <a:ext cx="9890125" cy="553085"/>
            <a:chOff x="493776" y="6327647"/>
            <a:chExt cx="9890125" cy="553085"/>
          </a:xfrm>
        </p:grpSpPr>
        <p:sp>
          <p:nvSpPr>
            <p:cNvPr id="22" name="object 22"/>
            <p:cNvSpPr/>
            <p:nvPr/>
          </p:nvSpPr>
          <p:spPr>
            <a:xfrm>
              <a:off x="533400" y="6327647"/>
              <a:ext cx="9850755" cy="553085"/>
            </a:xfrm>
            <a:custGeom>
              <a:avLst/>
              <a:gdLst/>
              <a:ahLst/>
              <a:cxnLst/>
              <a:rect l="l" t="t" r="r" b="b"/>
              <a:pathLst>
                <a:path w="9850755" h="553084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471169"/>
                  </a:lnTo>
                  <a:lnTo>
                    <a:pt x="5410" y="512190"/>
                  </a:lnTo>
                  <a:lnTo>
                    <a:pt x="35610" y="552576"/>
                  </a:lnTo>
                  <a:lnTo>
                    <a:pt x="38265" y="553084"/>
                  </a:lnTo>
                  <a:lnTo>
                    <a:pt x="9774047" y="553084"/>
                  </a:lnTo>
                  <a:lnTo>
                    <a:pt x="9795002" y="548894"/>
                  </a:lnTo>
                  <a:lnTo>
                    <a:pt x="9833737" y="521081"/>
                  </a:lnTo>
                  <a:lnTo>
                    <a:pt x="9850501" y="476503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3776" y="6327647"/>
              <a:ext cx="81280" cy="553085"/>
            </a:xfrm>
            <a:custGeom>
              <a:avLst/>
              <a:gdLst/>
              <a:ahLst/>
              <a:cxnLst/>
              <a:rect l="l" t="t" r="r" b="b"/>
              <a:pathLst>
                <a:path w="81279" h="553084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471169"/>
                  </a:lnTo>
                  <a:lnTo>
                    <a:pt x="380" y="479170"/>
                  </a:lnTo>
                  <a:lnTo>
                    <a:pt x="13601" y="516635"/>
                  </a:lnTo>
                  <a:lnTo>
                    <a:pt x="42659" y="543306"/>
                  </a:lnTo>
                  <a:lnTo>
                    <a:pt x="80772" y="553084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66699" y="1393367"/>
            <a:ext cx="6086475" cy="641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9300"/>
              </a:lnSpc>
              <a:spcBef>
                <a:spcPts val="100"/>
              </a:spcBef>
            </a:pPr>
            <a:r>
              <a:rPr sz="145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4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450" spc="-5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450" spc="-60" dirty="0">
                <a:solidFill>
                  <a:srgbClr val="FF2B1B"/>
                </a:solidFill>
                <a:latin typeface="Courier New"/>
                <a:cs typeface="Courier New"/>
              </a:rPr>
              <a:t>"liz"</a:t>
            </a:r>
            <a:r>
              <a:rPr sz="1450" spc="-6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FF2B1B"/>
                </a:solidFill>
                <a:latin typeface="Courier New"/>
                <a:cs typeface="Courier New"/>
              </a:rPr>
              <a:t>"emma"</a:t>
            </a:r>
            <a:r>
              <a:rPr sz="1450" spc="-6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2A9A09"/>
                </a:solidFill>
                <a:latin typeface="Courier New"/>
                <a:cs typeface="Courier New"/>
              </a:rPr>
              <a:t>1.68</a:t>
            </a:r>
            <a:r>
              <a:rPr sz="1450" spc="-4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0" dirty="0">
                <a:solidFill>
                  <a:srgbClr val="FF2B1B"/>
                </a:solidFill>
                <a:latin typeface="Courier New"/>
                <a:cs typeface="Courier New"/>
              </a:rPr>
              <a:t>"mom"</a:t>
            </a:r>
            <a:r>
              <a:rPr sz="1450" spc="-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2A9A09"/>
                </a:solidFill>
                <a:latin typeface="Courier New"/>
                <a:cs typeface="Courier New"/>
              </a:rPr>
              <a:t>1.71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50" dirty="0">
                <a:solidFill>
                  <a:srgbClr val="FF2B1B"/>
                </a:solidFill>
                <a:latin typeface="Courier New"/>
                <a:cs typeface="Courier New"/>
              </a:rPr>
              <a:t>"dad"</a:t>
            </a:r>
            <a:r>
              <a:rPr sz="1450" spc="-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1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2A9A09"/>
                </a:solidFill>
                <a:latin typeface="Courier New"/>
                <a:cs typeface="Courier New"/>
              </a:rPr>
              <a:t>1.89</a:t>
            </a:r>
            <a:r>
              <a:rPr sz="1450" spc="-10" dirty="0">
                <a:solidFill>
                  <a:srgbClr val="444444"/>
                </a:solidFill>
                <a:latin typeface="Courier New"/>
                <a:cs typeface="Courier New"/>
              </a:rPr>
              <a:t>] </a:t>
            </a: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66699" y="2649474"/>
            <a:ext cx="546036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450" spc="-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450" spc="-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7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450" spc="-5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FFFFFF"/>
                </a:solidFill>
                <a:latin typeface="Courier New"/>
                <a:cs typeface="Courier New"/>
              </a:rPr>
              <a:t>1.89]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66699" y="3339515"/>
            <a:ext cx="1356360" cy="644525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1450" spc="-50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450" spc="-50" dirty="0">
                <a:solidFill>
                  <a:srgbClr val="2A9A09"/>
                </a:solidFill>
                <a:latin typeface="Courier New"/>
                <a:cs typeface="Courier New"/>
              </a:rPr>
              <a:t>7</a:t>
            </a:r>
            <a:r>
              <a:rPr sz="1450" spc="-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1450" spc="-1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450" spc="-24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40" dirty="0">
                <a:solidFill>
                  <a:srgbClr val="2A9A09"/>
                </a:solidFill>
                <a:latin typeface="Courier New"/>
                <a:cs typeface="Courier New"/>
              </a:rPr>
              <a:t>1.86</a:t>
            </a:r>
            <a:endParaRPr sz="14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66699" y="4574540"/>
            <a:ext cx="5460365" cy="1290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['liz',</a:t>
            </a:r>
            <a:r>
              <a:rPr sz="1450" spc="-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1.73,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450" spc="-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450" spc="-1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7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450" spc="-5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FFFFFF"/>
                </a:solidFill>
                <a:latin typeface="Courier New"/>
                <a:cs typeface="Courier New"/>
              </a:rPr>
              <a:t>1.86]</a:t>
            </a:r>
            <a:endParaRPr sz="1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4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450">
              <a:latin typeface="Courier New"/>
              <a:cs typeface="Courier New"/>
            </a:endParaRPr>
          </a:p>
          <a:p>
            <a:pPr marL="12700" marR="2870835">
              <a:lnSpc>
                <a:spcPct val="139300"/>
              </a:lnSpc>
              <a:spcBef>
                <a:spcPts val="5"/>
              </a:spcBef>
            </a:pP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fam[</a:t>
            </a:r>
            <a:r>
              <a:rPr sz="1450" spc="-55" dirty="0">
                <a:solidFill>
                  <a:srgbClr val="2A9A09"/>
                </a:solidFill>
                <a:latin typeface="Courier New"/>
                <a:cs typeface="Courier New"/>
              </a:rPr>
              <a:t>0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:</a:t>
            </a:r>
            <a:r>
              <a:rPr sz="1450" spc="-55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r>
              <a:rPr sz="1450" spc="-55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1450" spc="-11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4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7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450" spc="-70" dirty="0">
                <a:solidFill>
                  <a:srgbClr val="FF2B1B"/>
                </a:solidFill>
                <a:latin typeface="Courier New"/>
                <a:cs typeface="Courier New"/>
              </a:rPr>
              <a:t>"lisa"</a:t>
            </a:r>
            <a:r>
              <a:rPr sz="1450" spc="-7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450" spc="-4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450" spc="-35" dirty="0">
                <a:solidFill>
                  <a:srgbClr val="2A9A09"/>
                </a:solidFill>
                <a:latin typeface="Courier New"/>
                <a:cs typeface="Courier New"/>
              </a:rPr>
              <a:t>1.74</a:t>
            </a:r>
            <a:r>
              <a:rPr sz="1450" spc="-35" dirty="0">
                <a:solidFill>
                  <a:srgbClr val="444444"/>
                </a:solidFill>
                <a:latin typeface="Courier New"/>
                <a:cs typeface="Courier New"/>
              </a:rPr>
              <a:t>] </a:t>
            </a:r>
            <a:r>
              <a:rPr sz="14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66699" y="6479285"/>
            <a:ext cx="556450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['lisa',</a:t>
            </a:r>
            <a:r>
              <a:rPr sz="1450" spc="-14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55" dirty="0">
                <a:solidFill>
                  <a:srgbClr val="FFFFFF"/>
                </a:solidFill>
                <a:latin typeface="Courier New"/>
                <a:cs typeface="Courier New"/>
              </a:rPr>
              <a:t>1.74,</a:t>
            </a:r>
            <a:r>
              <a:rPr sz="1450" spc="-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'emma',</a:t>
            </a:r>
            <a:r>
              <a:rPr sz="1450" spc="-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450" spc="-12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6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450" spc="-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45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450" spc="-1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7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450" spc="-53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50" spc="-10" dirty="0">
                <a:solidFill>
                  <a:srgbClr val="FFFFFF"/>
                </a:solidFill>
                <a:latin typeface="Courier New"/>
                <a:cs typeface="Courier New"/>
              </a:rPr>
              <a:t>1.86]</a:t>
            </a:r>
            <a:endParaRPr sz="14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0161" y="292099"/>
            <a:ext cx="9034145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Adding</a:t>
            </a:r>
            <a:r>
              <a:rPr spc="-254" dirty="0"/>
              <a:t> </a:t>
            </a:r>
            <a:r>
              <a:rPr spc="-40" dirty="0"/>
              <a:t>a</a:t>
            </a:r>
            <a:r>
              <a:rPr spc="-45" dirty="0"/>
              <a:t>n</a:t>
            </a:r>
            <a:r>
              <a:rPr spc="360" dirty="0"/>
              <a:t>d</a:t>
            </a:r>
            <a:r>
              <a:rPr spc="-145" dirty="0"/>
              <a:t>r</a:t>
            </a:r>
            <a:r>
              <a:rPr spc="-150" dirty="0"/>
              <a:t>e</a:t>
            </a:r>
            <a:r>
              <a:rPr spc="-130" dirty="0"/>
              <a:t>m</a:t>
            </a:r>
            <a:r>
              <a:rPr spc="-140" dirty="0"/>
              <a:t>o</a:t>
            </a:r>
            <a:r>
              <a:rPr spc="-150" dirty="0"/>
              <a:t>v</a:t>
            </a:r>
            <a:r>
              <a:rPr spc="-165" dirty="0"/>
              <a:t>i</a:t>
            </a:r>
            <a:r>
              <a:rPr spc="-150" dirty="0"/>
              <a:t>n</a:t>
            </a:r>
            <a:r>
              <a:rPr spc="25" dirty="0"/>
              <a:t>g</a:t>
            </a:r>
            <a:r>
              <a:rPr spc="-290" dirty="0"/>
              <a:t> </a:t>
            </a:r>
            <a:r>
              <a:rPr spc="-70" dirty="0"/>
              <a:t>elements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9890125" cy="655320"/>
            <a:chOff x="493776" y="1392936"/>
            <a:chExt cx="9890125" cy="65532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9850755" cy="655320"/>
            </a:xfrm>
            <a:custGeom>
              <a:avLst/>
              <a:gdLst/>
              <a:ahLst/>
              <a:cxnLst/>
              <a:rect l="l" t="t" r="r" b="b"/>
              <a:pathLst>
                <a:path w="9850755" h="655319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73405"/>
                  </a:lnTo>
                  <a:lnTo>
                    <a:pt x="5410" y="614426"/>
                  </a:lnTo>
                  <a:lnTo>
                    <a:pt x="35610" y="654812"/>
                  </a:lnTo>
                  <a:lnTo>
                    <a:pt x="38265" y="655320"/>
                  </a:lnTo>
                  <a:lnTo>
                    <a:pt x="9774047" y="655320"/>
                  </a:lnTo>
                  <a:lnTo>
                    <a:pt x="9795002" y="651129"/>
                  </a:lnTo>
                  <a:lnTo>
                    <a:pt x="9833737" y="623316"/>
                  </a:lnTo>
                  <a:lnTo>
                    <a:pt x="9850501" y="578739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655320"/>
            </a:xfrm>
            <a:custGeom>
              <a:avLst/>
              <a:gdLst/>
              <a:ahLst/>
              <a:cxnLst/>
              <a:rect l="l" t="t" r="r" b="b"/>
              <a:pathLst>
                <a:path w="81279" h="65531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573405"/>
                  </a:lnTo>
                  <a:lnTo>
                    <a:pt x="380" y="581406"/>
                  </a:lnTo>
                  <a:lnTo>
                    <a:pt x="13601" y="618871"/>
                  </a:lnTo>
                  <a:lnTo>
                    <a:pt x="42659" y="645668"/>
                  </a:lnTo>
                  <a:lnTo>
                    <a:pt x="80772" y="65532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7992" y="1514856"/>
              <a:ext cx="2211705" cy="348615"/>
            </a:xfrm>
            <a:custGeom>
              <a:avLst/>
              <a:gdLst/>
              <a:ahLst/>
              <a:cxnLst/>
              <a:rect l="l" t="t" r="r" b="b"/>
              <a:pathLst>
                <a:path w="2211705" h="348614">
                  <a:moveTo>
                    <a:pt x="2134743" y="0"/>
                  </a:moveTo>
                  <a:lnTo>
                    <a:pt x="76517" y="0"/>
                  </a:lnTo>
                  <a:lnTo>
                    <a:pt x="55524" y="4191"/>
                  </a:lnTo>
                  <a:lnTo>
                    <a:pt x="16789" y="32003"/>
                  </a:lnTo>
                  <a:lnTo>
                    <a:pt x="0" y="76580"/>
                  </a:lnTo>
                  <a:lnTo>
                    <a:pt x="0" y="271907"/>
                  </a:lnTo>
                  <a:lnTo>
                    <a:pt x="4178" y="292862"/>
                  </a:lnTo>
                  <a:lnTo>
                    <a:pt x="31927" y="331724"/>
                  </a:lnTo>
                  <a:lnTo>
                    <a:pt x="71196" y="347979"/>
                  </a:lnTo>
                  <a:lnTo>
                    <a:pt x="76517" y="348488"/>
                  </a:lnTo>
                  <a:lnTo>
                    <a:pt x="2134743" y="348488"/>
                  </a:lnTo>
                  <a:lnTo>
                    <a:pt x="2140077" y="347979"/>
                  </a:lnTo>
                  <a:lnTo>
                    <a:pt x="2155825" y="344297"/>
                  </a:lnTo>
                  <a:lnTo>
                    <a:pt x="2194560" y="316484"/>
                  </a:lnTo>
                  <a:lnTo>
                    <a:pt x="2211324" y="271907"/>
                  </a:lnTo>
                  <a:lnTo>
                    <a:pt x="2211324" y="76580"/>
                  </a:lnTo>
                  <a:lnTo>
                    <a:pt x="2207133" y="55625"/>
                  </a:lnTo>
                  <a:lnTo>
                    <a:pt x="2179320" y="16764"/>
                  </a:lnTo>
                  <a:lnTo>
                    <a:pt x="2134743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2293620"/>
            <a:ext cx="9890125" cy="635635"/>
            <a:chOff x="493776" y="2293620"/>
            <a:chExt cx="9890125" cy="635635"/>
          </a:xfrm>
        </p:grpSpPr>
        <p:sp>
          <p:nvSpPr>
            <p:cNvPr id="8" name="object 8"/>
            <p:cNvSpPr/>
            <p:nvPr/>
          </p:nvSpPr>
          <p:spPr>
            <a:xfrm>
              <a:off x="533400" y="2293620"/>
              <a:ext cx="9850755" cy="635635"/>
            </a:xfrm>
            <a:custGeom>
              <a:avLst/>
              <a:gdLst/>
              <a:ahLst/>
              <a:cxnLst/>
              <a:rect l="l" t="t" r="r" b="b"/>
              <a:pathLst>
                <a:path w="9850755" h="635635">
                  <a:moveTo>
                    <a:pt x="9774047" y="0"/>
                  </a:moveTo>
                  <a:lnTo>
                    <a:pt x="38265" y="0"/>
                  </a:lnTo>
                  <a:lnTo>
                    <a:pt x="13893" y="20192"/>
                  </a:lnTo>
                  <a:lnTo>
                    <a:pt x="1308" y="60705"/>
                  </a:lnTo>
                  <a:lnTo>
                    <a:pt x="0" y="76580"/>
                  </a:lnTo>
                  <a:lnTo>
                    <a:pt x="0" y="553338"/>
                  </a:lnTo>
                  <a:lnTo>
                    <a:pt x="5410" y="594487"/>
                  </a:lnTo>
                  <a:lnTo>
                    <a:pt x="35610" y="634872"/>
                  </a:lnTo>
                  <a:lnTo>
                    <a:pt x="38265" y="635380"/>
                  </a:lnTo>
                  <a:lnTo>
                    <a:pt x="9774047" y="635380"/>
                  </a:lnTo>
                  <a:lnTo>
                    <a:pt x="9795002" y="631189"/>
                  </a:lnTo>
                  <a:lnTo>
                    <a:pt x="9833737" y="603376"/>
                  </a:lnTo>
                  <a:lnTo>
                    <a:pt x="9850501" y="558800"/>
                  </a:lnTo>
                  <a:lnTo>
                    <a:pt x="9850501" y="76580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2293620"/>
              <a:ext cx="81280" cy="635635"/>
            </a:xfrm>
            <a:custGeom>
              <a:avLst/>
              <a:gdLst/>
              <a:ahLst/>
              <a:cxnLst/>
              <a:rect l="l" t="t" r="r" b="b"/>
              <a:pathLst>
                <a:path w="81279" h="635635">
                  <a:moveTo>
                    <a:pt x="80772" y="0"/>
                  </a:moveTo>
                  <a:lnTo>
                    <a:pt x="72809" y="380"/>
                  </a:lnTo>
                  <a:lnTo>
                    <a:pt x="35890" y="13842"/>
                  </a:lnTo>
                  <a:lnTo>
                    <a:pt x="9550" y="43306"/>
                  </a:lnTo>
                  <a:lnTo>
                    <a:pt x="0" y="81914"/>
                  </a:lnTo>
                  <a:lnTo>
                    <a:pt x="0" y="553338"/>
                  </a:lnTo>
                  <a:lnTo>
                    <a:pt x="380" y="561466"/>
                  </a:lnTo>
                  <a:lnTo>
                    <a:pt x="13601" y="598931"/>
                  </a:lnTo>
                  <a:lnTo>
                    <a:pt x="42659" y="625601"/>
                  </a:lnTo>
                  <a:lnTo>
                    <a:pt x="80772" y="6353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3174492"/>
            <a:ext cx="9890125" cy="1454150"/>
            <a:chOff x="493776" y="3174492"/>
            <a:chExt cx="9890125" cy="1454150"/>
          </a:xfrm>
        </p:grpSpPr>
        <p:sp>
          <p:nvSpPr>
            <p:cNvPr id="11" name="object 11"/>
            <p:cNvSpPr/>
            <p:nvPr/>
          </p:nvSpPr>
          <p:spPr>
            <a:xfrm>
              <a:off x="533400" y="3174492"/>
              <a:ext cx="9850755" cy="1454150"/>
            </a:xfrm>
            <a:custGeom>
              <a:avLst/>
              <a:gdLst/>
              <a:ahLst/>
              <a:cxnLst/>
              <a:rect l="l" t="t" r="r" b="b"/>
              <a:pathLst>
                <a:path w="9850755" h="145415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1371854"/>
                  </a:lnTo>
                  <a:lnTo>
                    <a:pt x="5410" y="1412875"/>
                  </a:lnTo>
                  <a:lnTo>
                    <a:pt x="35610" y="1453134"/>
                  </a:lnTo>
                  <a:lnTo>
                    <a:pt x="38265" y="1453769"/>
                  </a:lnTo>
                  <a:lnTo>
                    <a:pt x="9774047" y="1453769"/>
                  </a:lnTo>
                  <a:lnTo>
                    <a:pt x="9795002" y="1449578"/>
                  </a:lnTo>
                  <a:lnTo>
                    <a:pt x="9833737" y="1421765"/>
                  </a:lnTo>
                  <a:lnTo>
                    <a:pt x="9850501" y="1377188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3174492"/>
              <a:ext cx="81280" cy="1454150"/>
            </a:xfrm>
            <a:custGeom>
              <a:avLst/>
              <a:gdLst/>
              <a:ahLst/>
              <a:cxnLst/>
              <a:rect l="l" t="t" r="r" b="b"/>
              <a:pathLst>
                <a:path w="81279" h="145415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1371854"/>
                  </a:lnTo>
                  <a:lnTo>
                    <a:pt x="380" y="1379855"/>
                  </a:lnTo>
                  <a:lnTo>
                    <a:pt x="13601" y="1417320"/>
                  </a:lnTo>
                  <a:lnTo>
                    <a:pt x="42659" y="1443990"/>
                  </a:lnTo>
                  <a:lnTo>
                    <a:pt x="80772" y="1453769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992" y="3296411"/>
              <a:ext cx="3439795" cy="1168400"/>
            </a:xfrm>
            <a:custGeom>
              <a:avLst/>
              <a:gdLst/>
              <a:ahLst/>
              <a:cxnLst/>
              <a:rect l="l" t="t" r="r" b="b"/>
              <a:pathLst>
                <a:path w="3439795" h="1168400">
                  <a:moveTo>
                    <a:pt x="368541" y="896493"/>
                  </a:moveTo>
                  <a:lnTo>
                    <a:pt x="351739" y="851916"/>
                  </a:lnTo>
                  <a:lnTo>
                    <a:pt x="313016" y="824103"/>
                  </a:lnTo>
                  <a:lnTo>
                    <a:pt x="292011" y="819912"/>
                  </a:lnTo>
                  <a:lnTo>
                    <a:pt x="76517" y="819912"/>
                  </a:lnTo>
                  <a:lnTo>
                    <a:pt x="31915" y="836803"/>
                  </a:lnTo>
                  <a:lnTo>
                    <a:pt x="4178" y="875538"/>
                  </a:lnTo>
                  <a:lnTo>
                    <a:pt x="0" y="896493"/>
                  </a:lnTo>
                  <a:lnTo>
                    <a:pt x="0" y="1091819"/>
                  </a:lnTo>
                  <a:lnTo>
                    <a:pt x="16789" y="1136396"/>
                  </a:lnTo>
                  <a:lnTo>
                    <a:pt x="55524" y="1164209"/>
                  </a:lnTo>
                  <a:lnTo>
                    <a:pt x="76517" y="1168400"/>
                  </a:lnTo>
                  <a:lnTo>
                    <a:pt x="292011" y="1168400"/>
                  </a:lnTo>
                  <a:lnTo>
                    <a:pt x="336600" y="1151636"/>
                  </a:lnTo>
                  <a:lnTo>
                    <a:pt x="364363" y="1112774"/>
                  </a:lnTo>
                  <a:lnTo>
                    <a:pt x="368541" y="1091819"/>
                  </a:lnTo>
                  <a:lnTo>
                    <a:pt x="368541" y="896493"/>
                  </a:lnTo>
                  <a:close/>
                </a:path>
                <a:path w="3439795" h="1168400">
                  <a:moveTo>
                    <a:pt x="1351280" y="486537"/>
                  </a:moveTo>
                  <a:lnTo>
                    <a:pt x="1334516" y="441960"/>
                  </a:lnTo>
                  <a:lnTo>
                    <a:pt x="1295781" y="414147"/>
                  </a:lnTo>
                  <a:lnTo>
                    <a:pt x="1274699" y="409956"/>
                  </a:lnTo>
                  <a:lnTo>
                    <a:pt x="76517" y="409956"/>
                  </a:lnTo>
                  <a:lnTo>
                    <a:pt x="31915" y="426720"/>
                  </a:lnTo>
                  <a:lnTo>
                    <a:pt x="4178" y="465582"/>
                  </a:lnTo>
                  <a:lnTo>
                    <a:pt x="0" y="486537"/>
                  </a:lnTo>
                  <a:lnTo>
                    <a:pt x="0" y="681863"/>
                  </a:lnTo>
                  <a:lnTo>
                    <a:pt x="16789" y="726440"/>
                  </a:lnTo>
                  <a:lnTo>
                    <a:pt x="55524" y="754253"/>
                  </a:lnTo>
                  <a:lnTo>
                    <a:pt x="76517" y="758444"/>
                  </a:lnTo>
                  <a:lnTo>
                    <a:pt x="1274699" y="758444"/>
                  </a:lnTo>
                  <a:lnTo>
                    <a:pt x="1319403" y="741680"/>
                  </a:lnTo>
                  <a:lnTo>
                    <a:pt x="1347089" y="702818"/>
                  </a:lnTo>
                  <a:lnTo>
                    <a:pt x="1351280" y="681863"/>
                  </a:lnTo>
                  <a:lnTo>
                    <a:pt x="1351280" y="486537"/>
                  </a:lnTo>
                  <a:close/>
                </a:path>
                <a:path w="3439795" h="1168400">
                  <a:moveTo>
                    <a:pt x="3439668" y="76581"/>
                  </a:moveTo>
                  <a:lnTo>
                    <a:pt x="3422777" y="32004"/>
                  </a:lnTo>
                  <a:lnTo>
                    <a:pt x="3384042" y="4191"/>
                  </a:lnTo>
                  <a:lnTo>
                    <a:pt x="3363087" y="0"/>
                  </a:lnTo>
                  <a:lnTo>
                    <a:pt x="76517" y="0"/>
                  </a:lnTo>
                  <a:lnTo>
                    <a:pt x="31915" y="16764"/>
                  </a:lnTo>
                  <a:lnTo>
                    <a:pt x="4178" y="55626"/>
                  </a:lnTo>
                  <a:lnTo>
                    <a:pt x="0" y="76581"/>
                  </a:lnTo>
                  <a:lnTo>
                    <a:pt x="0" y="271907"/>
                  </a:lnTo>
                  <a:lnTo>
                    <a:pt x="16789" y="316484"/>
                  </a:lnTo>
                  <a:lnTo>
                    <a:pt x="55524" y="344297"/>
                  </a:lnTo>
                  <a:lnTo>
                    <a:pt x="76517" y="348488"/>
                  </a:lnTo>
                  <a:lnTo>
                    <a:pt x="3363087" y="348488"/>
                  </a:lnTo>
                  <a:lnTo>
                    <a:pt x="3407664" y="331597"/>
                  </a:lnTo>
                  <a:lnTo>
                    <a:pt x="3435477" y="292862"/>
                  </a:lnTo>
                  <a:lnTo>
                    <a:pt x="3439668" y="271907"/>
                  </a:lnTo>
                  <a:lnTo>
                    <a:pt x="343966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4873752"/>
            <a:ext cx="9890125" cy="635635"/>
            <a:chOff x="493776" y="4873752"/>
            <a:chExt cx="9890125" cy="635635"/>
          </a:xfrm>
        </p:grpSpPr>
        <p:sp>
          <p:nvSpPr>
            <p:cNvPr id="15" name="object 15"/>
            <p:cNvSpPr/>
            <p:nvPr/>
          </p:nvSpPr>
          <p:spPr>
            <a:xfrm>
              <a:off x="533400" y="4873752"/>
              <a:ext cx="9850755" cy="635635"/>
            </a:xfrm>
            <a:custGeom>
              <a:avLst/>
              <a:gdLst/>
              <a:ahLst/>
              <a:cxnLst/>
              <a:rect l="l" t="t" r="r" b="b"/>
              <a:pathLst>
                <a:path w="9850755" h="635635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553338"/>
                  </a:lnTo>
                  <a:lnTo>
                    <a:pt x="5410" y="594487"/>
                  </a:lnTo>
                  <a:lnTo>
                    <a:pt x="35610" y="634873"/>
                  </a:lnTo>
                  <a:lnTo>
                    <a:pt x="38265" y="635381"/>
                  </a:lnTo>
                  <a:lnTo>
                    <a:pt x="9774047" y="635381"/>
                  </a:lnTo>
                  <a:lnTo>
                    <a:pt x="9795002" y="631189"/>
                  </a:lnTo>
                  <a:lnTo>
                    <a:pt x="9833737" y="603376"/>
                  </a:lnTo>
                  <a:lnTo>
                    <a:pt x="9850501" y="558800"/>
                  </a:lnTo>
                  <a:lnTo>
                    <a:pt x="9850501" y="76581"/>
                  </a:lnTo>
                  <a:lnTo>
                    <a:pt x="9846310" y="55625"/>
                  </a:lnTo>
                  <a:lnTo>
                    <a:pt x="9818624" y="16763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4873752"/>
              <a:ext cx="81280" cy="635635"/>
            </a:xfrm>
            <a:custGeom>
              <a:avLst/>
              <a:gdLst/>
              <a:ahLst/>
              <a:cxnLst/>
              <a:rect l="l" t="t" r="r" b="b"/>
              <a:pathLst>
                <a:path w="81279" h="63563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553338"/>
                  </a:lnTo>
                  <a:lnTo>
                    <a:pt x="380" y="561467"/>
                  </a:lnTo>
                  <a:lnTo>
                    <a:pt x="13601" y="598932"/>
                  </a:lnTo>
                  <a:lnTo>
                    <a:pt x="42659" y="625601"/>
                  </a:lnTo>
                  <a:lnTo>
                    <a:pt x="80772" y="63538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82853" y="1513078"/>
            <a:ext cx="2226310" cy="278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650" spc="-5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+</a:t>
            </a:r>
            <a:r>
              <a:rPr sz="1650" spc="1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spc="-3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50" spc="-30" dirty="0">
                <a:solidFill>
                  <a:srgbClr val="FF2B1B"/>
                </a:solidFill>
                <a:latin typeface="Courier New"/>
                <a:cs typeface="Courier New"/>
              </a:rPr>
              <a:t>"me"</a:t>
            </a:r>
            <a:r>
              <a:rPr sz="1650" spc="-3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50" spc="-26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spc="-2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r>
              <a:rPr sz="16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2853" y="2455291"/>
            <a:ext cx="7981315" cy="278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50" spc="-10" dirty="0">
                <a:solidFill>
                  <a:srgbClr val="FFFFFF"/>
                </a:solidFill>
                <a:latin typeface="Courier New"/>
                <a:cs typeface="Courier New"/>
              </a:rPr>
              <a:t>['lisa',</a:t>
            </a:r>
            <a:r>
              <a:rPr sz="1650" spc="-2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Courier New"/>
                <a:cs typeface="Courier New"/>
              </a:rPr>
              <a:t>1.74,'emma',</a:t>
            </a:r>
            <a:r>
              <a:rPr sz="1650" spc="-15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650" spc="-15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650" spc="-16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650" spc="-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650" spc="-16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1.86,</a:t>
            </a:r>
            <a:r>
              <a:rPr sz="1650" spc="-15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spc="-30" dirty="0">
                <a:solidFill>
                  <a:srgbClr val="FFFFFF"/>
                </a:solidFill>
                <a:latin typeface="Courier New"/>
                <a:cs typeface="Courier New"/>
              </a:rPr>
              <a:t>'me',</a:t>
            </a:r>
            <a:r>
              <a:rPr sz="1650" spc="-32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Courier New"/>
                <a:cs typeface="Courier New"/>
              </a:rPr>
              <a:t>1.79]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82853" y="3176803"/>
            <a:ext cx="3448685" cy="1176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7400"/>
              </a:lnSpc>
              <a:spcBef>
                <a:spcPts val="95"/>
              </a:spcBef>
            </a:pP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fam_ext</a:t>
            </a:r>
            <a:r>
              <a:rPr sz="1650" spc="-12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1650" spc="-3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r>
              <a:rPr sz="1650" spc="-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444444"/>
                </a:solidFill>
                <a:latin typeface="Courier New"/>
                <a:cs typeface="Courier New"/>
              </a:rPr>
              <a:t>+</a:t>
            </a:r>
            <a:r>
              <a:rPr sz="1650" spc="-2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spc="-3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1650" spc="-30" dirty="0">
                <a:solidFill>
                  <a:srgbClr val="FF2B1B"/>
                </a:solidFill>
                <a:latin typeface="Courier New"/>
                <a:cs typeface="Courier New"/>
              </a:rPr>
              <a:t>"me"</a:t>
            </a:r>
            <a:r>
              <a:rPr sz="1650" spc="-3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1650" spc="-3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1650" spc="-10" dirty="0">
                <a:solidFill>
                  <a:srgbClr val="2A9A09"/>
                </a:solidFill>
                <a:latin typeface="Courier New"/>
                <a:cs typeface="Courier New"/>
              </a:rPr>
              <a:t>1.79</a:t>
            </a:r>
            <a:r>
              <a:rPr sz="1650" spc="-10" dirty="0">
                <a:solidFill>
                  <a:srgbClr val="444444"/>
                </a:solidFill>
                <a:latin typeface="Courier New"/>
                <a:cs typeface="Courier New"/>
              </a:rPr>
              <a:t>] </a:t>
            </a:r>
            <a:r>
              <a:rPr sz="1650" spc="-10" dirty="0">
                <a:solidFill>
                  <a:srgbClr val="008000"/>
                </a:solidFill>
                <a:latin typeface="Courier New"/>
                <a:cs typeface="Courier New"/>
              </a:rPr>
              <a:t>del</a:t>
            </a:r>
            <a:r>
              <a:rPr sz="1650" spc="-10" dirty="0">
                <a:solidFill>
                  <a:srgbClr val="444444"/>
                </a:solidFill>
                <a:latin typeface="Courier New"/>
                <a:cs typeface="Courier New"/>
              </a:rPr>
              <a:t>(fam[</a:t>
            </a:r>
            <a:r>
              <a:rPr sz="1650" spc="-10" dirty="0">
                <a:solidFill>
                  <a:srgbClr val="2A9A09"/>
                </a:solidFill>
                <a:latin typeface="Courier New"/>
                <a:cs typeface="Courier New"/>
              </a:rPr>
              <a:t>2</a:t>
            </a:r>
            <a:r>
              <a:rPr sz="1650" spc="-10" dirty="0">
                <a:solidFill>
                  <a:srgbClr val="444444"/>
                </a:solidFill>
                <a:latin typeface="Courier New"/>
                <a:cs typeface="Courier New"/>
              </a:rPr>
              <a:t>])</a:t>
            </a:r>
            <a:endParaRPr sz="16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650" spc="-25" dirty="0">
                <a:solidFill>
                  <a:srgbClr val="444444"/>
                </a:solidFill>
                <a:latin typeface="Courier New"/>
                <a:cs typeface="Courier New"/>
              </a:rPr>
              <a:t>fam</a:t>
            </a:r>
            <a:endParaRPr sz="16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82853" y="5036058"/>
            <a:ext cx="5654675" cy="278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50" spc="-10" dirty="0">
                <a:solidFill>
                  <a:srgbClr val="FFFFFF"/>
                </a:solidFill>
                <a:latin typeface="Courier New"/>
                <a:cs typeface="Courier New"/>
              </a:rPr>
              <a:t>['lisa',</a:t>
            </a:r>
            <a:r>
              <a:rPr sz="1650" spc="-23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1.74,</a:t>
            </a:r>
            <a:r>
              <a:rPr sz="1650" spc="-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1.68,</a:t>
            </a:r>
            <a:r>
              <a:rPr sz="1650" spc="-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'mom',</a:t>
            </a:r>
            <a:r>
              <a:rPr sz="1650" spc="-1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dirty="0">
                <a:solidFill>
                  <a:srgbClr val="FFFFFF"/>
                </a:solidFill>
                <a:latin typeface="Courier New"/>
                <a:cs typeface="Courier New"/>
              </a:rPr>
              <a:t>1.71,</a:t>
            </a:r>
            <a:r>
              <a:rPr sz="1650" spc="-14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spc="-35" dirty="0">
                <a:solidFill>
                  <a:srgbClr val="FFFFFF"/>
                </a:solidFill>
                <a:latin typeface="Courier New"/>
                <a:cs typeface="Courier New"/>
              </a:rPr>
              <a:t>'dad',</a:t>
            </a:r>
            <a:r>
              <a:rPr sz="1650" spc="-25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Courier New"/>
                <a:cs typeface="Courier New"/>
              </a:rPr>
              <a:t>1.86]</a:t>
            </a:r>
            <a:endParaRPr sz="165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80161" y="292099"/>
            <a:ext cx="61620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150" b="1" spc="-65" dirty="0">
                <a:solidFill>
                  <a:srgbClr val="3B4251"/>
                </a:solidFill>
                <a:latin typeface="Trebuchet MS"/>
                <a:cs typeface="Trebuchet MS"/>
              </a:rPr>
              <a:t>Behind</a:t>
            </a:r>
            <a:r>
              <a:rPr sz="5150" b="1" spc="-7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145" dirty="0">
                <a:solidFill>
                  <a:srgbClr val="3B4251"/>
                </a:solidFill>
                <a:latin typeface="Trebuchet MS"/>
                <a:cs typeface="Trebuchet MS"/>
              </a:rPr>
              <a:t>the</a:t>
            </a:r>
            <a:r>
              <a:rPr sz="5150" b="1" spc="-715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140" dirty="0">
                <a:solidFill>
                  <a:srgbClr val="3B4251"/>
                </a:solidFill>
                <a:latin typeface="Trebuchet MS"/>
                <a:cs typeface="Trebuchet MS"/>
              </a:rPr>
              <a:t>scenes</a:t>
            </a:r>
            <a:r>
              <a:rPr sz="5150" b="1" spc="-635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25" dirty="0">
                <a:solidFill>
                  <a:srgbClr val="3B4251"/>
                </a:solidFill>
                <a:latin typeface="Trebuchet MS"/>
                <a:cs typeface="Trebuchet MS"/>
              </a:rPr>
              <a:t>(1)</a:t>
            </a:r>
            <a:endParaRPr sz="515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3776" y="1392936"/>
            <a:ext cx="4791710" cy="962025"/>
            <a:chOff x="493776" y="1392936"/>
            <a:chExt cx="4791710" cy="962025"/>
          </a:xfrm>
        </p:grpSpPr>
        <p:sp>
          <p:nvSpPr>
            <p:cNvPr id="7" name="object 7"/>
            <p:cNvSpPr/>
            <p:nvPr/>
          </p:nvSpPr>
          <p:spPr>
            <a:xfrm>
              <a:off x="533400" y="1392936"/>
              <a:ext cx="4751705" cy="962025"/>
            </a:xfrm>
            <a:custGeom>
              <a:avLst/>
              <a:gdLst/>
              <a:ahLst/>
              <a:cxnLst/>
              <a:rect l="l" t="t" r="r" b="b"/>
              <a:pathLst>
                <a:path w="4751705" h="962025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879602"/>
                  </a:lnTo>
                  <a:lnTo>
                    <a:pt x="5410" y="920623"/>
                  </a:lnTo>
                  <a:lnTo>
                    <a:pt x="35610" y="961009"/>
                  </a:lnTo>
                  <a:lnTo>
                    <a:pt x="38277" y="961517"/>
                  </a:lnTo>
                  <a:lnTo>
                    <a:pt x="4675251" y="961517"/>
                  </a:lnTo>
                  <a:lnTo>
                    <a:pt x="4696206" y="957326"/>
                  </a:lnTo>
                  <a:lnTo>
                    <a:pt x="4734941" y="929513"/>
                  </a:lnTo>
                  <a:lnTo>
                    <a:pt x="4751705" y="885063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776" y="1392936"/>
              <a:ext cx="81280" cy="962025"/>
            </a:xfrm>
            <a:custGeom>
              <a:avLst/>
              <a:gdLst/>
              <a:ahLst/>
              <a:cxnLst/>
              <a:rect l="l" t="t" r="r" b="b"/>
              <a:pathLst>
                <a:path w="81279" h="96202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879602"/>
                  </a:lnTo>
                  <a:lnTo>
                    <a:pt x="380" y="887730"/>
                  </a:lnTo>
                  <a:lnTo>
                    <a:pt x="13601" y="925068"/>
                  </a:lnTo>
                  <a:lnTo>
                    <a:pt x="42659" y="951738"/>
                  </a:lnTo>
                  <a:lnTo>
                    <a:pt x="80772" y="96151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9140" y="1556004"/>
              <a:ext cx="3112135" cy="492759"/>
            </a:xfrm>
            <a:custGeom>
              <a:avLst/>
              <a:gdLst/>
              <a:ahLst/>
              <a:cxnLst/>
              <a:rect l="l" t="t" r="r" b="b"/>
              <a:pathLst>
                <a:path w="3112135" h="492760">
                  <a:moveTo>
                    <a:pt x="3035427" y="0"/>
                  </a:moveTo>
                  <a:lnTo>
                    <a:pt x="76517" y="0"/>
                  </a:lnTo>
                  <a:lnTo>
                    <a:pt x="55524" y="4191"/>
                  </a:lnTo>
                  <a:lnTo>
                    <a:pt x="16789" y="32003"/>
                  </a:lnTo>
                  <a:lnTo>
                    <a:pt x="0" y="76707"/>
                  </a:lnTo>
                  <a:lnTo>
                    <a:pt x="0" y="415544"/>
                  </a:lnTo>
                  <a:lnTo>
                    <a:pt x="4178" y="436625"/>
                  </a:lnTo>
                  <a:lnTo>
                    <a:pt x="31927" y="475488"/>
                  </a:lnTo>
                  <a:lnTo>
                    <a:pt x="71196" y="491744"/>
                  </a:lnTo>
                  <a:lnTo>
                    <a:pt x="76517" y="492251"/>
                  </a:lnTo>
                  <a:lnTo>
                    <a:pt x="3035427" y="492251"/>
                  </a:lnTo>
                  <a:lnTo>
                    <a:pt x="3040761" y="491744"/>
                  </a:lnTo>
                  <a:lnTo>
                    <a:pt x="3056382" y="488061"/>
                  </a:lnTo>
                  <a:lnTo>
                    <a:pt x="3095117" y="460248"/>
                  </a:lnTo>
                  <a:lnTo>
                    <a:pt x="3112008" y="415544"/>
                  </a:lnTo>
                  <a:lnTo>
                    <a:pt x="3112008" y="76707"/>
                  </a:lnTo>
                  <a:lnTo>
                    <a:pt x="3107817" y="55625"/>
                  </a:lnTo>
                  <a:lnTo>
                    <a:pt x="3080004" y="16764"/>
                  </a:lnTo>
                  <a:lnTo>
                    <a:pt x="303542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5830" y="1570990"/>
            <a:ext cx="313944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32647" y="3041904"/>
            <a:ext cx="1213103" cy="355244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1990069" y="8236711"/>
            <a:ext cx="336550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spc="130" dirty="0">
                <a:solidFill>
                  <a:srgbClr val="FFFFFF"/>
                </a:solidFill>
                <a:latin typeface="Trebuchet MS"/>
                <a:cs typeface="Trebuchet MS"/>
              </a:rPr>
              <a:t>INTRODUCTIONTOPYTHON</a:t>
            </a:r>
            <a:endParaRPr sz="19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Behind</a:t>
            </a:r>
            <a:r>
              <a:rPr spc="-730" dirty="0"/>
              <a:t> </a:t>
            </a:r>
            <a:r>
              <a:rPr spc="-145" dirty="0"/>
              <a:t>the</a:t>
            </a:r>
            <a:r>
              <a:rPr spc="-715" dirty="0"/>
              <a:t> </a:t>
            </a:r>
            <a:r>
              <a:rPr spc="-140" dirty="0"/>
              <a:t>scenes</a:t>
            </a:r>
            <a:r>
              <a:rPr spc="-635" dirty="0"/>
              <a:t> </a:t>
            </a:r>
            <a:r>
              <a:rPr spc="-25" dirty="0"/>
              <a:t>(1)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2722880"/>
            <a:chOff x="493776" y="1392936"/>
            <a:chExt cx="4791710" cy="272288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2722880"/>
            </a:xfrm>
            <a:custGeom>
              <a:avLst/>
              <a:gdLst/>
              <a:ahLst/>
              <a:cxnLst/>
              <a:rect l="l" t="t" r="r" b="b"/>
              <a:pathLst>
                <a:path w="4751705" h="2722879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2640965"/>
                  </a:lnTo>
                  <a:lnTo>
                    <a:pt x="5410" y="2681986"/>
                  </a:lnTo>
                  <a:lnTo>
                    <a:pt x="35610" y="2722372"/>
                  </a:lnTo>
                  <a:lnTo>
                    <a:pt x="38277" y="2722880"/>
                  </a:lnTo>
                  <a:lnTo>
                    <a:pt x="4675251" y="2722880"/>
                  </a:lnTo>
                  <a:lnTo>
                    <a:pt x="4696206" y="2718689"/>
                  </a:lnTo>
                  <a:lnTo>
                    <a:pt x="4734941" y="2691003"/>
                  </a:lnTo>
                  <a:lnTo>
                    <a:pt x="4751705" y="2646299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722880"/>
            </a:xfrm>
            <a:custGeom>
              <a:avLst/>
              <a:gdLst/>
              <a:ahLst/>
              <a:cxnLst/>
              <a:rect l="l" t="t" r="r" b="b"/>
              <a:pathLst>
                <a:path w="81279" h="272287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640965"/>
                  </a:lnTo>
                  <a:lnTo>
                    <a:pt x="380" y="2649093"/>
                  </a:lnTo>
                  <a:lnTo>
                    <a:pt x="13601" y="2686431"/>
                  </a:lnTo>
                  <a:lnTo>
                    <a:pt x="42659" y="2713228"/>
                  </a:lnTo>
                  <a:lnTo>
                    <a:pt x="80772" y="27228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112135" cy="2253615"/>
            </a:xfrm>
            <a:custGeom>
              <a:avLst/>
              <a:gdLst/>
              <a:ahLst/>
              <a:cxnLst/>
              <a:rect l="l" t="t" r="r" b="b"/>
              <a:pathLst>
                <a:path w="3112135" h="2253615">
                  <a:moveTo>
                    <a:pt x="818896" y="711708"/>
                  </a:moveTo>
                  <a:lnTo>
                    <a:pt x="802132" y="667004"/>
                  </a:lnTo>
                  <a:lnTo>
                    <a:pt x="763397" y="639318"/>
                  </a:lnTo>
                  <a:lnTo>
                    <a:pt x="742442" y="635127"/>
                  </a:lnTo>
                  <a:lnTo>
                    <a:pt x="76504" y="635127"/>
                  </a:lnTo>
                  <a:lnTo>
                    <a:pt x="31915" y="651891"/>
                  </a:lnTo>
                  <a:lnTo>
                    <a:pt x="4178" y="690626"/>
                  </a:lnTo>
                  <a:lnTo>
                    <a:pt x="0" y="711708"/>
                  </a:lnTo>
                  <a:lnTo>
                    <a:pt x="0" y="1050290"/>
                  </a:lnTo>
                  <a:lnTo>
                    <a:pt x="16789" y="1094867"/>
                  </a:lnTo>
                  <a:lnTo>
                    <a:pt x="55524" y="1122680"/>
                  </a:lnTo>
                  <a:lnTo>
                    <a:pt x="76504" y="1126871"/>
                  </a:lnTo>
                  <a:lnTo>
                    <a:pt x="742442" y="1126871"/>
                  </a:lnTo>
                  <a:lnTo>
                    <a:pt x="787019" y="1109980"/>
                  </a:lnTo>
                  <a:lnTo>
                    <a:pt x="814705" y="1071245"/>
                  </a:lnTo>
                  <a:lnTo>
                    <a:pt x="818896" y="1050290"/>
                  </a:lnTo>
                  <a:lnTo>
                    <a:pt x="818896" y="711708"/>
                  </a:lnTo>
                  <a:close/>
                </a:path>
                <a:path w="3112135" h="2253615">
                  <a:moveTo>
                    <a:pt x="1637919" y="1346835"/>
                  </a:moveTo>
                  <a:lnTo>
                    <a:pt x="1621028" y="1302131"/>
                  </a:lnTo>
                  <a:lnTo>
                    <a:pt x="1582293" y="1274445"/>
                  </a:lnTo>
                  <a:lnTo>
                    <a:pt x="1561338" y="1270254"/>
                  </a:lnTo>
                  <a:lnTo>
                    <a:pt x="76504" y="1270254"/>
                  </a:lnTo>
                  <a:lnTo>
                    <a:pt x="31915" y="1287018"/>
                  </a:lnTo>
                  <a:lnTo>
                    <a:pt x="4178" y="1325753"/>
                  </a:lnTo>
                  <a:lnTo>
                    <a:pt x="0" y="1346835"/>
                  </a:lnTo>
                  <a:lnTo>
                    <a:pt x="0" y="2177034"/>
                  </a:lnTo>
                  <a:lnTo>
                    <a:pt x="16789" y="2221738"/>
                  </a:lnTo>
                  <a:lnTo>
                    <a:pt x="55524" y="2249424"/>
                  </a:lnTo>
                  <a:lnTo>
                    <a:pt x="76504" y="2253615"/>
                  </a:lnTo>
                  <a:lnTo>
                    <a:pt x="1561338" y="2253615"/>
                  </a:lnTo>
                  <a:lnTo>
                    <a:pt x="1605915" y="2236851"/>
                  </a:lnTo>
                  <a:lnTo>
                    <a:pt x="1633728" y="2198116"/>
                  </a:lnTo>
                  <a:lnTo>
                    <a:pt x="1637919" y="2177034"/>
                  </a:lnTo>
                  <a:lnTo>
                    <a:pt x="1637919" y="1346835"/>
                  </a:lnTo>
                  <a:close/>
                </a:path>
                <a:path w="3112135" h="2253615">
                  <a:moveTo>
                    <a:pt x="3112008" y="76581"/>
                  </a:moveTo>
                  <a:lnTo>
                    <a:pt x="3095117" y="32004"/>
                  </a:lnTo>
                  <a:lnTo>
                    <a:pt x="3056382" y="4191"/>
                  </a:lnTo>
                  <a:lnTo>
                    <a:pt x="3035427" y="0"/>
                  </a:lnTo>
                  <a:lnTo>
                    <a:pt x="76504" y="0"/>
                  </a:lnTo>
                  <a:lnTo>
                    <a:pt x="31915" y="16764"/>
                  </a:lnTo>
                  <a:lnTo>
                    <a:pt x="4178" y="55499"/>
                  </a:lnTo>
                  <a:lnTo>
                    <a:pt x="0" y="76581"/>
                  </a:lnTo>
                  <a:lnTo>
                    <a:pt x="0" y="415163"/>
                  </a:lnTo>
                  <a:lnTo>
                    <a:pt x="16789" y="459740"/>
                  </a:lnTo>
                  <a:lnTo>
                    <a:pt x="55524" y="487553"/>
                  </a:lnTo>
                  <a:lnTo>
                    <a:pt x="76504" y="491744"/>
                  </a:lnTo>
                  <a:lnTo>
                    <a:pt x="3035427" y="491744"/>
                  </a:lnTo>
                  <a:lnTo>
                    <a:pt x="3080004" y="474853"/>
                  </a:lnTo>
                  <a:lnTo>
                    <a:pt x="3107817" y="436118"/>
                  </a:lnTo>
                  <a:lnTo>
                    <a:pt x="3112008" y="415163"/>
                  </a:lnTo>
                  <a:lnTo>
                    <a:pt x="311200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361688"/>
            <a:ext cx="4791710" cy="820419"/>
            <a:chOff x="493776" y="4361688"/>
            <a:chExt cx="4791710" cy="820419"/>
          </a:xfrm>
        </p:grpSpPr>
        <p:sp>
          <p:nvSpPr>
            <p:cNvPr id="8" name="object 8"/>
            <p:cNvSpPr/>
            <p:nvPr/>
          </p:nvSpPr>
          <p:spPr>
            <a:xfrm>
              <a:off x="533400" y="4361688"/>
              <a:ext cx="4751705" cy="820419"/>
            </a:xfrm>
            <a:custGeom>
              <a:avLst/>
              <a:gdLst/>
              <a:ahLst/>
              <a:cxnLst/>
              <a:rect l="l" t="t" r="r" b="b"/>
              <a:pathLst>
                <a:path w="4751705" h="820420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737870"/>
                  </a:lnTo>
                  <a:lnTo>
                    <a:pt x="5410" y="779017"/>
                  </a:lnTo>
                  <a:lnTo>
                    <a:pt x="35610" y="819403"/>
                  </a:lnTo>
                  <a:lnTo>
                    <a:pt x="38277" y="819912"/>
                  </a:lnTo>
                  <a:lnTo>
                    <a:pt x="4675251" y="819912"/>
                  </a:lnTo>
                  <a:lnTo>
                    <a:pt x="4696206" y="815721"/>
                  </a:lnTo>
                  <a:lnTo>
                    <a:pt x="4734941" y="787908"/>
                  </a:lnTo>
                  <a:lnTo>
                    <a:pt x="4751705" y="743331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361688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5426964"/>
            <a:ext cx="4791710" cy="963294"/>
            <a:chOff x="493776" y="5426964"/>
            <a:chExt cx="4791710" cy="963294"/>
          </a:xfrm>
        </p:grpSpPr>
        <p:sp>
          <p:nvSpPr>
            <p:cNvPr id="11" name="object 11"/>
            <p:cNvSpPr/>
            <p:nvPr/>
          </p:nvSpPr>
          <p:spPr>
            <a:xfrm>
              <a:off x="533400" y="5426964"/>
              <a:ext cx="4751705" cy="963294"/>
            </a:xfrm>
            <a:custGeom>
              <a:avLst/>
              <a:gdLst/>
              <a:ahLst/>
              <a:cxnLst/>
              <a:rect l="l" t="t" r="r" b="b"/>
              <a:pathLst>
                <a:path w="4751705" h="963295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880999"/>
                  </a:lnTo>
                  <a:lnTo>
                    <a:pt x="5410" y="922147"/>
                  </a:lnTo>
                  <a:lnTo>
                    <a:pt x="35610" y="962406"/>
                  </a:lnTo>
                  <a:lnTo>
                    <a:pt x="38277" y="963041"/>
                  </a:lnTo>
                  <a:lnTo>
                    <a:pt x="4675251" y="963041"/>
                  </a:lnTo>
                  <a:lnTo>
                    <a:pt x="4696206" y="958850"/>
                  </a:lnTo>
                  <a:lnTo>
                    <a:pt x="4734941" y="931037"/>
                  </a:lnTo>
                  <a:lnTo>
                    <a:pt x="4751705" y="886460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5426964"/>
              <a:ext cx="81280" cy="963294"/>
            </a:xfrm>
            <a:custGeom>
              <a:avLst/>
              <a:gdLst/>
              <a:ahLst/>
              <a:cxnLst/>
              <a:rect l="l" t="t" r="r" b="b"/>
              <a:pathLst>
                <a:path w="81279" h="96329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880999"/>
                  </a:lnTo>
                  <a:lnTo>
                    <a:pt x="380" y="889127"/>
                  </a:lnTo>
                  <a:lnTo>
                    <a:pt x="13601" y="926592"/>
                  </a:lnTo>
                  <a:lnTo>
                    <a:pt x="42659" y="953262"/>
                  </a:lnTo>
                  <a:lnTo>
                    <a:pt x="80772" y="96304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5590032"/>
              <a:ext cx="163195" cy="492759"/>
            </a:xfrm>
            <a:custGeom>
              <a:avLst/>
              <a:gdLst/>
              <a:ahLst/>
              <a:cxnLst/>
              <a:rect l="l" t="t" r="r" b="b"/>
              <a:pathLst>
                <a:path w="163194" h="492760">
                  <a:moveTo>
                    <a:pt x="86880" y="0"/>
                  </a:moveTo>
                  <a:lnTo>
                    <a:pt x="76174" y="0"/>
                  </a:lnTo>
                  <a:lnTo>
                    <a:pt x="55270" y="4191"/>
                  </a:lnTo>
                  <a:lnTo>
                    <a:pt x="16713" y="32004"/>
                  </a:lnTo>
                  <a:lnTo>
                    <a:pt x="0" y="76708"/>
                  </a:lnTo>
                  <a:lnTo>
                    <a:pt x="0" y="415544"/>
                  </a:lnTo>
                  <a:lnTo>
                    <a:pt x="4152" y="436626"/>
                  </a:lnTo>
                  <a:lnTo>
                    <a:pt x="31788" y="475488"/>
                  </a:lnTo>
                  <a:lnTo>
                    <a:pt x="70878" y="491744"/>
                  </a:lnTo>
                  <a:lnTo>
                    <a:pt x="76174" y="492252"/>
                  </a:lnTo>
                  <a:lnTo>
                    <a:pt x="86880" y="492252"/>
                  </a:lnTo>
                  <a:lnTo>
                    <a:pt x="92189" y="491744"/>
                  </a:lnTo>
                  <a:lnTo>
                    <a:pt x="107784" y="488061"/>
                  </a:lnTo>
                  <a:lnTo>
                    <a:pt x="146354" y="460248"/>
                  </a:lnTo>
                  <a:lnTo>
                    <a:pt x="163068" y="415544"/>
                  </a:lnTo>
                  <a:lnTo>
                    <a:pt x="163068" y="76708"/>
                  </a:lnTo>
                  <a:lnTo>
                    <a:pt x="158902" y="55626"/>
                  </a:lnTo>
                  <a:lnTo>
                    <a:pt x="131279" y="16764"/>
                  </a:lnTo>
                  <a:lnTo>
                    <a:pt x="86880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6635495"/>
            <a:ext cx="4791710" cy="818515"/>
            <a:chOff x="493776" y="6635495"/>
            <a:chExt cx="4791710" cy="818515"/>
          </a:xfrm>
        </p:grpSpPr>
        <p:sp>
          <p:nvSpPr>
            <p:cNvPr id="15" name="object 15"/>
            <p:cNvSpPr/>
            <p:nvPr/>
          </p:nvSpPr>
          <p:spPr>
            <a:xfrm>
              <a:off x="533400" y="6635495"/>
              <a:ext cx="4751705" cy="818515"/>
            </a:xfrm>
            <a:custGeom>
              <a:avLst/>
              <a:gdLst/>
              <a:ahLst/>
              <a:cxnLst/>
              <a:rect l="l" t="t" r="r" b="b"/>
              <a:pathLst>
                <a:path w="4751705" h="818515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736599"/>
                  </a:lnTo>
                  <a:lnTo>
                    <a:pt x="5410" y="777493"/>
                  </a:lnTo>
                  <a:lnTo>
                    <a:pt x="35610" y="817879"/>
                  </a:lnTo>
                  <a:lnTo>
                    <a:pt x="38277" y="818387"/>
                  </a:lnTo>
                  <a:lnTo>
                    <a:pt x="4675251" y="818387"/>
                  </a:lnTo>
                  <a:lnTo>
                    <a:pt x="4696206" y="814196"/>
                  </a:lnTo>
                  <a:lnTo>
                    <a:pt x="4734941" y="786510"/>
                  </a:lnTo>
                  <a:lnTo>
                    <a:pt x="4751705" y="741933"/>
                  </a:lnTo>
                  <a:lnTo>
                    <a:pt x="4751705" y="76453"/>
                  </a:lnTo>
                  <a:lnTo>
                    <a:pt x="4747641" y="55498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6635495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5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736599"/>
                  </a:lnTo>
                  <a:lnTo>
                    <a:pt x="380" y="744600"/>
                  </a:lnTo>
                  <a:lnTo>
                    <a:pt x="13601" y="782065"/>
                  </a:lnTo>
                  <a:lnTo>
                    <a:pt x="42659" y="808735"/>
                  </a:lnTo>
                  <a:lnTo>
                    <a:pt x="80772" y="81838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5830" y="1570990"/>
            <a:ext cx="3139440" cy="2134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29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y[</a:t>
            </a: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2250" spc="-2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FF2B1B"/>
                </a:solidFill>
                <a:latin typeface="Courier New"/>
                <a:cs typeface="Courier New"/>
              </a:rPr>
              <a:t>"z"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5830" y="4540453"/>
            <a:ext cx="2485390" cy="370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5830" y="5606033"/>
            <a:ext cx="197485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5830" y="6814184"/>
            <a:ext cx="24853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6600" y="2328672"/>
            <a:ext cx="2359152" cy="42656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Python</a:t>
            </a:r>
            <a:r>
              <a:rPr spc="-345" dirty="0"/>
              <a:t> </a:t>
            </a:r>
            <a:r>
              <a:rPr spc="-5" dirty="0"/>
              <a:t>D</a:t>
            </a:r>
            <a:r>
              <a:rPr spc="-30" dirty="0"/>
              <a:t>a</a:t>
            </a:r>
            <a:r>
              <a:rPr spc="-25" dirty="0"/>
              <a:t>t</a:t>
            </a:r>
            <a:r>
              <a:rPr spc="495" dirty="0"/>
              <a:t>a</a:t>
            </a:r>
            <a:r>
              <a:rPr spc="-120" dirty="0"/>
              <a:t>T</a:t>
            </a:r>
            <a:r>
              <a:rPr spc="-170" dirty="0"/>
              <a:t>y</a:t>
            </a:r>
            <a:r>
              <a:rPr spc="-160" dirty="0"/>
              <a:t>p</a:t>
            </a:r>
            <a:r>
              <a:rPr spc="-170" dirty="0"/>
              <a:t>e</a:t>
            </a:r>
            <a:r>
              <a:rPr spc="85" dirty="0"/>
              <a:t>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80059" y="6166103"/>
            <a:ext cx="9892030" cy="1454150"/>
            <a:chOff x="480059" y="6166103"/>
            <a:chExt cx="9892030" cy="1454150"/>
          </a:xfrm>
        </p:grpSpPr>
        <p:sp>
          <p:nvSpPr>
            <p:cNvPr id="4" name="object 4"/>
            <p:cNvSpPr/>
            <p:nvPr/>
          </p:nvSpPr>
          <p:spPr>
            <a:xfrm>
              <a:off x="521207" y="6166103"/>
              <a:ext cx="9850755" cy="1454150"/>
            </a:xfrm>
            <a:custGeom>
              <a:avLst/>
              <a:gdLst/>
              <a:ahLst/>
              <a:cxnLst/>
              <a:rect l="l" t="t" r="r" b="b"/>
              <a:pathLst>
                <a:path w="9850755" h="1454150">
                  <a:moveTo>
                    <a:pt x="9774047" y="0"/>
                  </a:moveTo>
                  <a:lnTo>
                    <a:pt x="38265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1371815"/>
                  </a:lnTo>
                  <a:lnTo>
                    <a:pt x="5410" y="1412849"/>
                  </a:lnTo>
                  <a:lnTo>
                    <a:pt x="35610" y="1453197"/>
                  </a:lnTo>
                  <a:lnTo>
                    <a:pt x="38265" y="1453718"/>
                  </a:lnTo>
                  <a:lnTo>
                    <a:pt x="9774047" y="1453718"/>
                  </a:lnTo>
                  <a:lnTo>
                    <a:pt x="9795002" y="1449539"/>
                  </a:lnTo>
                  <a:lnTo>
                    <a:pt x="9833737" y="1421790"/>
                  </a:lnTo>
                  <a:lnTo>
                    <a:pt x="9850501" y="1377200"/>
                  </a:lnTo>
                  <a:lnTo>
                    <a:pt x="9850501" y="76581"/>
                  </a:lnTo>
                  <a:lnTo>
                    <a:pt x="9846310" y="55499"/>
                  </a:lnTo>
                  <a:lnTo>
                    <a:pt x="9818624" y="16764"/>
                  </a:lnTo>
                  <a:lnTo>
                    <a:pt x="977404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0059" y="6166103"/>
              <a:ext cx="82550" cy="1454150"/>
            </a:xfrm>
            <a:custGeom>
              <a:avLst/>
              <a:gdLst/>
              <a:ahLst/>
              <a:cxnLst/>
              <a:rect l="l" t="t" r="r" b="b"/>
              <a:pathLst>
                <a:path w="82550" h="1454150">
                  <a:moveTo>
                    <a:pt x="82296" y="0"/>
                  </a:moveTo>
                  <a:lnTo>
                    <a:pt x="74193" y="381"/>
                  </a:lnTo>
                  <a:lnTo>
                    <a:pt x="36563" y="13843"/>
                  </a:lnTo>
                  <a:lnTo>
                    <a:pt x="9728" y="43307"/>
                  </a:lnTo>
                  <a:lnTo>
                    <a:pt x="0" y="81915"/>
                  </a:lnTo>
                  <a:lnTo>
                    <a:pt x="0" y="1371815"/>
                  </a:lnTo>
                  <a:lnTo>
                    <a:pt x="393" y="1379880"/>
                  </a:lnTo>
                  <a:lnTo>
                    <a:pt x="13855" y="1417320"/>
                  </a:lnTo>
                  <a:lnTo>
                    <a:pt x="43459" y="1444040"/>
                  </a:lnTo>
                  <a:lnTo>
                    <a:pt x="82296" y="1453718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26947" y="6330695"/>
              <a:ext cx="2129155" cy="982980"/>
            </a:xfrm>
            <a:custGeom>
              <a:avLst/>
              <a:gdLst/>
              <a:ahLst/>
              <a:cxnLst/>
              <a:rect l="l" t="t" r="r" b="b"/>
              <a:pathLst>
                <a:path w="2129155" h="982979">
                  <a:moveTo>
                    <a:pt x="2052446" y="0"/>
                  </a:moveTo>
                  <a:lnTo>
                    <a:pt x="76504" y="0"/>
                  </a:lnTo>
                  <a:lnTo>
                    <a:pt x="55511" y="4190"/>
                  </a:lnTo>
                  <a:lnTo>
                    <a:pt x="16789" y="31876"/>
                  </a:lnTo>
                  <a:lnTo>
                    <a:pt x="0" y="76580"/>
                  </a:lnTo>
                  <a:lnTo>
                    <a:pt x="0" y="906398"/>
                  </a:lnTo>
                  <a:lnTo>
                    <a:pt x="4178" y="927480"/>
                  </a:lnTo>
                  <a:lnTo>
                    <a:pt x="31915" y="966215"/>
                  </a:lnTo>
                  <a:lnTo>
                    <a:pt x="71183" y="982471"/>
                  </a:lnTo>
                  <a:lnTo>
                    <a:pt x="76504" y="982979"/>
                  </a:lnTo>
                  <a:lnTo>
                    <a:pt x="2052446" y="982979"/>
                  </a:lnTo>
                  <a:lnTo>
                    <a:pt x="2057781" y="982471"/>
                  </a:lnTo>
                  <a:lnTo>
                    <a:pt x="2073528" y="978788"/>
                  </a:lnTo>
                  <a:lnTo>
                    <a:pt x="2112264" y="950975"/>
                  </a:lnTo>
                  <a:lnTo>
                    <a:pt x="2129028" y="906398"/>
                  </a:lnTo>
                  <a:lnTo>
                    <a:pt x="2129028" y="76580"/>
                  </a:lnTo>
                  <a:lnTo>
                    <a:pt x="2124837" y="55498"/>
                  </a:lnTo>
                  <a:lnTo>
                    <a:pt x="2097024" y="16763"/>
                  </a:lnTo>
                  <a:lnTo>
                    <a:pt x="2052446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951382" y="1250772"/>
            <a:ext cx="6741795" cy="3865879"/>
          </a:xfrm>
          <a:prstGeom prst="rect">
            <a:avLst/>
          </a:prstGeom>
        </p:spPr>
        <p:txBody>
          <a:bodyPr vert="horz" wrap="square" lIns="0" tIns="18415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450"/>
              </a:spcBef>
              <a:buFont typeface="Arial MT"/>
              <a:buChar char="•"/>
              <a:tabLst>
                <a:tab pos="469265" algn="l"/>
                <a:tab pos="3496310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Float</a:t>
            </a:r>
            <a:r>
              <a:rPr sz="2550" spc="-10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-</a:t>
            </a:r>
            <a:r>
              <a:rPr sz="2550" spc="-20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real</a:t>
            </a:r>
            <a:r>
              <a:rPr sz="2550" spc="-2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numbers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	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e.g.</a:t>
            </a:r>
            <a:r>
              <a:rPr sz="2550" b="1" spc="1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:(10.5,-</a:t>
            </a:r>
            <a:r>
              <a:rPr sz="2550" b="1" spc="-20" dirty="0">
                <a:solidFill>
                  <a:srgbClr val="4D5254"/>
                </a:solidFill>
                <a:latin typeface="Tahoma"/>
                <a:cs typeface="Tahoma"/>
              </a:rPr>
              <a:t>2.5)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1345"/>
              </a:spcBef>
              <a:buFont typeface="Arial MT"/>
              <a:buChar char="•"/>
              <a:tabLst>
                <a:tab pos="469265" algn="l"/>
                <a:tab pos="3760470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</a:t>
            </a:r>
            <a:r>
              <a:rPr sz="2550" spc="-2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–</a:t>
            </a:r>
            <a:r>
              <a:rPr sz="2550" spc="-2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integer</a:t>
            </a:r>
            <a:r>
              <a:rPr sz="2550" spc="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numbers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	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e.g.:</a:t>
            </a:r>
            <a:r>
              <a:rPr sz="2550" b="1" spc="12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(100,-</a:t>
            </a:r>
            <a:r>
              <a:rPr sz="2550" b="1" spc="-20" dirty="0">
                <a:solidFill>
                  <a:srgbClr val="4D5254"/>
                </a:solidFill>
                <a:latin typeface="Tahoma"/>
                <a:cs typeface="Tahoma"/>
              </a:rPr>
              <a:t>255)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2115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Str</a:t>
            </a:r>
            <a:r>
              <a:rPr sz="2550" spc="-2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-</a:t>
            </a:r>
            <a:r>
              <a:rPr sz="2550" spc="-2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string,</a:t>
            </a:r>
            <a:r>
              <a:rPr sz="2550" spc="-29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text</a:t>
            </a:r>
            <a:r>
              <a:rPr sz="2550" spc="1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e.g.:</a:t>
            </a:r>
            <a:r>
              <a:rPr sz="2550" b="1" spc="114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(‘Python',</a:t>
            </a:r>
            <a:r>
              <a:rPr sz="2550" b="1" spc="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"World”)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287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Bool</a:t>
            </a:r>
            <a:r>
              <a:rPr sz="2550" spc="-2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-</a:t>
            </a:r>
            <a:r>
              <a:rPr sz="2550" spc="-2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35" dirty="0">
                <a:solidFill>
                  <a:srgbClr val="4D5254"/>
                </a:solidFill>
                <a:latin typeface="Tahoma"/>
                <a:cs typeface="Tahoma"/>
              </a:rPr>
              <a:t>True,</a:t>
            </a:r>
            <a:r>
              <a:rPr sz="2550" spc="-4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False</a:t>
            </a:r>
            <a:r>
              <a:rPr sz="2550" spc="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e.g.:</a:t>
            </a:r>
            <a:r>
              <a:rPr sz="2550" b="1" spc="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(True</a:t>
            </a:r>
            <a:r>
              <a:rPr sz="2550" b="1" spc="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,False)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210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Complex</a:t>
            </a:r>
            <a:r>
              <a:rPr sz="2550" spc="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–</a:t>
            </a:r>
            <a:r>
              <a:rPr sz="2550" spc="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Imaginary</a:t>
            </a:r>
            <a:r>
              <a:rPr sz="2550" spc="9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e.g.:</a:t>
            </a:r>
            <a:r>
              <a:rPr sz="2550" b="1" spc="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dirty="0">
                <a:solidFill>
                  <a:srgbClr val="4D5254"/>
                </a:solidFill>
                <a:latin typeface="Tahoma"/>
                <a:cs typeface="Tahoma"/>
              </a:rPr>
              <a:t>(2j+3,</a:t>
            </a:r>
            <a:r>
              <a:rPr sz="2550" b="1" spc="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3+2j)</a:t>
            </a:r>
            <a:endParaRPr sz="2550">
              <a:latin typeface="Tahoma"/>
              <a:cs typeface="Tahoma"/>
            </a:endParaRPr>
          </a:p>
          <a:p>
            <a:pPr marL="469265" indent="-456565">
              <a:lnSpc>
                <a:spcPct val="100000"/>
              </a:lnSpc>
              <a:spcBef>
                <a:spcPts val="2100"/>
              </a:spcBef>
              <a:buFont typeface="Arial MT"/>
              <a:buChar char="•"/>
              <a:tabLst>
                <a:tab pos="469265" algn="l"/>
              </a:tabLst>
            </a:pP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Each</a:t>
            </a:r>
            <a:r>
              <a:rPr sz="2550" spc="-2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variable</a:t>
            </a:r>
            <a:r>
              <a:rPr sz="2550" spc="-254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represents</a:t>
            </a:r>
            <a:r>
              <a:rPr sz="2550" spc="-19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single</a:t>
            </a:r>
            <a:r>
              <a:rPr sz="2550" spc="-3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value</a:t>
            </a:r>
            <a:endParaRPr sz="25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5959" y="6282385"/>
            <a:ext cx="2295525" cy="1219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444444"/>
                </a:solidFill>
                <a:latin typeface="Courier New"/>
                <a:cs typeface="Courier New"/>
              </a:rPr>
              <a:t>height</a:t>
            </a:r>
            <a:r>
              <a:rPr sz="2400" spc="-28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400" spc="-3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400" spc="-25" dirty="0">
                <a:solidFill>
                  <a:srgbClr val="2A9A09"/>
                </a:solidFill>
                <a:latin typeface="Courier New"/>
                <a:cs typeface="Courier New"/>
              </a:rPr>
              <a:t>1.73</a:t>
            </a:r>
            <a:endParaRPr sz="2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919"/>
              </a:spcBef>
            </a:pPr>
            <a:endParaRPr sz="2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444444"/>
                </a:solidFill>
                <a:latin typeface="Courier New"/>
                <a:cs typeface="Courier New"/>
              </a:rPr>
              <a:t>tall</a:t>
            </a:r>
            <a:r>
              <a:rPr sz="2400" spc="-19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400" spc="-32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400" spc="-20" dirty="0">
                <a:solidFill>
                  <a:srgbClr val="3844FF"/>
                </a:solidFill>
                <a:latin typeface="Courier New"/>
                <a:cs typeface="Courier New"/>
              </a:rPr>
              <a:t>True</a:t>
            </a:r>
            <a:endParaRPr sz="24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Behind</a:t>
            </a:r>
            <a:r>
              <a:rPr spc="-730" dirty="0"/>
              <a:t> </a:t>
            </a:r>
            <a:r>
              <a:rPr spc="-145" dirty="0"/>
              <a:t>the</a:t>
            </a:r>
            <a:r>
              <a:rPr spc="-715" dirty="0"/>
              <a:t> </a:t>
            </a:r>
            <a:r>
              <a:rPr spc="-140" dirty="0"/>
              <a:t>scenes</a:t>
            </a:r>
            <a:r>
              <a:rPr spc="-635" dirty="0"/>
              <a:t> </a:t>
            </a:r>
            <a:r>
              <a:rPr spc="-25" dirty="0"/>
              <a:t>(1)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2722880"/>
            <a:chOff x="493776" y="1392936"/>
            <a:chExt cx="4791710" cy="272288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2722880"/>
            </a:xfrm>
            <a:custGeom>
              <a:avLst/>
              <a:gdLst/>
              <a:ahLst/>
              <a:cxnLst/>
              <a:rect l="l" t="t" r="r" b="b"/>
              <a:pathLst>
                <a:path w="4751705" h="2722879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2640965"/>
                  </a:lnTo>
                  <a:lnTo>
                    <a:pt x="5410" y="2681986"/>
                  </a:lnTo>
                  <a:lnTo>
                    <a:pt x="35610" y="2722372"/>
                  </a:lnTo>
                  <a:lnTo>
                    <a:pt x="38277" y="2722880"/>
                  </a:lnTo>
                  <a:lnTo>
                    <a:pt x="4675251" y="2722880"/>
                  </a:lnTo>
                  <a:lnTo>
                    <a:pt x="4696206" y="2718689"/>
                  </a:lnTo>
                  <a:lnTo>
                    <a:pt x="4734941" y="2691003"/>
                  </a:lnTo>
                  <a:lnTo>
                    <a:pt x="4751705" y="2646299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722880"/>
            </a:xfrm>
            <a:custGeom>
              <a:avLst/>
              <a:gdLst/>
              <a:ahLst/>
              <a:cxnLst/>
              <a:rect l="l" t="t" r="r" b="b"/>
              <a:pathLst>
                <a:path w="81279" h="272287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640965"/>
                  </a:lnTo>
                  <a:lnTo>
                    <a:pt x="380" y="2649093"/>
                  </a:lnTo>
                  <a:lnTo>
                    <a:pt x="13601" y="2686431"/>
                  </a:lnTo>
                  <a:lnTo>
                    <a:pt x="42659" y="2713228"/>
                  </a:lnTo>
                  <a:lnTo>
                    <a:pt x="80772" y="27228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112135" cy="2253615"/>
            </a:xfrm>
            <a:custGeom>
              <a:avLst/>
              <a:gdLst/>
              <a:ahLst/>
              <a:cxnLst/>
              <a:rect l="l" t="t" r="r" b="b"/>
              <a:pathLst>
                <a:path w="3112135" h="2253615">
                  <a:moveTo>
                    <a:pt x="818896" y="711708"/>
                  </a:moveTo>
                  <a:lnTo>
                    <a:pt x="802132" y="667004"/>
                  </a:lnTo>
                  <a:lnTo>
                    <a:pt x="763397" y="639318"/>
                  </a:lnTo>
                  <a:lnTo>
                    <a:pt x="742442" y="635127"/>
                  </a:lnTo>
                  <a:lnTo>
                    <a:pt x="76504" y="635127"/>
                  </a:lnTo>
                  <a:lnTo>
                    <a:pt x="31915" y="651891"/>
                  </a:lnTo>
                  <a:lnTo>
                    <a:pt x="4178" y="690626"/>
                  </a:lnTo>
                  <a:lnTo>
                    <a:pt x="0" y="711708"/>
                  </a:lnTo>
                  <a:lnTo>
                    <a:pt x="0" y="1050290"/>
                  </a:lnTo>
                  <a:lnTo>
                    <a:pt x="16789" y="1094867"/>
                  </a:lnTo>
                  <a:lnTo>
                    <a:pt x="55524" y="1122680"/>
                  </a:lnTo>
                  <a:lnTo>
                    <a:pt x="76504" y="1126871"/>
                  </a:lnTo>
                  <a:lnTo>
                    <a:pt x="742442" y="1126871"/>
                  </a:lnTo>
                  <a:lnTo>
                    <a:pt x="787019" y="1109980"/>
                  </a:lnTo>
                  <a:lnTo>
                    <a:pt x="814705" y="1071245"/>
                  </a:lnTo>
                  <a:lnTo>
                    <a:pt x="818896" y="1050290"/>
                  </a:lnTo>
                  <a:lnTo>
                    <a:pt x="818896" y="711708"/>
                  </a:lnTo>
                  <a:close/>
                </a:path>
                <a:path w="3112135" h="2253615">
                  <a:moveTo>
                    <a:pt x="1637919" y="1346835"/>
                  </a:moveTo>
                  <a:lnTo>
                    <a:pt x="1621028" y="1302131"/>
                  </a:lnTo>
                  <a:lnTo>
                    <a:pt x="1582293" y="1274445"/>
                  </a:lnTo>
                  <a:lnTo>
                    <a:pt x="1561338" y="1270254"/>
                  </a:lnTo>
                  <a:lnTo>
                    <a:pt x="76504" y="1270254"/>
                  </a:lnTo>
                  <a:lnTo>
                    <a:pt x="31915" y="1287018"/>
                  </a:lnTo>
                  <a:lnTo>
                    <a:pt x="4178" y="1325753"/>
                  </a:lnTo>
                  <a:lnTo>
                    <a:pt x="0" y="1346835"/>
                  </a:lnTo>
                  <a:lnTo>
                    <a:pt x="0" y="2177034"/>
                  </a:lnTo>
                  <a:lnTo>
                    <a:pt x="16789" y="2221738"/>
                  </a:lnTo>
                  <a:lnTo>
                    <a:pt x="55524" y="2249424"/>
                  </a:lnTo>
                  <a:lnTo>
                    <a:pt x="76504" y="2253615"/>
                  </a:lnTo>
                  <a:lnTo>
                    <a:pt x="1561338" y="2253615"/>
                  </a:lnTo>
                  <a:lnTo>
                    <a:pt x="1605915" y="2236851"/>
                  </a:lnTo>
                  <a:lnTo>
                    <a:pt x="1633728" y="2198116"/>
                  </a:lnTo>
                  <a:lnTo>
                    <a:pt x="1637919" y="2177034"/>
                  </a:lnTo>
                  <a:lnTo>
                    <a:pt x="1637919" y="1346835"/>
                  </a:lnTo>
                  <a:close/>
                </a:path>
                <a:path w="3112135" h="2253615">
                  <a:moveTo>
                    <a:pt x="3112008" y="76581"/>
                  </a:moveTo>
                  <a:lnTo>
                    <a:pt x="3095117" y="32004"/>
                  </a:lnTo>
                  <a:lnTo>
                    <a:pt x="3056382" y="4191"/>
                  </a:lnTo>
                  <a:lnTo>
                    <a:pt x="3035427" y="0"/>
                  </a:lnTo>
                  <a:lnTo>
                    <a:pt x="76504" y="0"/>
                  </a:lnTo>
                  <a:lnTo>
                    <a:pt x="31915" y="16764"/>
                  </a:lnTo>
                  <a:lnTo>
                    <a:pt x="4178" y="55499"/>
                  </a:lnTo>
                  <a:lnTo>
                    <a:pt x="0" y="76581"/>
                  </a:lnTo>
                  <a:lnTo>
                    <a:pt x="0" y="415163"/>
                  </a:lnTo>
                  <a:lnTo>
                    <a:pt x="16789" y="459740"/>
                  </a:lnTo>
                  <a:lnTo>
                    <a:pt x="55524" y="487553"/>
                  </a:lnTo>
                  <a:lnTo>
                    <a:pt x="76504" y="491744"/>
                  </a:lnTo>
                  <a:lnTo>
                    <a:pt x="3035427" y="491744"/>
                  </a:lnTo>
                  <a:lnTo>
                    <a:pt x="3080004" y="474853"/>
                  </a:lnTo>
                  <a:lnTo>
                    <a:pt x="3107817" y="436118"/>
                  </a:lnTo>
                  <a:lnTo>
                    <a:pt x="3112008" y="415163"/>
                  </a:lnTo>
                  <a:lnTo>
                    <a:pt x="311200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361688"/>
            <a:ext cx="4791710" cy="820419"/>
            <a:chOff x="493776" y="4361688"/>
            <a:chExt cx="4791710" cy="820419"/>
          </a:xfrm>
        </p:grpSpPr>
        <p:sp>
          <p:nvSpPr>
            <p:cNvPr id="8" name="object 8"/>
            <p:cNvSpPr/>
            <p:nvPr/>
          </p:nvSpPr>
          <p:spPr>
            <a:xfrm>
              <a:off x="533400" y="4361688"/>
              <a:ext cx="4751705" cy="820419"/>
            </a:xfrm>
            <a:custGeom>
              <a:avLst/>
              <a:gdLst/>
              <a:ahLst/>
              <a:cxnLst/>
              <a:rect l="l" t="t" r="r" b="b"/>
              <a:pathLst>
                <a:path w="4751705" h="820420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737870"/>
                  </a:lnTo>
                  <a:lnTo>
                    <a:pt x="5410" y="779017"/>
                  </a:lnTo>
                  <a:lnTo>
                    <a:pt x="35610" y="819403"/>
                  </a:lnTo>
                  <a:lnTo>
                    <a:pt x="38277" y="819912"/>
                  </a:lnTo>
                  <a:lnTo>
                    <a:pt x="4675251" y="819912"/>
                  </a:lnTo>
                  <a:lnTo>
                    <a:pt x="4696206" y="815721"/>
                  </a:lnTo>
                  <a:lnTo>
                    <a:pt x="4734941" y="787908"/>
                  </a:lnTo>
                  <a:lnTo>
                    <a:pt x="4751705" y="743331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361688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5426964"/>
            <a:ext cx="4791710" cy="963294"/>
            <a:chOff x="493776" y="5426964"/>
            <a:chExt cx="4791710" cy="963294"/>
          </a:xfrm>
        </p:grpSpPr>
        <p:sp>
          <p:nvSpPr>
            <p:cNvPr id="11" name="object 11"/>
            <p:cNvSpPr/>
            <p:nvPr/>
          </p:nvSpPr>
          <p:spPr>
            <a:xfrm>
              <a:off x="533400" y="5426964"/>
              <a:ext cx="4751705" cy="963294"/>
            </a:xfrm>
            <a:custGeom>
              <a:avLst/>
              <a:gdLst/>
              <a:ahLst/>
              <a:cxnLst/>
              <a:rect l="l" t="t" r="r" b="b"/>
              <a:pathLst>
                <a:path w="4751705" h="963295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880999"/>
                  </a:lnTo>
                  <a:lnTo>
                    <a:pt x="5410" y="922147"/>
                  </a:lnTo>
                  <a:lnTo>
                    <a:pt x="35610" y="962406"/>
                  </a:lnTo>
                  <a:lnTo>
                    <a:pt x="38277" y="963041"/>
                  </a:lnTo>
                  <a:lnTo>
                    <a:pt x="4675251" y="963041"/>
                  </a:lnTo>
                  <a:lnTo>
                    <a:pt x="4696206" y="958850"/>
                  </a:lnTo>
                  <a:lnTo>
                    <a:pt x="4734941" y="931037"/>
                  </a:lnTo>
                  <a:lnTo>
                    <a:pt x="4751705" y="886460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5426964"/>
              <a:ext cx="81280" cy="963294"/>
            </a:xfrm>
            <a:custGeom>
              <a:avLst/>
              <a:gdLst/>
              <a:ahLst/>
              <a:cxnLst/>
              <a:rect l="l" t="t" r="r" b="b"/>
              <a:pathLst>
                <a:path w="81279" h="96329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880999"/>
                  </a:lnTo>
                  <a:lnTo>
                    <a:pt x="380" y="889127"/>
                  </a:lnTo>
                  <a:lnTo>
                    <a:pt x="13601" y="926592"/>
                  </a:lnTo>
                  <a:lnTo>
                    <a:pt x="42659" y="953262"/>
                  </a:lnTo>
                  <a:lnTo>
                    <a:pt x="80772" y="96304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5590032"/>
              <a:ext cx="163195" cy="492759"/>
            </a:xfrm>
            <a:custGeom>
              <a:avLst/>
              <a:gdLst/>
              <a:ahLst/>
              <a:cxnLst/>
              <a:rect l="l" t="t" r="r" b="b"/>
              <a:pathLst>
                <a:path w="163194" h="492760">
                  <a:moveTo>
                    <a:pt x="86880" y="0"/>
                  </a:moveTo>
                  <a:lnTo>
                    <a:pt x="76174" y="0"/>
                  </a:lnTo>
                  <a:lnTo>
                    <a:pt x="55270" y="4191"/>
                  </a:lnTo>
                  <a:lnTo>
                    <a:pt x="16713" y="32004"/>
                  </a:lnTo>
                  <a:lnTo>
                    <a:pt x="0" y="76708"/>
                  </a:lnTo>
                  <a:lnTo>
                    <a:pt x="0" y="415544"/>
                  </a:lnTo>
                  <a:lnTo>
                    <a:pt x="4152" y="436626"/>
                  </a:lnTo>
                  <a:lnTo>
                    <a:pt x="31788" y="475488"/>
                  </a:lnTo>
                  <a:lnTo>
                    <a:pt x="70878" y="491744"/>
                  </a:lnTo>
                  <a:lnTo>
                    <a:pt x="76174" y="492252"/>
                  </a:lnTo>
                  <a:lnTo>
                    <a:pt x="86880" y="492252"/>
                  </a:lnTo>
                  <a:lnTo>
                    <a:pt x="92189" y="491744"/>
                  </a:lnTo>
                  <a:lnTo>
                    <a:pt x="107784" y="488061"/>
                  </a:lnTo>
                  <a:lnTo>
                    <a:pt x="146354" y="460248"/>
                  </a:lnTo>
                  <a:lnTo>
                    <a:pt x="163068" y="415544"/>
                  </a:lnTo>
                  <a:lnTo>
                    <a:pt x="163068" y="76708"/>
                  </a:lnTo>
                  <a:lnTo>
                    <a:pt x="158902" y="55626"/>
                  </a:lnTo>
                  <a:lnTo>
                    <a:pt x="131279" y="16764"/>
                  </a:lnTo>
                  <a:lnTo>
                    <a:pt x="86880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6635495"/>
            <a:ext cx="4791710" cy="818515"/>
            <a:chOff x="493776" y="6635495"/>
            <a:chExt cx="4791710" cy="818515"/>
          </a:xfrm>
        </p:grpSpPr>
        <p:sp>
          <p:nvSpPr>
            <p:cNvPr id="15" name="object 15"/>
            <p:cNvSpPr/>
            <p:nvPr/>
          </p:nvSpPr>
          <p:spPr>
            <a:xfrm>
              <a:off x="533400" y="6635495"/>
              <a:ext cx="4751705" cy="818515"/>
            </a:xfrm>
            <a:custGeom>
              <a:avLst/>
              <a:gdLst/>
              <a:ahLst/>
              <a:cxnLst/>
              <a:rect l="l" t="t" r="r" b="b"/>
              <a:pathLst>
                <a:path w="4751705" h="818515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736599"/>
                  </a:lnTo>
                  <a:lnTo>
                    <a:pt x="5410" y="777493"/>
                  </a:lnTo>
                  <a:lnTo>
                    <a:pt x="35610" y="817879"/>
                  </a:lnTo>
                  <a:lnTo>
                    <a:pt x="38277" y="818387"/>
                  </a:lnTo>
                  <a:lnTo>
                    <a:pt x="4675251" y="818387"/>
                  </a:lnTo>
                  <a:lnTo>
                    <a:pt x="4696206" y="814196"/>
                  </a:lnTo>
                  <a:lnTo>
                    <a:pt x="4734941" y="786510"/>
                  </a:lnTo>
                  <a:lnTo>
                    <a:pt x="4751705" y="741933"/>
                  </a:lnTo>
                  <a:lnTo>
                    <a:pt x="4751705" y="76453"/>
                  </a:lnTo>
                  <a:lnTo>
                    <a:pt x="4747641" y="55498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6635495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5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736599"/>
                  </a:lnTo>
                  <a:lnTo>
                    <a:pt x="380" y="744600"/>
                  </a:lnTo>
                  <a:lnTo>
                    <a:pt x="13601" y="782065"/>
                  </a:lnTo>
                  <a:lnTo>
                    <a:pt x="42659" y="808735"/>
                  </a:lnTo>
                  <a:lnTo>
                    <a:pt x="80772" y="81838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5830" y="1570990"/>
            <a:ext cx="3139440" cy="2134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29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y[</a:t>
            </a: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2250" spc="-2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FF2B1B"/>
                </a:solidFill>
                <a:latin typeface="Courier New"/>
                <a:cs typeface="Courier New"/>
              </a:rPr>
              <a:t>"z"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5830" y="4540453"/>
            <a:ext cx="2485390" cy="370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5830" y="5606033"/>
            <a:ext cx="197485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5830" y="6814184"/>
            <a:ext cx="24853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3071" y="1437132"/>
            <a:ext cx="2392679" cy="515721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Behind</a:t>
            </a:r>
            <a:r>
              <a:rPr spc="-730" dirty="0"/>
              <a:t> </a:t>
            </a:r>
            <a:r>
              <a:rPr spc="-145" dirty="0"/>
              <a:t>the</a:t>
            </a:r>
            <a:r>
              <a:rPr spc="-715" dirty="0"/>
              <a:t> </a:t>
            </a:r>
            <a:r>
              <a:rPr spc="-140" dirty="0"/>
              <a:t>scenes</a:t>
            </a:r>
            <a:r>
              <a:rPr spc="-635" dirty="0"/>
              <a:t> </a:t>
            </a:r>
            <a:r>
              <a:rPr spc="-25" dirty="0"/>
              <a:t>(1)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2722880"/>
            <a:chOff x="493776" y="1392936"/>
            <a:chExt cx="4791710" cy="272288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2722880"/>
            </a:xfrm>
            <a:custGeom>
              <a:avLst/>
              <a:gdLst/>
              <a:ahLst/>
              <a:cxnLst/>
              <a:rect l="l" t="t" r="r" b="b"/>
              <a:pathLst>
                <a:path w="4751705" h="2722879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2640965"/>
                  </a:lnTo>
                  <a:lnTo>
                    <a:pt x="5410" y="2681986"/>
                  </a:lnTo>
                  <a:lnTo>
                    <a:pt x="35610" y="2722372"/>
                  </a:lnTo>
                  <a:lnTo>
                    <a:pt x="38277" y="2722880"/>
                  </a:lnTo>
                  <a:lnTo>
                    <a:pt x="4675251" y="2722880"/>
                  </a:lnTo>
                  <a:lnTo>
                    <a:pt x="4696206" y="2718689"/>
                  </a:lnTo>
                  <a:lnTo>
                    <a:pt x="4734941" y="2691003"/>
                  </a:lnTo>
                  <a:lnTo>
                    <a:pt x="4751705" y="2646299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722880"/>
            </a:xfrm>
            <a:custGeom>
              <a:avLst/>
              <a:gdLst/>
              <a:ahLst/>
              <a:cxnLst/>
              <a:rect l="l" t="t" r="r" b="b"/>
              <a:pathLst>
                <a:path w="81279" h="2722879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640965"/>
                  </a:lnTo>
                  <a:lnTo>
                    <a:pt x="380" y="2649093"/>
                  </a:lnTo>
                  <a:lnTo>
                    <a:pt x="13601" y="2686431"/>
                  </a:lnTo>
                  <a:lnTo>
                    <a:pt x="42659" y="2713228"/>
                  </a:lnTo>
                  <a:lnTo>
                    <a:pt x="80772" y="2722880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112135" cy="2253615"/>
            </a:xfrm>
            <a:custGeom>
              <a:avLst/>
              <a:gdLst/>
              <a:ahLst/>
              <a:cxnLst/>
              <a:rect l="l" t="t" r="r" b="b"/>
              <a:pathLst>
                <a:path w="3112135" h="2253615">
                  <a:moveTo>
                    <a:pt x="818896" y="711708"/>
                  </a:moveTo>
                  <a:lnTo>
                    <a:pt x="802132" y="667004"/>
                  </a:lnTo>
                  <a:lnTo>
                    <a:pt x="763397" y="639318"/>
                  </a:lnTo>
                  <a:lnTo>
                    <a:pt x="742442" y="635127"/>
                  </a:lnTo>
                  <a:lnTo>
                    <a:pt x="76504" y="635127"/>
                  </a:lnTo>
                  <a:lnTo>
                    <a:pt x="31915" y="651891"/>
                  </a:lnTo>
                  <a:lnTo>
                    <a:pt x="4178" y="690626"/>
                  </a:lnTo>
                  <a:lnTo>
                    <a:pt x="0" y="711708"/>
                  </a:lnTo>
                  <a:lnTo>
                    <a:pt x="0" y="1050290"/>
                  </a:lnTo>
                  <a:lnTo>
                    <a:pt x="16789" y="1094867"/>
                  </a:lnTo>
                  <a:lnTo>
                    <a:pt x="55524" y="1122680"/>
                  </a:lnTo>
                  <a:lnTo>
                    <a:pt x="76504" y="1126871"/>
                  </a:lnTo>
                  <a:lnTo>
                    <a:pt x="742442" y="1126871"/>
                  </a:lnTo>
                  <a:lnTo>
                    <a:pt x="787019" y="1109980"/>
                  </a:lnTo>
                  <a:lnTo>
                    <a:pt x="814705" y="1071245"/>
                  </a:lnTo>
                  <a:lnTo>
                    <a:pt x="818896" y="1050290"/>
                  </a:lnTo>
                  <a:lnTo>
                    <a:pt x="818896" y="711708"/>
                  </a:lnTo>
                  <a:close/>
                </a:path>
                <a:path w="3112135" h="2253615">
                  <a:moveTo>
                    <a:pt x="1637919" y="1346835"/>
                  </a:moveTo>
                  <a:lnTo>
                    <a:pt x="1621028" y="1302131"/>
                  </a:lnTo>
                  <a:lnTo>
                    <a:pt x="1582293" y="1274445"/>
                  </a:lnTo>
                  <a:lnTo>
                    <a:pt x="1561338" y="1270254"/>
                  </a:lnTo>
                  <a:lnTo>
                    <a:pt x="76504" y="1270254"/>
                  </a:lnTo>
                  <a:lnTo>
                    <a:pt x="31915" y="1287018"/>
                  </a:lnTo>
                  <a:lnTo>
                    <a:pt x="4178" y="1325753"/>
                  </a:lnTo>
                  <a:lnTo>
                    <a:pt x="0" y="1346835"/>
                  </a:lnTo>
                  <a:lnTo>
                    <a:pt x="0" y="2177034"/>
                  </a:lnTo>
                  <a:lnTo>
                    <a:pt x="16789" y="2221738"/>
                  </a:lnTo>
                  <a:lnTo>
                    <a:pt x="55524" y="2249424"/>
                  </a:lnTo>
                  <a:lnTo>
                    <a:pt x="76504" y="2253615"/>
                  </a:lnTo>
                  <a:lnTo>
                    <a:pt x="1561338" y="2253615"/>
                  </a:lnTo>
                  <a:lnTo>
                    <a:pt x="1605915" y="2236851"/>
                  </a:lnTo>
                  <a:lnTo>
                    <a:pt x="1633728" y="2198116"/>
                  </a:lnTo>
                  <a:lnTo>
                    <a:pt x="1637919" y="2177034"/>
                  </a:lnTo>
                  <a:lnTo>
                    <a:pt x="1637919" y="1346835"/>
                  </a:lnTo>
                  <a:close/>
                </a:path>
                <a:path w="3112135" h="2253615">
                  <a:moveTo>
                    <a:pt x="3112008" y="76581"/>
                  </a:moveTo>
                  <a:lnTo>
                    <a:pt x="3095117" y="32004"/>
                  </a:lnTo>
                  <a:lnTo>
                    <a:pt x="3056382" y="4191"/>
                  </a:lnTo>
                  <a:lnTo>
                    <a:pt x="3035427" y="0"/>
                  </a:lnTo>
                  <a:lnTo>
                    <a:pt x="76504" y="0"/>
                  </a:lnTo>
                  <a:lnTo>
                    <a:pt x="31915" y="16764"/>
                  </a:lnTo>
                  <a:lnTo>
                    <a:pt x="4178" y="55499"/>
                  </a:lnTo>
                  <a:lnTo>
                    <a:pt x="0" y="76581"/>
                  </a:lnTo>
                  <a:lnTo>
                    <a:pt x="0" y="415163"/>
                  </a:lnTo>
                  <a:lnTo>
                    <a:pt x="16789" y="459740"/>
                  </a:lnTo>
                  <a:lnTo>
                    <a:pt x="55524" y="487553"/>
                  </a:lnTo>
                  <a:lnTo>
                    <a:pt x="76504" y="491744"/>
                  </a:lnTo>
                  <a:lnTo>
                    <a:pt x="3035427" y="491744"/>
                  </a:lnTo>
                  <a:lnTo>
                    <a:pt x="3080004" y="474853"/>
                  </a:lnTo>
                  <a:lnTo>
                    <a:pt x="3107817" y="436118"/>
                  </a:lnTo>
                  <a:lnTo>
                    <a:pt x="3112008" y="415163"/>
                  </a:lnTo>
                  <a:lnTo>
                    <a:pt x="311200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361688"/>
            <a:ext cx="4791710" cy="820419"/>
            <a:chOff x="493776" y="4361688"/>
            <a:chExt cx="4791710" cy="820419"/>
          </a:xfrm>
        </p:grpSpPr>
        <p:sp>
          <p:nvSpPr>
            <p:cNvPr id="8" name="object 8"/>
            <p:cNvSpPr/>
            <p:nvPr/>
          </p:nvSpPr>
          <p:spPr>
            <a:xfrm>
              <a:off x="533400" y="4361688"/>
              <a:ext cx="4751705" cy="820419"/>
            </a:xfrm>
            <a:custGeom>
              <a:avLst/>
              <a:gdLst/>
              <a:ahLst/>
              <a:cxnLst/>
              <a:rect l="l" t="t" r="r" b="b"/>
              <a:pathLst>
                <a:path w="4751705" h="820420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737870"/>
                  </a:lnTo>
                  <a:lnTo>
                    <a:pt x="5410" y="779017"/>
                  </a:lnTo>
                  <a:lnTo>
                    <a:pt x="35610" y="819403"/>
                  </a:lnTo>
                  <a:lnTo>
                    <a:pt x="38277" y="819912"/>
                  </a:lnTo>
                  <a:lnTo>
                    <a:pt x="4675251" y="819912"/>
                  </a:lnTo>
                  <a:lnTo>
                    <a:pt x="4696206" y="815721"/>
                  </a:lnTo>
                  <a:lnTo>
                    <a:pt x="4734941" y="787908"/>
                  </a:lnTo>
                  <a:lnTo>
                    <a:pt x="4751705" y="743331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361688"/>
              <a:ext cx="81280" cy="820419"/>
            </a:xfrm>
            <a:custGeom>
              <a:avLst/>
              <a:gdLst/>
              <a:ahLst/>
              <a:cxnLst/>
              <a:rect l="l" t="t" r="r" b="b"/>
              <a:pathLst>
                <a:path w="81279" h="820420">
                  <a:moveTo>
                    <a:pt x="80772" y="0"/>
                  </a:moveTo>
                  <a:lnTo>
                    <a:pt x="72809" y="381"/>
                  </a:lnTo>
                  <a:lnTo>
                    <a:pt x="35890" y="13842"/>
                  </a:lnTo>
                  <a:lnTo>
                    <a:pt x="9550" y="43307"/>
                  </a:lnTo>
                  <a:lnTo>
                    <a:pt x="0" y="82041"/>
                  </a:lnTo>
                  <a:lnTo>
                    <a:pt x="0" y="737870"/>
                  </a:lnTo>
                  <a:lnTo>
                    <a:pt x="380" y="745998"/>
                  </a:lnTo>
                  <a:lnTo>
                    <a:pt x="13601" y="783463"/>
                  </a:lnTo>
                  <a:lnTo>
                    <a:pt x="42659" y="810260"/>
                  </a:lnTo>
                  <a:lnTo>
                    <a:pt x="80772" y="81991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93776" y="5426964"/>
            <a:ext cx="4791710" cy="963294"/>
            <a:chOff x="493776" y="5426964"/>
            <a:chExt cx="4791710" cy="963294"/>
          </a:xfrm>
        </p:grpSpPr>
        <p:sp>
          <p:nvSpPr>
            <p:cNvPr id="11" name="object 11"/>
            <p:cNvSpPr/>
            <p:nvPr/>
          </p:nvSpPr>
          <p:spPr>
            <a:xfrm>
              <a:off x="533400" y="5426964"/>
              <a:ext cx="4751705" cy="963294"/>
            </a:xfrm>
            <a:custGeom>
              <a:avLst/>
              <a:gdLst/>
              <a:ahLst/>
              <a:cxnLst/>
              <a:rect l="l" t="t" r="r" b="b"/>
              <a:pathLst>
                <a:path w="4751705" h="963295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880999"/>
                  </a:lnTo>
                  <a:lnTo>
                    <a:pt x="5410" y="922147"/>
                  </a:lnTo>
                  <a:lnTo>
                    <a:pt x="35610" y="962406"/>
                  </a:lnTo>
                  <a:lnTo>
                    <a:pt x="38277" y="963041"/>
                  </a:lnTo>
                  <a:lnTo>
                    <a:pt x="4675251" y="963041"/>
                  </a:lnTo>
                  <a:lnTo>
                    <a:pt x="4696206" y="958850"/>
                  </a:lnTo>
                  <a:lnTo>
                    <a:pt x="4734941" y="931037"/>
                  </a:lnTo>
                  <a:lnTo>
                    <a:pt x="4751705" y="886460"/>
                  </a:lnTo>
                  <a:lnTo>
                    <a:pt x="4751705" y="76581"/>
                  </a:lnTo>
                  <a:lnTo>
                    <a:pt x="4747641" y="55625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3776" y="5426964"/>
              <a:ext cx="81280" cy="963294"/>
            </a:xfrm>
            <a:custGeom>
              <a:avLst/>
              <a:gdLst/>
              <a:ahLst/>
              <a:cxnLst/>
              <a:rect l="l" t="t" r="r" b="b"/>
              <a:pathLst>
                <a:path w="81279" h="963295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4"/>
                  </a:lnTo>
                  <a:lnTo>
                    <a:pt x="0" y="880999"/>
                  </a:lnTo>
                  <a:lnTo>
                    <a:pt x="380" y="889127"/>
                  </a:lnTo>
                  <a:lnTo>
                    <a:pt x="13601" y="926592"/>
                  </a:lnTo>
                  <a:lnTo>
                    <a:pt x="42659" y="953262"/>
                  </a:lnTo>
                  <a:lnTo>
                    <a:pt x="80772" y="963041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39140" y="5590032"/>
              <a:ext cx="163195" cy="492759"/>
            </a:xfrm>
            <a:custGeom>
              <a:avLst/>
              <a:gdLst/>
              <a:ahLst/>
              <a:cxnLst/>
              <a:rect l="l" t="t" r="r" b="b"/>
              <a:pathLst>
                <a:path w="163194" h="492760">
                  <a:moveTo>
                    <a:pt x="86880" y="0"/>
                  </a:moveTo>
                  <a:lnTo>
                    <a:pt x="76174" y="0"/>
                  </a:lnTo>
                  <a:lnTo>
                    <a:pt x="55270" y="4191"/>
                  </a:lnTo>
                  <a:lnTo>
                    <a:pt x="16713" y="32004"/>
                  </a:lnTo>
                  <a:lnTo>
                    <a:pt x="0" y="76708"/>
                  </a:lnTo>
                  <a:lnTo>
                    <a:pt x="0" y="415544"/>
                  </a:lnTo>
                  <a:lnTo>
                    <a:pt x="4152" y="436626"/>
                  </a:lnTo>
                  <a:lnTo>
                    <a:pt x="31788" y="475488"/>
                  </a:lnTo>
                  <a:lnTo>
                    <a:pt x="70878" y="491744"/>
                  </a:lnTo>
                  <a:lnTo>
                    <a:pt x="76174" y="492252"/>
                  </a:lnTo>
                  <a:lnTo>
                    <a:pt x="86880" y="492252"/>
                  </a:lnTo>
                  <a:lnTo>
                    <a:pt x="92189" y="491744"/>
                  </a:lnTo>
                  <a:lnTo>
                    <a:pt x="107784" y="488061"/>
                  </a:lnTo>
                  <a:lnTo>
                    <a:pt x="146354" y="460248"/>
                  </a:lnTo>
                  <a:lnTo>
                    <a:pt x="163068" y="415544"/>
                  </a:lnTo>
                  <a:lnTo>
                    <a:pt x="163068" y="76708"/>
                  </a:lnTo>
                  <a:lnTo>
                    <a:pt x="158902" y="55626"/>
                  </a:lnTo>
                  <a:lnTo>
                    <a:pt x="131279" y="16764"/>
                  </a:lnTo>
                  <a:lnTo>
                    <a:pt x="86880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93776" y="6635495"/>
            <a:ext cx="4791710" cy="818515"/>
            <a:chOff x="493776" y="6635495"/>
            <a:chExt cx="4791710" cy="818515"/>
          </a:xfrm>
        </p:grpSpPr>
        <p:sp>
          <p:nvSpPr>
            <p:cNvPr id="15" name="object 15"/>
            <p:cNvSpPr/>
            <p:nvPr/>
          </p:nvSpPr>
          <p:spPr>
            <a:xfrm>
              <a:off x="533400" y="6635495"/>
              <a:ext cx="4751705" cy="818515"/>
            </a:xfrm>
            <a:custGeom>
              <a:avLst/>
              <a:gdLst/>
              <a:ahLst/>
              <a:cxnLst/>
              <a:rect l="l" t="t" r="r" b="b"/>
              <a:pathLst>
                <a:path w="4751705" h="818515">
                  <a:moveTo>
                    <a:pt x="4675251" y="0"/>
                  </a:moveTo>
                  <a:lnTo>
                    <a:pt x="38277" y="0"/>
                  </a:lnTo>
                  <a:lnTo>
                    <a:pt x="13893" y="20192"/>
                  </a:lnTo>
                  <a:lnTo>
                    <a:pt x="1308" y="60578"/>
                  </a:lnTo>
                  <a:lnTo>
                    <a:pt x="0" y="76453"/>
                  </a:lnTo>
                  <a:lnTo>
                    <a:pt x="0" y="736599"/>
                  </a:lnTo>
                  <a:lnTo>
                    <a:pt x="5410" y="777493"/>
                  </a:lnTo>
                  <a:lnTo>
                    <a:pt x="35610" y="817879"/>
                  </a:lnTo>
                  <a:lnTo>
                    <a:pt x="38277" y="818387"/>
                  </a:lnTo>
                  <a:lnTo>
                    <a:pt x="4675251" y="818387"/>
                  </a:lnTo>
                  <a:lnTo>
                    <a:pt x="4696206" y="814196"/>
                  </a:lnTo>
                  <a:lnTo>
                    <a:pt x="4734941" y="786510"/>
                  </a:lnTo>
                  <a:lnTo>
                    <a:pt x="4751705" y="741933"/>
                  </a:lnTo>
                  <a:lnTo>
                    <a:pt x="4751705" y="76453"/>
                  </a:lnTo>
                  <a:lnTo>
                    <a:pt x="4747641" y="55498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3776" y="6635495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5">
                  <a:moveTo>
                    <a:pt x="80772" y="0"/>
                  </a:moveTo>
                  <a:lnTo>
                    <a:pt x="72809" y="380"/>
                  </a:lnTo>
                  <a:lnTo>
                    <a:pt x="35890" y="13715"/>
                  </a:lnTo>
                  <a:lnTo>
                    <a:pt x="9550" y="43179"/>
                  </a:lnTo>
                  <a:lnTo>
                    <a:pt x="0" y="81787"/>
                  </a:lnTo>
                  <a:lnTo>
                    <a:pt x="0" y="736599"/>
                  </a:lnTo>
                  <a:lnTo>
                    <a:pt x="380" y="744600"/>
                  </a:lnTo>
                  <a:lnTo>
                    <a:pt x="13601" y="782065"/>
                  </a:lnTo>
                  <a:lnTo>
                    <a:pt x="42659" y="808735"/>
                  </a:lnTo>
                  <a:lnTo>
                    <a:pt x="80772" y="81838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5830" y="1570990"/>
            <a:ext cx="3139440" cy="2134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229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y[</a:t>
            </a: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2250" spc="-24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3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FF2B1B"/>
                </a:solidFill>
                <a:latin typeface="Courier New"/>
                <a:cs typeface="Courier New"/>
              </a:rPr>
              <a:t>"z"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5830" y="4540453"/>
            <a:ext cx="2485390" cy="370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2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5830" y="5606033"/>
            <a:ext cx="197485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5830" y="6814184"/>
            <a:ext cx="24853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'z',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53071" y="1437132"/>
            <a:ext cx="2392679" cy="51572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" y="8026907"/>
            <a:ext cx="15555467" cy="72847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80161" y="292099"/>
            <a:ext cx="6162040" cy="810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150" b="1" spc="-65" dirty="0">
                <a:solidFill>
                  <a:srgbClr val="3B4251"/>
                </a:solidFill>
                <a:latin typeface="Trebuchet MS"/>
                <a:cs typeface="Trebuchet MS"/>
              </a:rPr>
              <a:t>Behind</a:t>
            </a:r>
            <a:r>
              <a:rPr sz="5150" b="1" spc="-7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145" dirty="0">
                <a:solidFill>
                  <a:srgbClr val="3B4251"/>
                </a:solidFill>
                <a:latin typeface="Trebuchet MS"/>
                <a:cs typeface="Trebuchet MS"/>
              </a:rPr>
              <a:t>the</a:t>
            </a:r>
            <a:r>
              <a:rPr sz="5150" b="1" spc="-715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140" dirty="0">
                <a:solidFill>
                  <a:srgbClr val="3B4251"/>
                </a:solidFill>
                <a:latin typeface="Trebuchet MS"/>
                <a:cs typeface="Trebuchet MS"/>
              </a:rPr>
              <a:t>scenes</a:t>
            </a:r>
            <a:r>
              <a:rPr sz="5150" b="1" spc="-635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5150" b="1" spc="-25" dirty="0">
                <a:solidFill>
                  <a:srgbClr val="3B4251"/>
                </a:solidFill>
                <a:latin typeface="Trebuchet MS"/>
                <a:cs typeface="Trebuchet MS"/>
              </a:rPr>
              <a:t>(2)</a:t>
            </a:r>
            <a:endParaRPr sz="515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3776" y="1392936"/>
            <a:ext cx="4791710" cy="962025"/>
            <a:chOff x="493776" y="1392936"/>
            <a:chExt cx="4791710" cy="962025"/>
          </a:xfrm>
        </p:grpSpPr>
        <p:sp>
          <p:nvSpPr>
            <p:cNvPr id="7" name="object 7"/>
            <p:cNvSpPr/>
            <p:nvPr/>
          </p:nvSpPr>
          <p:spPr>
            <a:xfrm>
              <a:off x="533400" y="1392936"/>
              <a:ext cx="4751705" cy="962025"/>
            </a:xfrm>
            <a:custGeom>
              <a:avLst/>
              <a:gdLst/>
              <a:ahLst/>
              <a:cxnLst/>
              <a:rect l="l" t="t" r="r" b="b"/>
              <a:pathLst>
                <a:path w="4751705" h="962025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879602"/>
                  </a:lnTo>
                  <a:lnTo>
                    <a:pt x="5410" y="920623"/>
                  </a:lnTo>
                  <a:lnTo>
                    <a:pt x="35610" y="961009"/>
                  </a:lnTo>
                  <a:lnTo>
                    <a:pt x="38277" y="961517"/>
                  </a:lnTo>
                  <a:lnTo>
                    <a:pt x="4675251" y="961517"/>
                  </a:lnTo>
                  <a:lnTo>
                    <a:pt x="4696206" y="957326"/>
                  </a:lnTo>
                  <a:lnTo>
                    <a:pt x="4734941" y="929513"/>
                  </a:lnTo>
                  <a:lnTo>
                    <a:pt x="4751705" y="885063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776" y="1392936"/>
              <a:ext cx="81280" cy="962025"/>
            </a:xfrm>
            <a:custGeom>
              <a:avLst/>
              <a:gdLst/>
              <a:ahLst/>
              <a:cxnLst/>
              <a:rect l="l" t="t" r="r" b="b"/>
              <a:pathLst>
                <a:path w="81279" h="962025">
                  <a:moveTo>
                    <a:pt x="80772" y="0"/>
                  </a:moveTo>
                  <a:lnTo>
                    <a:pt x="72809" y="381"/>
                  </a:lnTo>
                  <a:lnTo>
                    <a:pt x="35890" y="13716"/>
                  </a:lnTo>
                  <a:lnTo>
                    <a:pt x="9550" y="43180"/>
                  </a:lnTo>
                  <a:lnTo>
                    <a:pt x="0" y="81788"/>
                  </a:lnTo>
                  <a:lnTo>
                    <a:pt x="0" y="879602"/>
                  </a:lnTo>
                  <a:lnTo>
                    <a:pt x="380" y="887730"/>
                  </a:lnTo>
                  <a:lnTo>
                    <a:pt x="13601" y="925068"/>
                  </a:lnTo>
                  <a:lnTo>
                    <a:pt x="42659" y="951738"/>
                  </a:lnTo>
                  <a:lnTo>
                    <a:pt x="80772" y="961517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9140" y="1556004"/>
              <a:ext cx="3112135" cy="492759"/>
            </a:xfrm>
            <a:custGeom>
              <a:avLst/>
              <a:gdLst/>
              <a:ahLst/>
              <a:cxnLst/>
              <a:rect l="l" t="t" r="r" b="b"/>
              <a:pathLst>
                <a:path w="3112135" h="492760">
                  <a:moveTo>
                    <a:pt x="3035427" y="0"/>
                  </a:moveTo>
                  <a:lnTo>
                    <a:pt x="76517" y="0"/>
                  </a:lnTo>
                  <a:lnTo>
                    <a:pt x="55524" y="4191"/>
                  </a:lnTo>
                  <a:lnTo>
                    <a:pt x="16789" y="32003"/>
                  </a:lnTo>
                  <a:lnTo>
                    <a:pt x="0" y="76707"/>
                  </a:lnTo>
                  <a:lnTo>
                    <a:pt x="0" y="415544"/>
                  </a:lnTo>
                  <a:lnTo>
                    <a:pt x="4178" y="436625"/>
                  </a:lnTo>
                  <a:lnTo>
                    <a:pt x="31927" y="475488"/>
                  </a:lnTo>
                  <a:lnTo>
                    <a:pt x="71196" y="491744"/>
                  </a:lnTo>
                  <a:lnTo>
                    <a:pt x="76517" y="492251"/>
                  </a:lnTo>
                  <a:lnTo>
                    <a:pt x="3035427" y="492251"/>
                  </a:lnTo>
                  <a:lnTo>
                    <a:pt x="3040761" y="491744"/>
                  </a:lnTo>
                  <a:lnTo>
                    <a:pt x="3056382" y="488061"/>
                  </a:lnTo>
                  <a:lnTo>
                    <a:pt x="3095117" y="460248"/>
                  </a:lnTo>
                  <a:lnTo>
                    <a:pt x="3112008" y="415544"/>
                  </a:lnTo>
                  <a:lnTo>
                    <a:pt x="3112008" y="76707"/>
                  </a:lnTo>
                  <a:lnTo>
                    <a:pt x="3107817" y="55625"/>
                  </a:lnTo>
                  <a:lnTo>
                    <a:pt x="3080004" y="16764"/>
                  </a:lnTo>
                  <a:lnTo>
                    <a:pt x="3035427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5830" y="1570990"/>
            <a:ext cx="313944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61759" y="1661160"/>
            <a:ext cx="2043279" cy="368046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1990069" y="8236711"/>
            <a:ext cx="3365500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spc="130" dirty="0">
                <a:solidFill>
                  <a:srgbClr val="FFFFFF"/>
                </a:solidFill>
                <a:latin typeface="Trebuchet MS"/>
                <a:cs typeface="Trebuchet MS"/>
              </a:rPr>
              <a:t>INTRODUCTIONTOPYTHON</a:t>
            </a:r>
            <a:endParaRPr sz="19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Behind</a:t>
            </a:r>
            <a:r>
              <a:rPr spc="-730" dirty="0"/>
              <a:t> </a:t>
            </a:r>
            <a:r>
              <a:rPr spc="-145" dirty="0"/>
              <a:t>the</a:t>
            </a:r>
            <a:r>
              <a:rPr spc="-715" dirty="0"/>
              <a:t> </a:t>
            </a:r>
            <a:r>
              <a:rPr spc="-140" dirty="0"/>
              <a:t>scenes</a:t>
            </a:r>
            <a:r>
              <a:rPr spc="-635" dirty="0"/>
              <a:t> </a:t>
            </a:r>
            <a:r>
              <a:rPr spc="-25" dirty="0"/>
              <a:t>(2)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2089150"/>
            <a:chOff x="493776" y="1392936"/>
            <a:chExt cx="4791710" cy="208915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2089150"/>
            </a:xfrm>
            <a:custGeom>
              <a:avLst/>
              <a:gdLst/>
              <a:ahLst/>
              <a:cxnLst/>
              <a:rect l="l" t="t" r="r" b="b"/>
              <a:pathLst>
                <a:path w="4751705" h="2089150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2007108"/>
                  </a:lnTo>
                  <a:lnTo>
                    <a:pt x="5410" y="2048129"/>
                  </a:lnTo>
                  <a:lnTo>
                    <a:pt x="35610" y="2088515"/>
                  </a:lnTo>
                  <a:lnTo>
                    <a:pt x="38277" y="2089023"/>
                  </a:lnTo>
                  <a:lnTo>
                    <a:pt x="4675251" y="2089023"/>
                  </a:lnTo>
                  <a:lnTo>
                    <a:pt x="4696206" y="2084832"/>
                  </a:lnTo>
                  <a:lnTo>
                    <a:pt x="4734941" y="2057146"/>
                  </a:lnTo>
                  <a:lnTo>
                    <a:pt x="4751705" y="2012569"/>
                  </a:lnTo>
                  <a:lnTo>
                    <a:pt x="4751705" y="76581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2089150"/>
            </a:xfrm>
            <a:custGeom>
              <a:avLst/>
              <a:gdLst/>
              <a:ahLst/>
              <a:cxnLst/>
              <a:rect l="l" t="t" r="r" b="b"/>
              <a:pathLst>
                <a:path w="81279" h="208915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2007108"/>
                  </a:lnTo>
                  <a:lnTo>
                    <a:pt x="380" y="2015236"/>
                  </a:lnTo>
                  <a:lnTo>
                    <a:pt x="13601" y="2052701"/>
                  </a:lnTo>
                  <a:lnTo>
                    <a:pt x="42659" y="2079371"/>
                  </a:lnTo>
                  <a:lnTo>
                    <a:pt x="80772" y="2089023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112135" cy="1618615"/>
            </a:xfrm>
            <a:custGeom>
              <a:avLst/>
              <a:gdLst/>
              <a:ahLst/>
              <a:cxnLst/>
              <a:rect l="l" t="t" r="r" b="b"/>
              <a:pathLst>
                <a:path w="3112135" h="1618614">
                  <a:moveTo>
                    <a:pt x="1801622" y="711581"/>
                  </a:moveTo>
                  <a:lnTo>
                    <a:pt x="1784858" y="667004"/>
                  </a:lnTo>
                  <a:lnTo>
                    <a:pt x="1746123" y="639191"/>
                  </a:lnTo>
                  <a:lnTo>
                    <a:pt x="1725168" y="635000"/>
                  </a:lnTo>
                  <a:lnTo>
                    <a:pt x="76504" y="635000"/>
                  </a:lnTo>
                  <a:lnTo>
                    <a:pt x="31915" y="651891"/>
                  </a:lnTo>
                  <a:lnTo>
                    <a:pt x="4178" y="690626"/>
                  </a:lnTo>
                  <a:lnTo>
                    <a:pt x="0" y="711581"/>
                  </a:lnTo>
                  <a:lnTo>
                    <a:pt x="0" y="1541780"/>
                  </a:lnTo>
                  <a:lnTo>
                    <a:pt x="16789" y="1586357"/>
                  </a:lnTo>
                  <a:lnTo>
                    <a:pt x="55524" y="1614170"/>
                  </a:lnTo>
                  <a:lnTo>
                    <a:pt x="76504" y="1618361"/>
                  </a:lnTo>
                  <a:lnTo>
                    <a:pt x="1725168" y="1618361"/>
                  </a:lnTo>
                  <a:lnTo>
                    <a:pt x="1769745" y="1601470"/>
                  </a:lnTo>
                  <a:lnTo>
                    <a:pt x="1797431" y="1562735"/>
                  </a:lnTo>
                  <a:lnTo>
                    <a:pt x="1801622" y="1541780"/>
                  </a:lnTo>
                  <a:lnTo>
                    <a:pt x="1801622" y="711581"/>
                  </a:lnTo>
                  <a:close/>
                </a:path>
                <a:path w="3112135" h="1618614">
                  <a:moveTo>
                    <a:pt x="3112008" y="76581"/>
                  </a:moveTo>
                  <a:lnTo>
                    <a:pt x="3095117" y="31877"/>
                  </a:lnTo>
                  <a:lnTo>
                    <a:pt x="3056382" y="4191"/>
                  </a:lnTo>
                  <a:lnTo>
                    <a:pt x="3035427" y="0"/>
                  </a:lnTo>
                  <a:lnTo>
                    <a:pt x="76504" y="0"/>
                  </a:lnTo>
                  <a:lnTo>
                    <a:pt x="31915" y="16764"/>
                  </a:lnTo>
                  <a:lnTo>
                    <a:pt x="4178" y="55499"/>
                  </a:lnTo>
                  <a:lnTo>
                    <a:pt x="0" y="76581"/>
                  </a:lnTo>
                  <a:lnTo>
                    <a:pt x="0" y="415036"/>
                  </a:lnTo>
                  <a:lnTo>
                    <a:pt x="16789" y="459740"/>
                  </a:lnTo>
                  <a:lnTo>
                    <a:pt x="55524" y="487426"/>
                  </a:lnTo>
                  <a:lnTo>
                    <a:pt x="76504" y="491617"/>
                  </a:lnTo>
                  <a:lnTo>
                    <a:pt x="3035427" y="491617"/>
                  </a:lnTo>
                  <a:lnTo>
                    <a:pt x="3080004" y="474853"/>
                  </a:lnTo>
                  <a:lnTo>
                    <a:pt x="3107817" y="436118"/>
                  </a:lnTo>
                  <a:lnTo>
                    <a:pt x="3112008" y="415036"/>
                  </a:lnTo>
                  <a:lnTo>
                    <a:pt x="311200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25830" y="1570990"/>
            <a:ext cx="3139440" cy="14528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980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1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list(x)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1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28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x[:]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9" y="1661160"/>
            <a:ext cx="3808476" cy="36804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5" dirty="0"/>
              <a:t>Behind</a:t>
            </a:r>
            <a:r>
              <a:rPr spc="-730" dirty="0"/>
              <a:t> </a:t>
            </a:r>
            <a:r>
              <a:rPr spc="-145" dirty="0"/>
              <a:t>the</a:t>
            </a:r>
            <a:r>
              <a:rPr spc="-715" dirty="0"/>
              <a:t> </a:t>
            </a:r>
            <a:r>
              <a:rPr spc="-140" dirty="0"/>
              <a:t>scenes</a:t>
            </a:r>
            <a:r>
              <a:rPr spc="-635" dirty="0"/>
              <a:t> </a:t>
            </a:r>
            <a:r>
              <a:rPr spc="-25" dirty="0"/>
              <a:t>(2)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3776" y="1392936"/>
            <a:ext cx="4791710" cy="3215640"/>
            <a:chOff x="493776" y="1392936"/>
            <a:chExt cx="4791710" cy="3215640"/>
          </a:xfrm>
        </p:grpSpPr>
        <p:sp>
          <p:nvSpPr>
            <p:cNvPr id="4" name="object 4"/>
            <p:cNvSpPr/>
            <p:nvPr/>
          </p:nvSpPr>
          <p:spPr>
            <a:xfrm>
              <a:off x="533400" y="1392936"/>
              <a:ext cx="4751705" cy="3215640"/>
            </a:xfrm>
            <a:custGeom>
              <a:avLst/>
              <a:gdLst/>
              <a:ahLst/>
              <a:cxnLst/>
              <a:rect l="l" t="t" r="r" b="b"/>
              <a:pathLst>
                <a:path w="4751705" h="3215640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706"/>
                  </a:lnTo>
                  <a:lnTo>
                    <a:pt x="0" y="76581"/>
                  </a:lnTo>
                  <a:lnTo>
                    <a:pt x="0" y="3133217"/>
                  </a:lnTo>
                  <a:lnTo>
                    <a:pt x="5410" y="3174238"/>
                  </a:lnTo>
                  <a:lnTo>
                    <a:pt x="35610" y="3214624"/>
                  </a:lnTo>
                  <a:lnTo>
                    <a:pt x="38277" y="3215132"/>
                  </a:lnTo>
                  <a:lnTo>
                    <a:pt x="4675251" y="3215132"/>
                  </a:lnTo>
                  <a:lnTo>
                    <a:pt x="4696206" y="3210941"/>
                  </a:lnTo>
                  <a:lnTo>
                    <a:pt x="4734941" y="3183128"/>
                  </a:lnTo>
                  <a:lnTo>
                    <a:pt x="4751705" y="3138551"/>
                  </a:lnTo>
                  <a:lnTo>
                    <a:pt x="4751705" y="76581"/>
                  </a:lnTo>
                  <a:lnTo>
                    <a:pt x="4747641" y="55499"/>
                  </a:lnTo>
                  <a:lnTo>
                    <a:pt x="4719828" y="16764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3776" y="1392936"/>
              <a:ext cx="81280" cy="3215640"/>
            </a:xfrm>
            <a:custGeom>
              <a:avLst/>
              <a:gdLst/>
              <a:ahLst/>
              <a:cxnLst/>
              <a:rect l="l" t="t" r="r" b="b"/>
              <a:pathLst>
                <a:path w="81279" h="3215640">
                  <a:moveTo>
                    <a:pt x="80772" y="0"/>
                  </a:moveTo>
                  <a:lnTo>
                    <a:pt x="72809" y="381"/>
                  </a:lnTo>
                  <a:lnTo>
                    <a:pt x="35890" y="13843"/>
                  </a:lnTo>
                  <a:lnTo>
                    <a:pt x="9550" y="43307"/>
                  </a:lnTo>
                  <a:lnTo>
                    <a:pt x="0" y="81915"/>
                  </a:lnTo>
                  <a:lnTo>
                    <a:pt x="0" y="3133217"/>
                  </a:lnTo>
                  <a:lnTo>
                    <a:pt x="380" y="3141218"/>
                  </a:lnTo>
                  <a:lnTo>
                    <a:pt x="13601" y="3178683"/>
                  </a:lnTo>
                  <a:lnTo>
                    <a:pt x="42659" y="3205480"/>
                  </a:lnTo>
                  <a:lnTo>
                    <a:pt x="80772" y="3215132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33AA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" y="1556003"/>
              <a:ext cx="3112135" cy="2744470"/>
            </a:xfrm>
            <a:custGeom>
              <a:avLst/>
              <a:gdLst/>
              <a:ahLst/>
              <a:cxnLst/>
              <a:rect l="l" t="t" r="r" b="b"/>
              <a:pathLst>
                <a:path w="3112135" h="2744470">
                  <a:moveTo>
                    <a:pt x="1637919" y="1837817"/>
                  </a:moveTo>
                  <a:lnTo>
                    <a:pt x="1621028" y="1793240"/>
                  </a:lnTo>
                  <a:lnTo>
                    <a:pt x="1582293" y="1765427"/>
                  </a:lnTo>
                  <a:lnTo>
                    <a:pt x="1561338" y="1761363"/>
                  </a:lnTo>
                  <a:lnTo>
                    <a:pt x="76504" y="1761363"/>
                  </a:lnTo>
                  <a:lnTo>
                    <a:pt x="31915" y="1778127"/>
                  </a:lnTo>
                  <a:lnTo>
                    <a:pt x="4178" y="1816862"/>
                  </a:lnTo>
                  <a:lnTo>
                    <a:pt x="0" y="1837817"/>
                  </a:lnTo>
                  <a:lnTo>
                    <a:pt x="0" y="2667889"/>
                  </a:lnTo>
                  <a:lnTo>
                    <a:pt x="16789" y="2712466"/>
                  </a:lnTo>
                  <a:lnTo>
                    <a:pt x="55524" y="2740152"/>
                  </a:lnTo>
                  <a:lnTo>
                    <a:pt x="76504" y="2744343"/>
                  </a:lnTo>
                  <a:lnTo>
                    <a:pt x="1561338" y="2744343"/>
                  </a:lnTo>
                  <a:lnTo>
                    <a:pt x="1605915" y="2727579"/>
                  </a:lnTo>
                  <a:lnTo>
                    <a:pt x="1633728" y="2688844"/>
                  </a:lnTo>
                  <a:lnTo>
                    <a:pt x="1637919" y="2667889"/>
                  </a:lnTo>
                  <a:lnTo>
                    <a:pt x="1637919" y="1837817"/>
                  </a:lnTo>
                  <a:close/>
                </a:path>
                <a:path w="3112135" h="2744470">
                  <a:moveTo>
                    <a:pt x="1801622" y="711454"/>
                  </a:moveTo>
                  <a:lnTo>
                    <a:pt x="1784858" y="666877"/>
                  </a:lnTo>
                  <a:lnTo>
                    <a:pt x="1746123" y="639076"/>
                  </a:lnTo>
                  <a:lnTo>
                    <a:pt x="1725168" y="634873"/>
                  </a:lnTo>
                  <a:lnTo>
                    <a:pt x="76504" y="634873"/>
                  </a:lnTo>
                  <a:lnTo>
                    <a:pt x="31915" y="651649"/>
                  </a:lnTo>
                  <a:lnTo>
                    <a:pt x="4178" y="690499"/>
                  </a:lnTo>
                  <a:lnTo>
                    <a:pt x="0" y="711454"/>
                  </a:lnTo>
                  <a:lnTo>
                    <a:pt x="0" y="1541399"/>
                  </a:lnTo>
                  <a:lnTo>
                    <a:pt x="16789" y="1585976"/>
                  </a:lnTo>
                  <a:lnTo>
                    <a:pt x="55524" y="1613789"/>
                  </a:lnTo>
                  <a:lnTo>
                    <a:pt x="76504" y="1617980"/>
                  </a:lnTo>
                  <a:lnTo>
                    <a:pt x="1725168" y="1617980"/>
                  </a:lnTo>
                  <a:lnTo>
                    <a:pt x="1769745" y="1601089"/>
                  </a:lnTo>
                  <a:lnTo>
                    <a:pt x="1797431" y="1562354"/>
                  </a:lnTo>
                  <a:lnTo>
                    <a:pt x="1801622" y="1541399"/>
                  </a:lnTo>
                  <a:lnTo>
                    <a:pt x="1801622" y="711454"/>
                  </a:lnTo>
                  <a:close/>
                </a:path>
                <a:path w="3112135" h="2744470">
                  <a:moveTo>
                    <a:pt x="3112008" y="76581"/>
                  </a:moveTo>
                  <a:lnTo>
                    <a:pt x="3095117" y="31877"/>
                  </a:lnTo>
                  <a:lnTo>
                    <a:pt x="3056382" y="4191"/>
                  </a:lnTo>
                  <a:lnTo>
                    <a:pt x="3035427" y="0"/>
                  </a:lnTo>
                  <a:lnTo>
                    <a:pt x="76504" y="0"/>
                  </a:lnTo>
                  <a:lnTo>
                    <a:pt x="31915" y="16764"/>
                  </a:lnTo>
                  <a:lnTo>
                    <a:pt x="4178" y="55499"/>
                  </a:lnTo>
                  <a:lnTo>
                    <a:pt x="0" y="76581"/>
                  </a:lnTo>
                  <a:lnTo>
                    <a:pt x="0" y="415036"/>
                  </a:lnTo>
                  <a:lnTo>
                    <a:pt x="16789" y="459613"/>
                  </a:lnTo>
                  <a:lnTo>
                    <a:pt x="55524" y="487299"/>
                  </a:lnTo>
                  <a:lnTo>
                    <a:pt x="76504" y="491490"/>
                  </a:lnTo>
                  <a:lnTo>
                    <a:pt x="3035427" y="491490"/>
                  </a:lnTo>
                  <a:lnTo>
                    <a:pt x="3080004" y="474726"/>
                  </a:lnTo>
                  <a:lnTo>
                    <a:pt x="3107817" y="435991"/>
                  </a:lnTo>
                  <a:lnTo>
                    <a:pt x="3112008" y="415036"/>
                  </a:lnTo>
                  <a:lnTo>
                    <a:pt x="3112008" y="76581"/>
                  </a:lnTo>
                  <a:close/>
                </a:path>
              </a:pathLst>
            </a:custGeom>
            <a:solidFill>
              <a:srgbClr val="EBF4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3776" y="4853940"/>
            <a:ext cx="4791710" cy="818515"/>
            <a:chOff x="493776" y="4853940"/>
            <a:chExt cx="4791710" cy="818515"/>
          </a:xfrm>
        </p:grpSpPr>
        <p:sp>
          <p:nvSpPr>
            <p:cNvPr id="8" name="object 8"/>
            <p:cNvSpPr/>
            <p:nvPr/>
          </p:nvSpPr>
          <p:spPr>
            <a:xfrm>
              <a:off x="533400" y="4853940"/>
              <a:ext cx="4751705" cy="818515"/>
            </a:xfrm>
            <a:custGeom>
              <a:avLst/>
              <a:gdLst/>
              <a:ahLst/>
              <a:cxnLst/>
              <a:rect l="l" t="t" r="r" b="b"/>
              <a:pathLst>
                <a:path w="4751705" h="818514">
                  <a:moveTo>
                    <a:pt x="4675251" y="0"/>
                  </a:moveTo>
                  <a:lnTo>
                    <a:pt x="38277" y="0"/>
                  </a:lnTo>
                  <a:lnTo>
                    <a:pt x="13893" y="20193"/>
                  </a:lnTo>
                  <a:lnTo>
                    <a:pt x="1308" y="60579"/>
                  </a:lnTo>
                  <a:lnTo>
                    <a:pt x="0" y="76454"/>
                  </a:lnTo>
                  <a:lnTo>
                    <a:pt x="0" y="736600"/>
                  </a:lnTo>
                  <a:lnTo>
                    <a:pt x="5410" y="777494"/>
                  </a:lnTo>
                  <a:lnTo>
                    <a:pt x="35610" y="817880"/>
                  </a:lnTo>
                  <a:lnTo>
                    <a:pt x="38277" y="818388"/>
                  </a:lnTo>
                  <a:lnTo>
                    <a:pt x="4675251" y="818388"/>
                  </a:lnTo>
                  <a:lnTo>
                    <a:pt x="4696206" y="814197"/>
                  </a:lnTo>
                  <a:lnTo>
                    <a:pt x="4734941" y="786511"/>
                  </a:lnTo>
                  <a:lnTo>
                    <a:pt x="4751705" y="741934"/>
                  </a:lnTo>
                  <a:lnTo>
                    <a:pt x="4751705" y="76454"/>
                  </a:lnTo>
                  <a:lnTo>
                    <a:pt x="4747641" y="55499"/>
                  </a:lnTo>
                  <a:lnTo>
                    <a:pt x="4719828" y="16763"/>
                  </a:lnTo>
                  <a:lnTo>
                    <a:pt x="4675251" y="0"/>
                  </a:lnTo>
                  <a:close/>
                </a:path>
              </a:pathLst>
            </a:custGeom>
            <a:solidFill>
              <a:srgbClr val="0A15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3776" y="4853940"/>
              <a:ext cx="81280" cy="818515"/>
            </a:xfrm>
            <a:custGeom>
              <a:avLst/>
              <a:gdLst/>
              <a:ahLst/>
              <a:cxnLst/>
              <a:rect l="l" t="t" r="r" b="b"/>
              <a:pathLst>
                <a:path w="81279" h="818514">
                  <a:moveTo>
                    <a:pt x="80772" y="0"/>
                  </a:moveTo>
                  <a:lnTo>
                    <a:pt x="72809" y="381"/>
                  </a:lnTo>
                  <a:lnTo>
                    <a:pt x="35890" y="13715"/>
                  </a:lnTo>
                  <a:lnTo>
                    <a:pt x="9550" y="43180"/>
                  </a:lnTo>
                  <a:lnTo>
                    <a:pt x="0" y="81787"/>
                  </a:lnTo>
                  <a:lnTo>
                    <a:pt x="0" y="736600"/>
                  </a:lnTo>
                  <a:lnTo>
                    <a:pt x="380" y="744601"/>
                  </a:lnTo>
                  <a:lnTo>
                    <a:pt x="13601" y="782066"/>
                  </a:lnTo>
                  <a:lnTo>
                    <a:pt x="42659" y="808736"/>
                  </a:lnTo>
                  <a:lnTo>
                    <a:pt x="80772" y="818388"/>
                  </a:lnTo>
                  <a:lnTo>
                    <a:pt x="80772" y="0"/>
                  </a:lnTo>
                  <a:close/>
                </a:path>
              </a:pathLst>
            </a:custGeom>
            <a:solidFill>
              <a:srgbClr val="8590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5830" y="1570990"/>
            <a:ext cx="3139440" cy="26206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r>
              <a:rPr sz="2250" spc="-1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70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[</a:t>
            </a:r>
            <a:r>
              <a:rPr sz="2250" dirty="0">
                <a:solidFill>
                  <a:srgbClr val="FF2B1B"/>
                </a:solidFill>
                <a:latin typeface="Courier New"/>
                <a:cs typeface="Courier New"/>
              </a:rPr>
              <a:t>"a"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15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40" dirty="0">
                <a:solidFill>
                  <a:srgbClr val="FF2B1B"/>
                </a:solidFill>
                <a:latin typeface="Courier New"/>
                <a:cs typeface="Courier New"/>
              </a:rPr>
              <a:t>"b"</a:t>
            </a:r>
            <a:r>
              <a:rPr sz="2250" spc="-40" dirty="0">
                <a:solidFill>
                  <a:srgbClr val="444444"/>
                </a:solidFill>
                <a:latin typeface="Courier New"/>
                <a:cs typeface="Courier New"/>
              </a:rPr>
              <a:t>,</a:t>
            </a:r>
            <a:r>
              <a:rPr sz="2250" spc="-56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2B1B"/>
                </a:solidFill>
                <a:latin typeface="Courier New"/>
                <a:cs typeface="Courier New"/>
              </a:rPr>
              <a:t>"c"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980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1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10" dirty="0">
                <a:solidFill>
                  <a:srgbClr val="444444"/>
                </a:solidFill>
                <a:latin typeface="Courier New"/>
                <a:cs typeface="Courier New"/>
              </a:rPr>
              <a:t>list(x)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</a:t>
            </a:r>
            <a:r>
              <a:rPr sz="2250" spc="-1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28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444444"/>
                </a:solidFill>
                <a:latin typeface="Courier New"/>
                <a:cs typeface="Courier New"/>
              </a:rPr>
              <a:t>x[:]</a:t>
            </a:r>
            <a:endParaRPr sz="225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y[</a:t>
            </a:r>
            <a:r>
              <a:rPr sz="2250" dirty="0">
                <a:solidFill>
                  <a:srgbClr val="2A9A09"/>
                </a:solidFill>
                <a:latin typeface="Courier New"/>
                <a:cs typeface="Courier New"/>
              </a:rPr>
              <a:t>1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]</a:t>
            </a:r>
            <a:r>
              <a:rPr sz="2250" spc="-19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dirty="0">
                <a:solidFill>
                  <a:srgbClr val="444444"/>
                </a:solidFill>
                <a:latin typeface="Courier New"/>
                <a:cs typeface="Courier New"/>
              </a:rPr>
              <a:t>=</a:t>
            </a:r>
            <a:r>
              <a:rPr sz="2250" spc="-305" dirty="0">
                <a:solidFill>
                  <a:srgbClr val="444444"/>
                </a:solidFill>
                <a:latin typeface="Courier New"/>
                <a:cs typeface="Courier New"/>
              </a:rPr>
              <a:t> </a:t>
            </a:r>
            <a:r>
              <a:rPr sz="2250" spc="-25" dirty="0">
                <a:solidFill>
                  <a:srgbClr val="FF2B1B"/>
                </a:solidFill>
                <a:latin typeface="Courier New"/>
                <a:cs typeface="Courier New"/>
              </a:rPr>
              <a:t>"z"</a:t>
            </a:r>
            <a:endParaRPr sz="22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250" spc="-50" dirty="0">
                <a:solidFill>
                  <a:srgbClr val="444444"/>
                </a:solidFill>
                <a:latin typeface="Courier New"/>
                <a:cs typeface="Courier New"/>
              </a:rPr>
              <a:t>x</a:t>
            </a:r>
            <a:endParaRPr sz="225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5830" y="5032375"/>
            <a:ext cx="248539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50" dirty="0">
                <a:solidFill>
                  <a:srgbClr val="FFFFFF"/>
                </a:solidFill>
                <a:latin typeface="Courier New"/>
                <a:cs typeface="Courier New"/>
              </a:rPr>
              <a:t>['a',</a:t>
            </a:r>
            <a:r>
              <a:rPr sz="2250" spc="-310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45" dirty="0">
                <a:solidFill>
                  <a:srgbClr val="FFFFFF"/>
                </a:solidFill>
                <a:latin typeface="Courier New"/>
                <a:cs typeface="Courier New"/>
              </a:rPr>
              <a:t>'b',</a:t>
            </a:r>
            <a:r>
              <a:rPr sz="2250" spc="-315" dirty="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250" spc="-20" dirty="0">
                <a:solidFill>
                  <a:srgbClr val="FFFFFF"/>
                </a:solidFill>
                <a:latin typeface="Courier New"/>
                <a:cs typeface="Courier New"/>
              </a:rPr>
              <a:t>'c']</a:t>
            </a:r>
            <a:endParaRPr sz="2250">
              <a:latin typeface="Courier New"/>
              <a:cs typeface="Courier New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1759" y="1661160"/>
            <a:ext cx="3808476" cy="36804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1212" y="374649"/>
            <a:ext cx="271716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105" dirty="0"/>
              <a:t>Strings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4296283" y="5137784"/>
            <a:ext cx="399415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  <a:tabLst>
                <a:tab pos="570865" algn="l"/>
                <a:tab pos="1163955" algn="l"/>
              </a:tabLst>
            </a:pPr>
            <a:r>
              <a:rPr sz="4800" spc="-50" dirty="0">
                <a:latin typeface="Calibri"/>
                <a:cs typeface="Calibri"/>
              </a:rPr>
              <a:t>S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50" dirty="0">
                <a:latin typeface="Calibri"/>
                <a:cs typeface="Calibri"/>
              </a:rPr>
              <a:t>=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30" dirty="0">
                <a:latin typeface="Calibri"/>
                <a:cs typeface="Calibri"/>
              </a:rPr>
              <a:t>“</a:t>
            </a:r>
            <a:r>
              <a:rPr sz="4800" spc="-490" dirty="0">
                <a:latin typeface="Calibri"/>
                <a:cs typeface="Calibri"/>
              </a:rPr>
              <a:t> </a:t>
            </a:r>
            <a:r>
              <a:rPr sz="4800" spc="570" dirty="0">
                <a:latin typeface="Calibri"/>
                <a:cs typeface="Calibri"/>
              </a:rPr>
              <a:t>H</a:t>
            </a:r>
            <a:r>
              <a:rPr sz="4800" spc="575" dirty="0">
                <a:latin typeface="Calibri"/>
                <a:cs typeface="Calibri"/>
              </a:rPr>
              <a:t>ell</a:t>
            </a:r>
            <a:r>
              <a:rPr sz="4800" spc="570" dirty="0">
                <a:latin typeface="Calibri"/>
                <a:cs typeface="Calibri"/>
              </a:rPr>
              <a:t>o</a:t>
            </a:r>
            <a:r>
              <a:rPr sz="4800" spc="-20" dirty="0">
                <a:latin typeface="Calibri"/>
                <a:cs typeface="Calibri"/>
              </a:rPr>
              <a:t>”</a:t>
            </a:r>
            <a:endParaRPr sz="4800">
              <a:latin typeface="Calibri"/>
              <a:cs typeface="Calibri"/>
            </a:endParaRPr>
          </a:p>
          <a:p>
            <a:pPr marR="198120" algn="ctr">
              <a:lnSpc>
                <a:spcPct val="100000"/>
              </a:lnSpc>
            </a:pPr>
            <a:r>
              <a:rPr sz="4800" spc="560" dirty="0">
                <a:latin typeface="Calibri"/>
                <a:cs typeface="Calibri"/>
              </a:rPr>
              <a:t>O</a:t>
            </a:r>
            <a:r>
              <a:rPr sz="4800" spc="-35" dirty="0">
                <a:latin typeface="Calibri"/>
                <a:cs typeface="Calibri"/>
              </a:rPr>
              <a:t>r</a:t>
            </a:r>
            <a:endParaRPr sz="4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tabLst>
                <a:tab pos="1332230" algn="l"/>
                <a:tab pos="1925320" algn="l"/>
              </a:tabLst>
            </a:pPr>
            <a:r>
              <a:rPr sz="4800" spc="595" dirty="0">
                <a:latin typeface="Calibri"/>
                <a:cs typeface="Calibri"/>
              </a:rPr>
              <a:t>S</a:t>
            </a:r>
            <a:r>
              <a:rPr sz="4800" dirty="0">
                <a:latin typeface="Calibri"/>
                <a:cs typeface="Calibri"/>
              </a:rPr>
              <a:t>_</a:t>
            </a:r>
            <a:r>
              <a:rPr sz="4800" spc="-495" dirty="0">
                <a:latin typeface="Calibri"/>
                <a:cs typeface="Calibri"/>
              </a:rPr>
              <a:t> </a:t>
            </a:r>
            <a:r>
              <a:rPr sz="4800" spc="-50" dirty="0">
                <a:latin typeface="Calibri"/>
                <a:cs typeface="Calibri"/>
              </a:rPr>
              <a:t>1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50" dirty="0">
                <a:latin typeface="Calibri"/>
                <a:cs typeface="Calibri"/>
              </a:rPr>
              <a:t>=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20" dirty="0">
                <a:latin typeface="Calibri"/>
                <a:cs typeface="Calibri"/>
              </a:rPr>
              <a:t>‘</a:t>
            </a:r>
            <a:r>
              <a:rPr sz="4800" spc="-484" dirty="0">
                <a:latin typeface="Calibri"/>
                <a:cs typeface="Calibri"/>
              </a:rPr>
              <a:t> </a:t>
            </a:r>
            <a:r>
              <a:rPr sz="4800" spc="570" dirty="0">
                <a:latin typeface="Calibri"/>
                <a:cs typeface="Calibri"/>
              </a:rPr>
              <a:t>H</a:t>
            </a:r>
            <a:r>
              <a:rPr sz="4800" spc="575" dirty="0">
                <a:latin typeface="Calibri"/>
                <a:cs typeface="Calibri"/>
              </a:rPr>
              <a:t>ell</a:t>
            </a:r>
            <a:r>
              <a:rPr sz="4800" spc="570" dirty="0">
                <a:latin typeface="Calibri"/>
                <a:cs typeface="Calibri"/>
              </a:rPr>
              <a:t>o</a:t>
            </a:r>
            <a:r>
              <a:rPr sz="4800" spc="-20" dirty="0">
                <a:latin typeface="Calibri"/>
                <a:cs typeface="Calibri"/>
              </a:rPr>
              <a:t>’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06375" rIns="0" bIns="0" rtlCol="0">
            <a:spAutoFit/>
          </a:bodyPr>
          <a:lstStyle/>
          <a:p>
            <a:pPr marL="583565" indent="-570865">
              <a:lnSpc>
                <a:spcPct val="100000"/>
              </a:lnSpc>
              <a:spcBef>
                <a:spcPts val="1625"/>
              </a:spcBef>
              <a:buFont typeface="Arial MT"/>
              <a:buChar char="•"/>
              <a:tabLst>
                <a:tab pos="583565" algn="l"/>
              </a:tabLst>
            </a:pPr>
            <a:r>
              <a:rPr dirty="0"/>
              <a:t>String</a:t>
            </a:r>
            <a:r>
              <a:rPr spc="260" dirty="0"/>
              <a:t> </a:t>
            </a:r>
            <a:r>
              <a:rPr dirty="0"/>
              <a:t>is</a:t>
            </a:r>
            <a:r>
              <a:rPr spc="245" dirty="0"/>
              <a:t> </a:t>
            </a:r>
            <a:r>
              <a:rPr dirty="0"/>
              <a:t>Nothing</a:t>
            </a:r>
            <a:r>
              <a:rPr spc="250" dirty="0"/>
              <a:t> </a:t>
            </a:r>
            <a:r>
              <a:rPr dirty="0"/>
              <a:t>But</a:t>
            </a:r>
            <a:r>
              <a:rPr spc="229" dirty="0"/>
              <a:t> </a:t>
            </a:r>
            <a:r>
              <a:rPr dirty="0"/>
              <a:t>Collection</a:t>
            </a:r>
            <a:r>
              <a:rPr spc="260" dirty="0"/>
              <a:t> </a:t>
            </a:r>
            <a:r>
              <a:rPr dirty="0"/>
              <a:t>Characters</a:t>
            </a:r>
            <a:r>
              <a:rPr spc="260" dirty="0"/>
              <a:t> </a:t>
            </a:r>
            <a:r>
              <a:rPr spc="-10" dirty="0"/>
              <a:t>[A,B,C]</a:t>
            </a:r>
          </a:p>
          <a:p>
            <a:pPr marL="583565" indent="-57086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583565" algn="l"/>
              </a:tabLst>
            </a:pPr>
            <a:r>
              <a:rPr dirty="0"/>
              <a:t>Strings</a:t>
            </a:r>
            <a:r>
              <a:rPr spc="245" dirty="0"/>
              <a:t> </a:t>
            </a:r>
            <a:r>
              <a:rPr dirty="0"/>
              <a:t>Can</a:t>
            </a:r>
            <a:r>
              <a:rPr spc="220" dirty="0"/>
              <a:t> </a:t>
            </a:r>
            <a:r>
              <a:rPr dirty="0"/>
              <a:t>Create</a:t>
            </a:r>
            <a:r>
              <a:rPr spc="204" dirty="0"/>
              <a:t> </a:t>
            </a:r>
            <a:r>
              <a:rPr dirty="0"/>
              <a:t>by</a:t>
            </a:r>
            <a:r>
              <a:rPr spc="200" dirty="0"/>
              <a:t> </a:t>
            </a:r>
            <a:r>
              <a:rPr dirty="0"/>
              <a:t>using</a:t>
            </a:r>
            <a:r>
              <a:rPr spc="220" dirty="0"/>
              <a:t> </a:t>
            </a:r>
            <a:r>
              <a:rPr dirty="0"/>
              <a:t>“Double</a:t>
            </a:r>
            <a:r>
              <a:rPr spc="235" dirty="0"/>
              <a:t> </a:t>
            </a:r>
            <a:r>
              <a:rPr dirty="0"/>
              <a:t>quotes”</a:t>
            </a:r>
            <a:r>
              <a:rPr spc="195" dirty="0"/>
              <a:t> </a:t>
            </a:r>
            <a:r>
              <a:rPr dirty="0"/>
              <a:t>and</a:t>
            </a:r>
            <a:r>
              <a:rPr spc="225" dirty="0"/>
              <a:t> </a:t>
            </a:r>
            <a:r>
              <a:rPr dirty="0"/>
              <a:t>‘Single</a:t>
            </a:r>
            <a:r>
              <a:rPr spc="229" dirty="0"/>
              <a:t> </a:t>
            </a:r>
            <a:r>
              <a:rPr spc="-10" dirty="0"/>
              <a:t>quotes’</a:t>
            </a:r>
          </a:p>
          <a:p>
            <a:pPr marL="583565" indent="-57086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583565" algn="l"/>
              </a:tabLst>
            </a:pPr>
            <a:r>
              <a:rPr dirty="0"/>
              <a:t>`#`</a:t>
            </a:r>
            <a:r>
              <a:rPr spc="114" dirty="0"/>
              <a:t> </a:t>
            </a:r>
            <a:r>
              <a:rPr dirty="0"/>
              <a:t>is</a:t>
            </a:r>
            <a:r>
              <a:rPr spc="145" dirty="0"/>
              <a:t> </a:t>
            </a:r>
            <a:r>
              <a:rPr dirty="0"/>
              <a:t>Used</a:t>
            </a:r>
            <a:r>
              <a:rPr spc="130" dirty="0"/>
              <a:t> </a:t>
            </a:r>
            <a:r>
              <a:rPr dirty="0"/>
              <a:t>For</a:t>
            </a:r>
            <a:r>
              <a:rPr spc="140" dirty="0"/>
              <a:t> </a:t>
            </a:r>
            <a:r>
              <a:rPr spc="-10" dirty="0"/>
              <a:t>Comments</a:t>
            </a:r>
          </a:p>
          <a:p>
            <a:pPr marL="583565" indent="-57086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583565" algn="l"/>
              </a:tabLst>
            </a:pPr>
            <a:r>
              <a:rPr dirty="0"/>
              <a:t>‘’’</a:t>
            </a:r>
            <a:r>
              <a:rPr spc="220" dirty="0"/>
              <a:t> </a:t>
            </a:r>
            <a:r>
              <a:rPr dirty="0"/>
              <a:t>Single</a:t>
            </a:r>
            <a:r>
              <a:rPr spc="280" dirty="0"/>
              <a:t> </a:t>
            </a:r>
            <a:r>
              <a:rPr dirty="0"/>
              <a:t>Quotes’’’</a:t>
            </a:r>
            <a:r>
              <a:rPr spc="200" dirty="0"/>
              <a:t> </a:t>
            </a:r>
            <a:r>
              <a:rPr dirty="0"/>
              <a:t>for</a:t>
            </a:r>
            <a:r>
              <a:rPr spc="250" dirty="0"/>
              <a:t> </a:t>
            </a:r>
            <a:r>
              <a:rPr dirty="0"/>
              <a:t>Multiline</a:t>
            </a:r>
            <a:r>
              <a:rPr spc="290" dirty="0"/>
              <a:t> </a:t>
            </a:r>
            <a:r>
              <a:rPr spc="-10" dirty="0"/>
              <a:t>Comment</a:t>
            </a:r>
          </a:p>
          <a:p>
            <a:pPr marL="583565" indent="-57086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583565" algn="l"/>
              </a:tabLst>
            </a:pPr>
            <a:r>
              <a:rPr dirty="0"/>
              <a:t>“””</a:t>
            </a:r>
            <a:r>
              <a:rPr spc="190" dirty="0"/>
              <a:t> </a:t>
            </a:r>
            <a:r>
              <a:rPr dirty="0"/>
              <a:t>Double</a:t>
            </a:r>
            <a:r>
              <a:rPr spc="204" dirty="0"/>
              <a:t> </a:t>
            </a:r>
            <a:r>
              <a:rPr dirty="0"/>
              <a:t>quotes</a:t>
            </a:r>
            <a:r>
              <a:rPr spc="190" dirty="0"/>
              <a:t> </a:t>
            </a:r>
            <a:r>
              <a:rPr dirty="0"/>
              <a:t>“””</a:t>
            </a:r>
            <a:r>
              <a:rPr spc="200" dirty="0"/>
              <a:t> </a:t>
            </a:r>
            <a:r>
              <a:rPr dirty="0"/>
              <a:t>for</a:t>
            </a:r>
            <a:r>
              <a:rPr spc="210" dirty="0"/>
              <a:t> </a:t>
            </a:r>
            <a:r>
              <a:rPr dirty="0"/>
              <a:t>Multiline</a:t>
            </a:r>
            <a:r>
              <a:rPr spc="245" dirty="0"/>
              <a:t> </a:t>
            </a:r>
            <a:r>
              <a:rPr spc="-10" dirty="0"/>
              <a:t>Comments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576943" y="5007355"/>
            <a:ext cx="409956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00"/>
              </a:spcBef>
              <a:tabLst>
                <a:tab pos="573405" algn="l"/>
                <a:tab pos="1166495" algn="l"/>
              </a:tabLst>
            </a:pPr>
            <a:r>
              <a:rPr sz="4800" spc="-50" dirty="0">
                <a:latin typeface="Calibri"/>
                <a:cs typeface="Calibri"/>
              </a:rPr>
              <a:t>S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50" dirty="0">
                <a:latin typeface="Calibri"/>
                <a:cs typeface="Calibri"/>
              </a:rPr>
              <a:t>=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30" dirty="0">
                <a:latin typeface="Calibri"/>
                <a:cs typeface="Calibri"/>
              </a:rPr>
              <a:t>“</a:t>
            </a:r>
            <a:r>
              <a:rPr sz="4800" spc="-490" dirty="0">
                <a:latin typeface="Calibri"/>
                <a:cs typeface="Calibri"/>
              </a:rPr>
              <a:t> </a:t>
            </a:r>
            <a:r>
              <a:rPr sz="4800" spc="570" dirty="0">
                <a:latin typeface="Calibri"/>
                <a:cs typeface="Calibri"/>
              </a:rPr>
              <a:t>102</a:t>
            </a:r>
            <a:r>
              <a:rPr sz="4800" spc="-25" dirty="0">
                <a:latin typeface="Calibri"/>
                <a:cs typeface="Calibri"/>
              </a:rPr>
              <a:t>5</a:t>
            </a:r>
            <a:r>
              <a:rPr sz="4800" spc="-484" dirty="0">
                <a:latin typeface="Calibri"/>
                <a:cs typeface="Calibri"/>
              </a:rPr>
              <a:t> </a:t>
            </a:r>
            <a:r>
              <a:rPr sz="4800" spc="-60" dirty="0">
                <a:latin typeface="Calibri"/>
                <a:cs typeface="Calibri"/>
              </a:rPr>
              <a:t>”</a:t>
            </a:r>
            <a:endParaRPr sz="4800">
              <a:latin typeface="Calibri"/>
              <a:cs typeface="Calibri"/>
            </a:endParaRPr>
          </a:p>
          <a:p>
            <a:pPr marR="198120" algn="ctr">
              <a:lnSpc>
                <a:spcPct val="100000"/>
              </a:lnSpc>
            </a:pPr>
            <a:r>
              <a:rPr sz="4800" spc="555" dirty="0">
                <a:latin typeface="Calibri"/>
                <a:cs typeface="Calibri"/>
              </a:rPr>
              <a:t>O</a:t>
            </a:r>
            <a:r>
              <a:rPr sz="4800" spc="-35" dirty="0">
                <a:latin typeface="Calibri"/>
                <a:cs typeface="Calibri"/>
              </a:rPr>
              <a:t>r</a:t>
            </a:r>
            <a:endParaRPr sz="4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tabLst>
                <a:tab pos="1332230" algn="l"/>
                <a:tab pos="1925320" algn="l"/>
              </a:tabLst>
            </a:pPr>
            <a:r>
              <a:rPr sz="4800" spc="595" dirty="0">
                <a:latin typeface="Calibri"/>
                <a:cs typeface="Calibri"/>
              </a:rPr>
              <a:t>S</a:t>
            </a:r>
            <a:r>
              <a:rPr sz="4800" dirty="0">
                <a:latin typeface="Calibri"/>
                <a:cs typeface="Calibri"/>
              </a:rPr>
              <a:t>_</a:t>
            </a:r>
            <a:r>
              <a:rPr sz="4800" spc="-495" dirty="0">
                <a:latin typeface="Calibri"/>
                <a:cs typeface="Calibri"/>
              </a:rPr>
              <a:t> </a:t>
            </a:r>
            <a:r>
              <a:rPr sz="4800" spc="-50" dirty="0">
                <a:latin typeface="Calibri"/>
                <a:cs typeface="Calibri"/>
              </a:rPr>
              <a:t>1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50" dirty="0">
                <a:latin typeface="Calibri"/>
                <a:cs typeface="Calibri"/>
              </a:rPr>
              <a:t>=</a:t>
            </a:r>
            <a:r>
              <a:rPr sz="4800" dirty="0">
                <a:latin typeface="Calibri"/>
                <a:cs typeface="Calibri"/>
              </a:rPr>
              <a:t>	</a:t>
            </a:r>
            <a:r>
              <a:rPr sz="4800" spc="-20" dirty="0">
                <a:latin typeface="Calibri"/>
                <a:cs typeface="Calibri"/>
              </a:rPr>
              <a:t>’</a:t>
            </a:r>
            <a:r>
              <a:rPr sz="4800" spc="-500" dirty="0">
                <a:latin typeface="Calibri"/>
                <a:cs typeface="Calibri"/>
              </a:rPr>
              <a:t> </a:t>
            </a:r>
            <a:r>
              <a:rPr sz="4800" spc="570" dirty="0">
                <a:latin typeface="Calibri"/>
                <a:cs typeface="Calibri"/>
              </a:rPr>
              <a:t>1</a:t>
            </a:r>
            <a:r>
              <a:rPr sz="4800" spc="-25" dirty="0">
                <a:latin typeface="Calibri"/>
                <a:cs typeface="Calibri"/>
              </a:rPr>
              <a:t>0</a:t>
            </a:r>
            <a:r>
              <a:rPr sz="4800" spc="-480" dirty="0">
                <a:latin typeface="Calibri"/>
                <a:cs typeface="Calibri"/>
              </a:rPr>
              <a:t> </a:t>
            </a:r>
            <a:r>
              <a:rPr sz="4800" spc="-20" dirty="0">
                <a:latin typeface="Calibri"/>
                <a:cs typeface="Calibri"/>
              </a:rPr>
              <a:t>.</a:t>
            </a:r>
            <a:r>
              <a:rPr sz="4800" spc="-495" dirty="0">
                <a:latin typeface="Calibri"/>
                <a:cs typeface="Calibri"/>
              </a:rPr>
              <a:t> </a:t>
            </a:r>
            <a:r>
              <a:rPr sz="4800" spc="570" dirty="0">
                <a:latin typeface="Calibri"/>
                <a:cs typeface="Calibri"/>
              </a:rPr>
              <a:t>2</a:t>
            </a:r>
            <a:r>
              <a:rPr sz="4800" spc="-25" dirty="0">
                <a:latin typeface="Calibri"/>
                <a:cs typeface="Calibri"/>
              </a:rPr>
              <a:t>5</a:t>
            </a:r>
            <a:r>
              <a:rPr sz="4800" spc="-480" dirty="0">
                <a:latin typeface="Calibri"/>
                <a:cs typeface="Calibri"/>
              </a:rPr>
              <a:t> </a:t>
            </a:r>
            <a:r>
              <a:rPr sz="4800" spc="-50" dirty="0">
                <a:latin typeface="Calibri"/>
                <a:cs typeface="Calibri"/>
              </a:rPr>
              <a:t>’</a:t>
            </a:r>
            <a:endParaRPr sz="4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6770" y="222249"/>
            <a:ext cx="2160270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-10" dirty="0"/>
              <a:t>Index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1151940" y="3087750"/>
            <a:ext cx="43319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latin typeface="Calibri"/>
                <a:cs typeface="Calibri"/>
              </a:rPr>
              <a:t>S</a:t>
            </a:r>
            <a:r>
              <a:rPr sz="4000" spc="-15" dirty="0">
                <a:latin typeface="Calibri"/>
                <a:cs typeface="Calibri"/>
              </a:rPr>
              <a:t> </a:t>
            </a:r>
            <a:r>
              <a:rPr sz="4000" dirty="0">
                <a:latin typeface="Calibri"/>
                <a:cs typeface="Calibri"/>
              </a:rPr>
              <a:t>=</a:t>
            </a:r>
            <a:r>
              <a:rPr sz="4000" spc="-1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“Clientoclarify.ai”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13889" y="1670050"/>
            <a:ext cx="7842250" cy="802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12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nothing</a:t>
            </a:r>
            <a:r>
              <a:rPr sz="2550" spc="-12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but</a:t>
            </a:r>
            <a:r>
              <a:rPr sz="2550" spc="-114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80" dirty="0">
                <a:solidFill>
                  <a:srgbClr val="4D5254"/>
                </a:solidFill>
                <a:latin typeface="Tahoma"/>
                <a:cs typeface="Tahoma"/>
              </a:rPr>
              <a:t>Position</a:t>
            </a:r>
            <a:r>
              <a:rPr sz="2550" spc="-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particular</a:t>
            </a:r>
            <a:r>
              <a:rPr sz="2550" spc="-11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1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otherwise</a:t>
            </a:r>
            <a:r>
              <a:rPr sz="2550" spc="-1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call</a:t>
            </a:r>
            <a:r>
              <a:rPr sz="2550" spc="-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it</a:t>
            </a:r>
            <a:r>
              <a:rPr sz="2550" spc="-1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1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Indexing</a:t>
            </a:r>
            <a:r>
              <a:rPr sz="2550" spc="-1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1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Select</a:t>
            </a:r>
            <a:r>
              <a:rPr sz="2550" spc="-1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the</a:t>
            </a:r>
            <a:r>
              <a:rPr sz="2550" spc="-1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Data.</a:t>
            </a:r>
            <a:endParaRPr sz="255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362200" y="4527550"/>
          <a:ext cx="11809724" cy="6242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4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624205">
                <a:tc>
                  <a:txBody>
                    <a:bodyPr/>
                    <a:lstStyle/>
                    <a:p>
                      <a:pPr marL="227329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C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L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I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E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N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T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O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796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C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L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A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R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I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F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Y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.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907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A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3500" spc="-50" dirty="0">
                          <a:latin typeface="Calibri"/>
                          <a:cs typeface="Calibri"/>
                        </a:rPr>
                        <a:t>I</a:t>
                      </a:r>
                      <a:endParaRPr sz="35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362200" y="5273547"/>
          <a:ext cx="11809724" cy="548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4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480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0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1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2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3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4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5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6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7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8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50" dirty="0">
                          <a:latin typeface="Calibri"/>
                          <a:cs typeface="Calibri"/>
                        </a:rPr>
                        <a:t>9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10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11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12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13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14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15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15367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3000" spc="-25" dirty="0">
                          <a:latin typeface="Calibri"/>
                          <a:cs typeface="Calibri"/>
                        </a:rPr>
                        <a:t>16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495096" y="6135700"/>
            <a:ext cx="370395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latin typeface="Calibri"/>
                <a:cs typeface="Calibri"/>
              </a:rPr>
              <a:t>Positive</a:t>
            </a:r>
            <a:r>
              <a:rPr sz="4000" spc="-150" dirty="0">
                <a:latin typeface="Calibri"/>
                <a:cs typeface="Calibri"/>
              </a:rPr>
              <a:t> </a:t>
            </a:r>
            <a:r>
              <a:rPr sz="4000" dirty="0">
                <a:latin typeface="Calibri"/>
                <a:cs typeface="Calibri"/>
              </a:rPr>
              <a:t>Index</a:t>
            </a:r>
            <a:r>
              <a:rPr sz="4000" spc="-150" dirty="0">
                <a:latin typeface="Calibri"/>
                <a:cs typeface="Calibri"/>
              </a:rPr>
              <a:t> </a:t>
            </a:r>
            <a:r>
              <a:rPr sz="4000" spc="-25" dirty="0">
                <a:latin typeface="Calibri"/>
                <a:cs typeface="Calibri"/>
              </a:rPr>
              <a:t>+ve</a:t>
            </a:r>
            <a:endParaRPr sz="4000">
              <a:latin typeface="Calibri"/>
              <a:cs typeface="Calibri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362200" y="3883914"/>
          <a:ext cx="11809724" cy="548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4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46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9469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4800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17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16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15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14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13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12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11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2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10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13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9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13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8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7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6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5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4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2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300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3000" spc="-5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3000">
                        <a:latin typeface="Calibri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10830306" y="3129787"/>
            <a:ext cx="381190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latin typeface="Calibri"/>
                <a:cs typeface="Calibri"/>
              </a:rPr>
              <a:t>Nagative</a:t>
            </a:r>
            <a:r>
              <a:rPr sz="4000" spc="-170" dirty="0">
                <a:latin typeface="Calibri"/>
                <a:cs typeface="Calibri"/>
              </a:rPr>
              <a:t> </a:t>
            </a:r>
            <a:r>
              <a:rPr sz="4000" dirty="0">
                <a:latin typeface="Calibri"/>
                <a:cs typeface="Calibri"/>
              </a:rPr>
              <a:t>Index</a:t>
            </a:r>
            <a:r>
              <a:rPr sz="4000" spc="-160" dirty="0">
                <a:latin typeface="Calibri"/>
                <a:cs typeface="Calibri"/>
              </a:rPr>
              <a:t> </a:t>
            </a:r>
            <a:r>
              <a:rPr sz="4000" spc="-20" dirty="0">
                <a:latin typeface="Calibri"/>
                <a:cs typeface="Calibri"/>
              </a:rPr>
              <a:t>-</a:t>
            </a:r>
            <a:r>
              <a:rPr sz="4000" spc="-25" dirty="0">
                <a:latin typeface="Calibri"/>
                <a:cs typeface="Calibri"/>
              </a:rPr>
              <a:t>ve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5"/>
              </a:spcBef>
            </a:pPr>
            <a:r>
              <a:rPr sz="6450" spc="-114" dirty="0"/>
              <a:t>Let's</a:t>
            </a:r>
            <a:r>
              <a:rPr sz="6450" spc="-985" dirty="0"/>
              <a:t> </a:t>
            </a:r>
            <a:r>
              <a:rPr sz="6450" spc="-155" dirty="0"/>
              <a:t>practice!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5385053" y="4522723"/>
            <a:ext cx="4681220" cy="369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76855" algn="l"/>
                <a:tab pos="3330575" algn="l"/>
              </a:tabLst>
            </a:pPr>
            <a:r>
              <a:rPr sz="2250" b="1" spc="229" dirty="0">
                <a:solidFill>
                  <a:srgbClr val="3B4251"/>
                </a:solidFill>
                <a:latin typeface="Trebuchet MS"/>
                <a:cs typeface="Trebuchet MS"/>
              </a:rPr>
              <a:t>INTR</a:t>
            </a:r>
            <a:r>
              <a:rPr sz="2250" b="1" spc="-42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80" dirty="0">
                <a:solidFill>
                  <a:srgbClr val="3B4251"/>
                </a:solidFill>
                <a:latin typeface="Trebuchet MS"/>
                <a:cs typeface="Trebuchet MS"/>
              </a:rPr>
              <a:t>ODU</a:t>
            </a:r>
            <a:r>
              <a:rPr sz="2250" b="1" spc="-430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345" dirty="0">
                <a:solidFill>
                  <a:srgbClr val="3B4251"/>
                </a:solidFill>
                <a:latin typeface="Trebuchet MS"/>
                <a:cs typeface="Trebuchet MS"/>
              </a:rPr>
              <a:t>CTION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25" dirty="0">
                <a:solidFill>
                  <a:srgbClr val="3B4251"/>
                </a:solidFill>
                <a:latin typeface="Trebuchet MS"/>
                <a:cs typeface="Trebuchet MS"/>
              </a:rPr>
              <a:t>TO</a:t>
            </a:r>
            <a:r>
              <a:rPr sz="2250" b="1" dirty="0">
                <a:solidFill>
                  <a:srgbClr val="3B4251"/>
                </a:solidFill>
                <a:latin typeface="Trebuchet MS"/>
                <a:cs typeface="Trebuchet MS"/>
              </a:rPr>
              <a:t>	</a:t>
            </a:r>
            <a:r>
              <a:rPr sz="2250" b="1" spc="165" dirty="0">
                <a:solidFill>
                  <a:srgbClr val="3B4251"/>
                </a:solidFill>
                <a:latin typeface="Trebuchet MS"/>
                <a:cs typeface="Trebuchet MS"/>
              </a:rPr>
              <a:t>PYTH</a:t>
            </a:r>
            <a:r>
              <a:rPr sz="2250" b="1" spc="-434" dirty="0">
                <a:solidFill>
                  <a:srgbClr val="3B4251"/>
                </a:solidFill>
                <a:latin typeface="Trebuchet MS"/>
                <a:cs typeface="Trebuchet MS"/>
              </a:rPr>
              <a:t> </a:t>
            </a:r>
            <a:r>
              <a:rPr sz="2250" b="1" spc="415" dirty="0">
                <a:solidFill>
                  <a:srgbClr val="3B4251"/>
                </a:solidFill>
                <a:latin typeface="Trebuchet MS"/>
                <a:cs typeface="Trebuchet MS"/>
              </a:rPr>
              <a:t>ON</a:t>
            </a:r>
            <a:endParaRPr sz="22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1212" y="450849"/>
            <a:ext cx="143573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30" dirty="0"/>
              <a:t>List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661212" y="1410817"/>
            <a:ext cx="14121130" cy="17741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499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sequenced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collection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different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objects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such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integers,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strings,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Bool,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Float,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complex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other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The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address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each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called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.</a:t>
            </a:r>
            <a:endParaRPr sz="25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082" y="905875"/>
            <a:ext cx="14429822" cy="78571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1212" y="450849"/>
            <a:ext cx="1435735" cy="1009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450" spc="30" dirty="0"/>
              <a:t>List</a:t>
            </a:r>
            <a:endParaRPr sz="6450"/>
          </a:p>
        </p:txBody>
      </p:sp>
      <p:sp>
        <p:nvSpPr>
          <p:cNvPr id="3" name="object 3"/>
          <p:cNvSpPr txBox="1"/>
          <p:nvPr/>
        </p:nvSpPr>
        <p:spPr>
          <a:xfrm>
            <a:off x="661212" y="1410817"/>
            <a:ext cx="14121130" cy="2356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499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8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sequenced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collection</a:t>
            </a:r>
            <a:r>
              <a:rPr sz="2550" spc="-2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7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different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objects</a:t>
            </a:r>
            <a:r>
              <a:rPr sz="2550" spc="-7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such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integers,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strings,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Bool,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Float,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complex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other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20" dirty="0">
                <a:solidFill>
                  <a:srgbClr val="4D5254"/>
                </a:solidFill>
                <a:latin typeface="Tahoma"/>
                <a:cs typeface="Tahoma"/>
              </a:rPr>
              <a:t>well.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The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address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of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each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element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list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called</a:t>
            </a:r>
            <a:r>
              <a:rPr sz="2550" spc="-3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b="1" spc="-1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.</a:t>
            </a:r>
            <a:endParaRPr sz="2550">
              <a:latin typeface="Tahoma"/>
              <a:cs typeface="Tahoma"/>
            </a:endParaRPr>
          </a:p>
          <a:p>
            <a:pPr marL="299085" indent="-286385">
              <a:lnSpc>
                <a:spcPct val="100000"/>
              </a:lnSpc>
              <a:spcBef>
                <a:spcPts val="1525"/>
              </a:spcBef>
              <a:buFont typeface="Arial MT"/>
              <a:buChar char="•"/>
              <a:tabLst>
                <a:tab pos="299085" algn="l"/>
              </a:tabLst>
            </a:pP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index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(Data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Selection)</a:t>
            </a:r>
            <a:r>
              <a:rPr sz="2550" spc="-3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is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used</a:t>
            </a:r>
            <a:r>
              <a:rPr sz="2550" spc="-4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access</a:t>
            </a:r>
            <a:r>
              <a:rPr sz="2550" spc="-5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and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refer</a:t>
            </a:r>
            <a:r>
              <a:rPr sz="2550" spc="-5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to</a:t>
            </a:r>
            <a:r>
              <a:rPr sz="2550" spc="-6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Element/items</a:t>
            </a:r>
            <a:r>
              <a:rPr sz="2550" spc="-40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within</a:t>
            </a:r>
            <a:r>
              <a:rPr sz="2550" spc="-1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dirty="0">
                <a:solidFill>
                  <a:srgbClr val="4D5254"/>
                </a:solidFill>
                <a:latin typeface="Tahoma"/>
                <a:cs typeface="Tahoma"/>
              </a:rPr>
              <a:t>a</a:t>
            </a:r>
            <a:r>
              <a:rPr sz="2550" spc="-65" dirty="0">
                <a:solidFill>
                  <a:srgbClr val="4D5254"/>
                </a:solidFill>
                <a:latin typeface="Tahoma"/>
                <a:cs typeface="Tahoma"/>
              </a:rPr>
              <a:t> </a:t>
            </a:r>
            <a:r>
              <a:rPr sz="2550" spc="-10" dirty="0">
                <a:solidFill>
                  <a:srgbClr val="4D5254"/>
                </a:solidFill>
                <a:latin typeface="Tahoma"/>
                <a:cs typeface="Tahoma"/>
              </a:rPr>
              <a:t>list.</a:t>
            </a:r>
            <a:endParaRPr sz="25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1512</Words>
  <Application>Microsoft Office PowerPoint</Application>
  <PresentationFormat>Custom</PresentationFormat>
  <Paragraphs>267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 MT</vt:lpstr>
      <vt:lpstr>Calibri</vt:lpstr>
      <vt:lpstr>Courier New</vt:lpstr>
      <vt:lpstr>Lucida Sans Unicode</vt:lpstr>
      <vt:lpstr>Tahoma</vt:lpstr>
      <vt:lpstr>Trebuchet MS</vt:lpstr>
      <vt:lpstr>Office Theme</vt:lpstr>
      <vt:lpstr>Python Strings and Data Structures</vt:lpstr>
      <vt:lpstr>Problem Data Science: many data points Height of entire family</vt:lpstr>
      <vt:lpstr>Python DataTypes</vt:lpstr>
      <vt:lpstr>Strings</vt:lpstr>
      <vt:lpstr>Index</vt:lpstr>
      <vt:lpstr>Let's practice!</vt:lpstr>
      <vt:lpstr>List</vt:lpstr>
      <vt:lpstr>PowerPoint Presentation</vt:lpstr>
      <vt:lpstr>List</vt:lpstr>
      <vt:lpstr>PowerPoint Presentation</vt:lpstr>
      <vt:lpstr>List</vt:lpstr>
      <vt:lpstr>List</vt:lpstr>
      <vt:lpstr>Python List</vt:lpstr>
      <vt:lpstr>Python List</vt:lpstr>
      <vt:lpstr>List type</vt:lpstr>
      <vt:lpstr>Let's practice!</vt:lpstr>
      <vt:lpstr>Subsetting Lists</vt:lpstr>
      <vt:lpstr>Subsetting lists</vt:lpstr>
      <vt:lpstr>Subsetting lists</vt:lpstr>
      <vt:lpstr>Subsetting lists</vt:lpstr>
      <vt:lpstr>List slicing</vt:lpstr>
      <vt:lpstr>List slicing</vt:lpstr>
      <vt:lpstr>Let's practice!</vt:lpstr>
      <vt:lpstr>Manipulating Lists</vt:lpstr>
      <vt:lpstr>List Manipulation</vt:lpstr>
      <vt:lpstr>Changing list elements</vt:lpstr>
      <vt:lpstr>Adding andremoving elements</vt:lpstr>
      <vt:lpstr>PowerPoint Presentation</vt:lpstr>
      <vt:lpstr>Behind the scenes (1)</vt:lpstr>
      <vt:lpstr>Behind the scenes (1)</vt:lpstr>
      <vt:lpstr>Behind the scenes (1)</vt:lpstr>
      <vt:lpstr>PowerPoint Presentation</vt:lpstr>
      <vt:lpstr>Behind the scenes (2)</vt:lpstr>
      <vt:lpstr>Behind the scenes (2)</vt:lpstr>
      <vt:lpstr>Let's practice!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Lists</dc:title>
  <dc:creator>REDDY PRASADE</dc:creator>
  <cp:lastModifiedBy>Admin</cp:lastModifiedBy>
  <cp:revision>7</cp:revision>
  <dcterms:created xsi:type="dcterms:W3CDTF">2025-07-01T16:08:46Z</dcterms:created>
  <dcterms:modified xsi:type="dcterms:W3CDTF">2025-07-04T19:07:10Z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2020-09-16T00:00:00Z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2025-07-01T00:00:00Z</vt:filetime>
  </property>
  <property fmtid="{D5CDD505-2E9C-101B-9397-08002B2CF9AE}" pid="5" name="Producer">
    <vt:lpwstr>Microsoft® PowerPoint® 2019</vt:lpwstr>
  </property>
</Properties>
</file>