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29385-731B-7B07-93C5-F5BA075196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Python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E25B06-1A8F-89F1-6C0F-23330CD83F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Functions, Modules, Packages and Libraries</a:t>
            </a:r>
          </a:p>
        </p:txBody>
      </p:sp>
    </p:spTree>
    <p:extLst>
      <p:ext uri="{BB962C8B-B14F-4D97-AF65-F5344CB8AC3E}">
        <p14:creationId xmlns:p14="http://schemas.microsoft.com/office/powerpoint/2010/main" val="279781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5CC68-4901-80A1-54A8-E5C84EEF3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707A2-F6DD-4F35-D907-3F18B9D4E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function is a block of reusable code that performs a specific task</a:t>
            </a:r>
          </a:p>
          <a:p>
            <a:r>
              <a:rPr lang="en-US" dirty="0"/>
              <a:t>We can write our own functions using def or use built-in functions like print() , </a:t>
            </a:r>
            <a:r>
              <a:rPr lang="en-US" dirty="0" err="1"/>
              <a:t>len</a:t>
            </a:r>
            <a:r>
              <a:rPr lang="en-US" dirty="0"/>
              <a:t>() etc.</a:t>
            </a:r>
          </a:p>
        </p:txBody>
      </p:sp>
    </p:spTree>
    <p:extLst>
      <p:ext uri="{BB962C8B-B14F-4D97-AF65-F5344CB8AC3E}">
        <p14:creationId xmlns:p14="http://schemas.microsoft.com/office/powerpoint/2010/main" val="1253057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0816-C910-0028-487F-092A094C3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61" y="1225973"/>
            <a:ext cx="9601196" cy="861908"/>
          </a:xfrm>
        </p:spPr>
        <p:txBody>
          <a:bodyPr/>
          <a:lstStyle/>
          <a:p>
            <a:r>
              <a:rPr lang="en-US" dirty="0"/>
              <a:t>Modules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1167D-3880-6BD5-2C57-16EB047E8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724571"/>
            <a:ext cx="9601196" cy="3318936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 module is a single .</a:t>
            </a:r>
            <a:r>
              <a:rPr lang="en-US" sz="2000" dirty="0" err="1"/>
              <a:t>py</a:t>
            </a:r>
            <a:r>
              <a:rPr lang="en-US" sz="2000" dirty="0"/>
              <a:t> file that contains python code- could be functions, classes, or variables, which can be reused on other Python scripts using ‘import’</a:t>
            </a:r>
          </a:p>
          <a:p>
            <a:pPr marL="0" indent="0">
              <a:buNone/>
            </a:pPr>
            <a:r>
              <a:rPr lang="en-US" sz="2000" dirty="0"/>
              <a:t>For instance, there is a file named as math_utils.py containing the following function:</a:t>
            </a:r>
          </a:p>
          <a:p>
            <a:pPr marL="0" indent="0">
              <a:buNone/>
            </a:pPr>
            <a:r>
              <a:rPr lang="en-US" sz="2000" dirty="0"/>
              <a:t>Def add(</a:t>
            </a:r>
            <a:r>
              <a:rPr lang="en-US" sz="2000" dirty="0" err="1"/>
              <a:t>a,b</a:t>
            </a:r>
            <a:r>
              <a:rPr lang="en-US" sz="2000" dirty="0"/>
              <a:t>):</a:t>
            </a:r>
          </a:p>
          <a:p>
            <a:pPr marL="0" indent="0">
              <a:buNone/>
            </a:pPr>
            <a:r>
              <a:rPr lang="en-US" sz="2000" dirty="0"/>
              <a:t>	return a + b</a:t>
            </a:r>
          </a:p>
          <a:p>
            <a:pPr marL="0" indent="0">
              <a:buNone/>
            </a:pPr>
            <a:r>
              <a:rPr lang="en-US" sz="2000" dirty="0"/>
              <a:t>We can use this file in another file like:</a:t>
            </a:r>
          </a:p>
          <a:p>
            <a:pPr marL="0" indent="0">
              <a:buNone/>
            </a:pPr>
            <a:r>
              <a:rPr lang="en-US" sz="2000" dirty="0"/>
              <a:t>import </a:t>
            </a:r>
            <a:r>
              <a:rPr lang="en-US" sz="2000" dirty="0" err="1"/>
              <a:t>math_utils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Print(</a:t>
            </a:r>
            <a:r>
              <a:rPr lang="en-US" sz="2000" dirty="0" err="1"/>
              <a:t>math_utils.add</a:t>
            </a:r>
            <a:r>
              <a:rPr lang="en-US" sz="2000" dirty="0"/>
              <a:t>(2,3))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860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76699-6EF0-6123-DEC7-CA94B8FF3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E03939-9DA9-A905-1ECB-91C890F40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directory that contains multiple modules and has an __init__.py file (can be empty) to mark it as a package.</a:t>
            </a:r>
          </a:p>
          <a:p>
            <a:r>
              <a:rPr lang="en-US" dirty="0"/>
              <a:t>It is like a folder of related modules, possibly with sub packages too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AD3266-8F49-149B-926C-F67035E46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488" y="3976572"/>
            <a:ext cx="2203232" cy="21702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4D26914-E8B1-BE60-899C-AE579A669C63}"/>
              </a:ext>
            </a:extLst>
          </p:cNvPr>
          <p:cNvSpPr txBox="1"/>
          <p:nvPr/>
        </p:nvSpPr>
        <p:spPr>
          <a:xfrm>
            <a:off x="5638800" y="4328160"/>
            <a:ext cx="3794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Here, </a:t>
            </a:r>
            <a:r>
              <a:rPr lang="en-US" dirty="0" err="1"/>
              <a:t>numpy</a:t>
            </a:r>
            <a:r>
              <a:rPr lang="en-US" dirty="0"/>
              <a:t> is a package with sub packages like core and </a:t>
            </a:r>
            <a:r>
              <a:rPr lang="en-US" dirty="0" err="1"/>
              <a:t>linalg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3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EB7D7-F8A4-6C5E-F2BF-6211B604F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8D096-E2B6-4DDF-A4C1-DCB5B8EF4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Collection of packages and modules designed to perform specific tasks.</a:t>
            </a:r>
          </a:p>
          <a:p>
            <a:r>
              <a:rPr lang="en-US" dirty="0"/>
              <a:t>For example: NumPy, Pandas</a:t>
            </a:r>
          </a:p>
          <a:p>
            <a:r>
              <a:rPr lang="en-US" dirty="0"/>
              <a:t>NumPy is a library for numerical computing</a:t>
            </a:r>
          </a:p>
          <a:p>
            <a:r>
              <a:rPr lang="en-US" dirty="0"/>
              <a:t>It includes packages and modules like </a:t>
            </a:r>
            <a:r>
              <a:rPr lang="en-US" dirty="0" err="1"/>
              <a:t>numpy.linalg</a:t>
            </a:r>
            <a:r>
              <a:rPr lang="en-US" dirty="0"/>
              <a:t>, </a:t>
            </a:r>
            <a:r>
              <a:rPr lang="en-US" dirty="0" err="1"/>
              <a:t>numpy.fft</a:t>
            </a:r>
            <a:r>
              <a:rPr lang="en-US" dirty="0"/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938139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B0A75-141E-2CBC-17C0-1BFBF1973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representation of the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B02A8-B3DF-7DD1-7C0E-28C460DA1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0" y="624840"/>
            <a:ext cx="10302237" cy="5251028"/>
          </a:xfrm>
        </p:spPr>
        <p:txBody>
          <a:bodyPr/>
          <a:lstStyle/>
          <a:p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937D5F-8435-2F69-4F5E-6E2B52234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320" y="624840"/>
            <a:ext cx="6339840" cy="521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581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</TotalTime>
  <Words>232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Garamond</vt:lpstr>
      <vt:lpstr>Organic</vt:lpstr>
      <vt:lpstr>Python</vt:lpstr>
      <vt:lpstr>Functions</vt:lpstr>
      <vt:lpstr>Modules</vt:lpstr>
      <vt:lpstr>Package</vt:lpstr>
      <vt:lpstr>Library</vt:lpstr>
      <vt:lpstr>Visual representation of the hierarchy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Debadrita Banerjee</dc:creator>
  <cp:lastModifiedBy>Admin</cp:lastModifiedBy>
  <cp:revision>1</cp:revision>
  <dcterms:created xsi:type="dcterms:W3CDTF">2025-07-06T10:18:53Z</dcterms:created>
  <dcterms:modified xsi:type="dcterms:W3CDTF">2025-07-06T13:14:50Z</dcterms:modified>
</cp:coreProperties>
</file>