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</p:sldIdLst>
  <p:sldSz cx="15557500" cy="8763000"/>
  <p:notesSz cx="15557500" cy="8763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763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205983" y="3314446"/>
            <a:ext cx="5145532" cy="10096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150" b="1" i="0">
                <a:solidFill>
                  <a:srgbClr val="3B425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333625" y="4907280"/>
            <a:ext cx="10890250" cy="2190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21212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50" b="1" i="0">
                <a:solidFill>
                  <a:srgbClr val="3B425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1212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50" b="1" i="0">
                <a:solidFill>
                  <a:srgbClr val="3B425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233932" y="1488186"/>
            <a:ext cx="5198745" cy="44151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012112" y="2015490"/>
            <a:ext cx="6767512" cy="5783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50" b="1" i="0">
                <a:solidFill>
                  <a:srgbClr val="3B425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0161" y="292099"/>
            <a:ext cx="5405120" cy="810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150" b="1" i="0">
                <a:solidFill>
                  <a:srgbClr val="3B425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00371" y="2573553"/>
            <a:ext cx="9944100" cy="25863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21212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289550" y="8149590"/>
            <a:ext cx="4978400" cy="438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77875" y="8149590"/>
            <a:ext cx="3578225" cy="438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201400" y="8149590"/>
            <a:ext cx="3578225" cy="438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ython.org/downloads/" TargetMode="External"/><Relationship Id="rId2" Type="http://schemas.openxmlformats.org/officeDocument/2006/relationships/hyperlink" Target="https://www.python.org/downloads/%7B%7B6%7D%7D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python-release-cycle.glitch.me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37761" y="2643136"/>
            <a:ext cx="10243820" cy="2776855"/>
          </a:xfrm>
          <a:prstGeom prst="rect">
            <a:avLst/>
          </a:prstGeom>
        </p:spPr>
        <p:txBody>
          <a:bodyPr vert="horz" wrap="square" lIns="0" tIns="2413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00"/>
              </a:spcBef>
            </a:pPr>
            <a:r>
              <a:rPr sz="8000" b="0" dirty="0">
                <a:solidFill>
                  <a:srgbClr val="000000"/>
                </a:solidFill>
                <a:latin typeface="Tahoma"/>
                <a:cs typeface="Tahoma"/>
              </a:rPr>
              <a:t>Introduction</a:t>
            </a:r>
            <a:r>
              <a:rPr sz="8000" b="0" spc="-260" dirty="0">
                <a:solidFill>
                  <a:srgbClr val="000000"/>
                </a:solidFill>
                <a:latin typeface="Tahoma"/>
                <a:cs typeface="Tahoma"/>
              </a:rPr>
              <a:t> </a:t>
            </a:r>
            <a:r>
              <a:rPr sz="8000" b="0" spc="204" dirty="0">
                <a:solidFill>
                  <a:srgbClr val="000000"/>
                </a:solidFill>
                <a:latin typeface="Tahoma"/>
                <a:cs typeface="Tahoma"/>
              </a:rPr>
              <a:t>to</a:t>
            </a:r>
            <a:r>
              <a:rPr sz="8000" b="0" spc="-254" dirty="0">
                <a:solidFill>
                  <a:srgbClr val="000000"/>
                </a:solidFill>
                <a:latin typeface="Tahoma"/>
                <a:cs typeface="Tahoma"/>
              </a:rPr>
              <a:t> </a:t>
            </a:r>
            <a:r>
              <a:rPr sz="8000" b="0" spc="65" dirty="0">
                <a:solidFill>
                  <a:srgbClr val="000000"/>
                </a:solidFill>
                <a:latin typeface="Tahoma"/>
                <a:cs typeface="Tahoma"/>
              </a:rPr>
              <a:t>Python</a:t>
            </a:r>
            <a:endParaRPr sz="8000" dirty="0">
              <a:latin typeface="Tahoma"/>
              <a:cs typeface="Tahoma"/>
            </a:endParaRPr>
          </a:p>
          <a:p>
            <a:pPr marR="90805" algn="ctr">
              <a:lnSpc>
                <a:spcPct val="100000"/>
              </a:lnSpc>
              <a:spcBef>
                <a:spcPts val="1620"/>
              </a:spcBef>
            </a:pPr>
            <a:endParaRPr sz="7200" dirty="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825495" y="3086100"/>
            <a:ext cx="982980" cy="982980"/>
            <a:chOff x="2825495" y="3086100"/>
            <a:chExt cx="982980" cy="982980"/>
          </a:xfrm>
        </p:grpSpPr>
        <p:sp>
          <p:nvSpPr>
            <p:cNvPr id="4" name="object 4"/>
            <p:cNvSpPr/>
            <p:nvPr/>
          </p:nvSpPr>
          <p:spPr>
            <a:xfrm>
              <a:off x="2825496" y="3086099"/>
              <a:ext cx="982980" cy="981710"/>
            </a:xfrm>
            <a:custGeom>
              <a:avLst/>
              <a:gdLst/>
              <a:ahLst/>
              <a:cxnLst/>
              <a:rect l="l" t="t" r="r" b="b"/>
              <a:pathLst>
                <a:path w="982979" h="981710">
                  <a:moveTo>
                    <a:pt x="982980" y="490093"/>
                  </a:moveTo>
                  <a:lnTo>
                    <a:pt x="975741" y="406273"/>
                  </a:lnTo>
                  <a:lnTo>
                    <a:pt x="965200" y="359283"/>
                  </a:lnTo>
                  <a:lnTo>
                    <a:pt x="950087" y="313563"/>
                  </a:lnTo>
                  <a:lnTo>
                    <a:pt x="924941" y="258953"/>
                  </a:lnTo>
                  <a:lnTo>
                    <a:pt x="913003" y="238760"/>
                  </a:lnTo>
                  <a:lnTo>
                    <a:pt x="906780" y="227330"/>
                  </a:lnTo>
                  <a:lnTo>
                    <a:pt x="900176" y="217170"/>
                  </a:lnTo>
                  <a:lnTo>
                    <a:pt x="863600" y="170180"/>
                  </a:lnTo>
                  <a:lnTo>
                    <a:pt x="830326" y="134620"/>
                  </a:lnTo>
                  <a:lnTo>
                    <a:pt x="821563" y="127000"/>
                  </a:lnTo>
                  <a:lnTo>
                    <a:pt x="812546" y="118110"/>
                  </a:lnTo>
                  <a:lnTo>
                    <a:pt x="744093" y="69850"/>
                  </a:lnTo>
                  <a:lnTo>
                    <a:pt x="701675" y="46990"/>
                  </a:lnTo>
                  <a:lnTo>
                    <a:pt x="634111" y="20320"/>
                  </a:lnTo>
                  <a:lnTo>
                    <a:pt x="622554" y="17780"/>
                  </a:lnTo>
                  <a:lnTo>
                    <a:pt x="610870" y="13970"/>
                  </a:lnTo>
                  <a:lnTo>
                    <a:pt x="575564" y="6350"/>
                  </a:lnTo>
                  <a:lnTo>
                    <a:pt x="563626" y="5080"/>
                  </a:lnTo>
                  <a:lnTo>
                    <a:pt x="551688" y="2540"/>
                  </a:lnTo>
                  <a:lnTo>
                    <a:pt x="539623" y="1270"/>
                  </a:lnTo>
                  <a:lnTo>
                    <a:pt x="527685" y="1270"/>
                  </a:lnTo>
                  <a:lnTo>
                    <a:pt x="515620" y="0"/>
                  </a:lnTo>
                  <a:lnTo>
                    <a:pt x="467347" y="0"/>
                  </a:lnTo>
                  <a:lnTo>
                    <a:pt x="455282" y="1270"/>
                  </a:lnTo>
                  <a:lnTo>
                    <a:pt x="443357" y="1270"/>
                  </a:lnTo>
                  <a:lnTo>
                    <a:pt x="431292" y="2540"/>
                  </a:lnTo>
                  <a:lnTo>
                    <a:pt x="419354" y="5080"/>
                  </a:lnTo>
                  <a:lnTo>
                    <a:pt x="407416" y="6350"/>
                  </a:lnTo>
                  <a:lnTo>
                    <a:pt x="372110" y="13970"/>
                  </a:lnTo>
                  <a:lnTo>
                    <a:pt x="360426" y="17780"/>
                  </a:lnTo>
                  <a:lnTo>
                    <a:pt x="314579" y="31750"/>
                  </a:lnTo>
                  <a:lnTo>
                    <a:pt x="259842" y="57150"/>
                  </a:lnTo>
                  <a:lnTo>
                    <a:pt x="208534" y="88900"/>
                  </a:lnTo>
                  <a:lnTo>
                    <a:pt x="198755" y="96520"/>
                  </a:lnTo>
                  <a:lnTo>
                    <a:pt x="189103" y="102870"/>
                  </a:lnTo>
                  <a:lnTo>
                    <a:pt x="170434" y="118110"/>
                  </a:lnTo>
                  <a:lnTo>
                    <a:pt x="135509" y="152400"/>
                  </a:lnTo>
                  <a:lnTo>
                    <a:pt x="104013" y="187960"/>
                  </a:lnTo>
                  <a:lnTo>
                    <a:pt x="89662" y="208280"/>
                  </a:lnTo>
                  <a:lnTo>
                    <a:pt x="82804" y="217170"/>
                  </a:lnTo>
                  <a:lnTo>
                    <a:pt x="76200" y="227330"/>
                  </a:lnTo>
                  <a:lnTo>
                    <a:pt x="69977" y="238760"/>
                  </a:lnTo>
                  <a:lnTo>
                    <a:pt x="63881" y="248793"/>
                  </a:lnTo>
                  <a:lnTo>
                    <a:pt x="42164" y="291973"/>
                  </a:lnTo>
                  <a:lnTo>
                    <a:pt x="14732" y="370713"/>
                  </a:lnTo>
                  <a:lnTo>
                    <a:pt x="3683" y="430403"/>
                  </a:lnTo>
                  <a:lnTo>
                    <a:pt x="127" y="478663"/>
                  </a:lnTo>
                  <a:lnTo>
                    <a:pt x="0" y="490093"/>
                  </a:lnTo>
                  <a:lnTo>
                    <a:pt x="2413" y="538353"/>
                  </a:lnTo>
                  <a:lnTo>
                    <a:pt x="9398" y="586613"/>
                  </a:lnTo>
                  <a:lnTo>
                    <a:pt x="24765" y="645033"/>
                  </a:lnTo>
                  <a:lnTo>
                    <a:pt x="42164" y="689483"/>
                  </a:lnTo>
                  <a:lnTo>
                    <a:pt x="63881" y="732663"/>
                  </a:lnTo>
                  <a:lnTo>
                    <a:pt x="69977" y="742696"/>
                  </a:lnTo>
                  <a:lnTo>
                    <a:pt x="76200" y="754126"/>
                  </a:lnTo>
                  <a:lnTo>
                    <a:pt x="82804" y="763016"/>
                  </a:lnTo>
                  <a:lnTo>
                    <a:pt x="89662" y="773176"/>
                  </a:lnTo>
                  <a:lnTo>
                    <a:pt x="119380" y="811276"/>
                  </a:lnTo>
                  <a:lnTo>
                    <a:pt x="152527" y="846836"/>
                  </a:lnTo>
                  <a:lnTo>
                    <a:pt x="161417" y="854456"/>
                  </a:lnTo>
                  <a:lnTo>
                    <a:pt x="170434" y="863346"/>
                  </a:lnTo>
                  <a:lnTo>
                    <a:pt x="238760" y="911606"/>
                  </a:lnTo>
                  <a:lnTo>
                    <a:pt x="292354" y="939546"/>
                  </a:lnTo>
                  <a:lnTo>
                    <a:pt x="348869" y="961136"/>
                  </a:lnTo>
                  <a:lnTo>
                    <a:pt x="360426" y="963676"/>
                  </a:lnTo>
                  <a:lnTo>
                    <a:pt x="372110" y="967486"/>
                  </a:lnTo>
                  <a:lnTo>
                    <a:pt x="407416" y="975106"/>
                  </a:lnTo>
                  <a:lnTo>
                    <a:pt x="419354" y="976376"/>
                  </a:lnTo>
                  <a:lnTo>
                    <a:pt x="431292" y="978916"/>
                  </a:lnTo>
                  <a:lnTo>
                    <a:pt x="443357" y="980186"/>
                  </a:lnTo>
                  <a:lnTo>
                    <a:pt x="455282" y="980186"/>
                  </a:lnTo>
                  <a:lnTo>
                    <a:pt x="467347" y="981456"/>
                  </a:lnTo>
                  <a:lnTo>
                    <a:pt x="515620" y="981456"/>
                  </a:lnTo>
                  <a:lnTo>
                    <a:pt x="527685" y="980186"/>
                  </a:lnTo>
                  <a:lnTo>
                    <a:pt x="539623" y="980186"/>
                  </a:lnTo>
                  <a:lnTo>
                    <a:pt x="551688" y="978916"/>
                  </a:lnTo>
                  <a:lnTo>
                    <a:pt x="563626" y="976376"/>
                  </a:lnTo>
                  <a:lnTo>
                    <a:pt x="575564" y="975106"/>
                  </a:lnTo>
                  <a:lnTo>
                    <a:pt x="610870" y="967486"/>
                  </a:lnTo>
                  <a:lnTo>
                    <a:pt x="622554" y="963676"/>
                  </a:lnTo>
                  <a:lnTo>
                    <a:pt x="668401" y="949706"/>
                  </a:lnTo>
                  <a:lnTo>
                    <a:pt x="723138" y="924306"/>
                  </a:lnTo>
                  <a:lnTo>
                    <a:pt x="774446" y="892556"/>
                  </a:lnTo>
                  <a:lnTo>
                    <a:pt x="784225" y="884936"/>
                  </a:lnTo>
                  <a:lnTo>
                    <a:pt x="793877" y="878586"/>
                  </a:lnTo>
                  <a:lnTo>
                    <a:pt x="812546" y="863346"/>
                  </a:lnTo>
                  <a:lnTo>
                    <a:pt x="821563" y="854456"/>
                  </a:lnTo>
                  <a:lnTo>
                    <a:pt x="838962" y="837946"/>
                  </a:lnTo>
                  <a:lnTo>
                    <a:pt x="871347" y="802386"/>
                  </a:lnTo>
                  <a:lnTo>
                    <a:pt x="906780" y="754126"/>
                  </a:lnTo>
                  <a:lnTo>
                    <a:pt x="913003" y="742696"/>
                  </a:lnTo>
                  <a:lnTo>
                    <a:pt x="919099" y="732663"/>
                  </a:lnTo>
                  <a:lnTo>
                    <a:pt x="940816" y="689483"/>
                  </a:lnTo>
                  <a:lnTo>
                    <a:pt x="968248" y="610743"/>
                  </a:lnTo>
                  <a:lnTo>
                    <a:pt x="979297" y="551053"/>
                  </a:lnTo>
                  <a:lnTo>
                    <a:pt x="982853" y="502793"/>
                  </a:lnTo>
                  <a:lnTo>
                    <a:pt x="982980" y="490093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25495" y="3086100"/>
              <a:ext cx="982980" cy="98297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055620" y="3314699"/>
              <a:ext cx="523875" cy="525780"/>
            </a:xfrm>
            <a:custGeom>
              <a:avLst/>
              <a:gdLst/>
              <a:ahLst/>
              <a:cxnLst/>
              <a:rect l="l" t="t" r="r" b="b"/>
              <a:pathLst>
                <a:path w="523875" h="525779">
                  <a:moveTo>
                    <a:pt x="392684" y="71247"/>
                  </a:moveTo>
                  <a:lnTo>
                    <a:pt x="387604" y="47244"/>
                  </a:lnTo>
                  <a:lnTo>
                    <a:pt x="381762" y="38989"/>
                  </a:lnTo>
                  <a:lnTo>
                    <a:pt x="373761" y="27432"/>
                  </a:lnTo>
                  <a:lnTo>
                    <a:pt x="328676" y="5207"/>
                  </a:lnTo>
                  <a:lnTo>
                    <a:pt x="278638" y="254"/>
                  </a:lnTo>
                  <a:lnTo>
                    <a:pt x="262001" y="0"/>
                  </a:lnTo>
                  <a:lnTo>
                    <a:pt x="245859" y="381"/>
                  </a:lnTo>
                  <a:lnTo>
                    <a:pt x="216916" y="3492"/>
                  </a:lnTo>
                  <a:lnTo>
                    <a:pt x="216916" y="63246"/>
                  </a:lnTo>
                  <a:lnTo>
                    <a:pt x="214998" y="72771"/>
                  </a:lnTo>
                  <a:lnTo>
                    <a:pt x="209804" y="80391"/>
                  </a:lnTo>
                  <a:lnTo>
                    <a:pt x="202171" y="85598"/>
                  </a:lnTo>
                  <a:lnTo>
                    <a:pt x="192913" y="87503"/>
                  </a:lnTo>
                  <a:lnTo>
                    <a:pt x="183515" y="85598"/>
                  </a:lnTo>
                  <a:lnTo>
                    <a:pt x="175895" y="80391"/>
                  </a:lnTo>
                  <a:lnTo>
                    <a:pt x="170688" y="72771"/>
                  </a:lnTo>
                  <a:lnTo>
                    <a:pt x="168910" y="63246"/>
                  </a:lnTo>
                  <a:lnTo>
                    <a:pt x="170688" y="53848"/>
                  </a:lnTo>
                  <a:lnTo>
                    <a:pt x="175895" y="46101"/>
                  </a:lnTo>
                  <a:lnTo>
                    <a:pt x="183515" y="40894"/>
                  </a:lnTo>
                  <a:lnTo>
                    <a:pt x="192786" y="38989"/>
                  </a:lnTo>
                  <a:lnTo>
                    <a:pt x="192913" y="38989"/>
                  </a:lnTo>
                  <a:lnTo>
                    <a:pt x="202171" y="40894"/>
                  </a:lnTo>
                  <a:lnTo>
                    <a:pt x="209804" y="46101"/>
                  </a:lnTo>
                  <a:lnTo>
                    <a:pt x="214998" y="53848"/>
                  </a:lnTo>
                  <a:lnTo>
                    <a:pt x="216916" y="63246"/>
                  </a:lnTo>
                  <a:lnTo>
                    <a:pt x="216916" y="3492"/>
                  </a:lnTo>
                  <a:lnTo>
                    <a:pt x="200914" y="5207"/>
                  </a:lnTo>
                  <a:lnTo>
                    <a:pt x="148590" y="28067"/>
                  </a:lnTo>
                  <a:lnTo>
                    <a:pt x="136906" y="71247"/>
                  </a:lnTo>
                  <a:lnTo>
                    <a:pt x="136906" y="119761"/>
                  </a:lnTo>
                  <a:lnTo>
                    <a:pt x="264909" y="119761"/>
                  </a:lnTo>
                  <a:lnTo>
                    <a:pt x="264909" y="135890"/>
                  </a:lnTo>
                  <a:lnTo>
                    <a:pt x="88900" y="135890"/>
                  </a:lnTo>
                  <a:lnTo>
                    <a:pt x="62230" y="140081"/>
                  </a:lnTo>
                  <a:lnTo>
                    <a:pt x="20574" y="172466"/>
                  </a:lnTo>
                  <a:lnTo>
                    <a:pt x="2286" y="233934"/>
                  </a:lnTo>
                  <a:lnTo>
                    <a:pt x="0" y="264287"/>
                  </a:lnTo>
                  <a:lnTo>
                    <a:pt x="2159" y="295021"/>
                  </a:lnTo>
                  <a:lnTo>
                    <a:pt x="18288" y="355727"/>
                  </a:lnTo>
                  <a:lnTo>
                    <a:pt x="51943" y="389382"/>
                  </a:lnTo>
                  <a:lnTo>
                    <a:pt x="76962" y="394208"/>
                  </a:lnTo>
                  <a:lnTo>
                    <a:pt x="121031" y="394208"/>
                  </a:lnTo>
                  <a:lnTo>
                    <a:pt x="121031" y="336042"/>
                  </a:lnTo>
                  <a:lnTo>
                    <a:pt x="127381" y="306070"/>
                  </a:lnTo>
                  <a:lnTo>
                    <a:pt x="144653" y="280797"/>
                  </a:lnTo>
                  <a:lnTo>
                    <a:pt x="170180" y="263525"/>
                  </a:lnTo>
                  <a:lnTo>
                    <a:pt x="200914" y="257048"/>
                  </a:lnTo>
                  <a:lnTo>
                    <a:pt x="328676" y="257048"/>
                  </a:lnTo>
                  <a:lnTo>
                    <a:pt x="353695" y="251968"/>
                  </a:lnTo>
                  <a:lnTo>
                    <a:pt x="374015" y="238125"/>
                  </a:lnTo>
                  <a:lnTo>
                    <a:pt x="387731" y="217551"/>
                  </a:lnTo>
                  <a:lnTo>
                    <a:pt x="392684" y="192405"/>
                  </a:lnTo>
                  <a:lnTo>
                    <a:pt x="392684" y="87503"/>
                  </a:lnTo>
                  <a:lnTo>
                    <a:pt x="392684" y="71247"/>
                  </a:lnTo>
                  <a:close/>
                </a:path>
                <a:path w="523875" h="525779">
                  <a:moveTo>
                    <a:pt x="523748" y="263398"/>
                  </a:moveTo>
                  <a:lnTo>
                    <a:pt x="513969" y="195072"/>
                  </a:lnTo>
                  <a:lnTo>
                    <a:pt x="492506" y="149352"/>
                  </a:lnTo>
                  <a:lnTo>
                    <a:pt x="450088" y="131064"/>
                  </a:lnTo>
                  <a:lnTo>
                    <a:pt x="402209" y="131064"/>
                  </a:lnTo>
                  <a:lnTo>
                    <a:pt x="402209" y="187071"/>
                  </a:lnTo>
                  <a:lnTo>
                    <a:pt x="395732" y="217932"/>
                  </a:lnTo>
                  <a:lnTo>
                    <a:pt x="378206" y="243459"/>
                  </a:lnTo>
                  <a:lnTo>
                    <a:pt x="352806" y="260731"/>
                  </a:lnTo>
                  <a:lnTo>
                    <a:pt x="322453" y="267208"/>
                  </a:lnTo>
                  <a:lnTo>
                    <a:pt x="194945" y="267208"/>
                  </a:lnTo>
                  <a:lnTo>
                    <a:pt x="170180" y="272288"/>
                  </a:lnTo>
                  <a:lnTo>
                    <a:pt x="149860" y="286258"/>
                  </a:lnTo>
                  <a:lnTo>
                    <a:pt x="136144" y="306705"/>
                  </a:lnTo>
                  <a:lnTo>
                    <a:pt x="131064" y="331343"/>
                  </a:lnTo>
                  <a:lnTo>
                    <a:pt x="131064" y="451485"/>
                  </a:lnTo>
                  <a:lnTo>
                    <a:pt x="150368" y="492760"/>
                  </a:lnTo>
                  <a:lnTo>
                    <a:pt x="194945" y="515620"/>
                  </a:lnTo>
                  <a:lnTo>
                    <a:pt x="255651" y="525272"/>
                  </a:lnTo>
                  <a:lnTo>
                    <a:pt x="287782" y="523113"/>
                  </a:lnTo>
                  <a:lnTo>
                    <a:pt x="345948" y="506857"/>
                  </a:lnTo>
                  <a:lnTo>
                    <a:pt x="380873" y="475615"/>
                  </a:lnTo>
                  <a:lnTo>
                    <a:pt x="386334" y="451485"/>
                  </a:lnTo>
                  <a:lnTo>
                    <a:pt x="386334" y="435483"/>
                  </a:lnTo>
                  <a:lnTo>
                    <a:pt x="386334" y="403352"/>
                  </a:lnTo>
                  <a:lnTo>
                    <a:pt x="354457" y="403352"/>
                  </a:lnTo>
                  <a:lnTo>
                    <a:pt x="354457" y="459486"/>
                  </a:lnTo>
                  <a:lnTo>
                    <a:pt x="352552" y="468884"/>
                  </a:lnTo>
                  <a:lnTo>
                    <a:pt x="347472" y="476504"/>
                  </a:lnTo>
                  <a:lnTo>
                    <a:pt x="339852" y="481711"/>
                  </a:lnTo>
                  <a:lnTo>
                    <a:pt x="330454" y="483616"/>
                  </a:lnTo>
                  <a:lnTo>
                    <a:pt x="321183" y="481711"/>
                  </a:lnTo>
                  <a:lnTo>
                    <a:pt x="313563" y="476504"/>
                  </a:lnTo>
                  <a:lnTo>
                    <a:pt x="308356" y="468884"/>
                  </a:lnTo>
                  <a:lnTo>
                    <a:pt x="306451" y="459486"/>
                  </a:lnTo>
                  <a:lnTo>
                    <a:pt x="308356" y="450088"/>
                  </a:lnTo>
                  <a:lnTo>
                    <a:pt x="313563" y="442468"/>
                  </a:lnTo>
                  <a:lnTo>
                    <a:pt x="321183" y="437388"/>
                  </a:lnTo>
                  <a:lnTo>
                    <a:pt x="330454" y="435483"/>
                  </a:lnTo>
                  <a:lnTo>
                    <a:pt x="339852" y="437388"/>
                  </a:lnTo>
                  <a:lnTo>
                    <a:pt x="347472" y="442468"/>
                  </a:lnTo>
                  <a:lnTo>
                    <a:pt x="352552" y="450088"/>
                  </a:lnTo>
                  <a:lnTo>
                    <a:pt x="354457" y="459486"/>
                  </a:lnTo>
                  <a:lnTo>
                    <a:pt x="354457" y="403352"/>
                  </a:lnTo>
                  <a:lnTo>
                    <a:pt x="258699" y="403352"/>
                  </a:lnTo>
                  <a:lnTo>
                    <a:pt x="258699" y="387350"/>
                  </a:lnTo>
                  <a:lnTo>
                    <a:pt x="450088" y="387350"/>
                  </a:lnTo>
                  <a:lnTo>
                    <a:pt x="473964" y="382778"/>
                  </a:lnTo>
                  <a:lnTo>
                    <a:pt x="503809" y="349504"/>
                  </a:lnTo>
                  <a:lnTo>
                    <a:pt x="521335" y="293751"/>
                  </a:lnTo>
                  <a:lnTo>
                    <a:pt x="523748" y="26339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4" y="5939028"/>
            <a:ext cx="7014971" cy="1481328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34492" y="6113772"/>
            <a:ext cx="6423025" cy="904875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lang="en-US" sz="2550" b="1" spc="-80" dirty="0">
                <a:solidFill>
                  <a:srgbClr val="FFFFFF"/>
                </a:solidFill>
                <a:latin typeface="Trebuchet MS"/>
                <a:cs typeface="Trebuchet MS"/>
              </a:rPr>
              <a:t>Dr. Gautam Bandyopadhyay</a:t>
            </a:r>
            <a:endParaRPr sz="255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lang="en-US" sz="2250" spc="-40" dirty="0">
                <a:solidFill>
                  <a:srgbClr val="FFFFFF"/>
                </a:solidFill>
                <a:latin typeface="Lucida Sans Unicode"/>
                <a:cs typeface="Lucida Sans Unicode"/>
              </a:rPr>
              <a:t>Retd. Professor, NIT Durgapur</a:t>
            </a:r>
            <a:endParaRPr sz="2250" dirty="0">
              <a:latin typeface="Lucida Sans Unicode"/>
              <a:cs typeface="Lucida Sans Unicode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10" name="object 10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0" spc="-40" dirty="0">
                <a:solidFill>
                  <a:srgbClr val="000000"/>
                </a:solidFill>
                <a:latin typeface="Calibri"/>
                <a:cs typeface="Calibri"/>
              </a:rPr>
              <a:t>Who-</a:t>
            </a:r>
            <a:r>
              <a:rPr b="0" spc="-35" dirty="0">
                <a:solidFill>
                  <a:srgbClr val="000000"/>
                </a:solidFill>
                <a:latin typeface="Calibri"/>
                <a:cs typeface="Calibri"/>
              </a:rPr>
              <a:t>Use-</a:t>
            </a:r>
            <a:r>
              <a:rPr b="0" spc="-10" dirty="0">
                <a:solidFill>
                  <a:srgbClr val="000000"/>
                </a:solidFill>
                <a:latin typeface="Calibri"/>
                <a:cs typeface="Calibri"/>
              </a:rPr>
              <a:t>Python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287768" y="3695700"/>
            <a:ext cx="982980" cy="982980"/>
            <a:chOff x="7287768" y="3695700"/>
            <a:chExt cx="982980" cy="982980"/>
          </a:xfrm>
        </p:grpSpPr>
        <p:sp>
          <p:nvSpPr>
            <p:cNvPr id="4" name="object 4"/>
            <p:cNvSpPr/>
            <p:nvPr/>
          </p:nvSpPr>
          <p:spPr>
            <a:xfrm>
              <a:off x="7287768" y="3695699"/>
              <a:ext cx="982980" cy="981710"/>
            </a:xfrm>
            <a:custGeom>
              <a:avLst/>
              <a:gdLst/>
              <a:ahLst/>
              <a:cxnLst/>
              <a:rect l="l" t="t" r="r" b="b"/>
              <a:pathLst>
                <a:path w="982979" h="981710">
                  <a:moveTo>
                    <a:pt x="982980" y="490093"/>
                  </a:moveTo>
                  <a:lnTo>
                    <a:pt x="975741" y="406273"/>
                  </a:lnTo>
                  <a:lnTo>
                    <a:pt x="965200" y="359283"/>
                  </a:lnTo>
                  <a:lnTo>
                    <a:pt x="950087" y="313563"/>
                  </a:lnTo>
                  <a:lnTo>
                    <a:pt x="924941" y="258953"/>
                  </a:lnTo>
                  <a:lnTo>
                    <a:pt x="913003" y="238760"/>
                  </a:lnTo>
                  <a:lnTo>
                    <a:pt x="906653" y="227330"/>
                  </a:lnTo>
                  <a:lnTo>
                    <a:pt x="900176" y="217170"/>
                  </a:lnTo>
                  <a:lnTo>
                    <a:pt x="863600" y="170180"/>
                  </a:lnTo>
                  <a:lnTo>
                    <a:pt x="830326" y="134620"/>
                  </a:lnTo>
                  <a:lnTo>
                    <a:pt x="821563" y="127000"/>
                  </a:lnTo>
                  <a:lnTo>
                    <a:pt x="812546" y="118110"/>
                  </a:lnTo>
                  <a:lnTo>
                    <a:pt x="744220" y="69850"/>
                  </a:lnTo>
                  <a:lnTo>
                    <a:pt x="701675" y="46990"/>
                  </a:lnTo>
                  <a:lnTo>
                    <a:pt x="634111" y="20320"/>
                  </a:lnTo>
                  <a:lnTo>
                    <a:pt x="622554" y="17780"/>
                  </a:lnTo>
                  <a:lnTo>
                    <a:pt x="610870" y="13970"/>
                  </a:lnTo>
                  <a:lnTo>
                    <a:pt x="575564" y="6350"/>
                  </a:lnTo>
                  <a:lnTo>
                    <a:pt x="563626" y="5080"/>
                  </a:lnTo>
                  <a:lnTo>
                    <a:pt x="551688" y="2540"/>
                  </a:lnTo>
                  <a:lnTo>
                    <a:pt x="539623" y="1270"/>
                  </a:lnTo>
                  <a:lnTo>
                    <a:pt x="527685" y="1270"/>
                  </a:lnTo>
                  <a:lnTo>
                    <a:pt x="515620" y="0"/>
                  </a:lnTo>
                  <a:lnTo>
                    <a:pt x="467360" y="0"/>
                  </a:lnTo>
                  <a:lnTo>
                    <a:pt x="455295" y="1270"/>
                  </a:lnTo>
                  <a:lnTo>
                    <a:pt x="443357" y="1270"/>
                  </a:lnTo>
                  <a:lnTo>
                    <a:pt x="431292" y="2540"/>
                  </a:lnTo>
                  <a:lnTo>
                    <a:pt x="419354" y="5080"/>
                  </a:lnTo>
                  <a:lnTo>
                    <a:pt x="407416" y="6350"/>
                  </a:lnTo>
                  <a:lnTo>
                    <a:pt x="372110" y="13970"/>
                  </a:lnTo>
                  <a:lnTo>
                    <a:pt x="360426" y="17780"/>
                  </a:lnTo>
                  <a:lnTo>
                    <a:pt x="314579" y="31750"/>
                  </a:lnTo>
                  <a:lnTo>
                    <a:pt x="259842" y="57150"/>
                  </a:lnTo>
                  <a:lnTo>
                    <a:pt x="208534" y="88900"/>
                  </a:lnTo>
                  <a:lnTo>
                    <a:pt x="198755" y="96520"/>
                  </a:lnTo>
                  <a:lnTo>
                    <a:pt x="189103" y="102870"/>
                  </a:lnTo>
                  <a:lnTo>
                    <a:pt x="170434" y="118110"/>
                  </a:lnTo>
                  <a:lnTo>
                    <a:pt x="135509" y="152400"/>
                  </a:lnTo>
                  <a:lnTo>
                    <a:pt x="104013" y="187960"/>
                  </a:lnTo>
                  <a:lnTo>
                    <a:pt x="89662" y="208280"/>
                  </a:lnTo>
                  <a:lnTo>
                    <a:pt x="82804" y="217170"/>
                  </a:lnTo>
                  <a:lnTo>
                    <a:pt x="76200" y="227330"/>
                  </a:lnTo>
                  <a:lnTo>
                    <a:pt x="69977" y="238760"/>
                  </a:lnTo>
                  <a:lnTo>
                    <a:pt x="63881" y="248793"/>
                  </a:lnTo>
                  <a:lnTo>
                    <a:pt x="42164" y="291973"/>
                  </a:lnTo>
                  <a:lnTo>
                    <a:pt x="14732" y="370713"/>
                  </a:lnTo>
                  <a:lnTo>
                    <a:pt x="3683" y="430403"/>
                  </a:lnTo>
                  <a:lnTo>
                    <a:pt x="127" y="478663"/>
                  </a:lnTo>
                  <a:lnTo>
                    <a:pt x="0" y="490093"/>
                  </a:lnTo>
                  <a:lnTo>
                    <a:pt x="2413" y="538353"/>
                  </a:lnTo>
                  <a:lnTo>
                    <a:pt x="9398" y="586613"/>
                  </a:lnTo>
                  <a:lnTo>
                    <a:pt x="24765" y="645033"/>
                  </a:lnTo>
                  <a:lnTo>
                    <a:pt x="42164" y="689483"/>
                  </a:lnTo>
                  <a:lnTo>
                    <a:pt x="63881" y="732663"/>
                  </a:lnTo>
                  <a:lnTo>
                    <a:pt x="69977" y="742696"/>
                  </a:lnTo>
                  <a:lnTo>
                    <a:pt x="76200" y="754126"/>
                  </a:lnTo>
                  <a:lnTo>
                    <a:pt x="82804" y="763016"/>
                  </a:lnTo>
                  <a:lnTo>
                    <a:pt x="89662" y="773176"/>
                  </a:lnTo>
                  <a:lnTo>
                    <a:pt x="119380" y="811276"/>
                  </a:lnTo>
                  <a:lnTo>
                    <a:pt x="152527" y="846836"/>
                  </a:lnTo>
                  <a:lnTo>
                    <a:pt x="161417" y="854456"/>
                  </a:lnTo>
                  <a:lnTo>
                    <a:pt x="170434" y="863346"/>
                  </a:lnTo>
                  <a:lnTo>
                    <a:pt x="238760" y="911606"/>
                  </a:lnTo>
                  <a:lnTo>
                    <a:pt x="292354" y="939546"/>
                  </a:lnTo>
                  <a:lnTo>
                    <a:pt x="348869" y="961136"/>
                  </a:lnTo>
                  <a:lnTo>
                    <a:pt x="360426" y="963676"/>
                  </a:lnTo>
                  <a:lnTo>
                    <a:pt x="372110" y="967486"/>
                  </a:lnTo>
                  <a:lnTo>
                    <a:pt x="407416" y="975106"/>
                  </a:lnTo>
                  <a:lnTo>
                    <a:pt x="419354" y="976376"/>
                  </a:lnTo>
                  <a:lnTo>
                    <a:pt x="431292" y="978916"/>
                  </a:lnTo>
                  <a:lnTo>
                    <a:pt x="443357" y="980186"/>
                  </a:lnTo>
                  <a:lnTo>
                    <a:pt x="455295" y="980186"/>
                  </a:lnTo>
                  <a:lnTo>
                    <a:pt x="467360" y="981456"/>
                  </a:lnTo>
                  <a:lnTo>
                    <a:pt x="515620" y="981456"/>
                  </a:lnTo>
                  <a:lnTo>
                    <a:pt x="527685" y="980186"/>
                  </a:lnTo>
                  <a:lnTo>
                    <a:pt x="539623" y="980186"/>
                  </a:lnTo>
                  <a:lnTo>
                    <a:pt x="551688" y="978916"/>
                  </a:lnTo>
                  <a:lnTo>
                    <a:pt x="563626" y="976376"/>
                  </a:lnTo>
                  <a:lnTo>
                    <a:pt x="575564" y="975106"/>
                  </a:lnTo>
                  <a:lnTo>
                    <a:pt x="610870" y="967486"/>
                  </a:lnTo>
                  <a:lnTo>
                    <a:pt x="622554" y="963676"/>
                  </a:lnTo>
                  <a:lnTo>
                    <a:pt x="668401" y="949706"/>
                  </a:lnTo>
                  <a:lnTo>
                    <a:pt x="723138" y="924306"/>
                  </a:lnTo>
                  <a:lnTo>
                    <a:pt x="774446" y="892556"/>
                  </a:lnTo>
                  <a:lnTo>
                    <a:pt x="784225" y="884936"/>
                  </a:lnTo>
                  <a:lnTo>
                    <a:pt x="793877" y="878586"/>
                  </a:lnTo>
                  <a:lnTo>
                    <a:pt x="812546" y="863346"/>
                  </a:lnTo>
                  <a:lnTo>
                    <a:pt x="821563" y="854456"/>
                  </a:lnTo>
                  <a:lnTo>
                    <a:pt x="838962" y="837946"/>
                  </a:lnTo>
                  <a:lnTo>
                    <a:pt x="871347" y="802386"/>
                  </a:lnTo>
                  <a:lnTo>
                    <a:pt x="906653" y="754126"/>
                  </a:lnTo>
                  <a:lnTo>
                    <a:pt x="913003" y="742696"/>
                  </a:lnTo>
                  <a:lnTo>
                    <a:pt x="919099" y="732663"/>
                  </a:lnTo>
                  <a:lnTo>
                    <a:pt x="940816" y="689483"/>
                  </a:lnTo>
                  <a:lnTo>
                    <a:pt x="968248" y="610743"/>
                  </a:lnTo>
                  <a:lnTo>
                    <a:pt x="979297" y="551053"/>
                  </a:lnTo>
                  <a:lnTo>
                    <a:pt x="982853" y="502793"/>
                  </a:lnTo>
                  <a:lnTo>
                    <a:pt x="982980" y="490093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87768" y="3695700"/>
              <a:ext cx="982979" cy="98297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516368" y="3925823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92684" y="70993"/>
                  </a:moveTo>
                  <a:lnTo>
                    <a:pt x="387604" y="47117"/>
                  </a:lnTo>
                  <a:lnTo>
                    <a:pt x="381762" y="38862"/>
                  </a:lnTo>
                  <a:lnTo>
                    <a:pt x="373761" y="27432"/>
                  </a:lnTo>
                  <a:lnTo>
                    <a:pt x="328676" y="5207"/>
                  </a:lnTo>
                  <a:lnTo>
                    <a:pt x="278638" y="254"/>
                  </a:lnTo>
                  <a:lnTo>
                    <a:pt x="262001" y="0"/>
                  </a:lnTo>
                  <a:lnTo>
                    <a:pt x="245872" y="381"/>
                  </a:lnTo>
                  <a:lnTo>
                    <a:pt x="216916" y="3492"/>
                  </a:lnTo>
                  <a:lnTo>
                    <a:pt x="216916" y="63119"/>
                  </a:lnTo>
                  <a:lnTo>
                    <a:pt x="215011" y="72390"/>
                  </a:lnTo>
                  <a:lnTo>
                    <a:pt x="209804" y="80137"/>
                  </a:lnTo>
                  <a:lnTo>
                    <a:pt x="202184" y="85217"/>
                  </a:lnTo>
                  <a:lnTo>
                    <a:pt x="192913" y="87122"/>
                  </a:lnTo>
                  <a:lnTo>
                    <a:pt x="183515" y="85217"/>
                  </a:lnTo>
                  <a:lnTo>
                    <a:pt x="175895" y="80137"/>
                  </a:lnTo>
                  <a:lnTo>
                    <a:pt x="170688" y="72390"/>
                  </a:lnTo>
                  <a:lnTo>
                    <a:pt x="168910" y="63119"/>
                  </a:lnTo>
                  <a:lnTo>
                    <a:pt x="170688" y="53594"/>
                  </a:lnTo>
                  <a:lnTo>
                    <a:pt x="175895" y="45974"/>
                  </a:lnTo>
                  <a:lnTo>
                    <a:pt x="183515" y="40767"/>
                  </a:lnTo>
                  <a:lnTo>
                    <a:pt x="192786" y="38862"/>
                  </a:lnTo>
                  <a:lnTo>
                    <a:pt x="192913" y="38862"/>
                  </a:lnTo>
                  <a:lnTo>
                    <a:pt x="202184" y="40767"/>
                  </a:lnTo>
                  <a:lnTo>
                    <a:pt x="209804" y="45974"/>
                  </a:lnTo>
                  <a:lnTo>
                    <a:pt x="215011" y="53594"/>
                  </a:lnTo>
                  <a:lnTo>
                    <a:pt x="216916" y="63119"/>
                  </a:lnTo>
                  <a:lnTo>
                    <a:pt x="216916" y="3492"/>
                  </a:lnTo>
                  <a:lnTo>
                    <a:pt x="200914" y="5207"/>
                  </a:lnTo>
                  <a:lnTo>
                    <a:pt x="148590" y="27940"/>
                  </a:lnTo>
                  <a:lnTo>
                    <a:pt x="136906" y="70993"/>
                  </a:lnTo>
                  <a:lnTo>
                    <a:pt x="136906" y="119380"/>
                  </a:lnTo>
                  <a:lnTo>
                    <a:pt x="264922" y="119380"/>
                  </a:lnTo>
                  <a:lnTo>
                    <a:pt x="264922" y="135382"/>
                  </a:lnTo>
                  <a:lnTo>
                    <a:pt x="88900" y="135382"/>
                  </a:lnTo>
                  <a:lnTo>
                    <a:pt x="62230" y="139573"/>
                  </a:lnTo>
                  <a:lnTo>
                    <a:pt x="20574" y="171831"/>
                  </a:lnTo>
                  <a:lnTo>
                    <a:pt x="2286" y="233045"/>
                  </a:lnTo>
                  <a:lnTo>
                    <a:pt x="0" y="263271"/>
                  </a:lnTo>
                  <a:lnTo>
                    <a:pt x="2159" y="293878"/>
                  </a:lnTo>
                  <a:lnTo>
                    <a:pt x="18288" y="354330"/>
                  </a:lnTo>
                  <a:lnTo>
                    <a:pt x="51943" y="387858"/>
                  </a:lnTo>
                  <a:lnTo>
                    <a:pt x="76962" y="392684"/>
                  </a:lnTo>
                  <a:lnTo>
                    <a:pt x="121031" y="392684"/>
                  </a:lnTo>
                  <a:lnTo>
                    <a:pt x="121031" y="334772"/>
                  </a:lnTo>
                  <a:lnTo>
                    <a:pt x="127381" y="304800"/>
                  </a:lnTo>
                  <a:lnTo>
                    <a:pt x="144653" y="279781"/>
                  </a:lnTo>
                  <a:lnTo>
                    <a:pt x="170180" y="262509"/>
                  </a:lnTo>
                  <a:lnTo>
                    <a:pt x="200914" y="256032"/>
                  </a:lnTo>
                  <a:lnTo>
                    <a:pt x="328676" y="256032"/>
                  </a:lnTo>
                  <a:lnTo>
                    <a:pt x="353695" y="250952"/>
                  </a:lnTo>
                  <a:lnTo>
                    <a:pt x="374015" y="237109"/>
                  </a:lnTo>
                  <a:lnTo>
                    <a:pt x="387731" y="216662"/>
                  </a:lnTo>
                  <a:lnTo>
                    <a:pt x="392684" y="191643"/>
                  </a:lnTo>
                  <a:lnTo>
                    <a:pt x="392684" y="87122"/>
                  </a:lnTo>
                  <a:lnTo>
                    <a:pt x="392684" y="70993"/>
                  </a:lnTo>
                  <a:close/>
                </a:path>
                <a:path w="523875" h="523875">
                  <a:moveTo>
                    <a:pt x="523748" y="261874"/>
                  </a:moveTo>
                  <a:lnTo>
                    <a:pt x="513969" y="193548"/>
                  </a:lnTo>
                  <a:lnTo>
                    <a:pt x="492506" y="147828"/>
                  </a:lnTo>
                  <a:lnTo>
                    <a:pt x="450088" y="129540"/>
                  </a:lnTo>
                  <a:lnTo>
                    <a:pt x="402209" y="129540"/>
                  </a:lnTo>
                  <a:lnTo>
                    <a:pt x="402209" y="185547"/>
                  </a:lnTo>
                  <a:lnTo>
                    <a:pt x="395732" y="216408"/>
                  </a:lnTo>
                  <a:lnTo>
                    <a:pt x="378206" y="241935"/>
                  </a:lnTo>
                  <a:lnTo>
                    <a:pt x="352806" y="259207"/>
                  </a:lnTo>
                  <a:lnTo>
                    <a:pt x="322453" y="265684"/>
                  </a:lnTo>
                  <a:lnTo>
                    <a:pt x="194945" y="265684"/>
                  </a:lnTo>
                  <a:lnTo>
                    <a:pt x="170180" y="270764"/>
                  </a:lnTo>
                  <a:lnTo>
                    <a:pt x="149860" y="284734"/>
                  </a:lnTo>
                  <a:lnTo>
                    <a:pt x="136144" y="305181"/>
                  </a:lnTo>
                  <a:lnTo>
                    <a:pt x="131064" y="329819"/>
                  </a:lnTo>
                  <a:lnTo>
                    <a:pt x="131064" y="449961"/>
                  </a:lnTo>
                  <a:lnTo>
                    <a:pt x="150368" y="491236"/>
                  </a:lnTo>
                  <a:lnTo>
                    <a:pt x="194945" y="514096"/>
                  </a:lnTo>
                  <a:lnTo>
                    <a:pt x="255651" y="523748"/>
                  </a:lnTo>
                  <a:lnTo>
                    <a:pt x="287782" y="521589"/>
                  </a:lnTo>
                  <a:lnTo>
                    <a:pt x="345948" y="505333"/>
                  </a:lnTo>
                  <a:lnTo>
                    <a:pt x="380873" y="474091"/>
                  </a:lnTo>
                  <a:lnTo>
                    <a:pt x="386334" y="449961"/>
                  </a:lnTo>
                  <a:lnTo>
                    <a:pt x="386334" y="433959"/>
                  </a:lnTo>
                  <a:lnTo>
                    <a:pt x="386334" y="401828"/>
                  </a:lnTo>
                  <a:lnTo>
                    <a:pt x="354457" y="401828"/>
                  </a:lnTo>
                  <a:lnTo>
                    <a:pt x="354457" y="457962"/>
                  </a:lnTo>
                  <a:lnTo>
                    <a:pt x="352552" y="467360"/>
                  </a:lnTo>
                  <a:lnTo>
                    <a:pt x="347472" y="474980"/>
                  </a:lnTo>
                  <a:lnTo>
                    <a:pt x="339852" y="480187"/>
                  </a:lnTo>
                  <a:lnTo>
                    <a:pt x="330454" y="482092"/>
                  </a:lnTo>
                  <a:lnTo>
                    <a:pt x="321183" y="480187"/>
                  </a:lnTo>
                  <a:lnTo>
                    <a:pt x="313563" y="474980"/>
                  </a:lnTo>
                  <a:lnTo>
                    <a:pt x="308356" y="467360"/>
                  </a:lnTo>
                  <a:lnTo>
                    <a:pt x="306451" y="457962"/>
                  </a:lnTo>
                  <a:lnTo>
                    <a:pt x="308356" y="448564"/>
                  </a:lnTo>
                  <a:lnTo>
                    <a:pt x="313563" y="440944"/>
                  </a:lnTo>
                  <a:lnTo>
                    <a:pt x="321183" y="435864"/>
                  </a:lnTo>
                  <a:lnTo>
                    <a:pt x="330454" y="433959"/>
                  </a:lnTo>
                  <a:lnTo>
                    <a:pt x="339852" y="435864"/>
                  </a:lnTo>
                  <a:lnTo>
                    <a:pt x="347472" y="440944"/>
                  </a:lnTo>
                  <a:lnTo>
                    <a:pt x="352552" y="448564"/>
                  </a:lnTo>
                  <a:lnTo>
                    <a:pt x="354457" y="457962"/>
                  </a:lnTo>
                  <a:lnTo>
                    <a:pt x="354457" y="401828"/>
                  </a:lnTo>
                  <a:lnTo>
                    <a:pt x="258699" y="401828"/>
                  </a:lnTo>
                  <a:lnTo>
                    <a:pt x="258699" y="385826"/>
                  </a:lnTo>
                  <a:lnTo>
                    <a:pt x="450088" y="385826"/>
                  </a:lnTo>
                  <a:lnTo>
                    <a:pt x="473964" y="381254"/>
                  </a:lnTo>
                  <a:lnTo>
                    <a:pt x="503809" y="347980"/>
                  </a:lnTo>
                  <a:lnTo>
                    <a:pt x="521335" y="292227"/>
                  </a:lnTo>
                  <a:lnTo>
                    <a:pt x="523748" y="26187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65275" y="1526631"/>
            <a:ext cx="1985502" cy="78126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80276" y="1499616"/>
            <a:ext cx="1997964" cy="85191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495531" y="1411224"/>
            <a:ext cx="1997964" cy="102870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95131" y="3090818"/>
            <a:ext cx="1546567" cy="154656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772900" y="3249167"/>
            <a:ext cx="1331253" cy="1200912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416842" y="5674273"/>
            <a:ext cx="2702704" cy="74052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890114" y="5932355"/>
            <a:ext cx="2738931" cy="80706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68781" y="5373555"/>
            <a:ext cx="3338445" cy="119793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0161" y="275335"/>
            <a:ext cx="5918835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0" dirty="0">
                <a:solidFill>
                  <a:srgbClr val="000000"/>
                </a:solidFill>
                <a:latin typeface="Calibri"/>
                <a:cs typeface="Calibri"/>
              </a:rPr>
              <a:t>Where</a:t>
            </a:r>
            <a:r>
              <a:rPr b="0" spc="-1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b="0" dirty="0">
                <a:solidFill>
                  <a:srgbClr val="000000"/>
                </a:solidFill>
                <a:latin typeface="Calibri"/>
                <a:cs typeface="Calibri"/>
              </a:rPr>
              <a:t>we</a:t>
            </a:r>
            <a:r>
              <a:rPr b="0" spc="-1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b="0" dirty="0">
                <a:solidFill>
                  <a:srgbClr val="000000"/>
                </a:solidFill>
                <a:latin typeface="Calibri"/>
                <a:cs typeface="Calibri"/>
              </a:rPr>
              <a:t>Use</a:t>
            </a:r>
            <a:r>
              <a:rPr b="0" spc="-19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b="0" spc="-10" dirty="0">
                <a:solidFill>
                  <a:srgbClr val="000000"/>
                </a:solidFill>
                <a:latin typeface="Calibri"/>
                <a:cs typeface="Calibri"/>
              </a:rPr>
              <a:t>Python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6304" y="1638300"/>
            <a:ext cx="14993112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6903" y="1241376"/>
            <a:ext cx="15194744" cy="672152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80161" y="292099"/>
            <a:ext cx="1461135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150" b="1" spc="-75" dirty="0">
                <a:solidFill>
                  <a:srgbClr val="3B4251"/>
                </a:solidFill>
                <a:latin typeface="Trebuchet MS"/>
                <a:cs typeface="Trebuchet MS"/>
              </a:rPr>
              <a:t>Shell</a:t>
            </a:r>
            <a:endParaRPr sz="515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0161" y="1412188"/>
            <a:ext cx="3964304" cy="4140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50" b="1" spc="-40" dirty="0">
                <a:solidFill>
                  <a:srgbClr val="4D5254"/>
                </a:solidFill>
                <a:latin typeface="Trebuchet MS"/>
                <a:cs typeface="Trebuchet MS"/>
              </a:rPr>
              <a:t>Execute</a:t>
            </a:r>
            <a:r>
              <a:rPr sz="2550" b="1" spc="-85" dirty="0">
                <a:solidFill>
                  <a:srgbClr val="4D5254"/>
                </a:solidFill>
                <a:latin typeface="Trebuchet MS"/>
                <a:cs typeface="Trebuchet MS"/>
              </a:rPr>
              <a:t> </a:t>
            </a:r>
            <a:r>
              <a:rPr sz="2550" b="1" spc="-10" dirty="0">
                <a:solidFill>
                  <a:srgbClr val="4D5254"/>
                </a:solidFill>
                <a:latin typeface="Trebuchet MS"/>
                <a:cs typeface="Trebuchet MS"/>
              </a:rPr>
              <a:t>Python</a:t>
            </a:r>
            <a:r>
              <a:rPr sz="2550" b="1" spc="-440" dirty="0">
                <a:solidFill>
                  <a:srgbClr val="4D5254"/>
                </a:solidFill>
                <a:latin typeface="Trebuchet MS"/>
                <a:cs typeface="Trebuchet MS"/>
              </a:rPr>
              <a:t> </a:t>
            </a:r>
            <a:r>
              <a:rPr sz="2550" b="1" spc="-20" dirty="0">
                <a:solidFill>
                  <a:srgbClr val="4D5254"/>
                </a:solidFill>
                <a:latin typeface="Trebuchet MS"/>
                <a:cs typeface="Trebuchet MS"/>
              </a:rPr>
              <a:t>commands</a:t>
            </a:r>
            <a:endParaRPr sz="255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0059" y="2041054"/>
            <a:ext cx="10445496" cy="556370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7" name="object 7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Editor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524" y="1144617"/>
            <a:ext cx="15555594" cy="7611109"/>
            <a:chOff x="1524" y="1144617"/>
            <a:chExt cx="15555594" cy="761110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8535" y="1144617"/>
              <a:ext cx="13133832" cy="690210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24" y="8026907"/>
              <a:ext cx="15555467" cy="728470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7" name="object 7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0161" y="292099"/>
            <a:ext cx="3989704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0" dirty="0"/>
              <a:t>Python</a:t>
            </a:r>
            <a:r>
              <a:rPr spc="-765" dirty="0"/>
              <a:t> </a:t>
            </a:r>
            <a:r>
              <a:rPr spc="-30" dirty="0"/>
              <a:t>Script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3587" y="1618488"/>
            <a:ext cx="102107" cy="10210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3587" y="2273807"/>
            <a:ext cx="102107" cy="10210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3587" y="2929127"/>
            <a:ext cx="102107" cy="10210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951077" y="1241624"/>
            <a:ext cx="9511665" cy="1811655"/>
          </a:xfrm>
          <a:prstGeom prst="rect">
            <a:avLst/>
          </a:prstGeom>
        </p:spPr>
        <p:txBody>
          <a:bodyPr vert="horz" wrap="square" lIns="0" tIns="1885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85"/>
              </a:spcBef>
            </a:pPr>
            <a:r>
              <a:rPr sz="2550" spc="-320" dirty="0">
                <a:solidFill>
                  <a:srgbClr val="4D5254"/>
                </a:solidFill>
                <a:latin typeface="Lucida Sans Unicode"/>
                <a:cs typeface="Lucida Sans Unicode"/>
              </a:rPr>
              <a:t>Demo-</a:t>
            </a:r>
            <a:r>
              <a:rPr sz="2550" spc="-45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25" dirty="0">
                <a:solidFill>
                  <a:srgbClr val="4D5254"/>
                </a:solidFill>
                <a:latin typeface="Lucida Sans Unicode"/>
                <a:cs typeface="Lucida Sans Unicode"/>
              </a:rPr>
              <a:t>.py</a:t>
            </a:r>
            <a:endParaRPr sz="255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385"/>
              </a:spcBef>
            </a:pPr>
            <a:r>
              <a:rPr sz="2550" spc="-80" dirty="0">
                <a:solidFill>
                  <a:srgbClr val="4D5254"/>
                </a:solidFill>
                <a:latin typeface="Lucida Sans Unicode"/>
                <a:cs typeface="Lucida Sans Unicode"/>
              </a:rPr>
              <a:t>List</a:t>
            </a:r>
            <a:r>
              <a:rPr sz="2550" spc="-15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55" dirty="0">
                <a:solidFill>
                  <a:srgbClr val="4D5254"/>
                </a:solidFill>
                <a:latin typeface="Lucida Sans Unicode"/>
                <a:cs typeface="Lucida Sans Unicode"/>
              </a:rPr>
              <a:t>of</a:t>
            </a:r>
            <a:r>
              <a:rPr sz="2550" spc="-18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25" dirty="0">
                <a:solidFill>
                  <a:srgbClr val="4D5254"/>
                </a:solidFill>
                <a:latin typeface="Lucida Sans Unicode"/>
                <a:cs typeface="Lucida Sans Unicode"/>
              </a:rPr>
              <a:t>Python</a:t>
            </a:r>
            <a:r>
              <a:rPr sz="2550" spc="-14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40" dirty="0">
                <a:solidFill>
                  <a:srgbClr val="4D5254"/>
                </a:solidFill>
                <a:latin typeface="Lucida Sans Unicode"/>
                <a:cs typeface="Lucida Sans Unicode"/>
              </a:rPr>
              <a:t>commands</a:t>
            </a:r>
            <a:endParaRPr sz="255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2110"/>
              </a:spcBef>
            </a:pPr>
            <a:r>
              <a:rPr sz="2550" spc="-110" dirty="0">
                <a:solidFill>
                  <a:srgbClr val="4D5254"/>
                </a:solidFill>
                <a:latin typeface="Lucida Sans Unicode"/>
                <a:cs typeface="Lucida Sans Unicode"/>
              </a:rPr>
              <a:t>Similar</a:t>
            </a:r>
            <a:r>
              <a:rPr sz="2550" spc="-53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35" dirty="0">
                <a:solidFill>
                  <a:srgbClr val="4D5254"/>
                </a:solidFill>
                <a:latin typeface="Lucida Sans Unicode"/>
                <a:cs typeface="Lucida Sans Unicode"/>
              </a:rPr>
              <a:t>to</a:t>
            </a:r>
            <a:r>
              <a:rPr sz="2550" spc="-35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5" dirty="0">
                <a:solidFill>
                  <a:srgbClr val="4D5254"/>
                </a:solidFill>
                <a:latin typeface="Lucida Sans Unicode"/>
                <a:cs typeface="Lucida Sans Unicode"/>
              </a:rPr>
              <a:t>typing</a:t>
            </a:r>
            <a:r>
              <a:rPr sz="2550" spc="-484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80" dirty="0">
                <a:solidFill>
                  <a:srgbClr val="4D5254"/>
                </a:solidFill>
                <a:latin typeface="Lucida Sans Unicode"/>
                <a:cs typeface="Lucida Sans Unicode"/>
              </a:rPr>
              <a:t>in</a:t>
            </a:r>
            <a:r>
              <a:rPr sz="2550" spc="-39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35" dirty="0">
                <a:solidFill>
                  <a:srgbClr val="4D5254"/>
                </a:solidFill>
                <a:latin typeface="Lucida Sans Unicode"/>
                <a:cs typeface="Lucida Sans Unicode"/>
              </a:rPr>
              <a:t>IPython</a:t>
            </a:r>
            <a:r>
              <a:rPr sz="2550" spc="-29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5" dirty="0">
                <a:solidFill>
                  <a:srgbClr val="4D5254"/>
                </a:solidFill>
                <a:latin typeface="Lucida Sans Unicode"/>
                <a:cs typeface="Lucida Sans Unicode"/>
              </a:rPr>
              <a:t>Shell</a:t>
            </a:r>
            <a:r>
              <a:rPr sz="2550" spc="-18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5" dirty="0">
                <a:solidFill>
                  <a:srgbClr val="4D5254"/>
                </a:solidFill>
                <a:latin typeface="Lucida Sans Unicode"/>
                <a:cs typeface="Lucida Sans Unicode"/>
              </a:rPr>
              <a:t>(Colab,</a:t>
            </a:r>
            <a:r>
              <a:rPr sz="2550" spc="-17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10" dirty="0">
                <a:solidFill>
                  <a:srgbClr val="4D5254"/>
                </a:solidFill>
                <a:latin typeface="Lucida Sans Unicode"/>
                <a:cs typeface="Lucida Sans Unicode"/>
              </a:rPr>
              <a:t>Azure</a:t>
            </a:r>
            <a:r>
              <a:rPr sz="2550" spc="-15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95" dirty="0">
                <a:solidFill>
                  <a:srgbClr val="4D5254"/>
                </a:solidFill>
                <a:latin typeface="Lucida Sans Unicode"/>
                <a:cs typeface="Lucida Sans Unicode"/>
              </a:rPr>
              <a:t>Note</a:t>
            </a:r>
            <a:r>
              <a:rPr sz="2550" spc="-16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0" dirty="0">
                <a:solidFill>
                  <a:srgbClr val="4D5254"/>
                </a:solidFill>
                <a:latin typeface="Lucida Sans Unicode"/>
                <a:cs typeface="Lucida Sans Unicode"/>
              </a:rPr>
              <a:t>book,</a:t>
            </a:r>
            <a:r>
              <a:rPr sz="2550" spc="-18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55" dirty="0">
                <a:solidFill>
                  <a:srgbClr val="4D5254"/>
                </a:solidFill>
                <a:latin typeface="Lucida Sans Unicode"/>
                <a:cs typeface="Lucida Sans Unicode"/>
              </a:rPr>
              <a:t>jupyter)</a:t>
            </a:r>
            <a:endParaRPr sz="2550">
              <a:latin typeface="Lucida Sans Unicode"/>
              <a:cs typeface="Lucida Sans Unicode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9" name="object 9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10" dirty="0"/>
              <a:t>Top</a:t>
            </a:r>
            <a:r>
              <a:rPr spc="-120" dirty="0"/>
              <a:t> </a:t>
            </a:r>
            <a:r>
              <a:rPr spc="55" dirty="0"/>
              <a:t>Python</a:t>
            </a:r>
            <a:r>
              <a:rPr spc="-135" dirty="0"/>
              <a:t> </a:t>
            </a:r>
            <a:r>
              <a:rPr spc="400" dirty="0"/>
              <a:t>IDLE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5" name="object 5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88235" y="1943100"/>
            <a:ext cx="11849100" cy="418185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0199" y="1064380"/>
            <a:ext cx="13587232" cy="624417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6750" y="140970"/>
            <a:ext cx="6185535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0" dirty="0"/>
              <a:t>Python</a:t>
            </a:r>
            <a:r>
              <a:rPr spc="-785" dirty="0"/>
              <a:t> </a:t>
            </a:r>
            <a:r>
              <a:rPr spc="-70" dirty="0"/>
              <a:t>Script</a:t>
            </a:r>
            <a:r>
              <a:rPr spc="-380" dirty="0"/>
              <a:t> </a:t>
            </a:r>
            <a:r>
              <a:rPr spc="-30" dirty="0"/>
              <a:t>Spyder</a:t>
            </a:r>
          </a:p>
        </p:txBody>
      </p:sp>
      <p:sp>
        <p:nvSpPr>
          <p:cNvPr id="3" name="object 3"/>
          <p:cNvSpPr/>
          <p:nvPr/>
        </p:nvSpPr>
        <p:spPr>
          <a:xfrm>
            <a:off x="1987295" y="7463028"/>
            <a:ext cx="1414145" cy="450850"/>
          </a:xfrm>
          <a:custGeom>
            <a:avLst/>
            <a:gdLst/>
            <a:ahLst/>
            <a:cxnLst/>
            <a:rect l="l" t="t" r="r" b="b"/>
            <a:pathLst>
              <a:path w="1414145" h="450850">
                <a:moveTo>
                  <a:pt x="1337183" y="0"/>
                </a:moveTo>
                <a:lnTo>
                  <a:pt x="76581" y="0"/>
                </a:lnTo>
                <a:lnTo>
                  <a:pt x="55626" y="4191"/>
                </a:lnTo>
                <a:lnTo>
                  <a:pt x="16764" y="31953"/>
                </a:lnTo>
                <a:lnTo>
                  <a:pt x="0" y="76581"/>
                </a:lnTo>
                <a:lnTo>
                  <a:pt x="0" y="374205"/>
                </a:lnTo>
                <a:lnTo>
                  <a:pt x="4191" y="395211"/>
                </a:lnTo>
                <a:lnTo>
                  <a:pt x="32004" y="433971"/>
                </a:lnTo>
                <a:lnTo>
                  <a:pt x="71247" y="450253"/>
                </a:lnTo>
                <a:lnTo>
                  <a:pt x="76581" y="450773"/>
                </a:lnTo>
                <a:lnTo>
                  <a:pt x="1337183" y="450773"/>
                </a:lnTo>
                <a:lnTo>
                  <a:pt x="1358265" y="446595"/>
                </a:lnTo>
                <a:lnTo>
                  <a:pt x="1397000" y="418833"/>
                </a:lnTo>
                <a:lnTo>
                  <a:pt x="1413764" y="374205"/>
                </a:lnTo>
                <a:lnTo>
                  <a:pt x="1413764" y="76581"/>
                </a:lnTo>
                <a:lnTo>
                  <a:pt x="1409573" y="55562"/>
                </a:lnTo>
                <a:lnTo>
                  <a:pt x="1381887" y="16764"/>
                </a:lnTo>
                <a:lnTo>
                  <a:pt x="1337183" y="0"/>
                </a:lnTo>
                <a:close/>
              </a:path>
            </a:pathLst>
          </a:custGeom>
          <a:solidFill>
            <a:srgbClr val="EBF4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86636" y="7446670"/>
            <a:ext cx="6534150" cy="4133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852169" algn="l"/>
              </a:tabLst>
            </a:pPr>
            <a:r>
              <a:rPr sz="2550" spc="-25" dirty="0">
                <a:solidFill>
                  <a:srgbClr val="4D5254"/>
                </a:solidFill>
                <a:latin typeface="Lucida Sans Unicode"/>
                <a:cs typeface="Lucida Sans Unicode"/>
              </a:rPr>
              <a:t>Use</a:t>
            </a:r>
            <a:r>
              <a:rPr sz="2550" dirty="0">
                <a:solidFill>
                  <a:srgbClr val="4D5254"/>
                </a:solidFill>
                <a:latin typeface="Lucida Sans Unicode"/>
                <a:cs typeface="Lucida Sans Unicode"/>
              </a:rPr>
              <a:t>	</a:t>
            </a:r>
            <a:r>
              <a:rPr sz="2250" dirty="0">
                <a:solidFill>
                  <a:srgbClr val="3B4251"/>
                </a:solidFill>
                <a:latin typeface="Courier New"/>
                <a:cs typeface="Courier New"/>
              </a:rPr>
              <a:t>print()</a:t>
            </a:r>
            <a:r>
              <a:rPr sz="2250" spc="450" dirty="0">
                <a:solidFill>
                  <a:srgbClr val="3B4251"/>
                </a:solidFill>
                <a:latin typeface="Courier New"/>
                <a:cs typeface="Courier New"/>
              </a:rPr>
              <a:t> </a:t>
            </a:r>
            <a:r>
              <a:rPr sz="2550" spc="-35" dirty="0">
                <a:solidFill>
                  <a:srgbClr val="4D5254"/>
                </a:solidFill>
                <a:latin typeface="Lucida Sans Unicode"/>
                <a:cs typeface="Lucida Sans Unicode"/>
              </a:rPr>
              <a:t>to</a:t>
            </a:r>
            <a:r>
              <a:rPr sz="2550" spc="-39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20" dirty="0">
                <a:solidFill>
                  <a:srgbClr val="4D5254"/>
                </a:solidFill>
                <a:latin typeface="Lucida Sans Unicode"/>
                <a:cs typeface="Lucida Sans Unicode"/>
              </a:rPr>
              <a:t>generate</a:t>
            </a:r>
            <a:r>
              <a:rPr sz="2550" spc="-52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85" dirty="0">
                <a:solidFill>
                  <a:srgbClr val="4D5254"/>
                </a:solidFill>
                <a:latin typeface="Lucida Sans Unicode"/>
                <a:cs typeface="Lucida Sans Unicode"/>
              </a:rPr>
              <a:t>output</a:t>
            </a:r>
            <a:r>
              <a:rPr sz="2550" spc="-43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25" dirty="0">
                <a:solidFill>
                  <a:srgbClr val="4D5254"/>
                </a:solidFill>
                <a:latin typeface="Lucida Sans Unicode"/>
                <a:cs typeface="Lucida Sans Unicode"/>
              </a:rPr>
              <a:t>from</a:t>
            </a:r>
            <a:r>
              <a:rPr sz="2550" spc="-52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65" dirty="0">
                <a:solidFill>
                  <a:srgbClr val="4D5254"/>
                </a:solidFill>
                <a:latin typeface="Lucida Sans Unicode"/>
                <a:cs typeface="Lucida Sans Unicode"/>
              </a:rPr>
              <a:t>script</a:t>
            </a:r>
            <a:endParaRPr sz="2550">
              <a:latin typeface="Lucida Sans Unicode"/>
              <a:cs typeface="Lucida Sans Unicode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7" name="object 7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0059" y="1022603"/>
            <a:ext cx="11278142" cy="6326124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685289" y="4590669"/>
            <a:ext cx="2063750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spc="-20" dirty="0">
                <a:latin typeface="Calibri"/>
                <a:cs typeface="Calibri"/>
              </a:rPr>
              <a:t>Editor</a:t>
            </a:r>
            <a:endParaRPr sz="66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705725" y="5144770"/>
            <a:ext cx="2736850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spc="-10" dirty="0">
                <a:latin typeface="Calibri"/>
                <a:cs typeface="Calibri"/>
              </a:rPr>
              <a:t>Console</a:t>
            </a:r>
            <a:endParaRPr sz="66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715125" y="2252598"/>
            <a:ext cx="4392295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spc="-25" dirty="0">
                <a:latin typeface="Calibri"/>
                <a:cs typeface="Calibri"/>
              </a:rPr>
              <a:t>Environment</a:t>
            </a:r>
            <a:endParaRPr sz="6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940">
              <a:lnSpc>
                <a:spcPct val="100000"/>
              </a:lnSpc>
              <a:spcBef>
                <a:spcPts val="105"/>
              </a:spcBef>
            </a:pPr>
            <a:r>
              <a:rPr sz="6450" spc="-114" dirty="0"/>
              <a:t>Let's</a:t>
            </a:r>
            <a:r>
              <a:rPr sz="6450" spc="-985" dirty="0"/>
              <a:t> </a:t>
            </a:r>
            <a:r>
              <a:rPr sz="6450" spc="-155" dirty="0"/>
              <a:t>practice!</a:t>
            </a:r>
            <a:endParaRPr sz="6450"/>
          </a:p>
        </p:txBody>
      </p:sp>
      <p:sp>
        <p:nvSpPr>
          <p:cNvPr id="3" name="object 3"/>
          <p:cNvSpPr txBox="1"/>
          <p:nvPr/>
        </p:nvSpPr>
        <p:spPr>
          <a:xfrm>
            <a:off x="5385053" y="4522723"/>
            <a:ext cx="468122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76855" algn="l"/>
                <a:tab pos="3330575" algn="l"/>
              </a:tabLst>
            </a:pPr>
            <a:r>
              <a:rPr sz="2250" b="1" spc="229" dirty="0">
                <a:solidFill>
                  <a:srgbClr val="3B4251"/>
                </a:solidFill>
                <a:latin typeface="Trebuchet MS"/>
                <a:cs typeface="Trebuchet MS"/>
              </a:rPr>
              <a:t>INTR</a:t>
            </a:r>
            <a:r>
              <a:rPr sz="2250" b="1" spc="-42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80" dirty="0">
                <a:solidFill>
                  <a:srgbClr val="3B4251"/>
                </a:solidFill>
                <a:latin typeface="Trebuchet MS"/>
                <a:cs typeface="Trebuchet MS"/>
              </a:rPr>
              <a:t>ODU</a:t>
            </a:r>
            <a:r>
              <a:rPr sz="2250" b="1" spc="-43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45" dirty="0">
                <a:solidFill>
                  <a:srgbClr val="3B4251"/>
                </a:solidFill>
                <a:latin typeface="Trebuchet MS"/>
                <a:cs typeface="Trebuchet MS"/>
              </a:rPr>
              <a:t>CTION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25" dirty="0">
                <a:solidFill>
                  <a:srgbClr val="3B4251"/>
                </a:solidFill>
                <a:latin typeface="Trebuchet MS"/>
                <a:cs typeface="Trebuchet MS"/>
              </a:rPr>
              <a:t>TO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65" dirty="0">
                <a:solidFill>
                  <a:srgbClr val="3B4251"/>
                </a:solidFill>
                <a:latin typeface="Trebuchet MS"/>
                <a:cs typeface="Trebuchet MS"/>
              </a:rPr>
              <a:t>PYTH</a:t>
            </a:r>
            <a:r>
              <a:rPr sz="2250" b="1" spc="-434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415" dirty="0">
                <a:solidFill>
                  <a:srgbClr val="3B4251"/>
                </a:solidFill>
                <a:latin typeface="Trebuchet MS"/>
                <a:cs typeface="Trebuchet MS"/>
              </a:rPr>
              <a:t>ON</a:t>
            </a:r>
            <a:endParaRPr sz="225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6" name="object 6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55" dirty="0"/>
              <a:t>How</a:t>
            </a:r>
            <a:r>
              <a:rPr spc="-819" dirty="0"/>
              <a:t> </a:t>
            </a:r>
            <a:r>
              <a:rPr spc="-100" dirty="0"/>
              <a:t>you</a:t>
            </a:r>
            <a:r>
              <a:rPr spc="-715" dirty="0"/>
              <a:t> </a:t>
            </a:r>
            <a:r>
              <a:rPr spc="-110" dirty="0"/>
              <a:t>will</a:t>
            </a:r>
            <a:r>
              <a:rPr spc="-465" dirty="0"/>
              <a:t> </a:t>
            </a:r>
            <a:r>
              <a:rPr spc="-55" dirty="0"/>
              <a:t>learn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540"/>
              </a:spcBef>
              <a:buFont typeface="Arial MT"/>
              <a:buChar char="•"/>
              <a:tabLst>
                <a:tab pos="299085" algn="l"/>
              </a:tabLst>
            </a:pPr>
            <a:endParaRPr spc="-50" dirty="0"/>
          </a:p>
          <a:p>
            <a:pPr marL="756285" lvl="1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756285" algn="l"/>
              </a:tabLst>
            </a:pPr>
            <a:r>
              <a:rPr sz="2400" dirty="0">
                <a:latin typeface="Calibri"/>
                <a:cs typeface="Calibri"/>
              </a:rPr>
              <a:t>Introduction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Python</a:t>
            </a:r>
            <a:endParaRPr sz="24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756285" algn="l"/>
              </a:tabLst>
            </a:pPr>
            <a:r>
              <a:rPr sz="2400" spc="-10" dirty="0">
                <a:latin typeface="Calibri"/>
                <a:cs typeface="Calibri"/>
              </a:rPr>
              <a:t>Installation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Python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Window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10</a:t>
            </a:r>
            <a:endParaRPr sz="24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756285" algn="l"/>
              </a:tabLst>
            </a:pPr>
            <a:r>
              <a:rPr sz="2400" spc="-10" dirty="0">
                <a:latin typeface="Calibri"/>
                <a:cs typeface="Calibri"/>
              </a:rPr>
              <a:t>Variables</a:t>
            </a:r>
            <a:endParaRPr sz="24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756285" algn="l"/>
              </a:tabLst>
            </a:pPr>
            <a:r>
              <a:rPr sz="2400" dirty="0">
                <a:latin typeface="Calibri"/>
                <a:cs typeface="Calibri"/>
              </a:rPr>
              <a:t>Data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Types</a:t>
            </a:r>
            <a:endParaRPr sz="24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756285" algn="l"/>
              </a:tabLst>
            </a:pPr>
            <a:r>
              <a:rPr sz="2400" spc="-10" dirty="0">
                <a:latin typeface="Calibri"/>
                <a:cs typeface="Calibri"/>
              </a:rPr>
              <a:t>Type</a:t>
            </a:r>
            <a:r>
              <a:rPr sz="2400" spc="-1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Casting</a:t>
            </a:r>
            <a:endParaRPr sz="24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756285" algn="l"/>
              </a:tabLst>
            </a:pPr>
            <a:r>
              <a:rPr sz="2400" spc="-10" dirty="0">
                <a:latin typeface="Calibri"/>
                <a:cs typeface="Calibri"/>
              </a:rPr>
              <a:t>String</a:t>
            </a:r>
            <a:endParaRPr sz="24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756285" algn="l"/>
              </a:tabLst>
            </a:pPr>
            <a:r>
              <a:rPr sz="2400" dirty="0">
                <a:latin typeface="Calibri"/>
                <a:cs typeface="Calibri"/>
              </a:rPr>
              <a:t>Indexing,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Slice,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Extended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Slice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724902" y="1469644"/>
            <a:ext cx="5113655" cy="551307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  <a:tabLst>
                <a:tab pos="299085" algn="l"/>
              </a:tabLst>
            </a:pPr>
            <a:endParaRPr sz="24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756285" algn="l"/>
              </a:tabLst>
            </a:pPr>
            <a:r>
              <a:rPr sz="2400" spc="-10" dirty="0">
                <a:latin typeface="Calibri"/>
                <a:cs typeface="Calibri"/>
              </a:rPr>
              <a:t>Operators</a:t>
            </a:r>
            <a:endParaRPr sz="2400" dirty="0">
              <a:latin typeface="Calibri"/>
              <a:cs typeface="Calibri"/>
            </a:endParaRPr>
          </a:p>
          <a:p>
            <a:pPr marL="1213485" lvl="2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1213485" algn="l"/>
              </a:tabLst>
            </a:pPr>
            <a:r>
              <a:rPr sz="2400" dirty="0">
                <a:latin typeface="Verdana"/>
                <a:cs typeface="Verdana"/>
              </a:rPr>
              <a:t>Arithmetic</a:t>
            </a:r>
            <a:r>
              <a:rPr sz="2400" spc="-130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operators</a:t>
            </a:r>
            <a:endParaRPr sz="2400" dirty="0">
              <a:latin typeface="Verdana"/>
              <a:cs typeface="Verdana"/>
            </a:endParaRPr>
          </a:p>
          <a:p>
            <a:pPr marL="1213485" lvl="2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1213485" algn="l"/>
              </a:tabLst>
            </a:pPr>
            <a:r>
              <a:rPr sz="2400" dirty="0">
                <a:latin typeface="Verdana"/>
                <a:cs typeface="Verdana"/>
              </a:rPr>
              <a:t>Assignment</a:t>
            </a:r>
            <a:r>
              <a:rPr sz="2400" spc="-130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operators</a:t>
            </a:r>
            <a:endParaRPr sz="2400" dirty="0">
              <a:latin typeface="Verdana"/>
              <a:cs typeface="Verdana"/>
            </a:endParaRPr>
          </a:p>
          <a:p>
            <a:pPr marL="1213485" lvl="2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1213485" algn="l"/>
              </a:tabLst>
            </a:pPr>
            <a:r>
              <a:rPr sz="2400" dirty="0">
                <a:latin typeface="Verdana"/>
                <a:cs typeface="Verdana"/>
              </a:rPr>
              <a:t>Comparison</a:t>
            </a:r>
            <a:r>
              <a:rPr sz="2400" spc="-190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operators</a:t>
            </a:r>
            <a:endParaRPr sz="2400" dirty="0">
              <a:latin typeface="Verdana"/>
              <a:cs typeface="Verdana"/>
            </a:endParaRPr>
          </a:p>
          <a:p>
            <a:pPr marL="1213485" lvl="2" indent="-286385">
              <a:lnSpc>
                <a:spcPct val="100000"/>
              </a:lnSpc>
              <a:spcBef>
                <a:spcPts val="1445"/>
              </a:spcBef>
              <a:buFont typeface="Arial MT"/>
              <a:buChar char="•"/>
              <a:tabLst>
                <a:tab pos="1213485" algn="l"/>
              </a:tabLst>
            </a:pPr>
            <a:r>
              <a:rPr sz="2400" dirty="0">
                <a:latin typeface="Verdana"/>
                <a:cs typeface="Verdana"/>
              </a:rPr>
              <a:t>Logical</a:t>
            </a:r>
            <a:r>
              <a:rPr sz="2400" spc="-100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operators</a:t>
            </a:r>
            <a:endParaRPr sz="2400" dirty="0">
              <a:latin typeface="Verdana"/>
              <a:cs typeface="Verdana"/>
            </a:endParaRPr>
          </a:p>
          <a:p>
            <a:pPr marL="1213485" lvl="2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1213485" algn="l"/>
              </a:tabLst>
            </a:pPr>
            <a:r>
              <a:rPr sz="2400" dirty="0">
                <a:latin typeface="Verdana"/>
                <a:cs typeface="Verdana"/>
              </a:rPr>
              <a:t>Special</a:t>
            </a:r>
            <a:r>
              <a:rPr sz="2400" spc="-60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operators</a:t>
            </a:r>
            <a:endParaRPr sz="2400" dirty="0">
              <a:latin typeface="Verdana"/>
              <a:cs typeface="Verdana"/>
            </a:endParaRPr>
          </a:p>
          <a:p>
            <a:pPr marL="1670685" lvl="3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1670685" algn="l"/>
              </a:tabLst>
            </a:pPr>
            <a:r>
              <a:rPr sz="2400" dirty="0">
                <a:latin typeface="Verdana"/>
                <a:cs typeface="Verdana"/>
              </a:rPr>
              <a:t>Identity</a:t>
            </a:r>
            <a:r>
              <a:rPr sz="2400" spc="-105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operators</a:t>
            </a:r>
            <a:endParaRPr sz="2400" dirty="0">
              <a:latin typeface="Verdana"/>
              <a:cs typeface="Verdana"/>
            </a:endParaRPr>
          </a:p>
          <a:p>
            <a:pPr marL="1670685" lvl="3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1670685" algn="l"/>
              </a:tabLst>
            </a:pPr>
            <a:r>
              <a:rPr sz="2400" dirty="0">
                <a:latin typeface="Verdana"/>
                <a:cs typeface="Verdana"/>
              </a:rPr>
              <a:t>Membership</a:t>
            </a:r>
            <a:r>
              <a:rPr sz="2400" spc="-160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operators</a:t>
            </a:r>
            <a:endParaRPr sz="2400" dirty="0">
              <a:latin typeface="Verdana"/>
              <a:cs typeface="Verdana"/>
            </a:endParaRPr>
          </a:p>
          <a:p>
            <a:pPr marL="1213485" lvl="2" indent="-286385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1213485" algn="l"/>
              </a:tabLst>
            </a:pPr>
            <a:r>
              <a:rPr sz="2400" dirty="0">
                <a:latin typeface="Verdana"/>
                <a:cs typeface="Verdana"/>
              </a:rPr>
              <a:t>Bitwise</a:t>
            </a:r>
            <a:r>
              <a:rPr sz="2400" spc="-60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operators</a:t>
            </a:r>
            <a:endParaRPr sz="2400" dirty="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7" name="object 7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4592" y="8211311"/>
            <a:ext cx="1652016" cy="36880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166361" y="2577210"/>
            <a:ext cx="7268209" cy="1009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450" spc="-85" dirty="0"/>
              <a:t>Variables</a:t>
            </a:r>
            <a:r>
              <a:rPr sz="6450" spc="-415" dirty="0"/>
              <a:t> </a:t>
            </a:r>
            <a:r>
              <a:rPr sz="6450" spc="-80" dirty="0"/>
              <a:t>and</a:t>
            </a:r>
            <a:r>
              <a:rPr sz="6450" spc="-1215" dirty="0"/>
              <a:t> </a:t>
            </a:r>
            <a:r>
              <a:rPr sz="6450" spc="-110" dirty="0"/>
              <a:t>Types</a:t>
            </a:r>
            <a:endParaRPr sz="6450"/>
          </a:p>
        </p:txBody>
      </p:sp>
      <p:sp>
        <p:nvSpPr>
          <p:cNvPr id="4" name="object 4"/>
          <p:cNvSpPr txBox="1"/>
          <p:nvPr/>
        </p:nvSpPr>
        <p:spPr>
          <a:xfrm>
            <a:off x="5385053" y="3785361"/>
            <a:ext cx="468122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76855" algn="l"/>
                <a:tab pos="3330575" algn="l"/>
              </a:tabLst>
            </a:pPr>
            <a:r>
              <a:rPr sz="2250" b="1" spc="229" dirty="0">
                <a:solidFill>
                  <a:srgbClr val="3B4251"/>
                </a:solidFill>
                <a:latin typeface="Trebuchet MS"/>
                <a:cs typeface="Trebuchet MS"/>
              </a:rPr>
              <a:t>INTR</a:t>
            </a:r>
            <a:r>
              <a:rPr sz="2250" b="1" spc="-42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80" dirty="0">
                <a:solidFill>
                  <a:srgbClr val="3B4251"/>
                </a:solidFill>
                <a:latin typeface="Trebuchet MS"/>
                <a:cs typeface="Trebuchet MS"/>
              </a:rPr>
              <a:t>ODU</a:t>
            </a:r>
            <a:r>
              <a:rPr sz="2250" b="1" spc="-43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45" dirty="0">
                <a:solidFill>
                  <a:srgbClr val="3B4251"/>
                </a:solidFill>
                <a:latin typeface="Trebuchet MS"/>
                <a:cs typeface="Trebuchet MS"/>
              </a:rPr>
              <a:t>CTION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25" dirty="0">
                <a:solidFill>
                  <a:srgbClr val="3B4251"/>
                </a:solidFill>
                <a:latin typeface="Trebuchet MS"/>
                <a:cs typeface="Trebuchet MS"/>
              </a:rPr>
              <a:t>TO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65" dirty="0">
                <a:solidFill>
                  <a:srgbClr val="3B4251"/>
                </a:solidFill>
                <a:latin typeface="Trebuchet MS"/>
                <a:cs typeface="Trebuchet MS"/>
              </a:rPr>
              <a:t>PYTH</a:t>
            </a:r>
            <a:r>
              <a:rPr sz="2250" b="1" spc="-434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415" dirty="0">
                <a:solidFill>
                  <a:srgbClr val="3B4251"/>
                </a:solidFill>
                <a:latin typeface="Trebuchet MS"/>
                <a:cs typeface="Trebuchet MS"/>
              </a:rPr>
              <a:t>ON</a:t>
            </a:r>
            <a:endParaRPr sz="225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749295" y="2787395"/>
            <a:ext cx="982980" cy="982980"/>
            <a:chOff x="2749295" y="2787395"/>
            <a:chExt cx="982980" cy="982980"/>
          </a:xfrm>
        </p:grpSpPr>
        <p:sp>
          <p:nvSpPr>
            <p:cNvPr id="6" name="object 6"/>
            <p:cNvSpPr/>
            <p:nvPr/>
          </p:nvSpPr>
          <p:spPr>
            <a:xfrm>
              <a:off x="2749296" y="2787395"/>
              <a:ext cx="982980" cy="982980"/>
            </a:xfrm>
            <a:custGeom>
              <a:avLst/>
              <a:gdLst/>
              <a:ahLst/>
              <a:cxnLst/>
              <a:rect l="l" t="t" r="r" b="b"/>
              <a:pathLst>
                <a:path w="982979" h="982979">
                  <a:moveTo>
                    <a:pt x="982980" y="490855"/>
                  </a:moveTo>
                  <a:lnTo>
                    <a:pt x="975741" y="406908"/>
                  </a:lnTo>
                  <a:lnTo>
                    <a:pt x="965200" y="359918"/>
                  </a:lnTo>
                  <a:lnTo>
                    <a:pt x="950087" y="314071"/>
                  </a:lnTo>
                  <a:lnTo>
                    <a:pt x="924941" y="259461"/>
                  </a:lnTo>
                  <a:lnTo>
                    <a:pt x="913003" y="239014"/>
                  </a:lnTo>
                  <a:lnTo>
                    <a:pt x="906780" y="227584"/>
                  </a:lnTo>
                  <a:lnTo>
                    <a:pt x="900176" y="217424"/>
                  </a:lnTo>
                  <a:lnTo>
                    <a:pt x="863600" y="170434"/>
                  </a:lnTo>
                  <a:lnTo>
                    <a:pt x="830326" y="134747"/>
                  </a:lnTo>
                  <a:lnTo>
                    <a:pt x="821563" y="127127"/>
                  </a:lnTo>
                  <a:lnTo>
                    <a:pt x="812546" y="118237"/>
                  </a:lnTo>
                  <a:lnTo>
                    <a:pt x="744093" y="69977"/>
                  </a:lnTo>
                  <a:lnTo>
                    <a:pt x="701675" y="46990"/>
                  </a:lnTo>
                  <a:lnTo>
                    <a:pt x="634111" y="20320"/>
                  </a:lnTo>
                  <a:lnTo>
                    <a:pt x="622554" y="17780"/>
                  </a:lnTo>
                  <a:lnTo>
                    <a:pt x="610870" y="13970"/>
                  </a:lnTo>
                  <a:lnTo>
                    <a:pt x="575564" y="6350"/>
                  </a:lnTo>
                  <a:lnTo>
                    <a:pt x="563626" y="5080"/>
                  </a:lnTo>
                  <a:lnTo>
                    <a:pt x="551688" y="2540"/>
                  </a:lnTo>
                  <a:lnTo>
                    <a:pt x="539623" y="1270"/>
                  </a:lnTo>
                  <a:lnTo>
                    <a:pt x="527672" y="1270"/>
                  </a:lnTo>
                  <a:lnTo>
                    <a:pt x="515607" y="0"/>
                  </a:lnTo>
                  <a:lnTo>
                    <a:pt x="467360" y="0"/>
                  </a:lnTo>
                  <a:lnTo>
                    <a:pt x="455295" y="1270"/>
                  </a:lnTo>
                  <a:lnTo>
                    <a:pt x="443357" y="1270"/>
                  </a:lnTo>
                  <a:lnTo>
                    <a:pt x="431292" y="2540"/>
                  </a:lnTo>
                  <a:lnTo>
                    <a:pt x="419354" y="5080"/>
                  </a:lnTo>
                  <a:lnTo>
                    <a:pt x="407416" y="6350"/>
                  </a:lnTo>
                  <a:lnTo>
                    <a:pt x="372110" y="13970"/>
                  </a:lnTo>
                  <a:lnTo>
                    <a:pt x="360426" y="17780"/>
                  </a:lnTo>
                  <a:lnTo>
                    <a:pt x="314579" y="31750"/>
                  </a:lnTo>
                  <a:lnTo>
                    <a:pt x="259842" y="57277"/>
                  </a:lnTo>
                  <a:lnTo>
                    <a:pt x="208534" y="89027"/>
                  </a:lnTo>
                  <a:lnTo>
                    <a:pt x="198755" y="96647"/>
                  </a:lnTo>
                  <a:lnTo>
                    <a:pt x="189103" y="102997"/>
                  </a:lnTo>
                  <a:lnTo>
                    <a:pt x="170434" y="118237"/>
                  </a:lnTo>
                  <a:lnTo>
                    <a:pt x="135509" y="152654"/>
                  </a:lnTo>
                  <a:lnTo>
                    <a:pt x="104013" y="188214"/>
                  </a:lnTo>
                  <a:lnTo>
                    <a:pt x="89662" y="208534"/>
                  </a:lnTo>
                  <a:lnTo>
                    <a:pt x="82804" y="217424"/>
                  </a:lnTo>
                  <a:lnTo>
                    <a:pt x="76200" y="227584"/>
                  </a:lnTo>
                  <a:lnTo>
                    <a:pt x="69977" y="239014"/>
                  </a:lnTo>
                  <a:lnTo>
                    <a:pt x="58039" y="259461"/>
                  </a:lnTo>
                  <a:lnTo>
                    <a:pt x="28702" y="325501"/>
                  </a:lnTo>
                  <a:lnTo>
                    <a:pt x="14732" y="371348"/>
                  </a:lnTo>
                  <a:lnTo>
                    <a:pt x="3683" y="431038"/>
                  </a:lnTo>
                  <a:lnTo>
                    <a:pt x="127" y="479425"/>
                  </a:lnTo>
                  <a:lnTo>
                    <a:pt x="0" y="490855"/>
                  </a:lnTo>
                  <a:lnTo>
                    <a:pt x="2413" y="539115"/>
                  </a:lnTo>
                  <a:lnTo>
                    <a:pt x="9398" y="587502"/>
                  </a:lnTo>
                  <a:lnTo>
                    <a:pt x="24765" y="646049"/>
                  </a:lnTo>
                  <a:lnTo>
                    <a:pt x="42164" y="690499"/>
                  </a:lnTo>
                  <a:lnTo>
                    <a:pt x="69977" y="743966"/>
                  </a:lnTo>
                  <a:lnTo>
                    <a:pt x="76200" y="755396"/>
                  </a:lnTo>
                  <a:lnTo>
                    <a:pt x="82804" y="764286"/>
                  </a:lnTo>
                  <a:lnTo>
                    <a:pt x="89662" y="774446"/>
                  </a:lnTo>
                  <a:lnTo>
                    <a:pt x="119380" y="812546"/>
                  </a:lnTo>
                  <a:lnTo>
                    <a:pt x="152527" y="848233"/>
                  </a:lnTo>
                  <a:lnTo>
                    <a:pt x="161417" y="855853"/>
                  </a:lnTo>
                  <a:lnTo>
                    <a:pt x="170434" y="864743"/>
                  </a:lnTo>
                  <a:lnTo>
                    <a:pt x="238760" y="913003"/>
                  </a:lnTo>
                  <a:lnTo>
                    <a:pt x="292354" y="941070"/>
                  </a:lnTo>
                  <a:lnTo>
                    <a:pt x="348869" y="962660"/>
                  </a:lnTo>
                  <a:lnTo>
                    <a:pt x="360426" y="965200"/>
                  </a:lnTo>
                  <a:lnTo>
                    <a:pt x="372110" y="969010"/>
                  </a:lnTo>
                  <a:lnTo>
                    <a:pt x="407416" y="976630"/>
                  </a:lnTo>
                  <a:lnTo>
                    <a:pt x="419354" y="977900"/>
                  </a:lnTo>
                  <a:lnTo>
                    <a:pt x="431292" y="980440"/>
                  </a:lnTo>
                  <a:lnTo>
                    <a:pt x="443357" y="981710"/>
                  </a:lnTo>
                  <a:lnTo>
                    <a:pt x="455295" y="981710"/>
                  </a:lnTo>
                  <a:lnTo>
                    <a:pt x="467360" y="982980"/>
                  </a:lnTo>
                  <a:lnTo>
                    <a:pt x="515607" y="982980"/>
                  </a:lnTo>
                  <a:lnTo>
                    <a:pt x="527672" y="981710"/>
                  </a:lnTo>
                  <a:lnTo>
                    <a:pt x="539623" y="981710"/>
                  </a:lnTo>
                  <a:lnTo>
                    <a:pt x="551688" y="980440"/>
                  </a:lnTo>
                  <a:lnTo>
                    <a:pt x="563626" y="977900"/>
                  </a:lnTo>
                  <a:lnTo>
                    <a:pt x="575564" y="976630"/>
                  </a:lnTo>
                  <a:lnTo>
                    <a:pt x="610870" y="969010"/>
                  </a:lnTo>
                  <a:lnTo>
                    <a:pt x="622554" y="965200"/>
                  </a:lnTo>
                  <a:lnTo>
                    <a:pt x="668401" y="951230"/>
                  </a:lnTo>
                  <a:lnTo>
                    <a:pt x="723138" y="925703"/>
                  </a:lnTo>
                  <a:lnTo>
                    <a:pt x="774446" y="893953"/>
                  </a:lnTo>
                  <a:lnTo>
                    <a:pt x="784225" y="886333"/>
                  </a:lnTo>
                  <a:lnTo>
                    <a:pt x="793877" y="879983"/>
                  </a:lnTo>
                  <a:lnTo>
                    <a:pt x="812546" y="864743"/>
                  </a:lnTo>
                  <a:lnTo>
                    <a:pt x="821563" y="855853"/>
                  </a:lnTo>
                  <a:lnTo>
                    <a:pt x="838962" y="839343"/>
                  </a:lnTo>
                  <a:lnTo>
                    <a:pt x="871347" y="803656"/>
                  </a:lnTo>
                  <a:lnTo>
                    <a:pt x="906780" y="755396"/>
                  </a:lnTo>
                  <a:lnTo>
                    <a:pt x="913003" y="743966"/>
                  </a:lnTo>
                  <a:lnTo>
                    <a:pt x="924941" y="723519"/>
                  </a:lnTo>
                  <a:lnTo>
                    <a:pt x="954278" y="657479"/>
                  </a:lnTo>
                  <a:lnTo>
                    <a:pt x="968248" y="611632"/>
                  </a:lnTo>
                  <a:lnTo>
                    <a:pt x="979297" y="551942"/>
                  </a:lnTo>
                  <a:lnTo>
                    <a:pt x="982853" y="503555"/>
                  </a:lnTo>
                  <a:lnTo>
                    <a:pt x="982980" y="490855"/>
                  </a:lnTo>
                  <a:close/>
                </a:path>
              </a:pathLst>
            </a:custGeom>
            <a:solidFill>
              <a:srgbClr val="D6D6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49295" y="2787395"/>
              <a:ext cx="982980" cy="98297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977896" y="3015995"/>
              <a:ext cx="525780" cy="523875"/>
            </a:xfrm>
            <a:custGeom>
              <a:avLst/>
              <a:gdLst/>
              <a:ahLst/>
              <a:cxnLst/>
              <a:rect l="l" t="t" r="r" b="b"/>
              <a:pathLst>
                <a:path w="525779" h="523875">
                  <a:moveTo>
                    <a:pt x="394208" y="70993"/>
                  </a:moveTo>
                  <a:lnTo>
                    <a:pt x="375158" y="27432"/>
                  </a:lnTo>
                  <a:lnTo>
                    <a:pt x="329933" y="5207"/>
                  </a:lnTo>
                  <a:lnTo>
                    <a:pt x="279654" y="254"/>
                  </a:lnTo>
                  <a:lnTo>
                    <a:pt x="263017" y="0"/>
                  </a:lnTo>
                  <a:lnTo>
                    <a:pt x="246761" y="381"/>
                  </a:lnTo>
                  <a:lnTo>
                    <a:pt x="217678" y="3505"/>
                  </a:lnTo>
                  <a:lnTo>
                    <a:pt x="217678" y="63119"/>
                  </a:lnTo>
                  <a:lnTo>
                    <a:pt x="215773" y="72390"/>
                  </a:lnTo>
                  <a:lnTo>
                    <a:pt x="210693" y="80137"/>
                  </a:lnTo>
                  <a:lnTo>
                    <a:pt x="202946" y="85217"/>
                  </a:lnTo>
                  <a:lnTo>
                    <a:pt x="193675" y="87122"/>
                  </a:lnTo>
                  <a:lnTo>
                    <a:pt x="184277" y="85217"/>
                  </a:lnTo>
                  <a:lnTo>
                    <a:pt x="176530" y="80137"/>
                  </a:lnTo>
                  <a:lnTo>
                    <a:pt x="171450" y="72390"/>
                  </a:lnTo>
                  <a:lnTo>
                    <a:pt x="169545" y="63119"/>
                  </a:lnTo>
                  <a:lnTo>
                    <a:pt x="171450" y="53594"/>
                  </a:lnTo>
                  <a:lnTo>
                    <a:pt x="176530" y="45974"/>
                  </a:lnTo>
                  <a:lnTo>
                    <a:pt x="184277" y="40767"/>
                  </a:lnTo>
                  <a:lnTo>
                    <a:pt x="193548" y="38862"/>
                  </a:lnTo>
                  <a:lnTo>
                    <a:pt x="193675" y="38862"/>
                  </a:lnTo>
                  <a:lnTo>
                    <a:pt x="202946" y="40767"/>
                  </a:lnTo>
                  <a:lnTo>
                    <a:pt x="210693" y="45974"/>
                  </a:lnTo>
                  <a:lnTo>
                    <a:pt x="215773" y="53594"/>
                  </a:lnTo>
                  <a:lnTo>
                    <a:pt x="217678" y="63119"/>
                  </a:lnTo>
                  <a:lnTo>
                    <a:pt x="217678" y="3505"/>
                  </a:lnTo>
                  <a:lnTo>
                    <a:pt x="201676" y="5207"/>
                  </a:lnTo>
                  <a:lnTo>
                    <a:pt x="149225" y="27940"/>
                  </a:lnTo>
                  <a:lnTo>
                    <a:pt x="137541" y="70993"/>
                  </a:lnTo>
                  <a:lnTo>
                    <a:pt x="137541" y="119380"/>
                  </a:lnTo>
                  <a:lnTo>
                    <a:pt x="265938" y="119380"/>
                  </a:lnTo>
                  <a:lnTo>
                    <a:pt x="265938" y="135382"/>
                  </a:lnTo>
                  <a:lnTo>
                    <a:pt x="89281" y="135382"/>
                  </a:lnTo>
                  <a:lnTo>
                    <a:pt x="62484" y="139573"/>
                  </a:lnTo>
                  <a:lnTo>
                    <a:pt x="20701" y="171831"/>
                  </a:lnTo>
                  <a:lnTo>
                    <a:pt x="2286" y="233045"/>
                  </a:lnTo>
                  <a:lnTo>
                    <a:pt x="0" y="263271"/>
                  </a:lnTo>
                  <a:lnTo>
                    <a:pt x="2159" y="293878"/>
                  </a:lnTo>
                  <a:lnTo>
                    <a:pt x="18288" y="354330"/>
                  </a:lnTo>
                  <a:lnTo>
                    <a:pt x="52197" y="387858"/>
                  </a:lnTo>
                  <a:lnTo>
                    <a:pt x="77343" y="392684"/>
                  </a:lnTo>
                  <a:lnTo>
                    <a:pt x="121412" y="392684"/>
                  </a:lnTo>
                  <a:lnTo>
                    <a:pt x="121412" y="334772"/>
                  </a:lnTo>
                  <a:lnTo>
                    <a:pt x="127889" y="304800"/>
                  </a:lnTo>
                  <a:lnTo>
                    <a:pt x="145288" y="279781"/>
                  </a:lnTo>
                  <a:lnTo>
                    <a:pt x="170815" y="262509"/>
                  </a:lnTo>
                  <a:lnTo>
                    <a:pt x="201676" y="256032"/>
                  </a:lnTo>
                  <a:lnTo>
                    <a:pt x="329933" y="256032"/>
                  </a:lnTo>
                  <a:lnTo>
                    <a:pt x="355092" y="250952"/>
                  </a:lnTo>
                  <a:lnTo>
                    <a:pt x="375539" y="237109"/>
                  </a:lnTo>
                  <a:lnTo>
                    <a:pt x="389128" y="216662"/>
                  </a:lnTo>
                  <a:lnTo>
                    <a:pt x="394208" y="191643"/>
                  </a:lnTo>
                  <a:lnTo>
                    <a:pt x="394208" y="87122"/>
                  </a:lnTo>
                  <a:lnTo>
                    <a:pt x="394208" y="70993"/>
                  </a:lnTo>
                  <a:close/>
                </a:path>
                <a:path w="525779" h="523875">
                  <a:moveTo>
                    <a:pt x="525272" y="262890"/>
                  </a:moveTo>
                  <a:lnTo>
                    <a:pt x="515493" y="194818"/>
                  </a:lnTo>
                  <a:lnTo>
                    <a:pt x="493903" y="149352"/>
                  </a:lnTo>
                  <a:lnTo>
                    <a:pt x="451358" y="131064"/>
                  </a:lnTo>
                  <a:lnTo>
                    <a:pt x="403225" y="131064"/>
                  </a:lnTo>
                  <a:lnTo>
                    <a:pt x="403225" y="186944"/>
                  </a:lnTo>
                  <a:lnTo>
                    <a:pt x="396748" y="217678"/>
                  </a:lnTo>
                  <a:lnTo>
                    <a:pt x="379222" y="242951"/>
                  </a:lnTo>
                  <a:lnTo>
                    <a:pt x="353695" y="260223"/>
                  </a:lnTo>
                  <a:lnTo>
                    <a:pt x="323215" y="266573"/>
                  </a:lnTo>
                  <a:lnTo>
                    <a:pt x="195199" y="266573"/>
                  </a:lnTo>
                  <a:lnTo>
                    <a:pt x="170307" y="271780"/>
                  </a:lnTo>
                  <a:lnTo>
                    <a:pt x="149987" y="285623"/>
                  </a:lnTo>
                  <a:lnTo>
                    <a:pt x="136144" y="305943"/>
                  </a:lnTo>
                  <a:lnTo>
                    <a:pt x="131064" y="330581"/>
                  </a:lnTo>
                  <a:lnTo>
                    <a:pt x="131064" y="450215"/>
                  </a:lnTo>
                  <a:lnTo>
                    <a:pt x="150368" y="491363"/>
                  </a:lnTo>
                  <a:lnTo>
                    <a:pt x="195199" y="514096"/>
                  </a:lnTo>
                  <a:lnTo>
                    <a:pt x="256159" y="523748"/>
                  </a:lnTo>
                  <a:lnTo>
                    <a:pt x="288417" y="521589"/>
                  </a:lnTo>
                  <a:lnTo>
                    <a:pt x="346837" y="505460"/>
                  </a:lnTo>
                  <a:lnTo>
                    <a:pt x="381762" y="474218"/>
                  </a:lnTo>
                  <a:lnTo>
                    <a:pt x="387223" y="450215"/>
                  </a:lnTo>
                  <a:lnTo>
                    <a:pt x="387223" y="434340"/>
                  </a:lnTo>
                  <a:lnTo>
                    <a:pt x="387223" y="402336"/>
                  </a:lnTo>
                  <a:lnTo>
                    <a:pt x="355346" y="402336"/>
                  </a:lnTo>
                  <a:lnTo>
                    <a:pt x="355346" y="458216"/>
                  </a:lnTo>
                  <a:lnTo>
                    <a:pt x="353441" y="467487"/>
                  </a:lnTo>
                  <a:lnTo>
                    <a:pt x="348221" y="475107"/>
                  </a:lnTo>
                  <a:lnTo>
                    <a:pt x="340614" y="480314"/>
                  </a:lnTo>
                  <a:lnTo>
                    <a:pt x="331216" y="482219"/>
                  </a:lnTo>
                  <a:lnTo>
                    <a:pt x="321932" y="480314"/>
                  </a:lnTo>
                  <a:lnTo>
                    <a:pt x="314198" y="475107"/>
                  </a:lnTo>
                  <a:lnTo>
                    <a:pt x="309118" y="467487"/>
                  </a:lnTo>
                  <a:lnTo>
                    <a:pt x="307213" y="458216"/>
                  </a:lnTo>
                  <a:lnTo>
                    <a:pt x="309118" y="448818"/>
                  </a:lnTo>
                  <a:lnTo>
                    <a:pt x="314198" y="441325"/>
                  </a:lnTo>
                  <a:lnTo>
                    <a:pt x="321932" y="436118"/>
                  </a:lnTo>
                  <a:lnTo>
                    <a:pt x="331216" y="434340"/>
                  </a:lnTo>
                  <a:lnTo>
                    <a:pt x="340614" y="436118"/>
                  </a:lnTo>
                  <a:lnTo>
                    <a:pt x="348221" y="441325"/>
                  </a:lnTo>
                  <a:lnTo>
                    <a:pt x="353441" y="448818"/>
                  </a:lnTo>
                  <a:lnTo>
                    <a:pt x="355346" y="458216"/>
                  </a:lnTo>
                  <a:lnTo>
                    <a:pt x="355346" y="402336"/>
                  </a:lnTo>
                  <a:lnTo>
                    <a:pt x="259207" y="402336"/>
                  </a:lnTo>
                  <a:lnTo>
                    <a:pt x="259207" y="386334"/>
                  </a:lnTo>
                  <a:lnTo>
                    <a:pt x="451358" y="386334"/>
                  </a:lnTo>
                  <a:lnTo>
                    <a:pt x="475234" y="381762"/>
                  </a:lnTo>
                  <a:lnTo>
                    <a:pt x="505206" y="348742"/>
                  </a:lnTo>
                  <a:lnTo>
                    <a:pt x="522859" y="293116"/>
                  </a:lnTo>
                  <a:lnTo>
                    <a:pt x="525272" y="2628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24" y="5939028"/>
            <a:ext cx="6862571" cy="143256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16179" y="6168002"/>
            <a:ext cx="6453505" cy="1091324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lang="en-US" sz="3200" b="1" spc="-80" dirty="0">
                <a:solidFill>
                  <a:srgbClr val="FFFFFF"/>
                </a:solidFill>
                <a:latin typeface="Trebuchet MS"/>
                <a:cs typeface="Trebuchet MS"/>
              </a:rPr>
              <a:t>Dr. Gautam Bandyopadhyay</a:t>
            </a:r>
            <a:endParaRPr lang="en-US" sz="32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lang="en-US" sz="2800" spc="-40" dirty="0">
                <a:solidFill>
                  <a:srgbClr val="FFFFFF"/>
                </a:solidFill>
                <a:latin typeface="Lucida Sans Unicode"/>
                <a:cs typeface="Lucida Sans Unicode"/>
              </a:rPr>
              <a:t>Retd. Professor, NIT Durgapur</a:t>
            </a:r>
            <a:endParaRPr lang="en-US" sz="2800" dirty="0">
              <a:latin typeface="Lucida Sans Unicode"/>
              <a:cs typeface="Lucida Sans Unicode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12" name="object 12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5" dirty="0"/>
              <a:t>Variable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80059" y="3358896"/>
            <a:ext cx="9904095" cy="3153410"/>
            <a:chOff x="480059" y="3358896"/>
            <a:chExt cx="9904095" cy="3153410"/>
          </a:xfrm>
        </p:grpSpPr>
        <p:sp>
          <p:nvSpPr>
            <p:cNvPr id="4" name="object 4"/>
            <p:cNvSpPr/>
            <p:nvPr/>
          </p:nvSpPr>
          <p:spPr>
            <a:xfrm>
              <a:off x="480059" y="3782568"/>
              <a:ext cx="9850755" cy="2089150"/>
            </a:xfrm>
            <a:custGeom>
              <a:avLst/>
              <a:gdLst/>
              <a:ahLst/>
              <a:cxnLst/>
              <a:rect l="l" t="t" r="r" b="b"/>
              <a:pathLst>
                <a:path w="9850755" h="2089150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1877"/>
                  </a:lnTo>
                  <a:lnTo>
                    <a:pt x="0" y="76581"/>
                  </a:lnTo>
                  <a:lnTo>
                    <a:pt x="0" y="2012569"/>
                  </a:lnTo>
                  <a:lnTo>
                    <a:pt x="266" y="2017903"/>
                  </a:lnTo>
                  <a:lnTo>
                    <a:pt x="8394" y="2057146"/>
                  </a:lnTo>
                  <a:lnTo>
                    <a:pt x="35610" y="2088515"/>
                  </a:lnTo>
                  <a:lnTo>
                    <a:pt x="38265" y="2089023"/>
                  </a:lnTo>
                  <a:lnTo>
                    <a:pt x="9774047" y="2089023"/>
                  </a:lnTo>
                  <a:lnTo>
                    <a:pt x="9795002" y="2084832"/>
                  </a:lnTo>
                  <a:lnTo>
                    <a:pt x="9833737" y="2057146"/>
                  </a:lnTo>
                  <a:lnTo>
                    <a:pt x="9850501" y="2012569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5" y="3358896"/>
              <a:ext cx="81280" cy="2089150"/>
            </a:xfrm>
            <a:custGeom>
              <a:avLst/>
              <a:gdLst/>
              <a:ahLst/>
              <a:cxnLst/>
              <a:rect l="l" t="t" r="r" b="b"/>
              <a:pathLst>
                <a:path w="81279" h="2089150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2007107"/>
                  </a:lnTo>
                  <a:lnTo>
                    <a:pt x="380" y="2015236"/>
                  </a:lnTo>
                  <a:lnTo>
                    <a:pt x="13601" y="2052701"/>
                  </a:lnTo>
                  <a:lnTo>
                    <a:pt x="42659" y="2079370"/>
                  </a:lnTo>
                  <a:lnTo>
                    <a:pt x="80772" y="2089023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3399" y="5693664"/>
              <a:ext cx="9850755" cy="818515"/>
            </a:xfrm>
            <a:custGeom>
              <a:avLst/>
              <a:gdLst/>
              <a:ahLst/>
              <a:cxnLst/>
              <a:rect l="l" t="t" r="r" b="b"/>
              <a:pathLst>
                <a:path w="9850755" h="818515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1877"/>
                  </a:lnTo>
                  <a:lnTo>
                    <a:pt x="0" y="76454"/>
                  </a:lnTo>
                  <a:lnTo>
                    <a:pt x="0" y="741934"/>
                  </a:lnTo>
                  <a:lnTo>
                    <a:pt x="266" y="747268"/>
                  </a:lnTo>
                  <a:lnTo>
                    <a:pt x="8394" y="786511"/>
                  </a:lnTo>
                  <a:lnTo>
                    <a:pt x="35610" y="817880"/>
                  </a:lnTo>
                  <a:lnTo>
                    <a:pt x="38265" y="818388"/>
                  </a:lnTo>
                  <a:lnTo>
                    <a:pt x="9774047" y="818388"/>
                  </a:lnTo>
                  <a:lnTo>
                    <a:pt x="9795002" y="814197"/>
                  </a:lnTo>
                  <a:lnTo>
                    <a:pt x="9833737" y="786511"/>
                  </a:lnTo>
                  <a:lnTo>
                    <a:pt x="9850501" y="741934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93775" y="5693664"/>
              <a:ext cx="81280" cy="818515"/>
            </a:xfrm>
            <a:custGeom>
              <a:avLst/>
              <a:gdLst/>
              <a:ahLst/>
              <a:cxnLst/>
              <a:rect l="l" t="t" r="r" b="b"/>
              <a:pathLst>
                <a:path w="81279" h="818515">
                  <a:moveTo>
                    <a:pt x="80772" y="0"/>
                  </a:moveTo>
                  <a:lnTo>
                    <a:pt x="72809" y="381"/>
                  </a:lnTo>
                  <a:lnTo>
                    <a:pt x="35890" y="13716"/>
                  </a:lnTo>
                  <a:lnTo>
                    <a:pt x="9550" y="43180"/>
                  </a:lnTo>
                  <a:lnTo>
                    <a:pt x="0" y="81787"/>
                  </a:lnTo>
                  <a:lnTo>
                    <a:pt x="0" y="736600"/>
                  </a:lnTo>
                  <a:lnTo>
                    <a:pt x="380" y="744601"/>
                  </a:lnTo>
                  <a:lnTo>
                    <a:pt x="13601" y="782066"/>
                  </a:lnTo>
                  <a:lnTo>
                    <a:pt x="42659" y="808736"/>
                  </a:lnTo>
                  <a:lnTo>
                    <a:pt x="80772" y="818388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39140" y="3521963"/>
              <a:ext cx="2129155" cy="1618615"/>
            </a:xfrm>
            <a:custGeom>
              <a:avLst/>
              <a:gdLst/>
              <a:ahLst/>
              <a:cxnLst/>
              <a:rect l="l" t="t" r="r" b="b"/>
              <a:pathLst>
                <a:path w="2129155" h="1618614">
                  <a:moveTo>
                    <a:pt x="982980" y="1202944"/>
                  </a:moveTo>
                  <a:lnTo>
                    <a:pt x="978789" y="1181862"/>
                  </a:lnTo>
                  <a:lnTo>
                    <a:pt x="950976" y="1143000"/>
                  </a:lnTo>
                  <a:lnTo>
                    <a:pt x="906399" y="1126236"/>
                  </a:lnTo>
                  <a:lnTo>
                    <a:pt x="76530" y="1126236"/>
                  </a:lnTo>
                  <a:lnTo>
                    <a:pt x="55537" y="1130427"/>
                  </a:lnTo>
                  <a:lnTo>
                    <a:pt x="16789" y="1158240"/>
                  </a:lnTo>
                  <a:lnTo>
                    <a:pt x="0" y="1202944"/>
                  </a:lnTo>
                  <a:lnTo>
                    <a:pt x="0" y="1541780"/>
                  </a:lnTo>
                  <a:lnTo>
                    <a:pt x="4178" y="1562862"/>
                  </a:lnTo>
                  <a:lnTo>
                    <a:pt x="31927" y="1601724"/>
                  </a:lnTo>
                  <a:lnTo>
                    <a:pt x="71208" y="1617980"/>
                  </a:lnTo>
                  <a:lnTo>
                    <a:pt x="76530" y="1618488"/>
                  </a:lnTo>
                  <a:lnTo>
                    <a:pt x="906399" y="1618488"/>
                  </a:lnTo>
                  <a:lnTo>
                    <a:pt x="927481" y="1614297"/>
                  </a:lnTo>
                  <a:lnTo>
                    <a:pt x="966216" y="1586484"/>
                  </a:lnTo>
                  <a:lnTo>
                    <a:pt x="982980" y="1541780"/>
                  </a:lnTo>
                  <a:lnTo>
                    <a:pt x="982980" y="1202944"/>
                  </a:lnTo>
                  <a:close/>
                </a:path>
                <a:path w="2129155" h="1618614">
                  <a:moveTo>
                    <a:pt x="2129028" y="76581"/>
                  </a:moveTo>
                  <a:lnTo>
                    <a:pt x="2124837" y="55499"/>
                  </a:lnTo>
                  <a:lnTo>
                    <a:pt x="2097024" y="16764"/>
                  </a:lnTo>
                  <a:lnTo>
                    <a:pt x="2052447" y="0"/>
                  </a:lnTo>
                  <a:lnTo>
                    <a:pt x="76504" y="0"/>
                  </a:lnTo>
                  <a:lnTo>
                    <a:pt x="55511" y="4191"/>
                  </a:lnTo>
                  <a:lnTo>
                    <a:pt x="16789" y="31877"/>
                  </a:lnTo>
                  <a:lnTo>
                    <a:pt x="0" y="76581"/>
                  </a:lnTo>
                  <a:lnTo>
                    <a:pt x="0" y="906399"/>
                  </a:lnTo>
                  <a:lnTo>
                    <a:pt x="4178" y="927481"/>
                  </a:lnTo>
                  <a:lnTo>
                    <a:pt x="31915" y="966216"/>
                  </a:lnTo>
                  <a:lnTo>
                    <a:pt x="71183" y="982472"/>
                  </a:lnTo>
                  <a:lnTo>
                    <a:pt x="76504" y="982980"/>
                  </a:lnTo>
                  <a:lnTo>
                    <a:pt x="2052447" y="982980"/>
                  </a:lnTo>
                  <a:lnTo>
                    <a:pt x="2073529" y="978789"/>
                  </a:lnTo>
                  <a:lnTo>
                    <a:pt x="2112264" y="950976"/>
                  </a:lnTo>
                  <a:lnTo>
                    <a:pt x="2129028" y="906399"/>
                  </a:lnTo>
                  <a:lnTo>
                    <a:pt x="2129028" y="76581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3587" y="1618488"/>
            <a:ext cx="102107" cy="102107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3587" y="2273807"/>
            <a:ext cx="102107" cy="102108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3587" y="2929127"/>
            <a:ext cx="102107" cy="102108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638657" y="1418335"/>
            <a:ext cx="5305425" cy="4823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8125" marR="145415">
              <a:lnSpc>
                <a:spcPct val="103099"/>
              </a:lnSpc>
            </a:pPr>
            <a:r>
              <a:rPr sz="2550" spc="-150" dirty="0">
                <a:solidFill>
                  <a:srgbClr val="4D5254"/>
                </a:solidFill>
                <a:latin typeface="Lucida Sans Unicode"/>
                <a:cs typeface="Lucida Sans Unicode"/>
              </a:rPr>
              <a:t>Varable</a:t>
            </a:r>
            <a:r>
              <a:rPr sz="2550" spc="-27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45" dirty="0">
                <a:solidFill>
                  <a:srgbClr val="4D5254"/>
                </a:solidFill>
                <a:latin typeface="Lucida Sans Unicode"/>
                <a:cs typeface="Lucida Sans Unicode"/>
              </a:rPr>
              <a:t>Which</a:t>
            </a:r>
            <a:r>
              <a:rPr sz="2550" spc="-25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14" dirty="0">
                <a:solidFill>
                  <a:srgbClr val="4D5254"/>
                </a:solidFill>
                <a:latin typeface="Lucida Sans Unicode"/>
                <a:cs typeface="Lucida Sans Unicode"/>
              </a:rPr>
              <a:t>can</a:t>
            </a:r>
            <a:r>
              <a:rPr sz="2550" spc="-26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35" dirty="0">
                <a:solidFill>
                  <a:srgbClr val="4D5254"/>
                </a:solidFill>
                <a:latin typeface="Lucida Sans Unicode"/>
                <a:cs typeface="Lucida Sans Unicode"/>
              </a:rPr>
              <a:t>Store</a:t>
            </a:r>
            <a:r>
              <a:rPr sz="2550" spc="-29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20" dirty="0">
                <a:solidFill>
                  <a:srgbClr val="4D5254"/>
                </a:solidFill>
                <a:latin typeface="Lucida Sans Unicode"/>
                <a:cs typeface="Lucida Sans Unicode"/>
              </a:rPr>
              <a:t>a</a:t>
            </a:r>
            <a:r>
              <a:rPr sz="2550" spc="-27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35" dirty="0">
                <a:solidFill>
                  <a:srgbClr val="4D5254"/>
                </a:solidFill>
                <a:latin typeface="Lucida Sans Unicode"/>
                <a:cs typeface="Lucida Sans Unicode"/>
              </a:rPr>
              <a:t>Data</a:t>
            </a:r>
            <a:r>
              <a:rPr sz="2550" spc="-28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0" dirty="0">
                <a:solidFill>
                  <a:srgbClr val="4D5254"/>
                </a:solidFill>
                <a:latin typeface="Lucida Sans Unicode"/>
                <a:cs typeface="Lucida Sans Unicode"/>
              </a:rPr>
              <a:t>in</a:t>
            </a:r>
            <a:r>
              <a:rPr sz="2550" spc="-27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25" dirty="0">
                <a:solidFill>
                  <a:srgbClr val="4D5254"/>
                </a:solidFill>
                <a:latin typeface="Lucida Sans Unicode"/>
                <a:cs typeface="Lucida Sans Unicode"/>
              </a:rPr>
              <a:t>it </a:t>
            </a:r>
            <a:r>
              <a:rPr sz="2550" spc="-160" dirty="0">
                <a:solidFill>
                  <a:srgbClr val="4D5254"/>
                </a:solidFill>
                <a:latin typeface="Lucida Sans Unicode"/>
                <a:cs typeface="Lucida Sans Unicode"/>
              </a:rPr>
              <a:t>Specific,</a:t>
            </a:r>
            <a:r>
              <a:rPr sz="2550" spc="-13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245" dirty="0">
                <a:solidFill>
                  <a:srgbClr val="4D5254"/>
                </a:solidFill>
                <a:latin typeface="Lucida Sans Unicode"/>
                <a:cs typeface="Lucida Sans Unicode"/>
              </a:rPr>
              <a:t>case-</a:t>
            </a:r>
            <a:r>
              <a:rPr sz="2550" spc="-25" dirty="0">
                <a:solidFill>
                  <a:srgbClr val="4D5254"/>
                </a:solidFill>
                <a:latin typeface="Lucida Sans Unicode"/>
                <a:cs typeface="Lucida Sans Unicode"/>
              </a:rPr>
              <a:t>sensitivename</a:t>
            </a:r>
            <a:endParaRPr sz="2550">
              <a:latin typeface="Lucida Sans Unicode"/>
              <a:cs typeface="Lucida Sans Unicode"/>
            </a:endParaRPr>
          </a:p>
          <a:p>
            <a:pPr marL="238125">
              <a:lnSpc>
                <a:spcPct val="100000"/>
              </a:lnSpc>
              <a:spcBef>
                <a:spcPts val="2100"/>
              </a:spcBef>
            </a:pPr>
            <a:r>
              <a:rPr sz="2550" spc="-75" dirty="0">
                <a:solidFill>
                  <a:srgbClr val="4D5254"/>
                </a:solidFill>
                <a:latin typeface="Lucida Sans Unicode"/>
                <a:cs typeface="Lucida Sans Unicode"/>
              </a:rPr>
              <a:t>Call</a:t>
            </a:r>
            <a:r>
              <a:rPr sz="2550" spc="-39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0" dirty="0">
                <a:solidFill>
                  <a:srgbClr val="4D5254"/>
                </a:solidFill>
                <a:latin typeface="Lucida Sans Unicode"/>
                <a:cs typeface="Lucida Sans Unicode"/>
              </a:rPr>
              <a:t>up</a:t>
            </a:r>
            <a:r>
              <a:rPr sz="2550" spc="-42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85" dirty="0">
                <a:solidFill>
                  <a:srgbClr val="4D5254"/>
                </a:solidFill>
                <a:latin typeface="Lucida Sans Unicode"/>
                <a:cs typeface="Lucida Sans Unicode"/>
              </a:rPr>
              <a:t>value</a:t>
            </a:r>
            <a:r>
              <a:rPr sz="2550" spc="-44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25" dirty="0">
                <a:solidFill>
                  <a:srgbClr val="4D5254"/>
                </a:solidFill>
                <a:latin typeface="Lucida Sans Unicode"/>
                <a:cs typeface="Lucida Sans Unicode"/>
              </a:rPr>
              <a:t>through</a:t>
            </a:r>
            <a:r>
              <a:rPr sz="2550" spc="-409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0" dirty="0">
                <a:solidFill>
                  <a:srgbClr val="4D5254"/>
                </a:solidFill>
                <a:latin typeface="Lucida Sans Unicode"/>
                <a:cs typeface="Lucida Sans Unicode"/>
              </a:rPr>
              <a:t>variable</a:t>
            </a:r>
            <a:r>
              <a:rPr sz="2550" spc="-45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60" dirty="0">
                <a:solidFill>
                  <a:srgbClr val="4D5254"/>
                </a:solidFill>
                <a:latin typeface="Lucida Sans Unicode"/>
                <a:cs typeface="Lucida Sans Unicode"/>
              </a:rPr>
              <a:t>name</a:t>
            </a:r>
            <a:endParaRPr sz="2550">
              <a:latin typeface="Lucida Sans Unicode"/>
              <a:cs typeface="Lucida Sans Unicode"/>
            </a:endParaRPr>
          </a:p>
          <a:p>
            <a:pPr marL="238125">
              <a:lnSpc>
                <a:spcPct val="100000"/>
              </a:lnSpc>
              <a:spcBef>
                <a:spcPts val="2100"/>
              </a:spcBef>
            </a:pPr>
            <a:r>
              <a:rPr sz="2550" spc="-170" dirty="0">
                <a:solidFill>
                  <a:srgbClr val="4D5254"/>
                </a:solidFill>
                <a:latin typeface="Lucida Sans Unicode"/>
                <a:cs typeface="Lucida Sans Unicode"/>
              </a:rPr>
              <a:t>1.79</a:t>
            </a:r>
            <a:r>
              <a:rPr sz="2550" spc="-54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225" dirty="0">
                <a:solidFill>
                  <a:srgbClr val="4D5254"/>
                </a:solidFill>
                <a:latin typeface="Lucida Sans Unicode"/>
                <a:cs typeface="Lucida Sans Unicode"/>
              </a:rPr>
              <a:t>m-</a:t>
            </a:r>
            <a:r>
              <a:rPr sz="2550" spc="-14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70" dirty="0">
                <a:solidFill>
                  <a:srgbClr val="4D5254"/>
                </a:solidFill>
                <a:latin typeface="Lucida Sans Unicode"/>
                <a:cs typeface="Lucida Sans Unicode"/>
              </a:rPr>
              <a:t>68.7</a:t>
            </a:r>
            <a:r>
              <a:rPr sz="2550" spc="-54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25" dirty="0">
                <a:solidFill>
                  <a:srgbClr val="4D5254"/>
                </a:solidFill>
                <a:latin typeface="Lucida Sans Unicode"/>
                <a:cs typeface="Lucida Sans Unicode"/>
              </a:rPr>
              <a:t>kg</a:t>
            </a:r>
            <a:endParaRPr sz="255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454"/>
              </a:spcBef>
            </a:pP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height</a:t>
            </a:r>
            <a:r>
              <a:rPr sz="2250" spc="-29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2A9A09"/>
                </a:solidFill>
                <a:latin typeface="Courier New"/>
                <a:cs typeface="Courier New"/>
              </a:rPr>
              <a:t>1.79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weight</a:t>
            </a:r>
            <a:r>
              <a:rPr sz="2250" spc="-30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2A9A09"/>
                </a:solidFill>
                <a:latin typeface="Courier New"/>
                <a:cs typeface="Courier New"/>
              </a:rPr>
              <a:t>68.7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2295"/>
              </a:spcBef>
            </a:pP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height</a:t>
            </a:r>
            <a:endParaRPr sz="22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944"/>
              </a:spcBef>
            </a:pPr>
            <a:endParaRPr sz="2250">
              <a:latin typeface="Courier New"/>
              <a:cs typeface="Courier New"/>
            </a:endParaRPr>
          </a:p>
          <a:p>
            <a:pPr marL="99695">
              <a:lnSpc>
                <a:spcPct val="100000"/>
              </a:lnSpc>
            </a:pPr>
            <a:r>
              <a:rPr sz="2250" spc="-20" dirty="0">
                <a:solidFill>
                  <a:srgbClr val="FFFFFF"/>
                </a:solidFill>
                <a:latin typeface="Courier New"/>
                <a:cs typeface="Courier New"/>
              </a:rPr>
              <a:t>1.79</a:t>
            </a:r>
            <a:endParaRPr sz="2250">
              <a:latin typeface="Courier New"/>
              <a:cs typeface="Courier New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15" name="object 15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80" dirty="0"/>
              <a:t>Calculate</a:t>
            </a:r>
            <a:r>
              <a:rPr spc="-695" dirty="0"/>
              <a:t> </a:t>
            </a:r>
            <a:r>
              <a:rPr spc="475" dirty="0"/>
              <a:t>BMI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4791710" cy="1597025"/>
            <a:chOff x="493776" y="1392936"/>
            <a:chExt cx="4791710" cy="1597025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4751705" cy="1597025"/>
            </a:xfrm>
            <a:custGeom>
              <a:avLst/>
              <a:gdLst/>
              <a:ahLst/>
              <a:cxnLst/>
              <a:rect l="l" t="t" r="r" b="b"/>
              <a:pathLst>
                <a:path w="4751705" h="1597025">
                  <a:moveTo>
                    <a:pt x="4675251" y="0"/>
                  </a:moveTo>
                  <a:lnTo>
                    <a:pt x="38277" y="0"/>
                  </a:lnTo>
                  <a:lnTo>
                    <a:pt x="35610" y="508"/>
                  </a:lnTo>
                  <a:lnTo>
                    <a:pt x="8394" y="31877"/>
                  </a:lnTo>
                  <a:lnTo>
                    <a:pt x="0" y="76454"/>
                  </a:lnTo>
                  <a:lnTo>
                    <a:pt x="0" y="1520317"/>
                  </a:lnTo>
                  <a:lnTo>
                    <a:pt x="266" y="1525651"/>
                  </a:lnTo>
                  <a:lnTo>
                    <a:pt x="8394" y="1564894"/>
                  </a:lnTo>
                  <a:lnTo>
                    <a:pt x="35610" y="1596263"/>
                  </a:lnTo>
                  <a:lnTo>
                    <a:pt x="38277" y="1596771"/>
                  </a:lnTo>
                  <a:lnTo>
                    <a:pt x="4675251" y="1596771"/>
                  </a:lnTo>
                  <a:lnTo>
                    <a:pt x="4696206" y="1592580"/>
                  </a:lnTo>
                  <a:lnTo>
                    <a:pt x="4734941" y="1564894"/>
                  </a:lnTo>
                  <a:lnTo>
                    <a:pt x="4751705" y="1520317"/>
                  </a:lnTo>
                  <a:lnTo>
                    <a:pt x="4751705" y="76454"/>
                  </a:lnTo>
                  <a:lnTo>
                    <a:pt x="4747641" y="55499"/>
                  </a:lnTo>
                  <a:lnTo>
                    <a:pt x="4719828" y="16764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1597025"/>
            </a:xfrm>
            <a:custGeom>
              <a:avLst/>
              <a:gdLst/>
              <a:ahLst/>
              <a:cxnLst/>
              <a:rect l="l" t="t" r="r" b="b"/>
              <a:pathLst>
                <a:path w="81279" h="1597025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1514983"/>
                  </a:lnTo>
                  <a:lnTo>
                    <a:pt x="380" y="1522984"/>
                  </a:lnTo>
                  <a:lnTo>
                    <a:pt x="13601" y="1560449"/>
                  </a:lnTo>
                  <a:lnTo>
                    <a:pt x="42659" y="1587119"/>
                  </a:lnTo>
                  <a:lnTo>
                    <a:pt x="80772" y="159677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97992" y="1514855"/>
              <a:ext cx="1863725" cy="1249680"/>
            </a:xfrm>
            <a:custGeom>
              <a:avLst/>
              <a:gdLst/>
              <a:ahLst/>
              <a:cxnLst/>
              <a:rect l="l" t="t" r="r" b="b"/>
              <a:pathLst>
                <a:path w="1863725" h="1249680">
                  <a:moveTo>
                    <a:pt x="860679" y="937514"/>
                  </a:moveTo>
                  <a:lnTo>
                    <a:pt x="856488" y="916559"/>
                  </a:lnTo>
                  <a:lnTo>
                    <a:pt x="828802" y="877824"/>
                  </a:lnTo>
                  <a:lnTo>
                    <a:pt x="784098" y="861060"/>
                  </a:lnTo>
                  <a:lnTo>
                    <a:pt x="76593" y="861060"/>
                  </a:lnTo>
                  <a:lnTo>
                    <a:pt x="55575" y="865251"/>
                  </a:lnTo>
                  <a:lnTo>
                    <a:pt x="16802" y="892937"/>
                  </a:lnTo>
                  <a:lnTo>
                    <a:pt x="0" y="937514"/>
                  </a:lnTo>
                  <a:lnTo>
                    <a:pt x="0" y="1173099"/>
                  </a:lnTo>
                  <a:lnTo>
                    <a:pt x="4178" y="1194054"/>
                  </a:lnTo>
                  <a:lnTo>
                    <a:pt x="31953" y="1232789"/>
                  </a:lnTo>
                  <a:lnTo>
                    <a:pt x="71259" y="1249045"/>
                  </a:lnTo>
                  <a:lnTo>
                    <a:pt x="76593" y="1249553"/>
                  </a:lnTo>
                  <a:lnTo>
                    <a:pt x="784098" y="1249553"/>
                  </a:lnTo>
                  <a:lnTo>
                    <a:pt x="805180" y="1245362"/>
                  </a:lnTo>
                  <a:lnTo>
                    <a:pt x="843915" y="1217676"/>
                  </a:lnTo>
                  <a:lnTo>
                    <a:pt x="860679" y="1173099"/>
                  </a:lnTo>
                  <a:lnTo>
                    <a:pt x="860679" y="937514"/>
                  </a:lnTo>
                  <a:close/>
                </a:path>
                <a:path w="1863725" h="1249680">
                  <a:moveTo>
                    <a:pt x="1863725" y="76581"/>
                  </a:moveTo>
                  <a:lnTo>
                    <a:pt x="1859534" y="55499"/>
                  </a:lnTo>
                  <a:lnTo>
                    <a:pt x="1831721" y="16764"/>
                  </a:lnTo>
                  <a:lnTo>
                    <a:pt x="1787144" y="0"/>
                  </a:lnTo>
                  <a:lnTo>
                    <a:pt x="76542" y="0"/>
                  </a:lnTo>
                  <a:lnTo>
                    <a:pt x="55537" y="4191"/>
                  </a:lnTo>
                  <a:lnTo>
                    <a:pt x="16789" y="32004"/>
                  </a:lnTo>
                  <a:lnTo>
                    <a:pt x="0" y="76581"/>
                  </a:lnTo>
                  <a:lnTo>
                    <a:pt x="0" y="701929"/>
                  </a:lnTo>
                  <a:lnTo>
                    <a:pt x="4178" y="722896"/>
                  </a:lnTo>
                  <a:lnTo>
                    <a:pt x="31927" y="761619"/>
                  </a:lnTo>
                  <a:lnTo>
                    <a:pt x="71208" y="777875"/>
                  </a:lnTo>
                  <a:lnTo>
                    <a:pt x="76542" y="778383"/>
                  </a:lnTo>
                  <a:lnTo>
                    <a:pt x="1787144" y="778383"/>
                  </a:lnTo>
                  <a:lnTo>
                    <a:pt x="1808099" y="774319"/>
                  </a:lnTo>
                  <a:lnTo>
                    <a:pt x="1846834" y="746506"/>
                  </a:lnTo>
                  <a:lnTo>
                    <a:pt x="1863725" y="701929"/>
                  </a:lnTo>
                  <a:lnTo>
                    <a:pt x="1863725" y="76581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3235451"/>
            <a:ext cx="4791710" cy="676275"/>
            <a:chOff x="493776" y="3235451"/>
            <a:chExt cx="4791710" cy="676275"/>
          </a:xfrm>
        </p:grpSpPr>
        <p:sp>
          <p:nvSpPr>
            <p:cNvPr id="8" name="object 8"/>
            <p:cNvSpPr/>
            <p:nvPr/>
          </p:nvSpPr>
          <p:spPr>
            <a:xfrm>
              <a:off x="533400" y="3235451"/>
              <a:ext cx="4751705" cy="676275"/>
            </a:xfrm>
            <a:custGeom>
              <a:avLst/>
              <a:gdLst/>
              <a:ahLst/>
              <a:cxnLst/>
              <a:rect l="l" t="t" r="r" b="b"/>
              <a:pathLst>
                <a:path w="4751705" h="676275">
                  <a:moveTo>
                    <a:pt x="4675251" y="0"/>
                  </a:moveTo>
                  <a:lnTo>
                    <a:pt x="38277" y="0"/>
                  </a:lnTo>
                  <a:lnTo>
                    <a:pt x="35610" y="508"/>
                  </a:lnTo>
                  <a:lnTo>
                    <a:pt x="8394" y="32003"/>
                  </a:lnTo>
                  <a:lnTo>
                    <a:pt x="0" y="76581"/>
                  </a:lnTo>
                  <a:lnTo>
                    <a:pt x="0" y="599567"/>
                  </a:lnTo>
                  <a:lnTo>
                    <a:pt x="266" y="604901"/>
                  </a:lnTo>
                  <a:lnTo>
                    <a:pt x="8394" y="644271"/>
                  </a:lnTo>
                  <a:lnTo>
                    <a:pt x="35610" y="675639"/>
                  </a:lnTo>
                  <a:lnTo>
                    <a:pt x="38277" y="676148"/>
                  </a:lnTo>
                  <a:lnTo>
                    <a:pt x="4675251" y="676148"/>
                  </a:lnTo>
                  <a:lnTo>
                    <a:pt x="4696206" y="671957"/>
                  </a:lnTo>
                  <a:lnTo>
                    <a:pt x="4734941" y="644271"/>
                  </a:lnTo>
                  <a:lnTo>
                    <a:pt x="4751705" y="599567"/>
                  </a:lnTo>
                  <a:lnTo>
                    <a:pt x="4751705" y="76581"/>
                  </a:lnTo>
                  <a:lnTo>
                    <a:pt x="4747641" y="55625"/>
                  </a:lnTo>
                  <a:lnTo>
                    <a:pt x="4719828" y="16763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3235451"/>
              <a:ext cx="81280" cy="676275"/>
            </a:xfrm>
            <a:custGeom>
              <a:avLst/>
              <a:gdLst/>
              <a:ahLst/>
              <a:cxnLst/>
              <a:rect l="l" t="t" r="r" b="b"/>
              <a:pathLst>
                <a:path w="81279" h="676275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4"/>
                  </a:lnTo>
                  <a:lnTo>
                    <a:pt x="0" y="594233"/>
                  </a:lnTo>
                  <a:lnTo>
                    <a:pt x="380" y="602234"/>
                  </a:lnTo>
                  <a:lnTo>
                    <a:pt x="13601" y="639699"/>
                  </a:lnTo>
                  <a:lnTo>
                    <a:pt x="42659" y="666496"/>
                  </a:lnTo>
                  <a:lnTo>
                    <a:pt x="80772" y="676148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692912" y="1418716"/>
            <a:ext cx="1856739" cy="803275"/>
          </a:xfrm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height</a:t>
            </a:r>
            <a:r>
              <a:rPr sz="1800" spc="1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1800" spc="1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spc="-20" dirty="0">
                <a:solidFill>
                  <a:srgbClr val="2A9A09"/>
                </a:solidFill>
                <a:latin typeface="Courier New"/>
                <a:cs typeface="Courier New"/>
              </a:rPr>
              <a:t>1.79</a:t>
            </a:r>
            <a:endParaRPr sz="18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weight</a:t>
            </a:r>
            <a:r>
              <a:rPr sz="1800" spc="1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1800" spc="1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spc="-20" dirty="0">
                <a:solidFill>
                  <a:srgbClr val="2A9A09"/>
                </a:solidFill>
                <a:latin typeface="Courier New"/>
                <a:cs typeface="Courier New"/>
              </a:rPr>
              <a:t>68.7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2912" y="2400680"/>
            <a:ext cx="8763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444444"/>
                </a:solidFill>
                <a:latin typeface="Courier New"/>
                <a:cs typeface="Courier New"/>
              </a:rPr>
              <a:t>height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92912" y="3397377"/>
            <a:ext cx="5911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solidFill>
                  <a:srgbClr val="FFFFFF"/>
                </a:solidFill>
                <a:latin typeface="Courier New"/>
                <a:cs typeface="Courier New"/>
              </a:rPr>
              <a:t>1.79</a:t>
            </a:r>
            <a:endParaRPr sz="1800">
              <a:latin typeface="Courier New"/>
              <a:cs typeface="Courier New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612891" y="1392936"/>
            <a:ext cx="4771390" cy="736600"/>
            <a:chOff x="5612891" y="1392936"/>
            <a:chExt cx="4771390" cy="736600"/>
          </a:xfrm>
        </p:grpSpPr>
        <p:sp>
          <p:nvSpPr>
            <p:cNvPr id="14" name="object 14"/>
            <p:cNvSpPr/>
            <p:nvPr/>
          </p:nvSpPr>
          <p:spPr>
            <a:xfrm>
              <a:off x="5654039" y="1392936"/>
              <a:ext cx="4730750" cy="736600"/>
            </a:xfrm>
            <a:custGeom>
              <a:avLst/>
              <a:gdLst/>
              <a:ahLst/>
              <a:cxnLst/>
              <a:rect l="l" t="t" r="r" b="b"/>
              <a:pathLst>
                <a:path w="4730750" h="736600">
                  <a:moveTo>
                    <a:pt x="4653788" y="0"/>
                  </a:moveTo>
                  <a:lnTo>
                    <a:pt x="38226" y="0"/>
                  </a:lnTo>
                  <a:lnTo>
                    <a:pt x="35560" y="508"/>
                  </a:lnTo>
                  <a:lnTo>
                    <a:pt x="8382" y="31877"/>
                  </a:lnTo>
                  <a:lnTo>
                    <a:pt x="0" y="76454"/>
                  </a:lnTo>
                  <a:lnTo>
                    <a:pt x="0" y="659638"/>
                  </a:lnTo>
                  <a:lnTo>
                    <a:pt x="254" y="664972"/>
                  </a:lnTo>
                  <a:lnTo>
                    <a:pt x="8382" y="704215"/>
                  </a:lnTo>
                  <a:lnTo>
                    <a:pt x="35560" y="735584"/>
                  </a:lnTo>
                  <a:lnTo>
                    <a:pt x="38226" y="736092"/>
                  </a:lnTo>
                  <a:lnTo>
                    <a:pt x="4653788" y="736092"/>
                  </a:lnTo>
                  <a:lnTo>
                    <a:pt x="4674743" y="731901"/>
                  </a:lnTo>
                  <a:lnTo>
                    <a:pt x="4713478" y="704215"/>
                  </a:lnTo>
                  <a:lnTo>
                    <a:pt x="4730242" y="659638"/>
                  </a:lnTo>
                  <a:lnTo>
                    <a:pt x="4730242" y="76454"/>
                  </a:lnTo>
                  <a:lnTo>
                    <a:pt x="4726051" y="55499"/>
                  </a:lnTo>
                  <a:lnTo>
                    <a:pt x="4698365" y="16764"/>
                  </a:lnTo>
                  <a:lnTo>
                    <a:pt x="4653788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612891" y="1392936"/>
              <a:ext cx="82550" cy="736600"/>
            </a:xfrm>
            <a:custGeom>
              <a:avLst/>
              <a:gdLst/>
              <a:ahLst/>
              <a:cxnLst/>
              <a:rect l="l" t="t" r="r" b="b"/>
              <a:pathLst>
                <a:path w="82550" h="736600">
                  <a:moveTo>
                    <a:pt x="82296" y="0"/>
                  </a:moveTo>
                  <a:lnTo>
                    <a:pt x="74168" y="381"/>
                  </a:lnTo>
                  <a:lnTo>
                    <a:pt x="36575" y="13716"/>
                  </a:lnTo>
                  <a:lnTo>
                    <a:pt x="9779" y="43180"/>
                  </a:lnTo>
                  <a:lnTo>
                    <a:pt x="0" y="81788"/>
                  </a:lnTo>
                  <a:lnTo>
                    <a:pt x="0" y="654304"/>
                  </a:lnTo>
                  <a:lnTo>
                    <a:pt x="381" y="662305"/>
                  </a:lnTo>
                  <a:lnTo>
                    <a:pt x="13843" y="699770"/>
                  </a:lnTo>
                  <a:lnTo>
                    <a:pt x="43434" y="726440"/>
                  </a:lnTo>
                  <a:lnTo>
                    <a:pt x="82296" y="736092"/>
                  </a:lnTo>
                  <a:lnTo>
                    <a:pt x="82296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817107" y="1514856"/>
              <a:ext cx="2293620" cy="390525"/>
            </a:xfrm>
            <a:custGeom>
              <a:avLst/>
              <a:gdLst/>
              <a:ahLst/>
              <a:cxnLst/>
              <a:rect l="l" t="t" r="r" b="b"/>
              <a:pathLst>
                <a:path w="2293620" h="390525">
                  <a:moveTo>
                    <a:pt x="2217039" y="0"/>
                  </a:moveTo>
                  <a:lnTo>
                    <a:pt x="76580" y="0"/>
                  </a:lnTo>
                  <a:lnTo>
                    <a:pt x="55499" y="4191"/>
                  </a:lnTo>
                  <a:lnTo>
                    <a:pt x="16763" y="32003"/>
                  </a:lnTo>
                  <a:lnTo>
                    <a:pt x="0" y="76708"/>
                  </a:lnTo>
                  <a:lnTo>
                    <a:pt x="0" y="313309"/>
                  </a:lnTo>
                  <a:lnTo>
                    <a:pt x="4190" y="334264"/>
                  </a:lnTo>
                  <a:lnTo>
                    <a:pt x="31876" y="373125"/>
                  </a:lnTo>
                  <a:lnTo>
                    <a:pt x="71246" y="389509"/>
                  </a:lnTo>
                  <a:lnTo>
                    <a:pt x="76580" y="390017"/>
                  </a:lnTo>
                  <a:lnTo>
                    <a:pt x="2217039" y="390017"/>
                  </a:lnTo>
                  <a:lnTo>
                    <a:pt x="2237993" y="385825"/>
                  </a:lnTo>
                  <a:lnTo>
                    <a:pt x="2276856" y="358013"/>
                  </a:lnTo>
                  <a:lnTo>
                    <a:pt x="2293619" y="313309"/>
                  </a:lnTo>
                  <a:lnTo>
                    <a:pt x="2293619" y="76708"/>
                  </a:lnTo>
                  <a:lnTo>
                    <a:pt x="2289428" y="55625"/>
                  </a:lnTo>
                  <a:lnTo>
                    <a:pt x="2261616" y="16891"/>
                  </a:lnTo>
                  <a:lnTo>
                    <a:pt x="2217039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5612891" y="2375916"/>
            <a:ext cx="4771390" cy="675005"/>
            <a:chOff x="5612891" y="2375916"/>
            <a:chExt cx="4771390" cy="675005"/>
          </a:xfrm>
        </p:grpSpPr>
        <p:sp>
          <p:nvSpPr>
            <p:cNvPr id="18" name="object 18"/>
            <p:cNvSpPr/>
            <p:nvPr/>
          </p:nvSpPr>
          <p:spPr>
            <a:xfrm>
              <a:off x="5654039" y="2375916"/>
              <a:ext cx="4730750" cy="675005"/>
            </a:xfrm>
            <a:custGeom>
              <a:avLst/>
              <a:gdLst/>
              <a:ahLst/>
              <a:cxnLst/>
              <a:rect l="l" t="t" r="r" b="b"/>
              <a:pathLst>
                <a:path w="4730750" h="675005">
                  <a:moveTo>
                    <a:pt x="4653788" y="0"/>
                  </a:moveTo>
                  <a:lnTo>
                    <a:pt x="38226" y="0"/>
                  </a:lnTo>
                  <a:lnTo>
                    <a:pt x="35560" y="508"/>
                  </a:lnTo>
                  <a:lnTo>
                    <a:pt x="8382" y="31876"/>
                  </a:lnTo>
                  <a:lnTo>
                    <a:pt x="0" y="76454"/>
                  </a:lnTo>
                  <a:lnTo>
                    <a:pt x="0" y="598297"/>
                  </a:lnTo>
                  <a:lnTo>
                    <a:pt x="254" y="603504"/>
                  </a:lnTo>
                  <a:lnTo>
                    <a:pt x="8382" y="642747"/>
                  </a:lnTo>
                  <a:lnTo>
                    <a:pt x="35560" y="674116"/>
                  </a:lnTo>
                  <a:lnTo>
                    <a:pt x="38226" y="674624"/>
                  </a:lnTo>
                  <a:lnTo>
                    <a:pt x="4653788" y="674624"/>
                  </a:lnTo>
                  <a:lnTo>
                    <a:pt x="4674743" y="670433"/>
                  </a:lnTo>
                  <a:lnTo>
                    <a:pt x="4713478" y="642747"/>
                  </a:lnTo>
                  <a:lnTo>
                    <a:pt x="4730242" y="598297"/>
                  </a:lnTo>
                  <a:lnTo>
                    <a:pt x="4730242" y="76454"/>
                  </a:lnTo>
                  <a:lnTo>
                    <a:pt x="4726051" y="55499"/>
                  </a:lnTo>
                  <a:lnTo>
                    <a:pt x="4698365" y="16763"/>
                  </a:lnTo>
                  <a:lnTo>
                    <a:pt x="4653788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612891" y="2375916"/>
              <a:ext cx="82550" cy="675005"/>
            </a:xfrm>
            <a:custGeom>
              <a:avLst/>
              <a:gdLst/>
              <a:ahLst/>
              <a:cxnLst/>
              <a:rect l="l" t="t" r="r" b="b"/>
              <a:pathLst>
                <a:path w="82550" h="675005">
                  <a:moveTo>
                    <a:pt x="82296" y="0"/>
                  </a:moveTo>
                  <a:lnTo>
                    <a:pt x="74168" y="381"/>
                  </a:lnTo>
                  <a:lnTo>
                    <a:pt x="36575" y="13716"/>
                  </a:lnTo>
                  <a:lnTo>
                    <a:pt x="9779" y="43180"/>
                  </a:lnTo>
                  <a:lnTo>
                    <a:pt x="0" y="81787"/>
                  </a:lnTo>
                  <a:lnTo>
                    <a:pt x="0" y="592836"/>
                  </a:lnTo>
                  <a:lnTo>
                    <a:pt x="381" y="600963"/>
                  </a:lnTo>
                  <a:lnTo>
                    <a:pt x="13843" y="638301"/>
                  </a:lnTo>
                  <a:lnTo>
                    <a:pt x="43434" y="664972"/>
                  </a:lnTo>
                  <a:lnTo>
                    <a:pt x="82296" y="674624"/>
                  </a:lnTo>
                  <a:lnTo>
                    <a:pt x="82296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612891" y="3296411"/>
            <a:ext cx="4771390" cy="718185"/>
            <a:chOff x="5612891" y="3296411"/>
            <a:chExt cx="4771390" cy="718185"/>
          </a:xfrm>
        </p:grpSpPr>
        <p:sp>
          <p:nvSpPr>
            <p:cNvPr id="21" name="object 21"/>
            <p:cNvSpPr/>
            <p:nvPr/>
          </p:nvSpPr>
          <p:spPr>
            <a:xfrm>
              <a:off x="5654039" y="3296411"/>
              <a:ext cx="4730750" cy="718185"/>
            </a:xfrm>
            <a:custGeom>
              <a:avLst/>
              <a:gdLst/>
              <a:ahLst/>
              <a:cxnLst/>
              <a:rect l="l" t="t" r="r" b="b"/>
              <a:pathLst>
                <a:path w="4730750" h="718185">
                  <a:moveTo>
                    <a:pt x="4653788" y="0"/>
                  </a:moveTo>
                  <a:lnTo>
                    <a:pt x="38226" y="0"/>
                  </a:lnTo>
                  <a:lnTo>
                    <a:pt x="35560" y="508"/>
                  </a:lnTo>
                  <a:lnTo>
                    <a:pt x="8382" y="32003"/>
                  </a:lnTo>
                  <a:lnTo>
                    <a:pt x="0" y="76580"/>
                  </a:lnTo>
                  <a:lnTo>
                    <a:pt x="0" y="640968"/>
                  </a:lnTo>
                  <a:lnTo>
                    <a:pt x="254" y="646302"/>
                  </a:lnTo>
                  <a:lnTo>
                    <a:pt x="8382" y="685673"/>
                  </a:lnTo>
                  <a:lnTo>
                    <a:pt x="35560" y="717168"/>
                  </a:lnTo>
                  <a:lnTo>
                    <a:pt x="38226" y="717676"/>
                  </a:lnTo>
                  <a:lnTo>
                    <a:pt x="4653788" y="717676"/>
                  </a:lnTo>
                  <a:lnTo>
                    <a:pt x="4674743" y="713486"/>
                  </a:lnTo>
                  <a:lnTo>
                    <a:pt x="4713478" y="685673"/>
                  </a:lnTo>
                  <a:lnTo>
                    <a:pt x="4730242" y="640968"/>
                  </a:lnTo>
                  <a:lnTo>
                    <a:pt x="4730242" y="76580"/>
                  </a:lnTo>
                  <a:lnTo>
                    <a:pt x="4726051" y="55625"/>
                  </a:lnTo>
                  <a:lnTo>
                    <a:pt x="4698365" y="16763"/>
                  </a:lnTo>
                  <a:lnTo>
                    <a:pt x="4653788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612891" y="3296411"/>
              <a:ext cx="82550" cy="718185"/>
            </a:xfrm>
            <a:custGeom>
              <a:avLst/>
              <a:gdLst/>
              <a:ahLst/>
              <a:cxnLst/>
              <a:rect l="l" t="t" r="r" b="b"/>
              <a:pathLst>
                <a:path w="82550" h="718185">
                  <a:moveTo>
                    <a:pt x="82296" y="0"/>
                  </a:moveTo>
                  <a:lnTo>
                    <a:pt x="74168" y="380"/>
                  </a:lnTo>
                  <a:lnTo>
                    <a:pt x="36575" y="13842"/>
                  </a:lnTo>
                  <a:lnTo>
                    <a:pt x="9779" y="43307"/>
                  </a:lnTo>
                  <a:lnTo>
                    <a:pt x="0" y="82041"/>
                  </a:lnTo>
                  <a:lnTo>
                    <a:pt x="0" y="635635"/>
                  </a:lnTo>
                  <a:lnTo>
                    <a:pt x="381" y="643636"/>
                  </a:lnTo>
                  <a:lnTo>
                    <a:pt x="13843" y="681227"/>
                  </a:lnTo>
                  <a:lnTo>
                    <a:pt x="43434" y="707898"/>
                  </a:lnTo>
                  <a:lnTo>
                    <a:pt x="82296" y="717676"/>
                  </a:lnTo>
                  <a:lnTo>
                    <a:pt x="82296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817107" y="3419855"/>
              <a:ext cx="2868295" cy="388620"/>
            </a:xfrm>
            <a:custGeom>
              <a:avLst/>
              <a:gdLst/>
              <a:ahLst/>
              <a:cxnLst/>
              <a:rect l="l" t="t" r="r" b="b"/>
              <a:pathLst>
                <a:path w="2868295" h="388620">
                  <a:moveTo>
                    <a:pt x="2791587" y="0"/>
                  </a:moveTo>
                  <a:lnTo>
                    <a:pt x="76580" y="0"/>
                  </a:lnTo>
                  <a:lnTo>
                    <a:pt x="55499" y="4191"/>
                  </a:lnTo>
                  <a:lnTo>
                    <a:pt x="16763" y="31877"/>
                  </a:lnTo>
                  <a:lnTo>
                    <a:pt x="0" y="76454"/>
                  </a:lnTo>
                  <a:lnTo>
                    <a:pt x="0" y="312039"/>
                  </a:lnTo>
                  <a:lnTo>
                    <a:pt x="4190" y="332994"/>
                  </a:lnTo>
                  <a:lnTo>
                    <a:pt x="32003" y="371729"/>
                  </a:lnTo>
                  <a:lnTo>
                    <a:pt x="71246" y="387985"/>
                  </a:lnTo>
                  <a:lnTo>
                    <a:pt x="76580" y="388493"/>
                  </a:lnTo>
                  <a:lnTo>
                    <a:pt x="2791587" y="388493"/>
                  </a:lnTo>
                  <a:lnTo>
                    <a:pt x="2812541" y="384302"/>
                  </a:lnTo>
                  <a:lnTo>
                    <a:pt x="2851276" y="356616"/>
                  </a:lnTo>
                  <a:lnTo>
                    <a:pt x="2868167" y="312039"/>
                  </a:lnTo>
                  <a:lnTo>
                    <a:pt x="2868167" y="76454"/>
                  </a:lnTo>
                  <a:lnTo>
                    <a:pt x="2863976" y="55499"/>
                  </a:lnTo>
                  <a:lnTo>
                    <a:pt x="2836164" y="16764"/>
                  </a:lnTo>
                  <a:lnTo>
                    <a:pt x="279158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5612891" y="4259579"/>
            <a:ext cx="4771390" cy="676275"/>
            <a:chOff x="5612891" y="4259579"/>
            <a:chExt cx="4771390" cy="676275"/>
          </a:xfrm>
        </p:grpSpPr>
        <p:sp>
          <p:nvSpPr>
            <p:cNvPr id="25" name="object 25"/>
            <p:cNvSpPr/>
            <p:nvPr/>
          </p:nvSpPr>
          <p:spPr>
            <a:xfrm>
              <a:off x="5654039" y="4259579"/>
              <a:ext cx="4730750" cy="676275"/>
            </a:xfrm>
            <a:custGeom>
              <a:avLst/>
              <a:gdLst/>
              <a:ahLst/>
              <a:cxnLst/>
              <a:rect l="l" t="t" r="r" b="b"/>
              <a:pathLst>
                <a:path w="4730750" h="676275">
                  <a:moveTo>
                    <a:pt x="4653788" y="0"/>
                  </a:moveTo>
                  <a:lnTo>
                    <a:pt x="38226" y="0"/>
                  </a:lnTo>
                  <a:lnTo>
                    <a:pt x="35560" y="508"/>
                  </a:lnTo>
                  <a:lnTo>
                    <a:pt x="8382" y="32004"/>
                  </a:lnTo>
                  <a:lnTo>
                    <a:pt x="0" y="76581"/>
                  </a:lnTo>
                  <a:lnTo>
                    <a:pt x="0" y="599567"/>
                  </a:lnTo>
                  <a:lnTo>
                    <a:pt x="254" y="604901"/>
                  </a:lnTo>
                  <a:lnTo>
                    <a:pt x="8382" y="644271"/>
                  </a:lnTo>
                  <a:lnTo>
                    <a:pt x="35560" y="675640"/>
                  </a:lnTo>
                  <a:lnTo>
                    <a:pt x="38226" y="676148"/>
                  </a:lnTo>
                  <a:lnTo>
                    <a:pt x="4653788" y="676148"/>
                  </a:lnTo>
                  <a:lnTo>
                    <a:pt x="4674743" y="671957"/>
                  </a:lnTo>
                  <a:lnTo>
                    <a:pt x="4713478" y="644271"/>
                  </a:lnTo>
                  <a:lnTo>
                    <a:pt x="4730242" y="599567"/>
                  </a:lnTo>
                  <a:lnTo>
                    <a:pt x="4730242" y="76581"/>
                  </a:lnTo>
                  <a:lnTo>
                    <a:pt x="4726051" y="55625"/>
                  </a:lnTo>
                  <a:lnTo>
                    <a:pt x="4698365" y="16764"/>
                  </a:lnTo>
                  <a:lnTo>
                    <a:pt x="4653788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612891" y="4259579"/>
              <a:ext cx="82550" cy="676275"/>
            </a:xfrm>
            <a:custGeom>
              <a:avLst/>
              <a:gdLst/>
              <a:ahLst/>
              <a:cxnLst/>
              <a:rect l="l" t="t" r="r" b="b"/>
              <a:pathLst>
                <a:path w="82550" h="676275">
                  <a:moveTo>
                    <a:pt x="82296" y="0"/>
                  </a:moveTo>
                  <a:lnTo>
                    <a:pt x="74168" y="381"/>
                  </a:lnTo>
                  <a:lnTo>
                    <a:pt x="36575" y="13843"/>
                  </a:lnTo>
                  <a:lnTo>
                    <a:pt x="9779" y="43307"/>
                  </a:lnTo>
                  <a:lnTo>
                    <a:pt x="0" y="81915"/>
                  </a:lnTo>
                  <a:lnTo>
                    <a:pt x="0" y="594233"/>
                  </a:lnTo>
                  <a:lnTo>
                    <a:pt x="381" y="602234"/>
                  </a:lnTo>
                  <a:lnTo>
                    <a:pt x="13843" y="639699"/>
                  </a:lnTo>
                  <a:lnTo>
                    <a:pt x="43434" y="666496"/>
                  </a:lnTo>
                  <a:lnTo>
                    <a:pt x="82296" y="676148"/>
                  </a:lnTo>
                  <a:lnTo>
                    <a:pt x="82296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5612891" y="5181600"/>
            <a:ext cx="4771390" cy="1126490"/>
            <a:chOff x="5612891" y="5181600"/>
            <a:chExt cx="4771390" cy="1126490"/>
          </a:xfrm>
        </p:grpSpPr>
        <p:sp>
          <p:nvSpPr>
            <p:cNvPr id="28" name="object 28"/>
            <p:cNvSpPr/>
            <p:nvPr/>
          </p:nvSpPr>
          <p:spPr>
            <a:xfrm>
              <a:off x="5654039" y="5181600"/>
              <a:ext cx="4730750" cy="1126490"/>
            </a:xfrm>
            <a:custGeom>
              <a:avLst/>
              <a:gdLst/>
              <a:ahLst/>
              <a:cxnLst/>
              <a:rect l="l" t="t" r="r" b="b"/>
              <a:pathLst>
                <a:path w="4730750" h="1126489">
                  <a:moveTo>
                    <a:pt x="4653788" y="0"/>
                  </a:moveTo>
                  <a:lnTo>
                    <a:pt x="38226" y="0"/>
                  </a:lnTo>
                  <a:lnTo>
                    <a:pt x="35560" y="508"/>
                  </a:lnTo>
                  <a:lnTo>
                    <a:pt x="8382" y="31876"/>
                  </a:lnTo>
                  <a:lnTo>
                    <a:pt x="0" y="76453"/>
                  </a:lnTo>
                  <a:lnTo>
                    <a:pt x="0" y="1049527"/>
                  </a:lnTo>
                  <a:lnTo>
                    <a:pt x="254" y="1054862"/>
                  </a:lnTo>
                  <a:lnTo>
                    <a:pt x="8382" y="1094105"/>
                  </a:lnTo>
                  <a:lnTo>
                    <a:pt x="35560" y="1125474"/>
                  </a:lnTo>
                  <a:lnTo>
                    <a:pt x="38226" y="1126108"/>
                  </a:lnTo>
                  <a:lnTo>
                    <a:pt x="4653788" y="1126108"/>
                  </a:lnTo>
                  <a:lnTo>
                    <a:pt x="4674743" y="1121918"/>
                  </a:lnTo>
                  <a:lnTo>
                    <a:pt x="4713478" y="1094105"/>
                  </a:lnTo>
                  <a:lnTo>
                    <a:pt x="4730242" y="1049527"/>
                  </a:lnTo>
                  <a:lnTo>
                    <a:pt x="4730242" y="76453"/>
                  </a:lnTo>
                  <a:lnTo>
                    <a:pt x="4726051" y="55499"/>
                  </a:lnTo>
                  <a:lnTo>
                    <a:pt x="4698365" y="16763"/>
                  </a:lnTo>
                  <a:lnTo>
                    <a:pt x="4653788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612891" y="5181600"/>
              <a:ext cx="82550" cy="1126490"/>
            </a:xfrm>
            <a:custGeom>
              <a:avLst/>
              <a:gdLst/>
              <a:ahLst/>
              <a:cxnLst/>
              <a:rect l="l" t="t" r="r" b="b"/>
              <a:pathLst>
                <a:path w="82550" h="1126489">
                  <a:moveTo>
                    <a:pt x="82296" y="0"/>
                  </a:moveTo>
                  <a:lnTo>
                    <a:pt x="74168" y="380"/>
                  </a:lnTo>
                  <a:lnTo>
                    <a:pt x="36575" y="13842"/>
                  </a:lnTo>
                  <a:lnTo>
                    <a:pt x="9779" y="43307"/>
                  </a:lnTo>
                  <a:lnTo>
                    <a:pt x="0" y="81914"/>
                  </a:lnTo>
                  <a:lnTo>
                    <a:pt x="0" y="1044194"/>
                  </a:lnTo>
                  <a:lnTo>
                    <a:pt x="381" y="1052195"/>
                  </a:lnTo>
                  <a:lnTo>
                    <a:pt x="13843" y="1089660"/>
                  </a:lnTo>
                  <a:lnTo>
                    <a:pt x="43434" y="1116330"/>
                  </a:lnTo>
                  <a:lnTo>
                    <a:pt x="82296" y="1126108"/>
                  </a:lnTo>
                  <a:lnTo>
                    <a:pt x="82296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817107" y="5324855"/>
              <a:ext cx="3727450" cy="778510"/>
            </a:xfrm>
            <a:custGeom>
              <a:avLst/>
              <a:gdLst/>
              <a:ahLst/>
              <a:cxnLst/>
              <a:rect l="l" t="t" r="r" b="b"/>
              <a:pathLst>
                <a:path w="3727450" h="778510">
                  <a:moveTo>
                    <a:pt x="3650741" y="0"/>
                  </a:moveTo>
                  <a:lnTo>
                    <a:pt x="76580" y="0"/>
                  </a:lnTo>
                  <a:lnTo>
                    <a:pt x="55499" y="4191"/>
                  </a:lnTo>
                  <a:lnTo>
                    <a:pt x="16763" y="32004"/>
                  </a:lnTo>
                  <a:lnTo>
                    <a:pt x="0" y="76581"/>
                  </a:lnTo>
                  <a:lnTo>
                    <a:pt x="0" y="701929"/>
                  </a:lnTo>
                  <a:lnTo>
                    <a:pt x="4190" y="722884"/>
                  </a:lnTo>
                  <a:lnTo>
                    <a:pt x="31876" y="761619"/>
                  </a:lnTo>
                  <a:lnTo>
                    <a:pt x="71246" y="777875"/>
                  </a:lnTo>
                  <a:lnTo>
                    <a:pt x="76580" y="778383"/>
                  </a:lnTo>
                  <a:lnTo>
                    <a:pt x="3650741" y="778383"/>
                  </a:lnTo>
                  <a:lnTo>
                    <a:pt x="3671823" y="774319"/>
                  </a:lnTo>
                  <a:lnTo>
                    <a:pt x="3710559" y="746506"/>
                  </a:lnTo>
                  <a:lnTo>
                    <a:pt x="3727322" y="701929"/>
                  </a:lnTo>
                  <a:lnTo>
                    <a:pt x="3727322" y="76581"/>
                  </a:lnTo>
                  <a:lnTo>
                    <a:pt x="3723132" y="55499"/>
                  </a:lnTo>
                  <a:lnTo>
                    <a:pt x="3695445" y="16764"/>
                  </a:lnTo>
                  <a:lnTo>
                    <a:pt x="365074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5612891" y="6553200"/>
            <a:ext cx="4771390" cy="676275"/>
            <a:chOff x="5612891" y="6553200"/>
            <a:chExt cx="4771390" cy="676275"/>
          </a:xfrm>
        </p:grpSpPr>
        <p:sp>
          <p:nvSpPr>
            <p:cNvPr id="32" name="object 32"/>
            <p:cNvSpPr/>
            <p:nvPr/>
          </p:nvSpPr>
          <p:spPr>
            <a:xfrm>
              <a:off x="5654039" y="6553200"/>
              <a:ext cx="4730750" cy="676275"/>
            </a:xfrm>
            <a:custGeom>
              <a:avLst/>
              <a:gdLst/>
              <a:ahLst/>
              <a:cxnLst/>
              <a:rect l="l" t="t" r="r" b="b"/>
              <a:pathLst>
                <a:path w="4730750" h="676275">
                  <a:moveTo>
                    <a:pt x="4653788" y="0"/>
                  </a:moveTo>
                  <a:lnTo>
                    <a:pt x="38226" y="0"/>
                  </a:lnTo>
                  <a:lnTo>
                    <a:pt x="35560" y="507"/>
                  </a:lnTo>
                  <a:lnTo>
                    <a:pt x="8382" y="32004"/>
                  </a:lnTo>
                  <a:lnTo>
                    <a:pt x="0" y="76581"/>
                  </a:lnTo>
                  <a:lnTo>
                    <a:pt x="0" y="599566"/>
                  </a:lnTo>
                  <a:lnTo>
                    <a:pt x="254" y="604901"/>
                  </a:lnTo>
                  <a:lnTo>
                    <a:pt x="8382" y="644271"/>
                  </a:lnTo>
                  <a:lnTo>
                    <a:pt x="35560" y="675640"/>
                  </a:lnTo>
                  <a:lnTo>
                    <a:pt x="38226" y="676147"/>
                  </a:lnTo>
                  <a:lnTo>
                    <a:pt x="4653788" y="676147"/>
                  </a:lnTo>
                  <a:lnTo>
                    <a:pt x="4674743" y="671957"/>
                  </a:lnTo>
                  <a:lnTo>
                    <a:pt x="4713478" y="644271"/>
                  </a:lnTo>
                  <a:lnTo>
                    <a:pt x="4730242" y="599566"/>
                  </a:lnTo>
                  <a:lnTo>
                    <a:pt x="4730242" y="76581"/>
                  </a:lnTo>
                  <a:lnTo>
                    <a:pt x="4726051" y="55625"/>
                  </a:lnTo>
                  <a:lnTo>
                    <a:pt x="4698365" y="16763"/>
                  </a:lnTo>
                  <a:lnTo>
                    <a:pt x="4653788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612891" y="6553200"/>
              <a:ext cx="82550" cy="676275"/>
            </a:xfrm>
            <a:custGeom>
              <a:avLst/>
              <a:gdLst/>
              <a:ahLst/>
              <a:cxnLst/>
              <a:rect l="l" t="t" r="r" b="b"/>
              <a:pathLst>
                <a:path w="82550" h="676275">
                  <a:moveTo>
                    <a:pt x="82296" y="0"/>
                  </a:moveTo>
                  <a:lnTo>
                    <a:pt x="74168" y="381"/>
                  </a:lnTo>
                  <a:lnTo>
                    <a:pt x="36575" y="13843"/>
                  </a:lnTo>
                  <a:lnTo>
                    <a:pt x="9779" y="43306"/>
                  </a:lnTo>
                  <a:lnTo>
                    <a:pt x="0" y="81914"/>
                  </a:lnTo>
                  <a:lnTo>
                    <a:pt x="0" y="594233"/>
                  </a:lnTo>
                  <a:lnTo>
                    <a:pt x="381" y="602234"/>
                  </a:lnTo>
                  <a:lnTo>
                    <a:pt x="13843" y="639699"/>
                  </a:lnTo>
                  <a:lnTo>
                    <a:pt x="43434" y="666496"/>
                  </a:lnTo>
                  <a:lnTo>
                    <a:pt x="82296" y="676147"/>
                  </a:lnTo>
                  <a:lnTo>
                    <a:pt x="82296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5802629" y="1533525"/>
            <a:ext cx="22904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2A9A09"/>
                </a:solidFill>
                <a:latin typeface="Courier New"/>
                <a:cs typeface="Courier New"/>
              </a:rPr>
              <a:t>68.7</a:t>
            </a:r>
            <a:r>
              <a:rPr sz="1800" spc="95" dirty="0">
                <a:solidFill>
                  <a:srgbClr val="2A9A09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/</a:t>
            </a:r>
            <a:r>
              <a:rPr sz="1800" spc="3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2A9A09"/>
                </a:solidFill>
                <a:latin typeface="Courier New"/>
                <a:cs typeface="Courier New"/>
              </a:rPr>
              <a:t>1.79</a:t>
            </a:r>
            <a:r>
              <a:rPr sz="1800" spc="105" dirty="0">
                <a:solidFill>
                  <a:srgbClr val="2A9A09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**</a:t>
            </a:r>
            <a:r>
              <a:rPr sz="1800" spc="28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spc="-50" dirty="0">
                <a:solidFill>
                  <a:srgbClr val="2A9A09"/>
                </a:solidFill>
                <a:latin typeface="Courier New"/>
                <a:cs typeface="Courier New"/>
              </a:rPr>
              <a:t>2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802629" y="2537205"/>
            <a:ext cx="10179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FFFFFF"/>
                </a:solidFill>
                <a:latin typeface="Courier New"/>
                <a:cs typeface="Courier New"/>
              </a:rPr>
              <a:t>21.4413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802629" y="3438271"/>
            <a:ext cx="28606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weight</a:t>
            </a:r>
            <a:r>
              <a:rPr sz="1800" spc="15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/</a:t>
            </a:r>
            <a:r>
              <a:rPr sz="1800" spc="6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height</a:t>
            </a:r>
            <a:r>
              <a:rPr sz="1800" spc="16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**</a:t>
            </a:r>
            <a:r>
              <a:rPr sz="1800" spc="31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spc="-50" dirty="0">
                <a:solidFill>
                  <a:srgbClr val="2A9A09"/>
                </a:solidFill>
                <a:latin typeface="Courier New"/>
                <a:cs typeface="Courier New"/>
              </a:rPr>
              <a:t>2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802629" y="4441952"/>
            <a:ext cx="10179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FFFFFF"/>
                </a:solidFill>
                <a:latin typeface="Courier New"/>
                <a:cs typeface="Courier New"/>
              </a:rPr>
              <a:t>21.4413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802629" y="5199633"/>
            <a:ext cx="3672840" cy="805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2200"/>
              </a:lnSpc>
              <a:spcBef>
                <a:spcPts val="100"/>
              </a:spcBef>
            </a:pP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bmi</a:t>
            </a:r>
            <a:r>
              <a:rPr sz="1800" spc="10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1800" spc="4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weight</a:t>
            </a:r>
            <a:r>
              <a:rPr sz="1800" spc="14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/</a:t>
            </a:r>
            <a:r>
              <a:rPr sz="1800" spc="4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height</a:t>
            </a:r>
            <a:r>
              <a:rPr sz="1800" spc="12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444444"/>
                </a:solidFill>
                <a:latin typeface="Courier New"/>
                <a:cs typeface="Courier New"/>
              </a:rPr>
              <a:t>**</a:t>
            </a:r>
            <a:r>
              <a:rPr sz="1800" spc="1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800" spc="-50" dirty="0">
                <a:solidFill>
                  <a:srgbClr val="2A9A09"/>
                </a:solidFill>
                <a:latin typeface="Courier New"/>
                <a:cs typeface="Courier New"/>
              </a:rPr>
              <a:t>2 </a:t>
            </a:r>
            <a:r>
              <a:rPr sz="1800" spc="-25" dirty="0">
                <a:solidFill>
                  <a:srgbClr val="444444"/>
                </a:solidFill>
                <a:latin typeface="Courier New"/>
                <a:cs typeface="Courier New"/>
              </a:rPr>
              <a:t>bmi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802629" y="6715506"/>
            <a:ext cx="10179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FFFFFF"/>
                </a:solidFill>
                <a:latin typeface="Courier New"/>
                <a:cs typeface="Courier New"/>
              </a:rPr>
              <a:t>21.4413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874898" y="4438015"/>
            <a:ext cx="100838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2500" spc="-10" dirty="0">
                <a:solidFill>
                  <a:srgbClr val="4D5254"/>
                </a:solidFill>
                <a:latin typeface="Times New Roman"/>
                <a:cs typeface="Times New Roman"/>
              </a:rPr>
              <a:t>height</a:t>
            </a:r>
            <a:r>
              <a:rPr sz="2625" spc="-15" baseline="17460" dirty="0">
                <a:solidFill>
                  <a:srgbClr val="4D5254"/>
                </a:solidFill>
                <a:latin typeface="Times New Roman"/>
                <a:cs typeface="Times New Roman"/>
              </a:rPr>
              <a:t>2</a:t>
            </a:r>
            <a:endParaRPr sz="2625" baseline="1746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2910077" y="4516373"/>
            <a:ext cx="982980" cy="0"/>
          </a:xfrm>
          <a:custGeom>
            <a:avLst/>
            <a:gdLst/>
            <a:ahLst/>
            <a:cxnLst/>
            <a:rect l="l" t="t" r="r" b="b"/>
            <a:pathLst>
              <a:path w="982979">
                <a:moveTo>
                  <a:pt x="0" y="0"/>
                </a:moveTo>
                <a:lnTo>
                  <a:pt x="982980" y="0"/>
                </a:lnTo>
              </a:path>
            </a:pathLst>
          </a:custGeom>
          <a:ln w="20477">
            <a:solidFill>
              <a:srgbClr val="4D525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1801114" y="4007866"/>
            <a:ext cx="206502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1149985" algn="l"/>
              </a:tabLst>
            </a:pPr>
            <a:r>
              <a:rPr sz="3750" baseline="-32222" dirty="0">
                <a:solidFill>
                  <a:srgbClr val="4D5254"/>
                </a:solidFill>
                <a:latin typeface="Times New Roman"/>
                <a:cs typeface="Times New Roman"/>
              </a:rPr>
              <a:t>BMI</a:t>
            </a:r>
            <a:r>
              <a:rPr sz="3750" spc="225" baseline="-32222" dirty="0">
                <a:solidFill>
                  <a:srgbClr val="4D5254"/>
                </a:solidFill>
                <a:latin typeface="Times New Roman"/>
                <a:cs typeface="Times New Roman"/>
              </a:rPr>
              <a:t> </a:t>
            </a:r>
            <a:r>
              <a:rPr sz="3750" spc="284" baseline="-32222" dirty="0">
                <a:solidFill>
                  <a:srgbClr val="4D5254"/>
                </a:solidFill>
                <a:latin typeface="Times New Roman"/>
                <a:cs typeface="Times New Roman"/>
              </a:rPr>
              <a:t>=</a:t>
            </a:r>
            <a:r>
              <a:rPr sz="3750" baseline="-32222" dirty="0">
                <a:solidFill>
                  <a:srgbClr val="4D5254"/>
                </a:solidFill>
                <a:latin typeface="Times New Roman"/>
                <a:cs typeface="Times New Roman"/>
              </a:rPr>
              <a:t>	</a:t>
            </a:r>
            <a:r>
              <a:rPr sz="2500" spc="-10" dirty="0">
                <a:solidFill>
                  <a:srgbClr val="4D5254"/>
                </a:solidFill>
                <a:latin typeface="Times New Roman"/>
                <a:cs typeface="Times New Roman"/>
              </a:rPr>
              <a:t>weight</a:t>
            </a:r>
            <a:endParaRPr sz="2500">
              <a:latin typeface="Times New Roman"/>
              <a:cs typeface="Times New Roman"/>
            </a:endParaRPr>
          </a:p>
        </p:txBody>
      </p:sp>
      <p:pic>
        <p:nvPicPr>
          <p:cNvPr id="43" name="object 4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44" name="object 44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45" name="object 45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0" dirty="0"/>
              <a:t>Reproducibility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9890125" cy="2437130"/>
            <a:chOff x="493776" y="1392936"/>
            <a:chExt cx="9890125" cy="2437130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9850755" cy="2437130"/>
            </a:xfrm>
            <a:custGeom>
              <a:avLst/>
              <a:gdLst/>
              <a:ahLst/>
              <a:cxnLst/>
              <a:rect l="l" t="t" r="r" b="b"/>
              <a:pathLst>
                <a:path w="9850755" h="2437129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1877"/>
                  </a:lnTo>
                  <a:lnTo>
                    <a:pt x="0" y="76581"/>
                  </a:lnTo>
                  <a:lnTo>
                    <a:pt x="0" y="2360168"/>
                  </a:lnTo>
                  <a:lnTo>
                    <a:pt x="266" y="2365502"/>
                  </a:lnTo>
                  <a:lnTo>
                    <a:pt x="8394" y="2404745"/>
                  </a:lnTo>
                  <a:lnTo>
                    <a:pt x="35610" y="2436114"/>
                  </a:lnTo>
                  <a:lnTo>
                    <a:pt x="38265" y="2436622"/>
                  </a:lnTo>
                  <a:lnTo>
                    <a:pt x="9774047" y="2436622"/>
                  </a:lnTo>
                  <a:lnTo>
                    <a:pt x="9795002" y="2432558"/>
                  </a:lnTo>
                  <a:lnTo>
                    <a:pt x="9833737" y="2404745"/>
                  </a:lnTo>
                  <a:lnTo>
                    <a:pt x="9850501" y="236016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2437130"/>
            </a:xfrm>
            <a:custGeom>
              <a:avLst/>
              <a:gdLst/>
              <a:ahLst/>
              <a:cxnLst/>
              <a:rect l="l" t="t" r="r" b="b"/>
              <a:pathLst>
                <a:path w="81279" h="2437129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2354834"/>
                  </a:lnTo>
                  <a:lnTo>
                    <a:pt x="380" y="2362835"/>
                  </a:lnTo>
                  <a:lnTo>
                    <a:pt x="13601" y="2400300"/>
                  </a:lnTo>
                  <a:lnTo>
                    <a:pt x="42659" y="2426970"/>
                  </a:lnTo>
                  <a:lnTo>
                    <a:pt x="80772" y="243662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39140" y="1556004"/>
              <a:ext cx="4259580" cy="1965960"/>
            </a:xfrm>
            <a:custGeom>
              <a:avLst/>
              <a:gdLst/>
              <a:ahLst/>
              <a:cxnLst/>
              <a:rect l="l" t="t" r="r" b="b"/>
              <a:pathLst>
                <a:path w="4259580" h="1965960">
                  <a:moveTo>
                    <a:pt x="4182999" y="0"/>
                  </a:moveTo>
                  <a:lnTo>
                    <a:pt x="76530" y="0"/>
                  </a:lnTo>
                  <a:lnTo>
                    <a:pt x="55537" y="4191"/>
                  </a:lnTo>
                  <a:lnTo>
                    <a:pt x="16789" y="31876"/>
                  </a:lnTo>
                  <a:lnTo>
                    <a:pt x="0" y="76580"/>
                  </a:lnTo>
                  <a:lnTo>
                    <a:pt x="0" y="1889379"/>
                  </a:lnTo>
                  <a:lnTo>
                    <a:pt x="4178" y="1910334"/>
                  </a:lnTo>
                  <a:lnTo>
                    <a:pt x="31927" y="1949196"/>
                  </a:lnTo>
                  <a:lnTo>
                    <a:pt x="71208" y="1965452"/>
                  </a:lnTo>
                  <a:lnTo>
                    <a:pt x="76530" y="1965960"/>
                  </a:lnTo>
                  <a:lnTo>
                    <a:pt x="4182999" y="1965960"/>
                  </a:lnTo>
                  <a:lnTo>
                    <a:pt x="4203954" y="1961769"/>
                  </a:lnTo>
                  <a:lnTo>
                    <a:pt x="4242689" y="1933956"/>
                  </a:lnTo>
                  <a:lnTo>
                    <a:pt x="4259580" y="1889379"/>
                  </a:lnTo>
                  <a:lnTo>
                    <a:pt x="4259580" y="76580"/>
                  </a:lnTo>
                  <a:lnTo>
                    <a:pt x="4255389" y="55499"/>
                  </a:lnTo>
                  <a:lnTo>
                    <a:pt x="4227576" y="16764"/>
                  </a:lnTo>
                  <a:lnTo>
                    <a:pt x="4182999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4075176"/>
            <a:ext cx="9890125" cy="820419"/>
            <a:chOff x="493776" y="4075176"/>
            <a:chExt cx="9890125" cy="820419"/>
          </a:xfrm>
        </p:grpSpPr>
        <p:sp>
          <p:nvSpPr>
            <p:cNvPr id="8" name="object 8"/>
            <p:cNvSpPr/>
            <p:nvPr/>
          </p:nvSpPr>
          <p:spPr>
            <a:xfrm>
              <a:off x="533400" y="4075176"/>
              <a:ext cx="9850755" cy="820419"/>
            </a:xfrm>
            <a:custGeom>
              <a:avLst/>
              <a:gdLst/>
              <a:ahLst/>
              <a:cxnLst/>
              <a:rect l="l" t="t" r="r" b="b"/>
              <a:pathLst>
                <a:path w="9850755" h="820420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2003"/>
                  </a:lnTo>
                  <a:lnTo>
                    <a:pt x="0" y="76581"/>
                  </a:lnTo>
                  <a:lnTo>
                    <a:pt x="0" y="743331"/>
                  </a:lnTo>
                  <a:lnTo>
                    <a:pt x="266" y="748664"/>
                  </a:lnTo>
                  <a:lnTo>
                    <a:pt x="8394" y="787908"/>
                  </a:lnTo>
                  <a:lnTo>
                    <a:pt x="35610" y="819403"/>
                  </a:lnTo>
                  <a:lnTo>
                    <a:pt x="38265" y="819912"/>
                  </a:lnTo>
                  <a:lnTo>
                    <a:pt x="9774047" y="819912"/>
                  </a:lnTo>
                  <a:lnTo>
                    <a:pt x="9795002" y="815721"/>
                  </a:lnTo>
                  <a:lnTo>
                    <a:pt x="9833737" y="787908"/>
                  </a:lnTo>
                  <a:lnTo>
                    <a:pt x="9850501" y="743331"/>
                  </a:lnTo>
                  <a:lnTo>
                    <a:pt x="9850501" y="76581"/>
                  </a:lnTo>
                  <a:lnTo>
                    <a:pt x="9846310" y="55625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4075176"/>
              <a:ext cx="81280" cy="820419"/>
            </a:xfrm>
            <a:custGeom>
              <a:avLst/>
              <a:gdLst/>
              <a:ahLst/>
              <a:cxnLst/>
              <a:rect l="l" t="t" r="r" b="b"/>
              <a:pathLst>
                <a:path w="81279" h="82042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2041"/>
                  </a:lnTo>
                  <a:lnTo>
                    <a:pt x="0" y="737870"/>
                  </a:lnTo>
                  <a:lnTo>
                    <a:pt x="380" y="745998"/>
                  </a:lnTo>
                  <a:lnTo>
                    <a:pt x="13601" y="783463"/>
                  </a:lnTo>
                  <a:lnTo>
                    <a:pt x="42659" y="810260"/>
                  </a:lnTo>
                  <a:lnTo>
                    <a:pt x="80772" y="81991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25830" y="1418590"/>
            <a:ext cx="4280535" cy="1962150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height</a:t>
            </a:r>
            <a:r>
              <a:rPr sz="2250" spc="-30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2A9A09"/>
                </a:solidFill>
                <a:latin typeface="Courier New"/>
                <a:cs typeface="Courier New"/>
              </a:rPr>
              <a:t>1.79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205"/>
              </a:spcBef>
            </a:pP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weight</a:t>
            </a:r>
            <a:r>
              <a:rPr sz="2250" spc="-29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2A9A09"/>
                </a:solidFill>
                <a:latin typeface="Courier New"/>
                <a:cs typeface="Courier New"/>
              </a:rPr>
              <a:t>68.7</a:t>
            </a:r>
            <a:endParaRPr sz="2250">
              <a:latin typeface="Courier New"/>
              <a:cs typeface="Courier New"/>
            </a:endParaRPr>
          </a:p>
          <a:p>
            <a:pPr marL="12700" marR="5080">
              <a:lnSpc>
                <a:spcPts val="3860"/>
              </a:lnSpc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bmi</a:t>
            </a:r>
            <a:r>
              <a:rPr sz="2250" spc="-22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9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weight</a:t>
            </a:r>
            <a:r>
              <a:rPr sz="2250" spc="-18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/</a:t>
            </a:r>
            <a:r>
              <a:rPr sz="2250" spc="-9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444444"/>
                </a:solidFill>
                <a:latin typeface="Courier New"/>
                <a:cs typeface="Courier New"/>
              </a:rPr>
              <a:t>height</a:t>
            </a:r>
            <a:r>
              <a:rPr sz="2250" spc="-18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5" dirty="0">
                <a:solidFill>
                  <a:srgbClr val="444444"/>
                </a:solidFill>
                <a:latin typeface="Courier New"/>
                <a:cs typeface="Courier New"/>
              </a:rPr>
              <a:t>**</a:t>
            </a:r>
            <a:r>
              <a:rPr sz="2250" spc="-72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50" dirty="0">
                <a:solidFill>
                  <a:srgbClr val="2A9A09"/>
                </a:solidFill>
                <a:latin typeface="Courier New"/>
                <a:cs typeface="Courier New"/>
              </a:rPr>
              <a:t>2 </a:t>
            </a: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print(bmi)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25830" y="4254246"/>
            <a:ext cx="117729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spc="-55" dirty="0">
                <a:solidFill>
                  <a:srgbClr val="FFFFFF"/>
                </a:solidFill>
                <a:latin typeface="Courier New"/>
                <a:cs typeface="Courier New"/>
              </a:rPr>
              <a:t>21.4413</a:t>
            </a:r>
            <a:endParaRPr sz="2250">
              <a:latin typeface="Courier New"/>
              <a:cs typeface="Courier New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14" name="object 14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0" dirty="0"/>
              <a:t>Reproducibility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9890125" cy="2437130"/>
            <a:chOff x="493776" y="1392936"/>
            <a:chExt cx="9890125" cy="2437130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9850755" cy="2437130"/>
            </a:xfrm>
            <a:custGeom>
              <a:avLst/>
              <a:gdLst/>
              <a:ahLst/>
              <a:cxnLst/>
              <a:rect l="l" t="t" r="r" b="b"/>
              <a:pathLst>
                <a:path w="9850755" h="2437129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1877"/>
                  </a:lnTo>
                  <a:lnTo>
                    <a:pt x="0" y="76581"/>
                  </a:lnTo>
                  <a:lnTo>
                    <a:pt x="0" y="2360168"/>
                  </a:lnTo>
                  <a:lnTo>
                    <a:pt x="266" y="2365502"/>
                  </a:lnTo>
                  <a:lnTo>
                    <a:pt x="8394" y="2404745"/>
                  </a:lnTo>
                  <a:lnTo>
                    <a:pt x="35610" y="2436114"/>
                  </a:lnTo>
                  <a:lnTo>
                    <a:pt x="38265" y="2436622"/>
                  </a:lnTo>
                  <a:lnTo>
                    <a:pt x="9774047" y="2436622"/>
                  </a:lnTo>
                  <a:lnTo>
                    <a:pt x="9795002" y="2432558"/>
                  </a:lnTo>
                  <a:lnTo>
                    <a:pt x="9833737" y="2404745"/>
                  </a:lnTo>
                  <a:lnTo>
                    <a:pt x="9850501" y="236016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2437130"/>
            </a:xfrm>
            <a:custGeom>
              <a:avLst/>
              <a:gdLst/>
              <a:ahLst/>
              <a:cxnLst/>
              <a:rect l="l" t="t" r="r" b="b"/>
              <a:pathLst>
                <a:path w="81279" h="2437129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2354834"/>
                  </a:lnTo>
                  <a:lnTo>
                    <a:pt x="380" y="2362835"/>
                  </a:lnTo>
                  <a:lnTo>
                    <a:pt x="13601" y="2400300"/>
                  </a:lnTo>
                  <a:lnTo>
                    <a:pt x="42659" y="2426970"/>
                  </a:lnTo>
                  <a:lnTo>
                    <a:pt x="80772" y="243662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39140" y="1556004"/>
              <a:ext cx="4259580" cy="1965960"/>
            </a:xfrm>
            <a:custGeom>
              <a:avLst/>
              <a:gdLst/>
              <a:ahLst/>
              <a:cxnLst/>
              <a:rect l="l" t="t" r="r" b="b"/>
              <a:pathLst>
                <a:path w="4259580" h="1965960">
                  <a:moveTo>
                    <a:pt x="4182999" y="0"/>
                  </a:moveTo>
                  <a:lnTo>
                    <a:pt x="76530" y="0"/>
                  </a:lnTo>
                  <a:lnTo>
                    <a:pt x="55537" y="4191"/>
                  </a:lnTo>
                  <a:lnTo>
                    <a:pt x="16789" y="31876"/>
                  </a:lnTo>
                  <a:lnTo>
                    <a:pt x="0" y="76580"/>
                  </a:lnTo>
                  <a:lnTo>
                    <a:pt x="0" y="1889379"/>
                  </a:lnTo>
                  <a:lnTo>
                    <a:pt x="4178" y="1910334"/>
                  </a:lnTo>
                  <a:lnTo>
                    <a:pt x="31927" y="1949196"/>
                  </a:lnTo>
                  <a:lnTo>
                    <a:pt x="71208" y="1965452"/>
                  </a:lnTo>
                  <a:lnTo>
                    <a:pt x="76530" y="1965960"/>
                  </a:lnTo>
                  <a:lnTo>
                    <a:pt x="4182999" y="1965960"/>
                  </a:lnTo>
                  <a:lnTo>
                    <a:pt x="4203954" y="1961769"/>
                  </a:lnTo>
                  <a:lnTo>
                    <a:pt x="4242689" y="1933956"/>
                  </a:lnTo>
                  <a:lnTo>
                    <a:pt x="4259580" y="1889379"/>
                  </a:lnTo>
                  <a:lnTo>
                    <a:pt x="4259580" y="76580"/>
                  </a:lnTo>
                  <a:lnTo>
                    <a:pt x="4255389" y="55499"/>
                  </a:lnTo>
                  <a:lnTo>
                    <a:pt x="4227576" y="16764"/>
                  </a:lnTo>
                  <a:lnTo>
                    <a:pt x="4182999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4075176"/>
            <a:ext cx="9890125" cy="820419"/>
            <a:chOff x="493776" y="4075176"/>
            <a:chExt cx="9890125" cy="820419"/>
          </a:xfrm>
        </p:grpSpPr>
        <p:sp>
          <p:nvSpPr>
            <p:cNvPr id="8" name="object 8"/>
            <p:cNvSpPr/>
            <p:nvPr/>
          </p:nvSpPr>
          <p:spPr>
            <a:xfrm>
              <a:off x="533400" y="4075176"/>
              <a:ext cx="9850755" cy="820419"/>
            </a:xfrm>
            <a:custGeom>
              <a:avLst/>
              <a:gdLst/>
              <a:ahLst/>
              <a:cxnLst/>
              <a:rect l="l" t="t" r="r" b="b"/>
              <a:pathLst>
                <a:path w="9850755" h="820420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2003"/>
                  </a:lnTo>
                  <a:lnTo>
                    <a:pt x="0" y="76581"/>
                  </a:lnTo>
                  <a:lnTo>
                    <a:pt x="0" y="743331"/>
                  </a:lnTo>
                  <a:lnTo>
                    <a:pt x="266" y="748664"/>
                  </a:lnTo>
                  <a:lnTo>
                    <a:pt x="8394" y="787908"/>
                  </a:lnTo>
                  <a:lnTo>
                    <a:pt x="35610" y="819403"/>
                  </a:lnTo>
                  <a:lnTo>
                    <a:pt x="38265" y="819912"/>
                  </a:lnTo>
                  <a:lnTo>
                    <a:pt x="9774047" y="819912"/>
                  </a:lnTo>
                  <a:lnTo>
                    <a:pt x="9795002" y="815721"/>
                  </a:lnTo>
                  <a:lnTo>
                    <a:pt x="9833737" y="787908"/>
                  </a:lnTo>
                  <a:lnTo>
                    <a:pt x="9850501" y="743331"/>
                  </a:lnTo>
                  <a:lnTo>
                    <a:pt x="9850501" y="76581"/>
                  </a:lnTo>
                  <a:lnTo>
                    <a:pt x="9846310" y="55625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4075176"/>
              <a:ext cx="81280" cy="820419"/>
            </a:xfrm>
            <a:custGeom>
              <a:avLst/>
              <a:gdLst/>
              <a:ahLst/>
              <a:cxnLst/>
              <a:rect l="l" t="t" r="r" b="b"/>
              <a:pathLst>
                <a:path w="81279" h="82042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2041"/>
                  </a:lnTo>
                  <a:lnTo>
                    <a:pt x="0" y="737870"/>
                  </a:lnTo>
                  <a:lnTo>
                    <a:pt x="380" y="745998"/>
                  </a:lnTo>
                  <a:lnTo>
                    <a:pt x="13601" y="783463"/>
                  </a:lnTo>
                  <a:lnTo>
                    <a:pt x="42659" y="810260"/>
                  </a:lnTo>
                  <a:lnTo>
                    <a:pt x="80772" y="81991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25830" y="1387246"/>
            <a:ext cx="4281170" cy="1987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11275">
              <a:lnSpc>
                <a:spcPct val="143100"/>
              </a:lnSpc>
              <a:spcBef>
                <a:spcPts val="100"/>
              </a:spcBef>
            </a:pP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height</a:t>
            </a:r>
            <a:r>
              <a:rPr sz="2250" spc="-21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13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2A9A09"/>
                </a:solidFill>
                <a:latin typeface="Courier New"/>
                <a:cs typeface="Courier New"/>
              </a:rPr>
              <a:t>1.79 </a:t>
            </a: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weight</a:t>
            </a:r>
            <a:r>
              <a:rPr sz="2250" spc="-27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12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2A9A09"/>
                </a:solidFill>
                <a:latin typeface="Courier New"/>
                <a:cs typeface="Courier New"/>
              </a:rPr>
              <a:t>74.2</a:t>
            </a:r>
            <a:r>
              <a:rPr sz="2250" spc="-195" dirty="0">
                <a:solidFill>
                  <a:srgbClr val="2A9A09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5C5C5C"/>
                </a:solidFill>
                <a:latin typeface="Courier New"/>
                <a:cs typeface="Courier New"/>
              </a:rPr>
              <a:t>#</a:t>
            </a:r>
            <a:r>
              <a:rPr sz="2250" spc="-484" dirty="0">
                <a:solidFill>
                  <a:srgbClr val="5C5C5C"/>
                </a:solidFill>
                <a:latin typeface="Courier New"/>
                <a:cs typeface="Courier New"/>
              </a:rPr>
              <a:t> </a:t>
            </a:r>
            <a:r>
              <a:rPr sz="2250" spc="-25" dirty="0">
                <a:solidFill>
                  <a:srgbClr val="5C5C5C"/>
                </a:solidFill>
                <a:latin typeface="Courier New"/>
                <a:cs typeface="Courier New"/>
              </a:rPr>
              <a:t>&lt;-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bmi</a:t>
            </a:r>
            <a:r>
              <a:rPr sz="2250" spc="-22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10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weight</a:t>
            </a:r>
            <a:r>
              <a:rPr sz="2250" spc="-19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/</a:t>
            </a:r>
            <a:r>
              <a:rPr sz="2250" spc="-9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444444"/>
                </a:solidFill>
                <a:latin typeface="Courier New"/>
                <a:cs typeface="Courier New"/>
              </a:rPr>
              <a:t>height</a:t>
            </a:r>
            <a:r>
              <a:rPr sz="2250" spc="-19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444444"/>
                </a:solidFill>
                <a:latin typeface="Courier New"/>
                <a:cs typeface="Courier New"/>
              </a:rPr>
              <a:t>**</a:t>
            </a:r>
            <a:r>
              <a:rPr sz="2250" spc="-73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50" dirty="0">
                <a:solidFill>
                  <a:srgbClr val="2A9A09"/>
                </a:solidFill>
                <a:latin typeface="Courier New"/>
                <a:cs typeface="Courier New"/>
              </a:rPr>
              <a:t>2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165"/>
              </a:spcBef>
            </a:pP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print(bmi)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25830" y="4254246"/>
            <a:ext cx="117729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spc="-55" dirty="0">
                <a:solidFill>
                  <a:srgbClr val="FFFFFF"/>
                </a:solidFill>
                <a:latin typeface="Courier New"/>
                <a:cs typeface="Courier New"/>
              </a:rPr>
              <a:t>23.1578</a:t>
            </a:r>
            <a:endParaRPr sz="2250">
              <a:latin typeface="Courier New"/>
              <a:cs typeface="Courier New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14" name="object 14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0161" y="292099"/>
            <a:ext cx="3947160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0" dirty="0"/>
              <a:t>Python</a:t>
            </a:r>
            <a:r>
              <a:rPr spc="-765" dirty="0"/>
              <a:t> </a:t>
            </a:r>
            <a:r>
              <a:rPr spc="-110" dirty="0"/>
              <a:t>Types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9890125" cy="962025"/>
            <a:chOff x="493776" y="1392936"/>
            <a:chExt cx="9890125" cy="962025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9850755" cy="962025"/>
            </a:xfrm>
            <a:custGeom>
              <a:avLst/>
              <a:gdLst/>
              <a:ahLst/>
              <a:cxnLst/>
              <a:rect l="l" t="t" r="r" b="b"/>
              <a:pathLst>
                <a:path w="9850755" h="962025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1877"/>
                  </a:lnTo>
                  <a:lnTo>
                    <a:pt x="0" y="76454"/>
                  </a:lnTo>
                  <a:lnTo>
                    <a:pt x="0" y="885063"/>
                  </a:lnTo>
                  <a:lnTo>
                    <a:pt x="266" y="890397"/>
                  </a:lnTo>
                  <a:lnTo>
                    <a:pt x="8394" y="929513"/>
                  </a:lnTo>
                  <a:lnTo>
                    <a:pt x="35610" y="961009"/>
                  </a:lnTo>
                  <a:lnTo>
                    <a:pt x="38265" y="961517"/>
                  </a:lnTo>
                  <a:lnTo>
                    <a:pt x="9774047" y="961517"/>
                  </a:lnTo>
                  <a:lnTo>
                    <a:pt x="9795002" y="957326"/>
                  </a:lnTo>
                  <a:lnTo>
                    <a:pt x="9833737" y="929513"/>
                  </a:lnTo>
                  <a:lnTo>
                    <a:pt x="9850501" y="885063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962025"/>
            </a:xfrm>
            <a:custGeom>
              <a:avLst/>
              <a:gdLst/>
              <a:ahLst/>
              <a:cxnLst/>
              <a:rect l="l" t="t" r="r" b="b"/>
              <a:pathLst>
                <a:path w="81279" h="962025">
                  <a:moveTo>
                    <a:pt x="80772" y="0"/>
                  </a:moveTo>
                  <a:lnTo>
                    <a:pt x="72809" y="381"/>
                  </a:lnTo>
                  <a:lnTo>
                    <a:pt x="35890" y="13716"/>
                  </a:lnTo>
                  <a:lnTo>
                    <a:pt x="9550" y="43180"/>
                  </a:lnTo>
                  <a:lnTo>
                    <a:pt x="0" y="81788"/>
                  </a:lnTo>
                  <a:lnTo>
                    <a:pt x="0" y="879602"/>
                  </a:lnTo>
                  <a:lnTo>
                    <a:pt x="380" y="887730"/>
                  </a:lnTo>
                  <a:lnTo>
                    <a:pt x="13601" y="925068"/>
                  </a:lnTo>
                  <a:lnTo>
                    <a:pt x="42659" y="951738"/>
                  </a:lnTo>
                  <a:lnTo>
                    <a:pt x="80772" y="961517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39140" y="1556004"/>
              <a:ext cx="1473835" cy="492759"/>
            </a:xfrm>
            <a:custGeom>
              <a:avLst/>
              <a:gdLst/>
              <a:ahLst/>
              <a:cxnLst/>
              <a:rect l="l" t="t" r="r" b="b"/>
              <a:pathLst>
                <a:path w="1473835" h="492760">
                  <a:moveTo>
                    <a:pt x="1397254" y="0"/>
                  </a:moveTo>
                  <a:lnTo>
                    <a:pt x="76492" y="0"/>
                  </a:lnTo>
                  <a:lnTo>
                    <a:pt x="55511" y="4191"/>
                  </a:lnTo>
                  <a:lnTo>
                    <a:pt x="16789" y="32003"/>
                  </a:lnTo>
                  <a:lnTo>
                    <a:pt x="0" y="76707"/>
                  </a:lnTo>
                  <a:lnTo>
                    <a:pt x="0" y="415544"/>
                  </a:lnTo>
                  <a:lnTo>
                    <a:pt x="4178" y="436625"/>
                  </a:lnTo>
                  <a:lnTo>
                    <a:pt x="31915" y="475488"/>
                  </a:lnTo>
                  <a:lnTo>
                    <a:pt x="71170" y="491744"/>
                  </a:lnTo>
                  <a:lnTo>
                    <a:pt x="76492" y="492251"/>
                  </a:lnTo>
                  <a:lnTo>
                    <a:pt x="1397254" y="492251"/>
                  </a:lnTo>
                  <a:lnTo>
                    <a:pt x="1418209" y="488061"/>
                  </a:lnTo>
                  <a:lnTo>
                    <a:pt x="1456943" y="460248"/>
                  </a:lnTo>
                  <a:lnTo>
                    <a:pt x="1473708" y="415544"/>
                  </a:lnTo>
                  <a:lnTo>
                    <a:pt x="1473708" y="76707"/>
                  </a:lnTo>
                  <a:lnTo>
                    <a:pt x="1469517" y="55625"/>
                  </a:lnTo>
                  <a:lnTo>
                    <a:pt x="1441830" y="16764"/>
                  </a:lnTo>
                  <a:lnTo>
                    <a:pt x="1397254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2601467"/>
            <a:ext cx="9890125" cy="818515"/>
            <a:chOff x="493776" y="2601467"/>
            <a:chExt cx="9890125" cy="818515"/>
          </a:xfrm>
        </p:grpSpPr>
        <p:sp>
          <p:nvSpPr>
            <p:cNvPr id="8" name="object 8"/>
            <p:cNvSpPr/>
            <p:nvPr/>
          </p:nvSpPr>
          <p:spPr>
            <a:xfrm>
              <a:off x="533400" y="2601467"/>
              <a:ext cx="9850755" cy="818515"/>
            </a:xfrm>
            <a:custGeom>
              <a:avLst/>
              <a:gdLst/>
              <a:ahLst/>
              <a:cxnLst/>
              <a:rect l="l" t="t" r="r" b="b"/>
              <a:pathLst>
                <a:path w="9850755" h="818514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1877"/>
                  </a:lnTo>
                  <a:lnTo>
                    <a:pt x="0" y="76454"/>
                  </a:lnTo>
                  <a:lnTo>
                    <a:pt x="0" y="741934"/>
                  </a:lnTo>
                  <a:lnTo>
                    <a:pt x="266" y="747268"/>
                  </a:lnTo>
                  <a:lnTo>
                    <a:pt x="8394" y="786511"/>
                  </a:lnTo>
                  <a:lnTo>
                    <a:pt x="35610" y="817880"/>
                  </a:lnTo>
                  <a:lnTo>
                    <a:pt x="38265" y="818388"/>
                  </a:lnTo>
                  <a:lnTo>
                    <a:pt x="9774047" y="818388"/>
                  </a:lnTo>
                  <a:lnTo>
                    <a:pt x="9795002" y="814197"/>
                  </a:lnTo>
                  <a:lnTo>
                    <a:pt x="9833737" y="786511"/>
                  </a:lnTo>
                  <a:lnTo>
                    <a:pt x="9850501" y="741934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2601467"/>
              <a:ext cx="81280" cy="818515"/>
            </a:xfrm>
            <a:custGeom>
              <a:avLst/>
              <a:gdLst/>
              <a:ahLst/>
              <a:cxnLst/>
              <a:rect l="l" t="t" r="r" b="b"/>
              <a:pathLst>
                <a:path w="81279" h="818514">
                  <a:moveTo>
                    <a:pt x="80772" y="0"/>
                  </a:moveTo>
                  <a:lnTo>
                    <a:pt x="72809" y="381"/>
                  </a:lnTo>
                  <a:lnTo>
                    <a:pt x="35890" y="13716"/>
                  </a:lnTo>
                  <a:lnTo>
                    <a:pt x="9550" y="43180"/>
                  </a:lnTo>
                  <a:lnTo>
                    <a:pt x="0" y="81787"/>
                  </a:lnTo>
                  <a:lnTo>
                    <a:pt x="0" y="736600"/>
                  </a:lnTo>
                  <a:lnTo>
                    <a:pt x="380" y="744601"/>
                  </a:lnTo>
                  <a:lnTo>
                    <a:pt x="13601" y="782066"/>
                  </a:lnTo>
                  <a:lnTo>
                    <a:pt x="42659" y="808736"/>
                  </a:lnTo>
                  <a:lnTo>
                    <a:pt x="80772" y="818388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3665220"/>
            <a:ext cx="9890125" cy="1454150"/>
            <a:chOff x="493776" y="3665220"/>
            <a:chExt cx="9890125" cy="1454150"/>
          </a:xfrm>
        </p:grpSpPr>
        <p:sp>
          <p:nvSpPr>
            <p:cNvPr id="11" name="object 11"/>
            <p:cNvSpPr/>
            <p:nvPr/>
          </p:nvSpPr>
          <p:spPr>
            <a:xfrm>
              <a:off x="533400" y="3665220"/>
              <a:ext cx="9850755" cy="1454150"/>
            </a:xfrm>
            <a:custGeom>
              <a:avLst/>
              <a:gdLst/>
              <a:ahLst/>
              <a:cxnLst/>
              <a:rect l="l" t="t" r="r" b="b"/>
              <a:pathLst>
                <a:path w="9850755" h="1454150">
                  <a:moveTo>
                    <a:pt x="9774047" y="0"/>
                  </a:moveTo>
                  <a:lnTo>
                    <a:pt x="38265" y="0"/>
                  </a:lnTo>
                  <a:lnTo>
                    <a:pt x="35610" y="507"/>
                  </a:lnTo>
                  <a:lnTo>
                    <a:pt x="8394" y="31876"/>
                  </a:lnTo>
                  <a:lnTo>
                    <a:pt x="0" y="76580"/>
                  </a:lnTo>
                  <a:lnTo>
                    <a:pt x="0" y="1377188"/>
                  </a:lnTo>
                  <a:lnTo>
                    <a:pt x="266" y="1382521"/>
                  </a:lnTo>
                  <a:lnTo>
                    <a:pt x="8394" y="1421764"/>
                  </a:lnTo>
                  <a:lnTo>
                    <a:pt x="35610" y="1453133"/>
                  </a:lnTo>
                  <a:lnTo>
                    <a:pt x="38265" y="1453768"/>
                  </a:lnTo>
                  <a:lnTo>
                    <a:pt x="9774047" y="1453768"/>
                  </a:lnTo>
                  <a:lnTo>
                    <a:pt x="9795002" y="1449577"/>
                  </a:lnTo>
                  <a:lnTo>
                    <a:pt x="9833737" y="1421764"/>
                  </a:lnTo>
                  <a:lnTo>
                    <a:pt x="9850501" y="1377188"/>
                  </a:lnTo>
                  <a:lnTo>
                    <a:pt x="9850501" y="76580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3665220"/>
              <a:ext cx="81280" cy="1454150"/>
            </a:xfrm>
            <a:custGeom>
              <a:avLst/>
              <a:gdLst/>
              <a:ahLst/>
              <a:cxnLst/>
              <a:rect l="l" t="t" r="r" b="b"/>
              <a:pathLst>
                <a:path w="81279" h="1454150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1371853"/>
                  </a:lnTo>
                  <a:lnTo>
                    <a:pt x="380" y="1379854"/>
                  </a:lnTo>
                  <a:lnTo>
                    <a:pt x="13601" y="1417319"/>
                  </a:lnTo>
                  <a:lnTo>
                    <a:pt x="42659" y="1443989"/>
                  </a:lnTo>
                  <a:lnTo>
                    <a:pt x="80772" y="1453768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39140" y="3829812"/>
              <a:ext cx="2784475" cy="982980"/>
            </a:xfrm>
            <a:custGeom>
              <a:avLst/>
              <a:gdLst/>
              <a:ahLst/>
              <a:cxnLst/>
              <a:rect l="l" t="t" r="r" b="b"/>
              <a:pathLst>
                <a:path w="2784475" h="982979">
                  <a:moveTo>
                    <a:pt x="2707767" y="0"/>
                  </a:moveTo>
                  <a:lnTo>
                    <a:pt x="76517" y="0"/>
                  </a:lnTo>
                  <a:lnTo>
                    <a:pt x="55524" y="4190"/>
                  </a:lnTo>
                  <a:lnTo>
                    <a:pt x="16789" y="31876"/>
                  </a:lnTo>
                  <a:lnTo>
                    <a:pt x="0" y="76580"/>
                  </a:lnTo>
                  <a:lnTo>
                    <a:pt x="0" y="906399"/>
                  </a:lnTo>
                  <a:lnTo>
                    <a:pt x="4178" y="927480"/>
                  </a:lnTo>
                  <a:lnTo>
                    <a:pt x="31927" y="966215"/>
                  </a:lnTo>
                  <a:lnTo>
                    <a:pt x="71183" y="982472"/>
                  </a:lnTo>
                  <a:lnTo>
                    <a:pt x="76517" y="982979"/>
                  </a:lnTo>
                  <a:lnTo>
                    <a:pt x="2707767" y="982979"/>
                  </a:lnTo>
                  <a:lnTo>
                    <a:pt x="2728849" y="978788"/>
                  </a:lnTo>
                  <a:lnTo>
                    <a:pt x="2767584" y="950976"/>
                  </a:lnTo>
                  <a:lnTo>
                    <a:pt x="2784348" y="906399"/>
                  </a:lnTo>
                  <a:lnTo>
                    <a:pt x="2784348" y="76580"/>
                  </a:lnTo>
                  <a:lnTo>
                    <a:pt x="2780157" y="55499"/>
                  </a:lnTo>
                  <a:lnTo>
                    <a:pt x="2752344" y="16763"/>
                  </a:lnTo>
                  <a:lnTo>
                    <a:pt x="270776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93776" y="5366003"/>
            <a:ext cx="9890125" cy="818515"/>
            <a:chOff x="493776" y="5366003"/>
            <a:chExt cx="9890125" cy="818515"/>
          </a:xfrm>
        </p:grpSpPr>
        <p:sp>
          <p:nvSpPr>
            <p:cNvPr id="15" name="object 15"/>
            <p:cNvSpPr/>
            <p:nvPr/>
          </p:nvSpPr>
          <p:spPr>
            <a:xfrm>
              <a:off x="533400" y="5366003"/>
              <a:ext cx="9850755" cy="818515"/>
            </a:xfrm>
            <a:custGeom>
              <a:avLst/>
              <a:gdLst/>
              <a:ahLst/>
              <a:cxnLst/>
              <a:rect l="l" t="t" r="r" b="b"/>
              <a:pathLst>
                <a:path w="9850755" h="818514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1876"/>
                  </a:lnTo>
                  <a:lnTo>
                    <a:pt x="0" y="76454"/>
                  </a:lnTo>
                  <a:lnTo>
                    <a:pt x="0" y="741934"/>
                  </a:lnTo>
                  <a:lnTo>
                    <a:pt x="266" y="747268"/>
                  </a:lnTo>
                  <a:lnTo>
                    <a:pt x="8394" y="786511"/>
                  </a:lnTo>
                  <a:lnTo>
                    <a:pt x="35610" y="817880"/>
                  </a:lnTo>
                  <a:lnTo>
                    <a:pt x="38265" y="818388"/>
                  </a:lnTo>
                  <a:lnTo>
                    <a:pt x="9774047" y="818388"/>
                  </a:lnTo>
                  <a:lnTo>
                    <a:pt x="9795002" y="814197"/>
                  </a:lnTo>
                  <a:lnTo>
                    <a:pt x="9833737" y="786511"/>
                  </a:lnTo>
                  <a:lnTo>
                    <a:pt x="9850501" y="741934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776" y="5366003"/>
              <a:ext cx="81280" cy="818515"/>
            </a:xfrm>
            <a:custGeom>
              <a:avLst/>
              <a:gdLst/>
              <a:ahLst/>
              <a:cxnLst/>
              <a:rect l="l" t="t" r="r" b="b"/>
              <a:pathLst>
                <a:path w="81279" h="818514">
                  <a:moveTo>
                    <a:pt x="80772" y="0"/>
                  </a:moveTo>
                  <a:lnTo>
                    <a:pt x="72809" y="381"/>
                  </a:lnTo>
                  <a:lnTo>
                    <a:pt x="35890" y="13716"/>
                  </a:lnTo>
                  <a:lnTo>
                    <a:pt x="9550" y="43180"/>
                  </a:lnTo>
                  <a:lnTo>
                    <a:pt x="0" y="81787"/>
                  </a:lnTo>
                  <a:lnTo>
                    <a:pt x="0" y="736600"/>
                  </a:lnTo>
                  <a:lnTo>
                    <a:pt x="380" y="744601"/>
                  </a:lnTo>
                  <a:lnTo>
                    <a:pt x="13601" y="782066"/>
                  </a:lnTo>
                  <a:lnTo>
                    <a:pt x="42659" y="808736"/>
                  </a:lnTo>
                  <a:lnTo>
                    <a:pt x="80772" y="818388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25830" y="1570990"/>
            <a:ext cx="150368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spc="-60" dirty="0">
                <a:solidFill>
                  <a:srgbClr val="444444"/>
                </a:solidFill>
                <a:latin typeface="Courier New"/>
                <a:cs typeface="Courier New"/>
              </a:rPr>
              <a:t>type(bmi)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25830" y="2778963"/>
            <a:ext cx="851535" cy="370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spc="-45" dirty="0">
                <a:solidFill>
                  <a:srgbClr val="FFFFFF"/>
                </a:solidFill>
                <a:latin typeface="Courier New"/>
                <a:cs typeface="Courier New"/>
              </a:rPr>
              <a:t>float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25830" y="3660800"/>
            <a:ext cx="2809875" cy="1007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3100"/>
              </a:lnSpc>
              <a:spcBef>
                <a:spcPts val="100"/>
              </a:spcBef>
            </a:pPr>
            <a:r>
              <a:rPr sz="2250" spc="-45" dirty="0">
                <a:solidFill>
                  <a:srgbClr val="444444"/>
                </a:solidFill>
                <a:latin typeface="Courier New"/>
                <a:cs typeface="Courier New"/>
              </a:rPr>
              <a:t>day_of_week</a:t>
            </a:r>
            <a:r>
              <a:rPr sz="2250" spc="-18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6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50" dirty="0">
                <a:solidFill>
                  <a:srgbClr val="2A9A09"/>
                </a:solidFill>
                <a:latin typeface="Courier New"/>
                <a:cs typeface="Courier New"/>
              </a:rPr>
              <a:t>5 </a:t>
            </a:r>
            <a:r>
              <a:rPr sz="2250" spc="-70" dirty="0">
                <a:solidFill>
                  <a:srgbClr val="444444"/>
                </a:solidFill>
                <a:latin typeface="Courier New"/>
                <a:cs typeface="Courier New"/>
              </a:rPr>
              <a:t>type(day_of_week)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25830" y="5544439"/>
            <a:ext cx="525145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spc="-30" dirty="0">
                <a:solidFill>
                  <a:srgbClr val="FFFFFF"/>
                </a:solidFill>
                <a:latin typeface="Courier New"/>
                <a:cs typeface="Courier New"/>
              </a:rPr>
              <a:t>int</a:t>
            </a:r>
            <a:endParaRPr sz="2250">
              <a:latin typeface="Courier New"/>
              <a:cs typeface="Courier New"/>
            </a:endParaRPr>
          </a:p>
        </p:txBody>
      </p:sp>
      <p:pic>
        <p:nvPicPr>
          <p:cNvPr id="21" name="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23" name="object 23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0161" y="292099"/>
            <a:ext cx="4853940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0" dirty="0"/>
              <a:t>Python</a:t>
            </a:r>
            <a:r>
              <a:rPr spc="-345" dirty="0"/>
              <a:t> </a:t>
            </a:r>
            <a:r>
              <a:rPr spc="-145" dirty="0"/>
              <a:t>T</a:t>
            </a:r>
            <a:r>
              <a:rPr spc="-195" dirty="0"/>
              <a:t>y</a:t>
            </a:r>
            <a:r>
              <a:rPr spc="-185" dirty="0"/>
              <a:t>p</a:t>
            </a:r>
            <a:r>
              <a:rPr spc="-195" dirty="0"/>
              <a:t>e</a:t>
            </a:r>
            <a:r>
              <a:rPr spc="320" dirty="0"/>
              <a:t>s</a:t>
            </a:r>
            <a:r>
              <a:rPr spc="-140" dirty="0"/>
              <a:t>(</a:t>
            </a:r>
            <a:r>
              <a:rPr spc="-155" dirty="0"/>
              <a:t>2</a:t>
            </a:r>
            <a:r>
              <a:rPr spc="60" dirty="0"/>
              <a:t>)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9890125" cy="2089150"/>
            <a:chOff x="493776" y="1392936"/>
            <a:chExt cx="9890125" cy="2089150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9850755" cy="2089150"/>
            </a:xfrm>
            <a:custGeom>
              <a:avLst/>
              <a:gdLst/>
              <a:ahLst/>
              <a:cxnLst/>
              <a:rect l="l" t="t" r="r" b="b"/>
              <a:pathLst>
                <a:path w="9850755" h="2089150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1877"/>
                  </a:lnTo>
                  <a:lnTo>
                    <a:pt x="0" y="76581"/>
                  </a:lnTo>
                  <a:lnTo>
                    <a:pt x="0" y="2012569"/>
                  </a:lnTo>
                  <a:lnTo>
                    <a:pt x="266" y="2017903"/>
                  </a:lnTo>
                  <a:lnTo>
                    <a:pt x="8394" y="2057146"/>
                  </a:lnTo>
                  <a:lnTo>
                    <a:pt x="35610" y="2088515"/>
                  </a:lnTo>
                  <a:lnTo>
                    <a:pt x="38265" y="2089023"/>
                  </a:lnTo>
                  <a:lnTo>
                    <a:pt x="9774047" y="2089023"/>
                  </a:lnTo>
                  <a:lnTo>
                    <a:pt x="9795002" y="2084832"/>
                  </a:lnTo>
                  <a:lnTo>
                    <a:pt x="9833737" y="2057146"/>
                  </a:lnTo>
                  <a:lnTo>
                    <a:pt x="9850501" y="2012569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2089150"/>
            </a:xfrm>
            <a:custGeom>
              <a:avLst/>
              <a:gdLst/>
              <a:ahLst/>
              <a:cxnLst/>
              <a:rect l="l" t="t" r="r" b="b"/>
              <a:pathLst>
                <a:path w="81279" h="208915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2007108"/>
                  </a:lnTo>
                  <a:lnTo>
                    <a:pt x="380" y="2015236"/>
                  </a:lnTo>
                  <a:lnTo>
                    <a:pt x="13601" y="2052701"/>
                  </a:lnTo>
                  <a:lnTo>
                    <a:pt x="42659" y="2079371"/>
                  </a:lnTo>
                  <a:lnTo>
                    <a:pt x="80772" y="2089023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39140" y="1556003"/>
              <a:ext cx="3439795" cy="1618615"/>
            </a:xfrm>
            <a:custGeom>
              <a:avLst/>
              <a:gdLst/>
              <a:ahLst/>
              <a:cxnLst/>
              <a:rect l="l" t="t" r="r" b="b"/>
              <a:pathLst>
                <a:path w="3439795" h="1618614">
                  <a:moveTo>
                    <a:pt x="1146048" y="1202944"/>
                  </a:moveTo>
                  <a:lnTo>
                    <a:pt x="1141857" y="1181862"/>
                  </a:lnTo>
                  <a:lnTo>
                    <a:pt x="1114171" y="1143000"/>
                  </a:lnTo>
                  <a:lnTo>
                    <a:pt x="1069594" y="1126236"/>
                  </a:lnTo>
                  <a:lnTo>
                    <a:pt x="76466" y="1126236"/>
                  </a:lnTo>
                  <a:lnTo>
                    <a:pt x="55499" y="1130427"/>
                  </a:lnTo>
                  <a:lnTo>
                    <a:pt x="16776" y="1158240"/>
                  </a:lnTo>
                  <a:lnTo>
                    <a:pt x="0" y="1202944"/>
                  </a:lnTo>
                  <a:lnTo>
                    <a:pt x="0" y="1541780"/>
                  </a:lnTo>
                  <a:lnTo>
                    <a:pt x="4178" y="1562862"/>
                  </a:lnTo>
                  <a:lnTo>
                    <a:pt x="31915" y="1601724"/>
                  </a:lnTo>
                  <a:lnTo>
                    <a:pt x="71158" y="1617980"/>
                  </a:lnTo>
                  <a:lnTo>
                    <a:pt x="76466" y="1618488"/>
                  </a:lnTo>
                  <a:lnTo>
                    <a:pt x="1069594" y="1618488"/>
                  </a:lnTo>
                  <a:lnTo>
                    <a:pt x="1090549" y="1614297"/>
                  </a:lnTo>
                  <a:lnTo>
                    <a:pt x="1129284" y="1586484"/>
                  </a:lnTo>
                  <a:lnTo>
                    <a:pt x="1146048" y="1541780"/>
                  </a:lnTo>
                  <a:lnTo>
                    <a:pt x="1146048" y="1202944"/>
                  </a:lnTo>
                  <a:close/>
                </a:path>
                <a:path w="3439795" h="1618614">
                  <a:moveTo>
                    <a:pt x="3439668" y="76581"/>
                  </a:moveTo>
                  <a:lnTo>
                    <a:pt x="3435477" y="55499"/>
                  </a:lnTo>
                  <a:lnTo>
                    <a:pt x="3407664" y="16764"/>
                  </a:lnTo>
                  <a:lnTo>
                    <a:pt x="3363087" y="0"/>
                  </a:lnTo>
                  <a:lnTo>
                    <a:pt x="76504" y="0"/>
                  </a:lnTo>
                  <a:lnTo>
                    <a:pt x="55524" y="4191"/>
                  </a:lnTo>
                  <a:lnTo>
                    <a:pt x="16789" y="31877"/>
                  </a:lnTo>
                  <a:lnTo>
                    <a:pt x="0" y="76581"/>
                  </a:lnTo>
                  <a:lnTo>
                    <a:pt x="0" y="906399"/>
                  </a:lnTo>
                  <a:lnTo>
                    <a:pt x="4178" y="927481"/>
                  </a:lnTo>
                  <a:lnTo>
                    <a:pt x="31927" y="966216"/>
                  </a:lnTo>
                  <a:lnTo>
                    <a:pt x="71196" y="982472"/>
                  </a:lnTo>
                  <a:lnTo>
                    <a:pt x="76504" y="982980"/>
                  </a:lnTo>
                  <a:lnTo>
                    <a:pt x="3363087" y="982980"/>
                  </a:lnTo>
                  <a:lnTo>
                    <a:pt x="3384042" y="978789"/>
                  </a:lnTo>
                  <a:lnTo>
                    <a:pt x="3422777" y="950976"/>
                  </a:lnTo>
                  <a:lnTo>
                    <a:pt x="3439668" y="906399"/>
                  </a:lnTo>
                  <a:lnTo>
                    <a:pt x="3439668" y="76581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3727703"/>
            <a:ext cx="9890125" cy="818515"/>
            <a:chOff x="493776" y="3727703"/>
            <a:chExt cx="9890125" cy="818515"/>
          </a:xfrm>
        </p:grpSpPr>
        <p:sp>
          <p:nvSpPr>
            <p:cNvPr id="8" name="object 8"/>
            <p:cNvSpPr/>
            <p:nvPr/>
          </p:nvSpPr>
          <p:spPr>
            <a:xfrm>
              <a:off x="533400" y="3727703"/>
              <a:ext cx="9850755" cy="818515"/>
            </a:xfrm>
            <a:custGeom>
              <a:avLst/>
              <a:gdLst/>
              <a:ahLst/>
              <a:cxnLst/>
              <a:rect l="l" t="t" r="r" b="b"/>
              <a:pathLst>
                <a:path w="9850755" h="818514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1876"/>
                  </a:lnTo>
                  <a:lnTo>
                    <a:pt x="0" y="76454"/>
                  </a:lnTo>
                  <a:lnTo>
                    <a:pt x="0" y="741934"/>
                  </a:lnTo>
                  <a:lnTo>
                    <a:pt x="266" y="747268"/>
                  </a:lnTo>
                  <a:lnTo>
                    <a:pt x="8394" y="786511"/>
                  </a:lnTo>
                  <a:lnTo>
                    <a:pt x="35610" y="817880"/>
                  </a:lnTo>
                  <a:lnTo>
                    <a:pt x="38265" y="818388"/>
                  </a:lnTo>
                  <a:lnTo>
                    <a:pt x="9774047" y="818388"/>
                  </a:lnTo>
                  <a:lnTo>
                    <a:pt x="9795002" y="814197"/>
                  </a:lnTo>
                  <a:lnTo>
                    <a:pt x="9833737" y="786511"/>
                  </a:lnTo>
                  <a:lnTo>
                    <a:pt x="9850501" y="741934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3727703"/>
              <a:ext cx="81280" cy="818515"/>
            </a:xfrm>
            <a:custGeom>
              <a:avLst/>
              <a:gdLst/>
              <a:ahLst/>
              <a:cxnLst/>
              <a:rect l="l" t="t" r="r" b="b"/>
              <a:pathLst>
                <a:path w="81279" h="818514">
                  <a:moveTo>
                    <a:pt x="80772" y="0"/>
                  </a:moveTo>
                  <a:lnTo>
                    <a:pt x="72809" y="381"/>
                  </a:lnTo>
                  <a:lnTo>
                    <a:pt x="35890" y="13716"/>
                  </a:lnTo>
                  <a:lnTo>
                    <a:pt x="9550" y="43180"/>
                  </a:lnTo>
                  <a:lnTo>
                    <a:pt x="0" y="81787"/>
                  </a:lnTo>
                  <a:lnTo>
                    <a:pt x="0" y="736600"/>
                  </a:lnTo>
                  <a:lnTo>
                    <a:pt x="380" y="744601"/>
                  </a:lnTo>
                  <a:lnTo>
                    <a:pt x="13601" y="782066"/>
                  </a:lnTo>
                  <a:lnTo>
                    <a:pt x="42659" y="808736"/>
                  </a:lnTo>
                  <a:lnTo>
                    <a:pt x="80772" y="818388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4791455"/>
            <a:ext cx="9890125" cy="1454150"/>
            <a:chOff x="493776" y="4791455"/>
            <a:chExt cx="9890125" cy="1454150"/>
          </a:xfrm>
        </p:grpSpPr>
        <p:sp>
          <p:nvSpPr>
            <p:cNvPr id="11" name="object 11"/>
            <p:cNvSpPr/>
            <p:nvPr/>
          </p:nvSpPr>
          <p:spPr>
            <a:xfrm>
              <a:off x="533400" y="4791455"/>
              <a:ext cx="9850755" cy="1454150"/>
            </a:xfrm>
            <a:custGeom>
              <a:avLst/>
              <a:gdLst/>
              <a:ahLst/>
              <a:cxnLst/>
              <a:rect l="l" t="t" r="r" b="b"/>
              <a:pathLst>
                <a:path w="9850755" h="1454150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1877"/>
                  </a:lnTo>
                  <a:lnTo>
                    <a:pt x="0" y="76581"/>
                  </a:lnTo>
                  <a:lnTo>
                    <a:pt x="0" y="1377188"/>
                  </a:lnTo>
                  <a:lnTo>
                    <a:pt x="266" y="1382522"/>
                  </a:lnTo>
                  <a:lnTo>
                    <a:pt x="8394" y="1421765"/>
                  </a:lnTo>
                  <a:lnTo>
                    <a:pt x="35610" y="1453134"/>
                  </a:lnTo>
                  <a:lnTo>
                    <a:pt x="38265" y="1453769"/>
                  </a:lnTo>
                  <a:lnTo>
                    <a:pt x="9774047" y="1453769"/>
                  </a:lnTo>
                  <a:lnTo>
                    <a:pt x="9795002" y="1449578"/>
                  </a:lnTo>
                  <a:lnTo>
                    <a:pt x="9833737" y="1421765"/>
                  </a:lnTo>
                  <a:lnTo>
                    <a:pt x="9850501" y="137718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4791455"/>
              <a:ext cx="81280" cy="1454150"/>
            </a:xfrm>
            <a:custGeom>
              <a:avLst/>
              <a:gdLst/>
              <a:ahLst/>
              <a:cxnLst/>
              <a:rect l="l" t="t" r="r" b="b"/>
              <a:pathLst>
                <a:path w="81279" h="145415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1371854"/>
                  </a:lnTo>
                  <a:lnTo>
                    <a:pt x="380" y="1379855"/>
                  </a:lnTo>
                  <a:lnTo>
                    <a:pt x="13601" y="1417320"/>
                  </a:lnTo>
                  <a:lnTo>
                    <a:pt x="42659" y="1443990"/>
                  </a:lnTo>
                  <a:lnTo>
                    <a:pt x="80772" y="1453769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39140" y="4956047"/>
              <a:ext cx="1310640" cy="982980"/>
            </a:xfrm>
            <a:custGeom>
              <a:avLst/>
              <a:gdLst/>
              <a:ahLst/>
              <a:cxnLst/>
              <a:rect l="l" t="t" r="r" b="b"/>
              <a:pathLst>
                <a:path w="1310639" h="982979">
                  <a:moveTo>
                    <a:pt x="1234059" y="0"/>
                  </a:moveTo>
                  <a:lnTo>
                    <a:pt x="76530" y="0"/>
                  </a:lnTo>
                  <a:lnTo>
                    <a:pt x="55537" y="4190"/>
                  </a:lnTo>
                  <a:lnTo>
                    <a:pt x="16789" y="31876"/>
                  </a:lnTo>
                  <a:lnTo>
                    <a:pt x="0" y="76580"/>
                  </a:lnTo>
                  <a:lnTo>
                    <a:pt x="0" y="906399"/>
                  </a:lnTo>
                  <a:lnTo>
                    <a:pt x="4178" y="927481"/>
                  </a:lnTo>
                  <a:lnTo>
                    <a:pt x="31927" y="966215"/>
                  </a:lnTo>
                  <a:lnTo>
                    <a:pt x="71208" y="982471"/>
                  </a:lnTo>
                  <a:lnTo>
                    <a:pt x="76530" y="982979"/>
                  </a:lnTo>
                  <a:lnTo>
                    <a:pt x="1234059" y="982979"/>
                  </a:lnTo>
                  <a:lnTo>
                    <a:pt x="1255141" y="978788"/>
                  </a:lnTo>
                  <a:lnTo>
                    <a:pt x="1293876" y="950976"/>
                  </a:lnTo>
                  <a:lnTo>
                    <a:pt x="1310640" y="906399"/>
                  </a:lnTo>
                  <a:lnTo>
                    <a:pt x="1310640" y="76580"/>
                  </a:lnTo>
                  <a:lnTo>
                    <a:pt x="1306448" y="55499"/>
                  </a:lnTo>
                  <a:lnTo>
                    <a:pt x="1278636" y="16763"/>
                  </a:lnTo>
                  <a:lnTo>
                    <a:pt x="1234059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93776" y="6492240"/>
            <a:ext cx="9890125" cy="818515"/>
            <a:chOff x="493776" y="6492240"/>
            <a:chExt cx="9890125" cy="818515"/>
          </a:xfrm>
        </p:grpSpPr>
        <p:sp>
          <p:nvSpPr>
            <p:cNvPr id="15" name="object 15"/>
            <p:cNvSpPr/>
            <p:nvPr/>
          </p:nvSpPr>
          <p:spPr>
            <a:xfrm>
              <a:off x="533400" y="6492240"/>
              <a:ext cx="9850755" cy="818515"/>
            </a:xfrm>
            <a:custGeom>
              <a:avLst/>
              <a:gdLst/>
              <a:ahLst/>
              <a:cxnLst/>
              <a:rect l="l" t="t" r="r" b="b"/>
              <a:pathLst>
                <a:path w="9850755" h="818515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1877"/>
                  </a:lnTo>
                  <a:lnTo>
                    <a:pt x="0" y="76454"/>
                  </a:lnTo>
                  <a:lnTo>
                    <a:pt x="0" y="741934"/>
                  </a:lnTo>
                  <a:lnTo>
                    <a:pt x="266" y="747268"/>
                  </a:lnTo>
                  <a:lnTo>
                    <a:pt x="8394" y="786511"/>
                  </a:lnTo>
                  <a:lnTo>
                    <a:pt x="35610" y="817880"/>
                  </a:lnTo>
                  <a:lnTo>
                    <a:pt x="38265" y="818388"/>
                  </a:lnTo>
                  <a:lnTo>
                    <a:pt x="9774047" y="818388"/>
                  </a:lnTo>
                  <a:lnTo>
                    <a:pt x="9795002" y="814197"/>
                  </a:lnTo>
                  <a:lnTo>
                    <a:pt x="9833737" y="786511"/>
                  </a:lnTo>
                  <a:lnTo>
                    <a:pt x="9850501" y="741934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776" y="6492240"/>
              <a:ext cx="81280" cy="818515"/>
            </a:xfrm>
            <a:custGeom>
              <a:avLst/>
              <a:gdLst/>
              <a:ahLst/>
              <a:cxnLst/>
              <a:rect l="l" t="t" r="r" b="b"/>
              <a:pathLst>
                <a:path w="81279" h="818515">
                  <a:moveTo>
                    <a:pt x="80772" y="0"/>
                  </a:moveTo>
                  <a:lnTo>
                    <a:pt x="72809" y="381"/>
                  </a:lnTo>
                  <a:lnTo>
                    <a:pt x="35890" y="13716"/>
                  </a:lnTo>
                  <a:lnTo>
                    <a:pt x="9550" y="43180"/>
                  </a:lnTo>
                  <a:lnTo>
                    <a:pt x="0" y="81787"/>
                  </a:lnTo>
                  <a:lnTo>
                    <a:pt x="0" y="736600"/>
                  </a:lnTo>
                  <a:lnTo>
                    <a:pt x="380" y="744601"/>
                  </a:lnTo>
                  <a:lnTo>
                    <a:pt x="13601" y="782066"/>
                  </a:lnTo>
                  <a:lnTo>
                    <a:pt x="42659" y="808736"/>
                  </a:lnTo>
                  <a:lnTo>
                    <a:pt x="80772" y="818388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7" name="object 17"/>
          <p:cNvGraphicFramePr>
            <a:graphicFrameLocks noGrp="1"/>
          </p:cNvGraphicFramePr>
          <p:nvPr/>
        </p:nvGraphicFramePr>
        <p:xfrm>
          <a:off x="706780" y="1594845"/>
          <a:ext cx="3506469" cy="8140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8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8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7034">
                <a:tc>
                  <a:txBody>
                    <a:bodyPr/>
                    <a:lstStyle/>
                    <a:p>
                      <a:pPr marR="45720" algn="ctr">
                        <a:lnSpc>
                          <a:spcPts val="2330"/>
                        </a:lnSpc>
                      </a:pPr>
                      <a:r>
                        <a:rPr sz="2250" spc="-50" dirty="0">
                          <a:solidFill>
                            <a:srgbClr val="444444"/>
                          </a:solidFill>
                          <a:latin typeface="Courier New"/>
                          <a:cs typeface="Courier New"/>
                        </a:rPr>
                        <a:t>x</a:t>
                      </a:r>
                      <a:endParaRPr sz="225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30"/>
                        </a:lnSpc>
                      </a:pPr>
                      <a:r>
                        <a:rPr sz="2250" spc="-50" dirty="0">
                          <a:solidFill>
                            <a:srgbClr val="444444"/>
                          </a:solidFill>
                          <a:latin typeface="Courier New"/>
                          <a:cs typeface="Courier New"/>
                        </a:rPr>
                        <a:t>=</a:t>
                      </a:r>
                      <a:endParaRPr sz="225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2330"/>
                        </a:lnSpc>
                      </a:pPr>
                      <a:r>
                        <a:rPr sz="2250" spc="-10" dirty="0">
                          <a:solidFill>
                            <a:srgbClr val="FF2B1B"/>
                          </a:solidFill>
                          <a:latin typeface="Courier New"/>
                          <a:cs typeface="Courier New"/>
                        </a:rPr>
                        <a:t>"body</a:t>
                      </a:r>
                      <a:endParaRPr sz="225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ts val="2330"/>
                        </a:lnSpc>
                      </a:pPr>
                      <a:r>
                        <a:rPr sz="2250" spc="-40" dirty="0">
                          <a:solidFill>
                            <a:srgbClr val="FF2B1B"/>
                          </a:solidFill>
                          <a:latin typeface="Courier New"/>
                          <a:cs typeface="Courier New"/>
                        </a:rPr>
                        <a:t>mass</a:t>
                      </a:r>
                      <a:r>
                        <a:rPr sz="2250" spc="-580" dirty="0">
                          <a:solidFill>
                            <a:srgbClr val="FF2B1B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250" spc="-10" dirty="0">
                          <a:solidFill>
                            <a:srgbClr val="FF2B1B"/>
                          </a:solidFill>
                          <a:latin typeface="Courier New"/>
                          <a:cs typeface="Courier New"/>
                        </a:rPr>
                        <a:t>index"</a:t>
                      </a:r>
                      <a:endParaRPr sz="225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034">
                <a:tc>
                  <a:txBody>
                    <a:bodyPr/>
                    <a:lstStyle/>
                    <a:p>
                      <a:pPr marR="4572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250" spc="-50" dirty="0">
                          <a:solidFill>
                            <a:srgbClr val="444444"/>
                          </a:solidFill>
                          <a:latin typeface="Courier New"/>
                          <a:cs typeface="Courier New"/>
                        </a:rPr>
                        <a:t>y</a:t>
                      </a:r>
                      <a:endParaRPr sz="2250">
                        <a:latin typeface="Courier New"/>
                        <a:cs typeface="Courier New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250" spc="-50" dirty="0">
                          <a:solidFill>
                            <a:srgbClr val="444444"/>
                          </a:solidFill>
                          <a:latin typeface="Courier New"/>
                          <a:cs typeface="Courier New"/>
                        </a:rPr>
                        <a:t>=</a:t>
                      </a:r>
                      <a:endParaRPr sz="2250">
                        <a:latin typeface="Courier New"/>
                        <a:cs typeface="Courier New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250" spc="-10" dirty="0">
                          <a:solidFill>
                            <a:srgbClr val="FF2B1B"/>
                          </a:solidFill>
                          <a:latin typeface="Courier New"/>
                          <a:cs typeface="Courier New"/>
                        </a:rPr>
                        <a:t>'this</a:t>
                      </a:r>
                      <a:endParaRPr sz="2250">
                        <a:latin typeface="Courier New"/>
                        <a:cs typeface="Courier New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250" spc="-55" dirty="0">
                          <a:solidFill>
                            <a:srgbClr val="FF2B1B"/>
                          </a:solidFill>
                          <a:latin typeface="Courier New"/>
                          <a:cs typeface="Courier New"/>
                        </a:rPr>
                        <a:t>works</a:t>
                      </a:r>
                      <a:r>
                        <a:rPr sz="2250" spc="-505" dirty="0">
                          <a:solidFill>
                            <a:srgbClr val="FF2B1B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250" spc="-20" dirty="0">
                          <a:solidFill>
                            <a:srgbClr val="FF2B1B"/>
                          </a:solidFill>
                          <a:latin typeface="Courier New"/>
                          <a:cs typeface="Courier New"/>
                        </a:rPr>
                        <a:t>too'</a:t>
                      </a:r>
                      <a:endParaRPr sz="2250">
                        <a:latin typeface="Courier New"/>
                        <a:cs typeface="Courier New"/>
                      </a:endParaRPr>
                    </a:p>
                  </a:txBody>
                  <a:tcPr marL="0" marR="0" marT="3556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8" name="object 18"/>
          <p:cNvSpPr txBox="1"/>
          <p:nvPr/>
        </p:nvSpPr>
        <p:spPr>
          <a:xfrm>
            <a:off x="725830" y="2697226"/>
            <a:ext cx="1177925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spc="-55" dirty="0">
                <a:solidFill>
                  <a:srgbClr val="444444"/>
                </a:solidFill>
                <a:latin typeface="Courier New"/>
                <a:cs typeface="Courier New"/>
              </a:rPr>
              <a:t>type(y)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25830" y="3905758"/>
            <a:ext cx="1339215" cy="188848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spc="-25" dirty="0">
                <a:solidFill>
                  <a:srgbClr val="FFFFFF"/>
                </a:solidFill>
                <a:latin typeface="Courier New"/>
                <a:cs typeface="Courier New"/>
              </a:rPr>
              <a:t>str</a:t>
            </a:r>
            <a:endParaRPr sz="22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685"/>
              </a:spcBef>
            </a:pPr>
            <a:endParaRPr sz="2250">
              <a:latin typeface="Courier New"/>
              <a:cs typeface="Courier New"/>
            </a:endParaRPr>
          </a:p>
          <a:p>
            <a:pPr marL="12700" marR="5080">
              <a:lnSpc>
                <a:spcPct val="143100"/>
              </a:lnSpc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z</a:t>
            </a:r>
            <a:r>
              <a:rPr sz="2250" spc="-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4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45" dirty="0">
                <a:solidFill>
                  <a:srgbClr val="3844FF"/>
                </a:solidFill>
                <a:latin typeface="Courier New"/>
                <a:cs typeface="Courier New"/>
              </a:rPr>
              <a:t>True </a:t>
            </a: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type(z)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25830" y="6670929"/>
            <a:ext cx="68834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spc="-40" dirty="0">
                <a:solidFill>
                  <a:srgbClr val="FFFFFF"/>
                </a:solidFill>
                <a:latin typeface="Courier New"/>
                <a:cs typeface="Courier New"/>
              </a:rPr>
              <a:t>bool</a:t>
            </a:r>
            <a:endParaRPr sz="2250">
              <a:latin typeface="Courier New"/>
              <a:cs typeface="Courier New"/>
            </a:endParaRPr>
          </a:p>
        </p:txBody>
      </p:sp>
      <p:pic>
        <p:nvPicPr>
          <p:cNvPr id="21" name="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0161" y="292099"/>
            <a:ext cx="4853940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0" dirty="0"/>
              <a:t>Python</a:t>
            </a:r>
            <a:r>
              <a:rPr spc="-345" dirty="0"/>
              <a:t> </a:t>
            </a:r>
            <a:r>
              <a:rPr spc="-145" dirty="0"/>
              <a:t>T</a:t>
            </a:r>
            <a:r>
              <a:rPr spc="-195" dirty="0"/>
              <a:t>y</a:t>
            </a:r>
            <a:r>
              <a:rPr spc="-185" dirty="0"/>
              <a:t>p</a:t>
            </a:r>
            <a:r>
              <a:rPr spc="-195" dirty="0"/>
              <a:t>e</a:t>
            </a:r>
            <a:r>
              <a:rPr spc="320" dirty="0"/>
              <a:t>s</a:t>
            </a:r>
            <a:r>
              <a:rPr spc="-140" dirty="0"/>
              <a:t>(</a:t>
            </a:r>
            <a:r>
              <a:rPr spc="-155" dirty="0"/>
              <a:t>3</a:t>
            </a:r>
            <a:r>
              <a:rPr spc="60" dirty="0"/>
              <a:t>)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9890125" cy="962025"/>
            <a:chOff x="493776" y="1392936"/>
            <a:chExt cx="9890125" cy="962025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9850755" cy="962025"/>
            </a:xfrm>
            <a:custGeom>
              <a:avLst/>
              <a:gdLst/>
              <a:ahLst/>
              <a:cxnLst/>
              <a:rect l="l" t="t" r="r" b="b"/>
              <a:pathLst>
                <a:path w="9850755" h="962025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1877"/>
                  </a:lnTo>
                  <a:lnTo>
                    <a:pt x="0" y="76454"/>
                  </a:lnTo>
                  <a:lnTo>
                    <a:pt x="0" y="885063"/>
                  </a:lnTo>
                  <a:lnTo>
                    <a:pt x="266" y="890397"/>
                  </a:lnTo>
                  <a:lnTo>
                    <a:pt x="8394" y="929513"/>
                  </a:lnTo>
                  <a:lnTo>
                    <a:pt x="35610" y="961009"/>
                  </a:lnTo>
                  <a:lnTo>
                    <a:pt x="38265" y="961517"/>
                  </a:lnTo>
                  <a:lnTo>
                    <a:pt x="9774047" y="961517"/>
                  </a:lnTo>
                  <a:lnTo>
                    <a:pt x="9795002" y="957326"/>
                  </a:lnTo>
                  <a:lnTo>
                    <a:pt x="9833737" y="929513"/>
                  </a:lnTo>
                  <a:lnTo>
                    <a:pt x="9850501" y="885063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962025"/>
            </a:xfrm>
            <a:custGeom>
              <a:avLst/>
              <a:gdLst/>
              <a:ahLst/>
              <a:cxnLst/>
              <a:rect l="l" t="t" r="r" b="b"/>
              <a:pathLst>
                <a:path w="81279" h="962025">
                  <a:moveTo>
                    <a:pt x="80772" y="0"/>
                  </a:moveTo>
                  <a:lnTo>
                    <a:pt x="72809" y="381"/>
                  </a:lnTo>
                  <a:lnTo>
                    <a:pt x="35890" y="13716"/>
                  </a:lnTo>
                  <a:lnTo>
                    <a:pt x="9550" y="43180"/>
                  </a:lnTo>
                  <a:lnTo>
                    <a:pt x="0" y="81788"/>
                  </a:lnTo>
                  <a:lnTo>
                    <a:pt x="0" y="879602"/>
                  </a:lnTo>
                  <a:lnTo>
                    <a:pt x="380" y="887730"/>
                  </a:lnTo>
                  <a:lnTo>
                    <a:pt x="13601" y="925068"/>
                  </a:lnTo>
                  <a:lnTo>
                    <a:pt x="42659" y="951738"/>
                  </a:lnTo>
                  <a:lnTo>
                    <a:pt x="80772" y="961517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39140" y="1556004"/>
              <a:ext cx="818515" cy="492759"/>
            </a:xfrm>
            <a:custGeom>
              <a:avLst/>
              <a:gdLst/>
              <a:ahLst/>
              <a:cxnLst/>
              <a:rect l="l" t="t" r="r" b="b"/>
              <a:pathLst>
                <a:path w="818515" h="492760">
                  <a:moveTo>
                    <a:pt x="741934" y="0"/>
                  </a:moveTo>
                  <a:lnTo>
                    <a:pt x="76466" y="0"/>
                  </a:lnTo>
                  <a:lnTo>
                    <a:pt x="55486" y="4191"/>
                  </a:lnTo>
                  <a:lnTo>
                    <a:pt x="16776" y="32003"/>
                  </a:lnTo>
                  <a:lnTo>
                    <a:pt x="0" y="76707"/>
                  </a:lnTo>
                  <a:lnTo>
                    <a:pt x="0" y="415544"/>
                  </a:lnTo>
                  <a:lnTo>
                    <a:pt x="4178" y="436625"/>
                  </a:lnTo>
                  <a:lnTo>
                    <a:pt x="31902" y="475488"/>
                  </a:lnTo>
                  <a:lnTo>
                    <a:pt x="71145" y="491744"/>
                  </a:lnTo>
                  <a:lnTo>
                    <a:pt x="76466" y="492251"/>
                  </a:lnTo>
                  <a:lnTo>
                    <a:pt x="741934" y="492251"/>
                  </a:lnTo>
                  <a:lnTo>
                    <a:pt x="762888" y="488061"/>
                  </a:lnTo>
                  <a:lnTo>
                    <a:pt x="801623" y="460248"/>
                  </a:lnTo>
                  <a:lnTo>
                    <a:pt x="818388" y="415544"/>
                  </a:lnTo>
                  <a:lnTo>
                    <a:pt x="818388" y="76707"/>
                  </a:lnTo>
                  <a:lnTo>
                    <a:pt x="814197" y="55625"/>
                  </a:lnTo>
                  <a:lnTo>
                    <a:pt x="786510" y="16764"/>
                  </a:lnTo>
                  <a:lnTo>
                    <a:pt x="741934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2601467"/>
            <a:ext cx="9890125" cy="818515"/>
            <a:chOff x="493776" y="2601467"/>
            <a:chExt cx="9890125" cy="818515"/>
          </a:xfrm>
        </p:grpSpPr>
        <p:sp>
          <p:nvSpPr>
            <p:cNvPr id="8" name="object 8"/>
            <p:cNvSpPr/>
            <p:nvPr/>
          </p:nvSpPr>
          <p:spPr>
            <a:xfrm>
              <a:off x="533400" y="2601467"/>
              <a:ext cx="9850755" cy="818515"/>
            </a:xfrm>
            <a:custGeom>
              <a:avLst/>
              <a:gdLst/>
              <a:ahLst/>
              <a:cxnLst/>
              <a:rect l="l" t="t" r="r" b="b"/>
              <a:pathLst>
                <a:path w="9850755" h="818514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1877"/>
                  </a:lnTo>
                  <a:lnTo>
                    <a:pt x="0" y="76454"/>
                  </a:lnTo>
                  <a:lnTo>
                    <a:pt x="0" y="741934"/>
                  </a:lnTo>
                  <a:lnTo>
                    <a:pt x="266" y="747268"/>
                  </a:lnTo>
                  <a:lnTo>
                    <a:pt x="8394" y="786511"/>
                  </a:lnTo>
                  <a:lnTo>
                    <a:pt x="35610" y="817880"/>
                  </a:lnTo>
                  <a:lnTo>
                    <a:pt x="38265" y="818388"/>
                  </a:lnTo>
                  <a:lnTo>
                    <a:pt x="9774047" y="818388"/>
                  </a:lnTo>
                  <a:lnTo>
                    <a:pt x="9795002" y="814197"/>
                  </a:lnTo>
                  <a:lnTo>
                    <a:pt x="9833737" y="786511"/>
                  </a:lnTo>
                  <a:lnTo>
                    <a:pt x="9850501" y="741934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2601467"/>
              <a:ext cx="81280" cy="818515"/>
            </a:xfrm>
            <a:custGeom>
              <a:avLst/>
              <a:gdLst/>
              <a:ahLst/>
              <a:cxnLst/>
              <a:rect l="l" t="t" r="r" b="b"/>
              <a:pathLst>
                <a:path w="81279" h="818514">
                  <a:moveTo>
                    <a:pt x="80772" y="0"/>
                  </a:moveTo>
                  <a:lnTo>
                    <a:pt x="72809" y="381"/>
                  </a:lnTo>
                  <a:lnTo>
                    <a:pt x="35890" y="13716"/>
                  </a:lnTo>
                  <a:lnTo>
                    <a:pt x="9550" y="43180"/>
                  </a:lnTo>
                  <a:lnTo>
                    <a:pt x="0" y="81787"/>
                  </a:lnTo>
                  <a:lnTo>
                    <a:pt x="0" y="736600"/>
                  </a:lnTo>
                  <a:lnTo>
                    <a:pt x="380" y="744601"/>
                  </a:lnTo>
                  <a:lnTo>
                    <a:pt x="13601" y="782066"/>
                  </a:lnTo>
                  <a:lnTo>
                    <a:pt x="42659" y="808736"/>
                  </a:lnTo>
                  <a:lnTo>
                    <a:pt x="80772" y="818388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3665220"/>
            <a:ext cx="9890125" cy="963294"/>
            <a:chOff x="493776" y="3665220"/>
            <a:chExt cx="9890125" cy="963294"/>
          </a:xfrm>
        </p:grpSpPr>
        <p:sp>
          <p:nvSpPr>
            <p:cNvPr id="11" name="object 11"/>
            <p:cNvSpPr/>
            <p:nvPr/>
          </p:nvSpPr>
          <p:spPr>
            <a:xfrm>
              <a:off x="533400" y="3665220"/>
              <a:ext cx="9850755" cy="963294"/>
            </a:xfrm>
            <a:custGeom>
              <a:avLst/>
              <a:gdLst/>
              <a:ahLst/>
              <a:cxnLst/>
              <a:rect l="l" t="t" r="r" b="b"/>
              <a:pathLst>
                <a:path w="9850755" h="963295">
                  <a:moveTo>
                    <a:pt x="9774047" y="0"/>
                  </a:moveTo>
                  <a:lnTo>
                    <a:pt x="38265" y="0"/>
                  </a:lnTo>
                  <a:lnTo>
                    <a:pt x="35610" y="507"/>
                  </a:lnTo>
                  <a:lnTo>
                    <a:pt x="8394" y="32003"/>
                  </a:lnTo>
                  <a:lnTo>
                    <a:pt x="0" y="76580"/>
                  </a:lnTo>
                  <a:lnTo>
                    <a:pt x="0" y="886459"/>
                  </a:lnTo>
                  <a:lnTo>
                    <a:pt x="266" y="891793"/>
                  </a:lnTo>
                  <a:lnTo>
                    <a:pt x="8394" y="931037"/>
                  </a:lnTo>
                  <a:lnTo>
                    <a:pt x="35610" y="962532"/>
                  </a:lnTo>
                  <a:lnTo>
                    <a:pt x="38265" y="963040"/>
                  </a:lnTo>
                  <a:lnTo>
                    <a:pt x="9774047" y="963040"/>
                  </a:lnTo>
                  <a:lnTo>
                    <a:pt x="9795002" y="958850"/>
                  </a:lnTo>
                  <a:lnTo>
                    <a:pt x="9833737" y="931037"/>
                  </a:lnTo>
                  <a:lnTo>
                    <a:pt x="9850501" y="886459"/>
                  </a:lnTo>
                  <a:lnTo>
                    <a:pt x="9850501" y="76580"/>
                  </a:lnTo>
                  <a:lnTo>
                    <a:pt x="9846310" y="55625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3665220"/>
              <a:ext cx="81280" cy="963294"/>
            </a:xfrm>
            <a:custGeom>
              <a:avLst/>
              <a:gdLst/>
              <a:ahLst/>
              <a:cxnLst/>
              <a:rect l="l" t="t" r="r" b="b"/>
              <a:pathLst>
                <a:path w="81279" h="963295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880999"/>
                  </a:lnTo>
                  <a:lnTo>
                    <a:pt x="380" y="889126"/>
                  </a:lnTo>
                  <a:lnTo>
                    <a:pt x="13601" y="926591"/>
                  </a:lnTo>
                  <a:lnTo>
                    <a:pt x="42659" y="953262"/>
                  </a:lnTo>
                  <a:lnTo>
                    <a:pt x="80772" y="963040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39140" y="3829812"/>
              <a:ext cx="1801495" cy="490855"/>
            </a:xfrm>
            <a:custGeom>
              <a:avLst/>
              <a:gdLst/>
              <a:ahLst/>
              <a:cxnLst/>
              <a:rect l="l" t="t" r="r" b="b"/>
              <a:pathLst>
                <a:path w="1801495" h="490854">
                  <a:moveTo>
                    <a:pt x="1724787" y="0"/>
                  </a:moveTo>
                  <a:lnTo>
                    <a:pt x="76504" y="0"/>
                  </a:lnTo>
                  <a:lnTo>
                    <a:pt x="55511" y="4190"/>
                  </a:lnTo>
                  <a:lnTo>
                    <a:pt x="16789" y="31876"/>
                  </a:lnTo>
                  <a:lnTo>
                    <a:pt x="0" y="76453"/>
                  </a:lnTo>
                  <a:lnTo>
                    <a:pt x="0" y="414274"/>
                  </a:lnTo>
                  <a:lnTo>
                    <a:pt x="4178" y="435228"/>
                  </a:lnTo>
                  <a:lnTo>
                    <a:pt x="31915" y="473963"/>
                  </a:lnTo>
                  <a:lnTo>
                    <a:pt x="71183" y="490220"/>
                  </a:lnTo>
                  <a:lnTo>
                    <a:pt x="76504" y="490727"/>
                  </a:lnTo>
                  <a:lnTo>
                    <a:pt x="1724787" y="490727"/>
                  </a:lnTo>
                  <a:lnTo>
                    <a:pt x="1745868" y="486537"/>
                  </a:lnTo>
                  <a:lnTo>
                    <a:pt x="1784603" y="458850"/>
                  </a:lnTo>
                  <a:lnTo>
                    <a:pt x="1801367" y="414274"/>
                  </a:lnTo>
                  <a:lnTo>
                    <a:pt x="1801367" y="76453"/>
                  </a:lnTo>
                  <a:lnTo>
                    <a:pt x="1797177" y="55499"/>
                  </a:lnTo>
                  <a:lnTo>
                    <a:pt x="1769364" y="16763"/>
                  </a:lnTo>
                  <a:lnTo>
                    <a:pt x="172478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93776" y="4873752"/>
            <a:ext cx="9890125" cy="820419"/>
            <a:chOff x="493776" y="4873752"/>
            <a:chExt cx="9890125" cy="820419"/>
          </a:xfrm>
        </p:grpSpPr>
        <p:sp>
          <p:nvSpPr>
            <p:cNvPr id="15" name="object 15"/>
            <p:cNvSpPr/>
            <p:nvPr/>
          </p:nvSpPr>
          <p:spPr>
            <a:xfrm>
              <a:off x="533400" y="4873752"/>
              <a:ext cx="9850755" cy="820419"/>
            </a:xfrm>
            <a:custGeom>
              <a:avLst/>
              <a:gdLst/>
              <a:ahLst/>
              <a:cxnLst/>
              <a:rect l="l" t="t" r="r" b="b"/>
              <a:pathLst>
                <a:path w="9850755" h="820420">
                  <a:moveTo>
                    <a:pt x="9774047" y="0"/>
                  </a:moveTo>
                  <a:lnTo>
                    <a:pt x="38265" y="0"/>
                  </a:lnTo>
                  <a:lnTo>
                    <a:pt x="35610" y="508"/>
                  </a:lnTo>
                  <a:lnTo>
                    <a:pt x="8394" y="32003"/>
                  </a:lnTo>
                  <a:lnTo>
                    <a:pt x="0" y="76581"/>
                  </a:lnTo>
                  <a:lnTo>
                    <a:pt x="0" y="743331"/>
                  </a:lnTo>
                  <a:lnTo>
                    <a:pt x="266" y="748665"/>
                  </a:lnTo>
                  <a:lnTo>
                    <a:pt x="8394" y="787908"/>
                  </a:lnTo>
                  <a:lnTo>
                    <a:pt x="35610" y="819404"/>
                  </a:lnTo>
                  <a:lnTo>
                    <a:pt x="38265" y="819912"/>
                  </a:lnTo>
                  <a:lnTo>
                    <a:pt x="9774047" y="819912"/>
                  </a:lnTo>
                  <a:lnTo>
                    <a:pt x="9795002" y="815721"/>
                  </a:lnTo>
                  <a:lnTo>
                    <a:pt x="9833737" y="787908"/>
                  </a:lnTo>
                  <a:lnTo>
                    <a:pt x="9850501" y="743331"/>
                  </a:lnTo>
                  <a:lnTo>
                    <a:pt x="9850501" y="76581"/>
                  </a:lnTo>
                  <a:lnTo>
                    <a:pt x="9846310" y="55625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776" y="4873752"/>
              <a:ext cx="81280" cy="820419"/>
            </a:xfrm>
            <a:custGeom>
              <a:avLst/>
              <a:gdLst/>
              <a:ahLst/>
              <a:cxnLst/>
              <a:rect l="l" t="t" r="r" b="b"/>
              <a:pathLst>
                <a:path w="81279" h="82042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2042"/>
                  </a:lnTo>
                  <a:lnTo>
                    <a:pt x="0" y="737870"/>
                  </a:lnTo>
                  <a:lnTo>
                    <a:pt x="380" y="745998"/>
                  </a:lnTo>
                  <a:lnTo>
                    <a:pt x="13601" y="783463"/>
                  </a:lnTo>
                  <a:lnTo>
                    <a:pt x="42659" y="810260"/>
                  </a:lnTo>
                  <a:lnTo>
                    <a:pt x="80772" y="81991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25830" y="1570990"/>
            <a:ext cx="84201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2A9A09"/>
                </a:solidFill>
                <a:latin typeface="Courier New"/>
                <a:cs typeface="Courier New"/>
              </a:rPr>
              <a:t>2</a:t>
            </a:r>
            <a:r>
              <a:rPr sz="2250" spc="-5" dirty="0">
                <a:solidFill>
                  <a:srgbClr val="2A9A09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+</a:t>
            </a:r>
            <a:r>
              <a:rPr sz="2250" spc="-33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50" dirty="0">
                <a:solidFill>
                  <a:srgbClr val="2A9A09"/>
                </a:solidFill>
                <a:latin typeface="Courier New"/>
                <a:cs typeface="Courier New"/>
              </a:rPr>
              <a:t>3</a:t>
            </a:r>
            <a:endParaRPr sz="2250">
              <a:latin typeface="Courier New"/>
              <a:cs typeface="Courier New"/>
            </a:endParaRPr>
          </a:p>
        </p:txBody>
      </p: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05839" y="6164581"/>
            <a:ext cx="102108" cy="102106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725830" y="2778963"/>
            <a:ext cx="5686425" cy="3623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spc="-50" dirty="0">
                <a:solidFill>
                  <a:srgbClr val="FFFFFF"/>
                </a:solidFill>
                <a:latin typeface="Courier New"/>
                <a:cs typeface="Courier New"/>
              </a:rPr>
              <a:t>5</a:t>
            </a:r>
            <a:endParaRPr sz="2250">
              <a:latin typeface="Courier New"/>
              <a:cs typeface="Courier New"/>
            </a:endParaRPr>
          </a:p>
          <a:p>
            <a:pPr marL="12700" marR="3861435">
              <a:lnSpc>
                <a:spcPts val="9390"/>
              </a:lnSpc>
              <a:spcBef>
                <a:spcPts val="550"/>
              </a:spcBef>
            </a:pPr>
            <a:r>
              <a:rPr sz="2250" dirty="0">
                <a:solidFill>
                  <a:srgbClr val="FF2B1B"/>
                </a:solidFill>
                <a:latin typeface="Courier New"/>
                <a:cs typeface="Courier New"/>
              </a:rPr>
              <a:t>'ab'</a:t>
            </a:r>
            <a:r>
              <a:rPr sz="2250" spc="-225" dirty="0">
                <a:solidFill>
                  <a:srgbClr val="FF2B1B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+</a:t>
            </a:r>
            <a:r>
              <a:rPr sz="2250" spc="-3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40" dirty="0">
                <a:solidFill>
                  <a:srgbClr val="FF2B1B"/>
                </a:solidFill>
                <a:latin typeface="Courier New"/>
                <a:cs typeface="Courier New"/>
              </a:rPr>
              <a:t>'cd' </a:t>
            </a:r>
            <a:r>
              <a:rPr sz="2250" spc="-10" dirty="0">
                <a:solidFill>
                  <a:srgbClr val="FFFFFF"/>
                </a:solidFill>
                <a:latin typeface="Courier New"/>
                <a:cs typeface="Courier New"/>
              </a:rPr>
              <a:t>'abcd'</a:t>
            </a:r>
            <a:endParaRPr sz="22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680"/>
              </a:spcBef>
            </a:pPr>
            <a:endParaRPr sz="2250">
              <a:latin typeface="Courier New"/>
              <a:cs typeface="Courier New"/>
            </a:endParaRPr>
          </a:p>
          <a:p>
            <a:pPr marL="728345">
              <a:lnSpc>
                <a:spcPct val="100000"/>
              </a:lnSpc>
              <a:spcBef>
                <a:spcPts val="5"/>
              </a:spcBef>
            </a:pPr>
            <a:r>
              <a:rPr sz="2550" spc="-105" dirty="0">
                <a:solidFill>
                  <a:srgbClr val="4D5254"/>
                </a:solidFill>
                <a:latin typeface="Lucida Sans Unicode"/>
                <a:cs typeface="Lucida Sans Unicode"/>
              </a:rPr>
              <a:t>Different</a:t>
            </a:r>
            <a:r>
              <a:rPr sz="2550" spc="-32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55" dirty="0">
                <a:solidFill>
                  <a:srgbClr val="4D5254"/>
                </a:solidFill>
                <a:latin typeface="Lucida Sans Unicode"/>
                <a:cs typeface="Lucida Sans Unicode"/>
              </a:rPr>
              <a:t>type</a:t>
            </a:r>
            <a:r>
              <a:rPr sz="2550" spc="-42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430" dirty="0">
                <a:solidFill>
                  <a:srgbClr val="4D5254"/>
                </a:solidFill>
                <a:latin typeface="Lucida Sans Unicode"/>
                <a:cs typeface="Lucida Sans Unicode"/>
              </a:rPr>
              <a:t>=</a:t>
            </a:r>
            <a:r>
              <a:rPr sz="2550" spc="-44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14" dirty="0">
                <a:solidFill>
                  <a:srgbClr val="4D5254"/>
                </a:solidFill>
                <a:latin typeface="Lucida Sans Unicode"/>
                <a:cs typeface="Lucida Sans Unicode"/>
              </a:rPr>
              <a:t>different</a:t>
            </a:r>
            <a:r>
              <a:rPr sz="2550" spc="-39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60" dirty="0">
                <a:solidFill>
                  <a:srgbClr val="4D5254"/>
                </a:solidFill>
                <a:latin typeface="Lucida Sans Unicode"/>
                <a:cs typeface="Lucida Sans Unicode"/>
              </a:rPr>
              <a:t>behavior!</a:t>
            </a:r>
            <a:endParaRPr sz="2550">
              <a:latin typeface="Lucida Sans Unicode"/>
              <a:cs typeface="Lucida Sans Unicode"/>
            </a:endParaRPr>
          </a:p>
        </p:txBody>
      </p:sp>
      <p:pic>
        <p:nvPicPr>
          <p:cNvPr id="20" name="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22" name="object 22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940">
              <a:lnSpc>
                <a:spcPct val="100000"/>
              </a:lnSpc>
              <a:spcBef>
                <a:spcPts val="105"/>
              </a:spcBef>
            </a:pPr>
            <a:r>
              <a:rPr sz="6450" spc="-114" dirty="0"/>
              <a:t>Let's</a:t>
            </a:r>
            <a:r>
              <a:rPr sz="6450" spc="-985" dirty="0"/>
              <a:t> </a:t>
            </a:r>
            <a:r>
              <a:rPr sz="6450" spc="-155" dirty="0"/>
              <a:t>practice!</a:t>
            </a:r>
            <a:endParaRPr sz="6450"/>
          </a:p>
        </p:txBody>
      </p:sp>
      <p:sp>
        <p:nvSpPr>
          <p:cNvPr id="3" name="object 3"/>
          <p:cNvSpPr txBox="1"/>
          <p:nvPr/>
        </p:nvSpPr>
        <p:spPr>
          <a:xfrm>
            <a:off x="5385053" y="4522723"/>
            <a:ext cx="468122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76855" algn="l"/>
                <a:tab pos="3330575" algn="l"/>
              </a:tabLst>
            </a:pPr>
            <a:r>
              <a:rPr sz="2250" b="1" spc="229" dirty="0">
                <a:solidFill>
                  <a:srgbClr val="3B4251"/>
                </a:solidFill>
                <a:latin typeface="Trebuchet MS"/>
                <a:cs typeface="Trebuchet MS"/>
              </a:rPr>
              <a:t>INTR</a:t>
            </a:r>
            <a:r>
              <a:rPr sz="2250" b="1" spc="-42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80" dirty="0">
                <a:solidFill>
                  <a:srgbClr val="3B4251"/>
                </a:solidFill>
                <a:latin typeface="Trebuchet MS"/>
                <a:cs typeface="Trebuchet MS"/>
              </a:rPr>
              <a:t>ODU</a:t>
            </a:r>
            <a:r>
              <a:rPr sz="2250" b="1" spc="-43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45" dirty="0">
                <a:solidFill>
                  <a:srgbClr val="3B4251"/>
                </a:solidFill>
                <a:latin typeface="Trebuchet MS"/>
                <a:cs typeface="Trebuchet MS"/>
              </a:rPr>
              <a:t>CTION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25" dirty="0">
                <a:solidFill>
                  <a:srgbClr val="3B4251"/>
                </a:solidFill>
                <a:latin typeface="Trebuchet MS"/>
                <a:cs typeface="Trebuchet MS"/>
              </a:rPr>
              <a:t>TO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65" dirty="0">
                <a:solidFill>
                  <a:srgbClr val="3B4251"/>
                </a:solidFill>
                <a:latin typeface="Trebuchet MS"/>
                <a:cs typeface="Trebuchet MS"/>
              </a:rPr>
              <a:t>PYTH</a:t>
            </a:r>
            <a:r>
              <a:rPr sz="2250" b="1" spc="-434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415" dirty="0">
                <a:solidFill>
                  <a:srgbClr val="3B4251"/>
                </a:solidFill>
                <a:latin typeface="Trebuchet MS"/>
                <a:cs typeface="Trebuchet MS"/>
              </a:rPr>
              <a:t>ON</a:t>
            </a:r>
            <a:endParaRPr sz="225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5" name="object 5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956536" y="531876"/>
              <a:ext cx="280415" cy="278892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886432" y="8132064"/>
            <a:ext cx="336803" cy="22402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55" dirty="0"/>
              <a:t>How</a:t>
            </a:r>
            <a:r>
              <a:rPr spc="-819" dirty="0"/>
              <a:t> </a:t>
            </a:r>
            <a:r>
              <a:rPr spc="-100" dirty="0"/>
              <a:t>you</a:t>
            </a:r>
            <a:r>
              <a:rPr spc="-715" dirty="0"/>
              <a:t> </a:t>
            </a:r>
            <a:r>
              <a:rPr spc="-110" dirty="0"/>
              <a:t>will</a:t>
            </a:r>
            <a:r>
              <a:rPr spc="-465" dirty="0"/>
              <a:t> </a:t>
            </a:r>
            <a:r>
              <a:rPr spc="-55" dirty="0"/>
              <a:t>learn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36370" y="2047748"/>
            <a:ext cx="3110230" cy="4963795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  <a:tabLst>
                <a:tab pos="299085" algn="l"/>
              </a:tabLst>
            </a:pPr>
            <a:endParaRPr sz="2400" dirty="0">
              <a:latin typeface="Calibri"/>
              <a:cs typeface="Calibri"/>
            </a:endParaRPr>
          </a:p>
          <a:p>
            <a:pPr marL="756285" lvl="1" indent="-287020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756285" algn="l"/>
              </a:tabLst>
            </a:pPr>
            <a:r>
              <a:rPr sz="2400" dirty="0">
                <a:latin typeface="Calibri"/>
                <a:cs typeface="Calibri"/>
              </a:rPr>
              <a:t>Data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Structure</a:t>
            </a:r>
            <a:endParaRPr sz="2400" dirty="0">
              <a:latin typeface="Calibri"/>
              <a:cs typeface="Calibri"/>
            </a:endParaRPr>
          </a:p>
          <a:p>
            <a:pPr marL="1213485" lvl="2" indent="-287020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1213485" algn="l"/>
              </a:tabLst>
            </a:pPr>
            <a:r>
              <a:rPr sz="2400" spc="-20" dirty="0">
                <a:latin typeface="Calibri"/>
                <a:cs typeface="Calibri"/>
              </a:rPr>
              <a:t>List</a:t>
            </a:r>
            <a:endParaRPr sz="2400" dirty="0">
              <a:latin typeface="Calibri"/>
              <a:cs typeface="Calibri"/>
            </a:endParaRPr>
          </a:p>
          <a:p>
            <a:pPr marL="1213485" lvl="2" indent="-287020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1213485" algn="l"/>
              </a:tabLst>
            </a:pPr>
            <a:r>
              <a:rPr sz="2400" spc="-10" dirty="0">
                <a:latin typeface="Calibri"/>
                <a:cs typeface="Calibri"/>
              </a:rPr>
              <a:t>Tuple</a:t>
            </a:r>
            <a:endParaRPr sz="2400" dirty="0">
              <a:latin typeface="Calibri"/>
              <a:cs typeface="Calibri"/>
            </a:endParaRPr>
          </a:p>
          <a:p>
            <a:pPr marL="1213485" lvl="2" indent="-287020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1213485" algn="l"/>
              </a:tabLst>
            </a:pPr>
            <a:r>
              <a:rPr sz="2400" spc="-25" dirty="0">
                <a:latin typeface="Calibri"/>
                <a:cs typeface="Calibri"/>
              </a:rPr>
              <a:t>Set</a:t>
            </a:r>
            <a:endParaRPr sz="2400" dirty="0">
              <a:latin typeface="Calibri"/>
              <a:cs typeface="Calibri"/>
            </a:endParaRPr>
          </a:p>
          <a:p>
            <a:pPr marL="1213485" lvl="2" indent="-287020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1213485" algn="l"/>
              </a:tabLst>
            </a:pPr>
            <a:r>
              <a:rPr sz="2400" spc="-10" dirty="0">
                <a:latin typeface="Calibri"/>
                <a:cs typeface="Calibri"/>
              </a:rPr>
              <a:t>Dictionary</a:t>
            </a:r>
            <a:endParaRPr sz="2400" dirty="0">
              <a:latin typeface="Calibri"/>
              <a:cs typeface="Calibri"/>
            </a:endParaRPr>
          </a:p>
          <a:p>
            <a:pPr marL="756285" lvl="1" indent="-287020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756285" algn="l"/>
              </a:tabLst>
            </a:pPr>
            <a:r>
              <a:rPr sz="2400" dirty="0">
                <a:latin typeface="Calibri"/>
                <a:cs typeface="Calibri"/>
              </a:rPr>
              <a:t>Looping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Statement</a:t>
            </a:r>
            <a:endParaRPr sz="2400" dirty="0">
              <a:latin typeface="Calibri"/>
              <a:cs typeface="Calibri"/>
            </a:endParaRPr>
          </a:p>
          <a:p>
            <a:pPr marL="1213485" lvl="2" indent="-287020">
              <a:lnSpc>
                <a:spcPct val="100000"/>
              </a:lnSpc>
              <a:spcBef>
                <a:spcPts val="1445"/>
              </a:spcBef>
              <a:buFont typeface="Arial MT"/>
              <a:buChar char="•"/>
              <a:tabLst>
                <a:tab pos="1213485" algn="l"/>
              </a:tabLst>
            </a:pPr>
            <a:r>
              <a:rPr sz="2400" dirty="0">
                <a:latin typeface="Calibri"/>
                <a:cs typeface="Calibri"/>
              </a:rPr>
              <a:t>For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Loop</a:t>
            </a:r>
            <a:endParaRPr sz="2400" dirty="0">
              <a:latin typeface="Calibri"/>
              <a:cs typeface="Calibri"/>
            </a:endParaRPr>
          </a:p>
          <a:p>
            <a:pPr marL="1213485" lvl="2" indent="-287020">
              <a:lnSpc>
                <a:spcPct val="100000"/>
              </a:lnSpc>
              <a:spcBef>
                <a:spcPts val="1440"/>
              </a:spcBef>
              <a:buFont typeface="Arial MT"/>
              <a:buChar char="•"/>
              <a:tabLst>
                <a:tab pos="1213485" algn="l"/>
              </a:tabLst>
            </a:pPr>
            <a:r>
              <a:rPr sz="2400" dirty="0">
                <a:latin typeface="Calibri"/>
                <a:cs typeface="Calibri"/>
              </a:rPr>
              <a:t>While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Loop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7" name="object 7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3" name="object 3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16866" y="1796654"/>
            <a:ext cx="5402051" cy="567856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886432" y="8132064"/>
            <a:ext cx="336803" cy="224028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8137017" y="3151632"/>
            <a:ext cx="4936490" cy="2192655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819"/>
              </a:spcBef>
            </a:pPr>
            <a:r>
              <a:rPr sz="7650" b="0" spc="-10" dirty="0">
                <a:solidFill>
                  <a:srgbClr val="000000"/>
                </a:solidFill>
                <a:latin typeface="Calibri"/>
                <a:cs typeface="Calibri"/>
              </a:rPr>
              <a:t>Introduction</a:t>
            </a:r>
            <a:endParaRPr sz="7650" dirty="0">
              <a:latin typeface="Calibri"/>
              <a:cs typeface="Calibri"/>
            </a:endParaRPr>
          </a:p>
          <a:p>
            <a:pPr marL="635" algn="ctr">
              <a:lnSpc>
                <a:spcPct val="100000"/>
              </a:lnSpc>
              <a:spcBef>
                <a:spcPts val="555"/>
              </a:spcBef>
            </a:pPr>
            <a:endParaRPr sz="5500" dirty="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597895" y="1720595"/>
            <a:ext cx="7620" cy="1252855"/>
          </a:xfrm>
          <a:custGeom>
            <a:avLst/>
            <a:gdLst/>
            <a:ahLst/>
            <a:cxnLst/>
            <a:rect l="l" t="t" r="r" b="b"/>
            <a:pathLst>
              <a:path w="7620" h="1252855">
                <a:moveTo>
                  <a:pt x="7619" y="0"/>
                </a:moveTo>
                <a:lnTo>
                  <a:pt x="0" y="0"/>
                </a:lnTo>
                <a:lnTo>
                  <a:pt x="0" y="1252727"/>
                </a:lnTo>
                <a:lnTo>
                  <a:pt x="7619" y="1252727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597895" y="5849111"/>
            <a:ext cx="7620" cy="1252855"/>
          </a:xfrm>
          <a:custGeom>
            <a:avLst/>
            <a:gdLst/>
            <a:ahLst/>
            <a:cxnLst/>
            <a:rect l="l" t="t" r="r" b="b"/>
            <a:pathLst>
              <a:path w="7620" h="1252854">
                <a:moveTo>
                  <a:pt x="7619" y="0"/>
                </a:moveTo>
                <a:lnTo>
                  <a:pt x="0" y="0"/>
                </a:lnTo>
                <a:lnTo>
                  <a:pt x="0" y="1252727"/>
                </a:lnTo>
                <a:lnTo>
                  <a:pt x="7619" y="1252727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0161" y="292099"/>
            <a:ext cx="2144395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Python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25092" y="1219936"/>
            <a:ext cx="12205335" cy="4792338"/>
          </a:xfrm>
          <a:prstGeom prst="rect">
            <a:avLst/>
          </a:prstGeom>
        </p:spPr>
        <p:txBody>
          <a:bodyPr vert="horz" wrap="square" lIns="0" tIns="219710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1730"/>
              </a:spcBef>
              <a:buFont typeface="Arial MT"/>
              <a:buChar char="•"/>
              <a:tabLst>
                <a:tab pos="469265" algn="l"/>
              </a:tabLst>
            </a:pPr>
            <a:r>
              <a:rPr sz="2550" spc="-80" dirty="0">
                <a:solidFill>
                  <a:srgbClr val="4D5254"/>
                </a:solidFill>
                <a:latin typeface="Lucida Sans Unicode"/>
                <a:cs typeface="Lucida Sans Unicode"/>
              </a:rPr>
              <a:t>Python</a:t>
            </a:r>
            <a:r>
              <a:rPr sz="2550" spc="-15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60" dirty="0">
                <a:solidFill>
                  <a:srgbClr val="4D5254"/>
                </a:solidFill>
                <a:latin typeface="Lucida Sans Unicode"/>
                <a:cs typeface="Lucida Sans Unicode"/>
              </a:rPr>
              <a:t>is</a:t>
            </a:r>
            <a:r>
              <a:rPr sz="2550" spc="-15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60" dirty="0">
                <a:solidFill>
                  <a:srgbClr val="4D5254"/>
                </a:solidFill>
                <a:latin typeface="Lucida Sans Unicode"/>
                <a:cs typeface="Lucida Sans Unicode"/>
              </a:rPr>
              <a:t>an</a:t>
            </a:r>
            <a:r>
              <a:rPr sz="2550" spc="-14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Lucida Sans Unicode"/>
                <a:cs typeface="Lucida Sans Unicode"/>
              </a:rPr>
              <a:t>interpreted.</a:t>
            </a:r>
            <a:endParaRPr sz="2550" dirty="0">
              <a:latin typeface="Lucida Sans Unicode"/>
              <a:cs typeface="Lucida Sans Unicode"/>
            </a:endParaRPr>
          </a:p>
          <a:p>
            <a:pPr marL="469265" indent="-456565">
              <a:lnSpc>
                <a:spcPct val="100000"/>
              </a:lnSpc>
              <a:spcBef>
                <a:spcPts val="1635"/>
              </a:spcBef>
              <a:buFont typeface="Arial MT"/>
              <a:buChar char="•"/>
              <a:tabLst>
                <a:tab pos="469265" algn="l"/>
              </a:tabLst>
            </a:pPr>
            <a:r>
              <a:rPr sz="2550" spc="-80" dirty="0">
                <a:solidFill>
                  <a:srgbClr val="4D5254"/>
                </a:solidFill>
                <a:latin typeface="Lucida Sans Unicode"/>
                <a:cs typeface="Lucida Sans Unicode"/>
              </a:rPr>
              <a:t>Python</a:t>
            </a:r>
            <a:r>
              <a:rPr sz="2550" spc="-10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235" dirty="0">
                <a:solidFill>
                  <a:srgbClr val="4D5254"/>
                </a:solidFill>
                <a:latin typeface="Lucida Sans Unicode"/>
                <a:cs typeface="Lucida Sans Unicode"/>
              </a:rPr>
              <a:t>high-</a:t>
            </a:r>
            <a:r>
              <a:rPr sz="2550" spc="-75" dirty="0">
                <a:solidFill>
                  <a:srgbClr val="4D5254"/>
                </a:solidFill>
                <a:latin typeface="Lucida Sans Unicode"/>
                <a:cs typeface="Lucida Sans Unicode"/>
              </a:rPr>
              <a:t>level</a:t>
            </a:r>
            <a:r>
              <a:rPr sz="2550" spc="-13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70" dirty="0">
                <a:solidFill>
                  <a:srgbClr val="4D5254"/>
                </a:solidFill>
                <a:latin typeface="Lucida Sans Unicode"/>
                <a:cs typeface="Lucida Sans Unicode"/>
              </a:rPr>
              <a:t>and</a:t>
            </a:r>
            <a:r>
              <a:rPr sz="2550" spc="-12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80" dirty="0">
                <a:solidFill>
                  <a:srgbClr val="4D5254"/>
                </a:solidFill>
                <a:latin typeface="Lucida Sans Unicode"/>
                <a:cs typeface="Lucida Sans Unicode"/>
              </a:rPr>
              <a:t>general-</a:t>
            </a:r>
            <a:r>
              <a:rPr sz="2550" spc="-85" dirty="0">
                <a:solidFill>
                  <a:srgbClr val="4D5254"/>
                </a:solidFill>
                <a:latin typeface="Lucida Sans Unicode"/>
                <a:cs typeface="Lucida Sans Unicode"/>
              </a:rPr>
              <a:t>purpose</a:t>
            </a:r>
            <a:r>
              <a:rPr sz="2550" spc="-13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90" dirty="0">
                <a:solidFill>
                  <a:srgbClr val="4D5254"/>
                </a:solidFill>
                <a:latin typeface="Lucida Sans Unicode"/>
                <a:cs typeface="Lucida Sans Unicode"/>
              </a:rPr>
              <a:t>programming</a:t>
            </a:r>
            <a:r>
              <a:rPr sz="2550" spc="-13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Lucida Sans Unicode"/>
                <a:cs typeface="Lucida Sans Unicode"/>
              </a:rPr>
              <a:t>language.</a:t>
            </a:r>
            <a:endParaRPr sz="2550" dirty="0">
              <a:latin typeface="Lucida Sans Unicode"/>
              <a:cs typeface="Lucida Sans Unicode"/>
            </a:endParaRPr>
          </a:p>
          <a:p>
            <a:pPr marL="469265" indent="-456565">
              <a:lnSpc>
                <a:spcPct val="100000"/>
              </a:lnSpc>
              <a:spcBef>
                <a:spcPts val="1635"/>
              </a:spcBef>
              <a:buFont typeface="Arial MT"/>
              <a:buChar char="•"/>
              <a:tabLst>
                <a:tab pos="469265" algn="l"/>
              </a:tabLst>
            </a:pPr>
            <a:r>
              <a:rPr sz="2550" spc="-35" dirty="0">
                <a:solidFill>
                  <a:srgbClr val="4D5254"/>
                </a:solidFill>
                <a:latin typeface="Lucida Sans Unicode"/>
                <a:cs typeface="Lucida Sans Unicode"/>
              </a:rPr>
              <a:t>Created</a:t>
            </a:r>
            <a:r>
              <a:rPr sz="2550" spc="-17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dirty="0">
                <a:solidFill>
                  <a:srgbClr val="4D5254"/>
                </a:solidFill>
                <a:latin typeface="Lucida Sans Unicode"/>
                <a:cs typeface="Lucida Sans Unicode"/>
              </a:rPr>
              <a:t>by</a:t>
            </a:r>
            <a:r>
              <a:rPr sz="2550" spc="-15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20" dirty="0">
                <a:solidFill>
                  <a:srgbClr val="4D5254"/>
                </a:solidFill>
                <a:latin typeface="Lucida Sans Unicode"/>
                <a:cs typeface="Lucida Sans Unicode"/>
              </a:rPr>
              <a:t>Guido</a:t>
            </a:r>
            <a:r>
              <a:rPr sz="2550" spc="-14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dirty="0">
                <a:solidFill>
                  <a:srgbClr val="4D5254"/>
                </a:solidFill>
                <a:latin typeface="Lucida Sans Unicode"/>
                <a:cs typeface="Lucida Sans Unicode"/>
              </a:rPr>
              <a:t>van</a:t>
            </a:r>
            <a:r>
              <a:rPr sz="2550" spc="-16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30" dirty="0">
                <a:solidFill>
                  <a:srgbClr val="4D5254"/>
                </a:solidFill>
                <a:latin typeface="Lucida Sans Unicode"/>
                <a:cs typeface="Lucida Sans Unicode"/>
              </a:rPr>
              <a:t>Rossum</a:t>
            </a:r>
            <a:r>
              <a:rPr sz="2550" spc="-16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dirty="0">
                <a:solidFill>
                  <a:srgbClr val="4D5254"/>
                </a:solidFill>
                <a:latin typeface="Lucida Sans Unicode"/>
                <a:cs typeface="Lucida Sans Unicode"/>
              </a:rPr>
              <a:t>and</a:t>
            </a:r>
            <a:r>
              <a:rPr sz="2550" spc="-15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25" dirty="0">
                <a:solidFill>
                  <a:srgbClr val="4D5254"/>
                </a:solidFill>
                <a:latin typeface="Lucida Sans Unicode"/>
                <a:cs typeface="Lucida Sans Unicode"/>
              </a:rPr>
              <a:t>first</a:t>
            </a:r>
            <a:r>
              <a:rPr sz="2550" spc="-13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35" dirty="0">
                <a:solidFill>
                  <a:srgbClr val="4D5254"/>
                </a:solidFill>
                <a:latin typeface="Lucida Sans Unicode"/>
                <a:cs typeface="Lucida Sans Unicode"/>
              </a:rPr>
              <a:t>released</a:t>
            </a:r>
            <a:r>
              <a:rPr sz="2550" spc="-17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dirty="0">
                <a:solidFill>
                  <a:srgbClr val="4D5254"/>
                </a:solidFill>
                <a:latin typeface="Lucida Sans Unicode"/>
                <a:cs typeface="Lucida Sans Unicode"/>
              </a:rPr>
              <a:t>in</a:t>
            </a:r>
            <a:r>
              <a:rPr sz="2550" spc="-14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Lucida Sans Unicode"/>
                <a:cs typeface="Lucida Sans Unicode"/>
              </a:rPr>
              <a:t>1991.</a:t>
            </a:r>
            <a:endParaRPr sz="2550" dirty="0">
              <a:latin typeface="Lucida Sans Unicode"/>
              <a:cs typeface="Lucida Sans Unicode"/>
            </a:endParaRPr>
          </a:p>
          <a:p>
            <a:pPr marL="469265" indent="-456565">
              <a:lnSpc>
                <a:spcPct val="100000"/>
              </a:lnSpc>
              <a:spcBef>
                <a:spcPts val="1620"/>
              </a:spcBef>
              <a:buFont typeface="Arial MT"/>
              <a:buChar char="•"/>
              <a:tabLst>
                <a:tab pos="469265" algn="l"/>
              </a:tabLst>
            </a:pPr>
            <a:r>
              <a:rPr sz="2550" spc="-30" dirty="0">
                <a:solidFill>
                  <a:srgbClr val="4D5254"/>
                </a:solidFill>
                <a:latin typeface="Lucida Sans Unicode"/>
                <a:cs typeface="Lucida Sans Unicode"/>
              </a:rPr>
              <a:t>Python</a:t>
            </a:r>
            <a:r>
              <a:rPr sz="2550" spc="-13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dirty="0">
                <a:solidFill>
                  <a:srgbClr val="4D5254"/>
                </a:solidFill>
                <a:latin typeface="Lucida Sans Unicode"/>
                <a:cs typeface="Lucida Sans Unicode"/>
              </a:rPr>
              <a:t>is</a:t>
            </a:r>
            <a:r>
              <a:rPr sz="2550" spc="-11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40" dirty="0">
                <a:solidFill>
                  <a:srgbClr val="4D5254"/>
                </a:solidFill>
                <a:latin typeface="Lucida Sans Unicode"/>
                <a:cs typeface="Lucida Sans Unicode"/>
              </a:rPr>
              <a:t>dynamically</a:t>
            </a:r>
            <a:r>
              <a:rPr sz="2550" spc="-14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20" dirty="0">
                <a:solidFill>
                  <a:srgbClr val="4D5254"/>
                </a:solidFill>
                <a:latin typeface="Lucida Sans Unicode"/>
                <a:cs typeface="Lucida Sans Unicode"/>
              </a:rPr>
              <a:t>typed</a:t>
            </a:r>
            <a:r>
              <a:rPr sz="2550" spc="-15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dirty="0">
                <a:solidFill>
                  <a:srgbClr val="4D5254"/>
                </a:solidFill>
                <a:latin typeface="Lucida Sans Unicode"/>
                <a:cs typeface="Lucida Sans Unicode"/>
              </a:rPr>
              <a:t>and</a:t>
            </a:r>
            <a:r>
              <a:rPr sz="2550" spc="-13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35" dirty="0">
                <a:solidFill>
                  <a:srgbClr val="4D5254"/>
                </a:solidFill>
                <a:latin typeface="Lucida Sans Unicode"/>
                <a:cs typeface="Lucida Sans Unicode"/>
              </a:rPr>
              <a:t>garbage-</a:t>
            </a:r>
            <a:r>
              <a:rPr sz="2550" spc="-10" dirty="0">
                <a:solidFill>
                  <a:srgbClr val="4D5254"/>
                </a:solidFill>
                <a:latin typeface="Lucida Sans Unicode"/>
                <a:cs typeface="Lucida Sans Unicode"/>
              </a:rPr>
              <a:t>collected.</a:t>
            </a:r>
            <a:endParaRPr sz="2550" dirty="0">
              <a:latin typeface="Lucida Sans Unicode"/>
              <a:cs typeface="Lucida Sans Unicode"/>
            </a:endParaRPr>
          </a:p>
          <a:p>
            <a:pPr marL="469265" marR="5080" indent="-457200">
              <a:lnSpc>
                <a:spcPct val="150200"/>
              </a:lnSpc>
              <a:spcBef>
                <a:spcPts val="95"/>
              </a:spcBef>
              <a:buFont typeface="Arial MT"/>
              <a:buChar char="•"/>
              <a:tabLst>
                <a:tab pos="469265" algn="l"/>
              </a:tabLst>
            </a:pPr>
            <a:r>
              <a:rPr sz="2550" spc="-50" dirty="0">
                <a:solidFill>
                  <a:srgbClr val="4D5254"/>
                </a:solidFill>
                <a:latin typeface="Lucida Sans Unicode"/>
                <a:cs typeface="Lucida Sans Unicode"/>
              </a:rPr>
              <a:t>Python</a:t>
            </a:r>
            <a:r>
              <a:rPr sz="2550" spc="-30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45" dirty="0">
                <a:solidFill>
                  <a:srgbClr val="4D5254"/>
                </a:solidFill>
                <a:latin typeface="Lucida Sans Unicode"/>
                <a:cs typeface="Lucida Sans Unicode"/>
              </a:rPr>
              <a:t>packages,also</a:t>
            </a:r>
            <a:r>
              <a:rPr sz="2550" spc="-39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75" dirty="0">
                <a:solidFill>
                  <a:srgbClr val="4D5254"/>
                </a:solidFill>
                <a:latin typeface="Lucida Sans Unicode"/>
                <a:cs typeface="Lucida Sans Unicode"/>
              </a:rPr>
              <a:t>for</a:t>
            </a:r>
            <a:r>
              <a:rPr sz="2550" spc="-43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85" dirty="0">
                <a:solidFill>
                  <a:srgbClr val="4D5254"/>
                </a:solidFill>
                <a:latin typeface="Lucida Sans Unicode"/>
                <a:cs typeface="Lucida Sans Unicode"/>
              </a:rPr>
              <a:t>data</a:t>
            </a:r>
            <a:r>
              <a:rPr sz="2550" spc="-40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45" dirty="0">
                <a:solidFill>
                  <a:srgbClr val="4D5254"/>
                </a:solidFill>
                <a:latin typeface="Lucida Sans Unicode"/>
                <a:cs typeface="Lucida Sans Unicode"/>
              </a:rPr>
              <a:t>science,</a:t>
            </a:r>
            <a:r>
              <a:rPr sz="2550" spc="-15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45" dirty="0">
                <a:solidFill>
                  <a:srgbClr val="4D5254"/>
                </a:solidFill>
                <a:latin typeface="Lucida Sans Unicode"/>
                <a:cs typeface="Lucida Sans Unicode"/>
              </a:rPr>
              <a:t>Machine</a:t>
            </a:r>
            <a:r>
              <a:rPr sz="2550" spc="-13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45" dirty="0">
                <a:solidFill>
                  <a:srgbClr val="4D5254"/>
                </a:solidFill>
                <a:latin typeface="Lucida Sans Unicode"/>
                <a:cs typeface="Lucida Sans Unicode"/>
              </a:rPr>
              <a:t>Learning,</a:t>
            </a:r>
            <a:r>
              <a:rPr sz="2550" spc="-18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25" dirty="0">
                <a:solidFill>
                  <a:srgbClr val="4D5254"/>
                </a:solidFill>
                <a:latin typeface="Lucida Sans Unicode"/>
                <a:cs typeface="Lucida Sans Unicode"/>
              </a:rPr>
              <a:t>Deep</a:t>
            </a:r>
            <a:r>
              <a:rPr sz="2550" spc="-19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45" dirty="0">
                <a:solidFill>
                  <a:srgbClr val="4D5254"/>
                </a:solidFill>
                <a:latin typeface="Lucida Sans Unicode"/>
                <a:cs typeface="Lucida Sans Unicode"/>
              </a:rPr>
              <a:t>Learning,</a:t>
            </a:r>
            <a:r>
              <a:rPr sz="2550" spc="-18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65" dirty="0">
                <a:solidFill>
                  <a:srgbClr val="4D5254"/>
                </a:solidFill>
                <a:latin typeface="Lucida Sans Unicode"/>
                <a:cs typeface="Lucida Sans Unicode"/>
              </a:rPr>
              <a:t>Quantum </a:t>
            </a:r>
            <a:r>
              <a:rPr sz="2550" spc="-45" dirty="0">
                <a:solidFill>
                  <a:srgbClr val="4D5254"/>
                </a:solidFill>
                <a:latin typeface="Lucida Sans Unicode"/>
                <a:cs typeface="Lucida Sans Unicode"/>
              </a:rPr>
              <a:t>Computing.</a:t>
            </a:r>
            <a:endParaRPr sz="2550" dirty="0">
              <a:latin typeface="Lucida Sans Unicode"/>
              <a:cs typeface="Lucida Sans Unicode"/>
            </a:endParaRPr>
          </a:p>
          <a:p>
            <a:pPr marL="926465" lvl="1" indent="-457200">
              <a:lnSpc>
                <a:spcPct val="100000"/>
              </a:lnSpc>
              <a:spcBef>
                <a:spcPts val="1635"/>
              </a:spcBef>
              <a:buFont typeface="Arial MT"/>
              <a:buChar char="•"/>
              <a:tabLst>
                <a:tab pos="926465" algn="l"/>
              </a:tabLst>
            </a:pPr>
            <a:r>
              <a:rPr sz="2550" spc="-30" dirty="0">
                <a:solidFill>
                  <a:srgbClr val="4D5254"/>
                </a:solidFill>
                <a:latin typeface="Lucida Sans Unicode"/>
                <a:cs typeface="Lucida Sans Unicode"/>
              </a:rPr>
              <a:t>Many</a:t>
            </a:r>
            <a:r>
              <a:rPr sz="2550" spc="-32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25" dirty="0">
                <a:solidFill>
                  <a:srgbClr val="4D5254"/>
                </a:solidFill>
                <a:latin typeface="Lucida Sans Unicode"/>
                <a:cs typeface="Lucida Sans Unicode"/>
              </a:rPr>
              <a:t>applications</a:t>
            </a:r>
            <a:r>
              <a:rPr sz="2550" spc="-37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10" dirty="0">
                <a:solidFill>
                  <a:srgbClr val="4D5254"/>
                </a:solidFill>
                <a:latin typeface="Lucida Sans Unicode"/>
                <a:cs typeface="Lucida Sans Unicode"/>
              </a:rPr>
              <a:t>and</a:t>
            </a:r>
            <a:r>
              <a:rPr sz="2550" spc="-40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20" dirty="0">
                <a:solidFill>
                  <a:srgbClr val="4D5254"/>
                </a:solidFill>
                <a:latin typeface="Lucida Sans Unicode"/>
                <a:cs typeface="Lucida Sans Unicode"/>
              </a:rPr>
              <a:t>held</a:t>
            </a:r>
            <a:endParaRPr sz="2550" dirty="0">
              <a:latin typeface="Lucida Sans Unicode"/>
              <a:cs typeface="Lucida Sans Unicode"/>
            </a:endParaRPr>
          </a:p>
          <a:p>
            <a:pPr marL="469265" indent="-456565">
              <a:lnSpc>
                <a:spcPct val="100000"/>
              </a:lnSpc>
              <a:spcBef>
                <a:spcPts val="1620"/>
              </a:spcBef>
              <a:buFont typeface="Arial MT"/>
              <a:buChar char="•"/>
              <a:tabLst>
                <a:tab pos="469265" algn="l"/>
                <a:tab pos="2090420" algn="l"/>
              </a:tabLst>
            </a:pPr>
            <a:r>
              <a:rPr sz="2550" spc="-10" dirty="0">
                <a:solidFill>
                  <a:srgbClr val="4D5254"/>
                </a:solidFill>
                <a:latin typeface="Lucida Sans Unicode"/>
                <a:cs typeface="Lucida Sans Unicode"/>
              </a:rPr>
              <a:t>Download</a:t>
            </a:r>
            <a:r>
              <a:rPr sz="2550" dirty="0">
                <a:solidFill>
                  <a:srgbClr val="4D5254"/>
                </a:solidFill>
                <a:latin typeface="Lucida Sans Unicode"/>
                <a:cs typeface="Lucida Sans Unicode"/>
              </a:rPr>
              <a:t>	</a:t>
            </a:r>
            <a:r>
              <a:rPr sz="2550" spc="-95" dirty="0">
                <a:solidFill>
                  <a:srgbClr val="4D5254"/>
                </a:solidFill>
                <a:latin typeface="Lucida Sans Unicode"/>
                <a:cs typeface="Lucida Sans Unicode"/>
              </a:rPr>
              <a:t>and</a:t>
            </a:r>
            <a:r>
              <a:rPr sz="2550" spc="-229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20" dirty="0">
                <a:solidFill>
                  <a:srgbClr val="4D5254"/>
                </a:solidFill>
                <a:latin typeface="Lucida Sans Unicode"/>
                <a:cs typeface="Lucida Sans Unicode"/>
              </a:rPr>
              <a:t>install</a:t>
            </a:r>
            <a:r>
              <a:rPr sz="2550" spc="-21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20" dirty="0">
                <a:solidFill>
                  <a:srgbClr val="4D5254"/>
                </a:solidFill>
                <a:latin typeface="Lucida Sans Unicode"/>
                <a:cs typeface="Lucida Sans Unicode"/>
              </a:rPr>
              <a:t>Version</a:t>
            </a:r>
            <a:r>
              <a:rPr sz="2550" spc="-20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90" dirty="0">
                <a:solidFill>
                  <a:srgbClr val="4D5254"/>
                </a:solidFill>
                <a:latin typeface="Lucida Sans Unicode"/>
                <a:cs typeface="Lucida Sans Unicode"/>
              </a:rPr>
              <a:t>3.x</a:t>
            </a:r>
            <a:r>
              <a:rPr sz="2550" spc="-484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650" dirty="0">
                <a:solidFill>
                  <a:srgbClr val="4D5254"/>
                </a:solidFill>
                <a:latin typeface="Lucida Sans Unicode"/>
                <a:cs typeface="Lucida Sans Unicode"/>
              </a:rPr>
              <a:t>-</a:t>
            </a:r>
            <a:r>
              <a:rPr sz="2550" spc="-39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b="1" u="sng" spc="-70" dirty="0">
                <a:solidFill>
                  <a:srgbClr val="33AACC"/>
                </a:solidFill>
                <a:uFill>
                  <a:solidFill>
                    <a:srgbClr val="33AACC"/>
                  </a:solidFill>
                </a:uFill>
                <a:latin typeface="Trebuchet MS"/>
                <a:cs typeface="Trebuchet MS"/>
                <a:hlinkClick r:id="rId2"/>
              </a:rPr>
              <a:t>https:/</a:t>
            </a:r>
            <a:r>
              <a:rPr sz="2550" b="1" u="sng" spc="15" dirty="0">
                <a:solidFill>
                  <a:srgbClr val="33AACC"/>
                </a:solidFill>
                <a:uFill>
                  <a:solidFill>
                    <a:srgbClr val="33AACC"/>
                  </a:solidFill>
                </a:uFill>
                <a:latin typeface="Trebuchet MS"/>
                <a:cs typeface="Trebuchet MS"/>
              </a:rPr>
              <a:t> </a:t>
            </a:r>
            <a:r>
              <a:rPr sz="2550" b="1" u="sng" spc="-10" dirty="0">
                <a:solidFill>
                  <a:srgbClr val="33AACC"/>
                </a:solidFill>
                <a:uFill>
                  <a:solidFill>
                    <a:srgbClr val="33AACC"/>
                  </a:solidFill>
                </a:uFill>
                <a:latin typeface="Trebuchet MS"/>
                <a:cs typeface="Trebuchet MS"/>
                <a:hlinkClick r:id="rId3"/>
              </a:rPr>
              <a:t>www.python.org/downloads/</a:t>
            </a:r>
            <a:endParaRPr sz="255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6" name="object 6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4886432" y="461772"/>
            <a:ext cx="421005" cy="419100"/>
            <a:chOff x="14886432" y="461772"/>
            <a:chExt cx="421005" cy="419100"/>
          </a:xfrm>
        </p:grpSpPr>
        <p:sp>
          <p:nvSpPr>
            <p:cNvPr id="4" name="object 4"/>
            <p:cNvSpPr/>
            <p:nvPr/>
          </p:nvSpPr>
          <p:spPr>
            <a:xfrm>
              <a:off x="14886432" y="461772"/>
              <a:ext cx="421005" cy="419100"/>
            </a:xfrm>
            <a:custGeom>
              <a:avLst/>
              <a:gdLst/>
              <a:ahLst/>
              <a:cxnLst/>
              <a:rect l="l" t="t" r="r" b="b"/>
              <a:pathLst>
                <a:path w="421005" h="419100">
                  <a:moveTo>
                    <a:pt x="210311" y="0"/>
                  </a:moveTo>
                  <a:lnTo>
                    <a:pt x="168983" y="4012"/>
                  </a:lnTo>
                  <a:lnTo>
                    <a:pt x="129809" y="15811"/>
                  </a:lnTo>
                  <a:lnTo>
                    <a:pt x="93708" y="35040"/>
                  </a:lnTo>
                  <a:lnTo>
                    <a:pt x="61594" y="61341"/>
                  </a:lnTo>
                  <a:lnTo>
                    <a:pt x="35200" y="93339"/>
                  </a:lnTo>
                  <a:lnTo>
                    <a:pt x="15890" y="129301"/>
                  </a:lnTo>
                  <a:lnTo>
                    <a:pt x="4034" y="168336"/>
                  </a:lnTo>
                  <a:lnTo>
                    <a:pt x="0" y="209550"/>
                  </a:lnTo>
                  <a:lnTo>
                    <a:pt x="4034" y="250763"/>
                  </a:lnTo>
                  <a:lnTo>
                    <a:pt x="15890" y="289798"/>
                  </a:lnTo>
                  <a:lnTo>
                    <a:pt x="35200" y="325760"/>
                  </a:lnTo>
                  <a:lnTo>
                    <a:pt x="61594" y="357758"/>
                  </a:lnTo>
                  <a:lnTo>
                    <a:pt x="93708" y="384059"/>
                  </a:lnTo>
                  <a:lnTo>
                    <a:pt x="129809" y="403288"/>
                  </a:lnTo>
                  <a:lnTo>
                    <a:pt x="168983" y="415087"/>
                  </a:lnTo>
                  <a:lnTo>
                    <a:pt x="210311" y="419100"/>
                  </a:lnTo>
                  <a:lnTo>
                    <a:pt x="251640" y="415087"/>
                  </a:lnTo>
                  <a:lnTo>
                    <a:pt x="280062" y="406526"/>
                  </a:lnTo>
                  <a:lnTo>
                    <a:pt x="210311" y="406526"/>
                  </a:lnTo>
                  <a:lnTo>
                    <a:pt x="171426" y="402750"/>
                  </a:lnTo>
                  <a:lnTo>
                    <a:pt x="134588" y="391652"/>
                  </a:lnTo>
                  <a:lnTo>
                    <a:pt x="100655" y="373576"/>
                  </a:lnTo>
                  <a:lnTo>
                    <a:pt x="70484" y="348869"/>
                  </a:lnTo>
                  <a:lnTo>
                    <a:pt x="45684" y="318795"/>
                  </a:lnTo>
                  <a:lnTo>
                    <a:pt x="27527" y="284972"/>
                  </a:lnTo>
                  <a:lnTo>
                    <a:pt x="16371" y="248267"/>
                  </a:lnTo>
                  <a:lnTo>
                    <a:pt x="12573" y="209550"/>
                  </a:lnTo>
                  <a:lnTo>
                    <a:pt x="16371" y="170832"/>
                  </a:lnTo>
                  <a:lnTo>
                    <a:pt x="27527" y="134127"/>
                  </a:lnTo>
                  <a:lnTo>
                    <a:pt x="45684" y="100304"/>
                  </a:lnTo>
                  <a:lnTo>
                    <a:pt x="70484" y="70230"/>
                  </a:lnTo>
                  <a:lnTo>
                    <a:pt x="100655" y="45523"/>
                  </a:lnTo>
                  <a:lnTo>
                    <a:pt x="134588" y="27447"/>
                  </a:lnTo>
                  <a:lnTo>
                    <a:pt x="171426" y="16349"/>
                  </a:lnTo>
                  <a:lnTo>
                    <a:pt x="210311" y="12573"/>
                  </a:lnTo>
                  <a:lnTo>
                    <a:pt x="280062" y="12573"/>
                  </a:lnTo>
                  <a:lnTo>
                    <a:pt x="251640" y="4012"/>
                  </a:lnTo>
                  <a:lnTo>
                    <a:pt x="210311" y="0"/>
                  </a:lnTo>
                  <a:close/>
                </a:path>
                <a:path w="421005" h="419100">
                  <a:moveTo>
                    <a:pt x="280062" y="12573"/>
                  </a:moveTo>
                  <a:lnTo>
                    <a:pt x="210311" y="12573"/>
                  </a:lnTo>
                  <a:lnTo>
                    <a:pt x="249197" y="16349"/>
                  </a:lnTo>
                  <a:lnTo>
                    <a:pt x="286035" y="27447"/>
                  </a:lnTo>
                  <a:lnTo>
                    <a:pt x="319968" y="45523"/>
                  </a:lnTo>
                  <a:lnTo>
                    <a:pt x="350138" y="70230"/>
                  </a:lnTo>
                  <a:lnTo>
                    <a:pt x="374939" y="100304"/>
                  </a:lnTo>
                  <a:lnTo>
                    <a:pt x="393096" y="134127"/>
                  </a:lnTo>
                  <a:lnTo>
                    <a:pt x="404252" y="170832"/>
                  </a:lnTo>
                  <a:lnTo>
                    <a:pt x="408050" y="209550"/>
                  </a:lnTo>
                  <a:lnTo>
                    <a:pt x="404252" y="248267"/>
                  </a:lnTo>
                  <a:lnTo>
                    <a:pt x="393096" y="284972"/>
                  </a:lnTo>
                  <a:lnTo>
                    <a:pt x="374939" y="318795"/>
                  </a:lnTo>
                  <a:lnTo>
                    <a:pt x="350138" y="348869"/>
                  </a:lnTo>
                  <a:lnTo>
                    <a:pt x="319968" y="373576"/>
                  </a:lnTo>
                  <a:lnTo>
                    <a:pt x="286035" y="391652"/>
                  </a:lnTo>
                  <a:lnTo>
                    <a:pt x="249197" y="402750"/>
                  </a:lnTo>
                  <a:lnTo>
                    <a:pt x="210311" y="406526"/>
                  </a:lnTo>
                  <a:lnTo>
                    <a:pt x="280062" y="406526"/>
                  </a:lnTo>
                  <a:lnTo>
                    <a:pt x="326915" y="384059"/>
                  </a:lnTo>
                  <a:lnTo>
                    <a:pt x="359028" y="357758"/>
                  </a:lnTo>
                  <a:lnTo>
                    <a:pt x="385423" y="325760"/>
                  </a:lnTo>
                  <a:lnTo>
                    <a:pt x="404733" y="289798"/>
                  </a:lnTo>
                  <a:lnTo>
                    <a:pt x="416589" y="250763"/>
                  </a:lnTo>
                  <a:lnTo>
                    <a:pt x="420623" y="209550"/>
                  </a:lnTo>
                  <a:lnTo>
                    <a:pt x="416589" y="168336"/>
                  </a:lnTo>
                  <a:lnTo>
                    <a:pt x="404733" y="129301"/>
                  </a:lnTo>
                  <a:lnTo>
                    <a:pt x="385423" y="93339"/>
                  </a:lnTo>
                  <a:lnTo>
                    <a:pt x="359028" y="61341"/>
                  </a:lnTo>
                  <a:lnTo>
                    <a:pt x="326915" y="35040"/>
                  </a:lnTo>
                  <a:lnTo>
                    <a:pt x="290814" y="15811"/>
                  </a:lnTo>
                  <a:lnTo>
                    <a:pt x="280062" y="125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956536" y="531876"/>
              <a:ext cx="280415" cy="278891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0" dirty="0">
                <a:solidFill>
                  <a:srgbClr val="000000"/>
                </a:solidFill>
                <a:latin typeface="Calibri"/>
                <a:cs typeface="Calibri"/>
              </a:rPr>
              <a:t>Feature</a:t>
            </a:r>
            <a:r>
              <a:rPr b="0" spc="-1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b="0" dirty="0">
                <a:solidFill>
                  <a:srgbClr val="000000"/>
                </a:solidFill>
                <a:latin typeface="Calibri"/>
                <a:cs typeface="Calibri"/>
              </a:rPr>
              <a:t>of</a:t>
            </a:r>
            <a:r>
              <a:rPr b="0" spc="-1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b="0" spc="-55" dirty="0">
                <a:solidFill>
                  <a:srgbClr val="000000"/>
                </a:solidFill>
                <a:latin typeface="Calibri"/>
                <a:cs typeface="Calibri"/>
              </a:rPr>
              <a:t>Python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0844021" y="8169808"/>
            <a:ext cx="4721860" cy="533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Introduction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400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Python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04289" y="1871294"/>
            <a:ext cx="4176395" cy="43008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spc="-75" dirty="0">
                <a:solidFill>
                  <a:srgbClr val="4D5254"/>
                </a:solidFill>
                <a:latin typeface="Lucida Sans Unicode"/>
                <a:cs typeface="Lucida Sans Unicode"/>
              </a:rPr>
              <a:t>Easy</a:t>
            </a:r>
            <a:r>
              <a:rPr sz="2550" spc="-15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45" dirty="0">
                <a:solidFill>
                  <a:srgbClr val="4D5254"/>
                </a:solidFill>
                <a:latin typeface="Lucida Sans Unicode"/>
                <a:cs typeface="Lucida Sans Unicode"/>
              </a:rPr>
              <a:t>to</a:t>
            </a:r>
            <a:r>
              <a:rPr sz="2550" spc="-15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85" dirty="0">
                <a:solidFill>
                  <a:srgbClr val="4D5254"/>
                </a:solidFill>
                <a:latin typeface="Lucida Sans Unicode"/>
                <a:cs typeface="Lucida Sans Unicode"/>
              </a:rPr>
              <a:t>Learn</a:t>
            </a:r>
            <a:r>
              <a:rPr sz="2550" spc="-15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70" dirty="0">
                <a:solidFill>
                  <a:srgbClr val="4D5254"/>
                </a:solidFill>
                <a:latin typeface="Lucida Sans Unicode"/>
                <a:cs typeface="Lucida Sans Unicode"/>
              </a:rPr>
              <a:t>and</a:t>
            </a:r>
            <a:r>
              <a:rPr sz="2550" spc="-15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25" dirty="0">
                <a:solidFill>
                  <a:srgbClr val="4D5254"/>
                </a:solidFill>
                <a:latin typeface="Lucida Sans Unicode"/>
                <a:cs typeface="Lucida Sans Unicode"/>
              </a:rPr>
              <a:t>Use</a:t>
            </a:r>
            <a:endParaRPr sz="2550">
              <a:latin typeface="Lucida Sans Unicode"/>
              <a:cs typeface="Lucida Sans Unicode"/>
            </a:endParaRPr>
          </a:p>
          <a:p>
            <a:pPr marL="299085" indent="-286385">
              <a:lnSpc>
                <a:spcPct val="100000"/>
              </a:lnSpc>
              <a:spcBef>
                <a:spcPts val="306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spc="-90" dirty="0">
                <a:solidFill>
                  <a:srgbClr val="4D5254"/>
                </a:solidFill>
                <a:latin typeface="Lucida Sans Unicode"/>
                <a:cs typeface="Lucida Sans Unicode"/>
              </a:rPr>
              <a:t>Expressive</a:t>
            </a:r>
            <a:r>
              <a:rPr sz="2550" spc="-13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Lucida Sans Unicode"/>
                <a:cs typeface="Lucida Sans Unicode"/>
              </a:rPr>
              <a:t>Language</a:t>
            </a:r>
            <a:endParaRPr sz="2550">
              <a:latin typeface="Lucida Sans Unicode"/>
              <a:cs typeface="Lucida Sans Unicode"/>
            </a:endParaRPr>
          </a:p>
          <a:p>
            <a:pPr marL="299085" indent="-286385">
              <a:lnSpc>
                <a:spcPct val="100000"/>
              </a:lnSpc>
              <a:spcBef>
                <a:spcPts val="306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spc="-85" dirty="0">
                <a:solidFill>
                  <a:srgbClr val="4D5254"/>
                </a:solidFill>
                <a:latin typeface="Lucida Sans Unicode"/>
                <a:cs typeface="Lucida Sans Unicode"/>
              </a:rPr>
              <a:t>Interpreted</a:t>
            </a:r>
            <a:r>
              <a:rPr sz="2550" spc="-14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Lucida Sans Unicode"/>
                <a:cs typeface="Lucida Sans Unicode"/>
              </a:rPr>
              <a:t>Language</a:t>
            </a:r>
            <a:endParaRPr sz="2550">
              <a:latin typeface="Lucida Sans Unicode"/>
              <a:cs typeface="Lucida Sans Unicode"/>
            </a:endParaRPr>
          </a:p>
          <a:p>
            <a:pPr marL="299085" indent="-286385">
              <a:lnSpc>
                <a:spcPct val="100000"/>
              </a:lnSpc>
              <a:spcBef>
                <a:spcPts val="306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spc="-210" dirty="0">
                <a:solidFill>
                  <a:srgbClr val="4D5254"/>
                </a:solidFill>
                <a:latin typeface="Lucida Sans Unicode"/>
                <a:cs typeface="Lucida Sans Unicode"/>
              </a:rPr>
              <a:t>Cross-</a:t>
            </a:r>
            <a:r>
              <a:rPr sz="2550" spc="-90" dirty="0">
                <a:solidFill>
                  <a:srgbClr val="4D5254"/>
                </a:solidFill>
                <a:latin typeface="Lucida Sans Unicode"/>
                <a:cs typeface="Lucida Sans Unicode"/>
              </a:rPr>
              <a:t>platform</a:t>
            </a:r>
            <a:r>
              <a:rPr sz="2550" spc="-4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Lucida Sans Unicode"/>
                <a:cs typeface="Lucida Sans Unicode"/>
              </a:rPr>
              <a:t>Language</a:t>
            </a:r>
            <a:endParaRPr sz="2550">
              <a:latin typeface="Lucida Sans Unicode"/>
              <a:cs typeface="Lucida Sans Unicode"/>
            </a:endParaRPr>
          </a:p>
          <a:p>
            <a:pPr marL="299085" indent="-286385">
              <a:lnSpc>
                <a:spcPct val="100000"/>
              </a:lnSpc>
              <a:spcBef>
                <a:spcPts val="306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spc="-70" dirty="0">
                <a:solidFill>
                  <a:srgbClr val="4D5254"/>
                </a:solidFill>
                <a:latin typeface="Lucida Sans Unicode"/>
                <a:cs typeface="Lucida Sans Unicode"/>
              </a:rPr>
              <a:t>Free</a:t>
            </a:r>
            <a:r>
              <a:rPr sz="2550" spc="-16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70" dirty="0">
                <a:solidFill>
                  <a:srgbClr val="4D5254"/>
                </a:solidFill>
                <a:latin typeface="Lucida Sans Unicode"/>
                <a:cs typeface="Lucida Sans Unicode"/>
              </a:rPr>
              <a:t>and</a:t>
            </a:r>
            <a:r>
              <a:rPr sz="2550" spc="-15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80" dirty="0">
                <a:solidFill>
                  <a:srgbClr val="4D5254"/>
                </a:solidFill>
                <a:latin typeface="Lucida Sans Unicode"/>
                <a:cs typeface="Lucida Sans Unicode"/>
              </a:rPr>
              <a:t>Open</a:t>
            </a:r>
            <a:r>
              <a:rPr sz="2550" spc="-12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Lucida Sans Unicode"/>
                <a:cs typeface="Lucida Sans Unicode"/>
              </a:rPr>
              <a:t>Source</a:t>
            </a:r>
            <a:endParaRPr sz="2550">
              <a:latin typeface="Lucida Sans Unicode"/>
              <a:cs typeface="Lucida Sans Unicode"/>
            </a:endParaRPr>
          </a:p>
          <a:p>
            <a:pPr marL="299085" indent="-286385">
              <a:lnSpc>
                <a:spcPct val="100000"/>
              </a:lnSpc>
              <a:spcBef>
                <a:spcPts val="306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spc="-190" dirty="0">
                <a:solidFill>
                  <a:srgbClr val="4D5254"/>
                </a:solidFill>
                <a:latin typeface="Lucida Sans Unicode"/>
                <a:cs typeface="Lucida Sans Unicode"/>
              </a:rPr>
              <a:t>Object-</a:t>
            </a:r>
            <a:r>
              <a:rPr sz="2550" spc="-85" dirty="0">
                <a:solidFill>
                  <a:srgbClr val="4D5254"/>
                </a:solidFill>
                <a:latin typeface="Lucida Sans Unicode"/>
                <a:cs typeface="Lucida Sans Unicode"/>
              </a:rPr>
              <a:t>Oriented</a:t>
            </a:r>
            <a:r>
              <a:rPr sz="2550" spc="-10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60" dirty="0">
                <a:solidFill>
                  <a:srgbClr val="4D5254"/>
                </a:solidFill>
                <a:latin typeface="Lucida Sans Unicode"/>
                <a:cs typeface="Lucida Sans Unicode"/>
              </a:rPr>
              <a:t>Language</a:t>
            </a:r>
            <a:endParaRPr sz="255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400925" y="1841372"/>
            <a:ext cx="5820410" cy="196786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spc="-90" dirty="0">
                <a:solidFill>
                  <a:srgbClr val="4D5254"/>
                </a:solidFill>
                <a:latin typeface="Lucida Sans Unicode"/>
                <a:cs typeface="Lucida Sans Unicode"/>
              </a:rPr>
              <a:t>Extensible</a:t>
            </a:r>
            <a:r>
              <a:rPr sz="2550" spc="-13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80" dirty="0">
                <a:solidFill>
                  <a:srgbClr val="4D5254"/>
                </a:solidFill>
                <a:latin typeface="Lucida Sans Unicode"/>
                <a:cs typeface="Lucida Sans Unicode"/>
              </a:rPr>
              <a:t>(jython,</a:t>
            </a:r>
            <a:r>
              <a:rPr sz="2550" spc="-14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80" dirty="0">
                <a:solidFill>
                  <a:srgbClr val="4D5254"/>
                </a:solidFill>
                <a:latin typeface="Lucida Sans Unicode"/>
                <a:cs typeface="Lucida Sans Unicode"/>
              </a:rPr>
              <a:t>cython,</a:t>
            </a:r>
            <a:r>
              <a:rPr sz="2550" spc="-16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60" dirty="0">
                <a:solidFill>
                  <a:srgbClr val="4D5254"/>
                </a:solidFill>
                <a:latin typeface="Lucida Sans Unicode"/>
                <a:cs typeface="Lucida Sans Unicode"/>
              </a:rPr>
              <a:t>ironython)</a:t>
            </a:r>
            <a:endParaRPr sz="2550">
              <a:latin typeface="Lucida Sans Unicode"/>
              <a:cs typeface="Lucida Sans Unicode"/>
            </a:endParaRPr>
          </a:p>
          <a:p>
            <a:pPr marL="299085" indent="-286385">
              <a:lnSpc>
                <a:spcPct val="100000"/>
              </a:lnSpc>
              <a:spcBef>
                <a:spcPts val="306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spc="-80" dirty="0">
                <a:solidFill>
                  <a:srgbClr val="4D5254"/>
                </a:solidFill>
                <a:latin typeface="Lucida Sans Unicode"/>
                <a:cs typeface="Lucida Sans Unicode"/>
              </a:rPr>
              <a:t>Large</a:t>
            </a:r>
            <a:r>
              <a:rPr sz="2550" spc="-14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85" dirty="0">
                <a:solidFill>
                  <a:srgbClr val="4D5254"/>
                </a:solidFill>
                <a:latin typeface="Lucida Sans Unicode"/>
                <a:cs typeface="Lucida Sans Unicode"/>
              </a:rPr>
              <a:t>Standard</a:t>
            </a:r>
            <a:r>
              <a:rPr sz="2550" spc="-15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Lucida Sans Unicode"/>
                <a:cs typeface="Lucida Sans Unicode"/>
              </a:rPr>
              <a:t>Library</a:t>
            </a:r>
            <a:endParaRPr sz="2550">
              <a:latin typeface="Lucida Sans Unicode"/>
              <a:cs typeface="Lucida Sans Unicode"/>
            </a:endParaRPr>
          </a:p>
          <a:p>
            <a:pPr marL="299085" indent="-286385">
              <a:lnSpc>
                <a:spcPct val="100000"/>
              </a:lnSpc>
              <a:spcBef>
                <a:spcPts val="305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spc="-70" dirty="0">
                <a:solidFill>
                  <a:srgbClr val="4D5254"/>
                </a:solidFill>
                <a:latin typeface="Lucida Sans Unicode"/>
                <a:cs typeface="Lucida Sans Unicode"/>
              </a:rPr>
              <a:t>GUI</a:t>
            </a:r>
            <a:r>
              <a:rPr sz="2550" spc="-12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90" dirty="0">
                <a:solidFill>
                  <a:srgbClr val="4D5254"/>
                </a:solidFill>
                <a:latin typeface="Lucida Sans Unicode"/>
                <a:cs typeface="Lucida Sans Unicode"/>
              </a:rPr>
              <a:t>Programming</a:t>
            </a:r>
            <a:r>
              <a:rPr sz="2550" spc="-12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Lucida Sans Unicode"/>
                <a:cs typeface="Lucida Sans Unicode"/>
              </a:rPr>
              <a:t>Support</a:t>
            </a:r>
            <a:endParaRPr sz="255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400925" y="4173473"/>
            <a:ext cx="1833880" cy="4133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spc="-75" dirty="0">
                <a:solidFill>
                  <a:srgbClr val="4D5254"/>
                </a:solidFill>
                <a:latin typeface="Lucida Sans Unicode"/>
                <a:cs typeface="Lucida Sans Unicode"/>
              </a:rPr>
              <a:t>Integrated</a:t>
            </a:r>
            <a:endParaRPr sz="255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400925" y="4950714"/>
            <a:ext cx="2139315" cy="4133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spc="-80" dirty="0">
                <a:solidFill>
                  <a:srgbClr val="4D5254"/>
                </a:solidFill>
                <a:latin typeface="Lucida Sans Unicode"/>
                <a:cs typeface="Lucida Sans Unicode"/>
              </a:rPr>
              <a:t>Embeddable</a:t>
            </a:r>
            <a:endParaRPr sz="255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400925" y="5728208"/>
            <a:ext cx="4441190" cy="4133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spc="-80" dirty="0">
                <a:solidFill>
                  <a:srgbClr val="4D5254"/>
                </a:solidFill>
                <a:latin typeface="Lucida Sans Unicode"/>
                <a:cs typeface="Lucida Sans Unicode"/>
              </a:rPr>
              <a:t>Dynamic</a:t>
            </a:r>
            <a:r>
              <a:rPr sz="2550" spc="-170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80" dirty="0">
                <a:solidFill>
                  <a:srgbClr val="4D5254"/>
                </a:solidFill>
                <a:latin typeface="Lucida Sans Unicode"/>
                <a:cs typeface="Lucida Sans Unicode"/>
              </a:rPr>
              <a:t>Memory</a:t>
            </a:r>
            <a:r>
              <a:rPr sz="2550" spc="-155" dirty="0">
                <a:solidFill>
                  <a:srgbClr val="4D5254"/>
                </a:solidFill>
                <a:latin typeface="Lucida Sans Unicode"/>
                <a:cs typeface="Lucida Sans Unicode"/>
              </a:rPr>
              <a:t> </a:t>
            </a:r>
            <a:r>
              <a:rPr sz="2550" spc="-70" dirty="0">
                <a:solidFill>
                  <a:srgbClr val="4D5254"/>
                </a:solidFill>
                <a:latin typeface="Lucida Sans Unicode"/>
                <a:cs typeface="Lucida Sans Unicode"/>
              </a:rPr>
              <a:t>Allocation</a:t>
            </a:r>
            <a:endParaRPr sz="255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0161" y="275335"/>
            <a:ext cx="4571365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0" dirty="0">
                <a:solidFill>
                  <a:srgbClr val="000000"/>
                </a:solidFill>
                <a:latin typeface="Calibri"/>
                <a:cs typeface="Calibri"/>
              </a:rPr>
              <a:t>History</a:t>
            </a:r>
            <a:r>
              <a:rPr b="0" spc="-1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b="0" dirty="0">
                <a:solidFill>
                  <a:srgbClr val="000000"/>
                </a:solidFill>
                <a:latin typeface="Calibri"/>
                <a:cs typeface="Calibri"/>
              </a:rPr>
              <a:t>of</a:t>
            </a:r>
            <a:r>
              <a:rPr b="0" spc="-1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b="0" spc="-50" dirty="0">
                <a:solidFill>
                  <a:srgbClr val="000000"/>
                </a:solidFill>
                <a:latin typeface="Calibri"/>
                <a:cs typeface="Calibri"/>
              </a:rPr>
              <a:t>Python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1092200" indent="-287020">
              <a:lnSpc>
                <a:spcPct val="15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b="1" dirty="0">
                <a:latin typeface="Arial"/>
                <a:cs typeface="Arial"/>
              </a:rPr>
              <a:t>Python</a:t>
            </a:r>
            <a:r>
              <a:rPr b="1" spc="-20" dirty="0">
                <a:latin typeface="Arial"/>
                <a:cs typeface="Arial"/>
              </a:rPr>
              <a:t> </a:t>
            </a:r>
            <a:r>
              <a:rPr dirty="0"/>
              <a:t>was</a:t>
            </a:r>
            <a:r>
              <a:rPr spc="-65" dirty="0"/>
              <a:t> </a:t>
            </a:r>
            <a:r>
              <a:rPr dirty="0"/>
              <a:t>conceived</a:t>
            </a:r>
            <a:r>
              <a:rPr spc="-60" dirty="0"/>
              <a:t> </a:t>
            </a:r>
            <a:r>
              <a:rPr dirty="0"/>
              <a:t>in</a:t>
            </a:r>
            <a:r>
              <a:rPr spc="-65" dirty="0"/>
              <a:t> </a:t>
            </a:r>
            <a:r>
              <a:rPr dirty="0"/>
              <a:t>the</a:t>
            </a:r>
            <a:r>
              <a:rPr spc="-70" dirty="0"/>
              <a:t> </a:t>
            </a:r>
            <a:r>
              <a:rPr dirty="0"/>
              <a:t>late</a:t>
            </a:r>
            <a:r>
              <a:rPr spc="-70" dirty="0"/>
              <a:t> </a:t>
            </a:r>
            <a:r>
              <a:rPr dirty="0"/>
              <a:t>1980s</a:t>
            </a:r>
            <a:r>
              <a:rPr spc="-60" dirty="0"/>
              <a:t> </a:t>
            </a:r>
            <a:r>
              <a:rPr dirty="0"/>
              <a:t>by</a:t>
            </a:r>
            <a:r>
              <a:rPr spc="-65" dirty="0"/>
              <a:t> </a:t>
            </a:r>
            <a:r>
              <a:rPr dirty="0"/>
              <a:t>Guido</a:t>
            </a:r>
            <a:r>
              <a:rPr spc="-70" dirty="0"/>
              <a:t> </a:t>
            </a:r>
            <a:r>
              <a:rPr spc="-25" dirty="0"/>
              <a:t>van </a:t>
            </a:r>
            <a:r>
              <a:rPr spc="-10" dirty="0"/>
              <a:t>Rossum.</a:t>
            </a:r>
          </a:p>
          <a:p>
            <a:pPr marL="299085" marR="5080" indent="-287020">
              <a:lnSpc>
                <a:spcPts val="5040"/>
              </a:lnSpc>
              <a:spcBef>
                <a:spcPts val="245"/>
              </a:spcBef>
              <a:buChar char="•"/>
              <a:tabLst>
                <a:tab pos="299085" algn="l"/>
              </a:tabLst>
            </a:pPr>
            <a:r>
              <a:rPr dirty="0"/>
              <a:t>ABC</a:t>
            </a:r>
            <a:r>
              <a:rPr spc="-60" dirty="0"/>
              <a:t> </a:t>
            </a:r>
            <a:r>
              <a:rPr dirty="0"/>
              <a:t>language</a:t>
            </a:r>
            <a:r>
              <a:rPr spc="-55" dirty="0"/>
              <a:t> </a:t>
            </a:r>
            <a:r>
              <a:rPr dirty="0"/>
              <a:t>(itself</a:t>
            </a:r>
            <a:r>
              <a:rPr spc="-65" dirty="0"/>
              <a:t> </a:t>
            </a:r>
            <a:r>
              <a:rPr dirty="0"/>
              <a:t>inspired</a:t>
            </a:r>
            <a:r>
              <a:rPr spc="-70" dirty="0"/>
              <a:t> </a:t>
            </a:r>
            <a:r>
              <a:rPr dirty="0"/>
              <a:t>by</a:t>
            </a:r>
            <a:r>
              <a:rPr spc="-60" dirty="0"/>
              <a:t> </a:t>
            </a:r>
            <a:r>
              <a:rPr dirty="0"/>
              <a:t>SETL),</a:t>
            </a:r>
            <a:r>
              <a:rPr spc="-60" dirty="0"/>
              <a:t> </a:t>
            </a:r>
            <a:r>
              <a:rPr dirty="0"/>
              <a:t>capable</a:t>
            </a:r>
            <a:r>
              <a:rPr spc="-50" dirty="0"/>
              <a:t> </a:t>
            </a:r>
            <a:r>
              <a:rPr dirty="0"/>
              <a:t>of</a:t>
            </a:r>
            <a:r>
              <a:rPr spc="-70" dirty="0"/>
              <a:t> </a:t>
            </a:r>
            <a:r>
              <a:rPr spc="-10" dirty="0"/>
              <a:t>exception </a:t>
            </a:r>
            <a:r>
              <a:rPr dirty="0"/>
              <a:t>handling</a:t>
            </a:r>
            <a:r>
              <a:rPr spc="-110" dirty="0"/>
              <a:t> </a:t>
            </a:r>
            <a:r>
              <a:rPr dirty="0"/>
              <a:t>and</a:t>
            </a:r>
            <a:r>
              <a:rPr spc="-100" dirty="0"/>
              <a:t> </a:t>
            </a:r>
            <a:r>
              <a:rPr dirty="0"/>
              <a:t>interfacing</a:t>
            </a:r>
            <a:r>
              <a:rPr spc="-85" dirty="0"/>
              <a:t> </a:t>
            </a:r>
            <a:r>
              <a:rPr dirty="0"/>
              <a:t>with</a:t>
            </a:r>
            <a:r>
              <a:rPr spc="-90" dirty="0"/>
              <a:t> </a:t>
            </a:r>
            <a:r>
              <a:rPr dirty="0"/>
              <a:t>the</a:t>
            </a:r>
            <a:r>
              <a:rPr spc="-195" dirty="0"/>
              <a:t> </a:t>
            </a:r>
            <a:r>
              <a:rPr dirty="0"/>
              <a:t>Amoeba</a:t>
            </a:r>
            <a:r>
              <a:rPr spc="-75" dirty="0"/>
              <a:t> </a:t>
            </a:r>
            <a:r>
              <a:rPr dirty="0"/>
              <a:t>operating</a:t>
            </a:r>
            <a:r>
              <a:rPr spc="-80" dirty="0"/>
              <a:t> </a:t>
            </a:r>
            <a:r>
              <a:rPr spc="-10" dirty="0"/>
              <a:t>system.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0895" y="1638300"/>
            <a:ext cx="4610100" cy="46101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7119" y="909657"/>
            <a:ext cx="13627560" cy="670424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hlinkClick r:id="rId2"/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3287" y="1965166"/>
            <a:ext cx="14959003" cy="393342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545</Words>
  <Application>Microsoft Office PowerPoint</Application>
  <PresentationFormat>Custom</PresentationFormat>
  <Paragraphs>154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Arial</vt:lpstr>
      <vt:lpstr>Arial MT</vt:lpstr>
      <vt:lpstr>Calibri</vt:lpstr>
      <vt:lpstr>Courier New</vt:lpstr>
      <vt:lpstr>Lucida Sans Unicode</vt:lpstr>
      <vt:lpstr>Tahoma</vt:lpstr>
      <vt:lpstr>Times New Roman</vt:lpstr>
      <vt:lpstr>Trebuchet MS</vt:lpstr>
      <vt:lpstr>Verdana</vt:lpstr>
      <vt:lpstr>Office Theme</vt:lpstr>
      <vt:lpstr>Introduction to Python </vt:lpstr>
      <vt:lpstr>How you will learn</vt:lpstr>
      <vt:lpstr>How you will learn</vt:lpstr>
      <vt:lpstr>Introduction </vt:lpstr>
      <vt:lpstr>Python</vt:lpstr>
      <vt:lpstr>Feature of Python</vt:lpstr>
      <vt:lpstr>History of Python</vt:lpstr>
      <vt:lpstr>PowerPoint Presentation</vt:lpstr>
      <vt:lpstr>PowerPoint Presentation</vt:lpstr>
      <vt:lpstr>Who-Use-Python</vt:lpstr>
      <vt:lpstr>Where we Use Python</vt:lpstr>
      <vt:lpstr>PowerPoint Presentation</vt:lpstr>
      <vt:lpstr>PowerPoint Presentation</vt:lpstr>
      <vt:lpstr>Editor</vt:lpstr>
      <vt:lpstr>Python Script</vt:lpstr>
      <vt:lpstr>Top Python IDLE</vt:lpstr>
      <vt:lpstr>PowerPoint Presentation</vt:lpstr>
      <vt:lpstr>Python Script Spyder</vt:lpstr>
      <vt:lpstr>Let's practice!</vt:lpstr>
      <vt:lpstr>Variables and Types</vt:lpstr>
      <vt:lpstr>Variable</vt:lpstr>
      <vt:lpstr>Calculate BMI</vt:lpstr>
      <vt:lpstr>Reproducibility</vt:lpstr>
      <vt:lpstr>Reproducibility</vt:lpstr>
      <vt:lpstr>Python Types</vt:lpstr>
      <vt:lpstr>Python Types(2)</vt:lpstr>
      <vt:lpstr>Python Types(3)</vt:lpstr>
      <vt:lpstr>Let's practice!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Hello Python!</dc:title>
  <dc:creator>REDDY PRASADE</dc:creator>
  <cp:lastModifiedBy>Admin</cp:lastModifiedBy>
  <cp:revision>5</cp:revision>
  <dcterms:created xsi:type="dcterms:W3CDTF">2025-07-01T16:07:26Z</dcterms:created>
  <dcterms:modified xsi:type="dcterms:W3CDTF">2025-07-04T18:58:25Z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2020-09-15T00:00:00Z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2025-07-01T00:00:00Z</vt:filetime>
  </property>
  <property fmtid="{D5CDD505-2E9C-101B-9397-08002B2CF9AE}" pid="5" name="Producer">
    <vt:lpwstr>Microsoft® PowerPoint® 2019</vt:lpwstr>
  </property>
</Properties>
</file>