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30599-16F7-42ED-8373-2C21D0025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75D278-C7A6-4433-AFED-AF50B9B3F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E80BAF-B546-4320-A5CB-E6B4DFF2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63824-BC65-4E95-A221-A8C4567F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CAD52-FE60-49DB-ACD0-3D041FA5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85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7310D-7A2B-46ED-B7A5-70A8861A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B8E8FC-E903-4AE7-81A4-FB4129DE3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FF771-7FCD-4A68-8969-0D27F0A8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549ED-9EFA-4862-B4D1-D393042F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E82119-56A1-4E00-92E9-B395872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8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54E2CB-4A1F-407F-B648-2217C1633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F020F3-EFA0-484A-99B3-4C9ADB63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6E2381-9450-4CB4-9679-89A1DE4F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D7E2C7-57C3-4B43-8917-EAFDCF42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E279A5-8B12-420D-A151-73BCB472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15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0365E-D19F-4E1A-9D70-1F19379A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B5A4CE-71A0-422F-8195-50CFC817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42BA07-C689-4261-96CF-808F5806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7BCB31-F6D5-4733-B5BD-DEC289CB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AB79A8-4E87-47BA-A1C9-720CD42C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5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A49F7-DF45-45E3-89EB-1710B132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B2DFD6-282F-43E8-BFD2-04DB0BFAE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7D6DB-8A94-4787-B52A-251D6303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D695B0-4A6F-4055-872E-E181B843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DFA97-B3FE-4189-BB58-F9DF0058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73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AC74D-1DB2-4E2F-AEF7-C56ADB73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D21D8B-81FB-4CD0-8CA8-DF7447444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6139E3-5808-4DBD-8CE2-6F306D43D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2DD906-769F-4B83-A7E7-636B4178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978AFF-1225-4C71-A774-537B6D49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4C785B-5C59-40FE-B661-E06B6AA6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77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03BFC-1DE9-405F-B312-174B29BF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4AA87F-80FC-42F6-9BC0-CDC91850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E6D491-1399-42B5-B610-FD28EDDED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D197AB-EF7C-4EDE-A138-12551A8BB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AF1FFC-A1E6-49CF-8FA1-D08B22C20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1F58D4-FD9A-405B-9F1C-D32643E1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8A4F00-DF30-4C81-A747-244561C4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F869CD-8890-4256-920E-E84DB656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31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F7B54-20BC-476F-BDBC-E930DEEB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34BB64-60B7-4257-BFCD-37424F39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AFA623-5339-45BC-B510-D5C3EC9C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85E986-1E39-4C8F-95F4-107FC969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8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561869-98AD-4325-9D4E-E5D34B6F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FE5841-67B7-440E-B82B-76CECCB9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83DEAE-7AF9-4F2E-B2E3-10140AD2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C95BF-577F-4E57-83CE-1A1FBE69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4BFF72-8FAA-4F7A-ABC6-D69C7067D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BC70BE-0202-4644-8610-2DC6D376E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800C34-C260-43EC-8F5E-65C264B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70E55C-9C8A-4738-92FB-319F5CFD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839789-063C-4807-A38E-CCB3C700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8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D1DA8-5F32-45A3-BBBB-314544F4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E7DF4D-8ED9-4E5E-AE08-4EB2575E5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5374E9-F8BA-483C-9EE4-4216D626A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F193C2-AA4B-4364-A2C1-33F9A0A4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C6441D-6CB0-42FC-92D3-C80769D0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6924A2-EBE4-47A4-B386-DBDAE72E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20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50A8EC-B246-47B0-B2FB-C894D693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B747A5-6AD9-4F16-AFFD-859331CC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898376-29C8-46ED-964D-349C8F7DE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3EE-91B9-4AD3-B42E-AC9E7C8A6061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E15616-C905-4F02-91CE-2674CDE85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F76302-7E92-49AF-B49F-DBAB09404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7036C-1458-4123-8DEC-1857BF312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0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6FC93-600B-4B94-AA94-B43BCD215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1" y="583096"/>
            <a:ext cx="9462053" cy="446598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Concept of Scaling and Supervised Data &amp; Unsupervised  Data Analysis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Compiled </a:t>
            </a:r>
            <a:br>
              <a:rPr lang="en-US" sz="4800" dirty="0"/>
            </a:br>
            <a:r>
              <a:rPr lang="en-US" sz="4800" dirty="0"/>
              <a:t>By</a:t>
            </a:r>
            <a:br>
              <a:rPr lang="en-US" sz="4800" dirty="0"/>
            </a:br>
            <a:r>
              <a:rPr lang="en-US" sz="4800" dirty="0"/>
              <a:t>  </a:t>
            </a:r>
            <a:r>
              <a:rPr lang="en-US" sz="4800" dirty="0" smtClean="0"/>
              <a:t>Prof. </a:t>
            </a:r>
            <a:r>
              <a:rPr lang="en-US" sz="4800" dirty="0"/>
              <a:t>Gautam Bandyopadhyay</a:t>
            </a:r>
            <a:br>
              <a:rPr lang="en-US" sz="4800" dirty="0"/>
            </a:br>
            <a:r>
              <a:rPr lang="en-US" sz="4800" dirty="0"/>
              <a:t>   NIT Durgapur</a:t>
            </a:r>
          </a:p>
        </p:txBody>
      </p:sp>
    </p:spTree>
    <p:extLst>
      <p:ext uri="{BB962C8B-B14F-4D97-AF65-F5344CB8AC3E}">
        <p14:creationId xmlns:p14="http://schemas.microsoft.com/office/powerpoint/2010/main" xmlns="" val="173252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80E79D-91B7-40FC-A059-689507E4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8" b="850"/>
          <a:stretch/>
        </p:blipFill>
        <p:spPr>
          <a:xfrm>
            <a:off x="402120" y="694016"/>
            <a:ext cx="4646958" cy="576310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xmlns="" id="{30839334-6914-4B9B-82EE-82DC91A56055}"/>
              </a:ext>
            </a:extLst>
          </p:cNvPr>
          <p:cNvSpPr/>
          <p:nvPr/>
        </p:nvSpPr>
        <p:spPr>
          <a:xfrm>
            <a:off x="5963478" y="1139687"/>
            <a:ext cx="4518992" cy="3101009"/>
          </a:xfrm>
          <a:prstGeom prst="leftArrow">
            <a:avLst>
              <a:gd name="adj1" fmla="val 89316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333235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567B80-FC46-4D49-8E9F-3C69B50A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13" y="421791"/>
            <a:ext cx="5457825" cy="58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A94442-FBD2-4D1C-9C21-35444B06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1038225"/>
            <a:ext cx="8924925" cy="56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11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C099CE-A3C6-44A3-813F-0164830C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0" y="1119601"/>
            <a:ext cx="11440004" cy="48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00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3B2D10-7836-4589-A236-6E96A088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3" y="175591"/>
            <a:ext cx="9660834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13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F0E811-5CBE-40D0-82BC-31F51452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68" y="1686545"/>
            <a:ext cx="10651864" cy="24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26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CAFE34-AF96-4537-A1FF-8082AB1F00BE}"/>
              </a:ext>
            </a:extLst>
          </p:cNvPr>
          <p:cNvSpPr txBox="1"/>
          <p:nvPr/>
        </p:nvSpPr>
        <p:spPr>
          <a:xfrm>
            <a:off x="3843131" y="2480219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25829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DDE185-0E0E-4326-9E3F-3281DF08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2" y="0"/>
            <a:ext cx="10963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20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CD680B-21CD-4F45-82E3-564BC7055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30" y="274219"/>
            <a:ext cx="8388939" cy="63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FA887B-A581-4BF4-8F85-D84A84227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" y="1129873"/>
            <a:ext cx="11622157" cy="48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64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5F8F26-49FA-4539-899B-B8F7AB1A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10" y="430695"/>
            <a:ext cx="8031215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82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99D9C5-B9BA-4305-9214-91D32AC2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40" y="255104"/>
            <a:ext cx="92551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9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B85176-B880-4AD4-B249-34F23487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35" y="2213113"/>
            <a:ext cx="10039889" cy="18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93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ADAF98-F115-4E19-B2AE-B5A32ED9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31" y="110345"/>
            <a:ext cx="9475178" cy="66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44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A72265E-7A96-47E6-8687-2FC968629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0427987"/>
              </p:ext>
            </p:extLst>
          </p:nvPr>
        </p:nvGraphicFramePr>
        <p:xfrm>
          <a:off x="1371600" y="632791"/>
          <a:ext cx="9879497" cy="55924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99623">
                  <a:extLst>
                    <a:ext uri="{9D8B030D-6E8A-4147-A177-3AD203B41FA5}">
                      <a16:colId xmlns:a16="http://schemas.microsoft.com/office/drawing/2014/main" xmlns="" val="2190108504"/>
                    </a:ext>
                  </a:extLst>
                </a:gridCol>
                <a:gridCol w="1748916">
                  <a:extLst>
                    <a:ext uri="{9D8B030D-6E8A-4147-A177-3AD203B41FA5}">
                      <a16:colId xmlns:a16="http://schemas.microsoft.com/office/drawing/2014/main" xmlns="" val="1837465480"/>
                    </a:ext>
                  </a:extLst>
                </a:gridCol>
                <a:gridCol w="3146419">
                  <a:extLst>
                    <a:ext uri="{9D8B030D-6E8A-4147-A177-3AD203B41FA5}">
                      <a16:colId xmlns:a16="http://schemas.microsoft.com/office/drawing/2014/main" xmlns="" val="3287903320"/>
                    </a:ext>
                  </a:extLst>
                </a:gridCol>
                <a:gridCol w="2684539">
                  <a:extLst>
                    <a:ext uri="{9D8B030D-6E8A-4147-A177-3AD203B41FA5}">
                      <a16:colId xmlns:a16="http://schemas.microsoft.com/office/drawing/2014/main" xmlns="" val="279392669"/>
                    </a:ext>
                  </a:extLst>
                </a:gridCol>
              </a:tblGrid>
              <a:tr h="81027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 dirty="0">
                          <a:effectLst/>
                        </a:rPr>
                        <a:t>Bi-variate Analysis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46166988"/>
                  </a:ext>
                </a:extLst>
              </a:tr>
              <a:tr h="85079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Dependent Variable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8688260"/>
                  </a:ext>
                </a:extLst>
              </a:tr>
              <a:tr h="9981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Independent Variable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Metric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Non-Metric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0130415"/>
                  </a:ext>
                </a:extLst>
              </a:tr>
              <a:tr h="1466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Metric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Regression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Linear Discriminant Analysis Binary Regression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80306005"/>
                  </a:ext>
                </a:extLst>
              </a:tr>
              <a:tr h="1466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Non-Metric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Hypo testing/ Reg with Dummy Var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Cross-tab / Chi </a:t>
                      </a:r>
                      <a:r>
                        <a:rPr lang="en-US" sz="2400" u="none" strike="noStrike" dirty="0" err="1">
                          <a:effectLst/>
                        </a:rPr>
                        <a:t>sq</a:t>
                      </a:r>
                      <a:r>
                        <a:rPr lang="en-US" sz="2400" u="none" strike="noStrike" dirty="0">
                          <a:effectLst/>
                        </a:rPr>
                        <a:t> test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6979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472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41</Words>
  <Application>Microsoft Office PowerPoint</Application>
  <PresentationFormat>Custom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Concept of Scaling and Supervised Data &amp; Unsupervised  Data Analysis  Compiled  By   Prof. Gautam Bandyopadhyay    NIT Durgapur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Scaling an Supervised Data &amp; Unsupervised Analysis  Compiled  By   Dr Gautam Bandyopadhyay    NIT Durgapur</dc:title>
  <dc:creator>Sayan Gupta</dc:creator>
  <cp:lastModifiedBy>Gautam Bandyopadhyay</cp:lastModifiedBy>
  <cp:revision>11</cp:revision>
  <dcterms:created xsi:type="dcterms:W3CDTF">2020-08-05T13:13:47Z</dcterms:created>
  <dcterms:modified xsi:type="dcterms:W3CDTF">2022-11-04T16:27:03Z</dcterms:modified>
</cp:coreProperties>
</file>