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4175-E23A-4B20-8603-823D59BDBA5D}" type="datetimeFigureOut">
              <a:rPr lang="en-US" smtClean="0"/>
              <a:t>9/11/2021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E1BF-FFED-4475-95A1-0AA625E54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58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4175-E23A-4B20-8603-823D59BDBA5D}" type="datetimeFigureOut">
              <a:rPr lang="en-US" smtClean="0"/>
              <a:t>9/11/2021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E1BF-FFED-4475-95A1-0AA625E54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41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4175-E23A-4B20-8603-823D59BDBA5D}" type="datetimeFigureOut">
              <a:rPr lang="en-US" smtClean="0"/>
              <a:t>9/11/2021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E1BF-FFED-4475-95A1-0AA625E54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582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4175-E23A-4B20-8603-823D59BDBA5D}" type="datetimeFigureOut">
              <a:rPr lang="en-US" smtClean="0"/>
              <a:t>9/11/2021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E1BF-FFED-4475-95A1-0AA625E54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09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4175-E23A-4B20-8603-823D59BDBA5D}" type="datetimeFigureOut">
              <a:rPr lang="en-US" smtClean="0"/>
              <a:t>9/11/2021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E1BF-FFED-4475-95A1-0AA625E54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278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4175-E23A-4B20-8603-823D59BDBA5D}" type="datetimeFigureOut">
              <a:rPr lang="en-US" smtClean="0"/>
              <a:t>9/11/2021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E1BF-FFED-4475-95A1-0AA625E54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755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4175-E23A-4B20-8603-823D59BDBA5D}" type="datetimeFigureOut">
              <a:rPr lang="en-US" smtClean="0"/>
              <a:t>9/11/2021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E1BF-FFED-4475-95A1-0AA625E54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0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4175-E23A-4B20-8603-823D59BDBA5D}" type="datetimeFigureOut">
              <a:rPr lang="en-US" smtClean="0"/>
              <a:t>9/11/2021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E1BF-FFED-4475-95A1-0AA625E54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1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4175-E23A-4B20-8603-823D59BDBA5D}" type="datetimeFigureOut">
              <a:rPr lang="en-US" smtClean="0"/>
              <a:t>9/11/2021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E1BF-FFED-4475-95A1-0AA625E54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35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4175-E23A-4B20-8603-823D59BDBA5D}" type="datetimeFigureOut">
              <a:rPr lang="en-US" smtClean="0"/>
              <a:t>9/11/2021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E1BF-FFED-4475-95A1-0AA625E54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51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4175-E23A-4B20-8603-823D59BDBA5D}" type="datetimeFigureOut">
              <a:rPr lang="en-US" smtClean="0"/>
              <a:t>9/11/2021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E1BF-FFED-4475-95A1-0AA625E54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64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64175-E23A-4B20-8603-823D59BDBA5D}" type="datetimeFigureOut">
              <a:rPr lang="en-US" smtClean="0"/>
              <a:t>9/11/2021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CE1BF-FFED-4475-95A1-0AA625E54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182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91298"/>
            <a:ext cx="9144000" cy="2387600"/>
          </a:xfrm>
        </p:spPr>
        <p:txBody>
          <a:bodyPr/>
          <a:lstStyle/>
          <a:p>
            <a:r>
              <a:rPr lang="en-US" dirty="0" smtClean="0"/>
              <a:t>Download SPSS &amp; AMOS trail Version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Compiled by </a:t>
            </a:r>
            <a:br>
              <a:rPr lang="en-US" dirty="0" smtClean="0"/>
            </a:br>
            <a:r>
              <a:rPr lang="en-US" dirty="0" smtClean="0"/>
              <a:t>Dr. </a:t>
            </a:r>
            <a:r>
              <a:rPr lang="en-US" dirty="0" err="1" smtClean="0"/>
              <a:t>Gautam</a:t>
            </a:r>
            <a:r>
              <a:rPr lang="en-US" dirty="0" smtClean="0"/>
              <a:t> </a:t>
            </a:r>
            <a:r>
              <a:rPr lang="en-US" dirty="0" err="1" smtClean="0"/>
              <a:t>Bandyopadhyay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787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304" y="331295"/>
            <a:ext cx="11153775" cy="252781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645" y="3387142"/>
            <a:ext cx="10868696" cy="32550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76541" y="1056068"/>
            <a:ext cx="2163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18339" y="5535770"/>
            <a:ext cx="2163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Click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836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854" y="1507700"/>
            <a:ext cx="5249819" cy="522795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3854" y="321972"/>
            <a:ext cx="100536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After the last step </a:t>
            </a:r>
          </a:p>
          <a:p>
            <a:r>
              <a:rPr lang="en-US" b="1" dirty="0" smtClean="0"/>
              <a:t>A new page will open and you have give the appropriate state name and phone no and the appropriate radio button and check box as shown in the figure below: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8362" y="1507700"/>
            <a:ext cx="5609843" cy="475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012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788" y="594640"/>
            <a:ext cx="5705475" cy="49303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0367" y="712229"/>
            <a:ext cx="6185013" cy="32956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8794" y="5525036"/>
            <a:ext cx="6606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clicking on “ Download for Windows 64-bit”, your download will start automatically.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3666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62895" y="1751527"/>
            <a:ext cx="8023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Download “AMOS” trail Version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0712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853"/>
            <a:ext cx="12192000" cy="33055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3960" y="3558011"/>
            <a:ext cx="9028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Amos type “Amos”.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</a:t>
            </a:r>
            <a:r>
              <a:rPr lang="en-US" dirty="0" smtClean="0"/>
              <a:t>earch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50" y="4341954"/>
            <a:ext cx="5924550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052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852" y="346924"/>
            <a:ext cx="9756215" cy="22803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3852" y="2794715"/>
            <a:ext cx="5815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Click on Try SPSS for free. A new Page will open ,shown below: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852" y="3441046"/>
            <a:ext cx="9517487" cy="3203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314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696" y="270348"/>
            <a:ext cx="6930110" cy="32474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696" y="3698074"/>
            <a:ext cx="7625569" cy="28948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06873" y="618186"/>
            <a:ext cx="32325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Choose the appropriate check box and radio button.</a:t>
            </a:r>
          </a:p>
          <a:p>
            <a:r>
              <a:rPr lang="en-US" b="1" dirty="0" smtClean="0"/>
              <a:t>Then click on “I confirm”.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299294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631"/>
            <a:ext cx="12192000" cy="36276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84451"/>
            <a:ext cx="10225825" cy="2073549"/>
          </a:xfrm>
          <a:prstGeom prst="rect">
            <a:avLst/>
          </a:prstGeom>
        </p:spPr>
      </p:pic>
      <p:sp>
        <p:nvSpPr>
          <p:cNvPr id="4" name="Down Arrow 3"/>
          <p:cNvSpPr/>
          <p:nvPr/>
        </p:nvSpPr>
        <p:spPr>
          <a:xfrm>
            <a:off x="4262907" y="3799269"/>
            <a:ext cx="386366" cy="5537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69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038" y="383214"/>
            <a:ext cx="9705975" cy="34385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611" y="4185634"/>
            <a:ext cx="8693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clicking on “Download” , your Amos software will start download automatically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238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 the Steps 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870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110" y="2902263"/>
            <a:ext cx="10515600" cy="1325563"/>
          </a:xfrm>
        </p:spPr>
        <p:txBody>
          <a:bodyPr/>
          <a:lstStyle/>
          <a:p>
            <a:r>
              <a:rPr lang="en-US" dirty="0" smtClean="0"/>
              <a:t>SPSS Download (Trail Version)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30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388" y="604164"/>
            <a:ext cx="54160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Go to the Website:</a:t>
            </a:r>
          </a:p>
          <a:p>
            <a:r>
              <a:rPr lang="en-US" dirty="0" smtClean="0"/>
              <a:t>https://www.ibm.com/analytics/spss-statistics-software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468" y="1481807"/>
            <a:ext cx="11560036" cy="4815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065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179" y="1285942"/>
            <a:ext cx="3265666" cy="4599725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>
            <a:off x="4430332" y="2627290"/>
            <a:ext cx="978795" cy="7856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0493" y="1285942"/>
            <a:ext cx="6112106" cy="459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237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83" y="700577"/>
            <a:ext cx="11649407" cy="555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875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838" y="775347"/>
            <a:ext cx="5238684" cy="58701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1855" y="775346"/>
            <a:ext cx="6212313" cy="5354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820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378" y="910374"/>
            <a:ext cx="5299053" cy="38161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4401" y="680635"/>
            <a:ext cx="6753225" cy="498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767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912" y="1163423"/>
            <a:ext cx="10652090" cy="4786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697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137</Words>
  <Application>Microsoft Office PowerPoint</Application>
  <PresentationFormat>Widescreen</PresentationFormat>
  <Paragraphs>18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Download SPSS &amp; AMOS trail Version</vt:lpstr>
      <vt:lpstr>Follow the Steps :</vt:lpstr>
      <vt:lpstr>SPSS Download (Trail Version)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Sayan Gupta</dc:creator>
  <cp:lastModifiedBy>Sayan Gupta</cp:lastModifiedBy>
  <cp:revision>8</cp:revision>
  <dcterms:created xsi:type="dcterms:W3CDTF">2021-09-11T14:40:26Z</dcterms:created>
  <dcterms:modified xsi:type="dcterms:W3CDTF">2021-09-11T17:06:51Z</dcterms:modified>
</cp:coreProperties>
</file>