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5" r:id="rId3"/>
    <p:sldId id="433" r:id="rId4"/>
    <p:sldId id="434" r:id="rId5"/>
    <p:sldId id="435" r:id="rId6"/>
    <p:sldId id="436" r:id="rId7"/>
    <p:sldId id="437" r:id="rId8"/>
    <p:sldId id="438" r:id="rId9"/>
    <p:sldId id="477" r:id="rId10"/>
    <p:sldId id="439" r:id="rId11"/>
    <p:sldId id="475" r:id="rId12"/>
    <p:sldId id="440" r:id="rId13"/>
    <p:sldId id="441" r:id="rId14"/>
    <p:sldId id="476" r:id="rId15"/>
    <p:sldId id="442" r:id="rId16"/>
    <p:sldId id="443" r:id="rId17"/>
    <p:sldId id="444" r:id="rId18"/>
    <p:sldId id="445" r:id="rId19"/>
    <p:sldId id="446" r:id="rId20"/>
    <p:sldId id="447" r:id="rId21"/>
    <p:sldId id="448" r:id="rId22"/>
    <p:sldId id="449" r:id="rId23"/>
    <p:sldId id="478" r:id="rId24"/>
    <p:sldId id="450" r:id="rId25"/>
    <p:sldId id="479" r:id="rId26"/>
    <p:sldId id="451" r:id="rId27"/>
    <p:sldId id="452" r:id="rId28"/>
    <p:sldId id="453" r:id="rId29"/>
    <p:sldId id="454" r:id="rId30"/>
    <p:sldId id="455" r:id="rId31"/>
    <p:sldId id="456" r:id="rId32"/>
    <p:sldId id="457" r:id="rId33"/>
    <p:sldId id="458" r:id="rId34"/>
    <p:sldId id="459" r:id="rId35"/>
    <p:sldId id="460" r:id="rId36"/>
    <p:sldId id="461" r:id="rId37"/>
    <p:sldId id="462" r:id="rId38"/>
    <p:sldId id="463" r:id="rId39"/>
    <p:sldId id="303"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Sekhar Dantu" userId="4218edbc7ffe59d5" providerId="LiveId" clId="{0C6CE469-F724-4D68-9CF8-6021D51A3EBC}"/>
    <pc:docChg chg="custSel addSld delSld modSld">
      <pc:chgData name="Indu Sekhar Dantu" userId="4218edbc7ffe59d5" providerId="LiveId" clId="{0C6CE469-F724-4D68-9CF8-6021D51A3EBC}" dt="2021-07-12T02:28:04.331" v="2357" actId="20577"/>
      <pc:docMkLst>
        <pc:docMk/>
      </pc:docMkLst>
      <pc:sldChg chg="modSp mod">
        <pc:chgData name="Indu Sekhar Dantu" userId="4218edbc7ffe59d5" providerId="LiveId" clId="{0C6CE469-F724-4D68-9CF8-6021D51A3EBC}" dt="2021-07-12T01:33:03.183" v="975" actId="255"/>
        <pc:sldMkLst>
          <pc:docMk/>
          <pc:sldMk cId="858427632" sldId="256"/>
        </pc:sldMkLst>
        <pc:spChg chg="mod">
          <ac:chgData name="Indu Sekhar Dantu" userId="4218edbc7ffe59d5" providerId="LiveId" clId="{0C6CE469-F724-4D68-9CF8-6021D51A3EBC}" dt="2021-07-12T01:33:03.183" v="975" actId="255"/>
          <ac:spMkLst>
            <pc:docMk/>
            <pc:sldMk cId="858427632" sldId="256"/>
            <ac:spMk id="2" creationId="{50BD30BA-5E5C-4607-BA76-D042EE617EE0}"/>
          </ac:spMkLst>
        </pc:spChg>
        <pc:spChg chg="mod">
          <ac:chgData name="Indu Sekhar Dantu" userId="4218edbc7ffe59d5" providerId="LiveId" clId="{0C6CE469-F724-4D68-9CF8-6021D51A3EBC}" dt="2021-07-12T01:25:16.626" v="552" actId="20577"/>
          <ac:spMkLst>
            <pc:docMk/>
            <pc:sldMk cId="858427632" sldId="256"/>
            <ac:spMk id="6" creationId="{C6D6245A-6BE2-4AF4-BB2D-5627D2818914}"/>
          </ac:spMkLst>
        </pc:spChg>
      </pc:sldChg>
      <pc:sldChg chg="del">
        <pc:chgData name="Indu Sekhar Dantu" userId="4218edbc7ffe59d5" providerId="LiveId" clId="{0C6CE469-F724-4D68-9CF8-6021D51A3EBC}" dt="2021-07-12T01:15:31.578" v="122" actId="47"/>
        <pc:sldMkLst>
          <pc:docMk/>
          <pc:sldMk cId="857472398" sldId="257"/>
        </pc:sldMkLst>
      </pc:sldChg>
      <pc:sldChg chg="del">
        <pc:chgData name="Indu Sekhar Dantu" userId="4218edbc7ffe59d5" providerId="LiveId" clId="{0C6CE469-F724-4D68-9CF8-6021D51A3EBC}" dt="2021-07-12T01:15:32.463" v="123" actId="47"/>
        <pc:sldMkLst>
          <pc:docMk/>
          <pc:sldMk cId="3720603358" sldId="258"/>
        </pc:sldMkLst>
      </pc:sldChg>
      <pc:sldChg chg="del">
        <pc:chgData name="Indu Sekhar Dantu" userId="4218edbc7ffe59d5" providerId="LiveId" clId="{0C6CE469-F724-4D68-9CF8-6021D51A3EBC}" dt="2021-07-12T01:15:41.242" v="126" actId="47"/>
        <pc:sldMkLst>
          <pc:docMk/>
          <pc:sldMk cId="1942712150" sldId="259"/>
        </pc:sldMkLst>
      </pc:sldChg>
      <pc:sldChg chg="del">
        <pc:chgData name="Indu Sekhar Dantu" userId="4218edbc7ffe59d5" providerId="LiveId" clId="{0C6CE469-F724-4D68-9CF8-6021D51A3EBC}" dt="2021-07-12T01:16:55.372" v="274" actId="47"/>
        <pc:sldMkLst>
          <pc:docMk/>
          <pc:sldMk cId="3156076567" sldId="304"/>
        </pc:sldMkLst>
      </pc:sldChg>
      <pc:sldChg chg="del">
        <pc:chgData name="Indu Sekhar Dantu" userId="4218edbc7ffe59d5" providerId="LiveId" clId="{0C6CE469-F724-4D68-9CF8-6021D51A3EBC}" dt="2021-07-12T01:15:40.847" v="125" actId="47"/>
        <pc:sldMkLst>
          <pc:docMk/>
          <pc:sldMk cId="1862927223" sldId="305"/>
        </pc:sldMkLst>
      </pc:sldChg>
      <pc:sldChg chg="del">
        <pc:chgData name="Indu Sekhar Dantu" userId="4218edbc7ffe59d5" providerId="LiveId" clId="{0C6CE469-F724-4D68-9CF8-6021D51A3EBC}" dt="2021-07-12T01:16:42.740" v="236" actId="47"/>
        <pc:sldMkLst>
          <pc:docMk/>
          <pc:sldMk cId="1568858838" sldId="306"/>
        </pc:sldMkLst>
      </pc:sldChg>
      <pc:sldChg chg="del">
        <pc:chgData name="Indu Sekhar Dantu" userId="4218edbc7ffe59d5" providerId="LiveId" clId="{0C6CE469-F724-4D68-9CF8-6021D51A3EBC}" dt="2021-07-12T01:15:33.177" v="124" actId="47"/>
        <pc:sldMkLst>
          <pc:docMk/>
          <pc:sldMk cId="1403467159" sldId="307"/>
        </pc:sldMkLst>
      </pc:sldChg>
      <pc:sldChg chg="modSp mod">
        <pc:chgData name="Indu Sekhar Dantu" userId="4218edbc7ffe59d5" providerId="LiveId" clId="{0C6CE469-F724-4D68-9CF8-6021D51A3EBC}" dt="2021-07-12T01:33:25.521" v="977" actId="20577"/>
        <pc:sldMkLst>
          <pc:docMk/>
          <pc:sldMk cId="3166141015" sldId="308"/>
        </pc:sldMkLst>
        <pc:spChg chg="mod">
          <ac:chgData name="Indu Sekhar Dantu" userId="4218edbc7ffe59d5" providerId="LiveId" clId="{0C6CE469-F724-4D68-9CF8-6021D51A3EBC}" dt="2021-07-12T01:33:25.521" v="977" actId="20577"/>
          <ac:spMkLst>
            <pc:docMk/>
            <pc:sldMk cId="3166141015" sldId="308"/>
            <ac:spMk id="2" creationId="{50BD30BA-5E5C-4607-BA76-D042EE617EE0}"/>
          </ac:spMkLst>
        </pc:spChg>
        <pc:spChg chg="mod">
          <ac:chgData name="Indu Sekhar Dantu" userId="4218edbc7ffe59d5" providerId="LiveId" clId="{0C6CE469-F724-4D68-9CF8-6021D51A3EBC}" dt="2021-07-12T01:31:48.991" v="936" actId="6549"/>
          <ac:spMkLst>
            <pc:docMk/>
            <pc:sldMk cId="3166141015" sldId="308"/>
            <ac:spMk id="3" creationId="{D9D112C0-94D8-4EB3-830E-FBA2AAFD86F5}"/>
          </ac:spMkLst>
        </pc:spChg>
      </pc:sldChg>
      <pc:sldChg chg="del">
        <pc:chgData name="Indu Sekhar Dantu" userId="4218edbc7ffe59d5" providerId="LiveId" clId="{0C6CE469-F724-4D68-9CF8-6021D51A3EBC}" dt="2021-07-12T01:16:41.623" v="233" actId="47"/>
        <pc:sldMkLst>
          <pc:docMk/>
          <pc:sldMk cId="498981713" sldId="309"/>
        </pc:sldMkLst>
      </pc:sldChg>
      <pc:sldChg chg="add del">
        <pc:chgData name="Indu Sekhar Dantu" userId="4218edbc7ffe59d5" providerId="LiveId" clId="{0C6CE469-F724-4D68-9CF8-6021D51A3EBC}" dt="2021-07-12T01:33:53.868" v="989" actId="47"/>
        <pc:sldMkLst>
          <pc:docMk/>
          <pc:sldMk cId="4122889690" sldId="309"/>
        </pc:sldMkLst>
      </pc:sldChg>
      <pc:sldChg chg="del">
        <pc:chgData name="Indu Sekhar Dantu" userId="4218edbc7ffe59d5" providerId="LiveId" clId="{0C6CE469-F724-4D68-9CF8-6021D51A3EBC}" dt="2021-07-12T01:16:42.191" v="235" actId="47"/>
        <pc:sldMkLst>
          <pc:docMk/>
          <pc:sldMk cId="396110141" sldId="310"/>
        </pc:sldMkLst>
      </pc:sldChg>
      <pc:sldChg chg="add del">
        <pc:chgData name="Indu Sekhar Dantu" userId="4218edbc7ffe59d5" providerId="LiveId" clId="{0C6CE469-F724-4D68-9CF8-6021D51A3EBC}" dt="2021-07-12T01:33:55.280" v="990" actId="47"/>
        <pc:sldMkLst>
          <pc:docMk/>
          <pc:sldMk cId="1418468487" sldId="310"/>
        </pc:sldMkLst>
      </pc:sldChg>
      <pc:sldChg chg="add del">
        <pc:chgData name="Indu Sekhar Dantu" userId="4218edbc7ffe59d5" providerId="LiveId" clId="{0C6CE469-F724-4D68-9CF8-6021D51A3EBC}" dt="2021-07-12T01:33:56.467" v="991" actId="47"/>
        <pc:sldMkLst>
          <pc:docMk/>
          <pc:sldMk cId="2683257385" sldId="311"/>
        </pc:sldMkLst>
      </pc:sldChg>
      <pc:sldChg chg="del">
        <pc:chgData name="Indu Sekhar Dantu" userId="4218edbc7ffe59d5" providerId="LiveId" clId="{0C6CE469-F724-4D68-9CF8-6021D51A3EBC}" dt="2021-07-12T01:16:40.861" v="232" actId="47"/>
        <pc:sldMkLst>
          <pc:docMk/>
          <pc:sldMk cId="3851764001" sldId="311"/>
        </pc:sldMkLst>
      </pc:sldChg>
      <pc:sldChg chg="del">
        <pc:chgData name="Indu Sekhar Dantu" userId="4218edbc7ffe59d5" providerId="LiveId" clId="{0C6CE469-F724-4D68-9CF8-6021D51A3EBC}" dt="2021-07-12T01:16:41.922" v="234" actId="47"/>
        <pc:sldMkLst>
          <pc:docMk/>
          <pc:sldMk cId="913299517" sldId="312"/>
        </pc:sldMkLst>
      </pc:sldChg>
      <pc:sldChg chg="add del">
        <pc:chgData name="Indu Sekhar Dantu" userId="4218edbc7ffe59d5" providerId="LiveId" clId="{0C6CE469-F724-4D68-9CF8-6021D51A3EBC}" dt="2021-07-12T01:33:57.264" v="992" actId="47"/>
        <pc:sldMkLst>
          <pc:docMk/>
          <pc:sldMk cId="3136571151" sldId="312"/>
        </pc:sldMkLst>
      </pc:sldChg>
      <pc:sldChg chg="del">
        <pc:chgData name="Indu Sekhar Dantu" userId="4218edbc7ffe59d5" providerId="LiveId" clId="{0C6CE469-F724-4D68-9CF8-6021D51A3EBC}" dt="2021-07-12T01:16:43.328" v="237" actId="47"/>
        <pc:sldMkLst>
          <pc:docMk/>
          <pc:sldMk cId="414296455" sldId="313"/>
        </pc:sldMkLst>
      </pc:sldChg>
      <pc:sldChg chg="add del">
        <pc:chgData name="Indu Sekhar Dantu" userId="4218edbc7ffe59d5" providerId="LiveId" clId="{0C6CE469-F724-4D68-9CF8-6021D51A3EBC}" dt="2021-07-12T01:33:58.023" v="993" actId="47"/>
        <pc:sldMkLst>
          <pc:docMk/>
          <pc:sldMk cId="3431741543" sldId="313"/>
        </pc:sldMkLst>
      </pc:sldChg>
      <pc:sldChg chg="del">
        <pc:chgData name="Indu Sekhar Dantu" userId="4218edbc7ffe59d5" providerId="LiveId" clId="{0C6CE469-F724-4D68-9CF8-6021D51A3EBC}" dt="2021-07-12T01:16:44.121" v="239" actId="47"/>
        <pc:sldMkLst>
          <pc:docMk/>
          <pc:sldMk cId="3029424732" sldId="314"/>
        </pc:sldMkLst>
      </pc:sldChg>
      <pc:sldChg chg="add del">
        <pc:chgData name="Indu Sekhar Dantu" userId="4218edbc7ffe59d5" providerId="LiveId" clId="{0C6CE469-F724-4D68-9CF8-6021D51A3EBC}" dt="2021-07-12T01:33:58.785" v="994" actId="47"/>
        <pc:sldMkLst>
          <pc:docMk/>
          <pc:sldMk cId="3602270130" sldId="314"/>
        </pc:sldMkLst>
      </pc:sldChg>
      <pc:sldChg chg="del">
        <pc:chgData name="Indu Sekhar Dantu" userId="4218edbc7ffe59d5" providerId="LiveId" clId="{0C6CE469-F724-4D68-9CF8-6021D51A3EBC}" dt="2021-07-12T01:16:49.938" v="262" actId="47"/>
        <pc:sldMkLst>
          <pc:docMk/>
          <pc:sldMk cId="447349276" sldId="315"/>
        </pc:sldMkLst>
      </pc:sldChg>
      <pc:sldChg chg="add del">
        <pc:chgData name="Indu Sekhar Dantu" userId="4218edbc7ffe59d5" providerId="LiveId" clId="{0C6CE469-F724-4D68-9CF8-6021D51A3EBC}" dt="2021-07-12T01:33:59.613" v="995" actId="47"/>
        <pc:sldMkLst>
          <pc:docMk/>
          <pc:sldMk cId="561202008" sldId="315"/>
        </pc:sldMkLst>
      </pc:sldChg>
      <pc:sldChg chg="del">
        <pc:chgData name="Indu Sekhar Dantu" userId="4218edbc7ffe59d5" providerId="LiveId" clId="{0C6CE469-F724-4D68-9CF8-6021D51A3EBC}" dt="2021-07-12T01:16:50.203" v="263" actId="47"/>
        <pc:sldMkLst>
          <pc:docMk/>
          <pc:sldMk cId="313655581" sldId="316"/>
        </pc:sldMkLst>
      </pc:sldChg>
      <pc:sldChg chg="add del">
        <pc:chgData name="Indu Sekhar Dantu" userId="4218edbc7ffe59d5" providerId="LiveId" clId="{0C6CE469-F724-4D68-9CF8-6021D51A3EBC}" dt="2021-07-12T01:34:00.456" v="996" actId="47"/>
        <pc:sldMkLst>
          <pc:docMk/>
          <pc:sldMk cId="3179496370" sldId="316"/>
        </pc:sldMkLst>
      </pc:sldChg>
      <pc:sldChg chg="del">
        <pc:chgData name="Indu Sekhar Dantu" userId="4218edbc7ffe59d5" providerId="LiveId" clId="{0C6CE469-F724-4D68-9CF8-6021D51A3EBC}" dt="2021-07-12T01:16:50.468" v="264" actId="47"/>
        <pc:sldMkLst>
          <pc:docMk/>
          <pc:sldMk cId="1765042550" sldId="317"/>
        </pc:sldMkLst>
      </pc:sldChg>
      <pc:sldChg chg="modSp add mod">
        <pc:chgData name="Indu Sekhar Dantu" userId="4218edbc7ffe59d5" providerId="LiveId" clId="{0C6CE469-F724-4D68-9CF8-6021D51A3EBC}" dt="2021-07-12T01:56:45.498" v="2061" actId="20577"/>
        <pc:sldMkLst>
          <pc:docMk/>
          <pc:sldMk cId="2584329877" sldId="317"/>
        </pc:sldMkLst>
        <pc:spChg chg="mod">
          <ac:chgData name="Indu Sekhar Dantu" userId="4218edbc7ffe59d5" providerId="LiveId" clId="{0C6CE469-F724-4D68-9CF8-6021D51A3EBC}" dt="2021-07-12T01:33:30.415" v="979" actId="20577"/>
          <ac:spMkLst>
            <pc:docMk/>
            <pc:sldMk cId="2584329877" sldId="317"/>
            <ac:spMk id="2" creationId="{50BD30BA-5E5C-4607-BA76-D042EE617EE0}"/>
          </ac:spMkLst>
        </pc:spChg>
        <pc:spChg chg="mod">
          <ac:chgData name="Indu Sekhar Dantu" userId="4218edbc7ffe59d5" providerId="LiveId" clId="{0C6CE469-F724-4D68-9CF8-6021D51A3EBC}" dt="2021-07-12T01:56:45.498" v="2061" actId="20577"/>
          <ac:spMkLst>
            <pc:docMk/>
            <pc:sldMk cId="2584329877" sldId="317"/>
            <ac:spMk id="3" creationId="{D9D112C0-94D8-4EB3-830E-FBA2AAFD86F5}"/>
          </ac:spMkLst>
        </pc:spChg>
      </pc:sldChg>
      <pc:sldChg chg="del">
        <pc:chgData name="Indu Sekhar Dantu" userId="4218edbc7ffe59d5" providerId="LiveId" clId="{0C6CE469-F724-4D68-9CF8-6021D51A3EBC}" dt="2021-07-12T01:16:50.806" v="265" actId="47"/>
        <pc:sldMkLst>
          <pc:docMk/>
          <pc:sldMk cId="3429460512" sldId="318"/>
        </pc:sldMkLst>
      </pc:sldChg>
      <pc:sldChg chg="modSp add mod">
        <pc:chgData name="Indu Sekhar Dantu" userId="4218edbc7ffe59d5" providerId="LiveId" clId="{0C6CE469-F724-4D68-9CF8-6021D51A3EBC}" dt="2021-07-12T01:57:03.616" v="2066" actId="20577"/>
        <pc:sldMkLst>
          <pc:docMk/>
          <pc:sldMk cId="3539755676" sldId="318"/>
        </pc:sldMkLst>
        <pc:spChg chg="mod">
          <ac:chgData name="Indu Sekhar Dantu" userId="4218edbc7ffe59d5" providerId="LiveId" clId="{0C6CE469-F724-4D68-9CF8-6021D51A3EBC}" dt="2021-07-12T01:33:34.677" v="981" actId="20577"/>
          <ac:spMkLst>
            <pc:docMk/>
            <pc:sldMk cId="3539755676" sldId="318"/>
            <ac:spMk id="2" creationId="{50BD30BA-5E5C-4607-BA76-D042EE617EE0}"/>
          </ac:spMkLst>
        </pc:spChg>
        <pc:spChg chg="mod">
          <ac:chgData name="Indu Sekhar Dantu" userId="4218edbc7ffe59d5" providerId="LiveId" clId="{0C6CE469-F724-4D68-9CF8-6021D51A3EBC}" dt="2021-07-12T01:57:03.616" v="2066" actId="20577"/>
          <ac:spMkLst>
            <pc:docMk/>
            <pc:sldMk cId="3539755676" sldId="318"/>
            <ac:spMk id="3" creationId="{D9D112C0-94D8-4EB3-830E-FBA2AAFD86F5}"/>
          </ac:spMkLst>
        </pc:spChg>
      </pc:sldChg>
      <pc:sldChg chg="del">
        <pc:chgData name="Indu Sekhar Dantu" userId="4218edbc7ffe59d5" providerId="LiveId" clId="{0C6CE469-F724-4D68-9CF8-6021D51A3EBC}" dt="2021-07-12T01:16:51.098" v="266" actId="47"/>
        <pc:sldMkLst>
          <pc:docMk/>
          <pc:sldMk cId="1010151947" sldId="319"/>
        </pc:sldMkLst>
      </pc:sldChg>
      <pc:sldChg chg="modSp mod">
        <pc:chgData name="Indu Sekhar Dantu" userId="4218edbc7ffe59d5" providerId="LiveId" clId="{0C6CE469-F724-4D68-9CF8-6021D51A3EBC}" dt="2021-07-12T01:58:10.307" v="2085" actId="20577"/>
        <pc:sldMkLst>
          <pc:docMk/>
          <pc:sldMk cId="1492221199" sldId="319"/>
        </pc:sldMkLst>
        <pc:spChg chg="mod">
          <ac:chgData name="Indu Sekhar Dantu" userId="4218edbc7ffe59d5" providerId="LiveId" clId="{0C6CE469-F724-4D68-9CF8-6021D51A3EBC}" dt="2021-07-12T01:33:39.143" v="983" actId="20577"/>
          <ac:spMkLst>
            <pc:docMk/>
            <pc:sldMk cId="1492221199" sldId="319"/>
            <ac:spMk id="2" creationId="{50BD30BA-5E5C-4607-BA76-D042EE617EE0}"/>
          </ac:spMkLst>
        </pc:spChg>
        <pc:spChg chg="mod">
          <ac:chgData name="Indu Sekhar Dantu" userId="4218edbc7ffe59d5" providerId="LiveId" clId="{0C6CE469-F724-4D68-9CF8-6021D51A3EBC}" dt="2021-07-12T01:58:10.307" v="2085" actId="20577"/>
          <ac:spMkLst>
            <pc:docMk/>
            <pc:sldMk cId="1492221199" sldId="319"/>
            <ac:spMk id="3" creationId="{D9D112C0-94D8-4EB3-830E-FBA2AAFD86F5}"/>
          </ac:spMkLst>
        </pc:spChg>
      </pc:sldChg>
      <pc:sldChg chg="modSp add del mod">
        <pc:chgData name="Indu Sekhar Dantu" userId="4218edbc7ffe59d5" providerId="LiveId" clId="{0C6CE469-F724-4D68-9CF8-6021D51A3EBC}" dt="2021-07-12T01:33:50.879" v="986" actId="47"/>
        <pc:sldMkLst>
          <pc:docMk/>
          <pc:sldMk cId="2898537594" sldId="320"/>
        </pc:sldMkLst>
        <pc:spChg chg="mod">
          <ac:chgData name="Indu Sekhar Dantu" userId="4218edbc7ffe59d5" providerId="LiveId" clId="{0C6CE469-F724-4D68-9CF8-6021D51A3EBC}" dt="2021-07-12T01:33:43.215" v="985" actId="20577"/>
          <ac:spMkLst>
            <pc:docMk/>
            <pc:sldMk cId="2898537594" sldId="320"/>
            <ac:spMk id="2" creationId="{50BD30BA-5E5C-4607-BA76-D042EE617EE0}"/>
          </ac:spMkLst>
        </pc:spChg>
      </pc:sldChg>
      <pc:sldChg chg="modSp mod">
        <pc:chgData name="Indu Sekhar Dantu" userId="4218edbc7ffe59d5" providerId="LiveId" clId="{0C6CE469-F724-4D68-9CF8-6021D51A3EBC}" dt="2021-07-12T02:27:36.434" v="2350" actId="20577"/>
        <pc:sldMkLst>
          <pc:docMk/>
          <pc:sldMk cId="2980884881" sldId="320"/>
        </pc:sldMkLst>
        <pc:spChg chg="mod">
          <ac:chgData name="Indu Sekhar Dantu" userId="4218edbc7ffe59d5" providerId="LiveId" clId="{0C6CE469-F724-4D68-9CF8-6021D51A3EBC}" dt="2021-07-12T02:27:36.434" v="2350" actId="20577"/>
          <ac:spMkLst>
            <pc:docMk/>
            <pc:sldMk cId="2980884881" sldId="320"/>
            <ac:spMk id="3" creationId="{D9D112C0-94D8-4EB3-830E-FBA2AAFD86F5}"/>
          </ac:spMkLst>
        </pc:spChg>
      </pc:sldChg>
      <pc:sldChg chg="del">
        <pc:chgData name="Indu Sekhar Dantu" userId="4218edbc7ffe59d5" providerId="LiveId" clId="{0C6CE469-F724-4D68-9CF8-6021D51A3EBC}" dt="2021-07-12T01:16:51.370" v="267" actId="47"/>
        <pc:sldMkLst>
          <pc:docMk/>
          <pc:sldMk cId="3465084384" sldId="320"/>
        </pc:sldMkLst>
      </pc:sldChg>
      <pc:sldChg chg="add del">
        <pc:chgData name="Indu Sekhar Dantu" userId="4218edbc7ffe59d5" providerId="LiveId" clId="{0C6CE469-F724-4D68-9CF8-6021D51A3EBC}" dt="2021-07-12T01:33:51.229" v="987" actId="47"/>
        <pc:sldMkLst>
          <pc:docMk/>
          <pc:sldMk cId="1709211382" sldId="321"/>
        </pc:sldMkLst>
      </pc:sldChg>
      <pc:sldChg chg="del">
        <pc:chgData name="Indu Sekhar Dantu" userId="4218edbc7ffe59d5" providerId="LiveId" clId="{0C6CE469-F724-4D68-9CF8-6021D51A3EBC}" dt="2021-07-12T01:16:51.628" v="268" actId="47"/>
        <pc:sldMkLst>
          <pc:docMk/>
          <pc:sldMk cId="2931619309" sldId="321"/>
        </pc:sldMkLst>
      </pc:sldChg>
      <pc:sldChg chg="modSp add mod">
        <pc:chgData name="Indu Sekhar Dantu" userId="4218edbc7ffe59d5" providerId="LiveId" clId="{0C6CE469-F724-4D68-9CF8-6021D51A3EBC}" dt="2021-07-12T02:27:25.163" v="2345" actId="20577"/>
        <pc:sldMkLst>
          <pc:docMk/>
          <pc:sldMk cId="3263882364" sldId="321"/>
        </pc:sldMkLst>
        <pc:spChg chg="mod">
          <ac:chgData name="Indu Sekhar Dantu" userId="4218edbc7ffe59d5" providerId="LiveId" clId="{0C6CE469-F724-4D68-9CF8-6021D51A3EBC}" dt="2021-07-12T02:27:25.163" v="2345" actId="20577"/>
          <ac:spMkLst>
            <pc:docMk/>
            <pc:sldMk cId="3263882364" sldId="321"/>
            <ac:spMk id="3" creationId="{D9D112C0-94D8-4EB3-830E-FBA2AAFD86F5}"/>
          </ac:spMkLst>
        </pc:spChg>
      </pc:sldChg>
      <pc:sldChg chg="add del">
        <pc:chgData name="Indu Sekhar Dantu" userId="4218edbc7ffe59d5" providerId="LiveId" clId="{0C6CE469-F724-4D68-9CF8-6021D51A3EBC}" dt="2021-07-12T01:33:52.553" v="988" actId="47"/>
        <pc:sldMkLst>
          <pc:docMk/>
          <pc:sldMk cId="1367412868" sldId="322"/>
        </pc:sldMkLst>
      </pc:sldChg>
      <pc:sldChg chg="modSp add mod">
        <pc:chgData name="Indu Sekhar Dantu" userId="4218edbc7ffe59d5" providerId="LiveId" clId="{0C6CE469-F724-4D68-9CF8-6021D51A3EBC}" dt="2021-07-12T02:27:29.542" v="2347" actId="20577"/>
        <pc:sldMkLst>
          <pc:docMk/>
          <pc:sldMk cId="3238638512" sldId="322"/>
        </pc:sldMkLst>
        <pc:spChg chg="mod">
          <ac:chgData name="Indu Sekhar Dantu" userId="4218edbc7ffe59d5" providerId="LiveId" clId="{0C6CE469-F724-4D68-9CF8-6021D51A3EBC}" dt="2021-07-12T02:27:29.542" v="2347" actId="20577"/>
          <ac:spMkLst>
            <pc:docMk/>
            <pc:sldMk cId="3238638512" sldId="322"/>
            <ac:spMk id="3" creationId="{D9D112C0-94D8-4EB3-830E-FBA2AAFD86F5}"/>
          </ac:spMkLst>
        </pc:spChg>
      </pc:sldChg>
      <pc:sldChg chg="del">
        <pc:chgData name="Indu Sekhar Dantu" userId="4218edbc7ffe59d5" providerId="LiveId" clId="{0C6CE469-F724-4D68-9CF8-6021D51A3EBC}" dt="2021-07-12T01:16:51.892" v="269" actId="47"/>
        <pc:sldMkLst>
          <pc:docMk/>
          <pc:sldMk cId="3940385322" sldId="322"/>
        </pc:sldMkLst>
      </pc:sldChg>
      <pc:sldChg chg="del">
        <pc:chgData name="Indu Sekhar Dantu" userId="4218edbc7ffe59d5" providerId="LiveId" clId="{0C6CE469-F724-4D68-9CF8-6021D51A3EBC}" dt="2021-07-12T01:16:52.162" v="270" actId="47"/>
        <pc:sldMkLst>
          <pc:docMk/>
          <pc:sldMk cId="218055593" sldId="323"/>
        </pc:sldMkLst>
      </pc:sldChg>
      <pc:sldChg chg="modSp mod">
        <pc:chgData name="Indu Sekhar Dantu" userId="4218edbc7ffe59d5" providerId="LiveId" clId="{0C6CE469-F724-4D68-9CF8-6021D51A3EBC}" dt="2021-07-12T01:55:56.552" v="2002" actId="20577"/>
        <pc:sldMkLst>
          <pc:docMk/>
          <pc:sldMk cId="2845776690" sldId="323"/>
        </pc:sldMkLst>
        <pc:spChg chg="mod">
          <ac:chgData name="Indu Sekhar Dantu" userId="4218edbc7ffe59d5" providerId="LiveId" clId="{0C6CE469-F724-4D68-9CF8-6021D51A3EBC}" dt="2021-07-12T01:55:56.552" v="2002" actId="20577"/>
          <ac:spMkLst>
            <pc:docMk/>
            <pc:sldMk cId="2845776690" sldId="323"/>
            <ac:spMk id="3" creationId="{D9D112C0-94D8-4EB3-830E-FBA2AAFD86F5}"/>
          </ac:spMkLst>
        </pc:spChg>
      </pc:sldChg>
      <pc:sldChg chg="del">
        <pc:chgData name="Indu Sekhar Dantu" userId="4218edbc7ffe59d5" providerId="LiveId" clId="{0C6CE469-F724-4D68-9CF8-6021D51A3EBC}" dt="2021-07-12T01:16:52.453" v="271" actId="47"/>
        <pc:sldMkLst>
          <pc:docMk/>
          <pc:sldMk cId="2490891367" sldId="324"/>
        </pc:sldMkLst>
      </pc:sldChg>
      <pc:sldChg chg="modSp mod">
        <pc:chgData name="Indu Sekhar Dantu" userId="4218edbc7ffe59d5" providerId="LiveId" clId="{0C6CE469-F724-4D68-9CF8-6021D51A3EBC}" dt="2021-07-12T01:56:05.455" v="2004" actId="113"/>
        <pc:sldMkLst>
          <pc:docMk/>
          <pc:sldMk cId="3069626309" sldId="324"/>
        </pc:sldMkLst>
        <pc:spChg chg="mod">
          <ac:chgData name="Indu Sekhar Dantu" userId="4218edbc7ffe59d5" providerId="LiveId" clId="{0C6CE469-F724-4D68-9CF8-6021D51A3EBC}" dt="2021-07-12T01:56:05.455" v="2004" actId="113"/>
          <ac:spMkLst>
            <pc:docMk/>
            <pc:sldMk cId="3069626309" sldId="324"/>
            <ac:spMk id="3" creationId="{D9D112C0-94D8-4EB3-830E-FBA2AAFD86F5}"/>
          </ac:spMkLst>
        </pc:spChg>
      </pc:sldChg>
      <pc:sldChg chg="modSp mod">
        <pc:chgData name="Indu Sekhar Dantu" userId="4218edbc7ffe59d5" providerId="LiveId" clId="{0C6CE469-F724-4D68-9CF8-6021D51A3EBC}" dt="2021-07-12T02:27:44.488" v="2352" actId="20577"/>
        <pc:sldMkLst>
          <pc:docMk/>
          <pc:sldMk cId="1015020041" sldId="325"/>
        </pc:sldMkLst>
        <pc:spChg chg="mod">
          <ac:chgData name="Indu Sekhar Dantu" userId="4218edbc7ffe59d5" providerId="LiveId" clId="{0C6CE469-F724-4D68-9CF8-6021D51A3EBC}" dt="2021-07-12T02:27:44.488" v="2352" actId="20577"/>
          <ac:spMkLst>
            <pc:docMk/>
            <pc:sldMk cId="1015020041" sldId="325"/>
            <ac:spMk id="3" creationId="{D9D112C0-94D8-4EB3-830E-FBA2AAFD86F5}"/>
          </ac:spMkLst>
        </pc:spChg>
      </pc:sldChg>
      <pc:sldChg chg="del">
        <pc:chgData name="Indu Sekhar Dantu" userId="4218edbc7ffe59d5" providerId="LiveId" clId="{0C6CE469-F724-4D68-9CF8-6021D51A3EBC}" dt="2021-07-12T01:16:52.724" v="272" actId="47"/>
        <pc:sldMkLst>
          <pc:docMk/>
          <pc:sldMk cId="2015534174" sldId="325"/>
        </pc:sldMkLst>
      </pc:sldChg>
      <pc:sldChg chg="del">
        <pc:chgData name="Indu Sekhar Dantu" userId="4218edbc7ffe59d5" providerId="LiveId" clId="{0C6CE469-F724-4D68-9CF8-6021D51A3EBC}" dt="2021-07-12T01:16:52.996" v="273" actId="47"/>
        <pc:sldMkLst>
          <pc:docMk/>
          <pc:sldMk cId="2282546436" sldId="326"/>
        </pc:sldMkLst>
      </pc:sldChg>
      <pc:sldChg chg="modSp mod">
        <pc:chgData name="Indu Sekhar Dantu" userId="4218edbc7ffe59d5" providerId="LiveId" clId="{0C6CE469-F724-4D68-9CF8-6021D51A3EBC}" dt="2021-07-12T02:28:04.331" v="2357" actId="20577"/>
        <pc:sldMkLst>
          <pc:docMk/>
          <pc:sldMk cId="3745225378" sldId="326"/>
        </pc:sldMkLst>
        <pc:spChg chg="mod">
          <ac:chgData name="Indu Sekhar Dantu" userId="4218edbc7ffe59d5" providerId="LiveId" clId="{0C6CE469-F724-4D68-9CF8-6021D51A3EBC}" dt="2021-07-12T02:28:04.331" v="2357" actId="20577"/>
          <ac:spMkLst>
            <pc:docMk/>
            <pc:sldMk cId="3745225378" sldId="326"/>
            <ac:spMk id="3" creationId="{D9D112C0-94D8-4EB3-830E-FBA2AAFD86F5}"/>
          </ac:spMkLst>
        </pc:spChg>
      </pc:sldChg>
      <pc:sldChg chg="modSp mod">
        <pc:chgData name="Indu Sekhar Dantu" userId="4218edbc7ffe59d5" providerId="LiveId" clId="{0C6CE469-F724-4D68-9CF8-6021D51A3EBC}" dt="2021-07-12T02:27:18.876" v="2343" actId="255"/>
        <pc:sldMkLst>
          <pc:docMk/>
          <pc:sldMk cId="3207635483" sldId="327"/>
        </pc:sldMkLst>
        <pc:spChg chg="mod">
          <ac:chgData name="Indu Sekhar Dantu" userId="4218edbc7ffe59d5" providerId="LiveId" clId="{0C6CE469-F724-4D68-9CF8-6021D51A3EBC}" dt="2021-07-12T02:27:18.876" v="2343" actId="255"/>
          <ac:spMkLst>
            <pc:docMk/>
            <pc:sldMk cId="3207635483" sldId="327"/>
            <ac:spMk id="3" creationId="{D9D112C0-94D8-4EB3-830E-FBA2AAFD86F5}"/>
          </ac:spMkLst>
        </pc:spChg>
      </pc:sldChg>
      <pc:sldChg chg="del">
        <pc:chgData name="Indu Sekhar Dantu" userId="4218edbc7ffe59d5" providerId="LiveId" clId="{0C6CE469-F724-4D68-9CF8-6021D51A3EBC}" dt="2021-07-12T01:15:41.702" v="127" actId="47"/>
        <pc:sldMkLst>
          <pc:docMk/>
          <pc:sldMk cId="3662201600" sldId="327"/>
        </pc:sldMkLst>
      </pc:sldChg>
      <pc:sldChg chg="del">
        <pc:chgData name="Indu Sekhar Dantu" userId="4218edbc7ffe59d5" providerId="LiveId" clId="{0C6CE469-F724-4D68-9CF8-6021D51A3EBC}" dt="2021-07-12T01:55:11.970" v="1993" actId="2696"/>
        <pc:sldMkLst>
          <pc:docMk/>
          <pc:sldMk cId="4057457939" sldId="327"/>
        </pc:sldMkLst>
      </pc:sldChg>
      <pc:sldChg chg="del">
        <pc:chgData name="Indu Sekhar Dantu" userId="4218edbc7ffe59d5" providerId="LiveId" clId="{0C6CE469-F724-4D68-9CF8-6021D51A3EBC}" dt="2021-07-12T01:16:43.627" v="238" actId="47"/>
        <pc:sldMkLst>
          <pc:docMk/>
          <pc:sldMk cId="4220466084" sldId="328"/>
        </pc:sldMkLst>
      </pc:sldChg>
      <pc:sldChg chg="del">
        <pc:chgData name="Indu Sekhar Dantu" userId="4218edbc7ffe59d5" providerId="LiveId" clId="{0C6CE469-F724-4D68-9CF8-6021D51A3EBC}" dt="2021-07-12T01:16:47.339" v="252" actId="47"/>
        <pc:sldMkLst>
          <pc:docMk/>
          <pc:sldMk cId="815248904" sldId="329"/>
        </pc:sldMkLst>
      </pc:sldChg>
      <pc:sldChg chg="del">
        <pc:chgData name="Indu Sekhar Dantu" userId="4218edbc7ffe59d5" providerId="LiveId" clId="{0C6CE469-F724-4D68-9CF8-6021D51A3EBC}" dt="2021-07-12T01:16:47.620" v="253" actId="47"/>
        <pc:sldMkLst>
          <pc:docMk/>
          <pc:sldMk cId="3574048325" sldId="330"/>
        </pc:sldMkLst>
      </pc:sldChg>
      <pc:sldChg chg="del">
        <pc:chgData name="Indu Sekhar Dantu" userId="4218edbc7ffe59d5" providerId="LiveId" clId="{0C6CE469-F724-4D68-9CF8-6021D51A3EBC}" dt="2021-07-12T01:16:47.861" v="254" actId="47"/>
        <pc:sldMkLst>
          <pc:docMk/>
          <pc:sldMk cId="4175535972" sldId="331"/>
        </pc:sldMkLst>
      </pc:sldChg>
      <pc:sldChg chg="del">
        <pc:chgData name="Indu Sekhar Dantu" userId="4218edbc7ffe59d5" providerId="LiveId" clId="{0C6CE469-F724-4D68-9CF8-6021D51A3EBC}" dt="2021-07-12T01:16:48.116" v="255" actId="47"/>
        <pc:sldMkLst>
          <pc:docMk/>
          <pc:sldMk cId="3257483581" sldId="332"/>
        </pc:sldMkLst>
      </pc:sldChg>
      <pc:sldChg chg="del">
        <pc:chgData name="Indu Sekhar Dantu" userId="4218edbc7ffe59d5" providerId="LiveId" clId="{0C6CE469-F724-4D68-9CF8-6021D51A3EBC}" dt="2021-07-12T01:16:48.371" v="256" actId="47"/>
        <pc:sldMkLst>
          <pc:docMk/>
          <pc:sldMk cId="2179867846" sldId="333"/>
        </pc:sldMkLst>
      </pc:sldChg>
      <pc:sldChg chg="del">
        <pc:chgData name="Indu Sekhar Dantu" userId="4218edbc7ffe59d5" providerId="LiveId" clId="{0C6CE469-F724-4D68-9CF8-6021D51A3EBC}" dt="2021-07-12T01:16:48.628" v="257" actId="47"/>
        <pc:sldMkLst>
          <pc:docMk/>
          <pc:sldMk cId="864306515" sldId="334"/>
        </pc:sldMkLst>
      </pc:sldChg>
      <pc:sldChg chg="del">
        <pc:chgData name="Indu Sekhar Dantu" userId="4218edbc7ffe59d5" providerId="LiveId" clId="{0C6CE469-F724-4D68-9CF8-6021D51A3EBC}" dt="2021-07-12T01:16:48.891" v="258" actId="47"/>
        <pc:sldMkLst>
          <pc:docMk/>
          <pc:sldMk cId="3997583028" sldId="335"/>
        </pc:sldMkLst>
      </pc:sldChg>
      <pc:sldChg chg="del">
        <pc:chgData name="Indu Sekhar Dantu" userId="4218edbc7ffe59d5" providerId="LiveId" clId="{0C6CE469-F724-4D68-9CF8-6021D51A3EBC}" dt="2021-07-12T01:16:49.153" v="259" actId="47"/>
        <pc:sldMkLst>
          <pc:docMk/>
          <pc:sldMk cId="4024321289" sldId="336"/>
        </pc:sldMkLst>
      </pc:sldChg>
      <pc:sldChg chg="del">
        <pc:chgData name="Indu Sekhar Dantu" userId="4218edbc7ffe59d5" providerId="LiveId" clId="{0C6CE469-F724-4D68-9CF8-6021D51A3EBC}" dt="2021-07-12T01:16:49.415" v="260" actId="47"/>
        <pc:sldMkLst>
          <pc:docMk/>
          <pc:sldMk cId="1728069454" sldId="337"/>
        </pc:sldMkLst>
      </pc:sldChg>
      <pc:sldChg chg="del">
        <pc:chgData name="Indu Sekhar Dantu" userId="4218edbc7ffe59d5" providerId="LiveId" clId="{0C6CE469-F724-4D68-9CF8-6021D51A3EBC}" dt="2021-07-12T01:16:49.680" v="261" actId="47"/>
        <pc:sldMkLst>
          <pc:docMk/>
          <pc:sldMk cId="1735735032" sldId="338"/>
        </pc:sldMkLst>
      </pc:sldChg>
      <pc:sldChg chg="del">
        <pc:chgData name="Indu Sekhar Dantu" userId="4218edbc7ffe59d5" providerId="LiveId" clId="{0C6CE469-F724-4D68-9CF8-6021D51A3EBC}" dt="2021-07-12T01:16:44.900" v="242" actId="47"/>
        <pc:sldMkLst>
          <pc:docMk/>
          <pc:sldMk cId="2508731708" sldId="339"/>
        </pc:sldMkLst>
      </pc:sldChg>
      <pc:sldChg chg="del">
        <pc:chgData name="Indu Sekhar Dantu" userId="4218edbc7ffe59d5" providerId="LiveId" clId="{0C6CE469-F724-4D68-9CF8-6021D51A3EBC}" dt="2021-07-12T01:16:44.367" v="240" actId="47"/>
        <pc:sldMkLst>
          <pc:docMk/>
          <pc:sldMk cId="2181303224" sldId="340"/>
        </pc:sldMkLst>
      </pc:sldChg>
      <pc:sldChg chg="del">
        <pc:chgData name="Indu Sekhar Dantu" userId="4218edbc7ffe59d5" providerId="LiveId" clId="{0C6CE469-F724-4D68-9CF8-6021D51A3EBC}" dt="2021-07-12T01:16:45.138" v="243" actId="47"/>
        <pc:sldMkLst>
          <pc:docMk/>
          <pc:sldMk cId="2081480948" sldId="341"/>
        </pc:sldMkLst>
      </pc:sldChg>
      <pc:sldChg chg="del">
        <pc:chgData name="Indu Sekhar Dantu" userId="4218edbc7ffe59d5" providerId="LiveId" clId="{0C6CE469-F724-4D68-9CF8-6021D51A3EBC}" dt="2021-07-12T01:16:45.350" v="244" actId="47"/>
        <pc:sldMkLst>
          <pc:docMk/>
          <pc:sldMk cId="397138408" sldId="342"/>
        </pc:sldMkLst>
      </pc:sldChg>
      <pc:sldChg chg="del">
        <pc:chgData name="Indu Sekhar Dantu" userId="4218edbc7ffe59d5" providerId="LiveId" clId="{0C6CE469-F724-4D68-9CF8-6021D51A3EBC}" dt="2021-07-12T01:16:45.855" v="246" actId="47"/>
        <pc:sldMkLst>
          <pc:docMk/>
          <pc:sldMk cId="3537388708" sldId="343"/>
        </pc:sldMkLst>
      </pc:sldChg>
      <pc:sldChg chg="del">
        <pc:chgData name="Indu Sekhar Dantu" userId="4218edbc7ffe59d5" providerId="LiveId" clId="{0C6CE469-F724-4D68-9CF8-6021D51A3EBC}" dt="2021-07-12T01:16:46.078" v="247" actId="47"/>
        <pc:sldMkLst>
          <pc:docMk/>
          <pc:sldMk cId="1421539589" sldId="344"/>
        </pc:sldMkLst>
      </pc:sldChg>
      <pc:sldChg chg="del">
        <pc:chgData name="Indu Sekhar Dantu" userId="4218edbc7ffe59d5" providerId="LiveId" clId="{0C6CE469-F724-4D68-9CF8-6021D51A3EBC}" dt="2021-07-12T01:16:46.306" v="248" actId="47"/>
        <pc:sldMkLst>
          <pc:docMk/>
          <pc:sldMk cId="2353974985" sldId="345"/>
        </pc:sldMkLst>
      </pc:sldChg>
      <pc:sldChg chg="del">
        <pc:chgData name="Indu Sekhar Dantu" userId="4218edbc7ffe59d5" providerId="LiveId" clId="{0C6CE469-F724-4D68-9CF8-6021D51A3EBC}" dt="2021-07-12T01:16:46.557" v="249" actId="47"/>
        <pc:sldMkLst>
          <pc:docMk/>
          <pc:sldMk cId="331212918" sldId="346"/>
        </pc:sldMkLst>
      </pc:sldChg>
      <pc:sldChg chg="del">
        <pc:chgData name="Indu Sekhar Dantu" userId="4218edbc7ffe59d5" providerId="LiveId" clId="{0C6CE469-F724-4D68-9CF8-6021D51A3EBC}" dt="2021-07-12T01:16:46.805" v="250" actId="47"/>
        <pc:sldMkLst>
          <pc:docMk/>
          <pc:sldMk cId="4079861257" sldId="347"/>
        </pc:sldMkLst>
      </pc:sldChg>
      <pc:sldChg chg="del">
        <pc:chgData name="Indu Sekhar Dantu" userId="4218edbc7ffe59d5" providerId="LiveId" clId="{0C6CE469-F724-4D68-9CF8-6021D51A3EBC}" dt="2021-07-12T01:16:47.072" v="251" actId="47"/>
        <pc:sldMkLst>
          <pc:docMk/>
          <pc:sldMk cId="2825864451" sldId="348"/>
        </pc:sldMkLst>
      </pc:sldChg>
      <pc:sldChg chg="del">
        <pc:chgData name="Indu Sekhar Dantu" userId="4218edbc7ffe59d5" providerId="LiveId" clId="{0C6CE469-F724-4D68-9CF8-6021D51A3EBC}" dt="2021-07-12T01:16:44.624" v="241" actId="47"/>
        <pc:sldMkLst>
          <pc:docMk/>
          <pc:sldMk cId="141203763" sldId="349"/>
        </pc:sldMkLst>
      </pc:sldChg>
      <pc:sldChg chg="del">
        <pc:chgData name="Indu Sekhar Dantu" userId="4218edbc7ffe59d5" providerId="LiveId" clId="{0C6CE469-F724-4D68-9CF8-6021D51A3EBC}" dt="2021-07-12T01:16:45.581" v="245" actId="47"/>
        <pc:sldMkLst>
          <pc:docMk/>
          <pc:sldMk cId="2200476893" sldId="350"/>
        </pc:sldMkLst>
      </pc:sldChg>
    </pc:docChg>
  </pc:docChgLst>
  <pc:docChgLst>
    <pc:chgData name="Indu Sekhar Dantu" userId="4218edbc7ffe59d5" providerId="LiveId" clId="{5FFAF57E-56D9-4FDF-9510-613A0414B0E3}"/>
    <pc:docChg chg="undo custSel addSld delSld modSld">
      <pc:chgData name="Indu Sekhar Dantu" userId="4218edbc7ffe59d5" providerId="LiveId" clId="{5FFAF57E-56D9-4FDF-9510-613A0414B0E3}" dt="2022-04-22T10:23:32.092" v="1445" actId="6549"/>
      <pc:docMkLst>
        <pc:docMk/>
      </pc:docMkLst>
      <pc:sldChg chg="modSp mod">
        <pc:chgData name="Indu Sekhar Dantu" userId="4218edbc7ffe59d5" providerId="LiveId" clId="{5FFAF57E-56D9-4FDF-9510-613A0414B0E3}" dt="2022-04-15T15:34:14.848" v="1" actId="20577"/>
        <pc:sldMkLst>
          <pc:docMk/>
          <pc:sldMk cId="858427632" sldId="256"/>
        </pc:sldMkLst>
        <pc:spChg chg="mod">
          <ac:chgData name="Indu Sekhar Dantu" userId="4218edbc7ffe59d5" providerId="LiveId" clId="{5FFAF57E-56D9-4FDF-9510-613A0414B0E3}" dt="2022-04-15T15:34:14.848" v="1" actId="20577"/>
          <ac:spMkLst>
            <pc:docMk/>
            <pc:sldMk cId="858427632" sldId="256"/>
            <ac:spMk id="3" creationId="{59236321-4702-42AA-92B2-FEE2E0EB937F}"/>
          </ac:spMkLst>
        </pc:spChg>
      </pc:sldChg>
      <pc:sldChg chg="modSp mod">
        <pc:chgData name="Indu Sekhar Dantu" userId="4218edbc7ffe59d5" providerId="LiveId" clId="{5FFAF57E-56D9-4FDF-9510-613A0414B0E3}" dt="2022-04-21T16:28:42.193" v="1059" actId="113"/>
        <pc:sldMkLst>
          <pc:docMk/>
          <pc:sldMk cId="934652017" sldId="383"/>
        </pc:sldMkLst>
        <pc:spChg chg="mod">
          <ac:chgData name="Indu Sekhar Dantu" userId="4218edbc7ffe59d5" providerId="LiveId" clId="{5FFAF57E-56D9-4FDF-9510-613A0414B0E3}" dt="2022-04-21T12:17:29.294" v="128" actId="20577"/>
          <ac:spMkLst>
            <pc:docMk/>
            <pc:sldMk cId="934652017" sldId="383"/>
            <ac:spMk id="2" creationId="{50BD30BA-5E5C-4607-BA76-D042EE617EE0}"/>
          </ac:spMkLst>
        </pc:spChg>
        <pc:spChg chg="mod">
          <ac:chgData name="Indu Sekhar Dantu" userId="4218edbc7ffe59d5" providerId="LiveId" clId="{5FFAF57E-56D9-4FDF-9510-613A0414B0E3}" dt="2022-04-21T16:28:42.193" v="1059" actId="113"/>
          <ac:spMkLst>
            <pc:docMk/>
            <pc:sldMk cId="934652017" sldId="383"/>
            <ac:spMk id="3" creationId="{D9D112C0-94D8-4EB3-830E-FBA2AAFD86F5}"/>
          </ac:spMkLst>
        </pc:spChg>
      </pc:sldChg>
      <pc:sldChg chg="modSp add mod">
        <pc:chgData name="Indu Sekhar Dantu" userId="4218edbc7ffe59d5" providerId="LiveId" clId="{5FFAF57E-56D9-4FDF-9510-613A0414B0E3}" dt="2022-04-21T16:30:58.430" v="1087" actId="113"/>
        <pc:sldMkLst>
          <pc:docMk/>
          <pc:sldMk cId="2327070735" sldId="384"/>
        </pc:sldMkLst>
        <pc:spChg chg="mod">
          <ac:chgData name="Indu Sekhar Dantu" userId="4218edbc7ffe59d5" providerId="LiveId" clId="{5FFAF57E-56D9-4FDF-9510-613A0414B0E3}" dt="2022-04-21T16:30:58.430" v="1087" actId="113"/>
          <ac:spMkLst>
            <pc:docMk/>
            <pc:sldMk cId="2327070735" sldId="384"/>
            <ac:spMk id="3" creationId="{D9D112C0-94D8-4EB3-830E-FBA2AAFD86F5}"/>
          </ac:spMkLst>
        </pc:spChg>
      </pc:sldChg>
      <pc:sldChg chg="add del">
        <pc:chgData name="Indu Sekhar Dantu" userId="4218edbc7ffe59d5" providerId="LiveId" clId="{5FFAF57E-56D9-4FDF-9510-613A0414B0E3}" dt="2022-04-21T12:16:55.912" v="23" actId="47"/>
        <pc:sldMkLst>
          <pc:docMk/>
          <pc:sldMk cId="2760282794" sldId="384"/>
        </pc:sldMkLst>
      </pc:sldChg>
      <pc:sldChg chg="modSp add mod">
        <pc:chgData name="Indu Sekhar Dantu" userId="4218edbc7ffe59d5" providerId="LiveId" clId="{5FFAF57E-56D9-4FDF-9510-613A0414B0E3}" dt="2022-04-21T16:31:42.756" v="1103" actId="113"/>
        <pc:sldMkLst>
          <pc:docMk/>
          <pc:sldMk cId="107010757" sldId="385"/>
        </pc:sldMkLst>
        <pc:spChg chg="mod">
          <ac:chgData name="Indu Sekhar Dantu" userId="4218edbc7ffe59d5" providerId="LiveId" clId="{5FFAF57E-56D9-4FDF-9510-613A0414B0E3}" dt="2022-04-21T16:31:42.756" v="1103" actId="113"/>
          <ac:spMkLst>
            <pc:docMk/>
            <pc:sldMk cId="107010757" sldId="385"/>
            <ac:spMk id="3" creationId="{D9D112C0-94D8-4EB3-830E-FBA2AAFD86F5}"/>
          </ac:spMkLst>
        </pc:spChg>
      </pc:sldChg>
      <pc:sldChg chg="add del">
        <pc:chgData name="Indu Sekhar Dantu" userId="4218edbc7ffe59d5" providerId="LiveId" clId="{5FFAF57E-56D9-4FDF-9510-613A0414B0E3}" dt="2022-04-21T12:16:56.203" v="24" actId="47"/>
        <pc:sldMkLst>
          <pc:docMk/>
          <pc:sldMk cId="898677017" sldId="385"/>
        </pc:sldMkLst>
      </pc:sldChg>
      <pc:sldChg chg="modSp add mod">
        <pc:chgData name="Indu Sekhar Dantu" userId="4218edbc7ffe59d5" providerId="LiveId" clId="{5FFAF57E-56D9-4FDF-9510-613A0414B0E3}" dt="2022-04-21T16:32:22.797" v="1111" actId="113"/>
        <pc:sldMkLst>
          <pc:docMk/>
          <pc:sldMk cId="370455147" sldId="386"/>
        </pc:sldMkLst>
        <pc:spChg chg="mod">
          <ac:chgData name="Indu Sekhar Dantu" userId="4218edbc7ffe59d5" providerId="LiveId" clId="{5FFAF57E-56D9-4FDF-9510-613A0414B0E3}" dt="2022-04-21T16:32:22.797" v="1111" actId="113"/>
          <ac:spMkLst>
            <pc:docMk/>
            <pc:sldMk cId="370455147" sldId="386"/>
            <ac:spMk id="3" creationId="{D9D112C0-94D8-4EB3-830E-FBA2AAFD86F5}"/>
          </ac:spMkLst>
        </pc:spChg>
      </pc:sldChg>
      <pc:sldChg chg="add del">
        <pc:chgData name="Indu Sekhar Dantu" userId="4218edbc7ffe59d5" providerId="LiveId" clId="{5FFAF57E-56D9-4FDF-9510-613A0414B0E3}" dt="2022-04-21T12:16:56.435" v="25" actId="47"/>
        <pc:sldMkLst>
          <pc:docMk/>
          <pc:sldMk cId="2052290140" sldId="386"/>
        </pc:sldMkLst>
      </pc:sldChg>
      <pc:sldChg chg="modSp add mod">
        <pc:chgData name="Indu Sekhar Dantu" userId="4218edbc7ffe59d5" providerId="LiveId" clId="{5FFAF57E-56D9-4FDF-9510-613A0414B0E3}" dt="2022-04-21T16:33:36.178" v="1141" actId="113"/>
        <pc:sldMkLst>
          <pc:docMk/>
          <pc:sldMk cId="1739383302" sldId="387"/>
        </pc:sldMkLst>
        <pc:spChg chg="mod">
          <ac:chgData name="Indu Sekhar Dantu" userId="4218edbc7ffe59d5" providerId="LiveId" clId="{5FFAF57E-56D9-4FDF-9510-613A0414B0E3}" dt="2022-04-21T16:33:36.178" v="1141" actId="113"/>
          <ac:spMkLst>
            <pc:docMk/>
            <pc:sldMk cId="1739383302" sldId="387"/>
            <ac:spMk id="3" creationId="{D9D112C0-94D8-4EB3-830E-FBA2AAFD86F5}"/>
          </ac:spMkLst>
        </pc:spChg>
      </pc:sldChg>
      <pc:sldChg chg="add del">
        <pc:chgData name="Indu Sekhar Dantu" userId="4218edbc7ffe59d5" providerId="LiveId" clId="{5FFAF57E-56D9-4FDF-9510-613A0414B0E3}" dt="2022-04-21T12:16:56.665" v="26" actId="47"/>
        <pc:sldMkLst>
          <pc:docMk/>
          <pc:sldMk cId="2720447180" sldId="387"/>
        </pc:sldMkLst>
      </pc:sldChg>
      <pc:sldChg chg="modSp add mod">
        <pc:chgData name="Indu Sekhar Dantu" userId="4218edbc7ffe59d5" providerId="LiveId" clId="{5FFAF57E-56D9-4FDF-9510-613A0414B0E3}" dt="2022-04-21T16:34:45.165" v="1165" actId="113"/>
        <pc:sldMkLst>
          <pc:docMk/>
          <pc:sldMk cId="93651702" sldId="388"/>
        </pc:sldMkLst>
        <pc:spChg chg="mod">
          <ac:chgData name="Indu Sekhar Dantu" userId="4218edbc7ffe59d5" providerId="LiveId" clId="{5FFAF57E-56D9-4FDF-9510-613A0414B0E3}" dt="2022-04-21T16:34:45.165" v="1165" actId="113"/>
          <ac:spMkLst>
            <pc:docMk/>
            <pc:sldMk cId="93651702" sldId="388"/>
            <ac:spMk id="3" creationId="{D9D112C0-94D8-4EB3-830E-FBA2AAFD86F5}"/>
          </ac:spMkLst>
        </pc:spChg>
      </pc:sldChg>
      <pc:sldChg chg="add del">
        <pc:chgData name="Indu Sekhar Dantu" userId="4218edbc7ffe59d5" providerId="LiveId" clId="{5FFAF57E-56D9-4FDF-9510-613A0414B0E3}" dt="2022-04-21T12:16:56.911" v="27" actId="47"/>
        <pc:sldMkLst>
          <pc:docMk/>
          <pc:sldMk cId="1860286953" sldId="388"/>
        </pc:sldMkLst>
      </pc:sldChg>
      <pc:sldChg chg="add del">
        <pc:chgData name="Indu Sekhar Dantu" userId="4218edbc7ffe59d5" providerId="LiveId" clId="{5FFAF57E-56D9-4FDF-9510-613A0414B0E3}" dt="2022-04-21T12:16:57.154" v="28" actId="47"/>
        <pc:sldMkLst>
          <pc:docMk/>
          <pc:sldMk cId="2117139528" sldId="389"/>
        </pc:sldMkLst>
      </pc:sldChg>
      <pc:sldChg chg="modSp add mod">
        <pc:chgData name="Indu Sekhar Dantu" userId="4218edbc7ffe59d5" providerId="LiveId" clId="{5FFAF57E-56D9-4FDF-9510-613A0414B0E3}" dt="2022-04-21T16:36:07.075" v="1191" actId="113"/>
        <pc:sldMkLst>
          <pc:docMk/>
          <pc:sldMk cId="3156736328" sldId="389"/>
        </pc:sldMkLst>
        <pc:spChg chg="mod">
          <ac:chgData name="Indu Sekhar Dantu" userId="4218edbc7ffe59d5" providerId="LiveId" clId="{5FFAF57E-56D9-4FDF-9510-613A0414B0E3}" dt="2022-04-21T16:36:07.075" v="1191" actId="113"/>
          <ac:spMkLst>
            <pc:docMk/>
            <pc:sldMk cId="3156736328" sldId="389"/>
            <ac:spMk id="3" creationId="{D9D112C0-94D8-4EB3-830E-FBA2AAFD86F5}"/>
          </ac:spMkLst>
        </pc:spChg>
      </pc:sldChg>
      <pc:sldChg chg="add del">
        <pc:chgData name="Indu Sekhar Dantu" userId="4218edbc7ffe59d5" providerId="LiveId" clId="{5FFAF57E-56D9-4FDF-9510-613A0414B0E3}" dt="2022-04-21T12:16:57.367" v="29" actId="47"/>
        <pc:sldMkLst>
          <pc:docMk/>
          <pc:sldMk cId="755256670" sldId="390"/>
        </pc:sldMkLst>
      </pc:sldChg>
      <pc:sldChg chg="modSp add mod">
        <pc:chgData name="Indu Sekhar Dantu" userId="4218edbc7ffe59d5" providerId="LiveId" clId="{5FFAF57E-56D9-4FDF-9510-613A0414B0E3}" dt="2022-04-21T16:36:45.174" v="1195" actId="113"/>
        <pc:sldMkLst>
          <pc:docMk/>
          <pc:sldMk cId="2482862199" sldId="390"/>
        </pc:sldMkLst>
        <pc:spChg chg="mod">
          <ac:chgData name="Indu Sekhar Dantu" userId="4218edbc7ffe59d5" providerId="LiveId" clId="{5FFAF57E-56D9-4FDF-9510-613A0414B0E3}" dt="2022-04-21T16:36:45.174" v="1195" actId="113"/>
          <ac:spMkLst>
            <pc:docMk/>
            <pc:sldMk cId="2482862199" sldId="390"/>
            <ac:spMk id="3" creationId="{D9D112C0-94D8-4EB3-830E-FBA2AAFD86F5}"/>
          </ac:spMkLst>
        </pc:spChg>
      </pc:sldChg>
      <pc:sldChg chg="modSp add mod">
        <pc:chgData name="Indu Sekhar Dantu" userId="4218edbc7ffe59d5" providerId="LiveId" clId="{5FFAF57E-56D9-4FDF-9510-613A0414B0E3}" dt="2022-04-21T16:36:58.042" v="1197" actId="113"/>
        <pc:sldMkLst>
          <pc:docMk/>
          <pc:sldMk cId="962765536" sldId="391"/>
        </pc:sldMkLst>
        <pc:spChg chg="mod">
          <ac:chgData name="Indu Sekhar Dantu" userId="4218edbc7ffe59d5" providerId="LiveId" clId="{5FFAF57E-56D9-4FDF-9510-613A0414B0E3}" dt="2022-04-21T16:36:58.042" v="1197" actId="113"/>
          <ac:spMkLst>
            <pc:docMk/>
            <pc:sldMk cId="962765536" sldId="391"/>
            <ac:spMk id="3" creationId="{D9D112C0-94D8-4EB3-830E-FBA2AAFD86F5}"/>
          </ac:spMkLst>
        </pc:spChg>
      </pc:sldChg>
      <pc:sldChg chg="add del">
        <pc:chgData name="Indu Sekhar Dantu" userId="4218edbc7ffe59d5" providerId="LiveId" clId="{5FFAF57E-56D9-4FDF-9510-613A0414B0E3}" dt="2022-04-21T12:16:58.107" v="30" actId="47"/>
        <pc:sldMkLst>
          <pc:docMk/>
          <pc:sldMk cId="4180781168" sldId="391"/>
        </pc:sldMkLst>
      </pc:sldChg>
      <pc:sldChg chg="modSp add mod">
        <pc:chgData name="Indu Sekhar Dantu" userId="4218edbc7ffe59d5" providerId="LiveId" clId="{5FFAF57E-56D9-4FDF-9510-613A0414B0E3}" dt="2022-04-21T16:37:10.963" v="1199" actId="113"/>
        <pc:sldMkLst>
          <pc:docMk/>
          <pc:sldMk cId="2038499840" sldId="392"/>
        </pc:sldMkLst>
        <pc:spChg chg="mod">
          <ac:chgData name="Indu Sekhar Dantu" userId="4218edbc7ffe59d5" providerId="LiveId" clId="{5FFAF57E-56D9-4FDF-9510-613A0414B0E3}" dt="2022-04-21T16:37:10.963" v="1199" actId="113"/>
          <ac:spMkLst>
            <pc:docMk/>
            <pc:sldMk cId="2038499840" sldId="392"/>
            <ac:spMk id="3" creationId="{D9D112C0-94D8-4EB3-830E-FBA2AAFD86F5}"/>
          </ac:spMkLst>
        </pc:spChg>
      </pc:sldChg>
      <pc:sldChg chg="add del">
        <pc:chgData name="Indu Sekhar Dantu" userId="4218edbc7ffe59d5" providerId="LiveId" clId="{5FFAF57E-56D9-4FDF-9510-613A0414B0E3}" dt="2022-04-21T12:16:58.382" v="31" actId="47"/>
        <pc:sldMkLst>
          <pc:docMk/>
          <pc:sldMk cId="4211143497" sldId="392"/>
        </pc:sldMkLst>
      </pc:sldChg>
      <pc:sldChg chg="modSp add mod">
        <pc:chgData name="Indu Sekhar Dantu" userId="4218edbc7ffe59d5" providerId="LiveId" clId="{5FFAF57E-56D9-4FDF-9510-613A0414B0E3}" dt="2022-04-21T16:37:33.701" v="1200" actId="113"/>
        <pc:sldMkLst>
          <pc:docMk/>
          <pc:sldMk cId="1372340869" sldId="393"/>
        </pc:sldMkLst>
        <pc:spChg chg="mod">
          <ac:chgData name="Indu Sekhar Dantu" userId="4218edbc7ffe59d5" providerId="LiveId" clId="{5FFAF57E-56D9-4FDF-9510-613A0414B0E3}" dt="2022-04-21T16:37:33.701" v="1200" actId="113"/>
          <ac:spMkLst>
            <pc:docMk/>
            <pc:sldMk cId="1372340869" sldId="393"/>
            <ac:spMk id="3" creationId="{D9D112C0-94D8-4EB3-830E-FBA2AAFD86F5}"/>
          </ac:spMkLst>
        </pc:spChg>
      </pc:sldChg>
      <pc:sldChg chg="add del">
        <pc:chgData name="Indu Sekhar Dantu" userId="4218edbc7ffe59d5" providerId="LiveId" clId="{5FFAF57E-56D9-4FDF-9510-613A0414B0E3}" dt="2022-04-21T12:16:58.658" v="32" actId="47"/>
        <pc:sldMkLst>
          <pc:docMk/>
          <pc:sldMk cId="1437651575" sldId="393"/>
        </pc:sldMkLst>
      </pc:sldChg>
      <pc:sldChg chg="modSp add mod">
        <pc:chgData name="Indu Sekhar Dantu" userId="4218edbc7ffe59d5" providerId="LiveId" clId="{5FFAF57E-56D9-4FDF-9510-613A0414B0E3}" dt="2022-04-21T16:38:17.082" v="1205" actId="113"/>
        <pc:sldMkLst>
          <pc:docMk/>
          <pc:sldMk cId="14535159" sldId="394"/>
        </pc:sldMkLst>
        <pc:spChg chg="mod">
          <ac:chgData name="Indu Sekhar Dantu" userId="4218edbc7ffe59d5" providerId="LiveId" clId="{5FFAF57E-56D9-4FDF-9510-613A0414B0E3}" dt="2022-04-21T16:38:17.082" v="1205" actId="113"/>
          <ac:spMkLst>
            <pc:docMk/>
            <pc:sldMk cId="14535159" sldId="394"/>
            <ac:spMk id="3" creationId="{D9D112C0-94D8-4EB3-830E-FBA2AAFD86F5}"/>
          </ac:spMkLst>
        </pc:spChg>
      </pc:sldChg>
      <pc:sldChg chg="add del">
        <pc:chgData name="Indu Sekhar Dantu" userId="4218edbc7ffe59d5" providerId="LiveId" clId="{5FFAF57E-56D9-4FDF-9510-613A0414B0E3}" dt="2022-04-21T12:16:58.893" v="33" actId="47"/>
        <pc:sldMkLst>
          <pc:docMk/>
          <pc:sldMk cId="248292855" sldId="394"/>
        </pc:sldMkLst>
      </pc:sldChg>
      <pc:sldChg chg="modSp add mod">
        <pc:chgData name="Indu Sekhar Dantu" userId="4218edbc7ffe59d5" providerId="LiveId" clId="{5FFAF57E-56D9-4FDF-9510-613A0414B0E3}" dt="2022-04-21T16:40:44.020" v="1269" actId="113"/>
        <pc:sldMkLst>
          <pc:docMk/>
          <pc:sldMk cId="666517298" sldId="395"/>
        </pc:sldMkLst>
        <pc:spChg chg="mod">
          <ac:chgData name="Indu Sekhar Dantu" userId="4218edbc7ffe59d5" providerId="LiveId" clId="{5FFAF57E-56D9-4FDF-9510-613A0414B0E3}" dt="2022-04-21T16:40:44.020" v="1269" actId="113"/>
          <ac:spMkLst>
            <pc:docMk/>
            <pc:sldMk cId="666517298" sldId="395"/>
            <ac:spMk id="3" creationId="{D9D112C0-94D8-4EB3-830E-FBA2AAFD86F5}"/>
          </ac:spMkLst>
        </pc:spChg>
      </pc:sldChg>
      <pc:sldChg chg="add del">
        <pc:chgData name="Indu Sekhar Dantu" userId="4218edbc7ffe59d5" providerId="LiveId" clId="{5FFAF57E-56D9-4FDF-9510-613A0414B0E3}" dt="2022-04-21T12:16:59.168" v="34" actId="47"/>
        <pc:sldMkLst>
          <pc:docMk/>
          <pc:sldMk cId="3498676815" sldId="395"/>
        </pc:sldMkLst>
      </pc:sldChg>
      <pc:sldChg chg="modSp add mod">
        <pc:chgData name="Indu Sekhar Dantu" userId="4218edbc7ffe59d5" providerId="LiveId" clId="{5FFAF57E-56D9-4FDF-9510-613A0414B0E3}" dt="2022-04-21T16:42:35.351" v="1335" actId="20577"/>
        <pc:sldMkLst>
          <pc:docMk/>
          <pc:sldMk cId="2318041823" sldId="396"/>
        </pc:sldMkLst>
        <pc:spChg chg="mod">
          <ac:chgData name="Indu Sekhar Dantu" userId="4218edbc7ffe59d5" providerId="LiveId" clId="{5FFAF57E-56D9-4FDF-9510-613A0414B0E3}" dt="2022-04-21T16:42:35.351" v="1335" actId="20577"/>
          <ac:spMkLst>
            <pc:docMk/>
            <pc:sldMk cId="2318041823" sldId="396"/>
            <ac:spMk id="3" creationId="{D9D112C0-94D8-4EB3-830E-FBA2AAFD86F5}"/>
          </ac:spMkLst>
        </pc:spChg>
      </pc:sldChg>
      <pc:sldChg chg="add del">
        <pc:chgData name="Indu Sekhar Dantu" userId="4218edbc7ffe59d5" providerId="LiveId" clId="{5FFAF57E-56D9-4FDF-9510-613A0414B0E3}" dt="2022-04-21T12:16:59.430" v="35" actId="47"/>
        <pc:sldMkLst>
          <pc:docMk/>
          <pc:sldMk cId="2747908564" sldId="396"/>
        </pc:sldMkLst>
      </pc:sldChg>
      <pc:sldChg chg="add del">
        <pc:chgData name="Indu Sekhar Dantu" userId="4218edbc7ffe59d5" providerId="LiveId" clId="{5FFAF57E-56D9-4FDF-9510-613A0414B0E3}" dt="2022-04-21T12:16:59.722" v="36" actId="47"/>
        <pc:sldMkLst>
          <pc:docMk/>
          <pc:sldMk cId="2274887339" sldId="397"/>
        </pc:sldMkLst>
      </pc:sldChg>
      <pc:sldChg chg="modSp add mod">
        <pc:chgData name="Indu Sekhar Dantu" userId="4218edbc7ffe59d5" providerId="LiveId" clId="{5FFAF57E-56D9-4FDF-9510-613A0414B0E3}" dt="2022-04-21T16:43:13.546" v="1348" actId="20577"/>
        <pc:sldMkLst>
          <pc:docMk/>
          <pc:sldMk cId="3522741388" sldId="397"/>
        </pc:sldMkLst>
        <pc:spChg chg="mod">
          <ac:chgData name="Indu Sekhar Dantu" userId="4218edbc7ffe59d5" providerId="LiveId" clId="{5FFAF57E-56D9-4FDF-9510-613A0414B0E3}" dt="2022-04-21T16:43:13.546" v="1348" actId="20577"/>
          <ac:spMkLst>
            <pc:docMk/>
            <pc:sldMk cId="3522741388" sldId="397"/>
            <ac:spMk id="3" creationId="{D9D112C0-94D8-4EB3-830E-FBA2AAFD86F5}"/>
          </ac:spMkLst>
        </pc:spChg>
      </pc:sldChg>
      <pc:sldChg chg="modSp add mod">
        <pc:chgData name="Indu Sekhar Dantu" userId="4218edbc7ffe59d5" providerId="LiveId" clId="{5FFAF57E-56D9-4FDF-9510-613A0414B0E3}" dt="2022-04-21T16:45:36.494" v="1401" actId="113"/>
        <pc:sldMkLst>
          <pc:docMk/>
          <pc:sldMk cId="273254708" sldId="398"/>
        </pc:sldMkLst>
        <pc:spChg chg="mod">
          <ac:chgData name="Indu Sekhar Dantu" userId="4218edbc7ffe59d5" providerId="LiveId" clId="{5FFAF57E-56D9-4FDF-9510-613A0414B0E3}" dt="2022-04-21T16:45:36.494" v="1401" actId="113"/>
          <ac:spMkLst>
            <pc:docMk/>
            <pc:sldMk cId="273254708" sldId="398"/>
            <ac:spMk id="3" creationId="{D9D112C0-94D8-4EB3-830E-FBA2AAFD86F5}"/>
          </ac:spMkLst>
        </pc:spChg>
      </pc:sldChg>
      <pc:sldChg chg="add del">
        <pc:chgData name="Indu Sekhar Dantu" userId="4218edbc7ffe59d5" providerId="LiveId" clId="{5FFAF57E-56D9-4FDF-9510-613A0414B0E3}" dt="2022-04-21T12:17:00.169" v="37" actId="47"/>
        <pc:sldMkLst>
          <pc:docMk/>
          <pc:sldMk cId="3598177790" sldId="398"/>
        </pc:sldMkLst>
      </pc:sldChg>
      <pc:sldChg chg="modSp add mod">
        <pc:chgData name="Indu Sekhar Dantu" userId="4218edbc7ffe59d5" providerId="LiveId" clId="{5FFAF57E-56D9-4FDF-9510-613A0414B0E3}" dt="2022-04-22T10:23:32.092" v="1445" actId="6549"/>
        <pc:sldMkLst>
          <pc:docMk/>
          <pc:sldMk cId="491957442" sldId="399"/>
        </pc:sldMkLst>
        <pc:spChg chg="mod">
          <ac:chgData name="Indu Sekhar Dantu" userId="4218edbc7ffe59d5" providerId="LiveId" clId="{5FFAF57E-56D9-4FDF-9510-613A0414B0E3}" dt="2022-04-22T10:23:32.092" v="1445" actId="6549"/>
          <ac:spMkLst>
            <pc:docMk/>
            <pc:sldMk cId="491957442" sldId="399"/>
            <ac:spMk id="3" creationId="{D9D112C0-94D8-4EB3-830E-FBA2AAFD86F5}"/>
          </ac:spMkLst>
        </pc:spChg>
      </pc:sldChg>
      <pc:sldChg chg="add del">
        <pc:chgData name="Indu Sekhar Dantu" userId="4218edbc7ffe59d5" providerId="LiveId" clId="{5FFAF57E-56D9-4FDF-9510-613A0414B0E3}" dt="2022-04-21T12:17:00.479" v="38" actId="47"/>
        <pc:sldMkLst>
          <pc:docMk/>
          <pc:sldMk cId="1185779206" sldId="399"/>
        </pc:sldMkLst>
      </pc:sldChg>
      <pc:sldChg chg="add del">
        <pc:chgData name="Indu Sekhar Dantu" userId="4218edbc7ffe59d5" providerId="LiveId" clId="{5FFAF57E-56D9-4FDF-9510-613A0414B0E3}" dt="2022-04-21T12:17:01.506" v="39" actId="47"/>
        <pc:sldMkLst>
          <pc:docMk/>
          <pc:sldMk cId="2305097652" sldId="400"/>
        </pc:sldMkLst>
      </pc:sldChg>
      <pc:sldChg chg="add del">
        <pc:chgData name="Indu Sekhar Dantu" userId="4218edbc7ffe59d5" providerId="LiveId" clId="{5FFAF57E-56D9-4FDF-9510-613A0414B0E3}" dt="2022-04-21T12:34:03.361" v="262" actId="47"/>
        <pc:sldMkLst>
          <pc:docMk/>
          <pc:sldMk cId="3229911979" sldId="400"/>
        </pc:sldMkLst>
      </pc:sldChg>
      <pc:sldChg chg="add del">
        <pc:chgData name="Indu Sekhar Dantu" userId="4218edbc7ffe59d5" providerId="LiveId" clId="{5FFAF57E-56D9-4FDF-9510-613A0414B0E3}" dt="2022-04-21T12:34:03.865" v="263" actId="47"/>
        <pc:sldMkLst>
          <pc:docMk/>
          <pc:sldMk cId="3748577954" sldId="401"/>
        </pc:sldMkLst>
      </pc:sldChg>
      <pc:sldChg chg="add del">
        <pc:chgData name="Indu Sekhar Dantu" userId="4218edbc7ffe59d5" providerId="LiveId" clId="{5FFAF57E-56D9-4FDF-9510-613A0414B0E3}" dt="2022-04-21T12:34:04.315" v="264" actId="47"/>
        <pc:sldMkLst>
          <pc:docMk/>
          <pc:sldMk cId="3697567728" sldId="402"/>
        </pc:sldMkLst>
      </pc:sldChg>
      <pc:sldChg chg="add del">
        <pc:chgData name="Indu Sekhar Dantu" userId="4218edbc7ffe59d5" providerId="LiveId" clId="{5FFAF57E-56D9-4FDF-9510-613A0414B0E3}" dt="2022-04-21T12:34:04.912" v="265" actId="47"/>
        <pc:sldMkLst>
          <pc:docMk/>
          <pc:sldMk cId="674078561" sldId="403"/>
        </pc:sldMkLst>
      </pc:sldChg>
      <pc:sldChg chg="add del">
        <pc:chgData name="Indu Sekhar Dantu" userId="4218edbc7ffe59d5" providerId="LiveId" clId="{5FFAF57E-56D9-4FDF-9510-613A0414B0E3}" dt="2022-04-21T12:34:05.591" v="266" actId="47"/>
        <pc:sldMkLst>
          <pc:docMk/>
          <pc:sldMk cId="3798606899" sldId="404"/>
        </pc:sldMkLst>
      </pc:sldChg>
      <pc:sldChg chg="add del">
        <pc:chgData name="Indu Sekhar Dantu" userId="4218edbc7ffe59d5" providerId="LiveId" clId="{5FFAF57E-56D9-4FDF-9510-613A0414B0E3}" dt="2022-04-21T12:34:06.311" v="267" actId="47"/>
        <pc:sldMkLst>
          <pc:docMk/>
          <pc:sldMk cId="4090957066" sldId="405"/>
        </pc:sldMkLst>
      </pc:sldChg>
      <pc:sldChg chg="add del">
        <pc:chgData name="Indu Sekhar Dantu" userId="4218edbc7ffe59d5" providerId="LiveId" clId="{5FFAF57E-56D9-4FDF-9510-613A0414B0E3}" dt="2022-04-21T12:34:06.951" v="268" actId="47"/>
        <pc:sldMkLst>
          <pc:docMk/>
          <pc:sldMk cId="436807461" sldId="406"/>
        </pc:sldMkLst>
      </pc:sldChg>
      <pc:sldChg chg="add del">
        <pc:chgData name="Indu Sekhar Dantu" userId="4218edbc7ffe59d5" providerId="LiveId" clId="{5FFAF57E-56D9-4FDF-9510-613A0414B0E3}" dt="2022-04-21T12:34:07.646" v="269" actId="47"/>
        <pc:sldMkLst>
          <pc:docMk/>
          <pc:sldMk cId="2370110608" sldId="407"/>
        </pc:sldMkLst>
      </pc:sldChg>
      <pc:sldChg chg="add del">
        <pc:chgData name="Indu Sekhar Dantu" userId="4218edbc7ffe59d5" providerId="LiveId" clId="{5FFAF57E-56D9-4FDF-9510-613A0414B0E3}" dt="2022-04-21T12:34:08.415" v="270" actId="47"/>
        <pc:sldMkLst>
          <pc:docMk/>
          <pc:sldMk cId="175406080" sldId="408"/>
        </pc:sldMkLst>
      </pc:sldChg>
      <pc:sldChg chg="add del">
        <pc:chgData name="Indu Sekhar Dantu" userId="4218edbc7ffe59d5" providerId="LiveId" clId="{5FFAF57E-56D9-4FDF-9510-613A0414B0E3}" dt="2022-04-21T12:34:09.278" v="271" actId="47"/>
        <pc:sldMkLst>
          <pc:docMk/>
          <pc:sldMk cId="3820766306" sldId="409"/>
        </pc:sldMkLst>
      </pc:sldChg>
      <pc:sldChg chg="add del">
        <pc:chgData name="Indu Sekhar Dantu" userId="4218edbc7ffe59d5" providerId="LiveId" clId="{5FFAF57E-56D9-4FDF-9510-613A0414B0E3}" dt="2022-04-21T12:34:10.049" v="272" actId="47"/>
        <pc:sldMkLst>
          <pc:docMk/>
          <pc:sldMk cId="2438504596" sldId="410"/>
        </pc:sldMkLst>
      </pc:sldChg>
      <pc:sldChg chg="add del">
        <pc:chgData name="Indu Sekhar Dantu" userId="4218edbc7ffe59d5" providerId="LiveId" clId="{5FFAF57E-56D9-4FDF-9510-613A0414B0E3}" dt="2022-04-21T12:34:10.840" v="273" actId="47"/>
        <pc:sldMkLst>
          <pc:docMk/>
          <pc:sldMk cId="3596469630" sldId="411"/>
        </pc:sldMkLst>
      </pc:sldChg>
      <pc:sldChg chg="add del">
        <pc:chgData name="Indu Sekhar Dantu" userId="4218edbc7ffe59d5" providerId="LiveId" clId="{5FFAF57E-56D9-4FDF-9510-613A0414B0E3}" dt="2022-04-21T12:34:11.999" v="274" actId="47"/>
        <pc:sldMkLst>
          <pc:docMk/>
          <pc:sldMk cId="2883433096" sldId="412"/>
        </pc:sldMkLst>
      </pc:sldChg>
      <pc:sldChg chg="add del">
        <pc:chgData name="Indu Sekhar Dantu" userId="4218edbc7ffe59d5" providerId="LiveId" clId="{5FFAF57E-56D9-4FDF-9510-613A0414B0E3}" dt="2022-04-21T13:09:42.572" v="1058" actId="47"/>
        <pc:sldMkLst>
          <pc:docMk/>
          <pc:sldMk cId="3034888682" sldId="413"/>
        </pc:sldMkLst>
      </pc:sldChg>
      <pc:sldChg chg="modSp add mod">
        <pc:chgData name="Indu Sekhar Dantu" userId="4218edbc7ffe59d5" providerId="LiveId" clId="{5FFAF57E-56D9-4FDF-9510-613A0414B0E3}" dt="2022-04-21T16:30:14.835" v="1081" actId="113"/>
        <pc:sldMkLst>
          <pc:docMk/>
          <pc:sldMk cId="1550762919" sldId="414"/>
        </pc:sldMkLst>
        <pc:spChg chg="mod">
          <ac:chgData name="Indu Sekhar Dantu" userId="4218edbc7ffe59d5" providerId="LiveId" clId="{5FFAF57E-56D9-4FDF-9510-613A0414B0E3}" dt="2022-04-21T16:30:14.835" v="1081" actId="113"/>
          <ac:spMkLst>
            <pc:docMk/>
            <pc:sldMk cId="1550762919" sldId="414"/>
            <ac:spMk id="3" creationId="{D9D112C0-94D8-4EB3-830E-FBA2AAFD86F5}"/>
          </ac:spMkLst>
        </pc:spChg>
      </pc:sldChg>
      <pc:sldChg chg="modSp add mod">
        <pc:chgData name="Indu Sekhar Dantu" userId="4218edbc7ffe59d5" providerId="LiveId" clId="{5FFAF57E-56D9-4FDF-9510-613A0414B0E3}" dt="2022-04-21T16:29:04.597" v="1063" actId="113"/>
        <pc:sldMkLst>
          <pc:docMk/>
          <pc:sldMk cId="3225054658" sldId="415"/>
        </pc:sldMkLst>
        <pc:spChg chg="mod">
          <ac:chgData name="Indu Sekhar Dantu" userId="4218edbc7ffe59d5" providerId="LiveId" clId="{5FFAF57E-56D9-4FDF-9510-613A0414B0E3}" dt="2022-04-21T16:29:04.597" v="1063" actId="113"/>
          <ac:spMkLst>
            <pc:docMk/>
            <pc:sldMk cId="3225054658" sldId="415"/>
            <ac:spMk id="3" creationId="{D9D112C0-94D8-4EB3-830E-FBA2AAFD86F5}"/>
          </ac:spMkLst>
        </pc:spChg>
      </pc:sldChg>
      <pc:sldChg chg="modSp add mod">
        <pc:chgData name="Indu Sekhar Dantu" userId="4218edbc7ffe59d5" providerId="LiveId" clId="{5FFAF57E-56D9-4FDF-9510-613A0414B0E3}" dt="2022-04-21T16:29:30.421" v="1067" actId="113"/>
        <pc:sldMkLst>
          <pc:docMk/>
          <pc:sldMk cId="2098116044" sldId="416"/>
        </pc:sldMkLst>
        <pc:spChg chg="mod">
          <ac:chgData name="Indu Sekhar Dantu" userId="4218edbc7ffe59d5" providerId="LiveId" clId="{5FFAF57E-56D9-4FDF-9510-613A0414B0E3}" dt="2022-04-21T16:29:30.421" v="1067" actId="113"/>
          <ac:spMkLst>
            <pc:docMk/>
            <pc:sldMk cId="2098116044" sldId="416"/>
            <ac:spMk id="3" creationId="{D9D112C0-94D8-4EB3-830E-FBA2AAFD86F5}"/>
          </ac:spMkLst>
        </pc:spChg>
      </pc:sldChg>
      <pc:sldChg chg="modSp add mod">
        <pc:chgData name="Indu Sekhar Dantu" userId="4218edbc7ffe59d5" providerId="LiveId" clId="{5FFAF57E-56D9-4FDF-9510-613A0414B0E3}" dt="2022-04-21T16:30:30.909" v="1083" actId="113"/>
        <pc:sldMkLst>
          <pc:docMk/>
          <pc:sldMk cId="3219072910" sldId="417"/>
        </pc:sldMkLst>
        <pc:spChg chg="mod">
          <ac:chgData name="Indu Sekhar Dantu" userId="4218edbc7ffe59d5" providerId="LiveId" clId="{5FFAF57E-56D9-4FDF-9510-613A0414B0E3}" dt="2022-04-21T16:30:30.909" v="1083" actId="113"/>
          <ac:spMkLst>
            <pc:docMk/>
            <pc:sldMk cId="3219072910" sldId="417"/>
            <ac:spMk id="3" creationId="{D9D112C0-94D8-4EB3-830E-FBA2AAFD86F5}"/>
          </ac:spMkLst>
        </pc:spChg>
      </pc:sldChg>
      <pc:sldChg chg="modSp add mod">
        <pc:chgData name="Indu Sekhar Dantu" userId="4218edbc7ffe59d5" providerId="LiveId" clId="{5FFAF57E-56D9-4FDF-9510-613A0414B0E3}" dt="2022-04-21T16:34:26.533" v="1162" actId="113"/>
        <pc:sldMkLst>
          <pc:docMk/>
          <pc:sldMk cId="2161852713" sldId="418"/>
        </pc:sldMkLst>
        <pc:spChg chg="mod">
          <ac:chgData name="Indu Sekhar Dantu" userId="4218edbc7ffe59d5" providerId="LiveId" clId="{5FFAF57E-56D9-4FDF-9510-613A0414B0E3}" dt="2022-04-21T16:34:26.533" v="1162" actId="113"/>
          <ac:spMkLst>
            <pc:docMk/>
            <pc:sldMk cId="2161852713" sldId="418"/>
            <ac:spMk id="3" creationId="{D9D112C0-94D8-4EB3-830E-FBA2AAFD86F5}"/>
          </ac:spMkLst>
        </pc:spChg>
      </pc:sldChg>
      <pc:sldChg chg="modSp add mod">
        <pc:chgData name="Indu Sekhar Dantu" userId="4218edbc7ffe59d5" providerId="LiveId" clId="{5FFAF57E-56D9-4FDF-9510-613A0414B0E3}" dt="2022-04-21T16:35:40.373" v="1186" actId="113"/>
        <pc:sldMkLst>
          <pc:docMk/>
          <pc:sldMk cId="1686012200" sldId="419"/>
        </pc:sldMkLst>
        <pc:spChg chg="mod">
          <ac:chgData name="Indu Sekhar Dantu" userId="4218edbc7ffe59d5" providerId="LiveId" clId="{5FFAF57E-56D9-4FDF-9510-613A0414B0E3}" dt="2022-04-21T16:35:40.373" v="1186" actId="113"/>
          <ac:spMkLst>
            <pc:docMk/>
            <pc:sldMk cId="1686012200" sldId="419"/>
            <ac:spMk id="3" creationId="{D9D112C0-94D8-4EB3-830E-FBA2AAFD86F5}"/>
          </ac:spMkLst>
        </pc:spChg>
      </pc:sldChg>
      <pc:sldChg chg="modSp add mod">
        <pc:chgData name="Indu Sekhar Dantu" userId="4218edbc7ffe59d5" providerId="LiveId" clId="{5FFAF57E-56D9-4FDF-9510-613A0414B0E3}" dt="2022-04-21T16:39:21.154" v="1229" actId="113"/>
        <pc:sldMkLst>
          <pc:docMk/>
          <pc:sldMk cId="3825306499" sldId="420"/>
        </pc:sldMkLst>
        <pc:spChg chg="mod">
          <ac:chgData name="Indu Sekhar Dantu" userId="4218edbc7ffe59d5" providerId="LiveId" clId="{5FFAF57E-56D9-4FDF-9510-613A0414B0E3}" dt="2022-04-21T16:39:21.154" v="1229" actId="113"/>
          <ac:spMkLst>
            <pc:docMk/>
            <pc:sldMk cId="3825306499" sldId="420"/>
            <ac:spMk id="3" creationId="{D9D112C0-94D8-4EB3-830E-FBA2AAFD86F5}"/>
          </ac:spMkLst>
        </pc:spChg>
      </pc:sldChg>
      <pc:sldChg chg="modSp add mod">
        <pc:chgData name="Indu Sekhar Dantu" userId="4218edbc7ffe59d5" providerId="LiveId" clId="{5FFAF57E-56D9-4FDF-9510-613A0414B0E3}" dt="2022-04-21T16:45:03.159" v="1387" actId="113"/>
        <pc:sldMkLst>
          <pc:docMk/>
          <pc:sldMk cId="1783474935" sldId="421"/>
        </pc:sldMkLst>
        <pc:spChg chg="mod">
          <ac:chgData name="Indu Sekhar Dantu" userId="4218edbc7ffe59d5" providerId="LiveId" clId="{5FFAF57E-56D9-4FDF-9510-613A0414B0E3}" dt="2022-04-21T16:45:03.159" v="1387" actId="113"/>
          <ac:spMkLst>
            <pc:docMk/>
            <pc:sldMk cId="1783474935" sldId="421"/>
            <ac:spMk id="3" creationId="{D9D112C0-94D8-4EB3-830E-FBA2AAFD86F5}"/>
          </ac:spMkLst>
        </pc:spChg>
      </pc:sldChg>
      <pc:sldChg chg="modSp add mod">
        <pc:chgData name="Indu Sekhar Dantu" userId="4218edbc7ffe59d5" providerId="LiveId" clId="{5FFAF57E-56D9-4FDF-9510-613A0414B0E3}" dt="2022-04-21T16:46:20.717" v="1416" actId="113"/>
        <pc:sldMkLst>
          <pc:docMk/>
          <pc:sldMk cId="3373150559" sldId="422"/>
        </pc:sldMkLst>
        <pc:spChg chg="mod">
          <ac:chgData name="Indu Sekhar Dantu" userId="4218edbc7ffe59d5" providerId="LiveId" clId="{5FFAF57E-56D9-4FDF-9510-613A0414B0E3}" dt="2022-04-21T16:46:20.717" v="1416" actId="113"/>
          <ac:spMkLst>
            <pc:docMk/>
            <pc:sldMk cId="3373150559" sldId="422"/>
            <ac:spMk id="3" creationId="{D9D112C0-94D8-4EB3-830E-FBA2AAFD86F5}"/>
          </ac:spMkLst>
        </pc:spChg>
      </pc:sldChg>
    </pc:docChg>
  </pc:docChgLst>
  <pc:docChgLst>
    <pc:chgData name="Indu Sekhar Dantu" userId="4218edbc7ffe59d5" providerId="LiveId" clId="{0F4E32D7-3C97-4463-8683-7D39447A02DD}"/>
    <pc:docChg chg="undo custSel addSld delSld modSld">
      <pc:chgData name="Indu Sekhar Dantu" userId="4218edbc7ffe59d5" providerId="LiveId" clId="{0F4E32D7-3C97-4463-8683-7D39447A02DD}" dt="2022-05-09T11:44:18.447" v="1596" actId="27636"/>
      <pc:docMkLst>
        <pc:docMk/>
      </pc:docMkLst>
      <pc:sldChg chg="modSp mod">
        <pc:chgData name="Indu Sekhar Dantu" userId="4218edbc7ffe59d5" providerId="LiveId" clId="{0F4E32D7-3C97-4463-8683-7D39447A02DD}" dt="2022-05-08T16:26:51.774" v="14" actId="6549"/>
        <pc:sldMkLst>
          <pc:docMk/>
          <pc:sldMk cId="858427632" sldId="256"/>
        </pc:sldMkLst>
        <pc:spChg chg="mod">
          <ac:chgData name="Indu Sekhar Dantu" userId="4218edbc7ffe59d5" providerId="LiveId" clId="{0F4E32D7-3C97-4463-8683-7D39447A02DD}" dt="2022-05-08T16:26:51.774" v="14" actId="6549"/>
          <ac:spMkLst>
            <pc:docMk/>
            <pc:sldMk cId="858427632" sldId="256"/>
            <ac:spMk id="3" creationId="{59236321-4702-42AA-92B2-FEE2E0EB937F}"/>
          </ac:spMkLst>
        </pc:spChg>
      </pc:sldChg>
      <pc:sldChg chg="modSp del mod">
        <pc:chgData name="Indu Sekhar Dantu" userId="4218edbc7ffe59d5" providerId="LiveId" clId="{0F4E32D7-3C97-4463-8683-7D39447A02DD}" dt="2022-05-08T16:28:06.462" v="65" actId="47"/>
        <pc:sldMkLst>
          <pc:docMk/>
          <pc:sldMk cId="934652017" sldId="383"/>
        </pc:sldMkLst>
        <pc:spChg chg="mod">
          <ac:chgData name="Indu Sekhar Dantu" userId="4218edbc7ffe59d5" providerId="LiveId" clId="{0F4E32D7-3C97-4463-8683-7D39447A02DD}" dt="2022-05-08T16:27:20.561" v="46" actId="6549"/>
          <ac:spMkLst>
            <pc:docMk/>
            <pc:sldMk cId="934652017" sldId="383"/>
            <ac:spMk id="2" creationId="{50BD30BA-5E5C-4607-BA76-D042EE617EE0}"/>
          </ac:spMkLst>
        </pc:spChg>
      </pc:sldChg>
      <pc:sldChg chg="del">
        <pc:chgData name="Indu Sekhar Dantu" userId="4218edbc7ffe59d5" providerId="LiveId" clId="{0F4E32D7-3C97-4463-8683-7D39447A02DD}" dt="2022-05-08T16:28:07.926" v="66" actId="47"/>
        <pc:sldMkLst>
          <pc:docMk/>
          <pc:sldMk cId="2235205726" sldId="390"/>
        </pc:sldMkLst>
      </pc:sldChg>
      <pc:sldChg chg="addSp delSp modSp mod">
        <pc:chgData name="Indu Sekhar Dantu" userId="4218edbc7ffe59d5" providerId="LiveId" clId="{0F4E32D7-3C97-4463-8683-7D39447A02DD}" dt="2022-05-08T16:31:38.822" v="139" actId="1036"/>
        <pc:sldMkLst>
          <pc:docMk/>
          <pc:sldMk cId="1468756417" sldId="395"/>
        </pc:sldMkLst>
        <pc:spChg chg="mod">
          <ac:chgData name="Indu Sekhar Dantu" userId="4218edbc7ffe59d5" providerId="LiveId" clId="{0F4E32D7-3C97-4463-8683-7D39447A02DD}" dt="2022-05-08T16:27:01.764" v="29" actId="6549"/>
          <ac:spMkLst>
            <pc:docMk/>
            <pc:sldMk cId="1468756417" sldId="395"/>
            <ac:spMk id="2" creationId="{50BD30BA-5E5C-4607-BA76-D042EE617EE0}"/>
          </ac:spMkLst>
        </pc:spChg>
        <pc:spChg chg="mod">
          <ac:chgData name="Indu Sekhar Dantu" userId="4218edbc7ffe59d5" providerId="LiveId" clId="{0F4E32D7-3C97-4463-8683-7D39447A02DD}" dt="2022-05-08T16:28:45.250" v="84" actId="6549"/>
          <ac:spMkLst>
            <pc:docMk/>
            <pc:sldMk cId="1468756417" sldId="395"/>
            <ac:spMk id="4" creationId="{25930A1F-BC62-4869-F7C8-C5A528E047C3}"/>
          </ac:spMkLst>
        </pc:spChg>
        <pc:picChg chg="del">
          <ac:chgData name="Indu Sekhar Dantu" userId="4218edbc7ffe59d5" providerId="LiveId" clId="{0F4E32D7-3C97-4463-8683-7D39447A02DD}" dt="2022-05-08T16:30:51.585" v="112" actId="478"/>
          <ac:picMkLst>
            <pc:docMk/>
            <pc:sldMk cId="1468756417" sldId="395"/>
            <ac:picMk id="6" creationId="{B800600E-5F9B-70E8-3961-EF6705D83D52}"/>
          </ac:picMkLst>
        </pc:picChg>
        <pc:picChg chg="add mod">
          <ac:chgData name="Indu Sekhar Dantu" userId="4218edbc7ffe59d5" providerId="LiveId" clId="{0F4E32D7-3C97-4463-8683-7D39447A02DD}" dt="2022-05-08T16:31:38.822" v="139" actId="1036"/>
          <ac:picMkLst>
            <pc:docMk/>
            <pc:sldMk cId="1468756417" sldId="395"/>
            <ac:picMk id="1026" creationId="{BD49271C-5B51-8562-4CFB-374CE9004D66}"/>
          </ac:picMkLst>
        </pc:picChg>
      </pc:sldChg>
      <pc:sldChg chg="del">
        <pc:chgData name="Indu Sekhar Dantu" userId="4218edbc7ffe59d5" providerId="LiveId" clId="{0F4E32D7-3C97-4463-8683-7D39447A02DD}" dt="2022-05-08T16:28:55.155" v="96" actId="47"/>
        <pc:sldMkLst>
          <pc:docMk/>
          <pc:sldMk cId="3677797422" sldId="396"/>
        </pc:sldMkLst>
      </pc:sldChg>
      <pc:sldChg chg="del">
        <pc:chgData name="Indu Sekhar Dantu" userId="4218edbc7ffe59d5" providerId="LiveId" clId="{0F4E32D7-3C97-4463-8683-7D39447A02DD}" dt="2022-05-08T16:28:55.658" v="97" actId="47"/>
        <pc:sldMkLst>
          <pc:docMk/>
          <pc:sldMk cId="4127736250" sldId="397"/>
        </pc:sldMkLst>
      </pc:sldChg>
      <pc:sldChg chg="del">
        <pc:chgData name="Indu Sekhar Dantu" userId="4218edbc7ffe59d5" providerId="LiveId" clId="{0F4E32D7-3C97-4463-8683-7D39447A02DD}" dt="2022-05-08T16:28:55.955" v="98" actId="47"/>
        <pc:sldMkLst>
          <pc:docMk/>
          <pc:sldMk cId="1364292867" sldId="398"/>
        </pc:sldMkLst>
      </pc:sldChg>
      <pc:sldChg chg="del">
        <pc:chgData name="Indu Sekhar Dantu" userId="4218edbc7ffe59d5" providerId="LiveId" clId="{0F4E32D7-3C97-4463-8683-7D39447A02DD}" dt="2022-05-08T16:28:56.245" v="99" actId="47"/>
        <pc:sldMkLst>
          <pc:docMk/>
          <pc:sldMk cId="2645049304" sldId="399"/>
        </pc:sldMkLst>
      </pc:sldChg>
      <pc:sldChg chg="del">
        <pc:chgData name="Indu Sekhar Dantu" userId="4218edbc7ffe59d5" providerId="LiveId" clId="{0F4E32D7-3C97-4463-8683-7D39447A02DD}" dt="2022-05-08T16:28:56.521" v="100" actId="47"/>
        <pc:sldMkLst>
          <pc:docMk/>
          <pc:sldMk cId="3443610566" sldId="400"/>
        </pc:sldMkLst>
      </pc:sldChg>
      <pc:sldChg chg="del">
        <pc:chgData name="Indu Sekhar Dantu" userId="4218edbc7ffe59d5" providerId="LiveId" clId="{0F4E32D7-3C97-4463-8683-7D39447A02DD}" dt="2022-05-08T16:28:56.842" v="101" actId="47"/>
        <pc:sldMkLst>
          <pc:docMk/>
          <pc:sldMk cId="2424202365" sldId="401"/>
        </pc:sldMkLst>
      </pc:sldChg>
      <pc:sldChg chg="del">
        <pc:chgData name="Indu Sekhar Dantu" userId="4218edbc7ffe59d5" providerId="LiveId" clId="{0F4E32D7-3C97-4463-8683-7D39447A02DD}" dt="2022-05-08T16:28:57.394" v="102" actId="47"/>
        <pc:sldMkLst>
          <pc:docMk/>
          <pc:sldMk cId="3407451217" sldId="402"/>
        </pc:sldMkLst>
      </pc:sldChg>
      <pc:sldChg chg="del">
        <pc:chgData name="Indu Sekhar Dantu" userId="4218edbc7ffe59d5" providerId="LiveId" clId="{0F4E32D7-3C97-4463-8683-7D39447A02DD}" dt="2022-05-08T16:28:57.667" v="103" actId="47"/>
        <pc:sldMkLst>
          <pc:docMk/>
          <pc:sldMk cId="1170033681" sldId="403"/>
        </pc:sldMkLst>
      </pc:sldChg>
      <pc:sldChg chg="del">
        <pc:chgData name="Indu Sekhar Dantu" userId="4218edbc7ffe59d5" providerId="LiveId" clId="{0F4E32D7-3C97-4463-8683-7D39447A02DD}" dt="2022-05-08T16:28:58.067" v="104" actId="47"/>
        <pc:sldMkLst>
          <pc:docMk/>
          <pc:sldMk cId="780196734" sldId="404"/>
        </pc:sldMkLst>
      </pc:sldChg>
      <pc:sldChg chg="del">
        <pc:chgData name="Indu Sekhar Dantu" userId="4218edbc7ffe59d5" providerId="LiveId" clId="{0F4E32D7-3C97-4463-8683-7D39447A02DD}" dt="2022-05-08T16:28:58.458" v="105" actId="47"/>
        <pc:sldMkLst>
          <pc:docMk/>
          <pc:sldMk cId="625818821" sldId="405"/>
        </pc:sldMkLst>
      </pc:sldChg>
      <pc:sldChg chg="del">
        <pc:chgData name="Indu Sekhar Dantu" userId="4218edbc7ffe59d5" providerId="LiveId" clId="{0F4E32D7-3C97-4463-8683-7D39447A02DD}" dt="2022-05-08T16:28:58.942" v="106" actId="47"/>
        <pc:sldMkLst>
          <pc:docMk/>
          <pc:sldMk cId="2927863826" sldId="406"/>
        </pc:sldMkLst>
      </pc:sldChg>
      <pc:sldChg chg="del">
        <pc:chgData name="Indu Sekhar Dantu" userId="4218edbc7ffe59d5" providerId="LiveId" clId="{0F4E32D7-3C97-4463-8683-7D39447A02DD}" dt="2022-05-08T16:28:59.305" v="107" actId="47"/>
        <pc:sldMkLst>
          <pc:docMk/>
          <pc:sldMk cId="1372765707" sldId="407"/>
        </pc:sldMkLst>
      </pc:sldChg>
      <pc:sldChg chg="del">
        <pc:chgData name="Indu Sekhar Dantu" userId="4218edbc7ffe59d5" providerId="LiveId" clId="{0F4E32D7-3C97-4463-8683-7D39447A02DD}" dt="2022-05-08T16:28:59.790" v="108" actId="47"/>
        <pc:sldMkLst>
          <pc:docMk/>
          <pc:sldMk cId="1554519113" sldId="408"/>
        </pc:sldMkLst>
      </pc:sldChg>
      <pc:sldChg chg="del">
        <pc:chgData name="Indu Sekhar Dantu" userId="4218edbc7ffe59d5" providerId="LiveId" clId="{0F4E32D7-3C97-4463-8683-7D39447A02DD}" dt="2022-05-08T16:29:00.189" v="109" actId="47"/>
        <pc:sldMkLst>
          <pc:docMk/>
          <pc:sldMk cId="3725047897" sldId="409"/>
        </pc:sldMkLst>
      </pc:sldChg>
      <pc:sldChg chg="del">
        <pc:chgData name="Indu Sekhar Dantu" userId="4218edbc7ffe59d5" providerId="LiveId" clId="{0F4E32D7-3C97-4463-8683-7D39447A02DD}" dt="2022-05-08T16:29:00.679" v="110" actId="47"/>
        <pc:sldMkLst>
          <pc:docMk/>
          <pc:sldMk cId="1915616785" sldId="410"/>
        </pc:sldMkLst>
      </pc:sldChg>
      <pc:sldChg chg="del">
        <pc:chgData name="Indu Sekhar Dantu" userId="4218edbc7ffe59d5" providerId="LiveId" clId="{0F4E32D7-3C97-4463-8683-7D39447A02DD}" dt="2022-05-08T16:29:01.679" v="111" actId="47"/>
        <pc:sldMkLst>
          <pc:docMk/>
          <pc:sldMk cId="2101297842" sldId="411"/>
        </pc:sldMkLst>
      </pc:sldChg>
      <pc:sldChg chg="del">
        <pc:chgData name="Indu Sekhar Dantu" userId="4218edbc7ffe59d5" providerId="LiveId" clId="{0F4E32D7-3C97-4463-8683-7D39447A02DD}" dt="2022-05-08T16:28:12.020" v="67" actId="47"/>
        <pc:sldMkLst>
          <pc:docMk/>
          <pc:sldMk cId="1145511818" sldId="412"/>
        </pc:sldMkLst>
      </pc:sldChg>
      <pc:sldChg chg="del">
        <pc:chgData name="Indu Sekhar Dantu" userId="4218edbc7ffe59d5" providerId="LiveId" clId="{0F4E32D7-3C97-4463-8683-7D39447A02DD}" dt="2022-05-08T16:28:12.923" v="68" actId="47"/>
        <pc:sldMkLst>
          <pc:docMk/>
          <pc:sldMk cId="3466141762" sldId="429"/>
        </pc:sldMkLst>
      </pc:sldChg>
      <pc:sldChg chg="del">
        <pc:chgData name="Indu Sekhar Dantu" userId="4218edbc7ffe59d5" providerId="LiveId" clId="{0F4E32D7-3C97-4463-8683-7D39447A02DD}" dt="2022-05-08T16:27:55.134" v="62" actId="47"/>
        <pc:sldMkLst>
          <pc:docMk/>
          <pc:sldMk cId="298594171" sldId="430"/>
        </pc:sldMkLst>
      </pc:sldChg>
      <pc:sldChg chg="del">
        <pc:chgData name="Indu Sekhar Dantu" userId="4218edbc7ffe59d5" providerId="LiveId" clId="{0F4E32D7-3C97-4463-8683-7D39447A02DD}" dt="2022-05-08T16:27:55.843" v="63" actId="47"/>
        <pc:sldMkLst>
          <pc:docMk/>
          <pc:sldMk cId="2432385381" sldId="431"/>
        </pc:sldMkLst>
      </pc:sldChg>
      <pc:sldChg chg="del">
        <pc:chgData name="Indu Sekhar Dantu" userId="4218edbc7ffe59d5" providerId="LiveId" clId="{0F4E32D7-3C97-4463-8683-7D39447A02DD}" dt="2022-05-08T16:27:56.627" v="64" actId="47"/>
        <pc:sldMkLst>
          <pc:docMk/>
          <pc:sldMk cId="3584313950" sldId="432"/>
        </pc:sldMkLst>
      </pc:sldChg>
      <pc:sldChg chg="modSp mod">
        <pc:chgData name="Indu Sekhar Dantu" userId="4218edbc7ffe59d5" providerId="LiveId" clId="{0F4E32D7-3C97-4463-8683-7D39447A02DD}" dt="2022-05-08T16:34:19.343" v="209" actId="20577"/>
        <pc:sldMkLst>
          <pc:docMk/>
          <pc:sldMk cId="747232654" sldId="433"/>
        </pc:sldMkLst>
        <pc:spChg chg="mod">
          <ac:chgData name="Indu Sekhar Dantu" userId="4218edbc7ffe59d5" providerId="LiveId" clId="{0F4E32D7-3C97-4463-8683-7D39447A02DD}" dt="2022-05-08T16:27:49.851" v="61" actId="6549"/>
          <ac:spMkLst>
            <pc:docMk/>
            <pc:sldMk cId="747232654" sldId="433"/>
            <ac:spMk id="2" creationId="{50BD30BA-5E5C-4607-BA76-D042EE617EE0}"/>
          </ac:spMkLst>
        </pc:spChg>
        <pc:spChg chg="mod">
          <ac:chgData name="Indu Sekhar Dantu" userId="4218edbc7ffe59d5" providerId="LiveId" clId="{0F4E32D7-3C97-4463-8683-7D39447A02DD}" dt="2022-05-08T16:34:19.343" v="209" actId="20577"/>
          <ac:spMkLst>
            <pc:docMk/>
            <pc:sldMk cId="747232654" sldId="433"/>
            <ac:spMk id="3" creationId="{D9D112C0-94D8-4EB3-830E-FBA2AAFD86F5}"/>
          </ac:spMkLst>
        </pc:spChg>
      </pc:sldChg>
      <pc:sldChg chg="del">
        <pc:chgData name="Indu Sekhar Dantu" userId="4218edbc7ffe59d5" providerId="LiveId" clId="{0F4E32D7-3C97-4463-8683-7D39447A02DD}" dt="2022-05-08T16:28:52.218" v="86" actId="47"/>
        <pc:sldMkLst>
          <pc:docMk/>
          <pc:sldMk cId="2005658636" sldId="434"/>
        </pc:sldMkLst>
      </pc:sldChg>
      <pc:sldChg chg="modSp add mod">
        <pc:chgData name="Indu Sekhar Dantu" userId="4218edbc7ffe59d5" providerId="LiveId" clId="{0F4E32D7-3C97-4463-8683-7D39447A02DD}" dt="2022-05-09T07:39:30.145" v="954" actId="20577"/>
        <pc:sldMkLst>
          <pc:docMk/>
          <pc:sldMk cId="2321057994" sldId="434"/>
        </pc:sldMkLst>
        <pc:spChg chg="mod">
          <ac:chgData name="Indu Sekhar Dantu" userId="4218edbc7ffe59d5" providerId="LiveId" clId="{0F4E32D7-3C97-4463-8683-7D39447A02DD}" dt="2022-05-09T07:39:30.145" v="954" actId="20577"/>
          <ac:spMkLst>
            <pc:docMk/>
            <pc:sldMk cId="2321057994" sldId="434"/>
            <ac:spMk id="3" creationId="{D9D112C0-94D8-4EB3-830E-FBA2AAFD86F5}"/>
          </ac:spMkLst>
        </pc:spChg>
      </pc:sldChg>
      <pc:sldChg chg="modSp add mod">
        <pc:chgData name="Indu Sekhar Dantu" userId="4218edbc7ffe59d5" providerId="LiveId" clId="{0F4E32D7-3C97-4463-8683-7D39447A02DD}" dt="2022-05-09T07:40:30.432" v="964" actId="113"/>
        <pc:sldMkLst>
          <pc:docMk/>
          <pc:sldMk cId="1244374587" sldId="435"/>
        </pc:sldMkLst>
        <pc:spChg chg="mod">
          <ac:chgData name="Indu Sekhar Dantu" userId="4218edbc7ffe59d5" providerId="LiveId" clId="{0F4E32D7-3C97-4463-8683-7D39447A02DD}" dt="2022-05-09T07:40:30.432" v="964" actId="113"/>
          <ac:spMkLst>
            <pc:docMk/>
            <pc:sldMk cId="1244374587" sldId="435"/>
            <ac:spMk id="3" creationId="{D9D112C0-94D8-4EB3-830E-FBA2AAFD86F5}"/>
          </ac:spMkLst>
        </pc:spChg>
      </pc:sldChg>
      <pc:sldChg chg="del">
        <pc:chgData name="Indu Sekhar Dantu" userId="4218edbc7ffe59d5" providerId="LiveId" clId="{0F4E32D7-3C97-4463-8683-7D39447A02DD}" dt="2022-05-08T16:28:52.815" v="88" actId="47"/>
        <pc:sldMkLst>
          <pc:docMk/>
          <pc:sldMk cId="3430960038" sldId="435"/>
        </pc:sldMkLst>
      </pc:sldChg>
      <pc:sldChg chg="del">
        <pc:chgData name="Indu Sekhar Dantu" userId="4218edbc7ffe59d5" providerId="LiveId" clId="{0F4E32D7-3C97-4463-8683-7D39447A02DD}" dt="2022-05-08T16:28:53.020" v="89" actId="47"/>
        <pc:sldMkLst>
          <pc:docMk/>
          <pc:sldMk cId="500980436" sldId="436"/>
        </pc:sldMkLst>
      </pc:sldChg>
      <pc:sldChg chg="modSp add mod">
        <pc:chgData name="Indu Sekhar Dantu" userId="4218edbc7ffe59d5" providerId="LiveId" clId="{0F4E32D7-3C97-4463-8683-7D39447A02DD}" dt="2022-05-09T07:40:53.753" v="966" actId="113"/>
        <pc:sldMkLst>
          <pc:docMk/>
          <pc:sldMk cId="3592190949" sldId="436"/>
        </pc:sldMkLst>
        <pc:spChg chg="mod">
          <ac:chgData name="Indu Sekhar Dantu" userId="4218edbc7ffe59d5" providerId="LiveId" clId="{0F4E32D7-3C97-4463-8683-7D39447A02DD}" dt="2022-05-09T07:40:53.753" v="966" actId="113"/>
          <ac:spMkLst>
            <pc:docMk/>
            <pc:sldMk cId="3592190949" sldId="436"/>
            <ac:spMk id="3" creationId="{D9D112C0-94D8-4EB3-830E-FBA2AAFD86F5}"/>
          </ac:spMkLst>
        </pc:spChg>
      </pc:sldChg>
      <pc:sldChg chg="modSp add mod">
        <pc:chgData name="Indu Sekhar Dantu" userId="4218edbc7ffe59d5" providerId="LiveId" clId="{0F4E32D7-3C97-4463-8683-7D39447A02DD}" dt="2022-05-09T07:41:26.685" v="969" actId="113"/>
        <pc:sldMkLst>
          <pc:docMk/>
          <pc:sldMk cId="1305805026" sldId="437"/>
        </pc:sldMkLst>
        <pc:spChg chg="mod">
          <ac:chgData name="Indu Sekhar Dantu" userId="4218edbc7ffe59d5" providerId="LiveId" clId="{0F4E32D7-3C97-4463-8683-7D39447A02DD}" dt="2022-05-09T07:41:26.685" v="969" actId="113"/>
          <ac:spMkLst>
            <pc:docMk/>
            <pc:sldMk cId="1305805026" sldId="437"/>
            <ac:spMk id="3" creationId="{D9D112C0-94D8-4EB3-830E-FBA2AAFD86F5}"/>
          </ac:spMkLst>
        </pc:spChg>
      </pc:sldChg>
      <pc:sldChg chg="del">
        <pc:chgData name="Indu Sekhar Dantu" userId="4218edbc7ffe59d5" providerId="LiveId" clId="{0F4E32D7-3C97-4463-8683-7D39447A02DD}" dt="2022-05-08T16:28:53.472" v="91" actId="47"/>
        <pc:sldMkLst>
          <pc:docMk/>
          <pc:sldMk cId="4016117094" sldId="437"/>
        </pc:sldMkLst>
      </pc:sldChg>
      <pc:sldChg chg="modSp add mod">
        <pc:chgData name="Indu Sekhar Dantu" userId="4218edbc7ffe59d5" providerId="LiveId" clId="{0F4E32D7-3C97-4463-8683-7D39447A02DD}" dt="2022-05-09T07:43:23.665" v="983" actId="5793"/>
        <pc:sldMkLst>
          <pc:docMk/>
          <pc:sldMk cId="561997623" sldId="438"/>
        </pc:sldMkLst>
        <pc:spChg chg="mod">
          <ac:chgData name="Indu Sekhar Dantu" userId="4218edbc7ffe59d5" providerId="LiveId" clId="{0F4E32D7-3C97-4463-8683-7D39447A02DD}" dt="2022-05-09T07:43:23.665" v="983" actId="5793"/>
          <ac:spMkLst>
            <pc:docMk/>
            <pc:sldMk cId="561997623" sldId="438"/>
            <ac:spMk id="3" creationId="{D9D112C0-94D8-4EB3-830E-FBA2AAFD86F5}"/>
          </ac:spMkLst>
        </pc:spChg>
      </pc:sldChg>
      <pc:sldChg chg="del">
        <pc:chgData name="Indu Sekhar Dantu" userId="4218edbc7ffe59d5" providerId="LiveId" clId="{0F4E32D7-3C97-4463-8683-7D39447A02DD}" dt="2022-05-08T16:28:53.727" v="92" actId="47"/>
        <pc:sldMkLst>
          <pc:docMk/>
          <pc:sldMk cId="2713024852" sldId="438"/>
        </pc:sldMkLst>
      </pc:sldChg>
      <pc:sldChg chg="del">
        <pc:chgData name="Indu Sekhar Dantu" userId="4218edbc7ffe59d5" providerId="LiveId" clId="{0F4E32D7-3C97-4463-8683-7D39447A02DD}" dt="2022-05-08T16:28:54.004" v="93" actId="47"/>
        <pc:sldMkLst>
          <pc:docMk/>
          <pc:sldMk cId="1674535935" sldId="439"/>
        </pc:sldMkLst>
      </pc:sldChg>
      <pc:sldChg chg="modSp add mod">
        <pc:chgData name="Indu Sekhar Dantu" userId="4218edbc7ffe59d5" providerId="LiveId" clId="{0F4E32D7-3C97-4463-8683-7D39447A02DD}" dt="2022-05-08T16:45:07.118" v="313" actId="6549"/>
        <pc:sldMkLst>
          <pc:docMk/>
          <pc:sldMk cId="2945438777" sldId="439"/>
        </pc:sldMkLst>
        <pc:spChg chg="mod">
          <ac:chgData name="Indu Sekhar Dantu" userId="4218edbc7ffe59d5" providerId="LiveId" clId="{0F4E32D7-3C97-4463-8683-7D39447A02DD}" dt="2022-05-08T16:45:07.118" v="313" actId="6549"/>
          <ac:spMkLst>
            <pc:docMk/>
            <pc:sldMk cId="2945438777" sldId="439"/>
            <ac:spMk id="3" creationId="{D9D112C0-94D8-4EB3-830E-FBA2AAFD86F5}"/>
          </ac:spMkLst>
        </pc:spChg>
      </pc:sldChg>
      <pc:sldChg chg="del">
        <pc:chgData name="Indu Sekhar Dantu" userId="4218edbc7ffe59d5" providerId="LiveId" clId="{0F4E32D7-3C97-4463-8683-7D39447A02DD}" dt="2022-05-08T16:28:54.308" v="94" actId="47"/>
        <pc:sldMkLst>
          <pc:docMk/>
          <pc:sldMk cId="735420941" sldId="440"/>
        </pc:sldMkLst>
      </pc:sldChg>
      <pc:sldChg chg="modSp add mod">
        <pc:chgData name="Indu Sekhar Dantu" userId="4218edbc7ffe59d5" providerId="LiveId" clId="{0F4E32D7-3C97-4463-8683-7D39447A02DD}" dt="2022-05-09T07:44:51.578" v="990" actId="113"/>
        <pc:sldMkLst>
          <pc:docMk/>
          <pc:sldMk cId="1820181223" sldId="440"/>
        </pc:sldMkLst>
        <pc:spChg chg="mod">
          <ac:chgData name="Indu Sekhar Dantu" userId="4218edbc7ffe59d5" providerId="LiveId" clId="{0F4E32D7-3C97-4463-8683-7D39447A02DD}" dt="2022-05-09T07:44:51.578" v="990" actId="113"/>
          <ac:spMkLst>
            <pc:docMk/>
            <pc:sldMk cId="1820181223" sldId="440"/>
            <ac:spMk id="3" creationId="{D9D112C0-94D8-4EB3-830E-FBA2AAFD86F5}"/>
          </ac:spMkLst>
        </pc:spChg>
      </pc:sldChg>
      <pc:sldChg chg="modSp add mod">
        <pc:chgData name="Indu Sekhar Dantu" userId="4218edbc7ffe59d5" providerId="LiveId" clId="{0F4E32D7-3C97-4463-8683-7D39447A02DD}" dt="2022-05-09T07:45:15.482" v="1004" actId="113"/>
        <pc:sldMkLst>
          <pc:docMk/>
          <pc:sldMk cId="672452572" sldId="441"/>
        </pc:sldMkLst>
        <pc:spChg chg="mod">
          <ac:chgData name="Indu Sekhar Dantu" userId="4218edbc7ffe59d5" providerId="LiveId" clId="{0F4E32D7-3C97-4463-8683-7D39447A02DD}" dt="2022-05-09T07:45:15.482" v="1004" actId="113"/>
          <ac:spMkLst>
            <pc:docMk/>
            <pc:sldMk cId="672452572" sldId="441"/>
            <ac:spMk id="3" creationId="{D9D112C0-94D8-4EB3-830E-FBA2AAFD86F5}"/>
          </ac:spMkLst>
        </pc:spChg>
      </pc:sldChg>
      <pc:sldChg chg="del">
        <pc:chgData name="Indu Sekhar Dantu" userId="4218edbc7ffe59d5" providerId="LiveId" clId="{0F4E32D7-3C97-4463-8683-7D39447A02DD}" dt="2022-05-08T16:28:54.622" v="95" actId="47"/>
        <pc:sldMkLst>
          <pc:docMk/>
          <pc:sldMk cId="1341723310" sldId="441"/>
        </pc:sldMkLst>
      </pc:sldChg>
      <pc:sldChg chg="addSp delSp modSp add mod">
        <pc:chgData name="Indu Sekhar Dantu" userId="4218edbc7ffe59d5" providerId="LiveId" clId="{0F4E32D7-3C97-4463-8683-7D39447A02DD}" dt="2022-05-09T07:46:00.824" v="1060" actId="1037"/>
        <pc:sldMkLst>
          <pc:docMk/>
          <pc:sldMk cId="260724855" sldId="442"/>
        </pc:sldMkLst>
        <pc:spChg chg="del mod">
          <ac:chgData name="Indu Sekhar Dantu" userId="4218edbc7ffe59d5" providerId="LiveId" clId="{0F4E32D7-3C97-4463-8683-7D39447A02DD}" dt="2022-05-08T16:50:43.242" v="400" actId="478"/>
          <ac:spMkLst>
            <pc:docMk/>
            <pc:sldMk cId="260724855" sldId="442"/>
            <ac:spMk id="3" creationId="{D9D112C0-94D8-4EB3-830E-FBA2AAFD86F5}"/>
          </ac:spMkLst>
        </pc:spChg>
        <pc:spChg chg="add mod">
          <ac:chgData name="Indu Sekhar Dantu" userId="4218edbc7ffe59d5" providerId="LiveId" clId="{0F4E32D7-3C97-4463-8683-7D39447A02DD}" dt="2022-05-09T07:45:54.895" v="1028" actId="1036"/>
          <ac:spMkLst>
            <pc:docMk/>
            <pc:sldMk cId="260724855" sldId="442"/>
            <ac:spMk id="7" creationId="{555D6116-38F6-7B4C-608F-7BBD9FA07553}"/>
          </ac:spMkLst>
        </pc:spChg>
        <pc:picChg chg="add mod">
          <ac:chgData name="Indu Sekhar Dantu" userId="4218edbc7ffe59d5" providerId="LiveId" clId="{0F4E32D7-3C97-4463-8683-7D39447A02DD}" dt="2022-05-09T07:46:00.824" v="1060" actId="1037"/>
          <ac:picMkLst>
            <pc:docMk/>
            <pc:sldMk cId="260724855" sldId="442"/>
            <ac:picMk id="4" creationId="{B00C13D7-1CC6-FA9B-151F-13C89FBB5F70}"/>
          </ac:picMkLst>
        </pc:picChg>
      </pc:sldChg>
      <pc:sldChg chg="del">
        <pc:chgData name="Indu Sekhar Dantu" userId="4218edbc7ffe59d5" providerId="LiveId" clId="{0F4E32D7-3C97-4463-8683-7D39447A02DD}" dt="2022-05-08T16:28:51.885" v="85" actId="47"/>
        <pc:sldMkLst>
          <pc:docMk/>
          <pc:sldMk cId="862164460" sldId="442"/>
        </pc:sldMkLst>
      </pc:sldChg>
      <pc:sldChg chg="modSp add mod">
        <pc:chgData name="Indu Sekhar Dantu" userId="4218edbc7ffe59d5" providerId="LiveId" clId="{0F4E32D7-3C97-4463-8683-7D39447A02DD}" dt="2022-05-09T07:46:54.637" v="1078" actId="27636"/>
        <pc:sldMkLst>
          <pc:docMk/>
          <pc:sldMk cId="498083624" sldId="443"/>
        </pc:sldMkLst>
        <pc:spChg chg="mod">
          <ac:chgData name="Indu Sekhar Dantu" userId="4218edbc7ffe59d5" providerId="LiveId" clId="{0F4E32D7-3C97-4463-8683-7D39447A02DD}" dt="2022-05-09T07:46:54.637" v="1078" actId="27636"/>
          <ac:spMkLst>
            <pc:docMk/>
            <pc:sldMk cId="498083624" sldId="443"/>
            <ac:spMk id="3" creationId="{D9D112C0-94D8-4EB3-830E-FBA2AAFD86F5}"/>
          </ac:spMkLst>
        </pc:spChg>
      </pc:sldChg>
      <pc:sldChg chg="del">
        <pc:chgData name="Indu Sekhar Dantu" userId="4218edbc7ffe59d5" providerId="LiveId" clId="{0F4E32D7-3C97-4463-8683-7D39447A02DD}" dt="2022-05-08T16:28:52.471" v="87" actId="47"/>
        <pc:sldMkLst>
          <pc:docMk/>
          <pc:sldMk cId="3724840261" sldId="443"/>
        </pc:sldMkLst>
      </pc:sldChg>
      <pc:sldChg chg="del">
        <pc:chgData name="Indu Sekhar Dantu" userId="4218edbc7ffe59d5" providerId="LiveId" clId="{0F4E32D7-3C97-4463-8683-7D39447A02DD}" dt="2022-05-08T16:28:53.224" v="90" actId="47"/>
        <pc:sldMkLst>
          <pc:docMk/>
          <pc:sldMk cId="2373349643" sldId="444"/>
        </pc:sldMkLst>
      </pc:sldChg>
      <pc:sldChg chg="modSp add mod">
        <pc:chgData name="Indu Sekhar Dantu" userId="4218edbc7ffe59d5" providerId="LiveId" clId="{0F4E32D7-3C97-4463-8683-7D39447A02DD}" dt="2022-05-09T07:48:04.852" v="1123" actId="113"/>
        <pc:sldMkLst>
          <pc:docMk/>
          <pc:sldMk cId="3491279309" sldId="444"/>
        </pc:sldMkLst>
        <pc:spChg chg="mod">
          <ac:chgData name="Indu Sekhar Dantu" userId="4218edbc7ffe59d5" providerId="LiveId" clId="{0F4E32D7-3C97-4463-8683-7D39447A02DD}" dt="2022-05-09T07:48:04.852" v="1123" actId="113"/>
          <ac:spMkLst>
            <pc:docMk/>
            <pc:sldMk cId="3491279309" sldId="444"/>
            <ac:spMk id="3" creationId="{D9D112C0-94D8-4EB3-830E-FBA2AAFD86F5}"/>
          </ac:spMkLst>
        </pc:spChg>
      </pc:sldChg>
      <pc:sldChg chg="modSp add mod">
        <pc:chgData name="Indu Sekhar Dantu" userId="4218edbc7ffe59d5" providerId="LiveId" clId="{0F4E32D7-3C97-4463-8683-7D39447A02DD}" dt="2022-05-09T11:37:54.082" v="1590" actId="122"/>
        <pc:sldMkLst>
          <pc:docMk/>
          <pc:sldMk cId="1318482456" sldId="445"/>
        </pc:sldMkLst>
        <pc:spChg chg="mod">
          <ac:chgData name="Indu Sekhar Dantu" userId="4218edbc7ffe59d5" providerId="LiveId" clId="{0F4E32D7-3C97-4463-8683-7D39447A02DD}" dt="2022-05-09T11:37:54.082" v="1590" actId="122"/>
          <ac:spMkLst>
            <pc:docMk/>
            <pc:sldMk cId="1318482456" sldId="445"/>
            <ac:spMk id="3" creationId="{D9D112C0-94D8-4EB3-830E-FBA2AAFD86F5}"/>
          </ac:spMkLst>
        </pc:spChg>
      </pc:sldChg>
      <pc:sldChg chg="modSp add mod">
        <pc:chgData name="Indu Sekhar Dantu" userId="4218edbc7ffe59d5" providerId="LiveId" clId="{0F4E32D7-3C97-4463-8683-7D39447A02DD}" dt="2022-05-09T08:05:33.794" v="1588" actId="20577"/>
        <pc:sldMkLst>
          <pc:docMk/>
          <pc:sldMk cId="2441522168" sldId="446"/>
        </pc:sldMkLst>
        <pc:spChg chg="mod">
          <ac:chgData name="Indu Sekhar Dantu" userId="4218edbc7ffe59d5" providerId="LiveId" clId="{0F4E32D7-3C97-4463-8683-7D39447A02DD}" dt="2022-05-09T08:05:33.794" v="1588" actId="20577"/>
          <ac:spMkLst>
            <pc:docMk/>
            <pc:sldMk cId="2441522168" sldId="446"/>
            <ac:spMk id="3" creationId="{D9D112C0-94D8-4EB3-830E-FBA2AAFD86F5}"/>
          </ac:spMkLst>
        </pc:spChg>
      </pc:sldChg>
      <pc:sldChg chg="modSp add mod">
        <pc:chgData name="Indu Sekhar Dantu" userId="4218edbc7ffe59d5" providerId="LiveId" clId="{0F4E32D7-3C97-4463-8683-7D39447A02DD}" dt="2022-05-09T11:44:18.447" v="1596" actId="27636"/>
        <pc:sldMkLst>
          <pc:docMk/>
          <pc:sldMk cId="1560697770" sldId="447"/>
        </pc:sldMkLst>
        <pc:spChg chg="mod">
          <ac:chgData name="Indu Sekhar Dantu" userId="4218edbc7ffe59d5" providerId="LiveId" clId="{0F4E32D7-3C97-4463-8683-7D39447A02DD}" dt="2022-05-09T11:44:18.447" v="1596" actId="27636"/>
          <ac:spMkLst>
            <pc:docMk/>
            <pc:sldMk cId="1560697770" sldId="447"/>
            <ac:spMk id="3" creationId="{D9D112C0-94D8-4EB3-830E-FBA2AAFD86F5}"/>
          </ac:spMkLst>
        </pc:spChg>
      </pc:sldChg>
      <pc:sldChg chg="modSp add mod">
        <pc:chgData name="Indu Sekhar Dantu" userId="4218edbc7ffe59d5" providerId="LiveId" clId="{0F4E32D7-3C97-4463-8683-7D39447A02DD}" dt="2022-05-09T07:51:55.745" v="1241" actId="113"/>
        <pc:sldMkLst>
          <pc:docMk/>
          <pc:sldMk cId="1879459462" sldId="448"/>
        </pc:sldMkLst>
        <pc:spChg chg="mod">
          <ac:chgData name="Indu Sekhar Dantu" userId="4218edbc7ffe59d5" providerId="LiveId" clId="{0F4E32D7-3C97-4463-8683-7D39447A02DD}" dt="2022-05-09T07:51:55.745" v="1241" actId="113"/>
          <ac:spMkLst>
            <pc:docMk/>
            <pc:sldMk cId="1879459462" sldId="448"/>
            <ac:spMk id="3" creationId="{D9D112C0-94D8-4EB3-830E-FBA2AAFD86F5}"/>
          </ac:spMkLst>
        </pc:spChg>
      </pc:sldChg>
      <pc:sldChg chg="modSp add mod">
        <pc:chgData name="Indu Sekhar Dantu" userId="4218edbc7ffe59d5" providerId="LiveId" clId="{0F4E32D7-3C97-4463-8683-7D39447A02DD}" dt="2022-05-09T07:52:44.034" v="1249" actId="113"/>
        <pc:sldMkLst>
          <pc:docMk/>
          <pc:sldMk cId="271189639" sldId="449"/>
        </pc:sldMkLst>
        <pc:spChg chg="mod">
          <ac:chgData name="Indu Sekhar Dantu" userId="4218edbc7ffe59d5" providerId="LiveId" clId="{0F4E32D7-3C97-4463-8683-7D39447A02DD}" dt="2022-05-09T07:52:44.034" v="1249" actId="113"/>
          <ac:spMkLst>
            <pc:docMk/>
            <pc:sldMk cId="271189639" sldId="449"/>
            <ac:spMk id="3" creationId="{D9D112C0-94D8-4EB3-830E-FBA2AAFD86F5}"/>
          </ac:spMkLst>
        </pc:spChg>
      </pc:sldChg>
      <pc:sldChg chg="modSp add mod">
        <pc:chgData name="Indu Sekhar Dantu" userId="4218edbc7ffe59d5" providerId="LiveId" clId="{0F4E32D7-3C97-4463-8683-7D39447A02DD}" dt="2022-05-09T07:54:42.526" v="1273" actId="113"/>
        <pc:sldMkLst>
          <pc:docMk/>
          <pc:sldMk cId="3611816512" sldId="450"/>
        </pc:sldMkLst>
        <pc:spChg chg="mod">
          <ac:chgData name="Indu Sekhar Dantu" userId="4218edbc7ffe59d5" providerId="LiveId" clId="{0F4E32D7-3C97-4463-8683-7D39447A02DD}" dt="2022-05-09T07:54:42.526" v="1273" actId="113"/>
          <ac:spMkLst>
            <pc:docMk/>
            <pc:sldMk cId="3611816512" sldId="450"/>
            <ac:spMk id="3" creationId="{D9D112C0-94D8-4EB3-830E-FBA2AAFD86F5}"/>
          </ac:spMkLst>
        </pc:spChg>
      </pc:sldChg>
      <pc:sldChg chg="modSp add mod">
        <pc:chgData name="Indu Sekhar Dantu" userId="4218edbc7ffe59d5" providerId="LiveId" clId="{0F4E32D7-3C97-4463-8683-7D39447A02DD}" dt="2022-05-09T07:56:11.840" v="1292" actId="27636"/>
        <pc:sldMkLst>
          <pc:docMk/>
          <pc:sldMk cId="1592590001" sldId="451"/>
        </pc:sldMkLst>
        <pc:spChg chg="mod">
          <ac:chgData name="Indu Sekhar Dantu" userId="4218edbc7ffe59d5" providerId="LiveId" clId="{0F4E32D7-3C97-4463-8683-7D39447A02DD}" dt="2022-05-09T07:56:11.840" v="1292" actId="27636"/>
          <ac:spMkLst>
            <pc:docMk/>
            <pc:sldMk cId="1592590001" sldId="451"/>
            <ac:spMk id="3" creationId="{D9D112C0-94D8-4EB3-830E-FBA2AAFD86F5}"/>
          </ac:spMkLst>
        </pc:spChg>
      </pc:sldChg>
      <pc:sldChg chg="modSp add mod">
        <pc:chgData name="Indu Sekhar Dantu" userId="4218edbc7ffe59d5" providerId="LiveId" clId="{0F4E32D7-3C97-4463-8683-7D39447A02DD}" dt="2022-05-09T07:56:41.716" v="1312" actId="20577"/>
        <pc:sldMkLst>
          <pc:docMk/>
          <pc:sldMk cId="2441753897" sldId="452"/>
        </pc:sldMkLst>
        <pc:spChg chg="mod">
          <ac:chgData name="Indu Sekhar Dantu" userId="4218edbc7ffe59d5" providerId="LiveId" clId="{0F4E32D7-3C97-4463-8683-7D39447A02DD}" dt="2022-05-09T07:56:41.716" v="1312" actId="20577"/>
          <ac:spMkLst>
            <pc:docMk/>
            <pc:sldMk cId="2441753897" sldId="452"/>
            <ac:spMk id="3" creationId="{D9D112C0-94D8-4EB3-830E-FBA2AAFD86F5}"/>
          </ac:spMkLst>
        </pc:spChg>
      </pc:sldChg>
      <pc:sldChg chg="modSp add mod">
        <pc:chgData name="Indu Sekhar Dantu" userId="4218edbc7ffe59d5" providerId="LiveId" clId="{0F4E32D7-3C97-4463-8683-7D39447A02DD}" dt="2022-05-09T07:57:27.658" v="1318" actId="113"/>
        <pc:sldMkLst>
          <pc:docMk/>
          <pc:sldMk cId="408478487" sldId="453"/>
        </pc:sldMkLst>
        <pc:spChg chg="mod">
          <ac:chgData name="Indu Sekhar Dantu" userId="4218edbc7ffe59d5" providerId="LiveId" clId="{0F4E32D7-3C97-4463-8683-7D39447A02DD}" dt="2022-05-09T07:57:27.658" v="1318" actId="113"/>
          <ac:spMkLst>
            <pc:docMk/>
            <pc:sldMk cId="408478487" sldId="453"/>
            <ac:spMk id="3" creationId="{D9D112C0-94D8-4EB3-830E-FBA2AAFD86F5}"/>
          </ac:spMkLst>
        </pc:spChg>
      </pc:sldChg>
      <pc:sldChg chg="modSp add mod">
        <pc:chgData name="Indu Sekhar Dantu" userId="4218edbc7ffe59d5" providerId="LiveId" clId="{0F4E32D7-3C97-4463-8683-7D39447A02DD}" dt="2022-05-09T07:58:31.202" v="1349" actId="20577"/>
        <pc:sldMkLst>
          <pc:docMk/>
          <pc:sldMk cId="1080986808" sldId="454"/>
        </pc:sldMkLst>
        <pc:spChg chg="mod">
          <ac:chgData name="Indu Sekhar Dantu" userId="4218edbc7ffe59d5" providerId="LiveId" clId="{0F4E32D7-3C97-4463-8683-7D39447A02DD}" dt="2022-05-09T07:58:31.202" v="1349" actId="20577"/>
          <ac:spMkLst>
            <pc:docMk/>
            <pc:sldMk cId="1080986808" sldId="454"/>
            <ac:spMk id="3" creationId="{D9D112C0-94D8-4EB3-830E-FBA2AAFD86F5}"/>
          </ac:spMkLst>
        </pc:spChg>
      </pc:sldChg>
      <pc:sldChg chg="modSp add mod">
        <pc:chgData name="Indu Sekhar Dantu" userId="4218edbc7ffe59d5" providerId="LiveId" clId="{0F4E32D7-3C97-4463-8683-7D39447A02DD}" dt="2022-05-09T07:59:48.632" v="1366" actId="6549"/>
        <pc:sldMkLst>
          <pc:docMk/>
          <pc:sldMk cId="3238649192" sldId="455"/>
        </pc:sldMkLst>
        <pc:spChg chg="mod">
          <ac:chgData name="Indu Sekhar Dantu" userId="4218edbc7ffe59d5" providerId="LiveId" clId="{0F4E32D7-3C97-4463-8683-7D39447A02DD}" dt="2022-05-09T07:59:48.632" v="1366" actId="6549"/>
          <ac:spMkLst>
            <pc:docMk/>
            <pc:sldMk cId="3238649192" sldId="455"/>
            <ac:spMk id="3" creationId="{D9D112C0-94D8-4EB3-830E-FBA2AAFD86F5}"/>
          </ac:spMkLst>
        </pc:spChg>
      </pc:sldChg>
      <pc:sldChg chg="modSp add mod">
        <pc:chgData name="Indu Sekhar Dantu" userId="4218edbc7ffe59d5" providerId="LiveId" clId="{0F4E32D7-3C97-4463-8683-7D39447A02DD}" dt="2022-05-09T08:00:15.665" v="1370" actId="113"/>
        <pc:sldMkLst>
          <pc:docMk/>
          <pc:sldMk cId="1048640522" sldId="456"/>
        </pc:sldMkLst>
        <pc:spChg chg="mod">
          <ac:chgData name="Indu Sekhar Dantu" userId="4218edbc7ffe59d5" providerId="LiveId" clId="{0F4E32D7-3C97-4463-8683-7D39447A02DD}" dt="2022-05-09T08:00:15.665" v="1370" actId="113"/>
          <ac:spMkLst>
            <pc:docMk/>
            <pc:sldMk cId="1048640522" sldId="456"/>
            <ac:spMk id="3" creationId="{D9D112C0-94D8-4EB3-830E-FBA2AAFD86F5}"/>
          </ac:spMkLst>
        </pc:spChg>
      </pc:sldChg>
      <pc:sldChg chg="modSp add mod">
        <pc:chgData name="Indu Sekhar Dantu" userId="4218edbc7ffe59d5" providerId="LiveId" clId="{0F4E32D7-3C97-4463-8683-7D39447A02DD}" dt="2022-05-09T08:00:44.484" v="1374" actId="113"/>
        <pc:sldMkLst>
          <pc:docMk/>
          <pc:sldMk cId="3118692953" sldId="457"/>
        </pc:sldMkLst>
        <pc:spChg chg="mod">
          <ac:chgData name="Indu Sekhar Dantu" userId="4218edbc7ffe59d5" providerId="LiveId" clId="{0F4E32D7-3C97-4463-8683-7D39447A02DD}" dt="2022-05-09T08:00:44.484" v="1374" actId="113"/>
          <ac:spMkLst>
            <pc:docMk/>
            <pc:sldMk cId="3118692953" sldId="457"/>
            <ac:spMk id="3" creationId="{D9D112C0-94D8-4EB3-830E-FBA2AAFD86F5}"/>
          </ac:spMkLst>
        </pc:spChg>
      </pc:sldChg>
      <pc:sldChg chg="modSp add mod">
        <pc:chgData name="Indu Sekhar Dantu" userId="4218edbc7ffe59d5" providerId="LiveId" clId="{0F4E32D7-3C97-4463-8683-7D39447A02DD}" dt="2022-05-09T08:01:35.310" v="1401" actId="20577"/>
        <pc:sldMkLst>
          <pc:docMk/>
          <pc:sldMk cId="1060658069" sldId="458"/>
        </pc:sldMkLst>
        <pc:spChg chg="mod">
          <ac:chgData name="Indu Sekhar Dantu" userId="4218edbc7ffe59d5" providerId="LiveId" clId="{0F4E32D7-3C97-4463-8683-7D39447A02DD}" dt="2022-05-09T08:01:35.310" v="1401" actId="20577"/>
          <ac:spMkLst>
            <pc:docMk/>
            <pc:sldMk cId="1060658069" sldId="458"/>
            <ac:spMk id="3" creationId="{D9D112C0-94D8-4EB3-830E-FBA2AAFD86F5}"/>
          </ac:spMkLst>
        </pc:spChg>
      </pc:sldChg>
      <pc:sldChg chg="modSp add mod">
        <pc:chgData name="Indu Sekhar Dantu" userId="4218edbc7ffe59d5" providerId="LiveId" clId="{0F4E32D7-3C97-4463-8683-7D39447A02DD}" dt="2022-05-09T08:02:59.227" v="1478" actId="20577"/>
        <pc:sldMkLst>
          <pc:docMk/>
          <pc:sldMk cId="2699072601" sldId="459"/>
        </pc:sldMkLst>
        <pc:spChg chg="mod">
          <ac:chgData name="Indu Sekhar Dantu" userId="4218edbc7ffe59d5" providerId="LiveId" clId="{0F4E32D7-3C97-4463-8683-7D39447A02DD}" dt="2022-05-09T08:02:59.227" v="1478" actId="20577"/>
          <ac:spMkLst>
            <pc:docMk/>
            <pc:sldMk cId="2699072601" sldId="459"/>
            <ac:spMk id="3" creationId="{D9D112C0-94D8-4EB3-830E-FBA2AAFD86F5}"/>
          </ac:spMkLst>
        </pc:spChg>
      </pc:sldChg>
      <pc:sldChg chg="modSp add mod">
        <pc:chgData name="Indu Sekhar Dantu" userId="4218edbc7ffe59d5" providerId="LiveId" clId="{0F4E32D7-3C97-4463-8683-7D39447A02DD}" dt="2022-05-09T08:03:16.760" v="1481" actId="20577"/>
        <pc:sldMkLst>
          <pc:docMk/>
          <pc:sldMk cId="4029330885" sldId="460"/>
        </pc:sldMkLst>
        <pc:spChg chg="mod">
          <ac:chgData name="Indu Sekhar Dantu" userId="4218edbc7ffe59d5" providerId="LiveId" clId="{0F4E32D7-3C97-4463-8683-7D39447A02DD}" dt="2022-05-09T08:03:16.760" v="1481" actId="20577"/>
          <ac:spMkLst>
            <pc:docMk/>
            <pc:sldMk cId="4029330885" sldId="460"/>
            <ac:spMk id="3" creationId="{D9D112C0-94D8-4EB3-830E-FBA2AAFD86F5}"/>
          </ac:spMkLst>
        </pc:spChg>
      </pc:sldChg>
      <pc:sldChg chg="modSp add mod">
        <pc:chgData name="Indu Sekhar Dantu" userId="4218edbc7ffe59d5" providerId="LiveId" clId="{0F4E32D7-3C97-4463-8683-7D39447A02DD}" dt="2022-05-09T08:03:42.189" v="1499" actId="20577"/>
        <pc:sldMkLst>
          <pc:docMk/>
          <pc:sldMk cId="3167984144" sldId="461"/>
        </pc:sldMkLst>
        <pc:spChg chg="mod">
          <ac:chgData name="Indu Sekhar Dantu" userId="4218edbc7ffe59d5" providerId="LiveId" clId="{0F4E32D7-3C97-4463-8683-7D39447A02DD}" dt="2022-05-09T08:03:42.189" v="1499" actId="20577"/>
          <ac:spMkLst>
            <pc:docMk/>
            <pc:sldMk cId="3167984144" sldId="461"/>
            <ac:spMk id="3" creationId="{D9D112C0-94D8-4EB3-830E-FBA2AAFD86F5}"/>
          </ac:spMkLst>
        </pc:spChg>
      </pc:sldChg>
      <pc:sldChg chg="addSp delSp modSp add mod">
        <pc:chgData name="Indu Sekhar Dantu" userId="4218edbc7ffe59d5" providerId="LiveId" clId="{0F4E32D7-3C97-4463-8683-7D39447A02DD}" dt="2022-05-09T08:04:01.300" v="1516" actId="20577"/>
        <pc:sldMkLst>
          <pc:docMk/>
          <pc:sldMk cId="303161545" sldId="462"/>
        </pc:sldMkLst>
        <pc:spChg chg="mod">
          <ac:chgData name="Indu Sekhar Dantu" userId="4218edbc7ffe59d5" providerId="LiveId" clId="{0F4E32D7-3C97-4463-8683-7D39447A02DD}" dt="2022-05-09T08:04:01.300" v="1516" actId="20577"/>
          <ac:spMkLst>
            <pc:docMk/>
            <pc:sldMk cId="303161545" sldId="462"/>
            <ac:spMk id="3" creationId="{D9D112C0-94D8-4EB3-830E-FBA2AAFD86F5}"/>
          </ac:spMkLst>
        </pc:spChg>
        <pc:spChg chg="add del">
          <ac:chgData name="Indu Sekhar Dantu" userId="4218edbc7ffe59d5" providerId="LiveId" clId="{0F4E32D7-3C97-4463-8683-7D39447A02DD}" dt="2022-05-09T06:15:29.693" v="943"/>
          <ac:spMkLst>
            <pc:docMk/>
            <pc:sldMk cId="303161545" sldId="462"/>
            <ac:spMk id="4" creationId="{36D3D15A-DEEC-AF0A-19C4-5A7210AE0252}"/>
          </ac:spMkLst>
        </pc:spChg>
      </pc:sldChg>
      <pc:sldChg chg="modSp add mod">
        <pc:chgData name="Indu Sekhar Dantu" userId="4218edbc7ffe59d5" providerId="LiveId" clId="{0F4E32D7-3C97-4463-8683-7D39447A02DD}" dt="2022-05-09T08:04:40.793" v="1548" actId="20577"/>
        <pc:sldMkLst>
          <pc:docMk/>
          <pc:sldMk cId="515570363" sldId="463"/>
        </pc:sldMkLst>
        <pc:spChg chg="mod">
          <ac:chgData name="Indu Sekhar Dantu" userId="4218edbc7ffe59d5" providerId="LiveId" clId="{0F4E32D7-3C97-4463-8683-7D39447A02DD}" dt="2022-05-09T08:04:40.793" v="1548" actId="20577"/>
          <ac:spMkLst>
            <pc:docMk/>
            <pc:sldMk cId="515570363" sldId="463"/>
            <ac:spMk id="3" creationId="{D9D112C0-94D8-4EB3-830E-FBA2AAFD86F5}"/>
          </ac:spMkLst>
        </pc:spChg>
      </pc:sldChg>
      <pc:sldChg chg="add del">
        <pc:chgData name="Indu Sekhar Dantu" userId="4218edbc7ffe59d5" providerId="LiveId" clId="{0F4E32D7-3C97-4463-8683-7D39447A02DD}" dt="2022-05-09T07:50:01.028" v="1223" actId="2696"/>
        <pc:sldMkLst>
          <pc:docMk/>
          <pc:sldMk cId="456703662" sldId="464"/>
        </pc:sldMkLst>
      </pc:sldChg>
      <pc:sldChg chg="add del">
        <pc:chgData name="Indu Sekhar Dantu" userId="4218edbc7ffe59d5" providerId="LiveId" clId="{0F4E32D7-3C97-4463-8683-7D39447A02DD}" dt="2022-05-09T07:50:01.028" v="1223" actId="2696"/>
        <pc:sldMkLst>
          <pc:docMk/>
          <pc:sldMk cId="1167982312" sldId="465"/>
        </pc:sldMkLst>
      </pc:sldChg>
      <pc:sldChg chg="add del">
        <pc:chgData name="Indu Sekhar Dantu" userId="4218edbc7ffe59d5" providerId="LiveId" clId="{0F4E32D7-3C97-4463-8683-7D39447A02DD}" dt="2022-05-09T07:50:01.028" v="1223" actId="2696"/>
        <pc:sldMkLst>
          <pc:docMk/>
          <pc:sldMk cId="2487959460" sldId="466"/>
        </pc:sldMkLst>
      </pc:sldChg>
      <pc:sldChg chg="add del">
        <pc:chgData name="Indu Sekhar Dantu" userId="4218edbc7ffe59d5" providerId="LiveId" clId="{0F4E32D7-3C97-4463-8683-7D39447A02DD}" dt="2022-05-09T07:50:01.028" v="1223" actId="2696"/>
        <pc:sldMkLst>
          <pc:docMk/>
          <pc:sldMk cId="1188522860" sldId="467"/>
        </pc:sldMkLst>
      </pc:sldChg>
      <pc:sldChg chg="add del">
        <pc:chgData name="Indu Sekhar Dantu" userId="4218edbc7ffe59d5" providerId="LiveId" clId="{0F4E32D7-3C97-4463-8683-7D39447A02DD}" dt="2022-05-09T07:50:01.028" v="1223" actId="2696"/>
        <pc:sldMkLst>
          <pc:docMk/>
          <pc:sldMk cId="4022802955" sldId="468"/>
        </pc:sldMkLst>
      </pc:sldChg>
      <pc:sldChg chg="add del">
        <pc:chgData name="Indu Sekhar Dantu" userId="4218edbc7ffe59d5" providerId="LiveId" clId="{0F4E32D7-3C97-4463-8683-7D39447A02DD}" dt="2022-05-09T07:50:01.028" v="1223" actId="2696"/>
        <pc:sldMkLst>
          <pc:docMk/>
          <pc:sldMk cId="25239744" sldId="469"/>
        </pc:sldMkLst>
      </pc:sldChg>
      <pc:sldChg chg="add del">
        <pc:chgData name="Indu Sekhar Dantu" userId="4218edbc7ffe59d5" providerId="LiveId" clId="{0F4E32D7-3C97-4463-8683-7D39447A02DD}" dt="2022-05-09T07:50:01.028" v="1223" actId="2696"/>
        <pc:sldMkLst>
          <pc:docMk/>
          <pc:sldMk cId="905761828" sldId="470"/>
        </pc:sldMkLst>
      </pc:sldChg>
      <pc:sldChg chg="add del">
        <pc:chgData name="Indu Sekhar Dantu" userId="4218edbc7ffe59d5" providerId="LiveId" clId="{0F4E32D7-3C97-4463-8683-7D39447A02DD}" dt="2022-05-09T07:50:01.028" v="1223" actId="2696"/>
        <pc:sldMkLst>
          <pc:docMk/>
          <pc:sldMk cId="3327087844" sldId="471"/>
        </pc:sldMkLst>
      </pc:sldChg>
      <pc:sldChg chg="add del">
        <pc:chgData name="Indu Sekhar Dantu" userId="4218edbc7ffe59d5" providerId="LiveId" clId="{0F4E32D7-3C97-4463-8683-7D39447A02DD}" dt="2022-05-09T07:50:01.028" v="1223" actId="2696"/>
        <pc:sldMkLst>
          <pc:docMk/>
          <pc:sldMk cId="2248883939" sldId="472"/>
        </pc:sldMkLst>
      </pc:sldChg>
      <pc:sldChg chg="add del">
        <pc:chgData name="Indu Sekhar Dantu" userId="4218edbc7ffe59d5" providerId="LiveId" clId="{0F4E32D7-3C97-4463-8683-7D39447A02DD}" dt="2022-05-09T07:50:01.028" v="1223" actId="2696"/>
        <pc:sldMkLst>
          <pc:docMk/>
          <pc:sldMk cId="669210610" sldId="473"/>
        </pc:sldMkLst>
      </pc:sldChg>
      <pc:sldChg chg="add del">
        <pc:chgData name="Indu Sekhar Dantu" userId="4218edbc7ffe59d5" providerId="LiveId" clId="{0F4E32D7-3C97-4463-8683-7D39447A02DD}" dt="2022-05-09T07:50:01.028" v="1223" actId="2696"/>
        <pc:sldMkLst>
          <pc:docMk/>
          <pc:sldMk cId="2116648261" sldId="474"/>
        </pc:sldMkLst>
      </pc:sldChg>
      <pc:sldChg chg="modSp add mod">
        <pc:chgData name="Indu Sekhar Dantu" userId="4218edbc7ffe59d5" providerId="LiveId" clId="{0F4E32D7-3C97-4463-8683-7D39447A02DD}" dt="2022-05-08T16:46:09.542" v="316" actId="6549"/>
        <pc:sldMkLst>
          <pc:docMk/>
          <pc:sldMk cId="4183828220" sldId="475"/>
        </pc:sldMkLst>
        <pc:spChg chg="mod">
          <ac:chgData name="Indu Sekhar Dantu" userId="4218edbc7ffe59d5" providerId="LiveId" clId="{0F4E32D7-3C97-4463-8683-7D39447A02DD}" dt="2022-05-08T16:46:09.542" v="316" actId="6549"/>
          <ac:spMkLst>
            <pc:docMk/>
            <pc:sldMk cId="4183828220" sldId="475"/>
            <ac:spMk id="3" creationId="{D9D112C0-94D8-4EB3-830E-FBA2AAFD86F5}"/>
          </ac:spMkLst>
        </pc:spChg>
      </pc:sldChg>
      <pc:sldChg chg="modSp add mod">
        <pc:chgData name="Indu Sekhar Dantu" userId="4218edbc7ffe59d5" providerId="LiveId" clId="{0F4E32D7-3C97-4463-8683-7D39447A02DD}" dt="2022-05-09T07:45:46.268" v="1009" actId="113"/>
        <pc:sldMkLst>
          <pc:docMk/>
          <pc:sldMk cId="3103701799" sldId="476"/>
        </pc:sldMkLst>
        <pc:spChg chg="mod">
          <ac:chgData name="Indu Sekhar Dantu" userId="4218edbc7ffe59d5" providerId="LiveId" clId="{0F4E32D7-3C97-4463-8683-7D39447A02DD}" dt="2022-05-09T07:45:46.268" v="1009" actId="113"/>
          <ac:spMkLst>
            <pc:docMk/>
            <pc:sldMk cId="3103701799" sldId="476"/>
            <ac:spMk id="3" creationId="{D9D112C0-94D8-4EB3-830E-FBA2AAFD86F5}"/>
          </ac:spMkLst>
        </pc:spChg>
      </pc:sldChg>
      <pc:sldChg chg="modSp add mod">
        <pc:chgData name="Indu Sekhar Dantu" userId="4218edbc7ffe59d5" providerId="LiveId" clId="{0F4E32D7-3C97-4463-8683-7D39447A02DD}" dt="2022-05-09T07:43:58.460" v="988" actId="12"/>
        <pc:sldMkLst>
          <pc:docMk/>
          <pc:sldMk cId="641046102" sldId="477"/>
        </pc:sldMkLst>
        <pc:spChg chg="mod">
          <ac:chgData name="Indu Sekhar Dantu" userId="4218edbc7ffe59d5" providerId="LiveId" clId="{0F4E32D7-3C97-4463-8683-7D39447A02DD}" dt="2022-05-09T07:43:58.460" v="988" actId="12"/>
          <ac:spMkLst>
            <pc:docMk/>
            <pc:sldMk cId="641046102" sldId="477"/>
            <ac:spMk id="3" creationId="{D9D112C0-94D8-4EB3-830E-FBA2AAFD86F5}"/>
          </ac:spMkLst>
        </pc:spChg>
      </pc:sldChg>
      <pc:sldChg chg="modSp add mod">
        <pc:chgData name="Indu Sekhar Dantu" userId="4218edbc7ffe59d5" providerId="LiveId" clId="{0F4E32D7-3C97-4463-8683-7D39447A02DD}" dt="2022-05-09T07:53:31.816" v="1257" actId="113"/>
        <pc:sldMkLst>
          <pc:docMk/>
          <pc:sldMk cId="3389922626" sldId="478"/>
        </pc:sldMkLst>
        <pc:spChg chg="mod">
          <ac:chgData name="Indu Sekhar Dantu" userId="4218edbc7ffe59d5" providerId="LiveId" clId="{0F4E32D7-3C97-4463-8683-7D39447A02DD}" dt="2022-05-09T07:53:31.816" v="1257" actId="113"/>
          <ac:spMkLst>
            <pc:docMk/>
            <pc:sldMk cId="3389922626" sldId="478"/>
            <ac:spMk id="3" creationId="{D9D112C0-94D8-4EB3-830E-FBA2AAFD86F5}"/>
          </ac:spMkLst>
        </pc:spChg>
      </pc:sldChg>
      <pc:sldChg chg="modSp add mod">
        <pc:chgData name="Indu Sekhar Dantu" userId="4218edbc7ffe59d5" providerId="LiveId" clId="{0F4E32D7-3C97-4463-8683-7D39447A02DD}" dt="2022-05-09T07:54:53.729" v="1274" actId="113"/>
        <pc:sldMkLst>
          <pc:docMk/>
          <pc:sldMk cId="1974037368" sldId="479"/>
        </pc:sldMkLst>
        <pc:spChg chg="mod">
          <ac:chgData name="Indu Sekhar Dantu" userId="4218edbc7ffe59d5" providerId="LiveId" clId="{0F4E32D7-3C97-4463-8683-7D39447A02DD}" dt="2022-05-09T07:54:53.729" v="1274" actId="113"/>
          <ac:spMkLst>
            <pc:docMk/>
            <pc:sldMk cId="1974037368" sldId="479"/>
            <ac:spMk id="3" creationId="{D9D112C0-94D8-4EB3-830E-FBA2AAFD86F5}"/>
          </ac:spMkLst>
        </pc:spChg>
      </pc:sldChg>
    </pc:docChg>
  </pc:docChgLst>
  <pc:docChgLst>
    <pc:chgData name="Indu Sekhar Dantu" userId="4218edbc7ffe59d5" providerId="LiveId" clId="{DB6616B4-D9DB-469B-9AB1-78898B59C6F4}"/>
    <pc:docChg chg="custSel addSld delSld modSld sldOrd">
      <pc:chgData name="Indu Sekhar Dantu" userId="4218edbc7ffe59d5" providerId="LiveId" clId="{DB6616B4-D9DB-469B-9AB1-78898B59C6F4}" dt="2022-04-12T17:31:50.250" v="2264" actId="255"/>
      <pc:docMkLst>
        <pc:docMk/>
      </pc:docMkLst>
      <pc:sldChg chg="addSp modSp mod">
        <pc:chgData name="Indu Sekhar Dantu" userId="4218edbc7ffe59d5" providerId="LiveId" clId="{DB6616B4-D9DB-469B-9AB1-78898B59C6F4}" dt="2022-04-12T06:00:29.938" v="1663" actId="313"/>
        <pc:sldMkLst>
          <pc:docMk/>
          <pc:sldMk cId="858427632" sldId="256"/>
        </pc:sldMkLst>
        <pc:spChg chg="mod">
          <ac:chgData name="Indu Sekhar Dantu" userId="4218edbc7ffe59d5" providerId="LiveId" clId="{DB6616B4-D9DB-469B-9AB1-78898B59C6F4}" dt="2022-04-12T06:00:29.938" v="1663" actId="313"/>
          <ac:spMkLst>
            <pc:docMk/>
            <pc:sldMk cId="858427632" sldId="256"/>
            <ac:spMk id="2" creationId="{50BD30BA-5E5C-4607-BA76-D042EE617EE0}"/>
          </ac:spMkLst>
        </pc:spChg>
        <pc:spChg chg="add mod">
          <ac:chgData name="Indu Sekhar Dantu" userId="4218edbc7ffe59d5" providerId="LiveId" clId="{DB6616B4-D9DB-469B-9AB1-78898B59C6F4}" dt="2022-04-12T05:59:59.355" v="1634" actId="1037"/>
          <ac:spMkLst>
            <pc:docMk/>
            <pc:sldMk cId="858427632" sldId="256"/>
            <ac:spMk id="3" creationId="{59236321-4702-42AA-92B2-FEE2E0EB937F}"/>
          </ac:spMkLst>
        </pc:spChg>
        <pc:spChg chg="mod">
          <ac:chgData name="Indu Sekhar Dantu" userId="4218edbc7ffe59d5" providerId="LiveId" clId="{DB6616B4-D9DB-469B-9AB1-78898B59C6F4}" dt="2022-04-12T05:58:31.948" v="1605" actId="1037"/>
          <ac:spMkLst>
            <pc:docMk/>
            <pc:sldMk cId="858427632" sldId="256"/>
            <ac:spMk id="6" creationId="{C6D6245A-6BE2-4AF4-BB2D-5627D2818914}"/>
          </ac:spMkLst>
        </pc:spChg>
        <pc:picChg chg="add mod">
          <ac:chgData name="Indu Sekhar Dantu" userId="4218edbc7ffe59d5" providerId="LiveId" clId="{DB6616B4-D9DB-469B-9AB1-78898B59C6F4}" dt="2022-04-12T05:58:17.846" v="1584" actId="1036"/>
          <ac:picMkLst>
            <pc:docMk/>
            <pc:sldMk cId="858427632" sldId="256"/>
            <ac:picMk id="1026" creationId="{1F433542-398E-427D-B1D5-8DD91EA9A58E}"/>
          </ac:picMkLst>
        </pc:picChg>
      </pc:sldChg>
      <pc:sldChg chg="modSp mod">
        <pc:chgData name="Indu Sekhar Dantu" userId="4218edbc7ffe59d5" providerId="LiveId" clId="{DB6616B4-D9DB-469B-9AB1-78898B59C6F4}" dt="2022-04-11T16:50:48.580" v="670" actId="20577"/>
        <pc:sldMkLst>
          <pc:docMk/>
          <pc:sldMk cId="920038349" sldId="303"/>
        </pc:sldMkLst>
        <pc:spChg chg="mod">
          <ac:chgData name="Indu Sekhar Dantu" userId="4218edbc7ffe59d5" providerId="LiveId" clId="{DB6616B4-D9DB-469B-9AB1-78898B59C6F4}" dt="2022-04-11T16:50:48.580" v="670" actId="20577"/>
          <ac:spMkLst>
            <pc:docMk/>
            <pc:sldMk cId="920038349" sldId="303"/>
            <ac:spMk id="8" creationId="{F2C5052E-2C9D-422A-AC8B-34A60459C043}"/>
          </ac:spMkLst>
        </pc:spChg>
      </pc:sldChg>
      <pc:sldChg chg="addSp modSp del mod">
        <pc:chgData name="Indu Sekhar Dantu" userId="4218edbc7ffe59d5" providerId="LiveId" clId="{DB6616B4-D9DB-469B-9AB1-78898B59C6F4}" dt="2022-04-11T16:54:52.711" v="685" actId="47"/>
        <pc:sldMkLst>
          <pc:docMk/>
          <pc:sldMk cId="3745225378" sldId="326"/>
        </pc:sldMkLst>
        <pc:spChg chg="mod">
          <ac:chgData name="Indu Sekhar Dantu" userId="4218edbc7ffe59d5" providerId="LiveId" clId="{DB6616B4-D9DB-469B-9AB1-78898B59C6F4}" dt="2022-04-11T16:40:24.410" v="95" actId="6549"/>
          <ac:spMkLst>
            <pc:docMk/>
            <pc:sldMk cId="3745225378" sldId="326"/>
            <ac:spMk id="2" creationId="{50BD30BA-5E5C-4607-BA76-D042EE617EE0}"/>
          </ac:spMkLst>
        </pc:spChg>
        <pc:spChg chg="mod">
          <ac:chgData name="Indu Sekhar Dantu" userId="4218edbc7ffe59d5" providerId="LiveId" clId="{DB6616B4-D9DB-469B-9AB1-78898B59C6F4}" dt="2022-04-11T16:40:34.118" v="97" actId="6549"/>
          <ac:spMkLst>
            <pc:docMk/>
            <pc:sldMk cId="3745225378" sldId="326"/>
            <ac:spMk id="3" creationId="{D9D112C0-94D8-4EB3-830E-FBA2AAFD86F5}"/>
          </ac:spMkLst>
        </pc:spChg>
        <pc:picChg chg="add mod">
          <ac:chgData name="Indu Sekhar Dantu" userId="4218edbc7ffe59d5" providerId="LiveId" clId="{DB6616B4-D9DB-469B-9AB1-78898B59C6F4}" dt="2022-04-11T16:44:03.114" v="399" actId="1038"/>
          <ac:picMkLst>
            <pc:docMk/>
            <pc:sldMk cId="3745225378" sldId="326"/>
            <ac:picMk id="4" creationId="{18E7C659-CE77-47E1-BE05-B5E2B665D144}"/>
          </ac:picMkLst>
        </pc:picChg>
      </pc:sldChg>
      <pc:sldChg chg="modSp add mod">
        <pc:chgData name="Indu Sekhar Dantu" userId="4218edbc7ffe59d5" providerId="LiveId" clId="{DB6616B4-D9DB-469B-9AB1-78898B59C6F4}" dt="2022-04-12T04:57:09.264" v="1004" actId="20577"/>
        <pc:sldMkLst>
          <pc:docMk/>
          <pc:sldMk cId="2115444974" sldId="327"/>
        </pc:sldMkLst>
        <pc:spChg chg="mod">
          <ac:chgData name="Indu Sekhar Dantu" userId="4218edbc7ffe59d5" providerId="LiveId" clId="{DB6616B4-D9DB-469B-9AB1-78898B59C6F4}" dt="2022-04-12T04:55:52.978" v="997" actId="6549"/>
          <ac:spMkLst>
            <pc:docMk/>
            <pc:sldMk cId="2115444974" sldId="327"/>
            <ac:spMk id="2" creationId="{50BD30BA-5E5C-4607-BA76-D042EE617EE0}"/>
          </ac:spMkLst>
        </pc:spChg>
        <pc:spChg chg="mod">
          <ac:chgData name="Indu Sekhar Dantu" userId="4218edbc7ffe59d5" providerId="LiveId" clId="{DB6616B4-D9DB-469B-9AB1-78898B59C6F4}" dt="2022-04-12T04:57:09.264" v="1004" actId="20577"/>
          <ac:spMkLst>
            <pc:docMk/>
            <pc:sldMk cId="2115444974" sldId="327"/>
            <ac:spMk id="3" creationId="{D9D112C0-94D8-4EB3-830E-FBA2AAFD86F5}"/>
          </ac:spMkLst>
        </pc:spChg>
      </pc:sldChg>
      <pc:sldChg chg="del">
        <pc:chgData name="Indu Sekhar Dantu" userId="4218edbc7ffe59d5" providerId="LiveId" clId="{DB6616B4-D9DB-469B-9AB1-78898B59C6F4}" dt="2022-04-11T16:40:38.318" v="99" actId="47"/>
        <pc:sldMkLst>
          <pc:docMk/>
          <pc:sldMk cId="2465548791" sldId="327"/>
        </pc:sldMkLst>
      </pc:sldChg>
      <pc:sldChg chg="add">
        <pc:chgData name="Indu Sekhar Dantu" userId="4218edbc7ffe59d5" providerId="LiveId" clId="{DB6616B4-D9DB-469B-9AB1-78898B59C6F4}" dt="2022-04-11T16:55:11.989" v="687"/>
        <pc:sldMkLst>
          <pc:docMk/>
          <pc:sldMk cId="293049599" sldId="328"/>
        </pc:sldMkLst>
      </pc:sldChg>
      <pc:sldChg chg="modSp add del mod">
        <pc:chgData name="Indu Sekhar Dantu" userId="4218edbc7ffe59d5" providerId="LiveId" clId="{DB6616B4-D9DB-469B-9AB1-78898B59C6F4}" dt="2022-04-11T16:55:02.337" v="686" actId="2696"/>
        <pc:sldMkLst>
          <pc:docMk/>
          <pc:sldMk cId="1177085637" sldId="328"/>
        </pc:sldMkLst>
        <pc:spChg chg="mod">
          <ac:chgData name="Indu Sekhar Dantu" userId="4218edbc7ffe59d5" providerId="LiveId" clId="{DB6616B4-D9DB-469B-9AB1-78898B59C6F4}" dt="2022-04-11T16:49:13.383" v="607" actId="20577"/>
          <ac:spMkLst>
            <pc:docMk/>
            <pc:sldMk cId="1177085637" sldId="328"/>
            <ac:spMk id="2" creationId="{50BD30BA-5E5C-4607-BA76-D042EE617EE0}"/>
          </ac:spMkLst>
        </pc:spChg>
      </pc:sldChg>
      <pc:sldChg chg="add del">
        <pc:chgData name="Indu Sekhar Dantu" userId="4218edbc7ffe59d5" providerId="LiveId" clId="{DB6616B4-D9DB-469B-9AB1-78898B59C6F4}" dt="2022-04-11T16:48:33.398" v="555" actId="47"/>
        <pc:sldMkLst>
          <pc:docMk/>
          <pc:sldMk cId="3106190278" sldId="328"/>
        </pc:sldMkLst>
      </pc:sldChg>
      <pc:sldChg chg="del">
        <pc:chgData name="Indu Sekhar Dantu" userId="4218edbc7ffe59d5" providerId="LiveId" clId="{DB6616B4-D9DB-469B-9AB1-78898B59C6F4}" dt="2022-04-11T16:40:38.585" v="100" actId="47"/>
        <pc:sldMkLst>
          <pc:docMk/>
          <pc:sldMk cId="3745087590" sldId="328"/>
        </pc:sldMkLst>
      </pc:sldChg>
      <pc:sldChg chg="del">
        <pc:chgData name="Indu Sekhar Dantu" userId="4218edbc7ffe59d5" providerId="LiveId" clId="{DB6616B4-D9DB-469B-9AB1-78898B59C6F4}" dt="2022-04-11T16:40:38.838" v="101" actId="47"/>
        <pc:sldMkLst>
          <pc:docMk/>
          <pc:sldMk cId="480706940" sldId="329"/>
        </pc:sldMkLst>
      </pc:sldChg>
      <pc:sldChg chg="add del">
        <pc:chgData name="Indu Sekhar Dantu" userId="4218edbc7ffe59d5" providerId="LiveId" clId="{DB6616B4-D9DB-469B-9AB1-78898B59C6F4}" dt="2022-04-11T16:48:34.242" v="556" actId="47"/>
        <pc:sldMkLst>
          <pc:docMk/>
          <pc:sldMk cId="2179747182" sldId="329"/>
        </pc:sldMkLst>
      </pc:sldChg>
      <pc:sldChg chg="modSp add mod">
        <pc:chgData name="Indu Sekhar Dantu" userId="4218edbc7ffe59d5" providerId="LiveId" clId="{DB6616B4-D9DB-469B-9AB1-78898B59C6F4}" dt="2022-04-11T16:49:40.962" v="647" actId="6549"/>
        <pc:sldMkLst>
          <pc:docMk/>
          <pc:sldMk cId="3635130075" sldId="329"/>
        </pc:sldMkLst>
        <pc:spChg chg="mod">
          <ac:chgData name="Indu Sekhar Dantu" userId="4218edbc7ffe59d5" providerId="LiveId" clId="{DB6616B4-D9DB-469B-9AB1-78898B59C6F4}" dt="2022-04-11T16:49:40.962" v="647" actId="6549"/>
          <ac:spMkLst>
            <pc:docMk/>
            <pc:sldMk cId="3635130075" sldId="329"/>
            <ac:spMk id="2" creationId="{50BD30BA-5E5C-4607-BA76-D042EE617EE0}"/>
          </ac:spMkLst>
        </pc:spChg>
      </pc:sldChg>
      <pc:sldChg chg="modSp add mod">
        <pc:chgData name="Indu Sekhar Dantu" userId="4218edbc7ffe59d5" providerId="LiveId" clId="{DB6616B4-D9DB-469B-9AB1-78898B59C6F4}" dt="2022-04-12T17:31:50.250" v="2264" actId="255"/>
        <pc:sldMkLst>
          <pc:docMk/>
          <pc:sldMk cId="1381452451" sldId="330"/>
        </pc:sldMkLst>
        <pc:spChg chg="mod">
          <ac:chgData name="Indu Sekhar Dantu" userId="4218edbc7ffe59d5" providerId="LiveId" clId="{DB6616B4-D9DB-469B-9AB1-78898B59C6F4}" dt="2022-04-12T17:31:50.250" v="2264" actId="255"/>
          <ac:spMkLst>
            <pc:docMk/>
            <pc:sldMk cId="1381452451" sldId="330"/>
            <ac:spMk id="3" creationId="{D9D112C0-94D8-4EB3-830E-FBA2AAFD86F5}"/>
          </ac:spMkLst>
        </pc:spChg>
      </pc:sldChg>
      <pc:sldChg chg="del">
        <pc:chgData name="Indu Sekhar Dantu" userId="4218edbc7ffe59d5" providerId="LiveId" clId="{DB6616B4-D9DB-469B-9AB1-78898B59C6F4}" dt="2022-04-11T16:40:39.062" v="102" actId="47"/>
        <pc:sldMkLst>
          <pc:docMk/>
          <pc:sldMk cId="2034293484" sldId="330"/>
        </pc:sldMkLst>
      </pc:sldChg>
      <pc:sldChg chg="del">
        <pc:chgData name="Indu Sekhar Dantu" userId="4218edbc7ffe59d5" providerId="LiveId" clId="{DB6616B4-D9DB-469B-9AB1-78898B59C6F4}" dt="2022-04-11T16:40:39.599" v="104" actId="47"/>
        <pc:sldMkLst>
          <pc:docMk/>
          <pc:sldMk cId="1156395113" sldId="331"/>
        </pc:sldMkLst>
      </pc:sldChg>
      <pc:sldChg chg="add">
        <pc:chgData name="Indu Sekhar Dantu" userId="4218edbc7ffe59d5" providerId="LiveId" clId="{DB6616B4-D9DB-469B-9AB1-78898B59C6F4}" dt="2022-04-11T16:49:51.775" v="649"/>
        <pc:sldMkLst>
          <pc:docMk/>
          <pc:sldMk cId="1290559686" sldId="331"/>
        </pc:sldMkLst>
      </pc:sldChg>
      <pc:sldChg chg="add">
        <pc:chgData name="Indu Sekhar Dantu" userId="4218edbc7ffe59d5" providerId="LiveId" clId="{DB6616B4-D9DB-469B-9AB1-78898B59C6F4}" dt="2022-04-11T16:49:52.365" v="650"/>
        <pc:sldMkLst>
          <pc:docMk/>
          <pc:sldMk cId="153815267" sldId="332"/>
        </pc:sldMkLst>
      </pc:sldChg>
      <pc:sldChg chg="del">
        <pc:chgData name="Indu Sekhar Dantu" userId="4218edbc7ffe59d5" providerId="LiveId" clId="{DB6616B4-D9DB-469B-9AB1-78898B59C6F4}" dt="2022-04-11T16:40:39.828" v="105" actId="47"/>
        <pc:sldMkLst>
          <pc:docMk/>
          <pc:sldMk cId="3536685713" sldId="332"/>
        </pc:sldMkLst>
      </pc:sldChg>
      <pc:sldChg chg="add">
        <pc:chgData name="Indu Sekhar Dantu" userId="4218edbc7ffe59d5" providerId="LiveId" clId="{DB6616B4-D9DB-469B-9AB1-78898B59C6F4}" dt="2022-04-11T16:49:52.959" v="651"/>
        <pc:sldMkLst>
          <pc:docMk/>
          <pc:sldMk cId="200389248" sldId="333"/>
        </pc:sldMkLst>
      </pc:sldChg>
      <pc:sldChg chg="del">
        <pc:chgData name="Indu Sekhar Dantu" userId="4218edbc7ffe59d5" providerId="LiveId" clId="{DB6616B4-D9DB-469B-9AB1-78898B59C6F4}" dt="2022-04-11T16:40:40.326" v="106" actId="47"/>
        <pc:sldMkLst>
          <pc:docMk/>
          <pc:sldMk cId="262157092" sldId="333"/>
        </pc:sldMkLst>
      </pc:sldChg>
      <pc:sldChg chg="add del">
        <pc:chgData name="Indu Sekhar Dantu" userId="4218edbc7ffe59d5" providerId="LiveId" clId="{DB6616B4-D9DB-469B-9AB1-78898B59C6F4}" dt="2022-04-11T16:54:09.884" v="683" actId="2696"/>
        <pc:sldMkLst>
          <pc:docMk/>
          <pc:sldMk cId="275896484" sldId="334"/>
        </pc:sldMkLst>
      </pc:sldChg>
      <pc:sldChg chg="del">
        <pc:chgData name="Indu Sekhar Dantu" userId="4218edbc7ffe59d5" providerId="LiveId" clId="{DB6616B4-D9DB-469B-9AB1-78898B59C6F4}" dt="2022-04-11T16:40:40.381" v="107" actId="47"/>
        <pc:sldMkLst>
          <pc:docMk/>
          <pc:sldMk cId="392678258" sldId="334"/>
        </pc:sldMkLst>
      </pc:sldChg>
      <pc:sldChg chg="modSp add mod">
        <pc:chgData name="Indu Sekhar Dantu" userId="4218edbc7ffe59d5" providerId="LiveId" clId="{DB6616B4-D9DB-469B-9AB1-78898B59C6F4}" dt="2022-04-12T17:29:19.345" v="2237" actId="255"/>
        <pc:sldMkLst>
          <pc:docMk/>
          <pc:sldMk cId="691822413" sldId="334"/>
        </pc:sldMkLst>
        <pc:spChg chg="mod">
          <ac:chgData name="Indu Sekhar Dantu" userId="4218edbc7ffe59d5" providerId="LiveId" clId="{DB6616B4-D9DB-469B-9AB1-78898B59C6F4}" dt="2022-04-12T17:29:19.345" v="2237" actId="255"/>
          <ac:spMkLst>
            <pc:docMk/>
            <pc:sldMk cId="691822413" sldId="334"/>
            <ac:spMk id="3" creationId="{D9D112C0-94D8-4EB3-830E-FBA2AAFD86F5}"/>
          </ac:spMkLst>
        </pc:spChg>
      </pc:sldChg>
      <pc:sldChg chg="add del">
        <pc:chgData name="Indu Sekhar Dantu" userId="4218edbc7ffe59d5" providerId="LiveId" clId="{DB6616B4-D9DB-469B-9AB1-78898B59C6F4}" dt="2022-04-11T16:54:09.884" v="683" actId="2696"/>
        <pc:sldMkLst>
          <pc:docMk/>
          <pc:sldMk cId="325170934" sldId="335"/>
        </pc:sldMkLst>
      </pc:sldChg>
      <pc:sldChg chg="modSp add mod">
        <pc:chgData name="Indu Sekhar Dantu" userId="4218edbc7ffe59d5" providerId="LiveId" clId="{DB6616B4-D9DB-469B-9AB1-78898B59C6F4}" dt="2022-04-12T17:29:30.522" v="2239" actId="255"/>
        <pc:sldMkLst>
          <pc:docMk/>
          <pc:sldMk cId="2637900327" sldId="335"/>
        </pc:sldMkLst>
        <pc:spChg chg="mod">
          <ac:chgData name="Indu Sekhar Dantu" userId="4218edbc7ffe59d5" providerId="LiveId" clId="{DB6616B4-D9DB-469B-9AB1-78898B59C6F4}" dt="2022-04-12T17:29:30.522" v="2239" actId="255"/>
          <ac:spMkLst>
            <pc:docMk/>
            <pc:sldMk cId="2637900327" sldId="335"/>
            <ac:spMk id="3" creationId="{D9D112C0-94D8-4EB3-830E-FBA2AAFD86F5}"/>
          </ac:spMkLst>
        </pc:spChg>
      </pc:sldChg>
      <pc:sldChg chg="del">
        <pc:chgData name="Indu Sekhar Dantu" userId="4218edbc7ffe59d5" providerId="LiveId" clId="{DB6616B4-D9DB-469B-9AB1-78898B59C6F4}" dt="2022-04-11T16:40:40.426" v="108" actId="47"/>
        <pc:sldMkLst>
          <pc:docMk/>
          <pc:sldMk cId="4144828962" sldId="335"/>
        </pc:sldMkLst>
      </pc:sldChg>
      <pc:sldChg chg="add del">
        <pc:chgData name="Indu Sekhar Dantu" userId="4218edbc7ffe59d5" providerId="LiveId" clId="{DB6616B4-D9DB-469B-9AB1-78898B59C6F4}" dt="2022-04-11T16:54:09.884" v="683" actId="2696"/>
        <pc:sldMkLst>
          <pc:docMk/>
          <pc:sldMk cId="105038944" sldId="336"/>
        </pc:sldMkLst>
      </pc:sldChg>
      <pc:sldChg chg="modSp add mod">
        <pc:chgData name="Indu Sekhar Dantu" userId="4218edbc7ffe59d5" providerId="LiveId" clId="{DB6616B4-D9DB-469B-9AB1-78898B59C6F4}" dt="2022-04-12T17:29:40.498" v="2241" actId="255"/>
        <pc:sldMkLst>
          <pc:docMk/>
          <pc:sldMk cId="944291179" sldId="336"/>
        </pc:sldMkLst>
        <pc:spChg chg="mod">
          <ac:chgData name="Indu Sekhar Dantu" userId="4218edbc7ffe59d5" providerId="LiveId" clId="{DB6616B4-D9DB-469B-9AB1-78898B59C6F4}" dt="2022-04-12T17:29:40.498" v="2241" actId="255"/>
          <ac:spMkLst>
            <pc:docMk/>
            <pc:sldMk cId="944291179" sldId="336"/>
            <ac:spMk id="3" creationId="{D9D112C0-94D8-4EB3-830E-FBA2AAFD86F5}"/>
          </ac:spMkLst>
        </pc:spChg>
      </pc:sldChg>
      <pc:sldChg chg="del">
        <pc:chgData name="Indu Sekhar Dantu" userId="4218edbc7ffe59d5" providerId="LiveId" clId="{DB6616B4-D9DB-469B-9AB1-78898B59C6F4}" dt="2022-04-11T16:40:40.493" v="109" actId="47"/>
        <pc:sldMkLst>
          <pc:docMk/>
          <pc:sldMk cId="2075440472" sldId="336"/>
        </pc:sldMkLst>
      </pc:sldChg>
      <pc:sldChg chg="del">
        <pc:chgData name="Indu Sekhar Dantu" userId="4218edbc7ffe59d5" providerId="LiveId" clId="{DB6616B4-D9DB-469B-9AB1-78898B59C6F4}" dt="2022-04-11T16:40:40.533" v="110" actId="47"/>
        <pc:sldMkLst>
          <pc:docMk/>
          <pc:sldMk cId="237556819" sldId="337"/>
        </pc:sldMkLst>
      </pc:sldChg>
      <pc:sldChg chg="modSp add mod">
        <pc:chgData name="Indu Sekhar Dantu" userId="4218edbc7ffe59d5" providerId="LiveId" clId="{DB6616B4-D9DB-469B-9AB1-78898B59C6F4}" dt="2022-04-12T17:29:51.410" v="2243" actId="255"/>
        <pc:sldMkLst>
          <pc:docMk/>
          <pc:sldMk cId="2338137748" sldId="337"/>
        </pc:sldMkLst>
        <pc:spChg chg="mod">
          <ac:chgData name="Indu Sekhar Dantu" userId="4218edbc7ffe59d5" providerId="LiveId" clId="{DB6616B4-D9DB-469B-9AB1-78898B59C6F4}" dt="2022-04-12T17:29:51.410" v="2243" actId="255"/>
          <ac:spMkLst>
            <pc:docMk/>
            <pc:sldMk cId="2338137748" sldId="337"/>
            <ac:spMk id="3" creationId="{D9D112C0-94D8-4EB3-830E-FBA2AAFD86F5}"/>
          </ac:spMkLst>
        </pc:spChg>
      </pc:sldChg>
      <pc:sldChg chg="add del">
        <pc:chgData name="Indu Sekhar Dantu" userId="4218edbc7ffe59d5" providerId="LiveId" clId="{DB6616B4-D9DB-469B-9AB1-78898B59C6F4}" dt="2022-04-11T16:54:09.884" v="683" actId="2696"/>
        <pc:sldMkLst>
          <pc:docMk/>
          <pc:sldMk cId="2954149546" sldId="337"/>
        </pc:sldMkLst>
      </pc:sldChg>
      <pc:sldChg chg="add del">
        <pc:chgData name="Indu Sekhar Dantu" userId="4218edbc7ffe59d5" providerId="LiveId" clId="{DB6616B4-D9DB-469B-9AB1-78898B59C6F4}" dt="2022-04-11T16:55:18.792" v="688" actId="47"/>
        <pc:sldMkLst>
          <pc:docMk/>
          <pc:sldMk cId="1528683929" sldId="338"/>
        </pc:sldMkLst>
      </pc:sldChg>
      <pc:sldChg chg="del">
        <pc:chgData name="Indu Sekhar Dantu" userId="4218edbc7ffe59d5" providerId="LiveId" clId="{DB6616B4-D9DB-469B-9AB1-78898B59C6F4}" dt="2022-04-11T16:40:40.563" v="111" actId="47"/>
        <pc:sldMkLst>
          <pc:docMk/>
          <pc:sldMk cId="4287608950" sldId="338"/>
        </pc:sldMkLst>
      </pc:sldChg>
      <pc:sldChg chg="add del">
        <pc:chgData name="Indu Sekhar Dantu" userId="4218edbc7ffe59d5" providerId="LiveId" clId="{DB6616B4-D9DB-469B-9AB1-78898B59C6F4}" dt="2022-04-11T16:55:21.528" v="689" actId="47"/>
        <pc:sldMkLst>
          <pc:docMk/>
          <pc:sldMk cId="135084923" sldId="339"/>
        </pc:sldMkLst>
      </pc:sldChg>
      <pc:sldChg chg="del">
        <pc:chgData name="Indu Sekhar Dantu" userId="4218edbc7ffe59d5" providerId="LiveId" clId="{DB6616B4-D9DB-469B-9AB1-78898B59C6F4}" dt="2022-04-11T16:40:40.588" v="112" actId="47"/>
        <pc:sldMkLst>
          <pc:docMk/>
          <pc:sldMk cId="2119523129" sldId="339"/>
        </pc:sldMkLst>
      </pc:sldChg>
      <pc:sldChg chg="add del">
        <pc:chgData name="Indu Sekhar Dantu" userId="4218edbc7ffe59d5" providerId="LiveId" clId="{DB6616B4-D9DB-469B-9AB1-78898B59C6F4}" dt="2022-04-11T16:55:23.142" v="690" actId="47"/>
        <pc:sldMkLst>
          <pc:docMk/>
          <pc:sldMk cId="172496798" sldId="340"/>
        </pc:sldMkLst>
      </pc:sldChg>
      <pc:sldChg chg="add del">
        <pc:chgData name="Indu Sekhar Dantu" userId="4218edbc7ffe59d5" providerId="LiveId" clId="{DB6616B4-D9DB-469B-9AB1-78898B59C6F4}" dt="2022-04-11T16:55:24.731" v="691" actId="47"/>
        <pc:sldMkLst>
          <pc:docMk/>
          <pc:sldMk cId="1389211749" sldId="341"/>
        </pc:sldMkLst>
      </pc:sldChg>
      <pc:sldChg chg="del">
        <pc:chgData name="Indu Sekhar Dantu" userId="4218edbc7ffe59d5" providerId="LiveId" clId="{DB6616B4-D9DB-469B-9AB1-78898B59C6F4}" dt="2022-04-11T16:40:41.213" v="114" actId="47"/>
        <pc:sldMkLst>
          <pc:docMk/>
          <pc:sldMk cId="3425874545" sldId="341"/>
        </pc:sldMkLst>
      </pc:sldChg>
      <pc:sldChg chg="del">
        <pc:chgData name="Indu Sekhar Dantu" userId="4218edbc7ffe59d5" providerId="LiveId" clId="{DB6616B4-D9DB-469B-9AB1-78898B59C6F4}" dt="2022-04-11T16:40:41.621" v="115" actId="47"/>
        <pc:sldMkLst>
          <pc:docMk/>
          <pc:sldMk cId="2021740234" sldId="342"/>
        </pc:sldMkLst>
      </pc:sldChg>
      <pc:sldChg chg="add">
        <pc:chgData name="Indu Sekhar Dantu" userId="4218edbc7ffe59d5" providerId="LiveId" clId="{DB6616B4-D9DB-469B-9AB1-78898B59C6F4}" dt="2022-04-11T16:50:18.307" v="660"/>
        <pc:sldMkLst>
          <pc:docMk/>
          <pc:sldMk cId="3350078601" sldId="342"/>
        </pc:sldMkLst>
      </pc:sldChg>
      <pc:sldChg chg="del">
        <pc:chgData name="Indu Sekhar Dantu" userId="4218edbc7ffe59d5" providerId="LiveId" clId="{DB6616B4-D9DB-469B-9AB1-78898B59C6F4}" dt="2022-04-11T16:40:41.890" v="116" actId="47"/>
        <pc:sldMkLst>
          <pc:docMk/>
          <pc:sldMk cId="1417329362" sldId="343"/>
        </pc:sldMkLst>
      </pc:sldChg>
      <pc:sldChg chg="add del">
        <pc:chgData name="Indu Sekhar Dantu" userId="4218edbc7ffe59d5" providerId="LiveId" clId="{DB6616B4-D9DB-469B-9AB1-78898B59C6F4}" dt="2022-04-11T16:55:36.520" v="692" actId="47"/>
        <pc:sldMkLst>
          <pc:docMk/>
          <pc:sldMk cId="4164935041" sldId="343"/>
        </pc:sldMkLst>
      </pc:sldChg>
      <pc:sldChg chg="add del">
        <pc:chgData name="Indu Sekhar Dantu" userId="4218edbc7ffe59d5" providerId="LiveId" clId="{DB6616B4-D9DB-469B-9AB1-78898B59C6F4}" dt="2022-04-11T16:55:37.380" v="693" actId="47"/>
        <pc:sldMkLst>
          <pc:docMk/>
          <pc:sldMk cId="1376648929" sldId="344"/>
        </pc:sldMkLst>
      </pc:sldChg>
      <pc:sldChg chg="del">
        <pc:chgData name="Indu Sekhar Dantu" userId="4218edbc7ffe59d5" providerId="LiveId" clId="{DB6616B4-D9DB-469B-9AB1-78898B59C6F4}" dt="2022-04-11T16:40:42.157" v="117" actId="47"/>
        <pc:sldMkLst>
          <pc:docMk/>
          <pc:sldMk cId="2257302057" sldId="344"/>
        </pc:sldMkLst>
      </pc:sldChg>
      <pc:sldChg chg="del">
        <pc:chgData name="Indu Sekhar Dantu" userId="4218edbc7ffe59d5" providerId="LiveId" clId="{DB6616B4-D9DB-469B-9AB1-78898B59C6F4}" dt="2022-04-11T16:40:42.441" v="118" actId="47"/>
        <pc:sldMkLst>
          <pc:docMk/>
          <pc:sldMk cId="911570514" sldId="345"/>
        </pc:sldMkLst>
      </pc:sldChg>
      <pc:sldChg chg="add del">
        <pc:chgData name="Indu Sekhar Dantu" userId="4218edbc7ffe59d5" providerId="LiveId" clId="{DB6616B4-D9DB-469B-9AB1-78898B59C6F4}" dt="2022-04-11T16:55:38.753" v="694" actId="47"/>
        <pc:sldMkLst>
          <pc:docMk/>
          <pc:sldMk cId="1597480936" sldId="345"/>
        </pc:sldMkLst>
      </pc:sldChg>
      <pc:sldChg chg="add">
        <pc:chgData name="Indu Sekhar Dantu" userId="4218edbc7ffe59d5" providerId="LiveId" clId="{DB6616B4-D9DB-469B-9AB1-78898B59C6F4}" dt="2022-04-11T16:51:09.952" v="671"/>
        <pc:sldMkLst>
          <pc:docMk/>
          <pc:sldMk cId="1533111643" sldId="346"/>
        </pc:sldMkLst>
      </pc:sldChg>
      <pc:sldChg chg="del">
        <pc:chgData name="Indu Sekhar Dantu" userId="4218edbc7ffe59d5" providerId="LiveId" clId="{DB6616B4-D9DB-469B-9AB1-78898B59C6F4}" dt="2022-04-11T16:40:42.761" v="119" actId="47"/>
        <pc:sldMkLst>
          <pc:docMk/>
          <pc:sldMk cId="2273753562" sldId="346"/>
        </pc:sldMkLst>
      </pc:sldChg>
      <pc:sldChg chg="add del">
        <pc:chgData name="Indu Sekhar Dantu" userId="4218edbc7ffe59d5" providerId="LiveId" clId="{DB6616B4-D9DB-469B-9AB1-78898B59C6F4}" dt="2022-04-11T16:52:38.766" v="677" actId="47"/>
        <pc:sldMkLst>
          <pc:docMk/>
          <pc:sldMk cId="1749412381" sldId="347"/>
        </pc:sldMkLst>
      </pc:sldChg>
      <pc:sldChg chg="del">
        <pc:chgData name="Indu Sekhar Dantu" userId="4218edbc7ffe59d5" providerId="LiveId" clId="{DB6616B4-D9DB-469B-9AB1-78898B59C6F4}" dt="2022-04-11T16:40:44.848" v="124" actId="47"/>
        <pc:sldMkLst>
          <pc:docMk/>
          <pc:sldMk cId="3587227674" sldId="347"/>
        </pc:sldMkLst>
      </pc:sldChg>
      <pc:sldChg chg="add">
        <pc:chgData name="Indu Sekhar Dantu" userId="4218edbc7ffe59d5" providerId="LiveId" clId="{DB6616B4-D9DB-469B-9AB1-78898B59C6F4}" dt="2022-04-11T16:51:11.423" v="673"/>
        <pc:sldMkLst>
          <pc:docMk/>
          <pc:sldMk cId="2094642181" sldId="348"/>
        </pc:sldMkLst>
      </pc:sldChg>
      <pc:sldChg chg="del">
        <pc:chgData name="Indu Sekhar Dantu" userId="4218edbc7ffe59d5" providerId="LiveId" clId="{DB6616B4-D9DB-469B-9AB1-78898B59C6F4}" dt="2022-04-11T16:40:45.265" v="125" actId="47"/>
        <pc:sldMkLst>
          <pc:docMk/>
          <pc:sldMk cId="2837743446" sldId="348"/>
        </pc:sldMkLst>
      </pc:sldChg>
      <pc:sldChg chg="del">
        <pc:chgData name="Indu Sekhar Dantu" userId="4218edbc7ffe59d5" providerId="LiveId" clId="{DB6616B4-D9DB-469B-9AB1-78898B59C6F4}" dt="2022-04-11T16:40:46.236" v="128" actId="47"/>
        <pc:sldMkLst>
          <pc:docMk/>
          <pc:sldMk cId="1007505816" sldId="349"/>
        </pc:sldMkLst>
      </pc:sldChg>
      <pc:sldChg chg="add">
        <pc:chgData name="Indu Sekhar Dantu" userId="4218edbc7ffe59d5" providerId="LiveId" clId="{DB6616B4-D9DB-469B-9AB1-78898B59C6F4}" dt="2022-04-11T16:51:11.839" v="674"/>
        <pc:sldMkLst>
          <pc:docMk/>
          <pc:sldMk cId="2586008630" sldId="349"/>
        </pc:sldMkLst>
      </pc:sldChg>
      <pc:sldChg chg="add del">
        <pc:chgData name="Indu Sekhar Dantu" userId="4218edbc7ffe59d5" providerId="LiveId" clId="{DB6616B4-D9DB-469B-9AB1-78898B59C6F4}" dt="2022-04-11T16:52:33.829" v="676" actId="47"/>
        <pc:sldMkLst>
          <pc:docMk/>
          <pc:sldMk cId="1032949678" sldId="350"/>
        </pc:sldMkLst>
      </pc:sldChg>
      <pc:sldChg chg="modSp add mod">
        <pc:chgData name="Indu Sekhar Dantu" userId="4218edbc7ffe59d5" providerId="LiveId" clId="{DB6616B4-D9DB-469B-9AB1-78898B59C6F4}" dt="2022-04-12T05:24:13.939" v="1191" actId="123"/>
        <pc:sldMkLst>
          <pc:docMk/>
          <pc:sldMk cId="2808139578" sldId="350"/>
        </pc:sldMkLst>
        <pc:spChg chg="mod">
          <ac:chgData name="Indu Sekhar Dantu" userId="4218edbc7ffe59d5" providerId="LiveId" clId="{DB6616B4-D9DB-469B-9AB1-78898B59C6F4}" dt="2022-04-12T05:24:00.466" v="1187" actId="6549"/>
          <ac:spMkLst>
            <pc:docMk/>
            <pc:sldMk cId="2808139578" sldId="350"/>
            <ac:spMk id="2" creationId="{50BD30BA-5E5C-4607-BA76-D042EE617EE0}"/>
          </ac:spMkLst>
        </pc:spChg>
        <pc:spChg chg="mod">
          <ac:chgData name="Indu Sekhar Dantu" userId="4218edbc7ffe59d5" providerId="LiveId" clId="{DB6616B4-D9DB-469B-9AB1-78898B59C6F4}" dt="2022-04-12T05:24:13.939" v="1191" actId="123"/>
          <ac:spMkLst>
            <pc:docMk/>
            <pc:sldMk cId="2808139578" sldId="350"/>
            <ac:spMk id="3" creationId="{D9D112C0-94D8-4EB3-830E-FBA2AAFD86F5}"/>
          </ac:spMkLst>
        </pc:spChg>
      </pc:sldChg>
      <pc:sldChg chg="del">
        <pc:chgData name="Indu Sekhar Dantu" userId="4218edbc7ffe59d5" providerId="LiveId" clId="{DB6616B4-D9DB-469B-9AB1-78898B59C6F4}" dt="2022-04-11T16:40:46.306" v="130" actId="47"/>
        <pc:sldMkLst>
          <pc:docMk/>
          <pc:sldMk cId="3787671812" sldId="350"/>
        </pc:sldMkLst>
      </pc:sldChg>
      <pc:sldChg chg="modSp add mod">
        <pc:chgData name="Indu Sekhar Dantu" userId="4218edbc7ffe59d5" providerId="LiveId" clId="{DB6616B4-D9DB-469B-9AB1-78898B59C6F4}" dt="2022-04-12T05:42:07.285" v="1257" actId="113"/>
        <pc:sldMkLst>
          <pc:docMk/>
          <pc:sldMk cId="880109292" sldId="351"/>
        </pc:sldMkLst>
        <pc:spChg chg="mod">
          <ac:chgData name="Indu Sekhar Dantu" userId="4218edbc7ffe59d5" providerId="LiveId" clId="{DB6616B4-D9DB-469B-9AB1-78898B59C6F4}" dt="2022-04-12T05:41:03.841" v="1248"/>
          <ac:spMkLst>
            <pc:docMk/>
            <pc:sldMk cId="880109292" sldId="351"/>
            <ac:spMk id="2" creationId="{50BD30BA-5E5C-4607-BA76-D042EE617EE0}"/>
          </ac:spMkLst>
        </pc:spChg>
        <pc:spChg chg="mod">
          <ac:chgData name="Indu Sekhar Dantu" userId="4218edbc7ffe59d5" providerId="LiveId" clId="{DB6616B4-D9DB-469B-9AB1-78898B59C6F4}" dt="2022-04-12T05:42:07.285" v="1257" actId="113"/>
          <ac:spMkLst>
            <pc:docMk/>
            <pc:sldMk cId="880109292" sldId="351"/>
            <ac:spMk id="3" creationId="{D9D112C0-94D8-4EB3-830E-FBA2AAFD86F5}"/>
          </ac:spMkLst>
        </pc:spChg>
      </pc:sldChg>
      <pc:sldChg chg="modSp add del mod">
        <pc:chgData name="Indu Sekhar Dantu" userId="4218edbc7ffe59d5" providerId="LiveId" clId="{DB6616B4-D9DB-469B-9AB1-78898B59C6F4}" dt="2022-04-12T05:40:49.331" v="1246" actId="2696"/>
        <pc:sldMkLst>
          <pc:docMk/>
          <pc:sldMk cId="1110194211" sldId="351"/>
        </pc:sldMkLst>
        <pc:spChg chg="mod">
          <ac:chgData name="Indu Sekhar Dantu" userId="4218edbc7ffe59d5" providerId="LiveId" clId="{DB6616B4-D9DB-469B-9AB1-78898B59C6F4}" dt="2022-04-12T05:24:31.914" v="1244" actId="6549"/>
          <ac:spMkLst>
            <pc:docMk/>
            <pc:sldMk cId="1110194211" sldId="351"/>
            <ac:spMk id="2" creationId="{50BD30BA-5E5C-4607-BA76-D042EE617EE0}"/>
          </ac:spMkLst>
        </pc:spChg>
        <pc:spChg chg="mod">
          <ac:chgData name="Indu Sekhar Dantu" userId="4218edbc7ffe59d5" providerId="LiveId" clId="{DB6616B4-D9DB-469B-9AB1-78898B59C6F4}" dt="2022-04-12T05:40:44.464" v="1245"/>
          <ac:spMkLst>
            <pc:docMk/>
            <pc:sldMk cId="1110194211" sldId="351"/>
            <ac:spMk id="3" creationId="{D9D112C0-94D8-4EB3-830E-FBA2AAFD86F5}"/>
          </ac:spMkLst>
        </pc:spChg>
      </pc:sldChg>
      <pc:sldChg chg="del">
        <pc:chgData name="Indu Sekhar Dantu" userId="4218edbc7ffe59d5" providerId="LiveId" clId="{DB6616B4-D9DB-469B-9AB1-78898B59C6F4}" dt="2022-04-11T16:40:46.384" v="132" actId="47"/>
        <pc:sldMkLst>
          <pc:docMk/>
          <pc:sldMk cId="3857379891" sldId="351"/>
        </pc:sldMkLst>
      </pc:sldChg>
      <pc:sldChg chg="modSp add mod">
        <pc:chgData name="Indu Sekhar Dantu" userId="4218edbc7ffe59d5" providerId="LiveId" clId="{DB6616B4-D9DB-469B-9AB1-78898B59C6F4}" dt="2022-04-12T17:28:08.697" v="2225" actId="27636"/>
        <pc:sldMkLst>
          <pc:docMk/>
          <pc:sldMk cId="1516907547" sldId="352"/>
        </pc:sldMkLst>
        <pc:spChg chg="mod">
          <ac:chgData name="Indu Sekhar Dantu" userId="4218edbc7ffe59d5" providerId="LiveId" clId="{DB6616B4-D9DB-469B-9AB1-78898B59C6F4}" dt="2022-04-12T17:28:08.697" v="2225" actId="27636"/>
          <ac:spMkLst>
            <pc:docMk/>
            <pc:sldMk cId="1516907547" sldId="352"/>
            <ac:spMk id="3" creationId="{D9D112C0-94D8-4EB3-830E-FBA2AAFD86F5}"/>
          </ac:spMkLst>
        </pc:spChg>
      </pc:sldChg>
      <pc:sldChg chg="del">
        <pc:chgData name="Indu Sekhar Dantu" userId="4218edbc7ffe59d5" providerId="LiveId" clId="{DB6616B4-D9DB-469B-9AB1-78898B59C6F4}" dt="2022-04-11T16:40:47.623" v="135" actId="47"/>
        <pc:sldMkLst>
          <pc:docMk/>
          <pc:sldMk cId="2700006042" sldId="352"/>
        </pc:sldMkLst>
      </pc:sldChg>
      <pc:sldChg chg="del">
        <pc:chgData name="Indu Sekhar Dantu" userId="4218edbc7ffe59d5" providerId="LiveId" clId="{DB6616B4-D9DB-469B-9AB1-78898B59C6F4}" dt="2022-04-11T16:40:48.175" v="137" actId="47"/>
        <pc:sldMkLst>
          <pc:docMk/>
          <pc:sldMk cId="484540404" sldId="353"/>
        </pc:sldMkLst>
      </pc:sldChg>
      <pc:sldChg chg="modSp add mod">
        <pc:chgData name="Indu Sekhar Dantu" userId="4218edbc7ffe59d5" providerId="LiveId" clId="{DB6616B4-D9DB-469B-9AB1-78898B59C6F4}" dt="2022-04-12T17:28:31.063" v="2229" actId="255"/>
        <pc:sldMkLst>
          <pc:docMk/>
          <pc:sldMk cId="906286494" sldId="353"/>
        </pc:sldMkLst>
        <pc:spChg chg="mod">
          <ac:chgData name="Indu Sekhar Dantu" userId="4218edbc7ffe59d5" providerId="LiveId" clId="{DB6616B4-D9DB-469B-9AB1-78898B59C6F4}" dt="2022-04-12T17:28:31.063" v="2229" actId="255"/>
          <ac:spMkLst>
            <pc:docMk/>
            <pc:sldMk cId="906286494" sldId="353"/>
            <ac:spMk id="3" creationId="{D9D112C0-94D8-4EB3-830E-FBA2AAFD86F5}"/>
          </ac:spMkLst>
        </pc:spChg>
      </pc:sldChg>
      <pc:sldChg chg="add del">
        <pc:chgData name="Indu Sekhar Dantu" userId="4218edbc7ffe59d5" providerId="LiveId" clId="{DB6616B4-D9DB-469B-9AB1-78898B59C6F4}" dt="2022-04-11T16:54:09.884" v="683" actId="2696"/>
        <pc:sldMkLst>
          <pc:docMk/>
          <pc:sldMk cId="2157238617" sldId="354"/>
        </pc:sldMkLst>
      </pc:sldChg>
      <pc:sldChg chg="del">
        <pc:chgData name="Indu Sekhar Dantu" userId="4218edbc7ffe59d5" providerId="LiveId" clId="{DB6616B4-D9DB-469B-9AB1-78898B59C6F4}" dt="2022-04-11T16:40:50.109" v="140" actId="47"/>
        <pc:sldMkLst>
          <pc:docMk/>
          <pc:sldMk cId="2584162896" sldId="354"/>
        </pc:sldMkLst>
      </pc:sldChg>
      <pc:sldChg chg="modSp add mod">
        <pc:chgData name="Indu Sekhar Dantu" userId="4218edbc7ffe59d5" providerId="LiveId" clId="{DB6616B4-D9DB-469B-9AB1-78898B59C6F4}" dt="2022-04-12T17:28:43.227" v="2231" actId="255"/>
        <pc:sldMkLst>
          <pc:docMk/>
          <pc:sldMk cId="4218637189" sldId="354"/>
        </pc:sldMkLst>
        <pc:spChg chg="mod">
          <ac:chgData name="Indu Sekhar Dantu" userId="4218edbc7ffe59d5" providerId="LiveId" clId="{DB6616B4-D9DB-469B-9AB1-78898B59C6F4}" dt="2022-04-12T17:28:43.227" v="2231" actId="255"/>
          <ac:spMkLst>
            <pc:docMk/>
            <pc:sldMk cId="4218637189" sldId="354"/>
            <ac:spMk id="3" creationId="{D9D112C0-94D8-4EB3-830E-FBA2AAFD86F5}"/>
          </ac:spMkLst>
        </pc:spChg>
      </pc:sldChg>
      <pc:sldChg chg="modSp add mod">
        <pc:chgData name="Indu Sekhar Dantu" userId="4218edbc7ffe59d5" providerId="LiveId" clId="{DB6616B4-D9DB-469B-9AB1-78898B59C6F4}" dt="2022-04-12T17:30:03.175" v="2245" actId="255"/>
        <pc:sldMkLst>
          <pc:docMk/>
          <pc:sldMk cId="523982459" sldId="355"/>
        </pc:sldMkLst>
        <pc:spChg chg="mod">
          <ac:chgData name="Indu Sekhar Dantu" userId="4218edbc7ffe59d5" providerId="LiveId" clId="{DB6616B4-D9DB-469B-9AB1-78898B59C6F4}" dt="2022-04-12T17:30:03.175" v="2245" actId="255"/>
          <ac:spMkLst>
            <pc:docMk/>
            <pc:sldMk cId="523982459" sldId="355"/>
            <ac:spMk id="3" creationId="{D9D112C0-94D8-4EB3-830E-FBA2AAFD86F5}"/>
          </ac:spMkLst>
        </pc:spChg>
      </pc:sldChg>
      <pc:sldChg chg="del">
        <pc:chgData name="Indu Sekhar Dantu" userId="4218edbc7ffe59d5" providerId="LiveId" clId="{DB6616B4-D9DB-469B-9AB1-78898B59C6F4}" dt="2022-04-11T16:40:51.412" v="143" actId="47"/>
        <pc:sldMkLst>
          <pc:docMk/>
          <pc:sldMk cId="1689087278" sldId="355"/>
        </pc:sldMkLst>
      </pc:sldChg>
      <pc:sldChg chg="del">
        <pc:chgData name="Indu Sekhar Dantu" userId="4218edbc7ffe59d5" providerId="LiveId" clId="{DB6616B4-D9DB-469B-9AB1-78898B59C6F4}" dt="2022-04-11T16:40:51.597" v="146" actId="47"/>
        <pc:sldMkLst>
          <pc:docMk/>
          <pc:sldMk cId="2572029391" sldId="356"/>
        </pc:sldMkLst>
      </pc:sldChg>
      <pc:sldChg chg="modSp add mod">
        <pc:chgData name="Indu Sekhar Dantu" userId="4218edbc7ffe59d5" providerId="LiveId" clId="{DB6616B4-D9DB-469B-9AB1-78898B59C6F4}" dt="2022-04-12T17:30:14.246" v="2247" actId="255"/>
        <pc:sldMkLst>
          <pc:docMk/>
          <pc:sldMk cId="2681583830" sldId="356"/>
        </pc:sldMkLst>
        <pc:spChg chg="mod">
          <ac:chgData name="Indu Sekhar Dantu" userId="4218edbc7ffe59d5" providerId="LiveId" clId="{DB6616B4-D9DB-469B-9AB1-78898B59C6F4}" dt="2022-04-12T17:30:14.246" v="2247" actId="255"/>
          <ac:spMkLst>
            <pc:docMk/>
            <pc:sldMk cId="2681583830" sldId="356"/>
            <ac:spMk id="3" creationId="{D9D112C0-94D8-4EB3-830E-FBA2AAFD86F5}"/>
          </ac:spMkLst>
        </pc:spChg>
      </pc:sldChg>
      <pc:sldChg chg="modSp add mod">
        <pc:chgData name="Indu Sekhar Dantu" userId="4218edbc7ffe59d5" providerId="LiveId" clId="{DB6616B4-D9DB-469B-9AB1-78898B59C6F4}" dt="2022-04-12T17:30:39.004" v="2252" actId="255"/>
        <pc:sldMkLst>
          <pc:docMk/>
          <pc:sldMk cId="674183872" sldId="357"/>
        </pc:sldMkLst>
        <pc:spChg chg="mod">
          <ac:chgData name="Indu Sekhar Dantu" userId="4218edbc7ffe59d5" providerId="LiveId" clId="{DB6616B4-D9DB-469B-9AB1-78898B59C6F4}" dt="2022-04-12T17:30:39.004" v="2252" actId="255"/>
          <ac:spMkLst>
            <pc:docMk/>
            <pc:sldMk cId="674183872" sldId="357"/>
            <ac:spMk id="3" creationId="{D9D112C0-94D8-4EB3-830E-FBA2AAFD86F5}"/>
          </ac:spMkLst>
        </pc:spChg>
      </pc:sldChg>
      <pc:sldChg chg="del">
        <pc:chgData name="Indu Sekhar Dantu" userId="4218edbc7ffe59d5" providerId="LiveId" clId="{DB6616B4-D9DB-469B-9AB1-78898B59C6F4}" dt="2022-04-11T16:40:51.685" v="149" actId="47"/>
        <pc:sldMkLst>
          <pc:docMk/>
          <pc:sldMk cId="1728021884" sldId="357"/>
        </pc:sldMkLst>
      </pc:sldChg>
      <pc:sldChg chg="del">
        <pc:chgData name="Indu Sekhar Dantu" userId="4218edbc7ffe59d5" providerId="LiveId" clId="{DB6616B4-D9DB-469B-9AB1-78898B59C6F4}" dt="2022-04-11T16:40:51.746" v="151" actId="47"/>
        <pc:sldMkLst>
          <pc:docMk/>
          <pc:sldMk cId="352596214" sldId="358"/>
        </pc:sldMkLst>
      </pc:sldChg>
      <pc:sldChg chg="modSp add mod">
        <pc:chgData name="Indu Sekhar Dantu" userId="4218edbc7ffe59d5" providerId="LiveId" clId="{DB6616B4-D9DB-469B-9AB1-78898B59C6F4}" dt="2022-04-12T17:31:00.569" v="2256" actId="255"/>
        <pc:sldMkLst>
          <pc:docMk/>
          <pc:sldMk cId="1461534553" sldId="358"/>
        </pc:sldMkLst>
        <pc:spChg chg="mod">
          <ac:chgData name="Indu Sekhar Dantu" userId="4218edbc7ffe59d5" providerId="LiveId" clId="{DB6616B4-D9DB-469B-9AB1-78898B59C6F4}" dt="2022-04-12T17:31:00.569" v="2256" actId="255"/>
          <ac:spMkLst>
            <pc:docMk/>
            <pc:sldMk cId="1461534553" sldId="358"/>
            <ac:spMk id="3" creationId="{D9D112C0-94D8-4EB3-830E-FBA2AAFD86F5}"/>
          </ac:spMkLst>
        </pc:spChg>
      </pc:sldChg>
      <pc:sldChg chg="del">
        <pc:chgData name="Indu Sekhar Dantu" userId="4218edbc7ffe59d5" providerId="LiveId" clId="{DB6616B4-D9DB-469B-9AB1-78898B59C6F4}" dt="2022-04-11T16:40:51.815" v="153" actId="47"/>
        <pc:sldMkLst>
          <pc:docMk/>
          <pc:sldMk cId="2599106704" sldId="359"/>
        </pc:sldMkLst>
      </pc:sldChg>
      <pc:sldChg chg="modSp add mod">
        <pc:chgData name="Indu Sekhar Dantu" userId="4218edbc7ffe59d5" providerId="LiveId" clId="{DB6616B4-D9DB-469B-9AB1-78898B59C6F4}" dt="2022-04-12T17:31:11.404" v="2258" actId="255"/>
        <pc:sldMkLst>
          <pc:docMk/>
          <pc:sldMk cId="2814428604" sldId="359"/>
        </pc:sldMkLst>
        <pc:spChg chg="mod">
          <ac:chgData name="Indu Sekhar Dantu" userId="4218edbc7ffe59d5" providerId="LiveId" clId="{DB6616B4-D9DB-469B-9AB1-78898B59C6F4}" dt="2022-04-12T17:31:11.404" v="2258" actId="255"/>
          <ac:spMkLst>
            <pc:docMk/>
            <pc:sldMk cId="2814428604" sldId="359"/>
            <ac:spMk id="3" creationId="{D9D112C0-94D8-4EB3-830E-FBA2AAFD86F5}"/>
          </ac:spMkLst>
        </pc:spChg>
      </pc:sldChg>
      <pc:sldChg chg="modSp add mod">
        <pc:chgData name="Indu Sekhar Dantu" userId="4218edbc7ffe59d5" providerId="LiveId" clId="{DB6616B4-D9DB-469B-9AB1-78898B59C6F4}" dt="2022-04-12T17:31:23.599" v="2260" actId="255"/>
        <pc:sldMkLst>
          <pc:docMk/>
          <pc:sldMk cId="631087034" sldId="360"/>
        </pc:sldMkLst>
        <pc:spChg chg="mod">
          <ac:chgData name="Indu Sekhar Dantu" userId="4218edbc7ffe59d5" providerId="LiveId" clId="{DB6616B4-D9DB-469B-9AB1-78898B59C6F4}" dt="2022-04-12T17:31:23.599" v="2260" actId="255"/>
          <ac:spMkLst>
            <pc:docMk/>
            <pc:sldMk cId="631087034" sldId="360"/>
            <ac:spMk id="3" creationId="{D9D112C0-94D8-4EB3-830E-FBA2AAFD86F5}"/>
          </ac:spMkLst>
        </pc:spChg>
      </pc:sldChg>
      <pc:sldChg chg="del">
        <pc:chgData name="Indu Sekhar Dantu" userId="4218edbc7ffe59d5" providerId="LiveId" clId="{DB6616B4-D9DB-469B-9AB1-78898B59C6F4}" dt="2022-04-11T16:40:51.845" v="154" actId="47"/>
        <pc:sldMkLst>
          <pc:docMk/>
          <pc:sldMk cId="2105916353" sldId="360"/>
        </pc:sldMkLst>
      </pc:sldChg>
      <pc:sldChg chg="del">
        <pc:chgData name="Indu Sekhar Dantu" userId="4218edbc7ffe59d5" providerId="LiveId" clId="{DB6616B4-D9DB-469B-9AB1-78898B59C6F4}" dt="2022-04-11T16:40:51.875" v="155" actId="47"/>
        <pc:sldMkLst>
          <pc:docMk/>
          <pc:sldMk cId="2382992121" sldId="361"/>
        </pc:sldMkLst>
      </pc:sldChg>
      <pc:sldChg chg="modSp add mod">
        <pc:chgData name="Indu Sekhar Dantu" userId="4218edbc7ffe59d5" providerId="LiveId" clId="{DB6616B4-D9DB-469B-9AB1-78898B59C6F4}" dt="2022-04-12T17:31:34.743" v="2262" actId="255"/>
        <pc:sldMkLst>
          <pc:docMk/>
          <pc:sldMk cId="4195838136" sldId="361"/>
        </pc:sldMkLst>
        <pc:spChg chg="mod">
          <ac:chgData name="Indu Sekhar Dantu" userId="4218edbc7ffe59d5" providerId="LiveId" clId="{DB6616B4-D9DB-469B-9AB1-78898B59C6F4}" dt="2022-04-12T17:31:34.743" v="2262" actId="255"/>
          <ac:spMkLst>
            <pc:docMk/>
            <pc:sldMk cId="4195838136" sldId="361"/>
            <ac:spMk id="3" creationId="{D9D112C0-94D8-4EB3-830E-FBA2AAFD86F5}"/>
          </ac:spMkLst>
        </pc:spChg>
      </pc:sldChg>
      <pc:sldChg chg="add">
        <pc:chgData name="Indu Sekhar Dantu" userId="4218edbc7ffe59d5" providerId="LiveId" clId="{DB6616B4-D9DB-469B-9AB1-78898B59C6F4}" dt="2022-04-11T16:56:21.969" v="702"/>
        <pc:sldMkLst>
          <pc:docMk/>
          <pc:sldMk cId="628419847" sldId="362"/>
        </pc:sldMkLst>
      </pc:sldChg>
      <pc:sldChg chg="del">
        <pc:chgData name="Indu Sekhar Dantu" userId="4218edbc7ffe59d5" providerId="LiveId" clId="{DB6616B4-D9DB-469B-9AB1-78898B59C6F4}" dt="2022-04-11T16:40:51.934" v="157" actId="47"/>
        <pc:sldMkLst>
          <pc:docMk/>
          <pc:sldMk cId="914509443" sldId="362"/>
        </pc:sldMkLst>
      </pc:sldChg>
      <pc:sldChg chg="add">
        <pc:chgData name="Indu Sekhar Dantu" userId="4218edbc7ffe59d5" providerId="LiveId" clId="{DB6616B4-D9DB-469B-9AB1-78898B59C6F4}" dt="2022-04-11T16:56:22.552" v="703"/>
        <pc:sldMkLst>
          <pc:docMk/>
          <pc:sldMk cId="262301842" sldId="363"/>
        </pc:sldMkLst>
      </pc:sldChg>
      <pc:sldChg chg="del">
        <pc:chgData name="Indu Sekhar Dantu" userId="4218edbc7ffe59d5" providerId="LiveId" clId="{DB6616B4-D9DB-469B-9AB1-78898B59C6F4}" dt="2022-04-11T16:40:52.062" v="160" actId="47"/>
        <pc:sldMkLst>
          <pc:docMk/>
          <pc:sldMk cId="3505579283" sldId="363"/>
        </pc:sldMkLst>
      </pc:sldChg>
      <pc:sldChg chg="del">
        <pc:chgData name="Indu Sekhar Dantu" userId="4218edbc7ffe59d5" providerId="LiveId" clId="{DB6616B4-D9DB-469B-9AB1-78898B59C6F4}" dt="2022-04-11T16:40:52.843" v="162" actId="47"/>
        <pc:sldMkLst>
          <pc:docMk/>
          <pc:sldMk cId="58182219" sldId="364"/>
        </pc:sldMkLst>
      </pc:sldChg>
      <pc:sldChg chg="add">
        <pc:chgData name="Indu Sekhar Dantu" userId="4218edbc7ffe59d5" providerId="LiveId" clId="{DB6616B4-D9DB-469B-9AB1-78898B59C6F4}" dt="2022-04-11T16:56:23.141" v="704"/>
        <pc:sldMkLst>
          <pc:docMk/>
          <pc:sldMk cId="328903808" sldId="364"/>
        </pc:sldMkLst>
      </pc:sldChg>
      <pc:sldChg chg="modSp add mod">
        <pc:chgData name="Indu Sekhar Dantu" userId="4218edbc7ffe59d5" providerId="LiveId" clId="{DB6616B4-D9DB-469B-9AB1-78898B59C6F4}" dt="2022-04-12T17:29:09.556" v="2235" actId="2711"/>
        <pc:sldMkLst>
          <pc:docMk/>
          <pc:sldMk cId="4073438272" sldId="365"/>
        </pc:sldMkLst>
        <pc:spChg chg="mod">
          <ac:chgData name="Indu Sekhar Dantu" userId="4218edbc7ffe59d5" providerId="LiveId" clId="{DB6616B4-D9DB-469B-9AB1-78898B59C6F4}" dt="2022-04-12T17:29:09.556" v="2235" actId="2711"/>
          <ac:spMkLst>
            <pc:docMk/>
            <pc:sldMk cId="4073438272" sldId="365"/>
            <ac:spMk id="3" creationId="{D9D112C0-94D8-4EB3-830E-FBA2AAFD86F5}"/>
          </ac:spMkLst>
        </pc:spChg>
      </pc:sldChg>
      <pc:sldChg chg="modSp add mod ord">
        <pc:chgData name="Indu Sekhar Dantu" userId="4218edbc7ffe59d5" providerId="LiveId" clId="{DB6616B4-D9DB-469B-9AB1-78898B59C6F4}" dt="2022-04-12T17:24:44.980" v="2203" actId="255"/>
        <pc:sldMkLst>
          <pc:docMk/>
          <pc:sldMk cId="984871892" sldId="366"/>
        </pc:sldMkLst>
        <pc:spChg chg="mod">
          <ac:chgData name="Indu Sekhar Dantu" userId="4218edbc7ffe59d5" providerId="LiveId" clId="{DB6616B4-D9DB-469B-9AB1-78898B59C6F4}" dt="2022-04-12T05:42:45.269" v="1261" actId="113"/>
          <ac:spMkLst>
            <pc:docMk/>
            <pc:sldMk cId="984871892" sldId="366"/>
            <ac:spMk id="2" creationId="{50BD30BA-5E5C-4607-BA76-D042EE617EE0}"/>
          </ac:spMkLst>
        </pc:spChg>
        <pc:spChg chg="mod">
          <ac:chgData name="Indu Sekhar Dantu" userId="4218edbc7ffe59d5" providerId="LiveId" clId="{DB6616B4-D9DB-469B-9AB1-78898B59C6F4}" dt="2022-04-12T17:24:44.980" v="2203" actId="255"/>
          <ac:spMkLst>
            <pc:docMk/>
            <pc:sldMk cId="984871892" sldId="366"/>
            <ac:spMk id="3" creationId="{D9D112C0-94D8-4EB3-830E-FBA2AAFD86F5}"/>
          </ac:spMkLst>
        </pc:spChg>
      </pc:sldChg>
      <pc:sldChg chg="modSp add mod">
        <pc:chgData name="Indu Sekhar Dantu" userId="4218edbc7ffe59d5" providerId="LiveId" clId="{DB6616B4-D9DB-469B-9AB1-78898B59C6F4}" dt="2022-04-12T06:03:01.677" v="1914" actId="122"/>
        <pc:sldMkLst>
          <pc:docMk/>
          <pc:sldMk cId="2893678824" sldId="367"/>
        </pc:sldMkLst>
        <pc:spChg chg="mod">
          <ac:chgData name="Indu Sekhar Dantu" userId="4218edbc7ffe59d5" providerId="LiveId" clId="{DB6616B4-D9DB-469B-9AB1-78898B59C6F4}" dt="2022-04-12T06:03:01.677" v="1914" actId="122"/>
          <ac:spMkLst>
            <pc:docMk/>
            <pc:sldMk cId="2893678824" sldId="367"/>
            <ac:spMk id="3" creationId="{D9D112C0-94D8-4EB3-830E-FBA2AAFD86F5}"/>
          </ac:spMkLst>
        </pc:spChg>
      </pc:sldChg>
      <pc:sldChg chg="add">
        <pc:chgData name="Indu Sekhar Dantu" userId="4218edbc7ffe59d5" providerId="LiveId" clId="{DB6616B4-D9DB-469B-9AB1-78898B59C6F4}" dt="2022-04-12T05:23:17.039" v="1080"/>
        <pc:sldMkLst>
          <pc:docMk/>
          <pc:sldMk cId="51335042" sldId="368"/>
        </pc:sldMkLst>
      </pc:sldChg>
      <pc:sldChg chg="add">
        <pc:chgData name="Indu Sekhar Dantu" userId="4218edbc7ffe59d5" providerId="LiveId" clId="{DB6616B4-D9DB-469B-9AB1-78898B59C6F4}" dt="2022-04-12T05:23:17.236" v="1081"/>
        <pc:sldMkLst>
          <pc:docMk/>
          <pc:sldMk cId="6020007" sldId="369"/>
        </pc:sldMkLst>
      </pc:sldChg>
      <pc:sldChg chg="del">
        <pc:chgData name="Indu Sekhar Dantu" userId="4218edbc7ffe59d5" providerId="LiveId" clId="{DB6616B4-D9DB-469B-9AB1-78898B59C6F4}" dt="2022-04-11T16:40:53.396" v="165" actId="47"/>
        <pc:sldMkLst>
          <pc:docMk/>
          <pc:sldMk cId="3567485099" sldId="369"/>
        </pc:sldMkLst>
      </pc:sldChg>
      <pc:sldChg chg="del">
        <pc:chgData name="Indu Sekhar Dantu" userId="4218edbc7ffe59d5" providerId="LiveId" clId="{DB6616B4-D9DB-469B-9AB1-78898B59C6F4}" dt="2022-04-11T16:40:53.451" v="167" actId="47"/>
        <pc:sldMkLst>
          <pc:docMk/>
          <pc:sldMk cId="2526927022" sldId="370"/>
        </pc:sldMkLst>
      </pc:sldChg>
      <pc:sldChg chg="modSp add mod">
        <pc:chgData name="Indu Sekhar Dantu" userId="4218edbc7ffe59d5" providerId="LiveId" clId="{DB6616B4-D9DB-469B-9AB1-78898B59C6F4}" dt="2022-04-12T17:27:34.495" v="2218" actId="255"/>
        <pc:sldMkLst>
          <pc:docMk/>
          <pc:sldMk cId="4015096882" sldId="370"/>
        </pc:sldMkLst>
        <pc:spChg chg="mod">
          <ac:chgData name="Indu Sekhar Dantu" userId="4218edbc7ffe59d5" providerId="LiveId" clId="{DB6616B4-D9DB-469B-9AB1-78898B59C6F4}" dt="2022-04-12T17:27:34.495" v="2218" actId="255"/>
          <ac:spMkLst>
            <pc:docMk/>
            <pc:sldMk cId="4015096882" sldId="370"/>
            <ac:spMk id="3" creationId="{D9D112C0-94D8-4EB3-830E-FBA2AAFD86F5}"/>
          </ac:spMkLst>
        </pc:spChg>
      </pc:sldChg>
      <pc:sldChg chg="del">
        <pc:chgData name="Indu Sekhar Dantu" userId="4218edbc7ffe59d5" providerId="LiveId" clId="{DB6616B4-D9DB-469B-9AB1-78898B59C6F4}" dt="2022-04-11T16:40:53.477" v="168" actId="47"/>
        <pc:sldMkLst>
          <pc:docMk/>
          <pc:sldMk cId="3045780499" sldId="371"/>
        </pc:sldMkLst>
      </pc:sldChg>
      <pc:sldChg chg="modSp add mod">
        <pc:chgData name="Indu Sekhar Dantu" userId="4218edbc7ffe59d5" providerId="LiveId" clId="{DB6616B4-D9DB-469B-9AB1-78898B59C6F4}" dt="2022-04-12T06:08:31.794" v="2163" actId="20577"/>
        <pc:sldMkLst>
          <pc:docMk/>
          <pc:sldMk cId="4207398176" sldId="371"/>
        </pc:sldMkLst>
        <pc:spChg chg="mod">
          <ac:chgData name="Indu Sekhar Dantu" userId="4218edbc7ffe59d5" providerId="LiveId" clId="{DB6616B4-D9DB-469B-9AB1-78898B59C6F4}" dt="2022-04-12T06:08:31.794" v="2163" actId="20577"/>
          <ac:spMkLst>
            <pc:docMk/>
            <pc:sldMk cId="4207398176" sldId="371"/>
            <ac:spMk id="3" creationId="{D9D112C0-94D8-4EB3-830E-FBA2AAFD86F5}"/>
          </ac:spMkLst>
        </pc:spChg>
      </pc:sldChg>
      <pc:sldChg chg="modSp add del mod">
        <pc:chgData name="Indu Sekhar Dantu" userId="4218edbc7ffe59d5" providerId="LiveId" clId="{DB6616B4-D9DB-469B-9AB1-78898B59C6F4}" dt="2022-04-12T06:12:35.757" v="2174" actId="2696"/>
        <pc:sldMkLst>
          <pc:docMk/>
          <pc:sldMk cId="81597664" sldId="372"/>
        </pc:sldMkLst>
        <pc:spChg chg="mod">
          <ac:chgData name="Indu Sekhar Dantu" userId="4218edbc7ffe59d5" providerId="LiveId" clId="{DB6616B4-D9DB-469B-9AB1-78898B59C6F4}" dt="2022-04-12T06:12:10.124" v="2171" actId="27636"/>
          <ac:spMkLst>
            <pc:docMk/>
            <pc:sldMk cId="81597664" sldId="372"/>
            <ac:spMk id="3" creationId="{D9D112C0-94D8-4EB3-830E-FBA2AAFD86F5}"/>
          </ac:spMkLst>
        </pc:spChg>
      </pc:sldChg>
      <pc:sldChg chg="modSp add mod">
        <pc:chgData name="Indu Sekhar Dantu" userId="4218edbc7ffe59d5" providerId="LiveId" clId="{DB6616B4-D9DB-469B-9AB1-78898B59C6F4}" dt="2022-04-12T17:25:29.776" v="2206" actId="2711"/>
        <pc:sldMkLst>
          <pc:docMk/>
          <pc:sldMk cId="1268608043" sldId="372"/>
        </pc:sldMkLst>
        <pc:spChg chg="mod">
          <ac:chgData name="Indu Sekhar Dantu" userId="4218edbc7ffe59d5" providerId="LiveId" clId="{DB6616B4-D9DB-469B-9AB1-78898B59C6F4}" dt="2022-04-12T17:25:29.776" v="2206" actId="2711"/>
          <ac:spMkLst>
            <pc:docMk/>
            <pc:sldMk cId="1268608043" sldId="372"/>
            <ac:spMk id="3" creationId="{D9D112C0-94D8-4EB3-830E-FBA2AAFD86F5}"/>
          </ac:spMkLst>
        </pc:spChg>
      </pc:sldChg>
      <pc:sldChg chg="del">
        <pc:chgData name="Indu Sekhar Dantu" userId="4218edbc7ffe59d5" providerId="LiveId" clId="{DB6616B4-D9DB-469B-9AB1-78898B59C6F4}" dt="2022-04-11T16:40:53.626" v="171" actId="47"/>
        <pc:sldMkLst>
          <pc:docMk/>
          <pc:sldMk cId="1630647274" sldId="372"/>
        </pc:sldMkLst>
      </pc:sldChg>
      <pc:sldChg chg="del">
        <pc:chgData name="Indu Sekhar Dantu" userId="4218edbc7ffe59d5" providerId="LiveId" clId="{DB6616B4-D9DB-469B-9AB1-78898B59C6F4}" dt="2022-04-11T16:40:54.843" v="173" actId="47"/>
        <pc:sldMkLst>
          <pc:docMk/>
          <pc:sldMk cId="3241842656" sldId="373"/>
        </pc:sldMkLst>
      </pc:sldChg>
      <pc:sldChg chg="modSp add del mod">
        <pc:chgData name="Indu Sekhar Dantu" userId="4218edbc7ffe59d5" providerId="LiveId" clId="{DB6616B4-D9DB-469B-9AB1-78898B59C6F4}" dt="2022-04-12T06:12:35.757" v="2174" actId="2696"/>
        <pc:sldMkLst>
          <pc:docMk/>
          <pc:sldMk cId="3860361709" sldId="373"/>
        </pc:sldMkLst>
        <pc:spChg chg="mod">
          <ac:chgData name="Indu Sekhar Dantu" userId="4218edbc7ffe59d5" providerId="LiveId" clId="{DB6616B4-D9DB-469B-9AB1-78898B59C6F4}" dt="2022-04-12T06:12:19.568" v="2173" actId="27636"/>
          <ac:spMkLst>
            <pc:docMk/>
            <pc:sldMk cId="3860361709" sldId="373"/>
            <ac:spMk id="3" creationId="{D9D112C0-94D8-4EB3-830E-FBA2AAFD86F5}"/>
          </ac:spMkLst>
        </pc:spChg>
      </pc:sldChg>
      <pc:sldChg chg="modSp add mod">
        <pc:chgData name="Indu Sekhar Dantu" userId="4218edbc7ffe59d5" providerId="LiveId" clId="{DB6616B4-D9DB-469B-9AB1-78898B59C6F4}" dt="2022-04-12T17:26:01.762" v="2208" actId="255"/>
        <pc:sldMkLst>
          <pc:docMk/>
          <pc:sldMk cId="4070115193" sldId="373"/>
        </pc:sldMkLst>
        <pc:spChg chg="mod">
          <ac:chgData name="Indu Sekhar Dantu" userId="4218edbc7ffe59d5" providerId="LiveId" clId="{DB6616B4-D9DB-469B-9AB1-78898B59C6F4}" dt="2022-04-12T17:26:01.762" v="2208" actId="255"/>
          <ac:spMkLst>
            <pc:docMk/>
            <pc:sldMk cId="4070115193" sldId="373"/>
            <ac:spMk id="3" creationId="{D9D112C0-94D8-4EB3-830E-FBA2AAFD86F5}"/>
          </ac:spMkLst>
        </pc:spChg>
      </pc:sldChg>
      <pc:sldChg chg="del">
        <pc:chgData name="Indu Sekhar Dantu" userId="4218edbc7ffe59d5" providerId="LiveId" clId="{DB6616B4-D9DB-469B-9AB1-78898B59C6F4}" dt="2022-04-11T16:40:55.725" v="176" actId="47"/>
        <pc:sldMkLst>
          <pc:docMk/>
          <pc:sldMk cId="3852701693" sldId="374"/>
        </pc:sldMkLst>
      </pc:sldChg>
      <pc:sldChg chg="del">
        <pc:chgData name="Indu Sekhar Dantu" userId="4218edbc7ffe59d5" providerId="LiveId" clId="{DB6616B4-D9DB-469B-9AB1-78898B59C6F4}" dt="2022-04-11T16:40:55.845" v="178" actId="47"/>
        <pc:sldMkLst>
          <pc:docMk/>
          <pc:sldMk cId="172938421" sldId="375"/>
        </pc:sldMkLst>
      </pc:sldChg>
      <pc:sldChg chg="modSp mod">
        <pc:chgData name="Indu Sekhar Dantu" userId="4218edbc7ffe59d5" providerId="LiveId" clId="{DB6616B4-D9DB-469B-9AB1-78898B59C6F4}" dt="2022-04-12T17:25:19.329" v="2205" actId="255"/>
        <pc:sldMkLst>
          <pc:docMk/>
          <pc:sldMk cId="796753364" sldId="375"/>
        </pc:sldMkLst>
        <pc:spChg chg="mod">
          <ac:chgData name="Indu Sekhar Dantu" userId="4218edbc7ffe59d5" providerId="LiveId" clId="{DB6616B4-D9DB-469B-9AB1-78898B59C6F4}" dt="2022-04-12T17:25:19.329" v="2205" actId="255"/>
          <ac:spMkLst>
            <pc:docMk/>
            <pc:sldMk cId="796753364" sldId="375"/>
            <ac:spMk id="3" creationId="{D9D112C0-94D8-4EB3-830E-FBA2AAFD86F5}"/>
          </ac:spMkLst>
        </pc:spChg>
      </pc:sldChg>
      <pc:sldChg chg="del">
        <pc:chgData name="Indu Sekhar Dantu" userId="4218edbc7ffe59d5" providerId="LiveId" clId="{DB6616B4-D9DB-469B-9AB1-78898B59C6F4}" dt="2022-04-11T16:40:56.505" v="180" actId="47"/>
        <pc:sldMkLst>
          <pc:docMk/>
          <pc:sldMk cId="3211929370" sldId="376"/>
        </pc:sldMkLst>
      </pc:sldChg>
      <pc:sldChg chg="del">
        <pc:chgData name="Indu Sekhar Dantu" userId="4218edbc7ffe59d5" providerId="LiveId" clId="{DB6616B4-D9DB-469B-9AB1-78898B59C6F4}" dt="2022-04-11T16:41:37.832" v="182" actId="47"/>
        <pc:sldMkLst>
          <pc:docMk/>
          <pc:sldMk cId="1595134527" sldId="377"/>
        </pc:sldMkLst>
      </pc:sldChg>
      <pc:sldChg chg="modSp mod">
        <pc:chgData name="Indu Sekhar Dantu" userId="4218edbc7ffe59d5" providerId="LiveId" clId="{DB6616B4-D9DB-469B-9AB1-78898B59C6F4}" dt="2022-04-12T17:26:14.809" v="2210" actId="255"/>
        <pc:sldMkLst>
          <pc:docMk/>
          <pc:sldMk cId="3392505124" sldId="377"/>
        </pc:sldMkLst>
        <pc:spChg chg="mod">
          <ac:chgData name="Indu Sekhar Dantu" userId="4218edbc7ffe59d5" providerId="LiveId" clId="{DB6616B4-D9DB-469B-9AB1-78898B59C6F4}" dt="2022-04-12T17:26:14.809" v="2210" actId="255"/>
          <ac:spMkLst>
            <pc:docMk/>
            <pc:sldMk cId="3392505124" sldId="377"/>
            <ac:spMk id="3" creationId="{D9D112C0-94D8-4EB3-830E-FBA2AAFD86F5}"/>
          </ac:spMkLst>
        </pc:spChg>
      </pc:sldChg>
      <pc:sldChg chg="del">
        <pc:chgData name="Indu Sekhar Dantu" userId="4218edbc7ffe59d5" providerId="LiveId" clId="{DB6616B4-D9DB-469B-9AB1-78898B59C6F4}" dt="2022-04-11T16:41:38.090" v="183" actId="47"/>
        <pc:sldMkLst>
          <pc:docMk/>
          <pc:sldMk cId="3834843979" sldId="378"/>
        </pc:sldMkLst>
      </pc:sldChg>
      <pc:sldChg chg="del">
        <pc:chgData name="Indu Sekhar Dantu" userId="4218edbc7ffe59d5" providerId="LiveId" clId="{DB6616B4-D9DB-469B-9AB1-78898B59C6F4}" dt="2022-04-11T16:41:39.622" v="185" actId="47"/>
        <pc:sldMkLst>
          <pc:docMk/>
          <pc:sldMk cId="1394330356" sldId="380"/>
        </pc:sldMkLst>
      </pc:sldChg>
      <pc:sldChg chg="modSp mod">
        <pc:chgData name="Indu Sekhar Dantu" userId="4218edbc7ffe59d5" providerId="LiveId" clId="{DB6616B4-D9DB-469B-9AB1-78898B59C6F4}" dt="2022-04-12T17:26:55.127" v="2212" actId="255"/>
        <pc:sldMkLst>
          <pc:docMk/>
          <pc:sldMk cId="3885729433" sldId="380"/>
        </pc:sldMkLst>
        <pc:spChg chg="mod">
          <ac:chgData name="Indu Sekhar Dantu" userId="4218edbc7ffe59d5" providerId="LiveId" clId="{DB6616B4-D9DB-469B-9AB1-78898B59C6F4}" dt="2022-04-12T17:26:55.127" v="2212" actId="255"/>
          <ac:spMkLst>
            <pc:docMk/>
            <pc:sldMk cId="3885729433" sldId="380"/>
            <ac:spMk id="3" creationId="{D9D112C0-94D8-4EB3-830E-FBA2AAFD86F5}"/>
          </ac:spMkLst>
        </pc:spChg>
      </pc:sldChg>
      <pc:sldChg chg="modSp mod">
        <pc:chgData name="Indu Sekhar Dantu" userId="4218edbc7ffe59d5" providerId="LiveId" clId="{DB6616B4-D9DB-469B-9AB1-78898B59C6F4}" dt="2022-04-12T17:27:06.699" v="2214" actId="255"/>
        <pc:sldMkLst>
          <pc:docMk/>
          <pc:sldMk cId="1117106090" sldId="381"/>
        </pc:sldMkLst>
        <pc:spChg chg="mod">
          <ac:chgData name="Indu Sekhar Dantu" userId="4218edbc7ffe59d5" providerId="LiveId" clId="{DB6616B4-D9DB-469B-9AB1-78898B59C6F4}" dt="2022-04-12T17:27:06.699" v="2214" actId="255"/>
          <ac:spMkLst>
            <pc:docMk/>
            <pc:sldMk cId="1117106090" sldId="381"/>
            <ac:spMk id="3" creationId="{D9D112C0-94D8-4EB3-830E-FBA2AAFD86F5}"/>
          </ac:spMkLst>
        </pc:spChg>
      </pc:sldChg>
      <pc:sldChg chg="modSp mod">
        <pc:chgData name="Indu Sekhar Dantu" userId="4218edbc7ffe59d5" providerId="LiveId" clId="{DB6616B4-D9DB-469B-9AB1-78898B59C6F4}" dt="2022-04-12T17:27:23.489" v="2216" actId="255"/>
        <pc:sldMkLst>
          <pc:docMk/>
          <pc:sldMk cId="2102997940" sldId="382"/>
        </pc:sldMkLst>
        <pc:spChg chg="mod">
          <ac:chgData name="Indu Sekhar Dantu" userId="4218edbc7ffe59d5" providerId="LiveId" clId="{DB6616B4-D9DB-469B-9AB1-78898B59C6F4}" dt="2022-04-12T17:27:23.489" v="2216" actId="255"/>
          <ac:spMkLst>
            <pc:docMk/>
            <pc:sldMk cId="2102997940" sldId="382"/>
            <ac:spMk id="3" creationId="{D9D112C0-94D8-4EB3-830E-FBA2AAFD86F5}"/>
          </ac:spMkLst>
        </pc:spChg>
      </pc:sldChg>
      <pc:sldChg chg="del">
        <pc:chgData name="Indu Sekhar Dantu" userId="4218edbc7ffe59d5" providerId="LiveId" clId="{DB6616B4-D9DB-469B-9AB1-78898B59C6F4}" dt="2022-04-11T16:41:40.184" v="187" actId="47"/>
        <pc:sldMkLst>
          <pc:docMk/>
          <pc:sldMk cId="2879176464" sldId="382"/>
        </pc:sldMkLst>
      </pc:sldChg>
      <pc:sldChg chg="del">
        <pc:chgData name="Indu Sekhar Dantu" userId="4218edbc7ffe59d5" providerId="LiveId" clId="{DB6616B4-D9DB-469B-9AB1-78898B59C6F4}" dt="2022-04-11T16:41:40.454" v="188" actId="47"/>
        <pc:sldMkLst>
          <pc:docMk/>
          <pc:sldMk cId="3954117431" sldId="383"/>
        </pc:sldMkLst>
      </pc:sldChg>
      <pc:sldChg chg="del">
        <pc:chgData name="Indu Sekhar Dantu" userId="4218edbc7ffe59d5" providerId="LiveId" clId="{DB6616B4-D9DB-469B-9AB1-78898B59C6F4}" dt="2022-04-11T16:41:40.668" v="189" actId="47"/>
        <pc:sldMkLst>
          <pc:docMk/>
          <pc:sldMk cId="392299991" sldId="384"/>
        </pc:sldMkLst>
      </pc:sldChg>
      <pc:sldChg chg="modSp mod">
        <pc:chgData name="Indu Sekhar Dantu" userId="4218edbc7ffe59d5" providerId="LiveId" clId="{DB6616B4-D9DB-469B-9AB1-78898B59C6F4}" dt="2022-04-12T17:27:45.128" v="2220" actId="255"/>
        <pc:sldMkLst>
          <pc:docMk/>
          <pc:sldMk cId="607117899" sldId="384"/>
        </pc:sldMkLst>
        <pc:spChg chg="mod">
          <ac:chgData name="Indu Sekhar Dantu" userId="4218edbc7ffe59d5" providerId="LiveId" clId="{DB6616B4-D9DB-469B-9AB1-78898B59C6F4}" dt="2022-04-12T17:27:45.128" v="2220" actId="255"/>
          <ac:spMkLst>
            <pc:docMk/>
            <pc:sldMk cId="607117899" sldId="384"/>
            <ac:spMk id="3" creationId="{D9D112C0-94D8-4EB3-830E-FBA2AAFD86F5}"/>
          </ac:spMkLst>
        </pc:spChg>
      </pc:sldChg>
      <pc:sldChg chg="modSp mod">
        <pc:chgData name="Indu Sekhar Dantu" userId="4218edbc7ffe59d5" providerId="LiveId" clId="{DB6616B4-D9DB-469B-9AB1-78898B59C6F4}" dt="2022-04-12T17:27:55.945" v="2222" actId="255"/>
        <pc:sldMkLst>
          <pc:docMk/>
          <pc:sldMk cId="196377586" sldId="385"/>
        </pc:sldMkLst>
        <pc:spChg chg="mod">
          <ac:chgData name="Indu Sekhar Dantu" userId="4218edbc7ffe59d5" providerId="LiveId" clId="{DB6616B4-D9DB-469B-9AB1-78898B59C6F4}" dt="2022-04-12T17:27:55.945" v="2222" actId="255"/>
          <ac:spMkLst>
            <pc:docMk/>
            <pc:sldMk cId="196377586" sldId="385"/>
            <ac:spMk id="3" creationId="{D9D112C0-94D8-4EB3-830E-FBA2AAFD86F5}"/>
          </ac:spMkLst>
        </pc:spChg>
      </pc:sldChg>
      <pc:sldChg chg="modSp mod">
        <pc:chgData name="Indu Sekhar Dantu" userId="4218edbc7ffe59d5" providerId="LiveId" clId="{DB6616B4-D9DB-469B-9AB1-78898B59C6F4}" dt="2022-04-12T17:28:20.247" v="2227" actId="255"/>
        <pc:sldMkLst>
          <pc:docMk/>
          <pc:sldMk cId="1286285879" sldId="386"/>
        </pc:sldMkLst>
        <pc:spChg chg="mod">
          <ac:chgData name="Indu Sekhar Dantu" userId="4218edbc7ffe59d5" providerId="LiveId" clId="{DB6616B4-D9DB-469B-9AB1-78898B59C6F4}" dt="2022-04-12T17:28:20.247" v="2227" actId="255"/>
          <ac:spMkLst>
            <pc:docMk/>
            <pc:sldMk cId="1286285879" sldId="386"/>
            <ac:spMk id="3" creationId="{D9D112C0-94D8-4EB3-830E-FBA2AAFD86F5}"/>
          </ac:spMkLst>
        </pc:spChg>
      </pc:sldChg>
      <pc:sldChg chg="del">
        <pc:chgData name="Indu Sekhar Dantu" userId="4218edbc7ffe59d5" providerId="LiveId" clId="{DB6616B4-D9DB-469B-9AB1-78898B59C6F4}" dt="2022-04-11T16:41:41.293" v="191" actId="47"/>
        <pc:sldMkLst>
          <pc:docMk/>
          <pc:sldMk cId="2570661094" sldId="386"/>
        </pc:sldMkLst>
      </pc:sldChg>
      <pc:sldChg chg="del">
        <pc:chgData name="Indu Sekhar Dantu" userId="4218edbc7ffe59d5" providerId="LiveId" clId="{DB6616B4-D9DB-469B-9AB1-78898B59C6F4}" dt="2022-04-11T16:41:41.734" v="193" actId="47"/>
        <pc:sldMkLst>
          <pc:docMk/>
          <pc:sldMk cId="226868858" sldId="387"/>
        </pc:sldMkLst>
      </pc:sldChg>
      <pc:sldChg chg="modSp mod">
        <pc:chgData name="Indu Sekhar Dantu" userId="4218edbc7ffe59d5" providerId="LiveId" clId="{DB6616B4-D9DB-469B-9AB1-78898B59C6F4}" dt="2022-04-12T17:30:27.640" v="2249" actId="255"/>
        <pc:sldMkLst>
          <pc:docMk/>
          <pc:sldMk cId="3538243237" sldId="387"/>
        </pc:sldMkLst>
        <pc:spChg chg="mod">
          <ac:chgData name="Indu Sekhar Dantu" userId="4218edbc7ffe59d5" providerId="LiveId" clId="{DB6616B4-D9DB-469B-9AB1-78898B59C6F4}" dt="2022-04-12T17:30:27.640" v="2249" actId="255"/>
          <ac:spMkLst>
            <pc:docMk/>
            <pc:sldMk cId="3538243237" sldId="387"/>
            <ac:spMk id="3" creationId="{D9D112C0-94D8-4EB3-830E-FBA2AAFD86F5}"/>
          </ac:spMkLst>
        </pc:spChg>
      </pc:sldChg>
      <pc:sldChg chg="modSp mod">
        <pc:chgData name="Indu Sekhar Dantu" userId="4218edbc7ffe59d5" providerId="LiveId" clId="{DB6616B4-D9DB-469B-9AB1-78898B59C6F4}" dt="2022-04-12T17:30:49.561" v="2254" actId="255"/>
        <pc:sldMkLst>
          <pc:docMk/>
          <pc:sldMk cId="1780609235" sldId="388"/>
        </pc:sldMkLst>
        <pc:spChg chg="mod">
          <ac:chgData name="Indu Sekhar Dantu" userId="4218edbc7ffe59d5" providerId="LiveId" clId="{DB6616B4-D9DB-469B-9AB1-78898B59C6F4}" dt="2022-04-12T17:30:49.561" v="2254" actId="255"/>
          <ac:spMkLst>
            <pc:docMk/>
            <pc:sldMk cId="1780609235" sldId="388"/>
            <ac:spMk id="3" creationId="{D9D112C0-94D8-4EB3-830E-FBA2AAFD86F5}"/>
          </ac:spMkLst>
        </pc:spChg>
      </pc:sldChg>
      <pc:sldChg chg="del">
        <pc:chgData name="Indu Sekhar Dantu" userId="4218edbc7ffe59d5" providerId="LiveId" clId="{DB6616B4-D9DB-469B-9AB1-78898B59C6F4}" dt="2022-04-11T16:41:42.294" v="195" actId="47"/>
        <pc:sldMkLst>
          <pc:docMk/>
          <pc:sldMk cId="3807420012" sldId="388"/>
        </pc:sldMkLst>
      </pc:sldChg>
      <pc:sldChg chg="modSp add mod">
        <pc:chgData name="Indu Sekhar Dantu" userId="4218edbc7ffe59d5" providerId="LiveId" clId="{DB6616B4-D9DB-469B-9AB1-78898B59C6F4}" dt="2022-04-12T17:28:55.577" v="2233" actId="255"/>
        <pc:sldMkLst>
          <pc:docMk/>
          <pc:sldMk cId="123229771" sldId="389"/>
        </pc:sldMkLst>
        <pc:spChg chg="mod">
          <ac:chgData name="Indu Sekhar Dantu" userId="4218edbc7ffe59d5" providerId="LiveId" clId="{DB6616B4-D9DB-469B-9AB1-78898B59C6F4}" dt="2022-04-12T17:28:55.577" v="2233" actId="255"/>
          <ac:spMkLst>
            <pc:docMk/>
            <pc:sldMk cId="123229771" sldId="389"/>
            <ac:spMk id="3" creationId="{D9D112C0-94D8-4EB3-830E-FBA2AAFD86F5}"/>
          </ac:spMkLst>
        </pc:spChg>
      </pc:sldChg>
      <pc:sldChg chg="del">
        <pc:chgData name="Indu Sekhar Dantu" userId="4218edbc7ffe59d5" providerId="LiveId" clId="{DB6616B4-D9DB-469B-9AB1-78898B59C6F4}" dt="2022-04-11T16:41:42.881" v="197" actId="47"/>
        <pc:sldMkLst>
          <pc:docMk/>
          <pc:sldMk cId="2341011296" sldId="389"/>
        </pc:sldMkLst>
      </pc:sldChg>
      <pc:sldChg chg="del">
        <pc:chgData name="Indu Sekhar Dantu" userId="4218edbc7ffe59d5" providerId="LiveId" clId="{DB6616B4-D9DB-469B-9AB1-78898B59C6F4}" dt="2022-04-11T16:41:43.453" v="198" actId="47"/>
        <pc:sldMkLst>
          <pc:docMk/>
          <pc:sldMk cId="3284714967" sldId="392"/>
        </pc:sldMkLst>
      </pc:sldChg>
      <pc:sldChg chg="del">
        <pc:chgData name="Indu Sekhar Dantu" userId="4218edbc7ffe59d5" providerId="LiveId" clId="{DB6616B4-D9DB-469B-9AB1-78898B59C6F4}" dt="2022-04-11T16:41:43.780" v="199" actId="47"/>
        <pc:sldMkLst>
          <pc:docMk/>
          <pc:sldMk cId="2431620074" sldId="395"/>
        </pc:sldMkLst>
      </pc:sldChg>
      <pc:sldChg chg="del">
        <pc:chgData name="Indu Sekhar Dantu" userId="4218edbc7ffe59d5" providerId="LiveId" clId="{DB6616B4-D9DB-469B-9AB1-78898B59C6F4}" dt="2022-04-11T16:40:38.048" v="98" actId="47"/>
        <pc:sldMkLst>
          <pc:docMk/>
          <pc:sldMk cId="1226870626" sldId="434"/>
        </pc:sldMkLst>
      </pc:sldChg>
      <pc:sldChg chg="del">
        <pc:chgData name="Indu Sekhar Dantu" userId="4218edbc7ffe59d5" providerId="LiveId" clId="{DB6616B4-D9DB-469B-9AB1-78898B59C6F4}" dt="2022-04-11T16:40:10.044" v="42" actId="47"/>
        <pc:sldMkLst>
          <pc:docMk/>
          <pc:sldMk cId="1959523424" sldId="436"/>
        </pc:sldMkLst>
      </pc:sldChg>
      <pc:sldChg chg="del">
        <pc:chgData name="Indu Sekhar Dantu" userId="4218edbc7ffe59d5" providerId="LiveId" clId="{DB6616B4-D9DB-469B-9AB1-78898B59C6F4}" dt="2022-04-11T16:40:44.231" v="122" actId="47"/>
        <pc:sldMkLst>
          <pc:docMk/>
          <pc:sldMk cId="1049377771" sldId="446"/>
        </pc:sldMkLst>
      </pc:sldChg>
      <pc:sldChg chg="del">
        <pc:chgData name="Indu Sekhar Dantu" userId="4218edbc7ffe59d5" providerId="LiveId" clId="{DB6616B4-D9DB-469B-9AB1-78898B59C6F4}" dt="2022-04-11T16:40:44.560" v="123" actId="47"/>
        <pc:sldMkLst>
          <pc:docMk/>
          <pc:sldMk cId="1383293422" sldId="447"/>
        </pc:sldMkLst>
      </pc:sldChg>
      <pc:sldChg chg="del">
        <pc:chgData name="Indu Sekhar Dantu" userId="4218edbc7ffe59d5" providerId="LiveId" clId="{DB6616B4-D9DB-469B-9AB1-78898B59C6F4}" dt="2022-04-11T16:40:45.644" v="126" actId="47"/>
        <pc:sldMkLst>
          <pc:docMk/>
          <pc:sldMk cId="2400143713" sldId="448"/>
        </pc:sldMkLst>
      </pc:sldChg>
      <pc:sldChg chg="del">
        <pc:chgData name="Indu Sekhar Dantu" userId="4218edbc7ffe59d5" providerId="LiveId" clId="{DB6616B4-D9DB-469B-9AB1-78898B59C6F4}" dt="2022-04-11T16:40:46.150" v="127" actId="47"/>
        <pc:sldMkLst>
          <pc:docMk/>
          <pc:sldMk cId="3770712668" sldId="449"/>
        </pc:sldMkLst>
      </pc:sldChg>
      <pc:sldChg chg="del">
        <pc:chgData name="Indu Sekhar Dantu" userId="4218edbc7ffe59d5" providerId="LiveId" clId="{DB6616B4-D9DB-469B-9AB1-78898B59C6F4}" dt="2022-04-11T16:40:46.275" v="129" actId="47"/>
        <pc:sldMkLst>
          <pc:docMk/>
          <pc:sldMk cId="3039127151" sldId="450"/>
        </pc:sldMkLst>
      </pc:sldChg>
      <pc:sldChg chg="del">
        <pc:chgData name="Indu Sekhar Dantu" userId="4218edbc7ffe59d5" providerId="LiveId" clId="{DB6616B4-D9DB-469B-9AB1-78898B59C6F4}" dt="2022-04-11T16:40:46.336" v="131" actId="47"/>
        <pc:sldMkLst>
          <pc:docMk/>
          <pc:sldMk cId="2778272934" sldId="451"/>
        </pc:sldMkLst>
      </pc:sldChg>
      <pc:sldChg chg="del">
        <pc:chgData name="Indu Sekhar Dantu" userId="4218edbc7ffe59d5" providerId="LiveId" clId="{DB6616B4-D9DB-469B-9AB1-78898B59C6F4}" dt="2022-04-11T16:41:42.568" v="196" actId="47"/>
        <pc:sldMkLst>
          <pc:docMk/>
          <pc:sldMk cId="152421849" sldId="453"/>
        </pc:sldMkLst>
      </pc:sldChg>
      <pc:sldChg chg="del">
        <pc:chgData name="Indu Sekhar Dantu" userId="4218edbc7ffe59d5" providerId="LiveId" clId="{DB6616B4-D9DB-469B-9AB1-78898B59C6F4}" dt="2022-04-11T16:41:41.503" v="192" actId="47"/>
        <pc:sldMkLst>
          <pc:docMk/>
          <pc:sldMk cId="1384743288" sldId="454"/>
        </pc:sldMkLst>
      </pc:sldChg>
      <pc:sldChg chg="del">
        <pc:chgData name="Indu Sekhar Dantu" userId="4218edbc7ffe59d5" providerId="LiveId" clId="{DB6616B4-D9DB-469B-9AB1-78898B59C6F4}" dt="2022-04-11T16:40:47.014" v="133" actId="47"/>
        <pc:sldMkLst>
          <pc:docMk/>
          <pc:sldMk cId="3611033380" sldId="458"/>
        </pc:sldMkLst>
      </pc:sldChg>
      <pc:sldChg chg="del">
        <pc:chgData name="Indu Sekhar Dantu" userId="4218edbc7ffe59d5" providerId="LiveId" clId="{DB6616B4-D9DB-469B-9AB1-78898B59C6F4}" dt="2022-04-11T16:40:50.519" v="141" actId="47"/>
        <pc:sldMkLst>
          <pc:docMk/>
          <pc:sldMk cId="2696183862" sldId="459"/>
        </pc:sldMkLst>
      </pc:sldChg>
      <pc:sldChg chg="del">
        <pc:chgData name="Indu Sekhar Dantu" userId="4218edbc7ffe59d5" providerId="LiveId" clId="{DB6616B4-D9DB-469B-9AB1-78898B59C6F4}" dt="2022-04-11T16:40:51.631" v="147" actId="47"/>
        <pc:sldMkLst>
          <pc:docMk/>
          <pc:sldMk cId="2680534744" sldId="460"/>
        </pc:sldMkLst>
      </pc:sldChg>
      <pc:sldChg chg="del">
        <pc:chgData name="Indu Sekhar Dantu" userId="4218edbc7ffe59d5" providerId="LiveId" clId="{DB6616B4-D9DB-469B-9AB1-78898B59C6F4}" dt="2022-04-11T16:40:53.529" v="169" actId="47"/>
        <pc:sldMkLst>
          <pc:docMk/>
          <pc:sldMk cId="3302364519" sldId="463"/>
        </pc:sldMkLst>
      </pc:sldChg>
      <pc:sldChg chg="del">
        <pc:chgData name="Indu Sekhar Dantu" userId="4218edbc7ffe59d5" providerId="LiveId" clId="{DB6616B4-D9DB-469B-9AB1-78898B59C6F4}" dt="2022-04-11T16:40:54.432" v="172" actId="47"/>
        <pc:sldMkLst>
          <pc:docMk/>
          <pc:sldMk cId="1354244170" sldId="464"/>
        </pc:sldMkLst>
      </pc:sldChg>
      <pc:sldChg chg="del">
        <pc:chgData name="Indu Sekhar Dantu" userId="4218edbc7ffe59d5" providerId="LiveId" clId="{DB6616B4-D9DB-469B-9AB1-78898B59C6F4}" dt="2022-04-11T16:40:55.160" v="174" actId="47"/>
        <pc:sldMkLst>
          <pc:docMk/>
          <pc:sldMk cId="3671455522" sldId="465"/>
        </pc:sldMkLst>
      </pc:sldChg>
      <pc:sldChg chg="del">
        <pc:chgData name="Indu Sekhar Dantu" userId="4218edbc7ffe59d5" providerId="LiveId" clId="{DB6616B4-D9DB-469B-9AB1-78898B59C6F4}" dt="2022-04-11T16:41:37.596" v="181" actId="47"/>
        <pc:sldMkLst>
          <pc:docMk/>
          <pc:sldMk cId="1920271813" sldId="467"/>
        </pc:sldMkLst>
      </pc:sldChg>
      <pc:sldChg chg="del">
        <pc:chgData name="Indu Sekhar Dantu" userId="4218edbc7ffe59d5" providerId="LiveId" clId="{DB6616B4-D9DB-469B-9AB1-78898B59C6F4}" dt="2022-04-11T16:41:38.340" v="184" actId="47"/>
        <pc:sldMkLst>
          <pc:docMk/>
          <pc:sldMk cId="1274980614" sldId="469"/>
        </pc:sldMkLst>
      </pc:sldChg>
      <pc:sldChg chg="del">
        <pc:chgData name="Indu Sekhar Dantu" userId="4218edbc7ffe59d5" providerId="LiveId" clId="{DB6616B4-D9DB-469B-9AB1-78898B59C6F4}" dt="2022-04-11T16:40:43.408" v="121" actId="47"/>
        <pc:sldMkLst>
          <pc:docMk/>
          <pc:sldMk cId="1448562974" sldId="471"/>
        </pc:sldMkLst>
      </pc:sldChg>
      <pc:sldChg chg="del">
        <pc:chgData name="Indu Sekhar Dantu" userId="4218edbc7ffe59d5" providerId="LiveId" clId="{DB6616B4-D9DB-469B-9AB1-78898B59C6F4}" dt="2022-04-11T16:40:51.781" v="152" actId="47"/>
        <pc:sldMkLst>
          <pc:docMk/>
          <pc:sldMk cId="2050652686" sldId="472"/>
        </pc:sldMkLst>
      </pc:sldChg>
      <pc:sldChg chg="del">
        <pc:chgData name="Indu Sekhar Dantu" userId="4218edbc7ffe59d5" providerId="LiveId" clId="{DB6616B4-D9DB-469B-9AB1-78898B59C6F4}" dt="2022-04-11T16:40:51.904" v="156" actId="47"/>
        <pc:sldMkLst>
          <pc:docMk/>
          <pc:sldMk cId="3050099110" sldId="473"/>
        </pc:sldMkLst>
      </pc:sldChg>
      <pc:sldChg chg="del">
        <pc:chgData name="Indu Sekhar Dantu" userId="4218edbc7ffe59d5" providerId="LiveId" clId="{DB6616B4-D9DB-469B-9AB1-78898B59C6F4}" dt="2022-04-11T16:40:51.977" v="158" actId="47"/>
        <pc:sldMkLst>
          <pc:docMk/>
          <pc:sldMk cId="1036255599" sldId="474"/>
        </pc:sldMkLst>
      </pc:sldChg>
      <pc:sldChg chg="del">
        <pc:chgData name="Indu Sekhar Dantu" userId="4218edbc7ffe59d5" providerId="LiveId" clId="{DB6616B4-D9DB-469B-9AB1-78898B59C6F4}" dt="2022-04-11T16:40:52.118" v="161" actId="47"/>
        <pc:sldMkLst>
          <pc:docMk/>
          <pc:sldMk cId="3601280700" sldId="475"/>
        </pc:sldMkLst>
      </pc:sldChg>
      <pc:sldChg chg="del">
        <pc:chgData name="Indu Sekhar Dantu" userId="4218edbc7ffe59d5" providerId="LiveId" clId="{DB6616B4-D9DB-469B-9AB1-78898B59C6F4}" dt="2022-04-11T16:40:53.348" v="163" actId="47"/>
        <pc:sldMkLst>
          <pc:docMk/>
          <pc:sldMk cId="573071373" sldId="476"/>
        </pc:sldMkLst>
      </pc:sldChg>
      <pc:sldChg chg="del">
        <pc:chgData name="Indu Sekhar Dantu" userId="4218edbc7ffe59d5" providerId="LiveId" clId="{DB6616B4-D9DB-469B-9AB1-78898B59C6F4}" dt="2022-04-11T16:40:53.555" v="170" actId="47"/>
        <pc:sldMkLst>
          <pc:docMk/>
          <pc:sldMk cId="2502426094" sldId="477"/>
        </pc:sldMkLst>
      </pc:sldChg>
      <pc:sldChg chg="del">
        <pc:chgData name="Indu Sekhar Dantu" userId="4218edbc7ffe59d5" providerId="LiveId" clId="{DB6616B4-D9DB-469B-9AB1-78898B59C6F4}" dt="2022-04-11T16:40:43.067" v="120" actId="47"/>
        <pc:sldMkLst>
          <pc:docMk/>
          <pc:sldMk cId="352917217" sldId="481"/>
        </pc:sldMkLst>
      </pc:sldChg>
      <pc:sldChg chg="del">
        <pc:chgData name="Indu Sekhar Dantu" userId="4218edbc7ffe59d5" providerId="LiveId" clId="{DB6616B4-D9DB-469B-9AB1-78898B59C6F4}" dt="2022-04-11T16:40:40.621" v="113" actId="47"/>
        <pc:sldMkLst>
          <pc:docMk/>
          <pc:sldMk cId="4255761404" sldId="482"/>
        </pc:sldMkLst>
      </pc:sldChg>
      <pc:sldChg chg="del">
        <pc:chgData name="Indu Sekhar Dantu" userId="4218edbc7ffe59d5" providerId="LiveId" clId="{DB6616B4-D9DB-469B-9AB1-78898B59C6F4}" dt="2022-04-11T16:40:39.296" v="103" actId="47"/>
        <pc:sldMkLst>
          <pc:docMk/>
          <pc:sldMk cId="2791573873" sldId="483"/>
        </pc:sldMkLst>
      </pc:sldChg>
      <pc:sldChg chg="del">
        <pc:chgData name="Indu Sekhar Dantu" userId="4218edbc7ffe59d5" providerId="LiveId" clId="{DB6616B4-D9DB-469B-9AB1-78898B59C6F4}" dt="2022-04-11T16:40:47.342" v="134" actId="47"/>
        <pc:sldMkLst>
          <pc:docMk/>
          <pc:sldMk cId="2287365046" sldId="484"/>
        </pc:sldMkLst>
      </pc:sldChg>
      <pc:sldChg chg="del">
        <pc:chgData name="Indu Sekhar Dantu" userId="4218edbc7ffe59d5" providerId="LiveId" clId="{DB6616B4-D9DB-469B-9AB1-78898B59C6F4}" dt="2022-04-11T16:40:47.890" v="136" actId="47"/>
        <pc:sldMkLst>
          <pc:docMk/>
          <pc:sldMk cId="1238627043" sldId="485"/>
        </pc:sldMkLst>
      </pc:sldChg>
      <pc:sldChg chg="del">
        <pc:chgData name="Indu Sekhar Dantu" userId="4218edbc7ffe59d5" providerId="LiveId" clId="{DB6616B4-D9DB-469B-9AB1-78898B59C6F4}" dt="2022-04-11T16:40:48.639" v="138" actId="47"/>
        <pc:sldMkLst>
          <pc:docMk/>
          <pc:sldMk cId="3433829188" sldId="486"/>
        </pc:sldMkLst>
      </pc:sldChg>
      <pc:sldChg chg="del">
        <pc:chgData name="Indu Sekhar Dantu" userId="4218edbc7ffe59d5" providerId="LiveId" clId="{DB6616B4-D9DB-469B-9AB1-78898B59C6F4}" dt="2022-04-11T16:40:50.885" v="142" actId="47"/>
        <pc:sldMkLst>
          <pc:docMk/>
          <pc:sldMk cId="1698739492" sldId="487"/>
        </pc:sldMkLst>
      </pc:sldChg>
      <pc:sldChg chg="del">
        <pc:chgData name="Indu Sekhar Dantu" userId="4218edbc7ffe59d5" providerId="LiveId" clId="{DB6616B4-D9DB-469B-9AB1-78898B59C6F4}" dt="2022-04-11T16:40:51.476" v="144" actId="47"/>
        <pc:sldMkLst>
          <pc:docMk/>
          <pc:sldMk cId="1937667353" sldId="488"/>
        </pc:sldMkLst>
      </pc:sldChg>
      <pc:sldChg chg="del">
        <pc:chgData name="Indu Sekhar Dantu" userId="4218edbc7ffe59d5" providerId="LiveId" clId="{DB6616B4-D9DB-469B-9AB1-78898B59C6F4}" dt="2022-04-11T16:40:51.713" v="150" actId="47"/>
        <pc:sldMkLst>
          <pc:docMk/>
          <pc:sldMk cId="1538301453" sldId="489"/>
        </pc:sldMkLst>
      </pc:sldChg>
      <pc:sldChg chg="del">
        <pc:chgData name="Indu Sekhar Dantu" userId="4218edbc7ffe59d5" providerId="LiveId" clId="{DB6616B4-D9DB-469B-9AB1-78898B59C6F4}" dt="2022-04-11T16:40:53.378" v="164" actId="47"/>
        <pc:sldMkLst>
          <pc:docMk/>
          <pc:sldMk cId="3923534885" sldId="490"/>
        </pc:sldMkLst>
      </pc:sldChg>
      <pc:sldChg chg="del">
        <pc:chgData name="Indu Sekhar Dantu" userId="4218edbc7ffe59d5" providerId="LiveId" clId="{DB6616B4-D9DB-469B-9AB1-78898B59C6F4}" dt="2022-04-11T16:40:55.681" v="175" actId="47"/>
        <pc:sldMkLst>
          <pc:docMk/>
          <pc:sldMk cId="2567085125" sldId="491"/>
        </pc:sldMkLst>
      </pc:sldChg>
      <pc:sldChg chg="del">
        <pc:chgData name="Indu Sekhar Dantu" userId="4218edbc7ffe59d5" providerId="LiveId" clId="{DB6616B4-D9DB-469B-9AB1-78898B59C6F4}" dt="2022-04-11T16:40:48.949" v="139" actId="47"/>
        <pc:sldMkLst>
          <pc:docMk/>
          <pc:sldMk cId="2999912374" sldId="492"/>
        </pc:sldMkLst>
      </pc:sldChg>
      <pc:sldChg chg="del">
        <pc:chgData name="Indu Sekhar Dantu" userId="4218edbc7ffe59d5" providerId="LiveId" clId="{DB6616B4-D9DB-469B-9AB1-78898B59C6F4}" dt="2022-04-11T16:40:51.555" v="145" actId="47"/>
        <pc:sldMkLst>
          <pc:docMk/>
          <pc:sldMk cId="1944515136" sldId="493"/>
        </pc:sldMkLst>
      </pc:sldChg>
      <pc:sldChg chg="del">
        <pc:chgData name="Indu Sekhar Dantu" userId="4218edbc7ffe59d5" providerId="LiveId" clId="{DB6616B4-D9DB-469B-9AB1-78898B59C6F4}" dt="2022-04-11T16:40:51.660" v="148" actId="47"/>
        <pc:sldMkLst>
          <pc:docMk/>
          <pc:sldMk cId="170600814" sldId="494"/>
        </pc:sldMkLst>
      </pc:sldChg>
      <pc:sldChg chg="del">
        <pc:chgData name="Indu Sekhar Dantu" userId="4218edbc7ffe59d5" providerId="LiveId" clId="{DB6616B4-D9DB-469B-9AB1-78898B59C6F4}" dt="2022-04-11T16:40:52.035" v="159" actId="47"/>
        <pc:sldMkLst>
          <pc:docMk/>
          <pc:sldMk cId="4272941244" sldId="495"/>
        </pc:sldMkLst>
      </pc:sldChg>
      <pc:sldChg chg="del">
        <pc:chgData name="Indu Sekhar Dantu" userId="4218edbc7ffe59d5" providerId="LiveId" clId="{DB6616B4-D9DB-469B-9AB1-78898B59C6F4}" dt="2022-04-11T16:40:53.423" v="166" actId="47"/>
        <pc:sldMkLst>
          <pc:docMk/>
          <pc:sldMk cId="2038770100" sldId="496"/>
        </pc:sldMkLst>
      </pc:sldChg>
      <pc:sldChg chg="del">
        <pc:chgData name="Indu Sekhar Dantu" userId="4218edbc7ffe59d5" providerId="LiveId" clId="{DB6616B4-D9DB-469B-9AB1-78898B59C6F4}" dt="2022-04-11T16:40:55.800" v="177" actId="47"/>
        <pc:sldMkLst>
          <pc:docMk/>
          <pc:sldMk cId="2085540233" sldId="497"/>
        </pc:sldMkLst>
      </pc:sldChg>
      <pc:sldChg chg="del">
        <pc:chgData name="Indu Sekhar Dantu" userId="4218edbc7ffe59d5" providerId="LiveId" clId="{DB6616B4-D9DB-469B-9AB1-78898B59C6F4}" dt="2022-04-11T16:40:55.910" v="179" actId="47"/>
        <pc:sldMkLst>
          <pc:docMk/>
          <pc:sldMk cId="3009863878" sldId="498"/>
        </pc:sldMkLst>
      </pc:sldChg>
      <pc:sldChg chg="del">
        <pc:chgData name="Indu Sekhar Dantu" userId="4218edbc7ffe59d5" providerId="LiveId" clId="{DB6616B4-D9DB-469B-9AB1-78898B59C6F4}" dt="2022-04-11T16:41:39.923" v="186" actId="47"/>
        <pc:sldMkLst>
          <pc:docMk/>
          <pc:sldMk cId="839099728" sldId="499"/>
        </pc:sldMkLst>
      </pc:sldChg>
      <pc:sldChg chg="del">
        <pc:chgData name="Indu Sekhar Dantu" userId="4218edbc7ffe59d5" providerId="LiveId" clId="{DB6616B4-D9DB-469B-9AB1-78898B59C6F4}" dt="2022-04-11T16:41:40.952" v="190" actId="47"/>
        <pc:sldMkLst>
          <pc:docMk/>
          <pc:sldMk cId="3365615990" sldId="500"/>
        </pc:sldMkLst>
      </pc:sldChg>
      <pc:sldChg chg="del">
        <pc:chgData name="Indu Sekhar Dantu" userId="4218edbc7ffe59d5" providerId="LiveId" clId="{DB6616B4-D9DB-469B-9AB1-78898B59C6F4}" dt="2022-04-11T16:41:42.011" v="194" actId="47"/>
        <pc:sldMkLst>
          <pc:docMk/>
          <pc:sldMk cId="2952730209" sldId="501"/>
        </pc:sldMkLst>
      </pc:sldChg>
      <pc:sldChg chg="del">
        <pc:chgData name="Indu Sekhar Dantu" userId="4218edbc7ffe59d5" providerId="LiveId" clId="{DB6616B4-D9DB-469B-9AB1-78898B59C6F4}" dt="2022-04-11T16:41:44.808" v="200" actId="47"/>
        <pc:sldMkLst>
          <pc:docMk/>
          <pc:sldMk cId="683082002" sldId="502"/>
        </pc:sldMkLst>
      </pc:sldChg>
    </pc:docChg>
  </pc:docChgLst>
  <pc:docChgLst>
    <pc:chgData name="Indu Sekhar Dantu" userId="4218edbc7ffe59d5" providerId="LiveId" clId="{B393E607-247C-46C0-B316-2B1D06F7D046}"/>
    <pc:docChg chg="undo custSel addSld delSld modSld">
      <pc:chgData name="Indu Sekhar Dantu" userId="4218edbc7ffe59d5" providerId="LiveId" clId="{B393E607-247C-46C0-B316-2B1D06F7D046}" dt="2022-05-06T05:51:41.755" v="2315" actId="113"/>
      <pc:docMkLst>
        <pc:docMk/>
      </pc:docMkLst>
      <pc:sldChg chg="modSp mod">
        <pc:chgData name="Indu Sekhar Dantu" userId="4218edbc7ffe59d5" providerId="LiveId" clId="{B393E607-247C-46C0-B316-2B1D06F7D046}" dt="2022-05-05T13:50:55.394" v="42" actId="113"/>
        <pc:sldMkLst>
          <pc:docMk/>
          <pc:sldMk cId="858427632" sldId="256"/>
        </pc:sldMkLst>
        <pc:spChg chg="mod">
          <ac:chgData name="Indu Sekhar Dantu" userId="4218edbc7ffe59d5" providerId="LiveId" clId="{B393E607-247C-46C0-B316-2B1D06F7D046}" dt="2022-05-05T13:50:55.394" v="42" actId="113"/>
          <ac:spMkLst>
            <pc:docMk/>
            <pc:sldMk cId="858427632" sldId="256"/>
            <ac:spMk id="3" creationId="{59236321-4702-42AA-92B2-FEE2E0EB937F}"/>
          </ac:spMkLst>
        </pc:spChg>
      </pc:sldChg>
      <pc:sldChg chg="modSp mod">
        <pc:chgData name="Indu Sekhar Dantu" userId="4218edbc7ffe59d5" providerId="LiveId" clId="{B393E607-247C-46C0-B316-2B1D06F7D046}" dt="2022-05-06T05:11:58.676" v="1945" actId="207"/>
        <pc:sldMkLst>
          <pc:docMk/>
          <pc:sldMk cId="934652017" sldId="383"/>
        </pc:sldMkLst>
        <pc:spChg chg="mod">
          <ac:chgData name="Indu Sekhar Dantu" userId="4218edbc7ffe59d5" providerId="LiveId" clId="{B393E607-247C-46C0-B316-2B1D06F7D046}" dt="2022-05-05T13:51:55.691" v="76" actId="6549"/>
          <ac:spMkLst>
            <pc:docMk/>
            <pc:sldMk cId="934652017" sldId="383"/>
            <ac:spMk id="2" creationId="{50BD30BA-5E5C-4607-BA76-D042EE617EE0}"/>
          </ac:spMkLst>
        </pc:spChg>
        <pc:spChg chg="mod">
          <ac:chgData name="Indu Sekhar Dantu" userId="4218edbc7ffe59d5" providerId="LiveId" clId="{B393E607-247C-46C0-B316-2B1D06F7D046}" dt="2022-05-06T05:11:58.676" v="1945" actId="207"/>
          <ac:spMkLst>
            <pc:docMk/>
            <pc:sldMk cId="934652017" sldId="383"/>
            <ac:spMk id="3" creationId="{D9D112C0-94D8-4EB3-830E-FBA2AAFD86F5}"/>
          </ac:spMkLst>
        </pc:spChg>
      </pc:sldChg>
      <pc:sldChg chg="modSp add mod">
        <pc:chgData name="Indu Sekhar Dantu" userId="4218edbc7ffe59d5" providerId="LiveId" clId="{B393E607-247C-46C0-B316-2B1D06F7D046}" dt="2022-05-06T05:12:07.419" v="1946" actId="207"/>
        <pc:sldMkLst>
          <pc:docMk/>
          <pc:sldMk cId="1234019376" sldId="384"/>
        </pc:sldMkLst>
        <pc:spChg chg="mod">
          <ac:chgData name="Indu Sekhar Dantu" userId="4218edbc7ffe59d5" providerId="LiveId" clId="{B393E607-247C-46C0-B316-2B1D06F7D046}" dt="2022-05-06T05:12:07.419" v="1946" actId="207"/>
          <ac:spMkLst>
            <pc:docMk/>
            <pc:sldMk cId="1234019376" sldId="384"/>
            <ac:spMk id="3" creationId="{D9D112C0-94D8-4EB3-830E-FBA2AAFD86F5}"/>
          </ac:spMkLst>
        </pc:spChg>
      </pc:sldChg>
      <pc:sldChg chg="del">
        <pc:chgData name="Indu Sekhar Dantu" userId="4218edbc7ffe59d5" providerId="LiveId" clId="{B393E607-247C-46C0-B316-2B1D06F7D046}" dt="2022-05-05T13:52:28.116" v="83" actId="47"/>
        <pc:sldMkLst>
          <pc:docMk/>
          <pc:sldMk cId="1636875501" sldId="384"/>
        </pc:sldMkLst>
      </pc:sldChg>
      <pc:sldChg chg="modSp add mod">
        <pc:chgData name="Indu Sekhar Dantu" userId="4218edbc7ffe59d5" providerId="LiveId" clId="{B393E607-247C-46C0-B316-2B1D06F7D046}" dt="2022-05-06T05:12:18.914" v="1947" actId="207"/>
        <pc:sldMkLst>
          <pc:docMk/>
          <pc:sldMk cId="6305624" sldId="385"/>
        </pc:sldMkLst>
        <pc:spChg chg="mod">
          <ac:chgData name="Indu Sekhar Dantu" userId="4218edbc7ffe59d5" providerId="LiveId" clId="{B393E607-247C-46C0-B316-2B1D06F7D046}" dt="2022-05-06T05:12:18.914" v="1947" actId="207"/>
          <ac:spMkLst>
            <pc:docMk/>
            <pc:sldMk cId="6305624" sldId="385"/>
            <ac:spMk id="3" creationId="{D9D112C0-94D8-4EB3-830E-FBA2AAFD86F5}"/>
          </ac:spMkLst>
        </pc:spChg>
      </pc:sldChg>
      <pc:sldChg chg="del">
        <pc:chgData name="Indu Sekhar Dantu" userId="4218edbc7ffe59d5" providerId="LiveId" clId="{B393E607-247C-46C0-B316-2B1D06F7D046}" dt="2022-05-05T13:52:37.060" v="110" actId="47"/>
        <pc:sldMkLst>
          <pc:docMk/>
          <pc:sldMk cId="1666427666" sldId="385"/>
        </pc:sldMkLst>
      </pc:sldChg>
      <pc:sldChg chg="modSp add mod">
        <pc:chgData name="Indu Sekhar Dantu" userId="4218edbc7ffe59d5" providerId="LiveId" clId="{B393E607-247C-46C0-B316-2B1D06F7D046}" dt="2022-05-06T05:12:49.847" v="1950" actId="113"/>
        <pc:sldMkLst>
          <pc:docMk/>
          <pc:sldMk cId="226819207" sldId="386"/>
        </pc:sldMkLst>
        <pc:spChg chg="mod">
          <ac:chgData name="Indu Sekhar Dantu" userId="4218edbc7ffe59d5" providerId="LiveId" clId="{B393E607-247C-46C0-B316-2B1D06F7D046}" dt="2022-05-06T05:12:49.847" v="1950" actId="113"/>
          <ac:spMkLst>
            <pc:docMk/>
            <pc:sldMk cId="226819207" sldId="386"/>
            <ac:spMk id="3" creationId="{D9D112C0-94D8-4EB3-830E-FBA2AAFD86F5}"/>
          </ac:spMkLst>
        </pc:spChg>
      </pc:sldChg>
      <pc:sldChg chg="del">
        <pc:chgData name="Indu Sekhar Dantu" userId="4218edbc7ffe59d5" providerId="LiveId" clId="{B393E607-247C-46C0-B316-2B1D06F7D046}" dt="2022-05-05T13:52:37.289" v="111" actId="47"/>
        <pc:sldMkLst>
          <pc:docMk/>
          <pc:sldMk cId="2292968421" sldId="386"/>
        </pc:sldMkLst>
      </pc:sldChg>
      <pc:sldChg chg="modSp add mod">
        <pc:chgData name="Indu Sekhar Dantu" userId="4218edbc7ffe59d5" providerId="LiveId" clId="{B393E607-247C-46C0-B316-2B1D06F7D046}" dt="2022-05-06T05:13:43.207" v="1953" actId="113"/>
        <pc:sldMkLst>
          <pc:docMk/>
          <pc:sldMk cId="2364191976" sldId="387"/>
        </pc:sldMkLst>
        <pc:spChg chg="mod">
          <ac:chgData name="Indu Sekhar Dantu" userId="4218edbc7ffe59d5" providerId="LiveId" clId="{B393E607-247C-46C0-B316-2B1D06F7D046}" dt="2022-05-06T05:13:43.207" v="1953" actId="113"/>
          <ac:spMkLst>
            <pc:docMk/>
            <pc:sldMk cId="2364191976" sldId="387"/>
            <ac:spMk id="3" creationId="{D9D112C0-94D8-4EB3-830E-FBA2AAFD86F5}"/>
          </ac:spMkLst>
        </pc:spChg>
      </pc:sldChg>
      <pc:sldChg chg="del">
        <pc:chgData name="Indu Sekhar Dantu" userId="4218edbc7ffe59d5" providerId="LiveId" clId="{B393E607-247C-46C0-B316-2B1D06F7D046}" dt="2022-05-05T13:52:36.742" v="109" actId="47"/>
        <pc:sldMkLst>
          <pc:docMk/>
          <pc:sldMk cId="3513122706" sldId="387"/>
        </pc:sldMkLst>
      </pc:sldChg>
      <pc:sldChg chg="modSp add mod">
        <pc:chgData name="Indu Sekhar Dantu" userId="4218edbc7ffe59d5" providerId="LiveId" clId="{B393E607-247C-46C0-B316-2B1D06F7D046}" dt="2022-05-06T05:15:33.106" v="1979" actId="207"/>
        <pc:sldMkLst>
          <pc:docMk/>
          <pc:sldMk cId="33700351" sldId="388"/>
        </pc:sldMkLst>
        <pc:spChg chg="mod">
          <ac:chgData name="Indu Sekhar Dantu" userId="4218edbc7ffe59d5" providerId="LiveId" clId="{B393E607-247C-46C0-B316-2B1D06F7D046}" dt="2022-05-06T05:15:33.106" v="1979" actId="207"/>
          <ac:spMkLst>
            <pc:docMk/>
            <pc:sldMk cId="33700351" sldId="388"/>
            <ac:spMk id="3" creationId="{D9D112C0-94D8-4EB3-830E-FBA2AAFD86F5}"/>
          </ac:spMkLst>
        </pc:spChg>
      </pc:sldChg>
      <pc:sldChg chg="del">
        <pc:chgData name="Indu Sekhar Dantu" userId="4218edbc7ffe59d5" providerId="LiveId" clId="{B393E607-247C-46C0-B316-2B1D06F7D046}" dt="2022-05-05T13:52:29.048" v="86" actId="47"/>
        <pc:sldMkLst>
          <pc:docMk/>
          <pc:sldMk cId="4042857249" sldId="388"/>
        </pc:sldMkLst>
      </pc:sldChg>
      <pc:sldChg chg="del">
        <pc:chgData name="Indu Sekhar Dantu" userId="4218edbc7ffe59d5" providerId="LiveId" clId="{B393E607-247C-46C0-B316-2B1D06F7D046}" dt="2022-05-05T13:52:29.307" v="87" actId="47"/>
        <pc:sldMkLst>
          <pc:docMk/>
          <pc:sldMk cId="879194694" sldId="389"/>
        </pc:sldMkLst>
      </pc:sldChg>
      <pc:sldChg chg="modSp add mod">
        <pc:chgData name="Indu Sekhar Dantu" userId="4218edbc7ffe59d5" providerId="LiveId" clId="{B393E607-247C-46C0-B316-2B1D06F7D046}" dt="2022-05-06T05:18:37.326" v="2000" actId="27636"/>
        <pc:sldMkLst>
          <pc:docMk/>
          <pc:sldMk cId="2505912295" sldId="389"/>
        </pc:sldMkLst>
        <pc:spChg chg="mod">
          <ac:chgData name="Indu Sekhar Dantu" userId="4218edbc7ffe59d5" providerId="LiveId" clId="{B393E607-247C-46C0-B316-2B1D06F7D046}" dt="2022-05-06T05:18:37.326" v="2000" actId="27636"/>
          <ac:spMkLst>
            <pc:docMk/>
            <pc:sldMk cId="2505912295" sldId="389"/>
            <ac:spMk id="3" creationId="{D9D112C0-94D8-4EB3-830E-FBA2AAFD86F5}"/>
          </ac:spMkLst>
        </pc:spChg>
      </pc:sldChg>
      <pc:sldChg chg="modSp add mod">
        <pc:chgData name="Indu Sekhar Dantu" userId="4218edbc7ffe59d5" providerId="LiveId" clId="{B393E607-247C-46C0-B316-2B1D06F7D046}" dt="2022-05-06T05:19:42.337" v="2032" actId="6549"/>
        <pc:sldMkLst>
          <pc:docMk/>
          <pc:sldMk cId="1811693517" sldId="390"/>
        </pc:sldMkLst>
        <pc:spChg chg="mod">
          <ac:chgData name="Indu Sekhar Dantu" userId="4218edbc7ffe59d5" providerId="LiveId" clId="{B393E607-247C-46C0-B316-2B1D06F7D046}" dt="2022-05-06T05:19:42.337" v="2032" actId="6549"/>
          <ac:spMkLst>
            <pc:docMk/>
            <pc:sldMk cId="1811693517" sldId="390"/>
            <ac:spMk id="3" creationId="{D9D112C0-94D8-4EB3-830E-FBA2AAFD86F5}"/>
          </ac:spMkLst>
        </pc:spChg>
      </pc:sldChg>
      <pc:sldChg chg="del">
        <pc:chgData name="Indu Sekhar Dantu" userId="4218edbc7ffe59d5" providerId="LiveId" clId="{B393E607-247C-46C0-B316-2B1D06F7D046}" dt="2022-05-05T13:52:29.569" v="88" actId="47"/>
        <pc:sldMkLst>
          <pc:docMk/>
          <pc:sldMk cId="1814123287" sldId="390"/>
        </pc:sldMkLst>
      </pc:sldChg>
      <pc:sldChg chg="modSp add mod">
        <pc:chgData name="Indu Sekhar Dantu" userId="4218edbc7ffe59d5" providerId="LiveId" clId="{B393E607-247C-46C0-B316-2B1D06F7D046}" dt="2022-05-06T05:20:11.857" v="2035" actId="113"/>
        <pc:sldMkLst>
          <pc:docMk/>
          <pc:sldMk cId="1084349526" sldId="391"/>
        </pc:sldMkLst>
        <pc:spChg chg="mod">
          <ac:chgData name="Indu Sekhar Dantu" userId="4218edbc7ffe59d5" providerId="LiveId" clId="{B393E607-247C-46C0-B316-2B1D06F7D046}" dt="2022-05-06T05:20:11.857" v="2035" actId="113"/>
          <ac:spMkLst>
            <pc:docMk/>
            <pc:sldMk cId="1084349526" sldId="391"/>
            <ac:spMk id="3" creationId="{D9D112C0-94D8-4EB3-830E-FBA2AAFD86F5}"/>
          </ac:spMkLst>
        </pc:spChg>
      </pc:sldChg>
      <pc:sldChg chg="del">
        <pc:chgData name="Indu Sekhar Dantu" userId="4218edbc7ffe59d5" providerId="LiveId" clId="{B393E607-247C-46C0-B316-2B1D06F7D046}" dt="2022-05-05T13:52:31.710" v="89" actId="47"/>
        <pc:sldMkLst>
          <pc:docMk/>
          <pc:sldMk cId="2116694697" sldId="391"/>
        </pc:sldMkLst>
      </pc:sldChg>
      <pc:sldChg chg="del">
        <pc:chgData name="Indu Sekhar Dantu" userId="4218edbc7ffe59d5" providerId="LiveId" clId="{B393E607-247C-46C0-B316-2B1D06F7D046}" dt="2022-05-05T13:52:32.008" v="90" actId="47"/>
        <pc:sldMkLst>
          <pc:docMk/>
          <pc:sldMk cId="1257038506" sldId="392"/>
        </pc:sldMkLst>
      </pc:sldChg>
      <pc:sldChg chg="modSp add mod">
        <pc:chgData name="Indu Sekhar Dantu" userId="4218edbc7ffe59d5" providerId="LiveId" clId="{B393E607-247C-46C0-B316-2B1D06F7D046}" dt="2022-05-06T05:20:59.490" v="2039" actId="113"/>
        <pc:sldMkLst>
          <pc:docMk/>
          <pc:sldMk cId="3953967891" sldId="392"/>
        </pc:sldMkLst>
        <pc:spChg chg="mod">
          <ac:chgData name="Indu Sekhar Dantu" userId="4218edbc7ffe59d5" providerId="LiveId" clId="{B393E607-247C-46C0-B316-2B1D06F7D046}" dt="2022-05-06T05:20:59.490" v="2039" actId="113"/>
          <ac:spMkLst>
            <pc:docMk/>
            <pc:sldMk cId="3953967891" sldId="392"/>
            <ac:spMk id="3" creationId="{D9D112C0-94D8-4EB3-830E-FBA2AAFD86F5}"/>
          </ac:spMkLst>
        </pc:spChg>
      </pc:sldChg>
      <pc:sldChg chg="del">
        <pc:chgData name="Indu Sekhar Dantu" userId="4218edbc7ffe59d5" providerId="LiveId" clId="{B393E607-247C-46C0-B316-2B1D06F7D046}" dt="2022-05-05T13:52:32.270" v="91" actId="47"/>
        <pc:sldMkLst>
          <pc:docMk/>
          <pc:sldMk cId="1265712831" sldId="393"/>
        </pc:sldMkLst>
      </pc:sldChg>
      <pc:sldChg chg="modSp add mod">
        <pc:chgData name="Indu Sekhar Dantu" userId="4218edbc7ffe59d5" providerId="LiveId" clId="{B393E607-247C-46C0-B316-2B1D06F7D046}" dt="2022-05-06T05:21:24.481" v="2041" actId="113"/>
        <pc:sldMkLst>
          <pc:docMk/>
          <pc:sldMk cId="1955505355" sldId="393"/>
        </pc:sldMkLst>
        <pc:spChg chg="mod">
          <ac:chgData name="Indu Sekhar Dantu" userId="4218edbc7ffe59d5" providerId="LiveId" clId="{B393E607-247C-46C0-B316-2B1D06F7D046}" dt="2022-05-06T05:21:24.481" v="2041" actId="113"/>
          <ac:spMkLst>
            <pc:docMk/>
            <pc:sldMk cId="1955505355" sldId="393"/>
            <ac:spMk id="3" creationId="{D9D112C0-94D8-4EB3-830E-FBA2AAFD86F5}"/>
          </ac:spMkLst>
        </pc:spChg>
      </pc:sldChg>
      <pc:sldChg chg="modSp add mod">
        <pc:chgData name="Indu Sekhar Dantu" userId="4218edbc7ffe59d5" providerId="LiveId" clId="{B393E607-247C-46C0-B316-2B1D06F7D046}" dt="2022-05-06T05:21:58.342" v="2044" actId="113"/>
        <pc:sldMkLst>
          <pc:docMk/>
          <pc:sldMk cId="402700719" sldId="394"/>
        </pc:sldMkLst>
        <pc:spChg chg="mod">
          <ac:chgData name="Indu Sekhar Dantu" userId="4218edbc7ffe59d5" providerId="LiveId" clId="{B393E607-247C-46C0-B316-2B1D06F7D046}" dt="2022-05-06T05:21:58.342" v="2044" actId="113"/>
          <ac:spMkLst>
            <pc:docMk/>
            <pc:sldMk cId="402700719" sldId="394"/>
            <ac:spMk id="3" creationId="{D9D112C0-94D8-4EB3-830E-FBA2AAFD86F5}"/>
          </ac:spMkLst>
        </pc:spChg>
      </pc:sldChg>
      <pc:sldChg chg="del">
        <pc:chgData name="Indu Sekhar Dantu" userId="4218edbc7ffe59d5" providerId="LiveId" clId="{B393E607-247C-46C0-B316-2B1D06F7D046}" dt="2022-05-05T13:52:32.472" v="92" actId="47"/>
        <pc:sldMkLst>
          <pc:docMk/>
          <pc:sldMk cId="2674625600" sldId="394"/>
        </pc:sldMkLst>
      </pc:sldChg>
      <pc:sldChg chg="addSp delSp modSp add del mod">
        <pc:chgData name="Indu Sekhar Dantu" userId="4218edbc7ffe59d5" providerId="LiveId" clId="{B393E607-247C-46C0-B316-2B1D06F7D046}" dt="2022-05-06T02:28:58.810" v="1015" actId="2696"/>
        <pc:sldMkLst>
          <pc:docMk/>
          <pc:sldMk cId="301826610" sldId="395"/>
        </pc:sldMkLst>
        <pc:spChg chg="del mod">
          <ac:chgData name="Indu Sekhar Dantu" userId="4218edbc7ffe59d5" providerId="LiveId" clId="{B393E607-247C-46C0-B316-2B1D06F7D046}" dt="2022-05-06T01:45:08.882" v="919" actId="478"/>
          <ac:spMkLst>
            <pc:docMk/>
            <pc:sldMk cId="301826610" sldId="395"/>
            <ac:spMk id="3" creationId="{D9D112C0-94D8-4EB3-830E-FBA2AAFD86F5}"/>
          </ac:spMkLst>
        </pc:spChg>
        <pc:spChg chg="add mod">
          <ac:chgData name="Indu Sekhar Dantu" userId="4218edbc7ffe59d5" providerId="LiveId" clId="{B393E607-247C-46C0-B316-2B1D06F7D046}" dt="2022-05-06T01:46:17.283" v="1002" actId="2711"/>
          <ac:spMkLst>
            <pc:docMk/>
            <pc:sldMk cId="301826610" sldId="395"/>
            <ac:spMk id="4" creationId="{25930A1F-BC62-4869-F7C8-C5A528E047C3}"/>
          </ac:spMkLst>
        </pc:spChg>
        <pc:picChg chg="add del mod">
          <ac:chgData name="Indu Sekhar Dantu" userId="4218edbc7ffe59d5" providerId="LiveId" clId="{B393E607-247C-46C0-B316-2B1D06F7D046}" dt="2022-05-06T01:45:08.882" v="919" actId="478"/>
          <ac:picMkLst>
            <pc:docMk/>
            <pc:sldMk cId="301826610" sldId="395"/>
            <ac:picMk id="1026" creationId="{89A372A5-D8B2-E30B-7D7C-173DF5E82E55}"/>
          </ac:picMkLst>
        </pc:picChg>
        <pc:picChg chg="add mod">
          <ac:chgData name="Indu Sekhar Dantu" userId="4218edbc7ffe59d5" providerId="LiveId" clId="{B393E607-247C-46C0-B316-2B1D06F7D046}" dt="2022-05-06T02:28:50.241" v="1014" actId="14100"/>
          <ac:picMkLst>
            <pc:docMk/>
            <pc:sldMk cId="301826610" sldId="395"/>
            <ac:picMk id="1028" creationId="{B1C5FD41-7049-4669-BB56-D3232C3F7714}"/>
          </ac:picMkLst>
        </pc:picChg>
      </pc:sldChg>
      <pc:sldChg chg="del">
        <pc:chgData name="Indu Sekhar Dantu" userId="4218edbc7ffe59d5" providerId="LiveId" clId="{B393E607-247C-46C0-B316-2B1D06F7D046}" dt="2022-05-05T13:52:32.708" v="93" actId="47"/>
        <pc:sldMkLst>
          <pc:docMk/>
          <pc:sldMk cId="1451883671" sldId="395"/>
        </pc:sldMkLst>
      </pc:sldChg>
      <pc:sldChg chg="add">
        <pc:chgData name="Indu Sekhar Dantu" userId="4218edbc7ffe59d5" providerId="LiveId" clId="{B393E607-247C-46C0-B316-2B1D06F7D046}" dt="2022-05-06T02:29:07.083" v="1016"/>
        <pc:sldMkLst>
          <pc:docMk/>
          <pc:sldMk cId="1468756417" sldId="395"/>
        </pc:sldMkLst>
      </pc:sldChg>
      <pc:sldChg chg="modSp add mod">
        <pc:chgData name="Indu Sekhar Dantu" userId="4218edbc7ffe59d5" providerId="LiveId" clId="{B393E607-247C-46C0-B316-2B1D06F7D046}" dt="2022-05-06T05:22:20.351" v="2047" actId="113"/>
        <pc:sldMkLst>
          <pc:docMk/>
          <pc:sldMk cId="850402407" sldId="396"/>
        </pc:sldMkLst>
        <pc:spChg chg="mod">
          <ac:chgData name="Indu Sekhar Dantu" userId="4218edbc7ffe59d5" providerId="LiveId" clId="{B393E607-247C-46C0-B316-2B1D06F7D046}" dt="2022-05-06T05:22:20.351" v="2047" actId="113"/>
          <ac:spMkLst>
            <pc:docMk/>
            <pc:sldMk cId="850402407" sldId="396"/>
            <ac:spMk id="3" creationId="{D9D112C0-94D8-4EB3-830E-FBA2AAFD86F5}"/>
          </ac:spMkLst>
        </pc:spChg>
      </pc:sldChg>
      <pc:sldChg chg="del">
        <pc:chgData name="Indu Sekhar Dantu" userId="4218edbc7ffe59d5" providerId="LiveId" clId="{B393E607-247C-46C0-B316-2B1D06F7D046}" dt="2022-05-05T13:52:32.977" v="94" actId="47"/>
        <pc:sldMkLst>
          <pc:docMk/>
          <pc:sldMk cId="1090091555" sldId="396"/>
        </pc:sldMkLst>
      </pc:sldChg>
      <pc:sldChg chg="modSp add mod">
        <pc:chgData name="Indu Sekhar Dantu" userId="4218edbc7ffe59d5" providerId="LiveId" clId="{B393E607-247C-46C0-B316-2B1D06F7D046}" dt="2022-05-06T05:22:38.379" v="2066" actId="6549"/>
        <pc:sldMkLst>
          <pc:docMk/>
          <pc:sldMk cId="371765676" sldId="397"/>
        </pc:sldMkLst>
        <pc:spChg chg="mod">
          <ac:chgData name="Indu Sekhar Dantu" userId="4218edbc7ffe59d5" providerId="LiveId" clId="{B393E607-247C-46C0-B316-2B1D06F7D046}" dt="2022-05-06T05:22:38.379" v="2066" actId="6549"/>
          <ac:spMkLst>
            <pc:docMk/>
            <pc:sldMk cId="371765676" sldId="397"/>
            <ac:spMk id="3" creationId="{D9D112C0-94D8-4EB3-830E-FBA2AAFD86F5}"/>
          </ac:spMkLst>
        </pc:spChg>
      </pc:sldChg>
      <pc:sldChg chg="del">
        <pc:chgData name="Indu Sekhar Dantu" userId="4218edbc7ffe59d5" providerId="LiveId" clId="{B393E607-247C-46C0-B316-2B1D06F7D046}" dt="2022-05-05T13:52:33.220" v="95" actId="47"/>
        <pc:sldMkLst>
          <pc:docMk/>
          <pc:sldMk cId="1563793370" sldId="397"/>
        </pc:sldMkLst>
      </pc:sldChg>
      <pc:sldChg chg="modSp add mod">
        <pc:chgData name="Indu Sekhar Dantu" userId="4218edbc7ffe59d5" providerId="LiveId" clId="{B393E607-247C-46C0-B316-2B1D06F7D046}" dt="2022-05-06T05:23:10.767" v="2070" actId="113"/>
        <pc:sldMkLst>
          <pc:docMk/>
          <pc:sldMk cId="959512282" sldId="398"/>
        </pc:sldMkLst>
        <pc:spChg chg="mod">
          <ac:chgData name="Indu Sekhar Dantu" userId="4218edbc7ffe59d5" providerId="LiveId" clId="{B393E607-247C-46C0-B316-2B1D06F7D046}" dt="2022-05-06T05:23:10.767" v="2070" actId="113"/>
          <ac:spMkLst>
            <pc:docMk/>
            <pc:sldMk cId="959512282" sldId="398"/>
            <ac:spMk id="3" creationId="{D9D112C0-94D8-4EB3-830E-FBA2AAFD86F5}"/>
          </ac:spMkLst>
        </pc:spChg>
      </pc:sldChg>
      <pc:sldChg chg="del">
        <pc:chgData name="Indu Sekhar Dantu" userId="4218edbc7ffe59d5" providerId="LiveId" clId="{B393E607-247C-46C0-B316-2B1D06F7D046}" dt="2022-05-05T13:52:33.459" v="96" actId="47"/>
        <pc:sldMkLst>
          <pc:docMk/>
          <pc:sldMk cId="1242616811" sldId="398"/>
        </pc:sldMkLst>
      </pc:sldChg>
      <pc:sldChg chg="modSp add mod">
        <pc:chgData name="Indu Sekhar Dantu" userId="4218edbc7ffe59d5" providerId="LiveId" clId="{B393E607-247C-46C0-B316-2B1D06F7D046}" dt="2022-05-06T05:24:31.361" v="2077" actId="113"/>
        <pc:sldMkLst>
          <pc:docMk/>
          <pc:sldMk cId="254367439" sldId="399"/>
        </pc:sldMkLst>
        <pc:spChg chg="mod">
          <ac:chgData name="Indu Sekhar Dantu" userId="4218edbc7ffe59d5" providerId="LiveId" clId="{B393E607-247C-46C0-B316-2B1D06F7D046}" dt="2022-05-06T05:24:31.361" v="2077" actId="113"/>
          <ac:spMkLst>
            <pc:docMk/>
            <pc:sldMk cId="254367439" sldId="399"/>
            <ac:spMk id="3" creationId="{D9D112C0-94D8-4EB3-830E-FBA2AAFD86F5}"/>
          </ac:spMkLst>
        </pc:spChg>
      </pc:sldChg>
      <pc:sldChg chg="del">
        <pc:chgData name="Indu Sekhar Dantu" userId="4218edbc7ffe59d5" providerId="LiveId" clId="{B393E607-247C-46C0-B316-2B1D06F7D046}" dt="2022-05-05T13:52:33.707" v="97" actId="47"/>
        <pc:sldMkLst>
          <pc:docMk/>
          <pc:sldMk cId="3591791602" sldId="399"/>
        </pc:sldMkLst>
      </pc:sldChg>
      <pc:sldChg chg="del">
        <pc:chgData name="Indu Sekhar Dantu" userId="4218edbc7ffe59d5" providerId="LiveId" clId="{B393E607-247C-46C0-B316-2B1D06F7D046}" dt="2022-05-05T13:52:33.932" v="98" actId="47"/>
        <pc:sldMkLst>
          <pc:docMk/>
          <pc:sldMk cId="59574008" sldId="400"/>
        </pc:sldMkLst>
      </pc:sldChg>
      <pc:sldChg chg="modSp add mod">
        <pc:chgData name="Indu Sekhar Dantu" userId="4218edbc7ffe59d5" providerId="LiveId" clId="{B393E607-247C-46C0-B316-2B1D06F7D046}" dt="2022-05-06T05:25:17.249" v="2081" actId="20577"/>
        <pc:sldMkLst>
          <pc:docMk/>
          <pc:sldMk cId="2824307121" sldId="400"/>
        </pc:sldMkLst>
        <pc:spChg chg="mod">
          <ac:chgData name="Indu Sekhar Dantu" userId="4218edbc7ffe59d5" providerId="LiveId" clId="{B393E607-247C-46C0-B316-2B1D06F7D046}" dt="2022-05-06T05:25:17.249" v="2081" actId="20577"/>
          <ac:spMkLst>
            <pc:docMk/>
            <pc:sldMk cId="2824307121" sldId="400"/>
            <ac:spMk id="3" creationId="{D9D112C0-94D8-4EB3-830E-FBA2AAFD86F5}"/>
          </ac:spMkLst>
        </pc:spChg>
      </pc:sldChg>
      <pc:sldChg chg="modSp add mod">
        <pc:chgData name="Indu Sekhar Dantu" userId="4218edbc7ffe59d5" providerId="LiveId" clId="{B393E607-247C-46C0-B316-2B1D06F7D046}" dt="2022-05-06T05:27:44.249" v="2084" actId="113"/>
        <pc:sldMkLst>
          <pc:docMk/>
          <pc:sldMk cId="1893895100" sldId="401"/>
        </pc:sldMkLst>
        <pc:spChg chg="mod">
          <ac:chgData name="Indu Sekhar Dantu" userId="4218edbc7ffe59d5" providerId="LiveId" clId="{B393E607-247C-46C0-B316-2B1D06F7D046}" dt="2022-05-06T05:27:44.249" v="2084" actId="113"/>
          <ac:spMkLst>
            <pc:docMk/>
            <pc:sldMk cId="1893895100" sldId="401"/>
            <ac:spMk id="3" creationId="{D9D112C0-94D8-4EB3-830E-FBA2AAFD86F5}"/>
          </ac:spMkLst>
        </pc:spChg>
      </pc:sldChg>
      <pc:sldChg chg="del">
        <pc:chgData name="Indu Sekhar Dantu" userId="4218edbc7ffe59d5" providerId="LiveId" clId="{B393E607-247C-46C0-B316-2B1D06F7D046}" dt="2022-05-05T13:52:34.177" v="99" actId="47"/>
        <pc:sldMkLst>
          <pc:docMk/>
          <pc:sldMk cId="3577750271" sldId="401"/>
        </pc:sldMkLst>
      </pc:sldChg>
      <pc:sldChg chg="modSp add mod">
        <pc:chgData name="Indu Sekhar Dantu" userId="4218edbc7ffe59d5" providerId="LiveId" clId="{B393E607-247C-46C0-B316-2B1D06F7D046}" dt="2022-05-06T05:28:03.015" v="2085" actId="113"/>
        <pc:sldMkLst>
          <pc:docMk/>
          <pc:sldMk cId="1417295750" sldId="402"/>
        </pc:sldMkLst>
        <pc:spChg chg="mod">
          <ac:chgData name="Indu Sekhar Dantu" userId="4218edbc7ffe59d5" providerId="LiveId" clId="{B393E607-247C-46C0-B316-2B1D06F7D046}" dt="2022-05-06T05:28:03.015" v="2085" actId="113"/>
          <ac:spMkLst>
            <pc:docMk/>
            <pc:sldMk cId="1417295750" sldId="402"/>
            <ac:spMk id="3" creationId="{D9D112C0-94D8-4EB3-830E-FBA2AAFD86F5}"/>
          </ac:spMkLst>
        </pc:spChg>
      </pc:sldChg>
      <pc:sldChg chg="del">
        <pc:chgData name="Indu Sekhar Dantu" userId="4218edbc7ffe59d5" providerId="LiveId" clId="{B393E607-247C-46C0-B316-2B1D06F7D046}" dt="2022-05-05T13:52:34.429" v="100" actId="47"/>
        <pc:sldMkLst>
          <pc:docMk/>
          <pc:sldMk cId="1504198188" sldId="402"/>
        </pc:sldMkLst>
      </pc:sldChg>
      <pc:sldChg chg="del">
        <pc:chgData name="Indu Sekhar Dantu" userId="4218edbc7ffe59d5" providerId="LiveId" clId="{B393E607-247C-46C0-B316-2B1D06F7D046}" dt="2022-05-05T13:52:34.681" v="101" actId="47"/>
        <pc:sldMkLst>
          <pc:docMk/>
          <pc:sldMk cId="1165853737" sldId="403"/>
        </pc:sldMkLst>
      </pc:sldChg>
      <pc:sldChg chg="modSp add mod">
        <pc:chgData name="Indu Sekhar Dantu" userId="4218edbc7ffe59d5" providerId="LiveId" clId="{B393E607-247C-46C0-B316-2B1D06F7D046}" dt="2022-05-06T05:29:10.156" v="2089" actId="113"/>
        <pc:sldMkLst>
          <pc:docMk/>
          <pc:sldMk cId="2020345793" sldId="403"/>
        </pc:sldMkLst>
        <pc:spChg chg="mod">
          <ac:chgData name="Indu Sekhar Dantu" userId="4218edbc7ffe59d5" providerId="LiveId" clId="{B393E607-247C-46C0-B316-2B1D06F7D046}" dt="2022-05-06T05:29:10.156" v="2089" actId="113"/>
          <ac:spMkLst>
            <pc:docMk/>
            <pc:sldMk cId="2020345793" sldId="403"/>
            <ac:spMk id="3" creationId="{D9D112C0-94D8-4EB3-830E-FBA2AAFD86F5}"/>
          </ac:spMkLst>
        </pc:spChg>
      </pc:sldChg>
      <pc:sldChg chg="del">
        <pc:chgData name="Indu Sekhar Dantu" userId="4218edbc7ffe59d5" providerId="LiveId" clId="{B393E607-247C-46C0-B316-2B1D06F7D046}" dt="2022-05-05T13:52:28.682" v="85" actId="47"/>
        <pc:sldMkLst>
          <pc:docMk/>
          <pc:sldMk cId="2428085747" sldId="404"/>
        </pc:sldMkLst>
      </pc:sldChg>
      <pc:sldChg chg="modSp add mod">
        <pc:chgData name="Indu Sekhar Dantu" userId="4218edbc7ffe59d5" providerId="LiveId" clId="{B393E607-247C-46C0-B316-2B1D06F7D046}" dt="2022-05-06T05:29:56.691" v="2093" actId="113"/>
        <pc:sldMkLst>
          <pc:docMk/>
          <pc:sldMk cId="3858714209" sldId="404"/>
        </pc:sldMkLst>
        <pc:spChg chg="mod">
          <ac:chgData name="Indu Sekhar Dantu" userId="4218edbc7ffe59d5" providerId="LiveId" clId="{B393E607-247C-46C0-B316-2B1D06F7D046}" dt="2022-05-06T05:29:56.691" v="2093" actId="113"/>
          <ac:spMkLst>
            <pc:docMk/>
            <pc:sldMk cId="3858714209" sldId="404"/>
            <ac:spMk id="3" creationId="{D9D112C0-94D8-4EB3-830E-FBA2AAFD86F5}"/>
          </ac:spMkLst>
        </pc:spChg>
      </pc:sldChg>
      <pc:sldChg chg="modSp add mod">
        <pc:chgData name="Indu Sekhar Dantu" userId="4218edbc7ffe59d5" providerId="LiveId" clId="{B393E607-247C-46C0-B316-2B1D06F7D046}" dt="2022-05-06T05:31:59.369" v="2096" actId="113"/>
        <pc:sldMkLst>
          <pc:docMk/>
          <pc:sldMk cId="1065180677" sldId="405"/>
        </pc:sldMkLst>
        <pc:spChg chg="mod">
          <ac:chgData name="Indu Sekhar Dantu" userId="4218edbc7ffe59d5" providerId="LiveId" clId="{B393E607-247C-46C0-B316-2B1D06F7D046}" dt="2022-05-06T05:31:59.369" v="2096" actId="113"/>
          <ac:spMkLst>
            <pc:docMk/>
            <pc:sldMk cId="1065180677" sldId="405"/>
            <ac:spMk id="3" creationId="{D9D112C0-94D8-4EB3-830E-FBA2AAFD86F5}"/>
          </ac:spMkLst>
        </pc:spChg>
      </pc:sldChg>
      <pc:sldChg chg="del">
        <pc:chgData name="Indu Sekhar Dantu" userId="4218edbc7ffe59d5" providerId="LiveId" clId="{B393E607-247C-46C0-B316-2B1D06F7D046}" dt="2022-05-05T13:52:34.950" v="102" actId="47"/>
        <pc:sldMkLst>
          <pc:docMk/>
          <pc:sldMk cId="4219127380" sldId="405"/>
        </pc:sldMkLst>
      </pc:sldChg>
      <pc:sldChg chg="modSp add mod">
        <pc:chgData name="Indu Sekhar Dantu" userId="4218edbc7ffe59d5" providerId="LiveId" clId="{B393E607-247C-46C0-B316-2B1D06F7D046}" dt="2022-05-06T05:33:07.613" v="2151" actId="113"/>
        <pc:sldMkLst>
          <pc:docMk/>
          <pc:sldMk cId="3199767634" sldId="406"/>
        </pc:sldMkLst>
        <pc:spChg chg="mod">
          <ac:chgData name="Indu Sekhar Dantu" userId="4218edbc7ffe59d5" providerId="LiveId" clId="{B393E607-247C-46C0-B316-2B1D06F7D046}" dt="2022-05-06T05:33:07.613" v="2151" actId="113"/>
          <ac:spMkLst>
            <pc:docMk/>
            <pc:sldMk cId="3199767634" sldId="406"/>
            <ac:spMk id="3" creationId="{D9D112C0-94D8-4EB3-830E-FBA2AAFD86F5}"/>
          </ac:spMkLst>
        </pc:spChg>
      </pc:sldChg>
      <pc:sldChg chg="del">
        <pc:chgData name="Indu Sekhar Dantu" userId="4218edbc7ffe59d5" providerId="LiveId" clId="{B393E607-247C-46C0-B316-2B1D06F7D046}" dt="2022-05-05T13:52:35.199" v="103" actId="47"/>
        <pc:sldMkLst>
          <pc:docMk/>
          <pc:sldMk cId="3885372960" sldId="406"/>
        </pc:sldMkLst>
      </pc:sldChg>
      <pc:sldChg chg="modSp add mod">
        <pc:chgData name="Indu Sekhar Dantu" userId="4218edbc7ffe59d5" providerId="LiveId" clId="{B393E607-247C-46C0-B316-2B1D06F7D046}" dt="2022-05-06T05:34:16.017" v="2159" actId="113"/>
        <pc:sldMkLst>
          <pc:docMk/>
          <pc:sldMk cId="3103959857" sldId="407"/>
        </pc:sldMkLst>
        <pc:spChg chg="mod">
          <ac:chgData name="Indu Sekhar Dantu" userId="4218edbc7ffe59d5" providerId="LiveId" clId="{B393E607-247C-46C0-B316-2B1D06F7D046}" dt="2022-05-06T05:34:16.017" v="2159" actId="113"/>
          <ac:spMkLst>
            <pc:docMk/>
            <pc:sldMk cId="3103959857" sldId="407"/>
            <ac:spMk id="3" creationId="{D9D112C0-94D8-4EB3-830E-FBA2AAFD86F5}"/>
          </ac:spMkLst>
        </pc:spChg>
      </pc:sldChg>
      <pc:sldChg chg="del">
        <pc:chgData name="Indu Sekhar Dantu" userId="4218edbc7ffe59d5" providerId="LiveId" clId="{B393E607-247C-46C0-B316-2B1D06F7D046}" dt="2022-05-05T13:52:35.425" v="104" actId="47"/>
        <pc:sldMkLst>
          <pc:docMk/>
          <pc:sldMk cId="3298089133" sldId="407"/>
        </pc:sldMkLst>
      </pc:sldChg>
      <pc:sldChg chg="del">
        <pc:chgData name="Indu Sekhar Dantu" userId="4218edbc7ffe59d5" providerId="LiveId" clId="{B393E607-247C-46C0-B316-2B1D06F7D046}" dt="2022-05-05T13:52:35.726" v="105" actId="47"/>
        <pc:sldMkLst>
          <pc:docMk/>
          <pc:sldMk cId="1129007105" sldId="408"/>
        </pc:sldMkLst>
      </pc:sldChg>
      <pc:sldChg chg="modSp add mod">
        <pc:chgData name="Indu Sekhar Dantu" userId="4218edbc7ffe59d5" providerId="LiveId" clId="{B393E607-247C-46C0-B316-2B1D06F7D046}" dt="2022-05-06T05:34:51.614" v="2163" actId="113"/>
        <pc:sldMkLst>
          <pc:docMk/>
          <pc:sldMk cId="3086074102" sldId="408"/>
        </pc:sldMkLst>
        <pc:spChg chg="mod">
          <ac:chgData name="Indu Sekhar Dantu" userId="4218edbc7ffe59d5" providerId="LiveId" clId="{B393E607-247C-46C0-B316-2B1D06F7D046}" dt="2022-05-06T05:34:51.614" v="2163" actId="113"/>
          <ac:spMkLst>
            <pc:docMk/>
            <pc:sldMk cId="3086074102" sldId="408"/>
            <ac:spMk id="3" creationId="{D9D112C0-94D8-4EB3-830E-FBA2AAFD86F5}"/>
          </ac:spMkLst>
        </pc:spChg>
      </pc:sldChg>
      <pc:sldChg chg="del">
        <pc:chgData name="Indu Sekhar Dantu" userId="4218edbc7ffe59d5" providerId="LiveId" clId="{B393E607-247C-46C0-B316-2B1D06F7D046}" dt="2022-05-05T13:52:35.959" v="106" actId="47"/>
        <pc:sldMkLst>
          <pc:docMk/>
          <pc:sldMk cId="1968911603" sldId="409"/>
        </pc:sldMkLst>
      </pc:sldChg>
      <pc:sldChg chg="modSp add mod">
        <pc:chgData name="Indu Sekhar Dantu" userId="4218edbc7ffe59d5" providerId="LiveId" clId="{B393E607-247C-46C0-B316-2B1D06F7D046}" dt="2022-05-06T05:36:15.916" v="2168" actId="113"/>
        <pc:sldMkLst>
          <pc:docMk/>
          <pc:sldMk cId="3738517756" sldId="409"/>
        </pc:sldMkLst>
        <pc:spChg chg="mod">
          <ac:chgData name="Indu Sekhar Dantu" userId="4218edbc7ffe59d5" providerId="LiveId" clId="{B393E607-247C-46C0-B316-2B1D06F7D046}" dt="2022-05-06T05:36:15.916" v="2168" actId="113"/>
          <ac:spMkLst>
            <pc:docMk/>
            <pc:sldMk cId="3738517756" sldId="409"/>
            <ac:spMk id="3" creationId="{D9D112C0-94D8-4EB3-830E-FBA2AAFD86F5}"/>
          </ac:spMkLst>
        </pc:spChg>
      </pc:sldChg>
      <pc:sldChg chg="del">
        <pc:chgData name="Indu Sekhar Dantu" userId="4218edbc7ffe59d5" providerId="LiveId" clId="{B393E607-247C-46C0-B316-2B1D06F7D046}" dt="2022-05-05T13:52:36.265" v="107" actId="47"/>
        <pc:sldMkLst>
          <pc:docMk/>
          <pc:sldMk cId="229196124" sldId="410"/>
        </pc:sldMkLst>
      </pc:sldChg>
      <pc:sldChg chg="modSp add mod">
        <pc:chgData name="Indu Sekhar Dantu" userId="4218edbc7ffe59d5" providerId="LiveId" clId="{B393E607-247C-46C0-B316-2B1D06F7D046}" dt="2022-05-06T05:36:32.401" v="2170" actId="113"/>
        <pc:sldMkLst>
          <pc:docMk/>
          <pc:sldMk cId="2719010333" sldId="410"/>
        </pc:sldMkLst>
        <pc:spChg chg="mod">
          <ac:chgData name="Indu Sekhar Dantu" userId="4218edbc7ffe59d5" providerId="LiveId" clId="{B393E607-247C-46C0-B316-2B1D06F7D046}" dt="2022-05-06T05:36:32.401" v="2170" actId="113"/>
          <ac:spMkLst>
            <pc:docMk/>
            <pc:sldMk cId="2719010333" sldId="410"/>
            <ac:spMk id="3" creationId="{D9D112C0-94D8-4EB3-830E-FBA2AAFD86F5}"/>
          </ac:spMkLst>
        </pc:spChg>
      </pc:sldChg>
      <pc:sldChg chg="modSp add mod">
        <pc:chgData name="Indu Sekhar Dantu" userId="4218edbc7ffe59d5" providerId="LiveId" clId="{B393E607-247C-46C0-B316-2B1D06F7D046}" dt="2022-05-06T05:37:51.135" v="2184" actId="113"/>
        <pc:sldMkLst>
          <pc:docMk/>
          <pc:sldMk cId="871183197" sldId="411"/>
        </pc:sldMkLst>
        <pc:spChg chg="mod">
          <ac:chgData name="Indu Sekhar Dantu" userId="4218edbc7ffe59d5" providerId="LiveId" clId="{B393E607-247C-46C0-B316-2B1D06F7D046}" dt="2022-05-06T05:37:51.135" v="2184" actId="113"/>
          <ac:spMkLst>
            <pc:docMk/>
            <pc:sldMk cId="871183197" sldId="411"/>
            <ac:spMk id="3" creationId="{D9D112C0-94D8-4EB3-830E-FBA2AAFD86F5}"/>
          </ac:spMkLst>
        </pc:spChg>
      </pc:sldChg>
      <pc:sldChg chg="del">
        <pc:chgData name="Indu Sekhar Dantu" userId="4218edbc7ffe59d5" providerId="LiveId" clId="{B393E607-247C-46C0-B316-2B1D06F7D046}" dt="2022-05-05T13:52:36.482" v="108" actId="47"/>
        <pc:sldMkLst>
          <pc:docMk/>
          <pc:sldMk cId="3194764872" sldId="411"/>
        </pc:sldMkLst>
      </pc:sldChg>
      <pc:sldChg chg="modSp add mod">
        <pc:chgData name="Indu Sekhar Dantu" userId="4218edbc7ffe59d5" providerId="LiveId" clId="{B393E607-247C-46C0-B316-2B1D06F7D046}" dt="2022-05-06T05:38:18.519" v="2187" actId="113"/>
        <pc:sldMkLst>
          <pc:docMk/>
          <pc:sldMk cId="1864711223" sldId="412"/>
        </pc:sldMkLst>
        <pc:spChg chg="mod">
          <ac:chgData name="Indu Sekhar Dantu" userId="4218edbc7ffe59d5" providerId="LiveId" clId="{B393E607-247C-46C0-B316-2B1D06F7D046}" dt="2022-05-06T05:38:18.519" v="2187" actId="113"/>
          <ac:spMkLst>
            <pc:docMk/>
            <pc:sldMk cId="1864711223" sldId="412"/>
            <ac:spMk id="3" creationId="{D9D112C0-94D8-4EB3-830E-FBA2AAFD86F5}"/>
          </ac:spMkLst>
        </pc:spChg>
      </pc:sldChg>
      <pc:sldChg chg="del">
        <pc:chgData name="Indu Sekhar Dantu" userId="4218edbc7ffe59d5" providerId="LiveId" clId="{B393E607-247C-46C0-B316-2B1D06F7D046}" dt="2022-05-05T13:52:37.550" v="112" actId="47"/>
        <pc:sldMkLst>
          <pc:docMk/>
          <pc:sldMk cId="4015133413" sldId="412"/>
        </pc:sldMkLst>
      </pc:sldChg>
      <pc:sldChg chg="del">
        <pc:chgData name="Indu Sekhar Dantu" userId="4218edbc7ffe59d5" providerId="LiveId" clId="{B393E607-247C-46C0-B316-2B1D06F7D046}" dt="2022-05-05T13:52:38.091" v="114" actId="47"/>
        <pc:sldMkLst>
          <pc:docMk/>
          <pc:sldMk cId="98336732" sldId="413"/>
        </pc:sldMkLst>
      </pc:sldChg>
      <pc:sldChg chg="modSp add mod">
        <pc:chgData name="Indu Sekhar Dantu" userId="4218edbc7ffe59d5" providerId="LiveId" clId="{B393E607-247C-46C0-B316-2B1D06F7D046}" dt="2022-05-06T05:38:44.062" v="2192" actId="113"/>
        <pc:sldMkLst>
          <pc:docMk/>
          <pc:sldMk cId="921824191" sldId="413"/>
        </pc:sldMkLst>
        <pc:spChg chg="mod">
          <ac:chgData name="Indu Sekhar Dantu" userId="4218edbc7ffe59d5" providerId="LiveId" clId="{B393E607-247C-46C0-B316-2B1D06F7D046}" dt="2022-05-06T05:38:44.062" v="2192" actId="113"/>
          <ac:spMkLst>
            <pc:docMk/>
            <pc:sldMk cId="921824191" sldId="413"/>
            <ac:spMk id="3" creationId="{D9D112C0-94D8-4EB3-830E-FBA2AAFD86F5}"/>
          </ac:spMkLst>
        </pc:spChg>
      </pc:sldChg>
      <pc:sldChg chg="modSp add mod">
        <pc:chgData name="Indu Sekhar Dantu" userId="4218edbc7ffe59d5" providerId="LiveId" clId="{B393E607-247C-46C0-B316-2B1D06F7D046}" dt="2022-05-06T05:39:26.650" v="2196" actId="113"/>
        <pc:sldMkLst>
          <pc:docMk/>
          <pc:sldMk cId="2100227660" sldId="414"/>
        </pc:sldMkLst>
        <pc:spChg chg="mod">
          <ac:chgData name="Indu Sekhar Dantu" userId="4218edbc7ffe59d5" providerId="LiveId" clId="{B393E607-247C-46C0-B316-2B1D06F7D046}" dt="2022-05-06T05:39:26.650" v="2196" actId="113"/>
          <ac:spMkLst>
            <pc:docMk/>
            <pc:sldMk cId="2100227660" sldId="414"/>
            <ac:spMk id="3" creationId="{D9D112C0-94D8-4EB3-830E-FBA2AAFD86F5}"/>
          </ac:spMkLst>
        </pc:spChg>
      </pc:sldChg>
      <pc:sldChg chg="del">
        <pc:chgData name="Indu Sekhar Dantu" userId="4218edbc7ffe59d5" providerId="LiveId" clId="{B393E607-247C-46C0-B316-2B1D06F7D046}" dt="2022-05-05T13:52:38.592" v="116" actId="47"/>
        <pc:sldMkLst>
          <pc:docMk/>
          <pc:sldMk cId="2644129763" sldId="414"/>
        </pc:sldMkLst>
      </pc:sldChg>
      <pc:sldChg chg="modSp add mod">
        <pc:chgData name="Indu Sekhar Dantu" userId="4218edbc7ffe59d5" providerId="LiveId" clId="{B393E607-247C-46C0-B316-2B1D06F7D046}" dt="2022-05-06T05:40:34.489" v="2199" actId="113"/>
        <pc:sldMkLst>
          <pc:docMk/>
          <pc:sldMk cId="2364669500" sldId="415"/>
        </pc:sldMkLst>
        <pc:spChg chg="mod">
          <ac:chgData name="Indu Sekhar Dantu" userId="4218edbc7ffe59d5" providerId="LiveId" clId="{B393E607-247C-46C0-B316-2B1D06F7D046}" dt="2022-05-06T05:40:34.489" v="2199" actId="113"/>
          <ac:spMkLst>
            <pc:docMk/>
            <pc:sldMk cId="2364669500" sldId="415"/>
            <ac:spMk id="3" creationId="{D9D112C0-94D8-4EB3-830E-FBA2AAFD86F5}"/>
          </ac:spMkLst>
        </pc:spChg>
      </pc:sldChg>
      <pc:sldChg chg="del">
        <pc:chgData name="Indu Sekhar Dantu" userId="4218edbc7ffe59d5" providerId="LiveId" clId="{B393E607-247C-46C0-B316-2B1D06F7D046}" dt="2022-05-05T13:52:38.868" v="117" actId="47"/>
        <pc:sldMkLst>
          <pc:docMk/>
          <pc:sldMk cId="3338761134" sldId="415"/>
        </pc:sldMkLst>
      </pc:sldChg>
      <pc:sldChg chg="del">
        <pc:chgData name="Indu Sekhar Dantu" userId="4218edbc7ffe59d5" providerId="LiveId" clId="{B393E607-247C-46C0-B316-2B1D06F7D046}" dt="2022-05-05T13:52:37.820" v="113" actId="47"/>
        <pc:sldMkLst>
          <pc:docMk/>
          <pc:sldMk cId="1120636513" sldId="416"/>
        </pc:sldMkLst>
      </pc:sldChg>
      <pc:sldChg chg="modSp add mod">
        <pc:chgData name="Indu Sekhar Dantu" userId="4218edbc7ffe59d5" providerId="LiveId" clId="{B393E607-247C-46C0-B316-2B1D06F7D046}" dt="2022-05-06T05:41:05.579" v="2201" actId="113"/>
        <pc:sldMkLst>
          <pc:docMk/>
          <pc:sldMk cId="2678099753" sldId="416"/>
        </pc:sldMkLst>
        <pc:spChg chg="mod">
          <ac:chgData name="Indu Sekhar Dantu" userId="4218edbc7ffe59d5" providerId="LiveId" clId="{B393E607-247C-46C0-B316-2B1D06F7D046}" dt="2022-05-06T05:41:05.579" v="2201" actId="113"/>
          <ac:spMkLst>
            <pc:docMk/>
            <pc:sldMk cId="2678099753" sldId="416"/>
            <ac:spMk id="3" creationId="{D9D112C0-94D8-4EB3-830E-FBA2AAFD86F5}"/>
          </ac:spMkLst>
        </pc:spChg>
      </pc:sldChg>
      <pc:sldChg chg="modSp add mod">
        <pc:chgData name="Indu Sekhar Dantu" userId="4218edbc7ffe59d5" providerId="LiveId" clId="{B393E607-247C-46C0-B316-2B1D06F7D046}" dt="2022-05-06T05:41:59.303" v="2206" actId="113"/>
        <pc:sldMkLst>
          <pc:docMk/>
          <pc:sldMk cId="1426322577" sldId="417"/>
        </pc:sldMkLst>
        <pc:spChg chg="mod">
          <ac:chgData name="Indu Sekhar Dantu" userId="4218edbc7ffe59d5" providerId="LiveId" clId="{B393E607-247C-46C0-B316-2B1D06F7D046}" dt="2022-05-06T05:41:59.303" v="2206" actId="113"/>
          <ac:spMkLst>
            <pc:docMk/>
            <pc:sldMk cId="1426322577" sldId="417"/>
            <ac:spMk id="3" creationId="{D9D112C0-94D8-4EB3-830E-FBA2AAFD86F5}"/>
          </ac:spMkLst>
        </pc:spChg>
      </pc:sldChg>
      <pc:sldChg chg="del">
        <pc:chgData name="Indu Sekhar Dantu" userId="4218edbc7ffe59d5" providerId="LiveId" clId="{B393E607-247C-46C0-B316-2B1D06F7D046}" dt="2022-05-05T13:52:38.339" v="115" actId="47"/>
        <pc:sldMkLst>
          <pc:docMk/>
          <pc:sldMk cId="2290916469" sldId="417"/>
        </pc:sldMkLst>
      </pc:sldChg>
      <pc:sldChg chg="del">
        <pc:chgData name="Indu Sekhar Dantu" userId="4218edbc7ffe59d5" providerId="LiveId" clId="{B393E607-247C-46C0-B316-2B1D06F7D046}" dt="2022-05-05T13:52:39.100" v="118" actId="47"/>
        <pc:sldMkLst>
          <pc:docMk/>
          <pc:sldMk cId="657484620" sldId="418"/>
        </pc:sldMkLst>
      </pc:sldChg>
      <pc:sldChg chg="modSp add mod">
        <pc:chgData name="Indu Sekhar Dantu" userId="4218edbc7ffe59d5" providerId="LiveId" clId="{B393E607-247C-46C0-B316-2B1D06F7D046}" dt="2022-05-06T05:43:05.922" v="2212" actId="113"/>
        <pc:sldMkLst>
          <pc:docMk/>
          <pc:sldMk cId="1797178497" sldId="418"/>
        </pc:sldMkLst>
        <pc:spChg chg="mod">
          <ac:chgData name="Indu Sekhar Dantu" userId="4218edbc7ffe59d5" providerId="LiveId" clId="{B393E607-247C-46C0-B316-2B1D06F7D046}" dt="2022-05-06T05:43:05.922" v="2212" actId="113"/>
          <ac:spMkLst>
            <pc:docMk/>
            <pc:sldMk cId="1797178497" sldId="418"/>
            <ac:spMk id="3" creationId="{D9D112C0-94D8-4EB3-830E-FBA2AAFD86F5}"/>
          </ac:spMkLst>
        </pc:spChg>
      </pc:sldChg>
      <pc:sldChg chg="del">
        <pc:chgData name="Indu Sekhar Dantu" userId="4218edbc7ffe59d5" providerId="LiveId" clId="{B393E607-247C-46C0-B316-2B1D06F7D046}" dt="2022-05-05T13:52:28.422" v="84" actId="47"/>
        <pc:sldMkLst>
          <pc:docMk/>
          <pc:sldMk cId="1978398231" sldId="419"/>
        </pc:sldMkLst>
      </pc:sldChg>
      <pc:sldChg chg="modSp add mod">
        <pc:chgData name="Indu Sekhar Dantu" userId="4218edbc7ffe59d5" providerId="LiveId" clId="{B393E607-247C-46C0-B316-2B1D06F7D046}" dt="2022-05-06T05:43:24.620" v="2214" actId="113"/>
        <pc:sldMkLst>
          <pc:docMk/>
          <pc:sldMk cId="3000064366" sldId="419"/>
        </pc:sldMkLst>
        <pc:spChg chg="mod">
          <ac:chgData name="Indu Sekhar Dantu" userId="4218edbc7ffe59d5" providerId="LiveId" clId="{B393E607-247C-46C0-B316-2B1D06F7D046}" dt="2022-05-06T05:43:24.620" v="2214" actId="113"/>
          <ac:spMkLst>
            <pc:docMk/>
            <pc:sldMk cId="3000064366" sldId="419"/>
            <ac:spMk id="3" creationId="{D9D112C0-94D8-4EB3-830E-FBA2AAFD86F5}"/>
          </ac:spMkLst>
        </pc:spChg>
      </pc:sldChg>
      <pc:sldChg chg="modSp add mod">
        <pc:chgData name="Indu Sekhar Dantu" userId="4218edbc7ffe59d5" providerId="LiveId" clId="{B393E607-247C-46C0-B316-2B1D06F7D046}" dt="2022-05-06T05:44:10.675" v="2218" actId="113"/>
        <pc:sldMkLst>
          <pc:docMk/>
          <pc:sldMk cId="2232598978" sldId="420"/>
        </pc:sldMkLst>
        <pc:spChg chg="mod">
          <ac:chgData name="Indu Sekhar Dantu" userId="4218edbc7ffe59d5" providerId="LiveId" clId="{B393E607-247C-46C0-B316-2B1D06F7D046}" dt="2022-05-06T05:44:10.675" v="2218" actId="113"/>
          <ac:spMkLst>
            <pc:docMk/>
            <pc:sldMk cId="2232598978" sldId="420"/>
            <ac:spMk id="3" creationId="{D9D112C0-94D8-4EB3-830E-FBA2AAFD86F5}"/>
          </ac:spMkLst>
        </pc:spChg>
      </pc:sldChg>
      <pc:sldChg chg="modSp add mod">
        <pc:chgData name="Indu Sekhar Dantu" userId="4218edbc7ffe59d5" providerId="LiveId" clId="{B393E607-247C-46C0-B316-2B1D06F7D046}" dt="2022-05-06T05:45:11.881" v="2223" actId="113"/>
        <pc:sldMkLst>
          <pc:docMk/>
          <pc:sldMk cId="1486349661" sldId="421"/>
        </pc:sldMkLst>
        <pc:spChg chg="mod">
          <ac:chgData name="Indu Sekhar Dantu" userId="4218edbc7ffe59d5" providerId="LiveId" clId="{B393E607-247C-46C0-B316-2B1D06F7D046}" dt="2022-05-06T05:45:11.881" v="2223" actId="113"/>
          <ac:spMkLst>
            <pc:docMk/>
            <pc:sldMk cId="1486349661" sldId="421"/>
            <ac:spMk id="3" creationId="{D9D112C0-94D8-4EB3-830E-FBA2AAFD86F5}"/>
          </ac:spMkLst>
        </pc:spChg>
      </pc:sldChg>
      <pc:sldChg chg="modSp add mod">
        <pc:chgData name="Indu Sekhar Dantu" userId="4218edbc7ffe59d5" providerId="LiveId" clId="{B393E607-247C-46C0-B316-2B1D06F7D046}" dt="2022-05-06T03:06:39.579" v="1736" actId="27636"/>
        <pc:sldMkLst>
          <pc:docMk/>
          <pc:sldMk cId="4151606197" sldId="422"/>
        </pc:sldMkLst>
        <pc:spChg chg="mod">
          <ac:chgData name="Indu Sekhar Dantu" userId="4218edbc7ffe59d5" providerId="LiveId" clId="{B393E607-247C-46C0-B316-2B1D06F7D046}" dt="2022-05-06T03:06:39.579" v="1736" actId="27636"/>
          <ac:spMkLst>
            <pc:docMk/>
            <pc:sldMk cId="4151606197" sldId="422"/>
            <ac:spMk id="3" creationId="{D9D112C0-94D8-4EB3-830E-FBA2AAFD86F5}"/>
          </ac:spMkLst>
        </pc:spChg>
      </pc:sldChg>
      <pc:sldChg chg="modSp add mod">
        <pc:chgData name="Indu Sekhar Dantu" userId="4218edbc7ffe59d5" providerId="LiveId" clId="{B393E607-247C-46C0-B316-2B1D06F7D046}" dt="2022-05-06T03:07:27.759" v="1745" actId="20577"/>
        <pc:sldMkLst>
          <pc:docMk/>
          <pc:sldMk cId="689136039" sldId="423"/>
        </pc:sldMkLst>
        <pc:spChg chg="mod">
          <ac:chgData name="Indu Sekhar Dantu" userId="4218edbc7ffe59d5" providerId="LiveId" clId="{B393E607-247C-46C0-B316-2B1D06F7D046}" dt="2022-05-06T03:07:27.759" v="1745" actId="20577"/>
          <ac:spMkLst>
            <pc:docMk/>
            <pc:sldMk cId="689136039" sldId="423"/>
            <ac:spMk id="3" creationId="{D9D112C0-94D8-4EB3-830E-FBA2AAFD86F5}"/>
          </ac:spMkLst>
        </pc:spChg>
      </pc:sldChg>
      <pc:sldChg chg="modSp add mod">
        <pc:chgData name="Indu Sekhar Dantu" userId="4218edbc7ffe59d5" providerId="LiveId" clId="{B393E607-247C-46C0-B316-2B1D06F7D046}" dt="2022-05-06T05:46:16.215" v="2225" actId="113"/>
        <pc:sldMkLst>
          <pc:docMk/>
          <pc:sldMk cId="3803661057" sldId="424"/>
        </pc:sldMkLst>
        <pc:spChg chg="mod">
          <ac:chgData name="Indu Sekhar Dantu" userId="4218edbc7ffe59d5" providerId="LiveId" clId="{B393E607-247C-46C0-B316-2B1D06F7D046}" dt="2022-05-06T05:46:16.215" v="2225" actId="113"/>
          <ac:spMkLst>
            <pc:docMk/>
            <pc:sldMk cId="3803661057" sldId="424"/>
            <ac:spMk id="3" creationId="{D9D112C0-94D8-4EB3-830E-FBA2AAFD86F5}"/>
          </ac:spMkLst>
        </pc:spChg>
      </pc:sldChg>
      <pc:sldChg chg="modSp add mod">
        <pc:chgData name="Indu Sekhar Dantu" userId="4218edbc7ffe59d5" providerId="LiveId" clId="{B393E607-247C-46C0-B316-2B1D06F7D046}" dt="2022-05-06T05:46:41.835" v="2228" actId="113"/>
        <pc:sldMkLst>
          <pc:docMk/>
          <pc:sldMk cId="3055975526" sldId="425"/>
        </pc:sldMkLst>
        <pc:spChg chg="mod">
          <ac:chgData name="Indu Sekhar Dantu" userId="4218edbc7ffe59d5" providerId="LiveId" clId="{B393E607-247C-46C0-B316-2B1D06F7D046}" dt="2022-05-06T05:46:41.835" v="2228" actId="113"/>
          <ac:spMkLst>
            <pc:docMk/>
            <pc:sldMk cId="3055975526" sldId="425"/>
            <ac:spMk id="3" creationId="{D9D112C0-94D8-4EB3-830E-FBA2AAFD86F5}"/>
          </ac:spMkLst>
        </pc:spChg>
      </pc:sldChg>
      <pc:sldChg chg="modSp add mod">
        <pc:chgData name="Indu Sekhar Dantu" userId="4218edbc7ffe59d5" providerId="LiveId" clId="{B393E607-247C-46C0-B316-2B1D06F7D046}" dt="2022-05-06T05:47:13.683" v="2233" actId="27636"/>
        <pc:sldMkLst>
          <pc:docMk/>
          <pc:sldMk cId="2297594590" sldId="426"/>
        </pc:sldMkLst>
        <pc:spChg chg="mod">
          <ac:chgData name="Indu Sekhar Dantu" userId="4218edbc7ffe59d5" providerId="LiveId" clId="{B393E607-247C-46C0-B316-2B1D06F7D046}" dt="2022-05-06T05:47:13.683" v="2233" actId="27636"/>
          <ac:spMkLst>
            <pc:docMk/>
            <pc:sldMk cId="2297594590" sldId="426"/>
            <ac:spMk id="3" creationId="{D9D112C0-94D8-4EB3-830E-FBA2AAFD86F5}"/>
          </ac:spMkLst>
        </pc:spChg>
      </pc:sldChg>
      <pc:sldChg chg="modSp add mod">
        <pc:chgData name="Indu Sekhar Dantu" userId="4218edbc7ffe59d5" providerId="LiveId" clId="{B393E607-247C-46C0-B316-2B1D06F7D046}" dt="2022-05-06T05:48:00.175" v="2237" actId="113"/>
        <pc:sldMkLst>
          <pc:docMk/>
          <pc:sldMk cId="324306511" sldId="427"/>
        </pc:sldMkLst>
        <pc:spChg chg="mod">
          <ac:chgData name="Indu Sekhar Dantu" userId="4218edbc7ffe59d5" providerId="LiveId" clId="{B393E607-247C-46C0-B316-2B1D06F7D046}" dt="2022-05-06T05:48:00.175" v="2237" actId="113"/>
          <ac:spMkLst>
            <pc:docMk/>
            <pc:sldMk cId="324306511" sldId="427"/>
            <ac:spMk id="3" creationId="{D9D112C0-94D8-4EB3-830E-FBA2AAFD86F5}"/>
          </ac:spMkLst>
        </pc:spChg>
      </pc:sldChg>
      <pc:sldChg chg="modSp add mod">
        <pc:chgData name="Indu Sekhar Dantu" userId="4218edbc7ffe59d5" providerId="LiveId" clId="{B393E607-247C-46C0-B316-2B1D06F7D046}" dt="2022-05-06T03:14:11.357" v="1885" actId="27636"/>
        <pc:sldMkLst>
          <pc:docMk/>
          <pc:sldMk cId="1604443060" sldId="428"/>
        </pc:sldMkLst>
        <pc:spChg chg="mod">
          <ac:chgData name="Indu Sekhar Dantu" userId="4218edbc7ffe59d5" providerId="LiveId" clId="{B393E607-247C-46C0-B316-2B1D06F7D046}" dt="2022-05-06T03:14:11.357" v="1885" actId="27636"/>
          <ac:spMkLst>
            <pc:docMk/>
            <pc:sldMk cId="1604443060" sldId="428"/>
            <ac:spMk id="3" creationId="{D9D112C0-94D8-4EB3-830E-FBA2AAFD86F5}"/>
          </ac:spMkLst>
        </pc:spChg>
      </pc:sldChg>
      <pc:sldChg chg="modSp add mod">
        <pc:chgData name="Indu Sekhar Dantu" userId="4218edbc7ffe59d5" providerId="LiveId" clId="{B393E607-247C-46C0-B316-2B1D06F7D046}" dt="2022-05-06T05:48:23.783" v="2239" actId="113"/>
        <pc:sldMkLst>
          <pc:docMk/>
          <pc:sldMk cId="1498393980" sldId="429"/>
        </pc:sldMkLst>
        <pc:spChg chg="mod">
          <ac:chgData name="Indu Sekhar Dantu" userId="4218edbc7ffe59d5" providerId="LiveId" clId="{B393E607-247C-46C0-B316-2B1D06F7D046}" dt="2022-05-06T05:48:23.783" v="2239" actId="113"/>
          <ac:spMkLst>
            <pc:docMk/>
            <pc:sldMk cId="1498393980" sldId="429"/>
            <ac:spMk id="3" creationId="{D9D112C0-94D8-4EB3-830E-FBA2AAFD86F5}"/>
          </ac:spMkLst>
        </pc:spChg>
      </pc:sldChg>
      <pc:sldChg chg="modSp add mod">
        <pc:chgData name="Indu Sekhar Dantu" userId="4218edbc7ffe59d5" providerId="LiveId" clId="{B393E607-247C-46C0-B316-2B1D06F7D046}" dt="2022-05-06T05:51:41.755" v="2315" actId="113"/>
        <pc:sldMkLst>
          <pc:docMk/>
          <pc:sldMk cId="378245894" sldId="430"/>
        </pc:sldMkLst>
        <pc:spChg chg="mod">
          <ac:chgData name="Indu Sekhar Dantu" userId="4218edbc7ffe59d5" providerId="LiveId" clId="{B393E607-247C-46C0-B316-2B1D06F7D046}" dt="2022-05-06T05:51:41.755" v="2315" actId="113"/>
          <ac:spMkLst>
            <pc:docMk/>
            <pc:sldMk cId="378245894" sldId="430"/>
            <ac:spMk id="3" creationId="{D9D112C0-94D8-4EB3-830E-FBA2AAFD86F5}"/>
          </ac:spMkLst>
        </pc:spChg>
      </pc:sldChg>
      <pc:sldChg chg="add del">
        <pc:chgData name="Indu Sekhar Dantu" userId="4218edbc7ffe59d5" providerId="LiveId" clId="{B393E607-247C-46C0-B316-2B1D06F7D046}" dt="2022-05-06T05:49:11.143" v="2241" actId="47"/>
        <pc:sldMkLst>
          <pc:docMk/>
          <pc:sldMk cId="2413849970" sldId="431"/>
        </pc:sldMkLst>
      </pc:sldChg>
      <pc:sldChg chg="add del">
        <pc:chgData name="Indu Sekhar Dantu" userId="4218edbc7ffe59d5" providerId="LiveId" clId="{B393E607-247C-46C0-B316-2B1D06F7D046}" dt="2022-05-06T05:49:11.466" v="2242" actId="47"/>
        <pc:sldMkLst>
          <pc:docMk/>
          <pc:sldMk cId="3194846864" sldId="432"/>
        </pc:sldMkLst>
      </pc:sldChg>
      <pc:sldChg chg="add del">
        <pc:chgData name="Indu Sekhar Dantu" userId="4218edbc7ffe59d5" providerId="LiveId" clId="{B393E607-247C-46C0-B316-2B1D06F7D046}" dt="2022-05-06T05:49:12.257" v="2243" actId="47"/>
        <pc:sldMkLst>
          <pc:docMk/>
          <pc:sldMk cId="3474265238" sldId="433"/>
        </pc:sldMkLst>
      </pc:sldChg>
      <pc:sldChg chg="add del">
        <pc:chgData name="Indu Sekhar Dantu" userId="4218edbc7ffe59d5" providerId="LiveId" clId="{B393E607-247C-46C0-B316-2B1D06F7D046}" dt="2022-05-06T05:49:12.957" v="2244" actId="47"/>
        <pc:sldMkLst>
          <pc:docMk/>
          <pc:sldMk cId="2467770189" sldId="434"/>
        </pc:sldMkLst>
      </pc:sldChg>
      <pc:sldChg chg="add del">
        <pc:chgData name="Indu Sekhar Dantu" userId="4218edbc7ffe59d5" providerId="LiveId" clId="{B393E607-247C-46C0-B316-2B1D06F7D046}" dt="2022-05-06T05:49:14.146" v="2245" actId="47"/>
        <pc:sldMkLst>
          <pc:docMk/>
          <pc:sldMk cId="3732945215" sldId="435"/>
        </pc:sldMkLst>
      </pc:sldChg>
      <pc:sldChg chg="add del">
        <pc:chgData name="Indu Sekhar Dantu" userId="4218edbc7ffe59d5" providerId="LiveId" clId="{B393E607-247C-46C0-B316-2B1D06F7D046}" dt="2022-05-06T05:49:14.952" v="2246" actId="47"/>
        <pc:sldMkLst>
          <pc:docMk/>
          <pc:sldMk cId="905251614" sldId="436"/>
        </pc:sldMkLst>
      </pc:sldChg>
      <pc:sldChg chg="add del">
        <pc:chgData name="Indu Sekhar Dantu" userId="4218edbc7ffe59d5" providerId="LiveId" clId="{B393E607-247C-46C0-B316-2B1D06F7D046}" dt="2022-05-06T05:49:15.615" v="2247" actId="47"/>
        <pc:sldMkLst>
          <pc:docMk/>
          <pc:sldMk cId="3302938905" sldId="437"/>
        </pc:sldMkLst>
      </pc:sldChg>
      <pc:sldChg chg="add del">
        <pc:chgData name="Indu Sekhar Dantu" userId="4218edbc7ffe59d5" providerId="LiveId" clId="{B393E607-247C-46C0-B316-2B1D06F7D046}" dt="2022-05-06T05:49:16.508" v="2248" actId="47"/>
        <pc:sldMkLst>
          <pc:docMk/>
          <pc:sldMk cId="1866237971" sldId="438"/>
        </pc:sldMkLst>
      </pc:sldChg>
      <pc:sldChg chg="add del">
        <pc:chgData name="Indu Sekhar Dantu" userId="4218edbc7ffe59d5" providerId="LiveId" clId="{B393E607-247C-46C0-B316-2B1D06F7D046}" dt="2022-05-06T05:49:17.267" v="2249" actId="47"/>
        <pc:sldMkLst>
          <pc:docMk/>
          <pc:sldMk cId="3250004933" sldId="439"/>
        </pc:sldMkLst>
      </pc:sldChg>
      <pc:sldChg chg="add del">
        <pc:chgData name="Indu Sekhar Dantu" userId="4218edbc7ffe59d5" providerId="LiveId" clId="{B393E607-247C-46C0-B316-2B1D06F7D046}" dt="2022-05-06T05:49:18.208" v="2250" actId="47"/>
        <pc:sldMkLst>
          <pc:docMk/>
          <pc:sldMk cId="436522097" sldId="440"/>
        </pc:sldMkLst>
      </pc:sldChg>
      <pc:sldChg chg="add del">
        <pc:chgData name="Indu Sekhar Dantu" userId="4218edbc7ffe59d5" providerId="LiveId" clId="{B393E607-247C-46C0-B316-2B1D06F7D046}" dt="2022-05-06T05:49:18.996" v="2251" actId="47"/>
        <pc:sldMkLst>
          <pc:docMk/>
          <pc:sldMk cId="1147524119" sldId="441"/>
        </pc:sldMkLst>
      </pc:sldChg>
    </pc:docChg>
  </pc:docChgLst>
  <pc:docChgLst>
    <pc:chgData name="Indu Sekhar Dantu" userId="4218edbc7ffe59d5" providerId="LiveId" clId="{06D2A7A9-8653-4A92-887A-BDF7404CA357}"/>
    <pc:docChg chg="delSld modSld">
      <pc:chgData name="Indu Sekhar Dantu" userId="4218edbc7ffe59d5" providerId="LiveId" clId="{06D2A7A9-8653-4A92-887A-BDF7404CA357}" dt="2022-04-26T01:09:49.310" v="31" actId="47"/>
      <pc:docMkLst>
        <pc:docMk/>
      </pc:docMkLst>
      <pc:sldChg chg="modSp mod">
        <pc:chgData name="Indu Sekhar Dantu" userId="4218edbc7ffe59d5" providerId="LiveId" clId="{06D2A7A9-8653-4A92-887A-BDF7404CA357}" dt="2022-04-26T01:09:21.853" v="1" actId="20577"/>
        <pc:sldMkLst>
          <pc:docMk/>
          <pc:sldMk cId="858427632" sldId="256"/>
        </pc:sldMkLst>
        <pc:spChg chg="mod">
          <ac:chgData name="Indu Sekhar Dantu" userId="4218edbc7ffe59d5" providerId="LiveId" clId="{06D2A7A9-8653-4A92-887A-BDF7404CA357}" dt="2022-04-26T01:09:21.853" v="1" actId="20577"/>
          <ac:spMkLst>
            <pc:docMk/>
            <pc:sldMk cId="858427632" sldId="256"/>
            <ac:spMk id="3" creationId="{59236321-4702-42AA-92B2-FEE2E0EB937F}"/>
          </ac:spMkLst>
        </pc:spChg>
      </pc:sldChg>
      <pc:sldChg chg="modSp mod">
        <pc:chgData name="Indu Sekhar Dantu" userId="4218edbc7ffe59d5" providerId="LiveId" clId="{06D2A7A9-8653-4A92-887A-BDF7404CA357}" dt="2022-04-26T01:09:38.152" v="6" actId="6549"/>
        <pc:sldMkLst>
          <pc:docMk/>
          <pc:sldMk cId="934652017" sldId="383"/>
        </pc:sldMkLst>
        <pc:spChg chg="mod">
          <ac:chgData name="Indu Sekhar Dantu" userId="4218edbc7ffe59d5" providerId="LiveId" clId="{06D2A7A9-8653-4A92-887A-BDF7404CA357}" dt="2022-04-26T01:09:30.775" v="4" actId="20577"/>
          <ac:spMkLst>
            <pc:docMk/>
            <pc:sldMk cId="934652017" sldId="383"/>
            <ac:spMk id="2" creationId="{50BD30BA-5E5C-4607-BA76-D042EE617EE0}"/>
          </ac:spMkLst>
        </pc:spChg>
        <pc:spChg chg="mod">
          <ac:chgData name="Indu Sekhar Dantu" userId="4218edbc7ffe59d5" providerId="LiveId" clId="{06D2A7A9-8653-4A92-887A-BDF7404CA357}" dt="2022-04-26T01:09:38.152" v="6" actId="6549"/>
          <ac:spMkLst>
            <pc:docMk/>
            <pc:sldMk cId="934652017" sldId="383"/>
            <ac:spMk id="3" creationId="{D9D112C0-94D8-4EB3-830E-FBA2AAFD86F5}"/>
          </ac:spMkLst>
        </pc:spChg>
      </pc:sldChg>
      <pc:sldChg chg="del">
        <pc:chgData name="Indu Sekhar Dantu" userId="4218edbc7ffe59d5" providerId="LiveId" clId="{06D2A7A9-8653-4A92-887A-BDF7404CA357}" dt="2022-04-26T01:09:42.931" v="11" actId="47"/>
        <pc:sldMkLst>
          <pc:docMk/>
          <pc:sldMk cId="2327070735" sldId="384"/>
        </pc:sldMkLst>
      </pc:sldChg>
      <pc:sldChg chg="del">
        <pc:chgData name="Indu Sekhar Dantu" userId="4218edbc7ffe59d5" providerId="LiveId" clId="{06D2A7A9-8653-4A92-887A-BDF7404CA357}" dt="2022-04-26T01:09:43.173" v="12" actId="47"/>
        <pc:sldMkLst>
          <pc:docMk/>
          <pc:sldMk cId="107010757" sldId="385"/>
        </pc:sldMkLst>
      </pc:sldChg>
      <pc:sldChg chg="del">
        <pc:chgData name="Indu Sekhar Dantu" userId="4218edbc7ffe59d5" providerId="LiveId" clId="{06D2A7A9-8653-4A92-887A-BDF7404CA357}" dt="2022-04-26T01:09:43.441" v="13" actId="47"/>
        <pc:sldMkLst>
          <pc:docMk/>
          <pc:sldMk cId="370455147" sldId="386"/>
        </pc:sldMkLst>
      </pc:sldChg>
      <pc:sldChg chg="del">
        <pc:chgData name="Indu Sekhar Dantu" userId="4218edbc7ffe59d5" providerId="LiveId" clId="{06D2A7A9-8653-4A92-887A-BDF7404CA357}" dt="2022-04-26T01:09:43.667" v="14" actId="47"/>
        <pc:sldMkLst>
          <pc:docMk/>
          <pc:sldMk cId="1739383302" sldId="387"/>
        </pc:sldMkLst>
      </pc:sldChg>
      <pc:sldChg chg="del">
        <pc:chgData name="Indu Sekhar Dantu" userId="4218edbc7ffe59d5" providerId="LiveId" clId="{06D2A7A9-8653-4A92-887A-BDF7404CA357}" dt="2022-04-26T01:09:44.178" v="16" actId="47"/>
        <pc:sldMkLst>
          <pc:docMk/>
          <pc:sldMk cId="93651702" sldId="388"/>
        </pc:sldMkLst>
      </pc:sldChg>
      <pc:sldChg chg="del">
        <pc:chgData name="Indu Sekhar Dantu" userId="4218edbc7ffe59d5" providerId="LiveId" clId="{06D2A7A9-8653-4A92-887A-BDF7404CA357}" dt="2022-04-26T01:09:44.870" v="18" actId="47"/>
        <pc:sldMkLst>
          <pc:docMk/>
          <pc:sldMk cId="3156736328" sldId="389"/>
        </pc:sldMkLst>
      </pc:sldChg>
      <pc:sldChg chg="del">
        <pc:chgData name="Indu Sekhar Dantu" userId="4218edbc7ffe59d5" providerId="LiveId" clId="{06D2A7A9-8653-4A92-887A-BDF7404CA357}" dt="2022-04-26T01:09:45.138" v="19" actId="47"/>
        <pc:sldMkLst>
          <pc:docMk/>
          <pc:sldMk cId="2482862199" sldId="390"/>
        </pc:sldMkLst>
      </pc:sldChg>
      <pc:sldChg chg="del">
        <pc:chgData name="Indu Sekhar Dantu" userId="4218edbc7ffe59d5" providerId="LiveId" clId="{06D2A7A9-8653-4A92-887A-BDF7404CA357}" dt="2022-04-26T01:09:45.525" v="20" actId="47"/>
        <pc:sldMkLst>
          <pc:docMk/>
          <pc:sldMk cId="962765536" sldId="391"/>
        </pc:sldMkLst>
      </pc:sldChg>
      <pc:sldChg chg="del">
        <pc:chgData name="Indu Sekhar Dantu" userId="4218edbc7ffe59d5" providerId="LiveId" clId="{06D2A7A9-8653-4A92-887A-BDF7404CA357}" dt="2022-04-26T01:09:45.930" v="21" actId="47"/>
        <pc:sldMkLst>
          <pc:docMk/>
          <pc:sldMk cId="2038499840" sldId="392"/>
        </pc:sldMkLst>
      </pc:sldChg>
      <pc:sldChg chg="del">
        <pc:chgData name="Indu Sekhar Dantu" userId="4218edbc7ffe59d5" providerId="LiveId" clId="{06D2A7A9-8653-4A92-887A-BDF7404CA357}" dt="2022-04-26T01:09:46.274" v="22" actId="47"/>
        <pc:sldMkLst>
          <pc:docMk/>
          <pc:sldMk cId="1372340869" sldId="393"/>
        </pc:sldMkLst>
      </pc:sldChg>
      <pc:sldChg chg="del">
        <pc:chgData name="Indu Sekhar Dantu" userId="4218edbc7ffe59d5" providerId="LiveId" clId="{06D2A7A9-8653-4A92-887A-BDF7404CA357}" dt="2022-04-26T01:09:46.784" v="23" actId="47"/>
        <pc:sldMkLst>
          <pc:docMk/>
          <pc:sldMk cId="14535159" sldId="394"/>
        </pc:sldMkLst>
      </pc:sldChg>
      <pc:sldChg chg="del">
        <pc:chgData name="Indu Sekhar Dantu" userId="4218edbc7ffe59d5" providerId="LiveId" clId="{06D2A7A9-8653-4A92-887A-BDF7404CA357}" dt="2022-04-26T01:09:47.423" v="25" actId="47"/>
        <pc:sldMkLst>
          <pc:docMk/>
          <pc:sldMk cId="666517298" sldId="395"/>
        </pc:sldMkLst>
      </pc:sldChg>
      <pc:sldChg chg="del">
        <pc:chgData name="Indu Sekhar Dantu" userId="4218edbc7ffe59d5" providerId="LiveId" clId="{06D2A7A9-8653-4A92-887A-BDF7404CA357}" dt="2022-04-26T01:09:47.706" v="26" actId="47"/>
        <pc:sldMkLst>
          <pc:docMk/>
          <pc:sldMk cId="2318041823" sldId="396"/>
        </pc:sldMkLst>
      </pc:sldChg>
      <pc:sldChg chg="del">
        <pc:chgData name="Indu Sekhar Dantu" userId="4218edbc7ffe59d5" providerId="LiveId" clId="{06D2A7A9-8653-4A92-887A-BDF7404CA357}" dt="2022-04-26T01:09:47.989" v="27" actId="47"/>
        <pc:sldMkLst>
          <pc:docMk/>
          <pc:sldMk cId="3522741388" sldId="397"/>
        </pc:sldMkLst>
      </pc:sldChg>
      <pc:sldChg chg="del">
        <pc:chgData name="Indu Sekhar Dantu" userId="4218edbc7ffe59d5" providerId="LiveId" clId="{06D2A7A9-8653-4A92-887A-BDF7404CA357}" dt="2022-04-26T01:09:48.720" v="29" actId="47"/>
        <pc:sldMkLst>
          <pc:docMk/>
          <pc:sldMk cId="273254708" sldId="398"/>
        </pc:sldMkLst>
      </pc:sldChg>
      <pc:sldChg chg="del">
        <pc:chgData name="Indu Sekhar Dantu" userId="4218edbc7ffe59d5" providerId="LiveId" clId="{06D2A7A9-8653-4A92-887A-BDF7404CA357}" dt="2022-04-26T01:09:49.310" v="31" actId="47"/>
        <pc:sldMkLst>
          <pc:docMk/>
          <pc:sldMk cId="491957442" sldId="399"/>
        </pc:sldMkLst>
      </pc:sldChg>
      <pc:sldChg chg="del">
        <pc:chgData name="Indu Sekhar Dantu" userId="4218edbc7ffe59d5" providerId="LiveId" clId="{06D2A7A9-8653-4A92-887A-BDF7404CA357}" dt="2022-04-26T01:09:42.433" v="9" actId="47"/>
        <pc:sldMkLst>
          <pc:docMk/>
          <pc:sldMk cId="1550762919" sldId="414"/>
        </pc:sldMkLst>
      </pc:sldChg>
      <pc:sldChg chg="del">
        <pc:chgData name="Indu Sekhar Dantu" userId="4218edbc7ffe59d5" providerId="LiveId" clId="{06D2A7A9-8653-4A92-887A-BDF7404CA357}" dt="2022-04-26T01:09:41.985" v="7" actId="47"/>
        <pc:sldMkLst>
          <pc:docMk/>
          <pc:sldMk cId="3225054658" sldId="415"/>
        </pc:sldMkLst>
      </pc:sldChg>
      <pc:sldChg chg="del">
        <pc:chgData name="Indu Sekhar Dantu" userId="4218edbc7ffe59d5" providerId="LiveId" clId="{06D2A7A9-8653-4A92-887A-BDF7404CA357}" dt="2022-04-26T01:09:42.194" v="8" actId="47"/>
        <pc:sldMkLst>
          <pc:docMk/>
          <pc:sldMk cId="2098116044" sldId="416"/>
        </pc:sldMkLst>
      </pc:sldChg>
      <pc:sldChg chg="del">
        <pc:chgData name="Indu Sekhar Dantu" userId="4218edbc7ffe59d5" providerId="LiveId" clId="{06D2A7A9-8653-4A92-887A-BDF7404CA357}" dt="2022-04-26T01:09:42.679" v="10" actId="47"/>
        <pc:sldMkLst>
          <pc:docMk/>
          <pc:sldMk cId="3219072910" sldId="417"/>
        </pc:sldMkLst>
      </pc:sldChg>
      <pc:sldChg chg="del">
        <pc:chgData name="Indu Sekhar Dantu" userId="4218edbc7ffe59d5" providerId="LiveId" clId="{06D2A7A9-8653-4A92-887A-BDF7404CA357}" dt="2022-04-26T01:09:43.887" v="15" actId="47"/>
        <pc:sldMkLst>
          <pc:docMk/>
          <pc:sldMk cId="2161852713" sldId="418"/>
        </pc:sldMkLst>
      </pc:sldChg>
      <pc:sldChg chg="del">
        <pc:chgData name="Indu Sekhar Dantu" userId="4218edbc7ffe59d5" providerId="LiveId" clId="{06D2A7A9-8653-4A92-887A-BDF7404CA357}" dt="2022-04-26T01:09:44.541" v="17" actId="47"/>
        <pc:sldMkLst>
          <pc:docMk/>
          <pc:sldMk cId="1686012200" sldId="419"/>
        </pc:sldMkLst>
      </pc:sldChg>
      <pc:sldChg chg="del">
        <pc:chgData name="Indu Sekhar Dantu" userId="4218edbc7ffe59d5" providerId="LiveId" clId="{06D2A7A9-8653-4A92-887A-BDF7404CA357}" dt="2022-04-26T01:09:47.135" v="24" actId="47"/>
        <pc:sldMkLst>
          <pc:docMk/>
          <pc:sldMk cId="3825306499" sldId="420"/>
        </pc:sldMkLst>
      </pc:sldChg>
      <pc:sldChg chg="del">
        <pc:chgData name="Indu Sekhar Dantu" userId="4218edbc7ffe59d5" providerId="LiveId" clId="{06D2A7A9-8653-4A92-887A-BDF7404CA357}" dt="2022-04-26T01:09:48.404" v="28" actId="47"/>
        <pc:sldMkLst>
          <pc:docMk/>
          <pc:sldMk cId="1783474935" sldId="421"/>
        </pc:sldMkLst>
      </pc:sldChg>
      <pc:sldChg chg="del">
        <pc:chgData name="Indu Sekhar Dantu" userId="4218edbc7ffe59d5" providerId="LiveId" clId="{06D2A7A9-8653-4A92-887A-BDF7404CA357}" dt="2022-04-26T01:09:49.018" v="30" actId="47"/>
        <pc:sldMkLst>
          <pc:docMk/>
          <pc:sldMk cId="3373150559" sldId="422"/>
        </pc:sldMkLst>
      </pc:sldChg>
    </pc:docChg>
  </pc:docChgLst>
  <pc:docChgLst>
    <pc:chgData name="Indu Sekhar Dantu" userId="4218edbc7ffe59d5" providerId="LiveId" clId="{B069DCC4-9580-4DE7-8CD2-2355D77BE23E}"/>
    <pc:docChg chg="undo custSel addSld delSld modSld sldOrd">
      <pc:chgData name="Indu Sekhar Dantu" userId="4218edbc7ffe59d5" providerId="LiveId" clId="{B069DCC4-9580-4DE7-8CD2-2355D77BE23E}" dt="2021-06-26T01:26:44.808" v="2087" actId="6549"/>
      <pc:docMkLst>
        <pc:docMk/>
      </pc:docMkLst>
      <pc:sldChg chg="addSp delSp modSp mod">
        <pc:chgData name="Indu Sekhar Dantu" userId="4218edbc7ffe59d5" providerId="LiveId" clId="{B069DCC4-9580-4DE7-8CD2-2355D77BE23E}" dt="2021-06-25T06:58:58.030" v="1092" actId="1036"/>
        <pc:sldMkLst>
          <pc:docMk/>
          <pc:sldMk cId="858427632" sldId="256"/>
        </pc:sldMkLst>
        <pc:spChg chg="mod">
          <ac:chgData name="Indu Sekhar Dantu" userId="4218edbc7ffe59d5" providerId="LiveId" clId="{B069DCC4-9580-4DE7-8CD2-2355D77BE23E}" dt="2021-06-25T06:58:58.030" v="1092" actId="1036"/>
          <ac:spMkLst>
            <pc:docMk/>
            <pc:sldMk cId="858427632" sldId="256"/>
            <ac:spMk id="2" creationId="{50BD30BA-5E5C-4607-BA76-D042EE617EE0}"/>
          </ac:spMkLst>
        </pc:spChg>
        <pc:spChg chg="mod">
          <ac:chgData name="Indu Sekhar Dantu" userId="4218edbc7ffe59d5" providerId="LiveId" clId="{B069DCC4-9580-4DE7-8CD2-2355D77BE23E}" dt="2021-06-25T06:58:51.318" v="1082" actId="1036"/>
          <ac:spMkLst>
            <pc:docMk/>
            <pc:sldMk cId="858427632" sldId="256"/>
            <ac:spMk id="6" creationId="{C6D6245A-6BE2-4AF4-BB2D-5627D2818914}"/>
          </ac:spMkLst>
        </pc:spChg>
        <pc:picChg chg="add del mod">
          <ac:chgData name="Indu Sekhar Dantu" userId="4218edbc7ffe59d5" providerId="LiveId" clId="{B069DCC4-9580-4DE7-8CD2-2355D77BE23E}" dt="2021-06-25T06:50:05.716" v="621" actId="478"/>
          <ac:picMkLst>
            <pc:docMk/>
            <pc:sldMk cId="858427632" sldId="256"/>
            <ac:picMk id="1026" creationId="{71FE6370-4341-4FB5-8671-22B8D43AF256}"/>
          </ac:picMkLst>
        </pc:picChg>
        <pc:picChg chg="add mod">
          <ac:chgData name="Indu Sekhar Dantu" userId="4218edbc7ffe59d5" providerId="LiveId" clId="{B069DCC4-9580-4DE7-8CD2-2355D77BE23E}" dt="2021-06-25T06:50:20.214" v="721" actId="1038"/>
          <ac:picMkLst>
            <pc:docMk/>
            <pc:sldMk cId="858427632" sldId="256"/>
            <ac:picMk id="1028" creationId="{9B2802CD-3815-4945-9FE0-A8665C5A4300}"/>
          </ac:picMkLst>
        </pc:picChg>
      </pc:sldChg>
      <pc:sldChg chg="addSp delSp modSp mod">
        <pc:chgData name="Indu Sekhar Dantu" userId="4218edbc7ffe59d5" providerId="LiveId" clId="{B069DCC4-9580-4DE7-8CD2-2355D77BE23E}" dt="2021-06-26T01:00:16.312" v="1739" actId="207"/>
        <pc:sldMkLst>
          <pc:docMk/>
          <pc:sldMk cId="857472398" sldId="257"/>
        </pc:sldMkLst>
        <pc:spChg chg="mod">
          <ac:chgData name="Indu Sekhar Dantu" userId="4218edbc7ffe59d5" providerId="LiveId" clId="{B069DCC4-9580-4DE7-8CD2-2355D77BE23E}" dt="2021-06-26T01:00:16.312" v="1739" actId="207"/>
          <ac:spMkLst>
            <pc:docMk/>
            <pc:sldMk cId="857472398" sldId="257"/>
            <ac:spMk id="3" creationId="{D9D112C0-94D8-4EB3-830E-FBA2AAFD86F5}"/>
          </ac:spMkLst>
        </pc:spChg>
        <pc:picChg chg="add del mod">
          <ac:chgData name="Indu Sekhar Dantu" userId="4218edbc7ffe59d5" providerId="LiveId" clId="{B069DCC4-9580-4DE7-8CD2-2355D77BE23E}" dt="2021-06-25T06:53:50.387" v="781" actId="478"/>
          <ac:picMkLst>
            <pc:docMk/>
            <pc:sldMk cId="857472398" sldId="257"/>
            <ac:picMk id="5" creationId="{70A163FC-D7F9-49D9-84C4-D02CE3578F23}"/>
          </ac:picMkLst>
        </pc:picChg>
        <pc:picChg chg="add mod">
          <ac:chgData name="Indu Sekhar Dantu" userId="4218edbc7ffe59d5" providerId="LiveId" clId="{B069DCC4-9580-4DE7-8CD2-2355D77BE23E}" dt="2021-06-25T06:55:30.239" v="959" actId="1035"/>
          <ac:picMkLst>
            <pc:docMk/>
            <pc:sldMk cId="857472398" sldId="257"/>
            <ac:picMk id="2050" creationId="{3A741D3E-E24A-48FE-BCB4-ED6645FA808A}"/>
          </ac:picMkLst>
        </pc:picChg>
      </pc:sldChg>
      <pc:sldChg chg="addSp delSp modSp add mod">
        <pc:chgData name="Indu Sekhar Dantu" userId="4218edbc7ffe59d5" providerId="LiveId" clId="{B069DCC4-9580-4DE7-8CD2-2355D77BE23E}" dt="2021-06-25T06:54:04.301" v="783"/>
        <pc:sldMkLst>
          <pc:docMk/>
          <pc:sldMk cId="3720603358" sldId="258"/>
        </pc:sldMkLst>
        <pc:spChg chg="mod">
          <ac:chgData name="Indu Sekhar Dantu" userId="4218edbc7ffe59d5" providerId="LiveId" clId="{B069DCC4-9580-4DE7-8CD2-2355D77BE23E}" dt="2021-06-25T06:53:02.097" v="766" actId="113"/>
          <ac:spMkLst>
            <pc:docMk/>
            <pc:sldMk cId="3720603358" sldId="258"/>
            <ac:spMk id="3" creationId="{D9D112C0-94D8-4EB3-830E-FBA2AAFD86F5}"/>
          </ac:spMkLst>
        </pc:spChg>
        <pc:spChg chg="add del">
          <ac:chgData name="Indu Sekhar Dantu" userId="4218edbc7ffe59d5" providerId="LiveId" clId="{B069DCC4-9580-4DE7-8CD2-2355D77BE23E}" dt="2021-06-25T06:53:36.435" v="768" actId="22"/>
          <ac:spMkLst>
            <pc:docMk/>
            <pc:sldMk cId="3720603358" sldId="258"/>
            <ac:spMk id="5" creationId="{41B69296-E9B2-44A1-984D-4ECFCF9632AA}"/>
          </ac:spMkLst>
        </pc:spChg>
        <pc:picChg chg="add mod">
          <ac:chgData name="Indu Sekhar Dantu" userId="4218edbc7ffe59d5" providerId="LiveId" clId="{B069DCC4-9580-4DE7-8CD2-2355D77BE23E}" dt="2021-06-25T06:54:04.301" v="783"/>
          <ac:picMkLst>
            <pc:docMk/>
            <pc:sldMk cId="3720603358" sldId="258"/>
            <ac:picMk id="6" creationId="{7AD1716B-724B-4029-90DD-3DE467297C13}"/>
          </ac:picMkLst>
        </pc:picChg>
      </pc:sldChg>
      <pc:sldChg chg="addSp modSp add mod ord">
        <pc:chgData name="Indu Sekhar Dantu" userId="4218edbc7ffe59d5" providerId="LiveId" clId="{B069DCC4-9580-4DE7-8CD2-2355D77BE23E}" dt="2021-06-26T01:01:57.529" v="1761"/>
        <pc:sldMkLst>
          <pc:docMk/>
          <pc:sldMk cId="1942712150" sldId="259"/>
        </pc:sldMkLst>
        <pc:spChg chg="mod">
          <ac:chgData name="Indu Sekhar Dantu" userId="4218edbc7ffe59d5" providerId="LiveId" clId="{B069DCC4-9580-4DE7-8CD2-2355D77BE23E}" dt="2021-06-25T06:57:25.949" v="1023" actId="122"/>
          <ac:spMkLst>
            <pc:docMk/>
            <pc:sldMk cId="1942712150" sldId="259"/>
            <ac:spMk id="3" creationId="{D9D112C0-94D8-4EB3-830E-FBA2AAFD86F5}"/>
          </ac:spMkLst>
        </pc:spChg>
        <pc:picChg chg="add mod">
          <ac:chgData name="Indu Sekhar Dantu" userId="4218edbc7ffe59d5" providerId="LiveId" clId="{B069DCC4-9580-4DE7-8CD2-2355D77BE23E}" dt="2021-06-25T06:54:25.418" v="923" actId="1038"/>
          <ac:picMkLst>
            <pc:docMk/>
            <pc:sldMk cId="1942712150" sldId="259"/>
            <ac:picMk id="4" creationId="{28BA35BD-9EB8-4FE1-B9A5-EFDFFDD7F797}"/>
          </ac:picMkLst>
        </pc:picChg>
      </pc:sldChg>
      <pc:sldChg chg="add del">
        <pc:chgData name="Indu Sekhar Dantu" userId="4218edbc7ffe59d5" providerId="LiveId" clId="{B069DCC4-9580-4DE7-8CD2-2355D77BE23E}" dt="2021-06-25T06:56:09.572" v="966" actId="47"/>
        <pc:sldMkLst>
          <pc:docMk/>
          <pc:sldMk cId="1469093399" sldId="260"/>
        </pc:sldMkLst>
      </pc:sldChg>
      <pc:sldChg chg="add del">
        <pc:chgData name="Indu Sekhar Dantu" userId="4218edbc7ffe59d5" providerId="LiveId" clId="{B069DCC4-9580-4DE7-8CD2-2355D77BE23E}" dt="2021-06-25T06:56:09.820" v="967" actId="47"/>
        <pc:sldMkLst>
          <pc:docMk/>
          <pc:sldMk cId="2615394881" sldId="261"/>
        </pc:sldMkLst>
      </pc:sldChg>
      <pc:sldChg chg="add del">
        <pc:chgData name="Indu Sekhar Dantu" userId="4218edbc7ffe59d5" providerId="LiveId" clId="{B069DCC4-9580-4DE7-8CD2-2355D77BE23E}" dt="2021-06-25T06:56:10.037" v="968" actId="47"/>
        <pc:sldMkLst>
          <pc:docMk/>
          <pc:sldMk cId="801216833" sldId="262"/>
        </pc:sldMkLst>
      </pc:sldChg>
      <pc:sldChg chg="add del">
        <pc:chgData name="Indu Sekhar Dantu" userId="4218edbc7ffe59d5" providerId="LiveId" clId="{B069DCC4-9580-4DE7-8CD2-2355D77BE23E}" dt="2021-06-25T06:56:10.249" v="969" actId="47"/>
        <pc:sldMkLst>
          <pc:docMk/>
          <pc:sldMk cId="2799684972" sldId="263"/>
        </pc:sldMkLst>
      </pc:sldChg>
      <pc:sldChg chg="add del">
        <pc:chgData name="Indu Sekhar Dantu" userId="4218edbc7ffe59d5" providerId="LiveId" clId="{B069DCC4-9580-4DE7-8CD2-2355D77BE23E}" dt="2021-06-25T06:56:10.473" v="970" actId="47"/>
        <pc:sldMkLst>
          <pc:docMk/>
          <pc:sldMk cId="1914007094" sldId="264"/>
        </pc:sldMkLst>
      </pc:sldChg>
      <pc:sldChg chg="add del">
        <pc:chgData name="Indu Sekhar Dantu" userId="4218edbc7ffe59d5" providerId="LiveId" clId="{B069DCC4-9580-4DE7-8CD2-2355D77BE23E}" dt="2021-06-25T06:56:10.677" v="971" actId="47"/>
        <pc:sldMkLst>
          <pc:docMk/>
          <pc:sldMk cId="712461441" sldId="265"/>
        </pc:sldMkLst>
      </pc:sldChg>
      <pc:sldChg chg="add del">
        <pc:chgData name="Indu Sekhar Dantu" userId="4218edbc7ffe59d5" providerId="LiveId" clId="{B069DCC4-9580-4DE7-8CD2-2355D77BE23E}" dt="2021-06-25T06:56:10.905" v="972" actId="47"/>
        <pc:sldMkLst>
          <pc:docMk/>
          <pc:sldMk cId="142506538" sldId="266"/>
        </pc:sldMkLst>
      </pc:sldChg>
      <pc:sldChg chg="add del">
        <pc:chgData name="Indu Sekhar Dantu" userId="4218edbc7ffe59d5" providerId="LiveId" clId="{B069DCC4-9580-4DE7-8CD2-2355D77BE23E}" dt="2021-06-25T06:56:11.138" v="973" actId="47"/>
        <pc:sldMkLst>
          <pc:docMk/>
          <pc:sldMk cId="2358674062" sldId="267"/>
        </pc:sldMkLst>
      </pc:sldChg>
      <pc:sldChg chg="add del">
        <pc:chgData name="Indu Sekhar Dantu" userId="4218edbc7ffe59d5" providerId="LiveId" clId="{B069DCC4-9580-4DE7-8CD2-2355D77BE23E}" dt="2021-06-25T06:56:11.375" v="974" actId="47"/>
        <pc:sldMkLst>
          <pc:docMk/>
          <pc:sldMk cId="1702047188" sldId="268"/>
        </pc:sldMkLst>
      </pc:sldChg>
      <pc:sldChg chg="add del">
        <pc:chgData name="Indu Sekhar Dantu" userId="4218edbc7ffe59d5" providerId="LiveId" clId="{B069DCC4-9580-4DE7-8CD2-2355D77BE23E}" dt="2021-06-25T06:56:12.177" v="975" actId="47"/>
        <pc:sldMkLst>
          <pc:docMk/>
          <pc:sldMk cId="1217837073" sldId="269"/>
        </pc:sldMkLst>
      </pc:sldChg>
      <pc:sldChg chg="add del">
        <pc:chgData name="Indu Sekhar Dantu" userId="4218edbc7ffe59d5" providerId="LiveId" clId="{B069DCC4-9580-4DE7-8CD2-2355D77BE23E}" dt="2021-06-25T06:56:12.421" v="976" actId="47"/>
        <pc:sldMkLst>
          <pc:docMk/>
          <pc:sldMk cId="671537039" sldId="270"/>
        </pc:sldMkLst>
      </pc:sldChg>
      <pc:sldChg chg="add del">
        <pc:chgData name="Indu Sekhar Dantu" userId="4218edbc7ffe59d5" providerId="LiveId" clId="{B069DCC4-9580-4DE7-8CD2-2355D77BE23E}" dt="2021-06-25T06:56:12.932" v="977" actId="47"/>
        <pc:sldMkLst>
          <pc:docMk/>
          <pc:sldMk cId="3345335176" sldId="271"/>
        </pc:sldMkLst>
      </pc:sldChg>
      <pc:sldChg chg="add del">
        <pc:chgData name="Indu Sekhar Dantu" userId="4218edbc7ffe59d5" providerId="LiveId" clId="{B069DCC4-9580-4DE7-8CD2-2355D77BE23E}" dt="2021-06-25T06:56:13.194" v="978" actId="47"/>
        <pc:sldMkLst>
          <pc:docMk/>
          <pc:sldMk cId="2000694258" sldId="272"/>
        </pc:sldMkLst>
      </pc:sldChg>
      <pc:sldChg chg="add del">
        <pc:chgData name="Indu Sekhar Dantu" userId="4218edbc7ffe59d5" providerId="LiveId" clId="{B069DCC4-9580-4DE7-8CD2-2355D77BE23E}" dt="2021-06-25T06:56:13.442" v="979" actId="47"/>
        <pc:sldMkLst>
          <pc:docMk/>
          <pc:sldMk cId="2621330622" sldId="273"/>
        </pc:sldMkLst>
      </pc:sldChg>
      <pc:sldChg chg="add del">
        <pc:chgData name="Indu Sekhar Dantu" userId="4218edbc7ffe59d5" providerId="LiveId" clId="{B069DCC4-9580-4DE7-8CD2-2355D77BE23E}" dt="2021-06-25T06:56:13.929" v="980" actId="47"/>
        <pc:sldMkLst>
          <pc:docMk/>
          <pc:sldMk cId="668762735" sldId="274"/>
        </pc:sldMkLst>
      </pc:sldChg>
      <pc:sldChg chg="add del">
        <pc:chgData name="Indu Sekhar Dantu" userId="4218edbc7ffe59d5" providerId="LiveId" clId="{B069DCC4-9580-4DE7-8CD2-2355D77BE23E}" dt="2021-06-25T06:56:14.264" v="981" actId="47"/>
        <pc:sldMkLst>
          <pc:docMk/>
          <pc:sldMk cId="3223014156" sldId="275"/>
        </pc:sldMkLst>
      </pc:sldChg>
      <pc:sldChg chg="add del">
        <pc:chgData name="Indu Sekhar Dantu" userId="4218edbc7ffe59d5" providerId="LiveId" clId="{B069DCC4-9580-4DE7-8CD2-2355D77BE23E}" dt="2021-06-25T06:56:14.902" v="982" actId="47"/>
        <pc:sldMkLst>
          <pc:docMk/>
          <pc:sldMk cId="2011292491" sldId="276"/>
        </pc:sldMkLst>
      </pc:sldChg>
      <pc:sldChg chg="add del">
        <pc:chgData name="Indu Sekhar Dantu" userId="4218edbc7ffe59d5" providerId="LiveId" clId="{B069DCC4-9580-4DE7-8CD2-2355D77BE23E}" dt="2021-06-25T06:56:15.320" v="983" actId="47"/>
        <pc:sldMkLst>
          <pc:docMk/>
          <pc:sldMk cId="3616527345" sldId="277"/>
        </pc:sldMkLst>
      </pc:sldChg>
      <pc:sldChg chg="add del">
        <pc:chgData name="Indu Sekhar Dantu" userId="4218edbc7ffe59d5" providerId="LiveId" clId="{B069DCC4-9580-4DE7-8CD2-2355D77BE23E}" dt="2021-06-25T06:56:15.749" v="984" actId="47"/>
        <pc:sldMkLst>
          <pc:docMk/>
          <pc:sldMk cId="3060420284" sldId="278"/>
        </pc:sldMkLst>
      </pc:sldChg>
      <pc:sldChg chg="add del">
        <pc:chgData name="Indu Sekhar Dantu" userId="4218edbc7ffe59d5" providerId="LiveId" clId="{B069DCC4-9580-4DE7-8CD2-2355D77BE23E}" dt="2021-06-25T06:56:16.147" v="985" actId="47"/>
        <pc:sldMkLst>
          <pc:docMk/>
          <pc:sldMk cId="3173561069" sldId="279"/>
        </pc:sldMkLst>
      </pc:sldChg>
      <pc:sldChg chg="add del">
        <pc:chgData name="Indu Sekhar Dantu" userId="4218edbc7ffe59d5" providerId="LiveId" clId="{B069DCC4-9580-4DE7-8CD2-2355D77BE23E}" dt="2021-06-25T06:56:16.584" v="986" actId="47"/>
        <pc:sldMkLst>
          <pc:docMk/>
          <pc:sldMk cId="1415776288" sldId="280"/>
        </pc:sldMkLst>
      </pc:sldChg>
      <pc:sldChg chg="add del">
        <pc:chgData name="Indu Sekhar Dantu" userId="4218edbc7ffe59d5" providerId="LiveId" clId="{B069DCC4-9580-4DE7-8CD2-2355D77BE23E}" dt="2021-06-25T06:56:17.285" v="987" actId="47"/>
        <pc:sldMkLst>
          <pc:docMk/>
          <pc:sldMk cId="1292768624" sldId="281"/>
        </pc:sldMkLst>
      </pc:sldChg>
      <pc:sldChg chg="add del">
        <pc:chgData name="Indu Sekhar Dantu" userId="4218edbc7ffe59d5" providerId="LiveId" clId="{B069DCC4-9580-4DE7-8CD2-2355D77BE23E}" dt="2021-06-25T06:56:17.796" v="988" actId="47"/>
        <pc:sldMkLst>
          <pc:docMk/>
          <pc:sldMk cId="692968889" sldId="282"/>
        </pc:sldMkLst>
      </pc:sldChg>
      <pc:sldChg chg="add del">
        <pc:chgData name="Indu Sekhar Dantu" userId="4218edbc7ffe59d5" providerId="LiveId" clId="{B069DCC4-9580-4DE7-8CD2-2355D77BE23E}" dt="2021-06-25T06:56:18.195" v="989" actId="47"/>
        <pc:sldMkLst>
          <pc:docMk/>
          <pc:sldMk cId="1995175450" sldId="283"/>
        </pc:sldMkLst>
      </pc:sldChg>
      <pc:sldChg chg="add del">
        <pc:chgData name="Indu Sekhar Dantu" userId="4218edbc7ffe59d5" providerId="LiveId" clId="{B069DCC4-9580-4DE7-8CD2-2355D77BE23E}" dt="2021-06-25T06:56:18.646" v="990" actId="47"/>
        <pc:sldMkLst>
          <pc:docMk/>
          <pc:sldMk cId="3317398877" sldId="284"/>
        </pc:sldMkLst>
      </pc:sldChg>
      <pc:sldChg chg="add del">
        <pc:chgData name="Indu Sekhar Dantu" userId="4218edbc7ffe59d5" providerId="LiveId" clId="{B069DCC4-9580-4DE7-8CD2-2355D77BE23E}" dt="2021-06-25T06:56:19.435" v="991" actId="47"/>
        <pc:sldMkLst>
          <pc:docMk/>
          <pc:sldMk cId="4126318057" sldId="285"/>
        </pc:sldMkLst>
      </pc:sldChg>
      <pc:sldChg chg="add del">
        <pc:chgData name="Indu Sekhar Dantu" userId="4218edbc7ffe59d5" providerId="LiveId" clId="{B069DCC4-9580-4DE7-8CD2-2355D77BE23E}" dt="2021-06-25T06:56:20.114" v="992" actId="47"/>
        <pc:sldMkLst>
          <pc:docMk/>
          <pc:sldMk cId="2306344375" sldId="286"/>
        </pc:sldMkLst>
      </pc:sldChg>
      <pc:sldChg chg="add del">
        <pc:chgData name="Indu Sekhar Dantu" userId="4218edbc7ffe59d5" providerId="LiveId" clId="{B069DCC4-9580-4DE7-8CD2-2355D77BE23E}" dt="2021-06-25T06:56:20.831" v="993" actId="47"/>
        <pc:sldMkLst>
          <pc:docMk/>
          <pc:sldMk cId="1387287184" sldId="287"/>
        </pc:sldMkLst>
      </pc:sldChg>
      <pc:sldChg chg="add del">
        <pc:chgData name="Indu Sekhar Dantu" userId="4218edbc7ffe59d5" providerId="LiveId" clId="{B069DCC4-9580-4DE7-8CD2-2355D77BE23E}" dt="2021-06-25T06:56:22.146" v="994" actId="47"/>
        <pc:sldMkLst>
          <pc:docMk/>
          <pc:sldMk cId="2657170879" sldId="288"/>
        </pc:sldMkLst>
      </pc:sldChg>
      <pc:sldChg chg="add del">
        <pc:chgData name="Indu Sekhar Dantu" userId="4218edbc7ffe59d5" providerId="LiveId" clId="{B069DCC4-9580-4DE7-8CD2-2355D77BE23E}" dt="2021-06-25T06:56:22.446" v="995" actId="47"/>
        <pc:sldMkLst>
          <pc:docMk/>
          <pc:sldMk cId="2564655258" sldId="289"/>
        </pc:sldMkLst>
      </pc:sldChg>
      <pc:sldChg chg="add del">
        <pc:chgData name="Indu Sekhar Dantu" userId="4218edbc7ffe59d5" providerId="LiveId" clId="{B069DCC4-9580-4DE7-8CD2-2355D77BE23E}" dt="2021-06-25T06:56:22.818" v="996" actId="47"/>
        <pc:sldMkLst>
          <pc:docMk/>
          <pc:sldMk cId="116242856" sldId="290"/>
        </pc:sldMkLst>
      </pc:sldChg>
      <pc:sldChg chg="add del">
        <pc:chgData name="Indu Sekhar Dantu" userId="4218edbc7ffe59d5" providerId="LiveId" clId="{B069DCC4-9580-4DE7-8CD2-2355D77BE23E}" dt="2021-06-25T06:56:23.118" v="997" actId="47"/>
        <pc:sldMkLst>
          <pc:docMk/>
          <pc:sldMk cId="879313157" sldId="291"/>
        </pc:sldMkLst>
      </pc:sldChg>
      <pc:sldChg chg="add del">
        <pc:chgData name="Indu Sekhar Dantu" userId="4218edbc7ffe59d5" providerId="LiveId" clId="{B069DCC4-9580-4DE7-8CD2-2355D77BE23E}" dt="2021-06-25T06:56:23.380" v="998" actId="47"/>
        <pc:sldMkLst>
          <pc:docMk/>
          <pc:sldMk cId="3490348788" sldId="292"/>
        </pc:sldMkLst>
      </pc:sldChg>
      <pc:sldChg chg="add del">
        <pc:chgData name="Indu Sekhar Dantu" userId="4218edbc7ffe59d5" providerId="LiveId" clId="{B069DCC4-9580-4DE7-8CD2-2355D77BE23E}" dt="2021-06-25T06:56:24.090" v="999" actId="47"/>
        <pc:sldMkLst>
          <pc:docMk/>
          <pc:sldMk cId="3868647332" sldId="293"/>
        </pc:sldMkLst>
      </pc:sldChg>
      <pc:sldChg chg="add del">
        <pc:chgData name="Indu Sekhar Dantu" userId="4218edbc7ffe59d5" providerId="LiveId" clId="{B069DCC4-9580-4DE7-8CD2-2355D77BE23E}" dt="2021-06-25T06:56:24.348" v="1000" actId="47"/>
        <pc:sldMkLst>
          <pc:docMk/>
          <pc:sldMk cId="404912483" sldId="294"/>
        </pc:sldMkLst>
      </pc:sldChg>
      <pc:sldChg chg="add del">
        <pc:chgData name="Indu Sekhar Dantu" userId="4218edbc7ffe59d5" providerId="LiveId" clId="{B069DCC4-9580-4DE7-8CD2-2355D77BE23E}" dt="2021-06-25T06:56:25.526" v="1001" actId="47"/>
        <pc:sldMkLst>
          <pc:docMk/>
          <pc:sldMk cId="1101714023" sldId="295"/>
        </pc:sldMkLst>
      </pc:sldChg>
      <pc:sldChg chg="add del">
        <pc:chgData name="Indu Sekhar Dantu" userId="4218edbc7ffe59d5" providerId="LiveId" clId="{B069DCC4-9580-4DE7-8CD2-2355D77BE23E}" dt="2021-06-25T06:56:26.278" v="1002" actId="47"/>
        <pc:sldMkLst>
          <pc:docMk/>
          <pc:sldMk cId="9202119" sldId="296"/>
        </pc:sldMkLst>
      </pc:sldChg>
      <pc:sldChg chg="add del">
        <pc:chgData name="Indu Sekhar Dantu" userId="4218edbc7ffe59d5" providerId="LiveId" clId="{B069DCC4-9580-4DE7-8CD2-2355D77BE23E}" dt="2021-06-25T06:56:26.531" v="1003" actId="47"/>
        <pc:sldMkLst>
          <pc:docMk/>
          <pc:sldMk cId="1151141450" sldId="297"/>
        </pc:sldMkLst>
      </pc:sldChg>
      <pc:sldChg chg="add del">
        <pc:chgData name="Indu Sekhar Dantu" userId="4218edbc7ffe59d5" providerId="LiveId" clId="{B069DCC4-9580-4DE7-8CD2-2355D77BE23E}" dt="2021-06-25T06:56:27.714" v="1004" actId="47"/>
        <pc:sldMkLst>
          <pc:docMk/>
          <pc:sldMk cId="1631397065" sldId="298"/>
        </pc:sldMkLst>
      </pc:sldChg>
      <pc:sldChg chg="add del">
        <pc:chgData name="Indu Sekhar Dantu" userId="4218edbc7ffe59d5" providerId="LiveId" clId="{B069DCC4-9580-4DE7-8CD2-2355D77BE23E}" dt="2021-06-25T06:56:28.202" v="1005" actId="47"/>
        <pc:sldMkLst>
          <pc:docMk/>
          <pc:sldMk cId="1014335294" sldId="299"/>
        </pc:sldMkLst>
      </pc:sldChg>
      <pc:sldChg chg="add del">
        <pc:chgData name="Indu Sekhar Dantu" userId="4218edbc7ffe59d5" providerId="LiveId" clId="{B069DCC4-9580-4DE7-8CD2-2355D77BE23E}" dt="2021-06-25T06:56:28.501" v="1006" actId="47"/>
        <pc:sldMkLst>
          <pc:docMk/>
          <pc:sldMk cId="1833660448" sldId="300"/>
        </pc:sldMkLst>
      </pc:sldChg>
      <pc:sldChg chg="add del">
        <pc:chgData name="Indu Sekhar Dantu" userId="4218edbc7ffe59d5" providerId="LiveId" clId="{B069DCC4-9580-4DE7-8CD2-2355D77BE23E}" dt="2021-06-25T06:56:29.774" v="1007" actId="47"/>
        <pc:sldMkLst>
          <pc:docMk/>
          <pc:sldMk cId="2014834046" sldId="301"/>
        </pc:sldMkLst>
      </pc:sldChg>
      <pc:sldChg chg="add del">
        <pc:chgData name="Indu Sekhar Dantu" userId="4218edbc7ffe59d5" providerId="LiveId" clId="{B069DCC4-9580-4DE7-8CD2-2355D77BE23E}" dt="2021-06-25T06:56:38.300" v="1008" actId="2696"/>
        <pc:sldMkLst>
          <pc:docMk/>
          <pc:sldMk cId="1397828548" sldId="302"/>
        </pc:sldMkLst>
      </pc:sldChg>
      <pc:sldChg chg="addSp delSp modSp add mod">
        <pc:chgData name="Indu Sekhar Dantu" userId="4218edbc7ffe59d5" providerId="LiveId" clId="{B069DCC4-9580-4DE7-8CD2-2355D77BE23E}" dt="2021-06-25T06:43:32.119" v="213" actId="14100"/>
        <pc:sldMkLst>
          <pc:docMk/>
          <pc:sldMk cId="920038349" sldId="303"/>
        </pc:sldMkLst>
        <pc:spChg chg="del mod">
          <ac:chgData name="Indu Sekhar Dantu" userId="4218edbc7ffe59d5" providerId="LiveId" clId="{B069DCC4-9580-4DE7-8CD2-2355D77BE23E}" dt="2021-06-25T06:41:38.458" v="64" actId="478"/>
          <ac:spMkLst>
            <pc:docMk/>
            <pc:sldMk cId="920038349" sldId="303"/>
            <ac:spMk id="2" creationId="{50BD30BA-5E5C-4607-BA76-D042EE617EE0}"/>
          </ac:spMkLst>
        </pc:spChg>
        <pc:spChg chg="mod">
          <ac:chgData name="Indu Sekhar Dantu" userId="4218edbc7ffe59d5" providerId="LiveId" clId="{B069DCC4-9580-4DE7-8CD2-2355D77BE23E}" dt="2021-06-25T06:43:32.119" v="213" actId="14100"/>
          <ac:spMkLst>
            <pc:docMk/>
            <pc:sldMk cId="920038349" sldId="303"/>
            <ac:spMk id="3" creationId="{D9D112C0-94D8-4EB3-830E-FBA2AAFD86F5}"/>
          </ac:spMkLst>
        </pc:spChg>
        <pc:spChg chg="add del mod">
          <ac:chgData name="Indu Sekhar Dantu" userId="4218edbc7ffe59d5" providerId="LiveId" clId="{B069DCC4-9580-4DE7-8CD2-2355D77BE23E}" dt="2021-06-25T06:42:50.821" v="159" actId="478"/>
          <ac:spMkLst>
            <pc:docMk/>
            <pc:sldMk cId="920038349" sldId="303"/>
            <ac:spMk id="5" creationId="{AF2E97B7-FEBE-4FE1-A3E6-9BBA256CFB49}"/>
          </ac:spMkLst>
        </pc:spChg>
        <pc:spChg chg="add del mod">
          <ac:chgData name="Indu Sekhar Dantu" userId="4218edbc7ffe59d5" providerId="LiveId" clId="{B069DCC4-9580-4DE7-8CD2-2355D77BE23E}" dt="2021-06-25T06:42:54.910" v="161" actId="478"/>
          <ac:spMkLst>
            <pc:docMk/>
            <pc:sldMk cId="920038349" sldId="303"/>
            <ac:spMk id="7" creationId="{B84951F1-495C-4EB3-9CA0-AC1318499DBA}"/>
          </ac:spMkLst>
        </pc:spChg>
        <pc:spChg chg="add mod">
          <ac:chgData name="Indu Sekhar Dantu" userId="4218edbc7ffe59d5" providerId="LiveId" clId="{B069DCC4-9580-4DE7-8CD2-2355D77BE23E}" dt="2021-06-25T06:43:18.572" v="194" actId="1037"/>
          <ac:spMkLst>
            <pc:docMk/>
            <pc:sldMk cId="920038349" sldId="303"/>
            <ac:spMk id="8" creationId="{F2C5052E-2C9D-422A-AC8B-34A60459C043}"/>
          </ac:spMkLst>
        </pc:spChg>
      </pc:sldChg>
      <pc:sldChg chg="modSp mod">
        <pc:chgData name="Indu Sekhar Dantu" userId="4218edbc7ffe59d5" providerId="LiveId" clId="{B069DCC4-9580-4DE7-8CD2-2355D77BE23E}" dt="2021-06-25T06:57:39.419" v="1029" actId="1035"/>
        <pc:sldMkLst>
          <pc:docMk/>
          <pc:sldMk cId="3156076567" sldId="304"/>
        </pc:sldMkLst>
        <pc:spChg chg="mod">
          <ac:chgData name="Indu Sekhar Dantu" userId="4218edbc7ffe59d5" providerId="LiveId" clId="{B069DCC4-9580-4DE7-8CD2-2355D77BE23E}" dt="2021-06-25T06:55:07.199" v="937" actId="6549"/>
          <ac:spMkLst>
            <pc:docMk/>
            <pc:sldMk cId="3156076567" sldId="304"/>
            <ac:spMk id="3" creationId="{D9D112C0-94D8-4EB3-830E-FBA2AAFD86F5}"/>
          </ac:spMkLst>
        </pc:spChg>
        <pc:picChg chg="mod">
          <ac:chgData name="Indu Sekhar Dantu" userId="4218edbc7ffe59d5" providerId="LiveId" clId="{B069DCC4-9580-4DE7-8CD2-2355D77BE23E}" dt="2021-06-25T06:57:39.419" v="1029" actId="1035"/>
          <ac:picMkLst>
            <pc:docMk/>
            <pc:sldMk cId="3156076567" sldId="304"/>
            <ac:picMk id="6" creationId="{7AD1716B-724B-4029-90DD-3DE467297C13}"/>
          </ac:picMkLst>
        </pc:picChg>
      </pc:sldChg>
      <pc:sldChg chg="modSp add mod">
        <pc:chgData name="Indu Sekhar Dantu" userId="4218edbc7ffe59d5" providerId="LiveId" clId="{B069DCC4-9580-4DE7-8CD2-2355D77BE23E}" dt="2021-06-25T23:54:45.564" v="1335" actId="313"/>
        <pc:sldMkLst>
          <pc:docMk/>
          <pc:sldMk cId="1862927223" sldId="305"/>
        </pc:sldMkLst>
        <pc:spChg chg="mod">
          <ac:chgData name="Indu Sekhar Dantu" userId="4218edbc7ffe59d5" providerId="LiveId" clId="{B069DCC4-9580-4DE7-8CD2-2355D77BE23E}" dt="2021-06-25T23:54:45.564" v="1335" actId="313"/>
          <ac:spMkLst>
            <pc:docMk/>
            <pc:sldMk cId="1862927223" sldId="305"/>
            <ac:spMk id="3" creationId="{D9D112C0-94D8-4EB3-830E-FBA2AAFD86F5}"/>
          </ac:spMkLst>
        </pc:spChg>
      </pc:sldChg>
      <pc:sldChg chg="modSp del mod">
        <pc:chgData name="Indu Sekhar Dantu" userId="4218edbc7ffe59d5" providerId="LiveId" clId="{B069DCC4-9580-4DE7-8CD2-2355D77BE23E}" dt="2021-06-25T13:22:46.472" v="1202" actId="2696"/>
        <pc:sldMkLst>
          <pc:docMk/>
          <pc:sldMk cId="3142654229" sldId="305"/>
        </pc:sldMkLst>
        <pc:spChg chg="mod">
          <ac:chgData name="Indu Sekhar Dantu" userId="4218edbc7ffe59d5" providerId="LiveId" clId="{B069DCC4-9580-4DE7-8CD2-2355D77BE23E}" dt="2021-06-25T13:20:07.517" v="1147" actId="20577"/>
          <ac:spMkLst>
            <pc:docMk/>
            <pc:sldMk cId="3142654229" sldId="305"/>
            <ac:spMk id="3" creationId="{D9D112C0-94D8-4EB3-830E-FBA2AAFD86F5}"/>
          </ac:spMkLst>
        </pc:spChg>
      </pc:sldChg>
      <pc:sldChg chg="modSp mod">
        <pc:chgData name="Indu Sekhar Dantu" userId="4218edbc7ffe59d5" providerId="LiveId" clId="{B069DCC4-9580-4DE7-8CD2-2355D77BE23E}" dt="2021-06-26T00:20:21.009" v="1675" actId="20577"/>
        <pc:sldMkLst>
          <pc:docMk/>
          <pc:sldMk cId="1568858838" sldId="306"/>
        </pc:sldMkLst>
        <pc:spChg chg="mod">
          <ac:chgData name="Indu Sekhar Dantu" userId="4218edbc7ffe59d5" providerId="LiveId" clId="{B069DCC4-9580-4DE7-8CD2-2355D77BE23E}" dt="2021-06-26T00:20:21.009" v="1675" actId="20577"/>
          <ac:spMkLst>
            <pc:docMk/>
            <pc:sldMk cId="1568858838" sldId="306"/>
            <ac:spMk id="3" creationId="{D9D112C0-94D8-4EB3-830E-FBA2AAFD86F5}"/>
          </ac:spMkLst>
        </pc:spChg>
      </pc:sldChg>
      <pc:sldChg chg="addSp delSp modSp add del mod ord">
        <pc:chgData name="Indu Sekhar Dantu" userId="4218edbc7ffe59d5" providerId="LiveId" clId="{B069DCC4-9580-4DE7-8CD2-2355D77BE23E}" dt="2021-06-25T13:22:46.472" v="1202" actId="2696"/>
        <pc:sldMkLst>
          <pc:docMk/>
          <pc:sldMk cId="8473239" sldId="307"/>
        </pc:sldMkLst>
        <pc:spChg chg="del">
          <ac:chgData name="Indu Sekhar Dantu" userId="4218edbc7ffe59d5" providerId="LiveId" clId="{B069DCC4-9580-4DE7-8CD2-2355D77BE23E}" dt="2021-06-25T13:21:39.907" v="1150" actId="478"/>
          <ac:spMkLst>
            <pc:docMk/>
            <pc:sldMk cId="8473239" sldId="307"/>
            <ac:spMk id="3" creationId="{D9D112C0-94D8-4EB3-830E-FBA2AAFD86F5}"/>
          </ac:spMkLst>
        </pc:spChg>
        <pc:spChg chg="add mod">
          <ac:chgData name="Indu Sekhar Dantu" userId="4218edbc7ffe59d5" providerId="LiveId" clId="{B069DCC4-9580-4DE7-8CD2-2355D77BE23E}" dt="2021-06-25T13:22:40.686" v="1199" actId="1076"/>
          <ac:spMkLst>
            <pc:docMk/>
            <pc:sldMk cId="8473239" sldId="307"/>
            <ac:spMk id="5" creationId="{DCA3B581-3084-49F8-9084-946BB3B1E6B6}"/>
          </ac:spMkLst>
        </pc:spChg>
        <pc:spChg chg="add del mod">
          <ac:chgData name="Indu Sekhar Dantu" userId="4218edbc7ffe59d5" providerId="LiveId" clId="{B069DCC4-9580-4DE7-8CD2-2355D77BE23E}" dt="2021-06-25T13:21:43.177" v="1152" actId="478"/>
          <ac:spMkLst>
            <pc:docMk/>
            <pc:sldMk cId="8473239" sldId="307"/>
            <ac:spMk id="7" creationId="{206170A1-2EC5-4025-99C4-B4739F4D85A3}"/>
          </ac:spMkLst>
        </pc:spChg>
      </pc:sldChg>
      <pc:sldChg chg="modSp add mod">
        <pc:chgData name="Indu Sekhar Dantu" userId="4218edbc7ffe59d5" providerId="LiveId" clId="{B069DCC4-9580-4DE7-8CD2-2355D77BE23E}" dt="2021-06-25T13:30:34.993" v="1283" actId="122"/>
        <pc:sldMkLst>
          <pc:docMk/>
          <pc:sldMk cId="1403467159" sldId="307"/>
        </pc:sldMkLst>
        <pc:spChg chg="mod">
          <ac:chgData name="Indu Sekhar Dantu" userId="4218edbc7ffe59d5" providerId="LiveId" clId="{B069DCC4-9580-4DE7-8CD2-2355D77BE23E}" dt="2021-06-25T13:30:34.993" v="1283" actId="122"/>
          <ac:spMkLst>
            <pc:docMk/>
            <pc:sldMk cId="1403467159" sldId="307"/>
            <ac:spMk id="5" creationId="{DCA3B581-3084-49F8-9084-946BB3B1E6B6}"/>
          </ac:spMkLst>
        </pc:spChg>
      </pc:sldChg>
      <pc:sldChg chg="modSp add mod ord">
        <pc:chgData name="Indu Sekhar Dantu" userId="4218edbc7ffe59d5" providerId="LiveId" clId="{B069DCC4-9580-4DE7-8CD2-2355D77BE23E}" dt="2021-06-26T01:02:54.126" v="1765" actId="20577"/>
        <pc:sldMkLst>
          <pc:docMk/>
          <pc:sldMk cId="3166141015" sldId="308"/>
        </pc:sldMkLst>
        <pc:spChg chg="mod">
          <ac:chgData name="Indu Sekhar Dantu" userId="4218edbc7ffe59d5" providerId="LiveId" clId="{B069DCC4-9580-4DE7-8CD2-2355D77BE23E}" dt="2021-06-26T01:02:54.126" v="1765" actId="20577"/>
          <ac:spMkLst>
            <pc:docMk/>
            <pc:sldMk cId="3166141015" sldId="308"/>
            <ac:spMk id="3" creationId="{D9D112C0-94D8-4EB3-830E-FBA2AAFD86F5}"/>
          </ac:spMkLst>
        </pc:spChg>
      </pc:sldChg>
      <pc:sldChg chg="modSp add mod ord">
        <pc:chgData name="Indu Sekhar Dantu" userId="4218edbc7ffe59d5" providerId="LiveId" clId="{B069DCC4-9580-4DE7-8CD2-2355D77BE23E}" dt="2021-06-26T01:03:33.873" v="1769" actId="20577"/>
        <pc:sldMkLst>
          <pc:docMk/>
          <pc:sldMk cId="498981713" sldId="309"/>
        </pc:sldMkLst>
        <pc:spChg chg="mod">
          <ac:chgData name="Indu Sekhar Dantu" userId="4218edbc7ffe59d5" providerId="LiveId" clId="{B069DCC4-9580-4DE7-8CD2-2355D77BE23E}" dt="2021-06-26T01:03:33.873" v="1769" actId="20577"/>
          <ac:spMkLst>
            <pc:docMk/>
            <pc:sldMk cId="498981713" sldId="309"/>
            <ac:spMk id="3" creationId="{D9D112C0-94D8-4EB3-830E-FBA2AAFD86F5}"/>
          </ac:spMkLst>
        </pc:spChg>
      </pc:sldChg>
      <pc:sldChg chg="modSp add mod">
        <pc:chgData name="Indu Sekhar Dantu" userId="4218edbc7ffe59d5" providerId="LiveId" clId="{B069DCC4-9580-4DE7-8CD2-2355D77BE23E}" dt="2021-06-26T00:05:59.960" v="1552" actId="113"/>
        <pc:sldMkLst>
          <pc:docMk/>
          <pc:sldMk cId="396110141" sldId="310"/>
        </pc:sldMkLst>
        <pc:spChg chg="mod">
          <ac:chgData name="Indu Sekhar Dantu" userId="4218edbc7ffe59d5" providerId="LiveId" clId="{B069DCC4-9580-4DE7-8CD2-2355D77BE23E}" dt="2021-06-26T00:05:59.960" v="1552" actId="113"/>
          <ac:spMkLst>
            <pc:docMk/>
            <pc:sldMk cId="396110141" sldId="310"/>
            <ac:spMk id="3" creationId="{D9D112C0-94D8-4EB3-830E-FBA2AAFD86F5}"/>
          </ac:spMkLst>
        </pc:spChg>
      </pc:sldChg>
      <pc:sldChg chg="modSp mod">
        <pc:chgData name="Indu Sekhar Dantu" userId="4218edbc7ffe59d5" providerId="LiveId" clId="{B069DCC4-9580-4DE7-8CD2-2355D77BE23E}" dt="2021-06-26T01:02:19.358" v="1763" actId="113"/>
        <pc:sldMkLst>
          <pc:docMk/>
          <pc:sldMk cId="3851764001" sldId="311"/>
        </pc:sldMkLst>
        <pc:spChg chg="mod">
          <ac:chgData name="Indu Sekhar Dantu" userId="4218edbc7ffe59d5" providerId="LiveId" clId="{B069DCC4-9580-4DE7-8CD2-2355D77BE23E}" dt="2021-06-26T01:02:19.358" v="1763" actId="113"/>
          <ac:spMkLst>
            <pc:docMk/>
            <pc:sldMk cId="3851764001" sldId="311"/>
            <ac:spMk id="3" creationId="{D9D112C0-94D8-4EB3-830E-FBA2AAFD86F5}"/>
          </ac:spMkLst>
        </pc:spChg>
      </pc:sldChg>
      <pc:sldChg chg="modSp mod">
        <pc:chgData name="Indu Sekhar Dantu" userId="4218edbc7ffe59d5" providerId="LiveId" clId="{B069DCC4-9580-4DE7-8CD2-2355D77BE23E}" dt="2021-06-26T01:04:43.790" v="1779" actId="6549"/>
        <pc:sldMkLst>
          <pc:docMk/>
          <pc:sldMk cId="913299517" sldId="312"/>
        </pc:sldMkLst>
        <pc:spChg chg="mod">
          <ac:chgData name="Indu Sekhar Dantu" userId="4218edbc7ffe59d5" providerId="LiveId" clId="{B069DCC4-9580-4DE7-8CD2-2355D77BE23E}" dt="2021-06-26T01:04:43.790" v="1779" actId="6549"/>
          <ac:spMkLst>
            <pc:docMk/>
            <pc:sldMk cId="913299517" sldId="312"/>
            <ac:spMk id="3" creationId="{D9D112C0-94D8-4EB3-830E-FBA2AAFD86F5}"/>
          </ac:spMkLst>
        </pc:spChg>
      </pc:sldChg>
      <pc:sldChg chg="modSp mod">
        <pc:chgData name="Indu Sekhar Dantu" userId="4218edbc7ffe59d5" providerId="LiveId" clId="{B069DCC4-9580-4DE7-8CD2-2355D77BE23E}" dt="2021-06-26T00:23:33.891" v="1738" actId="113"/>
        <pc:sldMkLst>
          <pc:docMk/>
          <pc:sldMk cId="414296455" sldId="313"/>
        </pc:sldMkLst>
        <pc:spChg chg="mod">
          <ac:chgData name="Indu Sekhar Dantu" userId="4218edbc7ffe59d5" providerId="LiveId" clId="{B069DCC4-9580-4DE7-8CD2-2355D77BE23E}" dt="2021-06-26T00:23:33.891" v="1738" actId="113"/>
          <ac:spMkLst>
            <pc:docMk/>
            <pc:sldMk cId="414296455" sldId="313"/>
            <ac:spMk id="3" creationId="{D9D112C0-94D8-4EB3-830E-FBA2AAFD86F5}"/>
          </ac:spMkLst>
        </pc:spChg>
      </pc:sldChg>
      <pc:sldChg chg="modSp add mod">
        <pc:chgData name="Indu Sekhar Dantu" userId="4218edbc7ffe59d5" providerId="LiveId" clId="{B069DCC4-9580-4DE7-8CD2-2355D77BE23E}" dt="2021-06-26T01:13:03.593" v="1860" actId="20577"/>
        <pc:sldMkLst>
          <pc:docMk/>
          <pc:sldMk cId="3029424732" sldId="314"/>
        </pc:sldMkLst>
        <pc:spChg chg="mod">
          <ac:chgData name="Indu Sekhar Dantu" userId="4218edbc7ffe59d5" providerId="LiveId" clId="{B069DCC4-9580-4DE7-8CD2-2355D77BE23E}" dt="2021-06-26T01:13:03.593" v="1860" actId="20577"/>
          <ac:spMkLst>
            <pc:docMk/>
            <pc:sldMk cId="3029424732" sldId="314"/>
            <ac:spMk id="3" creationId="{D9D112C0-94D8-4EB3-830E-FBA2AAFD86F5}"/>
          </ac:spMkLst>
        </pc:spChg>
      </pc:sldChg>
      <pc:sldChg chg="add">
        <pc:chgData name="Indu Sekhar Dantu" userId="4218edbc7ffe59d5" providerId="LiveId" clId="{B069DCC4-9580-4DE7-8CD2-2355D77BE23E}" dt="2021-06-26T00:20:48.529" v="1679"/>
        <pc:sldMkLst>
          <pc:docMk/>
          <pc:sldMk cId="447349276" sldId="315"/>
        </pc:sldMkLst>
      </pc:sldChg>
      <pc:sldChg chg="add">
        <pc:chgData name="Indu Sekhar Dantu" userId="4218edbc7ffe59d5" providerId="LiveId" clId="{B069DCC4-9580-4DE7-8CD2-2355D77BE23E}" dt="2021-06-26T00:20:48.733" v="1680"/>
        <pc:sldMkLst>
          <pc:docMk/>
          <pc:sldMk cId="313655581" sldId="316"/>
        </pc:sldMkLst>
      </pc:sldChg>
      <pc:sldChg chg="add">
        <pc:chgData name="Indu Sekhar Dantu" userId="4218edbc7ffe59d5" providerId="LiveId" clId="{B069DCC4-9580-4DE7-8CD2-2355D77BE23E}" dt="2021-06-26T00:20:48.945" v="1681"/>
        <pc:sldMkLst>
          <pc:docMk/>
          <pc:sldMk cId="1765042550" sldId="317"/>
        </pc:sldMkLst>
      </pc:sldChg>
      <pc:sldChg chg="add">
        <pc:chgData name="Indu Sekhar Dantu" userId="4218edbc7ffe59d5" providerId="LiveId" clId="{B069DCC4-9580-4DE7-8CD2-2355D77BE23E}" dt="2021-06-26T00:20:49.154" v="1682"/>
        <pc:sldMkLst>
          <pc:docMk/>
          <pc:sldMk cId="3429460512" sldId="318"/>
        </pc:sldMkLst>
      </pc:sldChg>
      <pc:sldChg chg="add">
        <pc:chgData name="Indu Sekhar Dantu" userId="4218edbc7ffe59d5" providerId="LiveId" clId="{B069DCC4-9580-4DE7-8CD2-2355D77BE23E}" dt="2021-06-26T00:20:49.373" v="1683"/>
        <pc:sldMkLst>
          <pc:docMk/>
          <pc:sldMk cId="1010151947" sldId="319"/>
        </pc:sldMkLst>
      </pc:sldChg>
      <pc:sldChg chg="add">
        <pc:chgData name="Indu Sekhar Dantu" userId="4218edbc7ffe59d5" providerId="LiveId" clId="{B069DCC4-9580-4DE7-8CD2-2355D77BE23E}" dt="2021-06-26T00:20:49.601" v="1684"/>
        <pc:sldMkLst>
          <pc:docMk/>
          <pc:sldMk cId="3465084384" sldId="320"/>
        </pc:sldMkLst>
      </pc:sldChg>
      <pc:sldChg chg="add">
        <pc:chgData name="Indu Sekhar Dantu" userId="4218edbc7ffe59d5" providerId="LiveId" clId="{B069DCC4-9580-4DE7-8CD2-2355D77BE23E}" dt="2021-06-26T00:20:49.820" v="1685"/>
        <pc:sldMkLst>
          <pc:docMk/>
          <pc:sldMk cId="2931619309" sldId="321"/>
        </pc:sldMkLst>
      </pc:sldChg>
      <pc:sldChg chg="add">
        <pc:chgData name="Indu Sekhar Dantu" userId="4218edbc7ffe59d5" providerId="LiveId" clId="{B069DCC4-9580-4DE7-8CD2-2355D77BE23E}" dt="2021-06-26T00:20:50.038" v="1686"/>
        <pc:sldMkLst>
          <pc:docMk/>
          <pc:sldMk cId="3940385322" sldId="322"/>
        </pc:sldMkLst>
      </pc:sldChg>
      <pc:sldChg chg="add">
        <pc:chgData name="Indu Sekhar Dantu" userId="4218edbc7ffe59d5" providerId="LiveId" clId="{B069DCC4-9580-4DE7-8CD2-2355D77BE23E}" dt="2021-06-26T00:20:50.252" v="1687"/>
        <pc:sldMkLst>
          <pc:docMk/>
          <pc:sldMk cId="218055593" sldId="323"/>
        </pc:sldMkLst>
      </pc:sldChg>
      <pc:sldChg chg="add">
        <pc:chgData name="Indu Sekhar Dantu" userId="4218edbc7ffe59d5" providerId="LiveId" clId="{B069DCC4-9580-4DE7-8CD2-2355D77BE23E}" dt="2021-06-26T00:20:50.471" v="1688"/>
        <pc:sldMkLst>
          <pc:docMk/>
          <pc:sldMk cId="2490891367" sldId="324"/>
        </pc:sldMkLst>
      </pc:sldChg>
      <pc:sldChg chg="add">
        <pc:chgData name="Indu Sekhar Dantu" userId="4218edbc7ffe59d5" providerId="LiveId" clId="{B069DCC4-9580-4DE7-8CD2-2355D77BE23E}" dt="2021-06-26T00:20:50.700" v="1689"/>
        <pc:sldMkLst>
          <pc:docMk/>
          <pc:sldMk cId="2015534174" sldId="325"/>
        </pc:sldMkLst>
      </pc:sldChg>
      <pc:sldChg chg="add">
        <pc:chgData name="Indu Sekhar Dantu" userId="4218edbc7ffe59d5" providerId="LiveId" clId="{B069DCC4-9580-4DE7-8CD2-2355D77BE23E}" dt="2021-06-26T00:20:50.911" v="1690"/>
        <pc:sldMkLst>
          <pc:docMk/>
          <pc:sldMk cId="2282546436" sldId="326"/>
        </pc:sldMkLst>
      </pc:sldChg>
      <pc:sldChg chg="modSp mod">
        <pc:chgData name="Indu Sekhar Dantu" userId="4218edbc7ffe59d5" providerId="LiveId" clId="{B069DCC4-9580-4DE7-8CD2-2355D77BE23E}" dt="2021-06-26T01:01:43.365" v="1758" actId="6549"/>
        <pc:sldMkLst>
          <pc:docMk/>
          <pc:sldMk cId="3662201600" sldId="327"/>
        </pc:sldMkLst>
        <pc:spChg chg="mod">
          <ac:chgData name="Indu Sekhar Dantu" userId="4218edbc7ffe59d5" providerId="LiveId" clId="{B069DCC4-9580-4DE7-8CD2-2355D77BE23E}" dt="2021-06-26T01:01:43.365" v="1758" actId="6549"/>
          <ac:spMkLst>
            <pc:docMk/>
            <pc:sldMk cId="3662201600" sldId="327"/>
            <ac:spMk id="3" creationId="{D9D112C0-94D8-4EB3-830E-FBA2AAFD86F5}"/>
          </ac:spMkLst>
        </pc:spChg>
      </pc:sldChg>
      <pc:sldChg chg="modSp mod">
        <pc:chgData name="Indu Sekhar Dantu" userId="4218edbc7ffe59d5" providerId="LiveId" clId="{B069DCC4-9580-4DE7-8CD2-2355D77BE23E}" dt="2021-06-26T01:08:49.875" v="1818" actId="27636"/>
        <pc:sldMkLst>
          <pc:docMk/>
          <pc:sldMk cId="4220466084" sldId="328"/>
        </pc:sldMkLst>
        <pc:spChg chg="mod">
          <ac:chgData name="Indu Sekhar Dantu" userId="4218edbc7ffe59d5" providerId="LiveId" clId="{B069DCC4-9580-4DE7-8CD2-2355D77BE23E}" dt="2021-06-26T01:08:49.875" v="1818" actId="27636"/>
          <ac:spMkLst>
            <pc:docMk/>
            <pc:sldMk cId="4220466084" sldId="328"/>
            <ac:spMk id="3" creationId="{D9D112C0-94D8-4EB3-830E-FBA2AAFD86F5}"/>
          </ac:spMkLst>
        </pc:spChg>
      </pc:sldChg>
      <pc:sldChg chg="add">
        <pc:chgData name="Indu Sekhar Dantu" userId="4218edbc7ffe59d5" providerId="LiveId" clId="{B069DCC4-9580-4DE7-8CD2-2355D77BE23E}" dt="2021-06-26T01:07:40.973" v="1803"/>
        <pc:sldMkLst>
          <pc:docMk/>
          <pc:sldMk cId="3574048325" sldId="330"/>
        </pc:sldMkLst>
      </pc:sldChg>
      <pc:sldChg chg="add">
        <pc:chgData name="Indu Sekhar Dantu" userId="4218edbc7ffe59d5" providerId="LiveId" clId="{B069DCC4-9580-4DE7-8CD2-2355D77BE23E}" dt="2021-06-26T01:07:41.230" v="1804"/>
        <pc:sldMkLst>
          <pc:docMk/>
          <pc:sldMk cId="4175535972" sldId="331"/>
        </pc:sldMkLst>
      </pc:sldChg>
      <pc:sldChg chg="add">
        <pc:chgData name="Indu Sekhar Dantu" userId="4218edbc7ffe59d5" providerId="LiveId" clId="{B069DCC4-9580-4DE7-8CD2-2355D77BE23E}" dt="2021-06-26T01:07:41.472" v="1805"/>
        <pc:sldMkLst>
          <pc:docMk/>
          <pc:sldMk cId="3257483581" sldId="332"/>
        </pc:sldMkLst>
      </pc:sldChg>
      <pc:sldChg chg="add">
        <pc:chgData name="Indu Sekhar Dantu" userId="4218edbc7ffe59d5" providerId="LiveId" clId="{B069DCC4-9580-4DE7-8CD2-2355D77BE23E}" dt="2021-06-26T01:07:41.690" v="1806"/>
        <pc:sldMkLst>
          <pc:docMk/>
          <pc:sldMk cId="2179867846" sldId="333"/>
        </pc:sldMkLst>
      </pc:sldChg>
      <pc:sldChg chg="add">
        <pc:chgData name="Indu Sekhar Dantu" userId="4218edbc7ffe59d5" providerId="LiveId" clId="{B069DCC4-9580-4DE7-8CD2-2355D77BE23E}" dt="2021-06-26T01:07:41.908" v="1807"/>
        <pc:sldMkLst>
          <pc:docMk/>
          <pc:sldMk cId="864306515" sldId="334"/>
        </pc:sldMkLst>
      </pc:sldChg>
      <pc:sldChg chg="add">
        <pc:chgData name="Indu Sekhar Dantu" userId="4218edbc7ffe59d5" providerId="LiveId" clId="{B069DCC4-9580-4DE7-8CD2-2355D77BE23E}" dt="2021-06-26T01:07:42.164" v="1808"/>
        <pc:sldMkLst>
          <pc:docMk/>
          <pc:sldMk cId="3997583028" sldId="335"/>
        </pc:sldMkLst>
      </pc:sldChg>
      <pc:sldChg chg="add">
        <pc:chgData name="Indu Sekhar Dantu" userId="4218edbc7ffe59d5" providerId="LiveId" clId="{B069DCC4-9580-4DE7-8CD2-2355D77BE23E}" dt="2021-06-26T01:07:42.385" v="1809"/>
        <pc:sldMkLst>
          <pc:docMk/>
          <pc:sldMk cId="4024321289" sldId="336"/>
        </pc:sldMkLst>
      </pc:sldChg>
      <pc:sldChg chg="add">
        <pc:chgData name="Indu Sekhar Dantu" userId="4218edbc7ffe59d5" providerId="LiveId" clId="{B069DCC4-9580-4DE7-8CD2-2355D77BE23E}" dt="2021-06-26T01:07:42.639" v="1810"/>
        <pc:sldMkLst>
          <pc:docMk/>
          <pc:sldMk cId="1728069454" sldId="337"/>
        </pc:sldMkLst>
      </pc:sldChg>
      <pc:sldChg chg="add">
        <pc:chgData name="Indu Sekhar Dantu" userId="4218edbc7ffe59d5" providerId="LiveId" clId="{B069DCC4-9580-4DE7-8CD2-2355D77BE23E}" dt="2021-06-26T01:07:42.886" v="1811"/>
        <pc:sldMkLst>
          <pc:docMk/>
          <pc:sldMk cId="1735735032" sldId="338"/>
        </pc:sldMkLst>
      </pc:sldChg>
      <pc:sldChg chg="modSp mod">
        <pc:chgData name="Indu Sekhar Dantu" userId="4218edbc7ffe59d5" providerId="LiveId" clId="{B069DCC4-9580-4DE7-8CD2-2355D77BE23E}" dt="2021-06-26T01:22:41.595" v="2024" actId="20577"/>
        <pc:sldMkLst>
          <pc:docMk/>
          <pc:sldMk cId="2508731708" sldId="339"/>
        </pc:sldMkLst>
        <pc:spChg chg="mod">
          <ac:chgData name="Indu Sekhar Dantu" userId="4218edbc7ffe59d5" providerId="LiveId" clId="{B069DCC4-9580-4DE7-8CD2-2355D77BE23E}" dt="2021-06-26T01:22:41.595" v="2024" actId="20577"/>
          <ac:spMkLst>
            <pc:docMk/>
            <pc:sldMk cId="2508731708" sldId="339"/>
            <ac:spMk id="3" creationId="{D9D112C0-94D8-4EB3-830E-FBA2AAFD86F5}"/>
          </ac:spMkLst>
        </pc:spChg>
      </pc:sldChg>
      <pc:sldChg chg="modSp mod">
        <pc:chgData name="Indu Sekhar Dantu" userId="4218edbc7ffe59d5" providerId="LiveId" clId="{B069DCC4-9580-4DE7-8CD2-2355D77BE23E}" dt="2021-06-26T01:17:56.994" v="1899" actId="20577"/>
        <pc:sldMkLst>
          <pc:docMk/>
          <pc:sldMk cId="2181303224" sldId="340"/>
        </pc:sldMkLst>
        <pc:spChg chg="mod">
          <ac:chgData name="Indu Sekhar Dantu" userId="4218edbc7ffe59d5" providerId="LiveId" clId="{B069DCC4-9580-4DE7-8CD2-2355D77BE23E}" dt="2021-06-26T01:17:56.994" v="1899" actId="20577"/>
          <ac:spMkLst>
            <pc:docMk/>
            <pc:sldMk cId="2181303224" sldId="340"/>
            <ac:spMk id="3" creationId="{D9D112C0-94D8-4EB3-830E-FBA2AAFD86F5}"/>
          </ac:spMkLst>
        </pc:spChg>
      </pc:sldChg>
      <pc:sldChg chg="modSp add mod">
        <pc:chgData name="Indu Sekhar Dantu" userId="4218edbc7ffe59d5" providerId="LiveId" clId="{B069DCC4-9580-4DE7-8CD2-2355D77BE23E}" dt="2021-06-26T01:25:22.079" v="2076" actId="20577"/>
        <pc:sldMkLst>
          <pc:docMk/>
          <pc:sldMk cId="2081480948" sldId="341"/>
        </pc:sldMkLst>
        <pc:spChg chg="mod">
          <ac:chgData name="Indu Sekhar Dantu" userId="4218edbc7ffe59d5" providerId="LiveId" clId="{B069DCC4-9580-4DE7-8CD2-2355D77BE23E}" dt="2021-06-26T01:25:22.079" v="2076" actId="20577"/>
          <ac:spMkLst>
            <pc:docMk/>
            <pc:sldMk cId="2081480948" sldId="341"/>
            <ac:spMk id="3" creationId="{D9D112C0-94D8-4EB3-830E-FBA2AAFD86F5}"/>
          </ac:spMkLst>
        </pc:spChg>
      </pc:sldChg>
      <pc:sldChg chg="modSp add mod">
        <pc:chgData name="Indu Sekhar Dantu" userId="4218edbc7ffe59d5" providerId="LiveId" clId="{B069DCC4-9580-4DE7-8CD2-2355D77BE23E}" dt="2021-06-26T01:26:44.808" v="2087" actId="6549"/>
        <pc:sldMkLst>
          <pc:docMk/>
          <pc:sldMk cId="397138408" sldId="342"/>
        </pc:sldMkLst>
        <pc:spChg chg="mod">
          <ac:chgData name="Indu Sekhar Dantu" userId="4218edbc7ffe59d5" providerId="LiveId" clId="{B069DCC4-9580-4DE7-8CD2-2355D77BE23E}" dt="2021-06-26T01:26:44.808" v="2087" actId="6549"/>
          <ac:spMkLst>
            <pc:docMk/>
            <pc:sldMk cId="397138408" sldId="342"/>
            <ac:spMk id="3" creationId="{D9D112C0-94D8-4EB3-830E-FBA2AAFD86F5}"/>
          </ac:spMkLst>
        </pc:spChg>
      </pc:sldChg>
      <pc:sldChg chg="add">
        <pc:chgData name="Indu Sekhar Dantu" userId="4218edbc7ffe59d5" providerId="LiveId" clId="{B069DCC4-9580-4DE7-8CD2-2355D77BE23E}" dt="2021-06-26T01:14:52.562" v="1878"/>
        <pc:sldMkLst>
          <pc:docMk/>
          <pc:sldMk cId="3537388708" sldId="343"/>
        </pc:sldMkLst>
      </pc:sldChg>
      <pc:sldChg chg="add">
        <pc:chgData name="Indu Sekhar Dantu" userId="4218edbc7ffe59d5" providerId="LiveId" clId="{B069DCC4-9580-4DE7-8CD2-2355D77BE23E}" dt="2021-06-26T01:14:52.810" v="1879"/>
        <pc:sldMkLst>
          <pc:docMk/>
          <pc:sldMk cId="1421539589" sldId="344"/>
        </pc:sldMkLst>
      </pc:sldChg>
      <pc:sldChg chg="add">
        <pc:chgData name="Indu Sekhar Dantu" userId="4218edbc7ffe59d5" providerId="LiveId" clId="{B069DCC4-9580-4DE7-8CD2-2355D77BE23E}" dt="2021-06-26T01:14:53.035" v="1880"/>
        <pc:sldMkLst>
          <pc:docMk/>
          <pc:sldMk cId="2353974985" sldId="345"/>
        </pc:sldMkLst>
      </pc:sldChg>
      <pc:sldChg chg="add">
        <pc:chgData name="Indu Sekhar Dantu" userId="4218edbc7ffe59d5" providerId="LiveId" clId="{B069DCC4-9580-4DE7-8CD2-2355D77BE23E}" dt="2021-06-26T01:14:53.259" v="1881"/>
        <pc:sldMkLst>
          <pc:docMk/>
          <pc:sldMk cId="331212918" sldId="346"/>
        </pc:sldMkLst>
      </pc:sldChg>
      <pc:sldChg chg="add">
        <pc:chgData name="Indu Sekhar Dantu" userId="4218edbc7ffe59d5" providerId="LiveId" clId="{B069DCC4-9580-4DE7-8CD2-2355D77BE23E}" dt="2021-06-26T01:14:53.498" v="1882"/>
        <pc:sldMkLst>
          <pc:docMk/>
          <pc:sldMk cId="4079861257" sldId="347"/>
        </pc:sldMkLst>
      </pc:sldChg>
      <pc:sldChg chg="add">
        <pc:chgData name="Indu Sekhar Dantu" userId="4218edbc7ffe59d5" providerId="LiveId" clId="{B069DCC4-9580-4DE7-8CD2-2355D77BE23E}" dt="2021-06-26T01:14:53.729" v="1883"/>
        <pc:sldMkLst>
          <pc:docMk/>
          <pc:sldMk cId="2825864451" sldId="348"/>
        </pc:sldMkLst>
      </pc:sldChg>
      <pc:sldChg chg="modSp mod">
        <pc:chgData name="Indu Sekhar Dantu" userId="4218edbc7ffe59d5" providerId="LiveId" clId="{B069DCC4-9580-4DE7-8CD2-2355D77BE23E}" dt="2021-06-26T01:19:27.036" v="1963" actId="20577"/>
        <pc:sldMkLst>
          <pc:docMk/>
          <pc:sldMk cId="141203763" sldId="349"/>
        </pc:sldMkLst>
        <pc:spChg chg="mod">
          <ac:chgData name="Indu Sekhar Dantu" userId="4218edbc7ffe59d5" providerId="LiveId" clId="{B069DCC4-9580-4DE7-8CD2-2355D77BE23E}" dt="2021-06-26T01:19:27.036" v="1963" actId="20577"/>
          <ac:spMkLst>
            <pc:docMk/>
            <pc:sldMk cId="141203763" sldId="349"/>
            <ac:spMk id="3" creationId="{D9D112C0-94D8-4EB3-830E-FBA2AAFD86F5}"/>
          </ac:spMkLst>
        </pc:spChg>
      </pc:sldChg>
    </pc:docChg>
  </pc:docChgLst>
  <pc:docChgLst>
    <pc:chgData name="Indu Sekhar Dantu" userId="4218edbc7ffe59d5" providerId="LiveId" clId="{57CD21AA-5D8E-4DD8-A845-2027ACA49308}"/>
    <pc:docChg chg="custSel addSld delSld modSld sldOrd">
      <pc:chgData name="Indu Sekhar Dantu" userId="4218edbc7ffe59d5" providerId="LiveId" clId="{57CD21AA-5D8E-4DD8-A845-2027ACA49308}" dt="2022-05-07T07:29:37.948" v="2424" actId="2711"/>
      <pc:docMkLst>
        <pc:docMk/>
      </pc:docMkLst>
      <pc:sldChg chg="modSp mod">
        <pc:chgData name="Indu Sekhar Dantu" userId="4218edbc7ffe59d5" providerId="LiveId" clId="{57CD21AA-5D8E-4DD8-A845-2027ACA49308}" dt="2022-05-07T06:17:29.607" v="1118" actId="6549"/>
        <pc:sldMkLst>
          <pc:docMk/>
          <pc:sldMk cId="858427632" sldId="256"/>
        </pc:sldMkLst>
        <pc:spChg chg="mod">
          <ac:chgData name="Indu Sekhar Dantu" userId="4218edbc7ffe59d5" providerId="LiveId" clId="{57CD21AA-5D8E-4DD8-A845-2027ACA49308}" dt="2022-05-07T06:17:29.607" v="1118" actId="6549"/>
          <ac:spMkLst>
            <pc:docMk/>
            <pc:sldMk cId="858427632" sldId="256"/>
            <ac:spMk id="3" creationId="{59236321-4702-42AA-92B2-FEE2E0EB937F}"/>
          </ac:spMkLst>
        </pc:spChg>
      </pc:sldChg>
      <pc:sldChg chg="modSp mod">
        <pc:chgData name="Indu Sekhar Dantu" userId="4218edbc7ffe59d5" providerId="LiveId" clId="{57CD21AA-5D8E-4DD8-A845-2027ACA49308}" dt="2022-05-07T06:18:58.271" v="1136" actId="20577"/>
        <pc:sldMkLst>
          <pc:docMk/>
          <pc:sldMk cId="934652017" sldId="383"/>
        </pc:sldMkLst>
        <pc:spChg chg="mod">
          <ac:chgData name="Indu Sekhar Dantu" userId="4218edbc7ffe59d5" providerId="LiveId" clId="{57CD21AA-5D8E-4DD8-A845-2027ACA49308}" dt="2022-05-07T06:17:53.456" v="1124"/>
          <ac:spMkLst>
            <pc:docMk/>
            <pc:sldMk cId="934652017" sldId="383"/>
            <ac:spMk id="2" creationId="{50BD30BA-5E5C-4607-BA76-D042EE617EE0}"/>
          </ac:spMkLst>
        </pc:spChg>
        <pc:spChg chg="mod">
          <ac:chgData name="Indu Sekhar Dantu" userId="4218edbc7ffe59d5" providerId="LiveId" clId="{57CD21AA-5D8E-4DD8-A845-2027ACA49308}" dt="2022-05-07T06:18:58.271" v="1136" actId="20577"/>
          <ac:spMkLst>
            <pc:docMk/>
            <pc:sldMk cId="934652017" sldId="383"/>
            <ac:spMk id="3" creationId="{D9D112C0-94D8-4EB3-830E-FBA2AAFD86F5}"/>
          </ac:spMkLst>
        </pc:spChg>
      </pc:sldChg>
      <pc:sldChg chg="del">
        <pc:chgData name="Indu Sekhar Dantu" userId="4218edbc7ffe59d5" providerId="LiveId" clId="{57CD21AA-5D8E-4DD8-A845-2027ACA49308}" dt="2022-05-06T10:24:14.953" v="120" actId="47"/>
        <pc:sldMkLst>
          <pc:docMk/>
          <pc:sldMk cId="1234019376" sldId="384"/>
        </pc:sldMkLst>
      </pc:sldChg>
      <pc:sldChg chg="del">
        <pc:chgData name="Indu Sekhar Dantu" userId="4218edbc7ffe59d5" providerId="LiveId" clId="{57CD21AA-5D8E-4DD8-A845-2027ACA49308}" dt="2022-05-06T10:24:15.169" v="121" actId="47"/>
        <pc:sldMkLst>
          <pc:docMk/>
          <pc:sldMk cId="6305624" sldId="385"/>
        </pc:sldMkLst>
      </pc:sldChg>
      <pc:sldChg chg="del">
        <pc:chgData name="Indu Sekhar Dantu" userId="4218edbc7ffe59d5" providerId="LiveId" clId="{57CD21AA-5D8E-4DD8-A845-2027ACA49308}" dt="2022-05-06T10:24:15.375" v="122" actId="47"/>
        <pc:sldMkLst>
          <pc:docMk/>
          <pc:sldMk cId="226819207" sldId="386"/>
        </pc:sldMkLst>
      </pc:sldChg>
      <pc:sldChg chg="del">
        <pc:chgData name="Indu Sekhar Dantu" userId="4218edbc7ffe59d5" providerId="LiveId" clId="{57CD21AA-5D8E-4DD8-A845-2027ACA49308}" dt="2022-05-06T10:24:15.578" v="123" actId="47"/>
        <pc:sldMkLst>
          <pc:docMk/>
          <pc:sldMk cId="2364191976" sldId="387"/>
        </pc:sldMkLst>
      </pc:sldChg>
      <pc:sldChg chg="del">
        <pc:chgData name="Indu Sekhar Dantu" userId="4218edbc7ffe59d5" providerId="LiveId" clId="{57CD21AA-5D8E-4DD8-A845-2027ACA49308}" dt="2022-05-06T10:24:15.794" v="124" actId="47"/>
        <pc:sldMkLst>
          <pc:docMk/>
          <pc:sldMk cId="33700351" sldId="388"/>
        </pc:sldMkLst>
      </pc:sldChg>
      <pc:sldChg chg="del">
        <pc:chgData name="Indu Sekhar Dantu" userId="4218edbc7ffe59d5" providerId="LiveId" clId="{57CD21AA-5D8E-4DD8-A845-2027ACA49308}" dt="2022-05-06T10:24:16.011" v="125" actId="47"/>
        <pc:sldMkLst>
          <pc:docMk/>
          <pc:sldMk cId="2505912295" sldId="389"/>
        </pc:sldMkLst>
      </pc:sldChg>
      <pc:sldChg chg="del">
        <pc:chgData name="Indu Sekhar Dantu" userId="4218edbc7ffe59d5" providerId="LiveId" clId="{57CD21AA-5D8E-4DD8-A845-2027ACA49308}" dt="2022-05-06T10:24:16.213" v="126" actId="47"/>
        <pc:sldMkLst>
          <pc:docMk/>
          <pc:sldMk cId="1811693517" sldId="390"/>
        </pc:sldMkLst>
      </pc:sldChg>
      <pc:sldChg chg="del">
        <pc:chgData name="Indu Sekhar Dantu" userId="4218edbc7ffe59d5" providerId="LiveId" clId="{57CD21AA-5D8E-4DD8-A845-2027ACA49308}" dt="2022-05-06T10:24:16.429" v="127" actId="47"/>
        <pc:sldMkLst>
          <pc:docMk/>
          <pc:sldMk cId="1084349526" sldId="391"/>
        </pc:sldMkLst>
      </pc:sldChg>
      <pc:sldChg chg="del">
        <pc:chgData name="Indu Sekhar Dantu" userId="4218edbc7ffe59d5" providerId="LiveId" clId="{57CD21AA-5D8E-4DD8-A845-2027ACA49308}" dt="2022-05-06T10:24:16.662" v="128" actId="47"/>
        <pc:sldMkLst>
          <pc:docMk/>
          <pc:sldMk cId="3953967891" sldId="392"/>
        </pc:sldMkLst>
      </pc:sldChg>
      <pc:sldChg chg="del">
        <pc:chgData name="Indu Sekhar Dantu" userId="4218edbc7ffe59d5" providerId="LiveId" clId="{57CD21AA-5D8E-4DD8-A845-2027ACA49308}" dt="2022-05-06T10:24:16.861" v="129" actId="47"/>
        <pc:sldMkLst>
          <pc:docMk/>
          <pc:sldMk cId="1955505355" sldId="393"/>
        </pc:sldMkLst>
      </pc:sldChg>
      <pc:sldChg chg="del">
        <pc:chgData name="Indu Sekhar Dantu" userId="4218edbc7ffe59d5" providerId="LiveId" clId="{57CD21AA-5D8E-4DD8-A845-2027ACA49308}" dt="2022-05-06T10:24:17.091" v="130" actId="47"/>
        <pc:sldMkLst>
          <pc:docMk/>
          <pc:sldMk cId="402700719" sldId="394"/>
        </pc:sldMkLst>
      </pc:sldChg>
      <pc:sldChg chg="addSp delSp modSp mod">
        <pc:chgData name="Indu Sekhar Dantu" userId="4218edbc7ffe59d5" providerId="LiveId" clId="{57CD21AA-5D8E-4DD8-A845-2027ACA49308}" dt="2022-05-07T06:17:40.834" v="1123" actId="20577"/>
        <pc:sldMkLst>
          <pc:docMk/>
          <pc:sldMk cId="1468756417" sldId="395"/>
        </pc:sldMkLst>
        <pc:spChg chg="mod">
          <ac:chgData name="Indu Sekhar Dantu" userId="4218edbc7ffe59d5" providerId="LiveId" clId="{57CD21AA-5D8E-4DD8-A845-2027ACA49308}" dt="2022-05-07T06:17:40.834" v="1123" actId="20577"/>
          <ac:spMkLst>
            <pc:docMk/>
            <pc:sldMk cId="1468756417" sldId="395"/>
            <ac:spMk id="2" creationId="{50BD30BA-5E5C-4607-BA76-D042EE617EE0}"/>
          </ac:spMkLst>
        </pc:spChg>
        <pc:spChg chg="mod">
          <ac:chgData name="Indu Sekhar Dantu" userId="4218edbc7ffe59d5" providerId="LiveId" clId="{57CD21AA-5D8E-4DD8-A845-2027ACA49308}" dt="2022-05-06T10:23:38.260" v="109" actId="207"/>
          <ac:spMkLst>
            <pc:docMk/>
            <pc:sldMk cId="1468756417" sldId="395"/>
            <ac:spMk id="4" creationId="{25930A1F-BC62-4869-F7C8-C5A528E047C3}"/>
          </ac:spMkLst>
        </pc:spChg>
        <pc:picChg chg="add mod">
          <ac:chgData name="Indu Sekhar Dantu" userId="4218edbc7ffe59d5" providerId="LiveId" clId="{57CD21AA-5D8E-4DD8-A845-2027ACA49308}" dt="2022-05-07T01:23:25.077" v="325" actId="14100"/>
          <ac:picMkLst>
            <pc:docMk/>
            <pc:sldMk cId="1468756417" sldId="395"/>
            <ac:picMk id="3" creationId="{7FAECB00-A722-756C-A244-218EBAE22260}"/>
          </ac:picMkLst>
        </pc:picChg>
        <pc:picChg chg="add del mod">
          <ac:chgData name="Indu Sekhar Dantu" userId="4218edbc7ffe59d5" providerId="LiveId" clId="{57CD21AA-5D8E-4DD8-A845-2027ACA49308}" dt="2022-05-07T01:23:11.952" v="301" actId="478"/>
          <ac:picMkLst>
            <pc:docMk/>
            <pc:sldMk cId="1468756417" sldId="395"/>
            <ac:picMk id="1026" creationId="{FCC1EE38-9CE9-3D31-0854-328AD5C08FD6}"/>
          </ac:picMkLst>
        </pc:picChg>
        <pc:picChg chg="del mod">
          <ac:chgData name="Indu Sekhar Dantu" userId="4218edbc7ffe59d5" providerId="LiveId" clId="{57CD21AA-5D8E-4DD8-A845-2027ACA49308}" dt="2022-05-06T10:22:26.305" v="96" actId="478"/>
          <ac:picMkLst>
            <pc:docMk/>
            <pc:sldMk cId="1468756417" sldId="395"/>
            <ac:picMk id="1028" creationId="{B1C5FD41-7049-4669-BB56-D3232C3F7714}"/>
          </ac:picMkLst>
        </pc:picChg>
      </pc:sldChg>
      <pc:sldChg chg="del">
        <pc:chgData name="Indu Sekhar Dantu" userId="4218edbc7ffe59d5" providerId="LiveId" clId="{57CD21AA-5D8E-4DD8-A845-2027ACA49308}" dt="2022-05-06T10:24:17.292" v="131" actId="47"/>
        <pc:sldMkLst>
          <pc:docMk/>
          <pc:sldMk cId="850402407" sldId="396"/>
        </pc:sldMkLst>
      </pc:sldChg>
      <pc:sldChg chg="modSp add mod">
        <pc:chgData name="Indu Sekhar Dantu" userId="4218edbc7ffe59d5" providerId="LiveId" clId="{57CD21AA-5D8E-4DD8-A845-2027ACA49308}" dt="2022-05-07T06:19:51.501" v="1140" actId="113"/>
        <pc:sldMkLst>
          <pc:docMk/>
          <pc:sldMk cId="3902389143" sldId="396"/>
        </pc:sldMkLst>
        <pc:spChg chg="mod">
          <ac:chgData name="Indu Sekhar Dantu" userId="4218edbc7ffe59d5" providerId="LiveId" clId="{57CD21AA-5D8E-4DD8-A845-2027ACA49308}" dt="2022-05-07T06:19:08.868" v="1137"/>
          <ac:spMkLst>
            <pc:docMk/>
            <pc:sldMk cId="3902389143" sldId="396"/>
            <ac:spMk id="2" creationId="{50BD30BA-5E5C-4607-BA76-D042EE617EE0}"/>
          </ac:spMkLst>
        </pc:spChg>
        <pc:spChg chg="mod">
          <ac:chgData name="Indu Sekhar Dantu" userId="4218edbc7ffe59d5" providerId="LiveId" clId="{57CD21AA-5D8E-4DD8-A845-2027ACA49308}" dt="2022-05-07T06:19:51.501" v="1140" actId="113"/>
          <ac:spMkLst>
            <pc:docMk/>
            <pc:sldMk cId="3902389143" sldId="396"/>
            <ac:spMk id="3" creationId="{D9D112C0-94D8-4EB3-830E-FBA2AAFD86F5}"/>
          </ac:spMkLst>
        </pc:spChg>
      </pc:sldChg>
      <pc:sldChg chg="del">
        <pc:chgData name="Indu Sekhar Dantu" userId="4218edbc7ffe59d5" providerId="LiveId" clId="{57CD21AA-5D8E-4DD8-A845-2027ACA49308}" dt="2022-05-06T10:24:17.522" v="132" actId="47"/>
        <pc:sldMkLst>
          <pc:docMk/>
          <pc:sldMk cId="371765676" sldId="397"/>
        </pc:sldMkLst>
      </pc:sldChg>
      <pc:sldChg chg="modSp add mod">
        <pc:chgData name="Indu Sekhar Dantu" userId="4218edbc7ffe59d5" providerId="LiveId" clId="{57CD21AA-5D8E-4DD8-A845-2027ACA49308}" dt="2022-05-07T06:21:20.177" v="1148" actId="20577"/>
        <pc:sldMkLst>
          <pc:docMk/>
          <pc:sldMk cId="3696071966" sldId="397"/>
        </pc:sldMkLst>
        <pc:spChg chg="mod">
          <ac:chgData name="Indu Sekhar Dantu" userId="4218edbc7ffe59d5" providerId="LiveId" clId="{57CD21AA-5D8E-4DD8-A845-2027ACA49308}" dt="2022-05-07T06:19:56.715" v="1141"/>
          <ac:spMkLst>
            <pc:docMk/>
            <pc:sldMk cId="3696071966" sldId="397"/>
            <ac:spMk id="2" creationId="{50BD30BA-5E5C-4607-BA76-D042EE617EE0}"/>
          </ac:spMkLst>
        </pc:spChg>
        <pc:spChg chg="mod">
          <ac:chgData name="Indu Sekhar Dantu" userId="4218edbc7ffe59d5" providerId="LiveId" clId="{57CD21AA-5D8E-4DD8-A845-2027ACA49308}" dt="2022-05-07T06:21:20.177" v="1148" actId="20577"/>
          <ac:spMkLst>
            <pc:docMk/>
            <pc:sldMk cId="3696071966" sldId="397"/>
            <ac:spMk id="3" creationId="{D9D112C0-94D8-4EB3-830E-FBA2AAFD86F5}"/>
          </ac:spMkLst>
        </pc:spChg>
      </pc:sldChg>
      <pc:sldChg chg="del">
        <pc:chgData name="Indu Sekhar Dantu" userId="4218edbc7ffe59d5" providerId="LiveId" clId="{57CD21AA-5D8E-4DD8-A845-2027ACA49308}" dt="2022-05-06T10:24:17.989" v="133" actId="47"/>
        <pc:sldMkLst>
          <pc:docMk/>
          <pc:sldMk cId="959512282" sldId="398"/>
        </pc:sldMkLst>
      </pc:sldChg>
      <pc:sldChg chg="modSp add mod">
        <pc:chgData name="Indu Sekhar Dantu" userId="4218edbc7ffe59d5" providerId="LiveId" clId="{57CD21AA-5D8E-4DD8-A845-2027ACA49308}" dt="2022-05-07T06:22:26.847" v="1163" actId="20577"/>
        <pc:sldMkLst>
          <pc:docMk/>
          <pc:sldMk cId="3417191388" sldId="398"/>
        </pc:sldMkLst>
        <pc:spChg chg="mod">
          <ac:chgData name="Indu Sekhar Dantu" userId="4218edbc7ffe59d5" providerId="LiveId" clId="{57CD21AA-5D8E-4DD8-A845-2027ACA49308}" dt="2022-05-07T06:21:32.972" v="1149"/>
          <ac:spMkLst>
            <pc:docMk/>
            <pc:sldMk cId="3417191388" sldId="398"/>
            <ac:spMk id="2" creationId="{50BD30BA-5E5C-4607-BA76-D042EE617EE0}"/>
          </ac:spMkLst>
        </pc:spChg>
        <pc:spChg chg="mod">
          <ac:chgData name="Indu Sekhar Dantu" userId="4218edbc7ffe59d5" providerId="LiveId" clId="{57CD21AA-5D8E-4DD8-A845-2027ACA49308}" dt="2022-05-07T06:22:26.847" v="1163" actId="20577"/>
          <ac:spMkLst>
            <pc:docMk/>
            <pc:sldMk cId="3417191388" sldId="398"/>
            <ac:spMk id="3" creationId="{D9D112C0-94D8-4EB3-830E-FBA2AAFD86F5}"/>
          </ac:spMkLst>
        </pc:spChg>
      </pc:sldChg>
      <pc:sldChg chg="del">
        <pc:chgData name="Indu Sekhar Dantu" userId="4218edbc7ffe59d5" providerId="LiveId" clId="{57CD21AA-5D8E-4DD8-A845-2027ACA49308}" dt="2022-05-06T10:24:18.254" v="134" actId="47"/>
        <pc:sldMkLst>
          <pc:docMk/>
          <pc:sldMk cId="254367439" sldId="399"/>
        </pc:sldMkLst>
      </pc:sldChg>
      <pc:sldChg chg="modSp add mod">
        <pc:chgData name="Indu Sekhar Dantu" userId="4218edbc7ffe59d5" providerId="LiveId" clId="{57CD21AA-5D8E-4DD8-A845-2027ACA49308}" dt="2022-05-07T06:26:43.673" v="1208" actId="113"/>
        <pc:sldMkLst>
          <pc:docMk/>
          <pc:sldMk cId="1281385148" sldId="399"/>
        </pc:sldMkLst>
        <pc:spChg chg="mod">
          <ac:chgData name="Indu Sekhar Dantu" userId="4218edbc7ffe59d5" providerId="LiveId" clId="{57CD21AA-5D8E-4DD8-A845-2027ACA49308}" dt="2022-05-07T06:22:55.462" v="1166"/>
          <ac:spMkLst>
            <pc:docMk/>
            <pc:sldMk cId="1281385148" sldId="399"/>
            <ac:spMk id="2" creationId="{50BD30BA-5E5C-4607-BA76-D042EE617EE0}"/>
          </ac:spMkLst>
        </pc:spChg>
        <pc:spChg chg="mod">
          <ac:chgData name="Indu Sekhar Dantu" userId="4218edbc7ffe59d5" providerId="LiveId" clId="{57CD21AA-5D8E-4DD8-A845-2027ACA49308}" dt="2022-05-07T06:26:43.673" v="1208" actId="113"/>
          <ac:spMkLst>
            <pc:docMk/>
            <pc:sldMk cId="1281385148" sldId="399"/>
            <ac:spMk id="3" creationId="{D9D112C0-94D8-4EB3-830E-FBA2AAFD86F5}"/>
          </ac:spMkLst>
        </pc:spChg>
      </pc:sldChg>
      <pc:sldChg chg="del">
        <pc:chgData name="Indu Sekhar Dantu" userId="4218edbc7ffe59d5" providerId="LiveId" clId="{57CD21AA-5D8E-4DD8-A845-2027ACA49308}" dt="2022-05-06T10:24:18.473" v="135" actId="47"/>
        <pc:sldMkLst>
          <pc:docMk/>
          <pc:sldMk cId="2824307121" sldId="400"/>
        </pc:sldMkLst>
      </pc:sldChg>
      <pc:sldChg chg="modSp add mod">
        <pc:chgData name="Indu Sekhar Dantu" userId="4218edbc7ffe59d5" providerId="LiveId" clId="{57CD21AA-5D8E-4DD8-A845-2027ACA49308}" dt="2022-05-07T06:27:50.429" v="1218" actId="113"/>
        <pc:sldMkLst>
          <pc:docMk/>
          <pc:sldMk cId="3265348431" sldId="400"/>
        </pc:sldMkLst>
        <pc:spChg chg="mod">
          <ac:chgData name="Indu Sekhar Dantu" userId="4218edbc7ffe59d5" providerId="LiveId" clId="{57CD21AA-5D8E-4DD8-A845-2027ACA49308}" dt="2022-05-07T06:22:59.523" v="1167"/>
          <ac:spMkLst>
            <pc:docMk/>
            <pc:sldMk cId="3265348431" sldId="400"/>
            <ac:spMk id="2" creationId="{50BD30BA-5E5C-4607-BA76-D042EE617EE0}"/>
          </ac:spMkLst>
        </pc:spChg>
        <pc:spChg chg="mod">
          <ac:chgData name="Indu Sekhar Dantu" userId="4218edbc7ffe59d5" providerId="LiveId" clId="{57CD21AA-5D8E-4DD8-A845-2027ACA49308}" dt="2022-05-07T06:27:50.429" v="1218" actId="113"/>
          <ac:spMkLst>
            <pc:docMk/>
            <pc:sldMk cId="3265348431" sldId="400"/>
            <ac:spMk id="3" creationId="{D9D112C0-94D8-4EB3-830E-FBA2AAFD86F5}"/>
          </ac:spMkLst>
        </pc:spChg>
      </pc:sldChg>
      <pc:sldChg chg="del">
        <pc:chgData name="Indu Sekhar Dantu" userId="4218edbc7ffe59d5" providerId="LiveId" clId="{57CD21AA-5D8E-4DD8-A845-2027ACA49308}" dt="2022-05-06T10:24:18.711" v="136" actId="47"/>
        <pc:sldMkLst>
          <pc:docMk/>
          <pc:sldMk cId="1893895100" sldId="401"/>
        </pc:sldMkLst>
      </pc:sldChg>
      <pc:sldChg chg="modSp add del mod">
        <pc:chgData name="Indu Sekhar Dantu" userId="4218edbc7ffe59d5" providerId="LiveId" clId="{57CD21AA-5D8E-4DD8-A845-2027ACA49308}" dt="2022-05-07T06:28:15.925" v="1219" actId="47"/>
        <pc:sldMkLst>
          <pc:docMk/>
          <pc:sldMk cId="3296186169" sldId="401"/>
        </pc:sldMkLst>
        <pc:spChg chg="mod">
          <ac:chgData name="Indu Sekhar Dantu" userId="4218edbc7ffe59d5" providerId="LiveId" clId="{57CD21AA-5D8E-4DD8-A845-2027ACA49308}" dt="2022-05-07T06:23:03.372" v="1168"/>
          <ac:spMkLst>
            <pc:docMk/>
            <pc:sldMk cId="3296186169" sldId="401"/>
            <ac:spMk id="2" creationId="{50BD30BA-5E5C-4607-BA76-D042EE617EE0}"/>
          </ac:spMkLst>
        </pc:spChg>
        <pc:spChg chg="mod">
          <ac:chgData name="Indu Sekhar Dantu" userId="4218edbc7ffe59d5" providerId="LiveId" clId="{57CD21AA-5D8E-4DD8-A845-2027ACA49308}" dt="2022-05-07T01:25:25.566" v="459" actId="20577"/>
          <ac:spMkLst>
            <pc:docMk/>
            <pc:sldMk cId="3296186169" sldId="401"/>
            <ac:spMk id="3" creationId="{D9D112C0-94D8-4EB3-830E-FBA2AAFD86F5}"/>
          </ac:spMkLst>
        </pc:spChg>
      </pc:sldChg>
      <pc:sldChg chg="addSp modSp add mod">
        <pc:chgData name="Indu Sekhar Dantu" userId="4218edbc7ffe59d5" providerId="LiveId" clId="{57CD21AA-5D8E-4DD8-A845-2027ACA49308}" dt="2022-05-07T06:29:00.076" v="1224" actId="113"/>
        <pc:sldMkLst>
          <pc:docMk/>
          <pc:sldMk cId="334586272" sldId="402"/>
        </pc:sldMkLst>
        <pc:spChg chg="mod">
          <ac:chgData name="Indu Sekhar Dantu" userId="4218edbc7ffe59d5" providerId="LiveId" clId="{57CD21AA-5D8E-4DD8-A845-2027ACA49308}" dt="2022-05-07T06:23:07.488" v="1169"/>
          <ac:spMkLst>
            <pc:docMk/>
            <pc:sldMk cId="334586272" sldId="402"/>
            <ac:spMk id="2" creationId="{50BD30BA-5E5C-4607-BA76-D042EE617EE0}"/>
          </ac:spMkLst>
        </pc:spChg>
        <pc:spChg chg="mod">
          <ac:chgData name="Indu Sekhar Dantu" userId="4218edbc7ffe59d5" providerId="LiveId" clId="{57CD21AA-5D8E-4DD8-A845-2027ACA49308}" dt="2022-05-07T01:29:21.481" v="638" actId="1035"/>
          <ac:spMkLst>
            <pc:docMk/>
            <pc:sldMk cId="334586272" sldId="402"/>
            <ac:spMk id="3" creationId="{D9D112C0-94D8-4EB3-830E-FBA2AAFD86F5}"/>
          </ac:spMkLst>
        </pc:spChg>
        <pc:graphicFrameChg chg="add mod modGraphic">
          <ac:chgData name="Indu Sekhar Dantu" userId="4218edbc7ffe59d5" providerId="LiveId" clId="{57CD21AA-5D8E-4DD8-A845-2027ACA49308}" dt="2022-05-07T06:29:00.076" v="1224" actId="113"/>
          <ac:graphicFrameMkLst>
            <pc:docMk/>
            <pc:sldMk cId="334586272" sldId="402"/>
            <ac:graphicFrameMk id="4" creationId="{036E7EF6-39D6-BB35-B18D-A5BDEDC1ECC3}"/>
          </ac:graphicFrameMkLst>
        </pc:graphicFrameChg>
        <pc:picChg chg="add mod">
          <ac:chgData name="Indu Sekhar Dantu" userId="4218edbc7ffe59d5" providerId="LiveId" clId="{57CD21AA-5D8E-4DD8-A845-2027ACA49308}" dt="2022-05-07T01:29:38.597" v="677" actId="14100"/>
          <ac:picMkLst>
            <pc:docMk/>
            <pc:sldMk cId="334586272" sldId="402"/>
            <ac:picMk id="7" creationId="{1FE92E2F-008B-84B3-2C76-73488E93CCF7}"/>
          </ac:picMkLst>
        </pc:picChg>
      </pc:sldChg>
      <pc:sldChg chg="del">
        <pc:chgData name="Indu Sekhar Dantu" userId="4218edbc7ffe59d5" providerId="LiveId" clId="{57CD21AA-5D8E-4DD8-A845-2027ACA49308}" dt="2022-05-06T10:24:18.953" v="137" actId="47"/>
        <pc:sldMkLst>
          <pc:docMk/>
          <pc:sldMk cId="1417295750" sldId="402"/>
        </pc:sldMkLst>
      </pc:sldChg>
      <pc:sldChg chg="modSp add mod">
        <pc:chgData name="Indu Sekhar Dantu" userId="4218edbc7ffe59d5" providerId="LiveId" clId="{57CD21AA-5D8E-4DD8-A845-2027ACA49308}" dt="2022-05-07T06:25:42.680" v="1202" actId="6549"/>
        <pc:sldMkLst>
          <pc:docMk/>
          <pc:sldMk cId="1066188953" sldId="403"/>
        </pc:sldMkLst>
        <pc:spChg chg="mod">
          <ac:chgData name="Indu Sekhar Dantu" userId="4218edbc7ffe59d5" providerId="LiveId" clId="{57CD21AA-5D8E-4DD8-A845-2027ACA49308}" dt="2022-05-07T06:23:11.233" v="1170"/>
          <ac:spMkLst>
            <pc:docMk/>
            <pc:sldMk cId="1066188953" sldId="403"/>
            <ac:spMk id="2" creationId="{50BD30BA-5E5C-4607-BA76-D042EE617EE0}"/>
          </ac:spMkLst>
        </pc:spChg>
        <pc:spChg chg="mod">
          <ac:chgData name="Indu Sekhar Dantu" userId="4218edbc7ffe59d5" providerId="LiveId" clId="{57CD21AA-5D8E-4DD8-A845-2027ACA49308}" dt="2022-05-07T06:25:42.680" v="1202" actId="6549"/>
          <ac:spMkLst>
            <pc:docMk/>
            <pc:sldMk cId="1066188953" sldId="403"/>
            <ac:spMk id="3" creationId="{D9D112C0-94D8-4EB3-830E-FBA2AAFD86F5}"/>
          </ac:spMkLst>
        </pc:spChg>
      </pc:sldChg>
      <pc:sldChg chg="del">
        <pc:chgData name="Indu Sekhar Dantu" userId="4218edbc7ffe59d5" providerId="LiveId" clId="{57CD21AA-5D8E-4DD8-A845-2027ACA49308}" dt="2022-05-06T10:24:19.193" v="138" actId="47"/>
        <pc:sldMkLst>
          <pc:docMk/>
          <pc:sldMk cId="2020345793" sldId="403"/>
        </pc:sldMkLst>
      </pc:sldChg>
      <pc:sldChg chg="modSp add mod">
        <pc:chgData name="Indu Sekhar Dantu" userId="4218edbc7ffe59d5" providerId="LiveId" clId="{57CD21AA-5D8E-4DD8-A845-2027ACA49308}" dt="2022-05-07T06:23:15.110" v="1171"/>
        <pc:sldMkLst>
          <pc:docMk/>
          <pc:sldMk cId="1321555457" sldId="404"/>
        </pc:sldMkLst>
        <pc:spChg chg="mod">
          <ac:chgData name="Indu Sekhar Dantu" userId="4218edbc7ffe59d5" providerId="LiveId" clId="{57CD21AA-5D8E-4DD8-A845-2027ACA49308}" dt="2022-05-07T06:23:15.110" v="1171"/>
          <ac:spMkLst>
            <pc:docMk/>
            <pc:sldMk cId="1321555457" sldId="404"/>
            <ac:spMk id="2" creationId="{50BD30BA-5E5C-4607-BA76-D042EE617EE0}"/>
          </ac:spMkLst>
        </pc:spChg>
        <pc:spChg chg="mod">
          <ac:chgData name="Indu Sekhar Dantu" userId="4218edbc7ffe59d5" providerId="LiveId" clId="{57CD21AA-5D8E-4DD8-A845-2027ACA49308}" dt="2022-05-07T01:32:40.694" v="740" actId="12"/>
          <ac:spMkLst>
            <pc:docMk/>
            <pc:sldMk cId="1321555457" sldId="404"/>
            <ac:spMk id="3" creationId="{D9D112C0-94D8-4EB3-830E-FBA2AAFD86F5}"/>
          </ac:spMkLst>
        </pc:spChg>
      </pc:sldChg>
      <pc:sldChg chg="del">
        <pc:chgData name="Indu Sekhar Dantu" userId="4218edbc7ffe59d5" providerId="LiveId" clId="{57CD21AA-5D8E-4DD8-A845-2027ACA49308}" dt="2022-05-06T10:24:19.440" v="139" actId="47"/>
        <pc:sldMkLst>
          <pc:docMk/>
          <pc:sldMk cId="3858714209" sldId="404"/>
        </pc:sldMkLst>
      </pc:sldChg>
      <pc:sldChg chg="del">
        <pc:chgData name="Indu Sekhar Dantu" userId="4218edbc7ffe59d5" providerId="LiveId" clId="{57CD21AA-5D8E-4DD8-A845-2027ACA49308}" dt="2022-05-06T10:24:19.729" v="140" actId="47"/>
        <pc:sldMkLst>
          <pc:docMk/>
          <pc:sldMk cId="1065180677" sldId="405"/>
        </pc:sldMkLst>
      </pc:sldChg>
      <pc:sldChg chg="modSp add mod">
        <pc:chgData name="Indu Sekhar Dantu" userId="4218edbc7ffe59d5" providerId="LiveId" clId="{57CD21AA-5D8E-4DD8-A845-2027ACA49308}" dt="2022-05-07T06:30:43.350" v="1228" actId="113"/>
        <pc:sldMkLst>
          <pc:docMk/>
          <pc:sldMk cId="3237850001" sldId="405"/>
        </pc:sldMkLst>
        <pc:spChg chg="mod">
          <ac:chgData name="Indu Sekhar Dantu" userId="4218edbc7ffe59d5" providerId="LiveId" clId="{57CD21AA-5D8E-4DD8-A845-2027ACA49308}" dt="2022-05-07T06:23:18.916" v="1172"/>
          <ac:spMkLst>
            <pc:docMk/>
            <pc:sldMk cId="3237850001" sldId="405"/>
            <ac:spMk id="2" creationId="{50BD30BA-5E5C-4607-BA76-D042EE617EE0}"/>
          </ac:spMkLst>
        </pc:spChg>
        <pc:spChg chg="mod">
          <ac:chgData name="Indu Sekhar Dantu" userId="4218edbc7ffe59d5" providerId="LiveId" clId="{57CD21AA-5D8E-4DD8-A845-2027ACA49308}" dt="2022-05-07T06:30:43.350" v="1228" actId="113"/>
          <ac:spMkLst>
            <pc:docMk/>
            <pc:sldMk cId="3237850001" sldId="405"/>
            <ac:spMk id="3" creationId="{D9D112C0-94D8-4EB3-830E-FBA2AAFD86F5}"/>
          </ac:spMkLst>
        </pc:spChg>
      </pc:sldChg>
      <pc:sldChg chg="modSp add mod">
        <pc:chgData name="Indu Sekhar Dantu" userId="4218edbc7ffe59d5" providerId="LiveId" clId="{57CD21AA-5D8E-4DD8-A845-2027ACA49308}" dt="2022-05-07T06:32:55.748" v="1235" actId="113"/>
        <pc:sldMkLst>
          <pc:docMk/>
          <pc:sldMk cId="3180933526" sldId="406"/>
        </pc:sldMkLst>
        <pc:spChg chg="mod">
          <ac:chgData name="Indu Sekhar Dantu" userId="4218edbc7ffe59d5" providerId="LiveId" clId="{57CD21AA-5D8E-4DD8-A845-2027ACA49308}" dt="2022-05-07T06:23:27.751" v="1174"/>
          <ac:spMkLst>
            <pc:docMk/>
            <pc:sldMk cId="3180933526" sldId="406"/>
            <ac:spMk id="2" creationId="{50BD30BA-5E5C-4607-BA76-D042EE617EE0}"/>
          </ac:spMkLst>
        </pc:spChg>
        <pc:spChg chg="mod">
          <ac:chgData name="Indu Sekhar Dantu" userId="4218edbc7ffe59d5" providerId="LiveId" clId="{57CD21AA-5D8E-4DD8-A845-2027ACA49308}" dt="2022-05-07T06:32:55.748" v="1235" actId="113"/>
          <ac:spMkLst>
            <pc:docMk/>
            <pc:sldMk cId="3180933526" sldId="406"/>
            <ac:spMk id="3" creationId="{D9D112C0-94D8-4EB3-830E-FBA2AAFD86F5}"/>
          </ac:spMkLst>
        </pc:spChg>
      </pc:sldChg>
      <pc:sldChg chg="del">
        <pc:chgData name="Indu Sekhar Dantu" userId="4218edbc7ffe59d5" providerId="LiveId" clId="{57CD21AA-5D8E-4DD8-A845-2027ACA49308}" dt="2022-05-06T10:24:19.974" v="141" actId="47"/>
        <pc:sldMkLst>
          <pc:docMk/>
          <pc:sldMk cId="3199767634" sldId="406"/>
        </pc:sldMkLst>
      </pc:sldChg>
      <pc:sldChg chg="del">
        <pc:chgData name="Indu Sekhar Dantu" userId="4218edbc7ffe59d5" providerId="LiveId" clId="{57CD21AA-5D8E-4DD8-A845-2027ACA49308}" dt="2022-05-06T10:24:20.173" v="142" actId="47"/>
        <pc:sldMkLst>
          <pc:docMk/>
          <pc:sldMk cId="3103959857" sldId="407"/>
        </pc:sldMkLst>
      </pc:sldChg>
      <pc:sldChg chg="modSp add mod">
        <pc:chgData name="Indu Sekhar Dantu" userId="4218edbc7ffe59d5" providerId="LiveId" clId="{57CD21AA-5D8E-4DD8-A845-2027ACA49308}" dt="2022-05-07T06:34:13.770" v="1243" actId="113"/>
        <pc:sldMkLst>
          <pc:docMk/>
          <pc:sldMk cId="4273047168" sldId="407"/>
        </pc:sldMkLst>
        <pc:spChg chg="mod">
          <ac:chgData name="Indu Sekhar Dantu" userId="4218edbc7ffe59d5" providerId="LiveId" clId="{57CD21AA-5D8E-4DD8-A845-2027ACA49308}" dt="2022-05-07T06:23:32.712" v="1175"/>
          <ac:spMkLst>
            <pc:docMk/>
            <pc:sldMk cId="4273047168" sldId="407"/>
            <ac:spMk id="2" creationId="{50BD30BA-5E5C-4607-BA76-D042EE617EE0}"/>
          </ac:spMkLst>
        </pc:spChg>
        <pc:spChg chg="mod">
          <ac:chgData name="Indu Sekhar Dantu" userId="4218edbc7ffe59d5" providerId="LiveId" clId="{57CD21AA-5D8E-4DD8-A845-2027ACA49308}" dt="2022-05-07T06:34:13.770" v="1243" actId="113"/>
          <ac:spMkLst>
            <pc:docMk/>
            <pc:sldMk cId="4273047168" sldId="407"/>
            <ac:spMk id="3" creationId="{D9D112C0-94D8-4EB3-830E-FBA2AAFD86F5}"/>
          </ac:spMkLst>
        </pc:spChg>
      </pc:sldChg>
      <pc:sldChg chg="modSp add mod">
        <pc:chgData name="Indu Sekhar Dantu" userId="4218edbc7ffe59d5" providerId="LiveId" clId="{57CD21AA-5D8E-4DD8-A845-2027ACA49308}" dt="2022-05-07T06:35:19.296" v="1249" actId="113"/>
        <pc:sldMkLst>
          <pc:docMk/>
          <pc:sldMk cId="1497548188" sldId="408"/>
        </pc:sldMkLst>
        <pc:spChg chg="mod">
          <ac:chgData name="Indu Sekhar Dantu" userId="4218edbc7ffe59d5" providerId="LiveId" clId="{57CD21AA-5D8E-4DD8-A845-2027ACA49308}" dt="2022-05-07T06:23:36.960" v="1176"/>
          <ac:spMkLst>
            <pc:docMk/>
            <pc:sldMk cId="1497548188" sldId="408"/>
            <ac:spMk id="2" creationId="{50BD30BA-5E5C-4607-BA76-D042EE617EE0}"/>
          </ac:spMkLst>
        </pc:spChg>
        <pc:spChg chg="mod">
          <ac:chgData name="Indu Sekhar Dantu" userId="4218edbc7ffe59d5" providerId="LiveId" clId="{57CD21AA-5D8E-4DD8-A845-2027ACA49308}" dt="2022-05-07T06:35:19.296" v="1249" actId="113"/>
          <ac:spMkLst>
            <pc:docMk/>
            <pc:sldMk cId="1497548188" sldId="408"/>
            <ac:spMk id="3" creationId="{D9D112C0-94D8-4EB3-830E-FBA2AAFD86F5}"/>
          </ac:spMkLst>
        </pc:spChg>
      </pc:sldChg>
      <pc:sldChg chg="del">
        <pc:chgData name="Indu Sekhar Dantu" userId="4218edbc7ffe59d5" providerId="LiveId" clId="{57CD21AA-5D8E-4DD8-A845-2027ACA49308}" dt="2022-05-06T10:24:20.569" v="143" actId="47"/>
        <pc:sldMkLst>
          <pc:docMk/>
          <pc:sldMk cId="3086074102" sldId="408"/>
        </pc:sldMkLst>
      </pc:sldChg>
      <pc:sldChg chg="modSp add mod">
        <pc:chgData name="Indu Sekhar Dantu" userId="4218edbc7ffe59d5" providerId="LiveId" clId="{57CD21AA-5D8E-4DD8-A845-2027ACA49308}" dt="2022-05-07T06:36:15.503" v="1255" actId="20577"/>
        <pc:sldMkLst>
          <pc:docMk/>
          <pc:sldMk cId="2883242156" sldId="409"/>
        </pc:sldMkLst>
        <pc:spChg chg="mod">
          <ac:chgData name="Indu Sekhar Dantu" userId="4218edbc7ffe59d5" providerId="LiveId" clId="{57CD21AA-5D8E-4DD8-A845-2027ACA49308}" dt="2022-05-07T06:23:41.685" v="1177"/>
          <ac:spMkLst>
            <pc:docMk/>
            <pc:sldMk cId="2883242156" sldId="409"/>
            <ac:spMk id="2" creationId="{50BD30BA-5E5C-4607-BA76-D042EE617EE0}"/>
          </ac:spMkLst>
        </pc:spChg>
        <pc:spChg chg="mod">
          <ac:chgData name="Indu Sekhar Dantu" userId="4218edbc7ffe59d5" providerId="LiveId" clId="{57CD21AA-5D8E-4DD8-A845-2027ACA49308}" dt="2022-05-07T06:36:15.503" v="1255" actId="20577"/>
          <ac:spMkLst>
            <pc:docMk/>
            <pc:sldMk cId="2883242156" sldId="409"/>
            <ac:spMk id="3" creationId="{D9D112C0-94D8-4EB3-830E-FBA2AAFD86F5}"/>
          </ac:spMkLst>
        </pc:spChg>
      </pc:sldChg>
      <pc:sldChg chg="del">
        <pc:chgData name="Indu Sekhar Dantu" userId="4218edbc7ffe59d5" providerId="LiveId" clId="{57CD21AA-5D8E-4DD8-A845-2027ACA49308}" dt="2022-05-06T10:24:20.805" v="144" actId="47"/>
        <pc:sldMkLst>
          <pc:docMk/>
          <pc:sldMk cId="3738517756" sldId="409"/>
        </pc:sldMkLst>
      </pc:sldChg>
      <pc:sldChg chg="modSp add mod">
        <pc:chgData name="Indu Sekhar Dantu" userId="4218edbc7ffe59d5" providerId="LiveId" clId="{57CD21AA-5D8E-4DD8-A845-2027ACA49308}" dt="2022-05-07T06:37:21.542" v="1262" actId="113"/>
        <pc:sldMkLst>
          <pc:docMk/>
          <pc:sldMk cId="212823922" sldId="410"/>
        </pc:sldMkLst>
        <pc:spChg chg="mod">
          <ac:chgData name="Indu Sekhar Dantu" userId="4218edbc7ffe59d5" providerId="LiveId" clId="{57CD21AA-5D8E-4DD8-A845-2027ACA49308}" dt="2022-05-07T06:23:45.923" v="1178"/>
          <ac:spMkLst>
            <pc:docMk/>
            <pc:sldMk cId="212823922" sldId="410"/>
            <ac:spMk id="2" creationId="{50BD30BA-5E5C-4607-BA76-D042EE617EE0}"/>
          </ac:spMkLst>
        </pc:spChg>
        <pc:spChg chg="mod">
          <ac:chgData name="Indu Sekhar Dantu" userId="4218edbc7ffe59d5" providerId="LiveId" clId="{57CD21AA-5D8E-4DD8-A845-2027ACA49308}" dt="2022-05-07T06:37:21.542" v="1262" actId="113"/>
          <ac:spMkLst>
            <pc:docMk/>
            <pc:sldMk cId="212823922" sldId="410"/>
            <ac:spMk id="3" creationId="{D9D112C0-94D8-4EB3-830E-FBA2AAFD86F5}"/>
          </ac:spMkLst>
        </pc:spChg>
      </pc:sldChg>
      <pc:sldChg chg="del">
        <pc:chgData name="Indu Sekhar Dantu" userId="4218edbc7ffe59d5" providerId="LiveId" clId="{57CD21AA-5D8E-4DD8-A845-2027ACA49308}" dt="2022-05-06T10:24:21.080" v="145" actId="47"/>
        <pc:sldMkLst>
          <pc:docMk/>
          <pc:sldMk cId="2719010333" sldId="410"/>
        </pc:sldMkLst>
      </pc:sldChg>
      <pc:sldChg chg="del">
        <pc:chgData name="Indu Sekhar Dantu" userId="4218edbc7ffe59d5" providerId="LiveId" clId="{57CD21AA-5D8E-4DD8-A845-2027ACA49308}" dt="2022-05-06T10:24:21.438" v="146" actId="47"/>
        <pc:sldMkLst>
          <pc:docMk/>
          <pc:sldMk cId="871183197" sldId="411"/>
        </pc:sldMkLst>
      </pc:sldChg>
      <pc:sldChg chg="modSp add mod">
        <pc:chgData name="Indu Sekhar Dantu" userId="4218edbc7ffe59d5" providerId="LiveId" clId="{57CD21AA-5D8E-4DD8-A845-2027ACA49308}" dt="2022-05-07T06:39:06.608" v="1268" actId="113"/>
        <pc:sldMkLst>
          <pc:docMk/>
          <pc:sldMk cId="3164382975" sldId="411"/>
        </pc:sldMkLst>
        <pc:spChg chg="mod">
          <ac:chgData name="Indu Sekhar Dantu" userId="4218edbc7ffe59d5" providerId="LiveId" clId="{57CD21AA-5D8E-4DD8-A845-2027ACA49308}" dt="2022-05-07T06:23:49.804" v="1179"/>
          <ac:spMkLst>
            <pc:docMk/>
            <pc:sldMk cId="3164382975" sldId="411"/>
            <ac:spMk id="2" creationId="{50BD30BA-5E5C-4607-BA76-D042EE617EE0}"/>
          </ac:spMkLst>
        </pc:spChg>
        <pc:spChg chg="mod">
          <ac:chgData name="Indu Sekhar Dantu" userId="4218edbc7ffe59d5" providerId="LiveId" clId="{57CD21AA-5D8E-4DD8-A845-2027ACA49308}" dt="2022-05-07T06:39:06.608" v="1268" actId="113"/>
          <ac:spMkLst>
            <pc:docMk/>
            <pc:sldMk cId="3164382975" sldId="411"/>
            <ac:spMk id="3" creationId="{D9D112C0-94D8-4EB3-830E-FBA2AAFD86F5}"/>
          </ac:spMkLst>
        </pc:spChg>
      </pc:sldChg>
      <pc:sldChg chg="del">
        <pc:chgData name="Indu Sekhar Dantu" userId="4218edbc7ffe59d5" providerId="LiveId" clId="{57CD21AA-5D8E-4DD8-A845-2027ACA49308}" dt="2022-05-06T10:24:21.665" v="147" actId="47"/>
        <pc:sldMkLst>
          <pc:docMk/>
          <pc:sldMk cId="1864711223" sldId="412"/>
        </pc:sldMkLst>
      </pc:sldChg>
      <pc:sldChg chg="modSp add mod">
        <pc:chgData name="Indu Sekhar Dantu" userId="4218edbc7ffe59d5" providerId="LiveId" clId="{57CD21AA-5D8E-4DD8-A845-2027ACA49308}" dt="2022-05-07T06:50:37.065" v="1280" actId="12"/>
        <pc:sldMkLst>
          <pc:docMk/>
          <pc:sldMk cId="3748000641" sldId="412"/>
        </pc:sldMkLst>
        <pc:spChg chg="mod">
          <ac:chgData name="Indu Sekhar Dantu" userId="4218edbc7ffe59d5" providerId="LiveId" clId="{57CD21AA-5D8E-4DD8-A845-2027ACA49308}" dt="2022-05-07T06:23:53.711" v="1180"/>
          <ac:spMkLst>
            <pc:docMk/>
            <pc:sldMk cId="3748000641" sldId="412"/>
            <ac:spMk id="2" creationId="{50BD30BA-5E5C-4607-BA76-D042EE617EE0}"/>
          </ac:spMkLst>
        </pc:spChg>
        <pc:spChg chg="mod">
          <ac:chgData name="Indu Sekhar Dantu" userId="4218edbc7ffe59d5" providerId="LiveId" clId="{57CD21AA-5D8E-4DD8-A845-2027ACA49308}" dt="2022-05-07T06:50:37.065" v="1280" actId="12"/>
          <ac:spMkLst>
            <pc:docMk/>
            <pc:sldMk cId="3748000641" sldId="412"/>
            <ac:spMk id="3" creationId="{D9D112C0-94D8-4EB3-830E-FBA2AAFD86F5}"/>
          </ac:spMkLst>
        </pc:spChg>
      </pc:sldChg>
      <pc:sldChg chg="del">
        <pc:chgData name="Indu Sekhar Dantu" userId="4218edbc7ffe59d5" providerId="LiveId" clId="{57CD21AA-5D8E-4DD8-A845-2027ACA49308}" dt="2022-05-06T10:24:21.941" v="148" actId="47"/>
        <pc:sldMkLst>
          <pc:docMk/>
          <pc:sldMk cId="921824191" sldId="413"/>
        </pc:sldMkLst>
      </pc:sldChg>
      <pc:sldChg chg="modSp add mod">
        <pc:chgData name="Indu Sekhar Dantu" userId="4218edbc7ffe59d5" providerId="LiveId" clId="{57CD21AA-5D8E-4DD8-A845-2027ACA49308}" dt="2022-05-07T06:51:22.046" v="1286" actId="20577"/>
        <pc:sldMkLst>
          <pc:docMk/>
          <pc:sldMk cId="1195524539" sldId="413"/>
        </pc:sldMkLst>
        <pc:spChg chg="mod">
          <ac:chgData name="Indu Sekhar Dantu" userId="4218edbc7ffe59d5" providerId="LiveId" clId="{57CD21AA-5D8E-4DD8-A845-2027ACA49308}" dt="2022-05-07T06:23:57.589" v="1181"/>
          <ac:spMkLst>
            <pc:docMk/>
            <pc:sldMk cId="1195524539" sldId="413"/>
            <ac:spMk id="2" creationId="{50BD30BA-5E5C-4607-BA76-D042EE617EE0}"/>
          </ac:spMkLst>
        </pc:spChg>
        <pc:spChg chg="mod">
          <ac:chgData name="Indu Sekhar Dantu" userId="4218edbc7ffe59d5" providerId="LiveId" clId="{57CD21AA-5D8E-4DD8-A845-2027ACA49308}" dt="2022-05-07T06:51:22.046" v="1286" actId="20577"/>
          <ac:spMkLst>
            <pc:docMk/>
            <pc:sldMk cId="1195524539" sldId="413"/>
            <ac:spMk id="3" creationId="{D9D112C0-94D8-4EB3-830E-FBA2AAFD86F5}"/>
          </ac:spMkLst>
        </pc:spChg>
      </pc:sldChg>
      <pc:sldChg chg="del">
        <pc:chgData name="Indu Sekhar Dantu" userId="4218edbc7ffe59d5" providerId="LiveId" clId="{57CD21AA-5D8E-4DD8-A845-2027ACA49308}" dt="2022-05-06T10:24:22.245" v="149" actId="47"/>
        <pc:sldMkLst>
          <pc:docMk/>
          <pc:sldMk cId="2100227660" sldId="414"/>
        </pc:sldMkLst>
      </pc:sldChg>
      <pc:sldChg chg="modSp add mod">
        <pc:chgData name="Indu Sekhar Dantu" userId="4218edbc7ffe59d5" providerId="LiveId" clId="{57CD21AA-5D8E-4DD8-A845-2027ACA49308}" dt="2022-05-07T06:53:50.949" v="1374" actId="27636"/>
        <pc:sldMkLst>
          <pc:docMk/>
          <pc:sldMk cId="2291091893" sldId="414"/>
        </pc:sldMkLst>
        <pc:spChg chg="mod">
          <ac:chgData name="Indu Sekhar Dantu" userId="4218edbc7ffe59d5" providerId="LiveId" clId="{57CD21AA-5D8E-4DD8-A845-2027ACA49308}" dt="2022-05-07T06:24:01.661" v="1182"/>
          <ac:spMkLst>
            <pc:docMk/>
            <pc:sldMk cId="2291091893" sldId="414"/>
            <ac:spMk id="2" creationId="{50BD30BA-5E5C-4607-BA76-D042EE617EE0}"/>
          </ac:spMkLst>
        </pc:spChg>
        <pc:spChg chg="mod">
          <ac:chgData name="Indu Sekhar Dantu" userId="4218edbc7ffe59d5" providerId="LiveId" clId="{57CD21AA-5D8E-4DD8-A845-2027ACA49308}" dt="2022-05-07T06:53:50.949" v="1374" actId="27636"/>
          <ac:spMkLst>
            <pc:docMk/>
            <pc:sldMk cId="2291091893" sldId="414"/>
            <ac:spMk id="3" creationId="{D9D112C0-94D8-4EB3-830E-FBA2AAFD86F5}"/>
          </ac:spMkLst>
        </pc:spChg>
      </pc:sldChg>
      <pc:sldChg chg="modSp add mod">
        <pc:chgData name="Indu Sekhar Dantu" userId="4218edbc7ffe59d5" providerId="LiveId" clId="{57CD21AA-5D8E-4DD8-A845-2027ACA49308}" dt="2022-05-07T06:55:08.876" v="1426" actId="27636"/>
        <pc:sldMkLst>
          <pc:docMk/>
          <pc:sldMk cId="895102549" sldId="415"/>
        </pc:sldMkLst>
        <pc:spChg chg="mod">
          <ac:chgData name="Indu Sekhar Dantu" userId="4218edbc7ffe59d5" providerId="LiveId" clId="{57CD21AA-5D8E-4DD8-A845-2027ACA49308}" dt="2022-05-07T06:24:05.528" v="1183"/>
          <ac:spMkLst>
            <pc:docMk/>
            <pc:sldMk cId="895102549" sldId="415"/>
            <ac:spMk id="2" creationId="{50BD30BA-5E5C-4607-BA76-D042EE617EE0}"/>
          </ac:spMkLst>
        </pc:spChg>
        <pc:spChg chg="mod">
          <ac:chgData name="Indu Sekhar Dantu" userId="4218edbc7ffe59d5" providerId="LiveId" clId="{57CD21AA-5D8E-4DD8-A845-2027ACA49308}" dt="2022-05-07T06:55:08.876" v="1426" actId="27636"/>
          <ac:spMkLst>
            <pc:docMk/>
            <pc:sldMk cId="895102549" sldId="415"/>
            <ac:spMk id="3" creationId="{D9D112C0-94D8-4EB3-830E-FBA2AAFD86F5}"/>
          </ac:spMkLst>
        </pc:spChg>
      </pc:sldChg>
      <pc:sldChg chg="del">
        <pc:chgData name="Indu Sekhar Dantu" userId="4218edbc7ffe59d5" providerId="LiveId" clId="{57CD21AA-5D8E-4DD8-A845-2027ACA49308}" dt="2022-05-06T10:24:22.511" v="150" actId="47"/>
        <pc:sldMkLst>
          <pc:docMk/>
          <pc:sldMk cId="2364669500" sldId="415"/>
        </pc:sldMkLst>
      </pc:sldChg>
      <pc:sldChg chg="modSp add mod">
        <pc:chgData name="Indu Sekhar Dantu" userId="4218edbc7ffe59d5" providerId="LiveId" clId="{57CD21AA-5D8E-4DD8-A845-2027ACA49308}" dt="2022-05-07T06:55:53.123" v="1455" actId="20577"/>
        <pc:sldMkLst>
          <pc:docMk/>
          <pc:sldMk cId="2657216270" sldId="416"/>
        </pc:sldMkLst>
        <pc:spChg chg="mod">
          <ac:chgData name="Indu Sekhar Dantu" userId="4218edbc7ffe59d5" providerId="LiveId" clId="{57CD21AA-5D8E-4DD8-A845-2027ACA49308}" dt="2022-05-07T06:24:09.522" v="1184"/>
          <ac:spMkLst>
            <pc:docMk/>
            <pc:sldMk cId="2657216270" sldId="416"/>
            <ac:spMk id="2" creationId="{50BD30BA-5E5C-4607-BA76-D042EE617EE0}"/>
          </ac:spMkLst>
        </pc:spChg>
        <pc:spChg chg="mod">
          <ac:chgData name="Indu Sekhar Dantu" userId="4218edbc7ffe59d5" providerId="LiveId" clId="{57CD21AA-5D8E-4DD8-A845-2027ACA49308}" dt="2022-05-07T06:55:53.123" v="1455" actId="20577"/>
          <ac:spMkLst>
            <pc:docMk/>
            <pc:sldMk cId="2657216270" sldId="416"/>
            <ac:spMk id="3" creationId="{D9D112C0-94D8-4EB3-830E-FBA2AAFD86F5}"/>
          </ac:spMkLst>
        </pc:spChg>
      </pc:sldChg>
      <pc:sldChg chg="del">
        <pc:chgData name="Indu Sekhar Dantu" userId="4218edbc7ffe59d5" providerId="LiveId" clId="{57CD21AA-5D8E-4DD8-A845-2027ACA49308}" dt="2022-05-06T10:24:22.813" v="151" actId="47"/>
        <pc:sldMkLst>
          <pc:docMk/>
          <pc:sldMk cId="2678099753" sldId="416"/>
        </pc:sldMkLst>
      </pc:sldChg>
      <pc:sldChg chg="del">
        <pc:chgData name="Indu Sekhar Dantu" userId="4218edbc7ffe59d5" providerId="LiveId" clId="{57CD21AA-5D8E-4DD8-A845-2027ACA49308}" dt="2022-05-06T10:24:23.090" v="152" actId="47"/>
        <pc:sldMkLst>
          <pc:docMk/>
          <pc:sldMk cId="1426322577" sldId="417"/>
        </pc:sldMkLst>
      </pc:sldChg>
      <pc:sldChg chg="modSp add mod ord">
        <pc:chgData name="Indu Sekhar Dantu" userId="4218edbc7ffe59d5" providerId="LiveId" clId="{57CD21AA-5D8E-4DD8-A845-2027ACA49308}" dt="2022-05-07T06:58:13.194" v="1482" actId="113"/>
        <pc:sldMkLst>
          <pc:docMk/>
          <pc:sldMk cId="1837652223" sldId="417"/>
        </pc:sldMkLst>
        <pc:spChg chg="mod">
          <ac:chgData name="Indu Sekhar Dantu" userId="4218edbc7ffe59d5" providerId="LiveId" clId="{57CD21AA-5D8E-4DD8-A845-2027ACA49308}" dt="2022-05-07T06:24:13.576" v="1185"/>
          <ac:spMkLst>
            <pc:docMk/>
            <pc:sldMk cId="1837652223" sldId="417"/>
            <ac:spMk id="2" creationId="{50BD30BA-5E5C-4607-BA76-D042EE617EE0}"/>
          </ac:spMkLst>
        </pc:spChg>
        <pc:spChg chg="mod">
          <ac:chgData name="Indu Sekhar Dantu" userId="4218edbc7ffe59d5" providerId="LiveId" clId="{57CD21AA-5D8E-4DD8-A845-2027ACA49308}" dt="2022-05-07T06:58:13.194" v="1482" actId="113"/>
          <ac:spMkLst>
            <pc:docMk/>
            <pc:sldMk cId="1837652223" sldId="417"/>
            <ac:spMk id="3" creationId="{D9D112C0-94D8-4EB3-830E-FBA2AAFD86F5}"/>
          </ac:spMkLst>
        </pc:spChg>
      </pc:sldChg>
      <pc:sldChg chg="modSp add mod">
        <pc:chgData name="Indu Sekhar Dantu" userId="4218edbc7ffe59d5" providerId="LiveId" clId="{57CD21AA-5D8E-4DD8-A845-2027ACA49308}" dt="2022-05-07T06:58:26.434" v="1483" actId="255"/>
        <pc:sldMkLst>
          <pc:docMk/>
          <pc:sldMk cId="351164373" sldId="418"/>
        </pc:sldMkLst>
        <pc:spChg chg="mod">
          <ac:chgData name="Indu Sekhar Dantu" userId="4218edbc7ffe59d5" providerId="LiveId" clId="{57CD21AA-5D8E-4DD8-A845-2027ACA49308}" dt="2022-05-07T06:24:17.601" v="1186"/>
          <ac:spMkLst>
            <pc:docMk/>
            <pc:sldMk cId="351164373" sldId="418"/>
            <ac:spMk id="2" creationId="{50BD30BA-5E5C-4607-BA76-D042EE617EE0}"/>
          </ac:spMkLst>
        </pc:spChg>
        <pc:spChg chg="mod">
          <ac:chgData name="Indu Sekhar Dantu" userId="4218edbc7ffe59d5" providerId="LiveId" clId="{57CD21AA-5D8E-4DD8-A845-2027ACA49308}" dt="2022-05-07T06:58:26.434" v="1483" actId="255"/>
          <ac:spMkLst>
            <pc:docMk/>
            <pc:sldMk cId="351164373" sldId="418"/>
            <ac:spMk id="3" creationId="{D9D112C0-94D8-4EB3-830E-FBA2AAFD86F5}"/>
          </ac:spMkLst>
        </pc:spChg>
      </pc:sldChg>
      <pc:sldChg chg="del">
        <pc:chgData name="Indu Sekhar Dantu" userId="4218edbc7ffe59d5" providerId="LiveId" clId="{57CD21AA-5D8E-4DD8-A845-2027ACA49308}" dt="2022-05-06T10:24:23.418" v="153" actId="47"/>
        <pc:sldMkLst>
          <pc:docMk/>
          <pc:sldMk cId="1797178497" sldId="418"/>
        </pc:sldMkLst>
      </pc:sldChg>
      <pc:sldChg chg="del">
        <pc:chgData name="Indu Sekhar Dantu" userId="4218edbc7ffe59d5" providerId="LiveId" clId="{57CD21AA-5D8E-4DD8-A845-2027ACA49308}" dt="2022-05-06T10:24:23.715" v="154" actId="47"/>
        <pc:sldMkLst>
          <pc:docMk/>
          <pc:sldMk cId="3000064366" sldId="419"/>
        </pc:sldMkLst>
      </pc:sldChg>
      <pc:sldChg chg="modSp add mod">
        <pc:chgData name="Indu Sekhar Dantu" userId="4218edbc7ffe59d5" providerId="LiveId" clId="{57CD21AA-5D8E-4DD8-A845-2027ACA49308}" dt="2022-05-07T06:58:49.979" v="1499" actId="20577"/>
        <pc:sldMkLst>
          <pc:docMk/>
          <pc:sldMk cId="3318754299" sldId="419"/>
        </pc:sldMkLst>
        <pc:spChg chg="mod">
          <ac:chgData name="Indu Sekhar Dantu" userId="4218edbc7ffe59d5" providerId="LiveId" clId="{57CD21AA-5D8E-4DD8-A845-2027ACA49308}" dt="2022-05-07T06:24:21.559" v="1187"/>
          <ac:spMkLst>
            <pc:docMk/>
            <pc:sldMk cId="3318754299" sldId="419"/>
            <ac:spMk id="2" creationId="{50BD30BA-5E5C-4607-BA76-D042EE617EE0}"/>
          </ac:spMkLst>
        </pc:spChg>
        <pc:spChg chg="mod">
          <ac:chgData name="Indu Sekhar Dantu" userId="4218edbc7ffe59d5" providerId="LiveId" clId="{57CD21AA-5D8E-4DD8-A845-2027ACA49308}" dt="2022-05-07T06:58:49.979" v="1499" actId="20577"/>
          <ac:spMkLst>
            <pc:docMk/>
            <pc:sldMk cId="3318754299" sldId="419"/>
            <ac:spMk id="3" creationId="{D9D112C0-94D8-4EB3-830E-FBA2AAFD86F5}"/>
          </ac:spMkLst>
        </pc:spChg>
      </pc:sldChg>
      <pc:sldChg chg="del">
        <pc:chgData name="Indu Sekhar Dantu" userId="4218edbc7ffe59d5" providerId="LiveId" clId="{57CD21AA-5D8E-4DD8-A845-2027ACA49308}" dt="2022-05-06T10:24:24.061" v="155" actId="47"/>
        <pc:sldMkLst>
          <pc:docMk/>
          <pc:sldMk cId="2232598978" sldId="420"/>
        </pc:sldMkLst>
      </pc:sldChg>
      <pc:sldChg chg="modSp add mod">
        <pc:chgData name="Indu Sekhar Dantu" userId="4218edbc7ffe59d5" providerId="LiveId" clId="{57CD21AA-5D8E-4DD8-A845-2027ACA49308}" dt="2022-05-07T07:14:00.070" v="1767" actId="20577"/>
        <pc:sldMkLst>
          <pc:docMk/>
          <pc:sldMk cId="3528416823" sldId="420"/>
        </pc:sldMkLst>
        <pc:spChg chg="mod">
          <ac:chgData name="Indu Sekhar Dantu" userId="4218edbc7ffe59d5" providerId="LiveId" clId="{57CD21AA-5D8E-4DD8-A845-2027ACA49308}" dt="2022-05-07T06:25:11.084" v="1195"/>
          <ac:spMkLst>
            <pc:docMk/>
            <pc:sldMk cId="3528416823" sldId="420"/>
            <ac:spMk id="2" creationId="{50BD30BA-5E5C-4607-BA76-D042EE617EE0}"/>
          </ac:spMkLst>
        </pc:spChg>
        <pc:spChg chg="mod">
          <ac:chgData name="Indu Sekhar Dantu" userId="4218edbc7ffe59d5" providerId="LiveId" clId="{57CD21AA-5D8E-4DD8-A845-2027ACA49308}" dt="2022-05-07T07:14:00.070" v="1767" actId="20577"/>
          <ac:spMkLst>
            <pc:docMk/>
            <pc:sldMk cId="3528416823" sldId="420"/>
            <ac:spMk id="3" creationId="{D9D112C0-94D8-4EB3-830E-FBA2AAFD86F5}"/>
          </ac:spMkLst>
        </pc:spChg>
      </pc:sldChg>
      <pc:sldChg chg="modSp add mod">
        <pc:chgData name="Indu Sekhar Dantu" userId="4218edbc7ffe59d5" providerId="LiveId" clId="{57CD21AA-5D8E-4DD8-A845-2027ACA49308}" dt="2022-05-07T07:14:49.291" v="1772" actId="12"/>
        <pc:sldMkLst>
          <pc:docMk/>
          <pc:sldMk cId="798481756" sldId="421"/>
        </pc:sldMkLst>
        <pc:spChg chg="mod">
          <ac:chgData name="Indu Sekhar Dantu" userId="4218edbc7ffe59d5" providerId="LiveId" clId="{57CD21AA-5D8E-4DD8-A845-2027ACA49308}" dt="2022-05-07T06:25:14.729" v="1196"/>
          <ac:spMkLst>
            <pc:docMk/>
            <pc:sldMk cId="798481756" sldId="421"/>
            <ac:spMk id="2" creationId="{50BD30BA-5E5C-4607-BA76-D042EE617EE0}"/>
          </ac:spMkLst>
        </pc:spChg>
        <pc:spChg chg="mod">
          <ac:chgData name="Indu Sekhar Dantu" userId="4218edbc7ffe59d5" providerId="LiveId" clId="{57CD21AA-5D8E-4DD8-A845-2027ACA49308}" dt="2022-05-07T07:14:49.291" v="1772" actId="12"/>
          <ac:spMkLst>
            <pc:docMk/>
            <pc:sldMk cId="798481756" sldId="421"/>
            <ac:spMk id="3" creationId="{D9D112C0-94D8-4EB3-830E-FBA2AAFD86F5}"/>
          </ac:spMkLst>
        </pc:spChg>
      </pc:sldChg>
      <pc:sldChg chg="del">
        <pc:chgData name="Indu Sekhar Dantu" userId="4218edbc7ffe59d5" providerId="LiveId" clId="{57CD21AA-5D8E-4DD8-A845-2027ACA49308}" dt="2022-05-06T10:24:24.658" v="156" actId="47"/>
        <pc:sldMkLst>
          <pc:docMk/>
          <pc:sldMk cId="1486349661" sldId="421"/>
        </pc:sldMkLst>
      </pc:sldChg>
      <pc:sldChg chg="modSp add mod">
        <pc:chgData name="Indu Sekhar Dantu" userId="4218edbc7ffe59d5" providerId="LiveId" clId="{57CD21AA-5D8E-4DD8-A845-2027ACA49308}" dt="2022-05-07T07:16:16.032" v="1841" actId="20577"/>
        <pc:sldMkLst>
          <pc:docMk/>
          <pc:sldMk cId="389404729" sldId="422"/>
        </pc:sldMkLst>
        <pc:spChg chg="mod">
          <ac:chgData name="Indu Sekhar Dantu" userId="4218edbc7ffe59d5" providerId="LiveId" clId="{57CD21AA-5D8E-4DD8-A845-2027ACA49308}" dt="2022-05-07T06:25:18.502" v="1197"/>
          <ac:spMkLst>
            <pc:docMk/>
            <pc:sldMk cId="389404729" sldId="422"/>
            <ac:spMk id="2" creationId="{50BD30BA-5E5C-4607-BA76-D042EE617EE0}"/>
          </ac:spMkLst>
        </pc:spChg>
        <pc:spChg chg="mod">
          <ac:chgData name="Indu Sekhar Dantu" userId="4218edbc7ffe59d5" providerId="LiveId" clId="{57CD21AA-5D8E-4DD8-A845-2027ACA49308}" dt="2022-05-07T07:16:16.032" v="1841" actId="20577"/>
          <ac:spMkLst>
            <pc:docMk/>
            <pc:sldMk cId="389404729" sldId="422"/>
            <ac:spMk id="3" creationId="{D9D112C0-94D8-4EB3-830E-FBA2AAFD86F5}"/>
          </ac:spMkLst>
        </pc:spChg>
      </pc:sldChg>
      <pc:sldChg chg="del">
        <pc:chgData name="Indu Sekhar Dantu" userId="4218edbc7ffe59d5" providerId="LiveId" clId="{57CD21AA-5D8E-4DD8-A845-2027ACA49308}" dt="2022-05-06T10:24:24.984" v="157" actId="47"/>
        <pc:sldMkLst>
          <pc:docMk/>
          <pc:sldMk cId="4151606197" sldId="422"/>
        </pc:sldMkLst>
      </pc:sldChg>
      <pc:sldChg chg="del">
        <pc:chgData name="Indu Sekhar Dantu" userId="4218edbc7ffe59d5" providerId="LiveId" clId="{57CD21AA-5D8E-4DD8-A845-2027ACA49308}" dt="2022-05-06T10:24:25.370" v="158" actId="47"/>
        <pc:sldMkLst>
          <pc:docMk/>
          <pc:sldMk cId="689136039" sldId="423"/>
        </pc:sldMkLst>
      </pc:sldChg>
      <pc:sldChg chg="modSp add mod">
        <pc:chgData name="Indu Sekhar Dantu" userId="4218edbc7ffe59d5" providerId="LiveId" clId="{57CD21AA-5D8E-4DD8-A845-2027ACA49308}" dt="2022-05-07T06:31:11.168" v="1229" actId="113"/>
        <pc:sldMkLst>
          <pc:docMk/>
          <pc:sldMk cId="1550702670" sldId="423"/>
        </pc:sldMkLst>
        <pc:spChg chg="mod">
          <ac:chgData name="Indu Sekhar Dantu" userId="4218edbc7ffe59d5" providerId="LiveId" clId="{57CD21AA-5D8E-4DD8-A845-2027ACA49308}" dt="2022-05-07T06:23:23.544" v="1173"/>
          <ac:spMkLst>
            <pc:docMk/>
            <pc:sldMk cId="1550702670" sldId="423"/>
            <ac:spMk id="2" creationId="{50BD30BA-5E5C-4607-BA76-D042EE617EE0}"/>
          </ac:spMkLst>
        </pc:spChg>
        <pc:spChg chg="mod">
          <ac:chgData name="Indu Sekhar Dantu" userId="4218edbc7ffe59d5" providerId="LiveId" clId="{57CD21AA-5D8E-4DD8-A845-2027ACA49308}" dt="2022-05-07T06:31:11.168" v="1229" actId="113"/>
          <ac:spMkLst>
            <pc:docMk/>
            <pc:sldMk cId="1550702670" sldId="423"/>
            <ac:spMk id="3" creationId="{D9D112C0-94D8-4EB3-830E-FBA2AAFD86F5}"/>
          </ac:spMkLst>
        </pc:spChg>
      </pc:sldChg>
      <pc:sldChg chg="modSp add mod">
        <pc:chgData name="Indu Sekhar Dantu" userId="4218edbc7ffe59d5" providerId="LiveId" clId="{57CD21AA-5D8E-4DD8-A845-2027ACA49308}" dt="2022-05-07T07:00:02.610" v="1525" actId="20577"/>
        <pc:sldMkLst>
          <pc:docMk/>
          <pc:sldMk cId="460487744" sldId="424"/>
        </pc:sldMkLst>
        <pc:spChg chg="mod">
          <ac:chgData name="Indu Sekhar Dantu" userId="4218edbc7ffe59d5" providerId="LiveId" clId="{57CD21AA-5D8E-4DD8-A845-2027ACA49308}" dt="2022-05-07T06:24:26.138" v="1188"/>
          <ac:spMkLst>
            <pc:docMk/>
            <pc:sldMk cId="460487744" sldId="424"/>
            <ac:spMk id="2" creationId="{50BD30BA-5E5C-4607-BA76-D042EE617EE0}"/>
          </ac:spMkLst>
        </pc:spChg>
        <pc:spChg chg="mod">
          <ac:chgData name="Indu Sekhar Dantu" userId="4218edbc7ffe59d5" providerId="LiveId" clId="{57CD21AA-5D8E-4DD8-A845-2027ACA49308}" dt="2022-05-07T07:00:02.610" v="1525" actId="20577"/>
          <ac:spMkLst>
            <pc:docMk/>
            <pc:sldMk cId="460487744" sldId="424"/>
            <ac:spMk id="3" creationId="{D9D112C0-94D8-4EB3-830E-FBA2AAFD86F5}"/>
          </ac:spMkLst>
        </pc:spChg>
      </pc:sldChg>
      <pc:sldChg chg="del">
        <pc:chgData name="Indu Sekhar Dantu" userId="4218edbc7ffe59d5" providerId="LiveId" clId="{57CD21AA-5D8E-4DD8-A845-2027ACA49308}" dt="2022-05-06T10:24:25.866" v="159" actId="47"/>
        <pc:sldMkLst>
          <pc:docMk/>
          <pc:sldMk cId="3803661057" sldId="424"/>
        </pc:sldMkLst>
      </pc:sldChg>
      <pc:sldChg chg="modSp add mod">
        <pc:chgData name="Indu Sekhar Dantu" userId="4218edbc7ffe59d5" providerId="LiveId" clId="{57CD21AA-5D8E-4DD8-A845-2027ACA49308}" dt="2022-05-07T07:00:14.904" v="1526" actId="113"/>
        <pc:sldMkLst>
          <pc:docMk/>
          <pc:sldMk cId="2433820266" sldId="425"/>
        </pc:sldMkLst>
        <pc:spChg chg="mod">
          <ac:chgData name="Indu Sekhar Dantu" userId="4218edbc7ffe59d5" providerId="LiveId" clId="{57CD21AA-5D8E-4DD8-A845-2027ACA49308}" dt="2022-05-07T06:24:30.542" v="1189"/>
          <ac:spMkLst>
            <pc:docMk/>
            <pc:sldMk cId="2433820266" sldId="425"/>
            <ac:spMk id="2" creationId="{50BD30BA-5E5C-4607-BA76-D042EE617EE0}"/>
          </ac:spMkLst>
        </pc:spChg>
        <pc:spChg chg="mod">
          <ac:chgData name="Indu Sekhar Dantu" userId="4218edbc7ffe59d5" providerId="LiveId" clId="{57CD21AA-5D8E-4DD8-A845-2027ACA49308}" dt="2022-05-07T07:00:14.904" v="1526" actId="113"/>
          <ac:spMkLst>
            <pc:docMk/>
            <pc:sldMk cId="2433820266" sldId="425"/>
            <ac:spMk id="3" creationId="{D9D112C0-94D8-4EB3-830E-FBA2AAFD86F5}"/>
          </ac:spMkLst>
        </pc:spChg>
      </pc:sldChg>
      <pc:sldChg chg="del">
        <pc:chgData name="Indu Sekhar Dantu" userId="4218edbc7ffe59d5" providerId="LiveId" clId="{57CD21AA-5D8E-4DD8-A845-2027ACA49308}" dt="2022-05-06T10:24:26.149" v="160" actId="47"/>
        <pc:sldMkLst>
          <pc:docMk/>
          <pc:sldMk cId="3055975526" sldId="425"/>
        </pc:sldMkLst>
      </pc:sldChg>
      <pc:sldChg chg="modSp add mod">
        <pc:chgData name="Indu Sekhar Dantu" userId="4218edbc7ffe59d5" providerId="LiveId" clId="{57CD21AA-5D8E-4DD8-A845-2027ACA49308}" dt="2022-05-07T07:00:54.881" v="1534" actId="113"/>
        <pc:sldMkLst>
          <pc:docMk/>
          <pc:sldMk cId="731767545" sldId="426"/>
        </pc:sldMkLst>
        <pc:spChg chg="mod">
          <ac:chgData name="Indu Sekhar Dantu" userId="4218edbc7ffe59d5" providerId="LiveId" clId="{57CD21AA-5D8E-4DD8-A845-2027ACA49308}" dt="2022-05-07T06:24:34.818" v="1190"/>
          <ac:spMkLst>
            <pc:docMk/>
            <pc:sldMk cId="731767545" sldId="426"/>
            <ac:spMk id="2" creationId="{50BD30BA-5E5C-4607-BA76-D042EE617EE0}"/>
          </ac:spMkLst>
        </pc:spChg>
        <pc:spChg chg="mod">
          <ac:chgData name="Indu Sekhar Dantu" userId="4218edbc7ffe59d5" providerId="LiveId" clId="{57CD21AA-5D8E-4DD8-A845-2027ACA49308}" dt="2022-05-07T07:00:54.881" v="1534" actId="113"/>
          <ac:spMkLst>
            <pc:docMk/>
            <pc:sldMk cId="731767545" sldId="426"/>
            <ac:spMk id="3" creationId="{D9D112C0-94D8-4EB3-830E-FBA2AAFD86F5}"/>
          </ac:spMkLst>
        </pc:spChg>
      </pc:sldChg>
      <pc:sldChg chg="del">
        <pc:chgData name="Indu Sekhar Dantu" userId="4218edbc7ffe59d5" providerId="LiveId" clId="{57CD21AA-5D8E-4DD8-A845-2027ACA49308}" dt="2022-05-06T10:24:26.700" v="161" actId="47"/>
        <pc:sldMkLst>
          <pc:docMk/>
          <pc:sldMk cId="2297594590" sldId="426"/>
        </pc:sldMkLst>
      </pc:sldChg>
      <pc:sldChg chg="del">
        <pc:chgData name="Indu Sekhar Dantu" userId="4218edbc7ffe59d5" providerId="LiveId" clId="{57CD21AA-5D8E-4DD8-A845-2027ACA49308}" dt="2022-05-06T10:24:26.949" v="162" actId="47"/>
        <pc:sldMkLst>
          <pc:docMk/>
          <pc:sldMk cId="324306511" sldId="427"/>
        </pc:sldMkLst>
      </pc:sldChg>
      <pc:sldChg chg="modSp add mod">
        <pc:chgData name="Indu Sekhar Dantu" userId="4218edbc7ffe59d5" providerId="LiveId" clId="{57CD21AA-5D8E-4DD8-A845-2027ACA49308}" dt="2022-05-07T07:01:18.100" v="1540" actId="20577"/>
        <pc:sldMkLst>
          <pc:docMk/>
          <pc:sldMk cId="2081776165" sldId="427"/>
        </pc:sldMkLst>
        <pc:spChg chg="mod">
          <ac:chgData name="Indu Sekhar Dantu" userId="4218edbc7ffe59d5" providerId="LiveId" clId="{57CD21AA-5D8E-4DD8-A845-2027ACA49308}" dt="2022-05-07T06:24:41.117" v="1191"/>
          <ac:spMkLst>
            <pc:docMk/>
            <pc:sldMk cId="2081776165" sldId="427"/>
            <ac:spMk id="2" creationId="{50BD30BA-5E5C-4607-BA76-D042EE617EE0}"/>
          </ac:spMkLst>
        </pc:spChg>
        <pc:spChg chg="mod">
          <ac:chgData name="Indu Sekhar Dantu" userId="4218edbc7ffe59d5" providerId="LiveId" clId="{57CD21AA-5D8E-4DD8-A845-2027ACA49308}" dt="2022-05-07T07:01:18.100" v="1540" actId="20577"/>
          <ac:spMkLst>
            <pc:docMk/>
            <pc:sldMk cId="2081776165" sldId="427"/>
            <ac:spMk id="3" creationId="{D9D112C0-94D8-4EB3-830E-FBA2AAFD86F5}"/>
          </ac:spMkLst>
        </pc:spChg>
      </pc:sldChg>
      <pc:sldChg chg="del">
        <pc:chgData name="Indu Sekhar Dantu" userId="4218edbc7ffe59d5" providerId="LiveId" clId="{57CD21AA-5D8E-4DD8-A845-2027ACA49308}" dt="2022-05-06T10:24:27.375" v="163" actId="47"/>
        <pc:sldMkLst>
          <pc:docMk/>
          <pc:sldMk cId="1604443060" sldId="428"/>
        </pc:sldMkLst>
      </pc:sldChg>
      <pc:sldChg chg="modSp add mod">
        <pc:chgData name="Indu Sekhar Dantu" userId="4218edbc7ffe59d5" providerId="LiveId" clId="{57CD21AA-5D8E-4DD8-A845-2027ACA49308}" dt="2022-05-07T07:02:09.762" v="1551" actId="20577"/>
        <pc:sldMkLst>
          <pc:docMk/>
          <pc:sldMk cId="1701530165" sldId="428"/>
        </pc:sldMkLst>
        <pc:spChg chg="mod">
          <ac:chgData name="Indu Sekhar Dantu" userId="4218edbc7ffe59d5" providerId="LiveId" clId="{57CD21AA-5D8E-4DD8-A845-2027ACA49308}" dt="2022-05-07T07:02:09.762" v="1551" actId="20577"/>
          <ac:spMkLst>
            <pc:docMk/>
            <pc:sldMk cId="1701530165" sldId="428"/>
            <ac:spMk id="3" creationId="{D9D112C0-94D8-4EB3-830E-FBA2AAFD86F5}"/>
          </ac:spMkLst>
        </pc:spChg>
      </pc:sldChg>
      <pc:sldChg chg="modSp add mod">
        <pc:chgData name="Indu Sekhar Dantu" userId="4218edbc7ffe59d5" providerId="LiveId" clId="{57CD21AA-5D8E-4DD8-A845-2027ACA49308}" dt="2022-05-07T07:03:02.887" v="1558" actId="20577"/>
        <pc:sldMkLst>
          <pc:docMk/>
          <pc:sldMk cId="586694912" sldId="429"/>
        </pc:sldMkLst>
        <pc:spChg chg="mod">
          <ac:chgData name="Indu Sekhar Dantu" userId="4218edbc7ffe59d5" providerId="LiveId" clId="{57CD21AA-5D8E-4DD8-A845-2027ACA49308}" dt="2022-05-07T06:24:59.341" v="1192"/>
          <ac:spMkLst>
            <pc:docMk/>
            <pc:sldMk cId="586694912" sldId="429"/>
            <ac:spMk id="2" creationId="{50BD30BA-5E5C-4607-BA76-D042EE617EE0}"/>
          </ac:spMkLst>
        </pc:spChg>
        <pc:spChg chg="mod">
          <ac:chgData name="Indu Sekhar Dantu" userId="4218edbc7ffe59d5" providerId="LiveId" clId="{57CD21AA-5D8E-4DD8-A845-2027ACA49308}" dt="2022-05-07T07:03:02.887" v="1558" actId="20577"/>
          <ac:spMkLst>
            <pc:docMk/>
            <pc:sldMk cId="586694912" sldId="429"/>
            <ac:spMk id="3" creationId="{D9D112C0-94D8-4EB3-830E-FBA2AAFD86F5}"/>
          </ac:spMkLst>
        </pc:spChg>
      </pc:sldChg>
      <pc:sldChg chg="del">
        <pc:chgData name="Indu Sekhar Dantu" userId="4218edbc7ffe59d5" providerId="LiveId" clId="{57CD21AA-5D8E-4DD8-A845-2027ACA49308}" dt="2022-05-06T10:24:27.648" v="164" actId="47"/>
        <pc:sldMkLst>
          <pc:docMk/>
          <pc:sldMk cId="1498393980" sldId="429"/>
        </pc:sldMkLst>
      </pc:sldChg>
      <pc:sldChg chg="del">
        <pc:chgData name="Indu Sekhar Dantu" userId="4218edbc7ffe59d5" providerId="LiveId" clId="{57CD21AA-5D8E-4DD8-A845-2027ACA49308}" dt="2022-05-06T10:24:28.169" v="165" actId="47"/>
        <pc:sldMkLst>
          <pc:docMk/>
          <pc:sldMk cId="378245894" sldId="430"/>
        </pc:sldMkLst>
      </pc:sldChg>
      <pc:sldChg chg="modSp add mod">
        <pc:chgData name="Indu Sekhar Dantu" userId="4218edbc7ffe59d5" providerId="LiveId" clId="{57CD21AA-5D8E-4DD8-A845-2027ACA49308}" dt="2022-05-07T07:08:44.540" v="1677" actId="11"/>
        <pc:sldMkLst>
          <pc:docMk/>
          <pc:sldMk cId="2631848372" sldId="430"/>
        </pc:sldMkLst>
        <pc:spChg chg="mod">
          <ac:chgData name="Indu Sekhar Dantu" userId="4218edbc7ffe59d5" providerId="LiveId" clId="{57CD21AA-5D8E-4DD8-A845-2027ACA49308}" dt="2022-05-07T06:25:03.647" v="1193"/>
          <ac:spMkLst>
            <pc:docMk/>
            <pc:sldMk cId="2631848372" sldId="430"/>
            <ac:spMk id="2" creationId="{50BD30BA-5E5C-4607-BA76-D042EE617EE0}"/>
          </ac:spMkLst>
        </pc:spChg>
        <pc:spChg chg="mod">
          <ac:chgData name="Indu Sekhar Dantu" userId="4218edbc7ffe59d5" providerId="LiveId" clId="{57CD21AA-5D8E-4DD8-A845-2027ACA49308}" dt="2022-05-07T07:08:44.540" v="1677" actId="11"/>
          <ac:spMkLst>
            <pc:docMk/>
            <pc:sldMk cId="2631848372" sldId="430"/>
            <ac:spMk id="3" creationId="{D9D112C0-94D8-4EB3-830E-FBA2AAFD86F5}"/>
          </ac:spMkLst>
        </pc:spChg>
      </pc:sldChg>
      <pc:sldChg chg="modSp add mod">
        <pc:chgData name="Indu Sekhar Dantu" userId="4218edbc7ffe59d5" providerId="LiveId" clId="{57CD21AA-5D8E-4DD8-A845-2027ACA49308}" dt="2022-05-07T07:12:12.709" v="1747" actId="12"/>
        <pc:sldMkLst>
          <pc:docMk/>
          <pc:sldMk cId="2579741697" sldId="431"/>
        </pc:sldMkLst>
        <pc:spChg chg="mod">
          <ac:chgData name="Indu Sekhar Dantu" userId="4218edbc7ffe59d5" providerId="LiveId" clId="{57CD21AA-5D8E-4DD8-A845-2027ACA49308}" dt="2022-05-07T06:25:07.312" v="1194"/>
          <ac:spMkLst>
            <pc:docMk/>
            <pc:sldMk cId="2579741697" sldId="431"/>
            <ac:spMk id="2" creationId="{50BD30BA-5E5C-4607-BA76-D042EE617EE0}"/>
          </ac:spMkLst>
        </pc:spChg>
        <pc:spChg chg="mod">
          <ac:chgData name="Indu Sekhar Dantu" userId="4218edbc7ffe59d5" providerId="LiveId" clId="{57CD21AA-5D8E-4DD8-A845-2027ACA49308}" dt="2022-05-07T07:12:12.709" v="1747" actId="12"/>
          <ac:spMkLst>
            <pc:docMk/>
            <pc:sldMk cId="2579741697" sldId="431"/>
            <ac:spMk id="3" creationId="{D9D112C0-94D8-4EB3-830E-FBA2AAFD86F5}"/>
          </ac:spMkLst>
        </pc:spChg>
      </pc:sldChg>
      <pc:sldChg chg="modSp add mod">
        <pc:chgData name="Indu Sekhar Dantu" userId="4218edbc7ffe59d5" providerId="LiveId" clId="{57CD21AA-5D8E-4DD8-A845-2027ACA49308}" dt="2022-05-07T06:25:22.480" v="1198"/>
        <pc:sldMkLst>
          <pc:docMk/>
          <pc:sldMk cId="2280039253" sldId="432"/>
        </pc:sldMkLst>
        <pc:spChg chg="mod">
          <ac:chgData name="Indu Sekhar Dantu" userId="4218edbc7ffe59d5" providerId="LiveId" clId="{57CD21AA-5D8E-4DD8-A845-2027ACA49308}" dt="2022-05-07T06:25:22.480" v="1198"/>
          <ac:spMkLst>
            <pc:docMk/>
            <pc:sldMk cId="2280039253" sldId="432"/>
            <ac:spMk id="2" creationId="{50BD30BA-5E5C-4607-BA76-D042EE617EE0}"/>
          </ac:spMkLst>
        </pc:spChg>
        <pc:spChg chg="mod">
          <ac:chgData name="Indu Sekhar Dantu" userId="4218edbc7ffe59d5" providerId="LiveId" clId="{57CD21AA-5D8E-4DD8-A845-2027ACA49308}" dt="2022-05-07T02:07:21.276" v="1057" actId="2711"/>
          <ac:spMkLst>
            <pc:docMk/>
            <pc:sldMk cId="2280039253" sldId="432"/>
            <ac:spMk id="3" creationId="{D9D112C0-94D8-4EB3-830E-FBA2AAFD86F5}"/>
          </ac:spMkLst>
        </pc:spChg>
      </pc:sldChg>
      <pc:sldChg chg="modSp add mod">
        <pc:chgData name="Indu Sekhar Dantu" userId="4218edbc7ffe59d5" providerId="LiveId" clId="{57CD21AA-5D8E-4DD8-A845-2027ACA49308}" dt="2022-05-07T06:25:29.124" v="1199"/>
        <pc:sldMkLst>
          <pc:docMk/>
          <pc:sldMk cId="2934259176" sldId="433"/>
        </pc:sldMkLst>
        <pc:spChg chg="mod">
          <ac:chgData name="Indu Sekhar Dantu" userId="4218edbc7ffe59d5" providerId="LiveId" clId="{57CD21AA-5D8E-4DD8-A845-2027ACA49308}" dt="2022-05-07T06:25:29.124" v="1199"/>
          <ac:spMkLst>
            <pc:docMk/>
            <pc:sldMk cId="2934259176" sldId="433"/>
            <ac:spMk id="2" creationId="{50BD30BA-5E5C-4607-BA76-D042EE617EE0}"/>
          </ac:spMkLst>
        </pc:spChg>
        <pc:spChg chg="mod">
          <ac:chgData name="Indu Sekhar Dantu" userId="4218edbc7ffe59d5" providerId="LiveId" clId="{57CD21AA-5D8E-4DD8-A845-2027ACA49308}" dt="2022-05-07T02:08:25.912" v="1114" actId="6549"/>
          <ac:spMkLst>
            <pc:docMk/>
            <pc:sldMk cId="2934259176" sldId="433"/>
            <ac:spMk id="3" creationId="{D9D112C0-94D8-4EB3-830E-FBA2AAFD86F5}"/>
          </ac:spMkLst>
        </pc:spChg>
      </pc:sldChg>
      <pc:sldChg chg="modSp add mod">
        <pc:chgData name="Indu Sekhar Dantu" userId="4218edbc7ffe59d5" providerId="LiveId" clId="{57CD21AA-5D8E-4DD8-A845-2027ACA49308}" dt="2022-05-07T06:52:21.702" v="1323" actId="6549"/>
        <pc:sldMkLst>
          <pc:docMk/>
          <pc:sldMk cId="2088226446" sldId="434"/>
        </pc:sldMkLst>
        <pc:spChg chg="mod">
          <ac:chgData name="Indu Sekhar Dantu" userId="4218edbc7ffe59d5" providerId="LiveId" clId="{57CD21AA-5D8E-4DD8-A845-2027ACA49308}" dt="2022-05-07T06:52:21.702" v="1323" actId="6549"/>
          <ac:spMkLst>
            <pc:docMk/>
            <pc:sldMk cId="2088226446" sldId="434"/>
            <ac:spMk id="3" creationId="{D9D112C0-94D8-4EB3-830E-FBA2AAFD86F5}"/>
          </ac:spMkLst>
        </pc:spChg>
      </pc:sldChg>
      <pc:sldChg chg="modSp add mod">
        <pc:chgData name="Indu Sekhar Dantu" userId="4218edbc7ffe59d5" providerId="LiveId" clId="{57CD21AA-5D8E-4DD8-A845-2027ACA49308}" dt="2022-05-07T06:57:28.950" v="1471" actId="20577"/>
        <pc:sldMkLst>
          <pc:docMk/>
          <pc:sldMk cId="2297308300" sldId="435"/>
        </pc:sldMkLst>
        <pc:spChg chg="mod">
          <ac:chgData name="Indu Sekhar Dantu" userId="4218edbc7ffe59d5" providerId="LiveId" clId="{57CD21AA-5D8E-4DD8-A845-2027ACA49308}" dt="2022-05-07T06:57:28.950" v="1471" actId="20577"/>
          <ac:spMkLst>
            <pc:docMk/>
            <pc:sldMk cId="2297308300" sldId="435"/>
            <ac:spMk id="3" creationId="{D9D112C0-94D8-4EB3-830E-FBA2AAFD86F5}"/>
          </ac:spMkLst>
        </pc:spChg>
      </pc:sldChg>
      <pc:sldChg chg="modSp add mod">
        <pc:chgData name="Indu Sekhar Dantu" userId="4218edbc7ffe59d5" providerId="LiveId" clId="{57CD21AA-5D8E-4DD8-A845-2027ACA49308}" dt="2022-05-07T07:08:53.296" v="1678" actId="6549"/>
        <pc:sldMkLst>
          <pc:docMk/>
          <pc:sldMk cId="425112508" sldId="436"/>
        </pc:sldMkLst>
        <pc:spChg chg="mod">
          <ac:chgData name="Indu Sekhar Dantu" userId="4218edbc7ffe59d5" providerId="LiveId" clId="{57CD21AA-5D8E-4DD8-A845-2027ACA49308}" dt="2022-05-07T07:08:53.296" v="1678" actId="6549"/>
          <ac:spMkLst>
            <pc:docMk/>
            <pc:sldMk cId="425112508" sldId="436"/>
            <ac:spMk id="3" creationId="{D9D112C0-94D8-4EB3-830E-FBA2AAFD86F5}"/>
          </ac:spMkLst>
        </pc:spChg>
      </pc:sldChg>
      <pc:sldChg chg="modSp mod">
        <pc:chgData name="Indu Sekhar Dantu" userId="4218edbc7ffe59d5" providerId="LiveId" clId="{57CD21AA-5D8E-4DD8-A845-2027ACA49308}" dt="2022-05-07T07:09:41.773" v="1698" actId="20577"/>
        <pc:sldMkLst>
          <pc:docMk/>
          <pc:sldMk cId="1770862371" sldId="437"/>
        </pc:sldMkLst>
        <pc:spChg chg="mod">
          <ac:chgData name="Indu Sekhar Dantu" userId="4218edbc7ffe59d5" providerId="LiveId" clId="{57CD21AA-5D8E-4DD8-A845-2027ACA49308}" dt="2022-05-07T07:09:41.773" v="1698" actId="20577"/>
          <ac:spMkLst>
            <pc:docMk/>
            <pc:sldMk cId="1770862371" sldId="437"/>
            <ac:spMk id="3" creationId="{D9D112C0-94D8-4EB3-830E-FBA2AAFD86F5}"/>
          </ac:spMkLst>
        </pc:spChg>
      </pc:sldChg>
      <pc:sldChg chg="modSp add mod">
        <pc:chgData name="Indu Sekhar Dantu" userId="4218edbc7ffe59d5" providerId="LiveId" clId="{57CD21AA-5D8E-4DD8-A845-2027ACA49308}" dt="2022-05-07T07:13:31.134" v="1760" actId="20577"/>
        <pc:sldMkLst>
          <pc:docMk/>
          <pc:sldMk cId="2608701917" sldId="438"/>
        </pc:sldMkLst>
        <pc:spChg chg="mod">
          <ac:chgData name="Indu Sekhar Dantu" userId="4218edbc7ffe59d5" providerId="LiveId" clId="{57CD21AA-5D8E-4DD8-A845-2027ACA49308}" dt="2022-05-07T07:13:31.134" v="1760" actId="20577"/>
          <ac:spMkLst>
            <pc:docMk/>
            <pc:sldMk cId="2608701917" sldId="438"/>
            <ac:spMk id="3" creationId="{D9D112C0-94D8-4EB3-830E-FBA2AAFD86F5}"/>
          </ac:spMkLst>
        </pc:spChg>
      </pc:sldChg>
      <pc:sldChg chg="modSp add mod">
        <pc:chgData name="Indu Sekhar Dantu" userId="4218edbc7ffe59d5" providerId="LiveId" clId="{57CD21AA-5D8E-4DD8-A845-2027ACA49308}" dt="2022-05-07T07:17:29.598" v="1857" actId="12"/>
        <pc:sldMkLst>
          <pc:docMk/>
          <pc:sldMk cId="1272593354" sldId="439"/>
        </pc:sldMkLst>
        <pc:spChg chg="mod">
          <ac:chgData name="Indu Sekhar Dantu" userId="4218edbc7ffe59d5" providerId="LiveId" clId="{57CD21AA-5D8E-4DD8-A845-2027ACA49308}" dt="2022-05-07T07:17:29.598" v="1857" actId="12"/>
          <ac:spMkLst>
            <pc:docMk/>
            <pc:sldMk cId="1272593354" sldId="439"/>
            <ac:spMk id="3" creationId="{D9D112C0-94D8-4EB3-830E-FBA2AAFD86F5}"/>
          </ac:spMkLst>
        </pc:spChg>
      </pc:sldChg>
      <pc:sldChg chg="modSp add mod">
        <pc:chgData name="Indu Sekhar Dantu" userId="4218edbc7ffe59d5" providerId="LiveId" clId="{57CD21AA-5D8E-4DD8-A845-2027ACA49308}" dt="2022-05-07T07:22:09.235" v="2191" actId="20577"/>
        <pc:sldMkLst>
          <pc:docMk/>
          <pc:sldMk cId="2584404242" sldId="440"/>
        </pc:sldMkLst>
        <pc:spChg chg="mod">
          <ac:chgData name="Indu Sekhar Dantu" userId="4218edbc7ffe59d5" providerId="LiveId" clId="{57CD21AA-5D8E-4DD8-A845-2027ACA49308}" dt="2022-05-07T07:22:09.235" v="2191" actId="20577"/>
          <ac:spMkLst>
            <pc:docMk/>
            <pc:sldMk cId="2584404242" sldId="440"/>
            <ac:spMk id="3" creationId="{D9D112C0-94D8-4EB3-830E-FBA2AAFD86F5}"/>
          </ac:spMkLst>
        </pc:spChg>
      </pc:sldChg>
      <pc:sldChg chg="modSp add mod">
        <pc:chgData name="Indu Sekhar Dantu" userId="4218edbc7ffe59d5" providerId="LiveId" clId="{57CD21AA-5D8E-4DD8-A845-2027ACA49308}" dt="2022-05-07T07:29:37.948" v="2424" actId="2711"/>
        <pc:sldMkLst>
          <pc:docMk/>
          <pc:sldMk cId="924136786" sldId="441"/>
        </pc:sldMkLst>
        <pc:spChg chg="mod">
          <ac:chgData name="Indu Sekhar Dantu" userId="4218edbc7ffe59d5" providerId="LiveId" clId="{57CD21AA-5D8E-4DD8-A845-2027ACA49308}" dt="2022-05-07T07:29:37.948" v="2424" actId="2711"/>
          <ac:spMkLst>
            <pc:docMk/>
            <pc:sldMk cId="924136786" sldId="441"/>
            <ac:spMk id="3" creationId="{D9D112C0-94D8-4EB3-830E-FBA2AAFD86F5}"/>
          </ac:spMkLst>
        </pc:spChg>
      </pc:sldChg>
      <pc:sldChg chg="modSp add mod">
        <pc:chgData name="Indu Sekhar Dantu" userId="4218edbc7ffe59d5" providerId="LiveId" clId="{57CD21AA-5D8E-4DD8-A845-2027ACA49308}" dt="2022-05-07T07:29:25.477" v="2422" actId="2711"/>
        <pc:sldMkLst>
          <pc:docMk/>
          <pc:sldMk cId="3468416363" sldId="442"/>
        </pc:sldMkLst>
        <pc:spChg chg="mod">
          <ac:chgData name="Indu Sekhar Dantu" userId="4218edbc7ffe59d5" providerId="LiveId" clId="{57CD21AA-5D8E-4DD8-A845-2027ACA49308}" dt="2022-05-07T07:29:25.477" v="2422" actId="2711"/>
          <ac:spMkLst>
            <pc:docMk/>
            <pc:sldMk cId="3468416363" sldId="442"/>
            <ac:spMk id="3" creationId="{D9D112C0-94D8-4EB3-830E-FBA2AAFD86F5}"/>
          </ac:spMkLst>
        </pc:spChg>
      </pc:sldChg>
      <pc:sldChg chg="modSp add mod">
        <pc:chgData name="Indu Sekhar Dantu" userId="4218edbc7ffe59d5" providerId="LiveId" clId="{57CD21AA-5D8E-4DD8-A845-2027ACA49308}" dt="2022-05-07T07:29:03.909" v="2420" actId="2711"/>
        <pc:sldMkLst>
          <pc:docMk/>
          <pc:sldMk cId="232571902" sldId="443"/>
        </pc:sldMkLst>
        <pc:spChg chg="mod">
          <ac:chgData name="Indu Sekhar Dantu" userId="4218edbc7ffe59d5" providerId="LiveId" clId="{57CD21AA-5D8E-4DD8-A845-2027ACA49308}" dt="2022-05-07T07:29:03.909" v="2420" actId="2711"/>
          <ac:spMkLst>
            <pc:docMk/>
            <pc:sldMk cId="232571902" sldId="443"/>
            <ac:spMk id="3" creationId="{D9D112C0-94D8-4EB3-830E-FBA2AAFD86F5}"/>
          </ac:spMkLst>
        </pc:spChg>
      </pc:sldChg>
    </pc:docChg>
  </pc:docChgLst>
  <pc:docChgLst>
    <pc:chgData name="Indu Sekhar Dantu" userId="4218edbc7ffe59d5" providerId="LiveId" clId="{8D515201-007B-4BCA-AB8E-445196CE6222}"/>
    <pc:docChg chg="undo custSel modSld">
      <pc:chgData name="Indu Sekhar Dantu" userId="4218edbc7ffe59d5" providerId="LiveId" clId="{8D515201-007B-4BCA-AB8E-445196CE6222}" dt="2021-07-08T06:01:25.169" v="339" actId="113"/>
      <pc:docMkLst>
        <pc:docMk/>
      </pc:docMkLst>
      <pc:sldChg chg="modSp mod">
        <pc:chgData name="Indu Sekhar Dantu" userId="4218edbc7ffe59d5" providerId="LiveId" clId="{8D515201-007B-4BCA-AB8E-445196CE6222}" dt="2021-07-08T06:01:25.169" v="339" actId="113"/>
        <pc:sldMkLst>
          <pc:docMk/>
          <pc:sldMk cId="1862927223" sldId="305"/>
        </pc:sldMkLst>
        <pc:spChg chg="mod">
          <ac:chgData name="Indu Sekhar Dantu" userId="4218edbc7ffe59d5" providerId="LiveId" clId="{8D515201-007B-4BCA-AB8E-445196CE6222}" dt="2021-07-08T06:01:25.169" v="339" actId="113"/>
          <ac:spMkLst>
            <pc:docMk/>
            <pc:sldMk cId="1862927223" sldId="305"/>
            <ac:spMk id="3" creationId="{D9D112C0-94D8-4EB3-830E-FBA2AAFD86F5}"/>
          </ac:spMkLst>
        </pc:spChg>
      </pc:sldChg>
      <pc:sldChg chg="modSp mod">
        <pc:chgData name="Indu Sekhar Dantu" userId="4218edbc7ffe59d5" providerId="LiveId" clId="{8D515201-007B-4BCA-AB8E-445196CE6222}" dt="2021-07-08T06:00:54.176" v="338" actId="255"/>
        <pc:sldMkLst>
          <pc:docMk/>
          <pc:sldMk cId="1403467159" sldId="307"/>
        </pc:sldMkLst>
        <pc:spChg chg="mod">
          <ac:chgData name="Indu Sekhar Dantu" userId="4218edbc7ffe59d5" providerId="LiveId" clId="{8D515201-007B-4BCA-AB8E-445196CE6222}" dt="2021-07-08T06:00:54.176" v="338" actId="255"/>
          <ac:spMkLst>
            <pc:docMk/>
            <pc:sldMk cId="1403467159" sldId="307"/>
            <ac:spMk id="5" creationId="{DCA3B581-3084-49F8-9084-946BB3B1E6B6}"/>
          </ac:spMkLst>
        </pc:spChg>
      </pc:sldChg>
      <pc:sldChg chg="modSp mod">
        <pc:chgData name="Indu Sekhar Dantu" userId="4218edbc7ffe59d5" providerId="LiveId" clId="{8D515201-007B-4BCA-AB8E-445196CE6222}" dt="2021-07-08T05:48:45.878" v="8"/>
        <pc:sldMkLst>
          <pc:docMk/>
          <pc:sldMk cId="3537388708" sldId="343"/>
        </pc:sldMkLst>
        <pc:spChg chg="mod">
          <ac:chgData name="Indu Sekhar Dantu" userId="4218edbc7ffe59d5" providerId="LiveId" clId="{8D515201-007B-4BCA-AB8E-445196CE6222}" dt="2021-07-08T05:48:45.878" v="8"/>
          <ac:spMkLst>
            <pc:docMk/>
            <pc:sldMk cId="3537388708" sldId="343"/>
            <ac:spMk id="3" creationId="{D9D112C0-94D8-4EB3-830E-FBA2AAFD86F5}"/>
          </ac:spMkLst>
        </pc:spChg>
      </pc:sldChg>
      <pc:sldChg chg="addSp delSp modSp mod">
        <pc:chgData name="Indu Sekhar Dantu" userId="4218edbc7ffe59d5" providerId="LiveId" clId="{8D515201-007B-4BCA-AB8E-445196CE6222}" dt="2021-07-08T05:54:27.908" v="307" actId="6549"/>
        <pc:sldMkLst>
          <pc:docMk/>
          <pc:sldMk cId="1421539589" sldId="344"/>
        </pc:sldMkLst>
        <pc:spChg chg="mod">
          <ac:chgData name="Indu Sekhar Dantu" userId="4218edbc7ffe59d5" providerId="LiveId" clId="{8D515201-007B-4BCA-AB8E-445196CE6222}" dt="2021-07-08T05:54:27.908" v="307" actId="6549"/>
          <ac:spMkLst>
            <pc:docMk/>
            <pc:sldMk cId="1421539589" sldId="344"/>
            <ac:spMk id="3" creationId="{D9D112C0-94D8-4EB3-830E-FBA2AAFD86F5}"/>
          </ac:spMkLst>
        </pc:spChg>
        <pc:graphicFrameChg chg="add del mod modGraphic">
          <ac:chgData name="Indu Sekhar Dantu" userId="4218edbc7ffe59d5" providerId="LiveId" clId="{8D515201-007B-4BCA-AB8E-445196CE6222}" dt="2021-07-08T05:49:56.826" v="51" actId="3680"/>
          <ac:graphicFrameMkLst>
            <pc:docMk/>
            <pc:sldMk cId="1421539589" sldId="344"/>
            <ac:graphicFrameMk id="5" creationId="{AD8FBE9E-288B-40B0-8AB7-9AE3D5A1D444}"/>
          </ac:graphicFrameMkLst>
        </pc:graphicFrameChg>
        <pc:graphicFrameChg chg="add mod modGraphic">
          <ac:chgData name="Indu Sekhar Dantu" userId="4218edbc7ffe59d5" providerId="LiveId" clId="{8D515201-007B-4BCA-AB8E-445196CE6222}" dt="2021-07-08T05:54:15.684" v="301" actId="1035"/>
          <ac:graphicFrameMkLst>
            <pc:docMk/>
            <pc:sldMk cId="1421539589" sldId="344"/>
            <ac:graphicFrameMk id="6" creationId="{27A4142A-1986-409B-931E-D4FD030964C9}"/>
          </ac:graphicFrameMkLst>
        </pc:graphicFrameChg>
      </pc:sldChg>
      <pc:sldChg chg="modSp mod">
        <pc:chgData name="Indu Sekhar Dantu" userId="4218edbc7ffe59d5" providerId="LiveId" clId="{8D515201-007B-4BCA-AB8E-445196CE6222}" dt="2021-07-08T05:48:14.374" v="7" actId="2711"/>
        <pc:sldMkLst>
          <pc:docMk/>
          <pc:sldMk cId="2200476893" sldId="350"/>
        </pc:sldMkLst>
        <pc:spChg chg="mod">
          <ac:chgData name="Indu Sekhar Dantu" userId="4218edbc7ffe59d5" providerId="LiveId" clId="{8D515201-007B-4BCA-AB8E-445196CE6222}" dt="2021-07-08T05:48:14.374" v="7" actId="2711"/>
          <ac:spMkLst>
            <pc:docMk/>
            <pc:sldMk cId="2200476893" sldId="350"/>
            <ac:spMk id="3" creationId="{D9D112C0-94D8-4EB3-830E-FBA2AAFD86F5}"/>
          </ac:spMkLst>
        </pc:spChg>
      </pc:sldChg>
    </pc:docChg>
  </pc:docChgLst>
  <pc:docChgLst>
    <pc:chgData name="Indu Sekhar Dantu" userId="4218edbc7ffe59d5" providerId="LiveId" clId="{0161ABDA-7203-4991-8F8B-02CA349B6E1B}"/>
    <pc:docChg chg="undo redo custSel addSld delSld modSld sldOrd">
      <pc:chgData name="Indu Sekhar Dantu" userId="4218edbc7ffe59d5" providerId="LiveId" clId="{0161ABDA-7203-4991-8F8B-02CA349B6E1B}" dt="2021-07-18T05:56:46.749" v="6655" actId="6549"/>
      <pc:docMkLst>
        <pc:docMk/>
      </pc:docMkLst>
      <pc:sldChg chg="delSp modSp mod">
        <pc:chgData name="Indu Sekhar Dantu" userId="4218edbc7ffe59d5" providerId="LiveId" clId="{0161ABDA-7203-4991-8F8B-02CA349B6E1B}" dt="2021-07-14T01:41:57.237" v="202" actId="478"/>
        <pc:sldMkLst>
          <pc:docMk/>
          <pc:sldMk cId="858427632" sldId="256"/>
        </pc:sldMkLst>
        <pc:spChg chg="mod">
          <ac:chgData name="Indu Sekhar Dantu" userId="4218edbc7ffe59d5" providerId="LiveId" clId="{0161ABDA-7203-4991-8F8B-02CA349B6E1B}" dt="2021-07-14T01:41:18.775" v="104" actId="20577"/>
          <ac:spMkLst>
            <pc:docMk/>
            <pc:sldMk cId="858427632" sldId="256"/>
            <ac:spMk id="2" creationId="{50BD30BA-5E5C-4607-BA76-D042EE617EE0}"/>
          </ac:spMkLst>
        </pc:spChg>
        <pc:spChg chg="mod">
          <ac:chgData name="Indu Sekhar Dantu" userId="4218edbc7ffe59d5" providerId="LiveId" clId="{0161ABDA-7203-4991-8F8B-02CA349B6E1B}" dt="2021-07-14T01:41:07.479" v="98" actId="20577"/>
          <ac:spMkLst>
            <pc:docMk/>
            <pc:sldMk cId="858427632" sldId="256"/>
            <ac:spMk id="6" creationId="{C6D6245A-6BE2-4AF4-BB2D-5627D2818914}"/>
          </ac:spMkLst>
        </pc:spChg>
        <pc:picChg chg="del mod">
          <ac:chgData name="Indu Sekhar Dantu" userId="4218edbc7ffe59d5" providerId="LiveId" clId="{0161ABDA-7203-4991-8F8B-02CA349B6E1B}" dt="2021-07-14T01:41:57.237" v="202" actId="478"/>
          <ac:picMkLst>
            <pc:docMk/>
            <pc:sldMk cId="858427632" sldId="256"/>
            <ac:picMk id="1028" creationId="{9B2802CD-3815-4945-9FE0-A8665C5A4300}"/>
          </ac:picMkLst>
        </pc:picChg>
      </pc:sldChg>
      <pc:sldChg chg="modSp add del mod">
        <pc:chgData name="Indu Sekhar Dantu" userId="4218edbc7ffe59d5" providerId="LiveId" clId="{0161ABDA-7203-4991-8F8B-02CA349B6E1B}" dt="2021-07-14T01:42:39.364" v="223" actId="20577"/>
        <pc:sldMkLst>
          <pc:docMk/>
          <pc:sldMk cId="920038349" sldId="303"/>
        </pc:sldMkLst>
        <pc:spChg chg="mod">
          <ac:chgData name="Indu Sekhar Dantu" userId="4218edbc7ffe59d5" providerId="LiveId" clId="{0161ABDA-7203-4991-8F8B-02CA349B6E1B}" dt="2021-07-14T01:42:39.364" v="223" actId="20577"/>
          <ac:spMkLst>
            <pc:docMk/>
            <pc:sldMk cId="920038349" sldId="303"/>
            <ac:spMk id="8" creationId="{F2C5052E-2C9D-422A-AC8B-34A60459C043}"/>
          </ac:spMkLst>
        </pc:spChg>
      </pc:sldChg>
      <pc:sldChg chg="del">
        <pc:chgData name="Indu Sekhar Dantu" userId="4218edbc7ffe59d5" providerId="LiveId" clId="{0161ABDA-7203-4991-8F8B-02CA349B6E1B}" dt="2021-07-14T01:42:10.834" v="205" actId="47"/>
        <pc:sldMkLst>
          <pc:docMk/>
          <pc:sldMk cId="3166141015" sldId="308"/>
        </pc:sldMkLst>
      </pc:sldChg>
      <pc:sldChg chg="del">
        <pc:chgData name="Indu Sekhar Dantu" userId="4218edbc7ffe59d5" providerId="LiveId" clId="{0161ABDA-7203-4991-8F8B-02CA349B6E1B}" dt="2021-07-14T01:42:11.527" v="208" actId="47"/>
        <pc:sldMkLst>
          <pc:docMk/>
          <pc:sldMk cId="2584329877" sldId="317"/>
        </pc:sldMkLst>
      </pc:sldChg>
      <pc:sldChg chg="del">
        <pc:chgData name="Indu Sekhar Dantu" userId="4218edbc7ffe59d5" providerId="LiveId" clId="{0161ABDA-7203-4991-8F8B-02CA349B6E1B}" dt="2021-07-14T01:42:11.744" v="209" actId="47"/>
        <pc:sldMkLst>
          <pc:docMk/>
          <pc:sldMk cId="3539755676" sldId="318"/>
        </pc:sldMkLst>
      </pc:sldChg>
      <pc:sldChg chg="del">
        <pc:chgData name="Indu Sekhar Dantu" userId="4218edbc7ffe59d5" providerId="LiveId" clId="{0161ABDA-7203-4991-8F8B-02CA349B6E1B}" dt="2021-07-14T01:42:11.970" v="210" actId="47"/>
        <pc:sldMkLst>
          <pc:docMk/>
          <pc:sldMk cId="1492221199" sldId="319"/>
        </pc:sldMkLst>
      </pc:sldChg>
      <pc:sldChg chg="del">
        <pc:chgData name="Indu Sekhar Dantu" userId="4218edbc7ffe59d5" providerId="LiveId" clId="{0161ABDA-7203-4991-8F8B-02CA349B6E1B}" dt="2021-07-14T01:42:12.906" v="214" actId="47"/>
        <pc:sldMkLst>
          <pc:docMk/>
          <pc:sldMk cId="2980884881" sldId="320"/>
        </pc:sldMkLst>
      </pc:sldChg>
      <pc:sldChg chg="del">
        <pc:chgData name="Indu Sekhar Dantu" userId="4218edbc7ffe59d5" providerId="LiveId" clId="{0161ABDA-7203-4991-8F8B-02CA349B6E1B}" dt="2021-07-14T01:42:12.486" v="212" actId="47"/>
        <pc:sldMkLst>
          <pc:docMk/>
          <pc:sldMk cId="3263882364" sldId="321"/>
        </pc:sldMkLst>
      </pc:sldChg>
      <pc:sldChg chg="del">
        <pc:chgData name="Indu Sekhar Dantu" userId="4218edbc7ffe59d5" providerId="LiveId" clId="{0161ABDA-7203-4991-8F8B-02CA349B6E1B}" dt="2021-07-14T01:42:12.686" v="213" actId="47"/>
        <pc:sldMkLst>
          <pc:docMk/>
          <pc:sldMk cId="3238638512" sldId="322"/>
        </pc:sldMkLst>
      </pc:sldChg>
      <pc:sldChg chg="del">
        <pc:chgData name="Indu Sekhar Dantu" userId="4218edbc7ffe59d5" providerId="LiveId" clId="{0161ABDA-7203-4991-8F8B-02CA349B6E1B}" dt="2021-07-14T01:42:11.087" v="206" actId="47"/>
        <pc:sldMkLst>
          <pc:docMk/>
          <pc:sldMk cId="2845776690" sldId="323"/>
        </pc:sldMkLst>
      </pc:sldChg>
      <pc:sldChg chg="del">
        <pc:chgData name="Indu Sekhar Dantu" userId="4218edbc7ffe59d5" providerId="LiveId" clId="{0161ABDA-7203-4991-8F8B-02CA349B6E1B}" dt="2021-07-14T01:42:11.286" v="207" actId="47"/>
        <pc:sldMkLst>
          <pc:docMk/>
          <pc:sldMk cId="3069626309" sldId="324"/>
        </pc:sldMkLst>
      </pc:sldChg>
      <pc:sldChg chg="del">
        <pc:chgData name="Indu Sekhar Dantu" userId="4218edbc7ffe59d5" providerId="LiveId" clId="{0161ABDA-7203-4991-8F8B-02CA349B6E1B}" dt="2021-07-14T01:42:13.174" v="215" actId="47"/>
        <pc:sldMkLst>
          <pc:docMk/>
          <pc:sldMk cId="1015020041" sldId="325"/>
        </pc:sldMkLst>
      </pc:sldChg>
      <pc:sldChg chg="delSp modSp mod">
        <pc:chgData name="Indu Sekhar Dantu" userId="4218edbc7ffe59d5" providerId="LiveId" clId="{0161ABDA-7203-4991-8F8B-02CA349B6E1B}" dt="2021-07-18T01:15:49.613" v="3028" actId="20577"/>
        <pc:sldMkLst>
          <pc:docMk/>
          <pc:sldMk cId="3745225378" sldId="326"/>
        </pc:sldMkLst>
        <pc:spChg chg="mod">
          <ac:chgData name="Indu Sekhar Dantu" userId="4218edbc7ffe59d5" providerId="LiveId" clId="{0161ABDA-7203-4991-8F8B-02CA349B6E1B}" dt="2021-07-14T01:41:46.909" v="198" actId="6549"/>
          <ac:spMkLst>
            <pc:docMk/>
            <pc:sldMk cId="3745225378" sldId="326"/>
            <ac:spMk id="2" creationId="{50BD30BA-5E5C-4607-BA76-D042EE617EE0}"/>
          </ac:spMkLst>
        </pc:spChg>
        <pc:spChg chg="mod">
          <ac:chgData name="Indu Sekhar Dantu" userId="4218edbc7ffe59d5" providerId="LiveId" clId="{0161ABDA-7203-4991-8F8B-02CA349B6E1B}" dt="2021-07-18T01:15:49.613" v="3028" actId="20577"/>
          <ac:spMkLst>
            <pc:docMk/>
            <pc:sldMk cId="3745225378" sldId="326"/>
            <ac:spMk id="3" creationId="{D9D112C0-94D8-4EB3-830E-FBA2AAFD86F5}"/>
          </ac:spMkLst>
        </pc:spChg>
        <pc:picChg chg="del mod">
          <ac:chgData name="Indu Sekhar Dantu" userId="4218edbc7ffe59d5" providerId="LiveId" clId="{0161ABDA-7203-4991-8F8B-02CA349B6E1B}" dt="2021-07-14T01:41:53.132" v="200" actId="478"/>
          <ac:picMkLst>
            <pc:docMk/>
            <pc:sldMk cId="3745225378" sldId="326"/>
            <ac:picMk id="4" creationId="{28BA35BD-9EB8-4FE1-B9A5-EFDFFDD7F797}"/>
          </ac:picMkLst>
        </pc:picChg>
      </pc:sldChg>
      <pc:sldChg chg="modSp add mod">
        <pc:chgData name="Indu Sekhar Dantu" userId="4218edbc7ffe59d5" providerId="LiveId" clId="{0161ABDA-7203-4991-8F8B-02CA349B6E1B}" dt="2021-07-18T01:19:06.386" v="3107" actId="113"/>
        <pc:sldMkLst>
          <pc:docMk/>
          <pc:sldMk cId="2465548791" sldId="327"/>
        </pc:sldMkLst>
        <pc:spChg chg="mod">
          <ac:chgData name="Indu Sekhar Dantu" userId="4218edbc7ffe59d5" providerId="LiveId" clId="{0161ABDA-7203-4991-8F8B-02CA349B6E1B}" dt="2021-07-18T01:19:06.386" v="3107" actId="113"/>
          <ac:spMkLst>
            <pc:docMk/>
            <pc:sldMk cId="2465548791" sldId="327"/>
            <ac:spMk id="3" creationId="{D9D112C0-94D8-4EB3-830E-FBA2AAFD86F5}"/>
          </ac:spMkLst>
        </pc:spChg>
      </pc:sldChg>
      <pc:sldChg chg="del">
        <pc:chgData name="Indu Sekhar Dantu" userId="4218edbc7ffe59d5" providerId="LiveId" clId="{0161ABDA-7203-4991-8F8B-02CA349B6E1B}" dt="2021-07-14T01:42:12.226" v="211" actId="47"/>
        <pc:sldMkLst>
          <pc:docMk/>
          <pc:sldMk cId="3207635483" sldId="327"/>
        </pc:sldMkLst>
      </pc:sldChg>
      <pc:sldChg chg="modSp add mod">
        <pc:chgData name="Indu Sekhar Dantu" userId="4218edbc7ffe59d5" providerId="LiveId" clId="{0161ABDA-7203-4991-8F8B-02CA349B6E1B}" dt="2021-07-18T01:19:26.288" v="3112" actId="6549"/>
        <pc:sldMkLst>
          <pc:docMk/>
          <pc:sldMk cId="3745087590" sldId="328"/>
        </pc:sldMkLst>
        <pc:spChg chg="mod">
          <ac:chgData name="Indu Sekhar Dantu" userId="4218edbc7ffe59d5" providerId="LiveId" clId="{0161ABDA-7203-4991-8F8B-02CA349B6E1B}" dt="2021-07-18T01:19:26.288" v="3112" actId="6549"/>
          <ac:spMkLst>
            <pc:docMk/>
            <pc:sldMk cId="3745087590" sldId="328"/>
            <ac:spMk id="3" creationId="{D9D112C0-94D8-4EB3-830E-FBA2AAFD86F5}"/>
          </ac:spMkLst>
        </pc:spChg>
      </pc:sldChg>
      <pc:sldChg chg="modSp add mod">
        <pc:chgData name="Indu Sekhar Dantu" userId="4218edbc7ffe59d5" providerId="LiveId" clId="{0161ABDA-7203-4991-8F8B-02CA349B6E1B}" dt="2021-07-18T01:20:28.414" v="3139" actId="20577"/>
        <pc:sldMkLst>
          <pc:docMk/>
          <pc:sldMk cId="480706940" sldId="329"/>
        </pc:sldMkLst>
        <pc:spChg chg="mod">
          <ac:chgData name="Indu Sekhar Dantu" userId="4218edbc7ffe59d5" providerId="LiveId" clId="{0161ABDA-7203-4991-8F8B-02CA349B6E1B}" dt="2021-07-18T01:20:28.414" v="3139" actId="20577"/>
          <ac:spMkLst>
            <pc:docMk/>
            <pc:sldMk cId="480706940" sldId="329"/>
            <ac:spMk id="3" creationId="{D9D112C0-94D8-4EB3-830E-FBA2AAFD86F5}"/>
          </ac:spMkLst>
        </pc:spChg>
      </pc:sldChg>
      <pc:sldChg chg="modSp add mod">
        <pc:chgData name="Indu Sekhar Dantu" userId="4218edbc7ffe59d5" providerId="LiveId" clId="{0161ABDA-7203-4991-8F8B-02CA349B6E1B}" dt="2021-07-18T01:23:40.326" v="3210" actId="114"/>
        <pc:sldMkLst>
          <pc:docMk/>
          <pc:sldMk cId="2034293484" sldId="330"/>
        </pc:sldMkLst>
        <pc:spChg chg="mod">
          <ac:chgData name="Indu Sekhar Dantu" userId="4218edbc7ffe59d5" providerId="LiveId" clId="{0161ABDA-7203-4991-8F8B-02CA349B6E1B}" dt="2021-07-18T01:23:40.326" v="3210" actId="114"/>
          <ac:spMkLst>
            <pc:docMk/>
            <pc:sldMk cId="2034293484" sldId="330"/>
            <ac:spMk id="3" creationId="{D9D112C0-94D8-4EB3-830E-FBA2AAFD86F5}"/>
          </ac:spMkLst>
        </pc:spChg>
      </pc:sldChg>
      <pc:sldChg chg="modSp add mod">
        <pc:chgData name="Indu Sekhar Dantu" userId="4218edbc7ffe59d5" providerId="LiveId" clId="{0161ABDA-7203-4991-8F8B-02CA349B6E1B}" dt="2021-07-18T01:24:24.384" v="3218" actId="113"/>
        <pc:sldMkLst>
          <pc:docMk/>
          <pc:sldMk cId="1156395113" sldId="331"/>
        </pc:sldMkLst>
        <pc:spChg chg="mod">
          <ac:chgData name="Indu Sekhar Dantu" userId="4218edbc7ffe59d5" providerId="LiveId" clId="{0161ABDA-7203-4991-8F8B-02CA349B6E1B}" dt="2021-07-18T01:24:24.384" v="3218" actId="113"/>
          <ac:spMkLst>
            <pc:docMk/>
            <pc:sldMk cId="1156395113" sldId="331"/>
            <ac:spMk id="3" creationId="{D9D112C0-94D8-4EB3-830E-FBA2AAFD86F5}"/>
          </ac:spMkLst>
        </pc:spChg>
      </pc:sldChg>
      <pc:sldChg chg="modSp add mod">
        <pc:chgData name="Indu Sekhar Dantu" userId="4218edbc7ffe59d5" providerId="LiveId" clId="{0161ABDA-7203-4991-8F8B-02CA349B6E1B}" dt="2021-07-18T01:28:05.502" v="3257" actId="113"/>
        <pc:sldMkLst>
          <pc:docMk/>
          <pc:sldMk cId="3536685713" sldId="332"/>
        </pc:sldMkLst>
        <pc:spChg chg="mod">
          <ac:chgData name="Indu Sekhar Dantu" userId="4218edbc7ffe59d5" providerId="LiveId" clId="{0161ABDA-7203-4991-8F8B-02CA349B6E1B}" dt="2021-07-18T01:28:05.502" v="3257" actId="113"/>
          <ac:spMkLst>
            <pc:docMk/>
            <pc:sldMk cId="3536685713" sldId="332"/>
            <ac:spMk id="3" creationId="{D9D112C0-94D8-4EB3-830E-FBA2AAFD86F5}"/>
          </ac:spMkLst>
        </pc:spChg>
      </pc:sldChg>
      <pc:sldChg chg="modSp add mod">
        <pc:chgData name="Indu Sekhar Dantu" userId="4218edbc7ffe59d5" providerId="LiveId" clId="{0161ABDA-7203-4991-8F8B-02CA349B6E1B}" dt="2021-07-18T01:28:59.385" v="3264" actId="115"/>
        <pc:sldMkLst>
          <pc:docMk/>
          <pc:sldMk cId="262157092" sldId="333"/>
        </pc:sldMkLst>
        <pc:spChg chg="mod">
          <ac:chgData name="Indu Sekhar Dantu" userId="4218edbc7ffe59d5" providerId="LiveId" clId="{0161ABDA-7203-4991-8F8B-02CA349B6E1B}" dt="2021-07-18T01:28:59.385" v="3264" actId="115"/>
          <ac:spMkLst>
            <pc:docMk/>
            <pc:sldMk cId="262157092" sldId="333"/>
            <ac:spMk id="3" creationId="{D9D112C0-94D8-4EB3-830E-FBA2AAFD86F5}"/>
          </ac:spMkLst>
        </pc:spChg>
      </pc:sldChg>
      <pc:sldChg chg="addSp modSp add mod">
        <pc:chgData name="Indu Sekhar Dantu" userId="4218edbc7ffe59d5" providerId="LiveId" clId="{0161ABDA-7203-4991-8F8B-02CA349B6E1B}" dt="2021-07-15T01:18:33.109" v="289" actId="14100"/>
        <pc:sldMkLst>
          <pc:docMk/>
          <pc:sldMk cId="392678258" sldId="334"/>
        </pc:sldMkLst>
        <pc:spChg chg="mod">
          <ac:chgData name="Indu Sekhar Dantu" userId="4218edbc7ffe59d5" providerId="LiveId" clId="{0161ABDA-7203-4991-8F8B-02CA349B6E1B}" dt="2021-07-15T01:18:14.017" v="283" actId="6549"/>
          <ac:spMkLst>
            <pc:docMk/>
            <pc:sldMk cId="392678258" sldId="334"/>
            <ac:spMk id="3" creationId="{D9D112C0-94D8-4EB3-830E-FBA2AAFD86F5}"/>
          </ac:spMkLst>
        </pc:spChg>
        <pc:picChg chg="add mod">
          <ac:chgData name="Indu Sekhar Dantu" userId="4218edbc7ffe59d5" providerId="LiveId" clId="{0161ABDA-7203-4991-8F8B-02CA349B6E1B}" dt="2021-07-15T01:18:33.109" v="289" actId="14100"/>
          <ac:picMkLst>
            <pc:docMk/>
            <pc:sldMk cId="392678258" sldId="334"/>
            <ac:picMk id="4" creationId="{DCC7D213-DF55-469D-87D0-2BB969712D38}"/>
          </ac:picMkLst>
        </pc:picChg>
      </pc:sldChg>
      <pc:sldChg chg="modSp add mod">
        <pc:chgData name="Indu Sekhar Dantu" userId="4218edbc7ffe59d5" providerId="LiveId" clId="{0161ABDA-7203-4991-8F8B-02CA349B6E1B}" dt="2021-07-18T01:35:23.498" v="3337" actId="6549"/>
        <pc:sldMkLst>
          <pc:docMk/>
          <pc:sldMk cId="4144828962" sldId="335"/>
        </pc:sldMkLst>
        <pc:spChg chg="mod">
          <ac:chgData name="Indu Sekhar Dantu" userId="4218edbc7ffe59d5" providerId="LiveId" clId="{0161ABDA-7203-4991-8F8B-02CA349B6E1B}" dt="2021-07-18T01:35:23.498" v="3337" actId="6549"/>
          <ac:spMkLst>
            <pc:docMk/>
            <pc:sldMk cId="4144828962" sldId="335"/>
            <ac:spMk id="3" creationId="{D9D112C0-94D8-4EB3-830E-FBA2AAFD86F5}"/>
          </ac:spMkLst>
        </pc:spChg>
      </pc:sldChg>
      <pc:sldChg chg="modSp add mod">
        <pc:chgData name="Indu Sekhar Dantu" userId="4218edbc7ffe59d5" providerId="LiveId" clId="{0161ABDA-7203-4991-8F8B-02CA349B6E1B}" dt="2021-07-18T01:36:07.183" v="3344" actId="113"/>
        <pc:sldMkLst>
          <pc:docMk/>
          <pc:sldMk cId="2075440472" sldId="336"/>
        </pc:sldMkLst>
        <pc:spChg chg="mod">
          <ac:chgData name="Indu Sekhar Dantu" userId="4218edbc7ffe59d5" providerId="LiveId" clId="{0161ABDA-7203-4991-8F8B-02CA349B6E1B}" dt="2021-07-18T01:36:07.183" v="3344" actId="113"/>
          <ac:spMkLst>
            <pc:docMk/>
            <pc:sldMk cId="2075440472" sldId="336"/>
            <ac:spMk id="3" creationId="{D9D112C0-94D8-4EB3-830E-FBA2AAFD86F5}"/>
          </ac:spMkLst>
        </pc:spChg>
      </pc:sldChg>
      <pc:sldChg chg="modSp add mod">
        <pc:chgData name="Indu Sekhar Dantu" userId="4218edbc7ffe59d5" providerId="LiveId" clId="{0161ABDA-7203-4991-8F8B-02CA349B6E1B}" dt="2021-07-18T01:40:33.465" v="3348" actId="6549"/>
        <pc:sldMkLst>
          <pc:docMk/>
          <pc:sldMk cId="237556819" sldId="337"/>
        </pc:sldMkLst>
        <pc:spChg chg="mod">
          <ac:chgData name="Indu Sekhar Dantu" userId="4218edbc7ffe59d5" providerId="LiveId" clId="{0161ABDA-7203-4991-8F8B-02CA349B6E1B}" dt="2021-07-18T01:40:33.465" v="3348" actId="6549"/>
          <ac:spMkLst>
            <pc:docMk/>
            <pc:sldMk cId="237556819" sldId="337"/>
            <ac:spMk id="3" creationId="{D9D112C0-94D8-4EB3-830E-FBA2AAFD86F5}"/>
          </ac:spMkLst>
        </pc:spChg>
      </pc:sldChg>
      <pc:sldChg chg="modSp add mod">
        <pc:chgData name="Indu Sekhar Dantu" userId="4218edbc7ffe59d5" providerId="LiveId" clId="{0161ABDA-7203-4991-8F8B-02CA349B6E1B}" dt="2021-07-18T01:40:42.715" v="3349" actId="113"/>
        <pc:sldMkLst>
          <pc:docMk/>
          <pc:sldMk cId="4287608950" sldId="338"/>
        </pc:sldMkLst>
        <pc:spChg chg="mod">
          <ac:chgData name="Indu Sekhar Dantu" userId="4218edbc7ffe59d5" providerId="LiveId" clId="{0161ABDA-7203-4991-8F8B-02CA349B6E1B}" dt="2021-07-18T01:40:42.715" v="3349" actId="113"/>
          <ac:spMkLst>
            <pc:docMk/>
            <pc:sldMk cId="4287608950" sldId="338"/>
            <ac:spMk id="3" creationId="{D9D112C0-94D8-4EB3-830E-FBA2AAFD86F5}"/>
          </ac:spMkLst>
        </pc:spChg>
      </pc:sldChg>
      <pc:sldChg chg="modSp add mod">
        <pc:chgData name="Indu Sekhar Dantu" userId="4218edbc7ffe59d5" providerId="LiveId" clId="{0161ABDA-7203-4991-8F8B-02CA349B6E1B}" dt="2021-07-18T01:41:10.290" v="3352" actId="113"/>
        <pc:sldMkLst>
          <pc:docMk/>
          <pc:sldMk cId="2119523129" sldId="339"/>
        </pc:sldMkLst>
        <pc:spChg chg="mod">
          <ac:chgData name="Indu Sekhar Dantu" userId="4218edbc7ffe59d5" providerId="LiveId" clId="{0161ABDA-7203-4991-8F8B-02CA349B6E1B}" dt="2021-07-18T01:41:10.290" v="3352" actId="113"/>
          <ac:spMkLst>
            <pc:docMk/>
            <pc:sldMk cId="2119523129" sldId="339"/>
            <ac:spMk id="3" creationId="{D9D112C0-94D8-4EB3-830E-FBA2AAFD86F5}"/>
          </ac:spMkLst>
        </pc:spChg>
      </pc:sldChg>
      <pc:sldChg chg="modSp add del mod">
        <pc:chgData name="Indu Sekhar Dantu" userId="4218edbc7ffe59d5" providerId="LiveId" clId="{0161ABDA-7203-4991-8F8B-02CA349B6E1B}" dt="2021-07-17T11:03:59.975" v="1418" actId="2696"/>
        <pc:sldMkLst>
          <pc:docMk/>
          <pc:sldMk cId="4156557213" sldId="340"/>
        </pc:sldMkLst>
        <pc:spChg chg="mod">
          <ac:chgData name="Indu Sekhar Dantu" userId="4218edbc7ffe59d5" providerId="LiveId" clId="{0161ABDA-7203-4991-8F8B-02CA349B6E1B}" dt="2021-07-15T02:38:39.517" v="1060" actId="20577"/>
          <ac:spMkLst>
            <pc:docMk/>
            <pc:sldMk cId="4156557213" sldId="340"/>
            <ac:spMk id="3" creationId="{D9D112C0-94D8-4EB3-830E-FBA2AAFD86F5}"/>
          </ac:spMkLst>
        </pc:spChg>
      </pc:sldChg>
      <pc:sldChg chg="modSp add mod">
        <pc:chgData name="Indu Sekhar Dantu" userId="4218edbc7ffe59d5" providerId="LiveId" clId="{0161ABDA-7203-4991-8F8B-02CA349B6E1B}" dt="2021-07-18T01:41:56.942" v="3361" actId="20577"/>
        <pc:sldMkLst>
          <pc:docMk/>
          <pc:sldMk cId="3425874545" sldId="341"/>
        </pc:sldMkLst>
        <pc:spChg chg="mod">
          <ac:chgData name="Indu Sekhar Dantu" userId="4218edbc7ffe59d5" providerId="LiveId" clId="{0161ABDA-7203-4991-8F8B-02CA349B6E1B}" dt="2021-07-18T01:41:56.942" v="3361" actId="20577"/>
          <ac:spMkLst>
            <pc:docMk/>
            <pc:sldMk cId="3425874545" sldId="341"/>
            <ac:spMk id="3" creationId="{D9D112C0-94D8-4EB3-830E-FBA2AAFD86F5}"/>
          </ac:spMkLst>
        </pc:spChg>
      </pc:sldChg>
      <pc:sldChg chg="modSp add mod">
        <pc:chgData name="Indu Sekhar Dantu" userId="4218edbc7ffe59d5" providerId="LiveId" clId="{0161ABDA-7203-4991-8F8B-02CA349B6E1B}" dt="2021-07-18T01:42:39.925" v="3369" actId="20577"/>
        <pc:sldMkLst>
          <pc:docMk/>
          <pc:sldMk cId="2021740234" sldId="342"/>
        </pc:sldMkLst>
        <pc:spChg chg="mod">
          <ac:chgData name="Indu Sekhar Dantu" userId="4218edbc7ffe59d5" providerId="LiveId" clId="{0161ABDA-7203-4991-8F8B-02CA349B6E1B}" dt="2021-07-18T01:42:39.925" v="3369" actId="20577"/>
          <ac:spMkLst>
            <pc:docMk/>
            <pc:sldMk cId="2021740234" sldId="342"/>
            <ac:spMk id="3" creationId="{D9D112C0-94D8-4EB3-830E-FBA2AAFD86F5}"/>
          </ac:spMkLst>
        </pc:spChg>
      </pc:sldChg>
      <pc:sldChg chg="modSp add mod">
        <pc:chgData name="Indu Sekhar Dantu" userId="4218edbc7ffe59d5" providerId="LiveId" clId="{0161ABDA-7203-4991-8F8B-02CA349B6E1B}" dt="2021-07-18T01:47:19.300" v="3443" actId="115"/>
        <pc:sldMkLst>
          <pc:docMk/>
          <pc:sldMk cId="1417329362" sldId="343"/>
        </pc:sldMkLst>
        <pc:spChg chg="mod">
          <ac:chgData name="Indu Sekhar Dantu" userId="4218edbc7ffe59d5" providerId="LiveId" clId="{0161ABDA-7203-4991-8F8B-02CA349B6E1B}" dt="2021-07-18T01:47:19.300" v="3443" actId="115"/>
          <ac:spMkLst>
            <pc:docMk/>
            <pc:sldMk cId="1417329362" sldId="343"/>
            <ac:spMk id="3" creationId="{D9D112C0-94D8-4EB3-830E-FBA2AAFD86F5}"/>
          </ac:spMkLst>
        </pc:spChg>
      </pc:sldChg>
      <pc:sldChg chg="modSp add mod">
        <pc:chgData name="Indu Sekhar Dantu" userId="4218edbc7ffe59d5" providerId="LiveId" clId="{0161ABDA-7203-4991-8F8B-02CA349B6E1B}" dt="2021-07-18T01:49:55.828" v="3495" actId="20577"/>
        <pc:sldMkLst>
          <pc:docMk/>
          <pc:sldMk cId="2257302057" sldId="344"/>
        </pc:sldMkLst>
        <pc:spChg chg="mod">
          <ac:chgData name="Indu Sekhar Dantu" userId="4218edbc7ffe59d5" providerId="LiveId" clId="{0161ABDA-7203-4991-8F8B-02CA349B6E1B}" dt="2021-07-18T01:49:55.828" v="3495" actId="20577"/>
          <ac:spMkLst>
            <pc:docMk/>
            <pc:sldMk cId="2257302057" sldId="344"/>
            <ac:spMk id="3" creationId="{D9D112C0-94D8-4EB3-830E-FBA2AAFD86F5}"/>
          </ac:spMkLst>
        </pc:spChg>
      </pc:sldChg>
      <pc:sldChg chg="modSp add mod">
        <pc:chgData name="Indu Sekhar Dantu" userId="4218edbc7ffe59d5" providerId="LiveId" clId="{0161ABDA-7203-4991-8F8B-02CA349B6E1B}" dt="2021-07-18T01:50:50.090" v="3522" actId="113"/>
        <pc:sldMkLst>
          <pc:docMk/>
          <pc:sldMk cId="911570514" sldId="345"/>
        </pc:sldMkLst>
        <pc:spChg chg="mod">
          <ac:chgData name="Indu Sekhar Dantu" userId="4218edbc7ffe59d5" providerId="LiveId" clId="{0161ABDA-7203-4991-8F8B-02CA349B6E1B}" dt="2021-07-18T01:50:50.090" v="3522" actId="113"/>
          <ac:spMkLst>
            <pc:docMk/>
            <pc:sldMk cId="911570514" sldId="345"/>
            <ac:spMk id="3" creationId="{D9D112C0-94D8-4EB3-830E-FBA2AAFD86F5}"/>
          </ac:spMkLst>
        </pc:spChg>
      </pc:sldChg>
      <pc:sldChg chg="modSp add mod ord">
        <pc:chgData name="Indu Sekhar Dantu" userId="4218edbc7ffe59d5" providerId="LiveId" clId="{0161ABDA-7203-4991-8F8B-02CA349B6E1B}" dt="2021-07-18T01:56:35.086" v="3667" actId="20577"/>
        <pc:sldMkLst>
          <pc:docMk/>
          <pc:sldMk cId="2273753562" sldId="346"/>
        </pc:sldMkLst>
        <pc:spChg chg="mod">
          <ac:chgData name="Indu Sekhar Dantu" userId="4218edbc7ffe59d5" providerId="LiveId" clId="{0161ABDA-7203-4991-8F8B-02CA349B6E1B}" dt="2021-07-18T01:56:35.086" v="3667" actId="20577"/>
          <ac:spMkLst>
            <pc:docMk/>
            <pc:sldMk cId="2273753562" sldId="346"/>
            <ac:spMk id="3" creationId="{D9D112C0-94D8-4EB3-830E-FBA2AAFD86F5}"/>
          </ac:spMkLst>
        </pc:spChg>
      </pc:sldChg>
      <pc:sldChg chg="modSp add mod">
        <pc:chgData name="Indu Sekhar Dantu" userId="4218edbc7ffe59d5" providerId="LiveId" clId="{0161ABDA-7203-4991-8F8B-02CA349B6E1B}" dt="2021-07-18T02:05:21.743" v="3966" actId="113"/>
        <pc:sldMkLst>
          <pc:docMk/>
          <pc:sldMk cId="3587227674" sldId="347"/>
        </pc:sldMkLst>
        <pc:spChg chg="mod">
          <ac:chgData name="Indu Sekhar Dantu" userId="4218edbc7ffe59d5" providerId="LiveId" clId="{0161ABDA-7203-4991-8F8B-02CA349B6E1B}" dt="2021-07-18T02:05:21.743" v="3966" actId="113"/>
          <ac:spMkLst>
            <pc:docMk/>
            <pc:sldMk cId="3587227674" sldId="347"/>
            <ac:spMk id="3" creationId="{D9D112C0-94D8-4EB3-830E-FBA2AAFD86F5}"/>
          </ac:spMkLst>
        </pc:spChg>
      </pc:sldChg>
      <pc:sldChg chg="modSp add mod">
        <pc:chgData name="Indu Sekhar Dantu" userId="4218edbc7ffe59d5" providerId="LiveId" clId="{0161ABDA-7203-4991-8F8B-02CA349B6E1B}" dt="2021-07-18T02:21:37.091" v="4270" actId="20577"/>
        <pc:sldMkLst>
          <pc:docMk/>
          <pc:sldMk cId="2837743446" sldId="348"/>
        </pc:sldMkLst>
        <pc:spChg chg="mod">
          <ac:chgData name="Indu Sekhar Dantu" userId="4218edbc7ffe59d5" providerId="LiveId" clId="{0161ABDA-7203-4991-8F8B-02CA349B6E1B}" dt="2021-07-18T02:21:37.091" v="4270" actId="20577"/>
          <ac:spMkLst>
            <pc:docMk/>
            <pc:sldMk cId="2837743446" sldId="348"/>
            <ac:spMk id="3" creationId="{D9D112C0-94D8-4EB3-830E-FBA2AAFD86F5}"/>
          </ac:spMkLst>
        </pc:spChg>
      </pc:sldChg>
      <pc:sldChg chg="modSp add mod">
        <pc:chgData name="Indu Sekhar Dantu" userId="4218edbc7ffe59d5" providerId="LiveId" clId="{0161ABDA-7203-4991-8F8B-02CA349B6E1B}" dt="2021-07-18T02:21:29.070" v="4268" actId="20577"/>
        <pc:sldMkLst>
          <pc:docMk/>
          <pc:sldMk cId="1007505816" sldId="349"/>
        </pc:sldMkLst>
        <pc:spChg chg="mod">
          <ac:chgData name="Indu Sekhar Dantu" userId="4218edbc7ffe59d5" providerId="LiveId" clId="{0161ABDA-7203-4991-8F8B-02CA349B6E1B}" dt="2021-07-18T02:21:29.070" v="4268" actId="20577"/>
          <ac:spMkLst>
            <pc:docMk/>
            <pc:sldMk cId="1007505816" sldId="349"/>
            <ac:spMk id="3" creationId="{D9D112C0-94D8-4EB3-830E-FBA2AAFD86F5}"/>
          </ac:spMkLst>
        </pc:spChg>
      </pc:sldChg>
      <pc:sldChg chg="modSp add mod">
        <pc:chgData name="Indu Sekhar Dantu" userId="4218edbc7ffe59d5" providerId="LiveId" clId="{0161ABDA-7203-4991-8F8B-02CA349B6E1B}" dt="2021-07-18T02:24:08.935" v="4347" actId="6549"/>
        <pc:sldMkLst>
          <pc:docMk/>
          <pc:sldMk cId="3787671812" sldId="350"/>
        </pc:sldMkLst>
        <pc:spChg chg="mod">
          <ac:chgData name="Indu Sekhar Dantu" userId="4218edbc7ffe59d5" providerId="LiveId" clId="{0161ABDA-7203-4991-8F8B-02CA349B6E1B}" dt="2021-07-18T02:24:08.935" v="4347" actId="6549"/>
          <ac:spMkLst>
            <pc:docMk/>
            <pc:sldMk cId="3787671812" sldId="350"/>
            <ac:spMk id="3" creationId="{D9D112C0-94D8-4EB3-830E-FBA2AAFD86F5}"/>
          </ac:spMkLst>
        </pc:spChg>
      </pc:sldChg>
      <pc:sldChg chg="modSp add mod">
        <pc:chgData name="Indu Sekhar Dantu" userId="4218edbc7ffe59d5" providerId="LiveId" clId="{0161ABDA-7203-4991-8F8B-02CA349B6E1B}" dt="2021-07-18T02:28:07.352" v="4483" actId="20577"/>
        <pc:sldMkLst>
          <pc:docMk/>
          <pc:sldMk cId="3857379891" sldId="351"/>
        </pc:sldMkLst>
        <pc:spChg chg="mod">
          <ac:chgData name="Indu Sekhar Dantu" userId="4218edbc7ffe59d5" providerId="LiveId" clId="{0161ABDA-7203-4991-8F8B-02CA349B6E1B}" dt="2021-07-18T02:28:07.352" v="4483" actId="20577"/>
          <ac:spMkLst>
            <pc:docMk/>
            <pc:sldMk cId="3857379891" sldId="351"/>
            <ac:spMk id="3" creationId="{D9D112C0-94D8-4EB3-830E-FBA2AAFD86F5}"/>
          </ac:spMkLst>
        </pc:spChg>
      </pc:sldChg>
      <pc:sldChg chg="modSp add mod">
        <pc:chgData name="Indu Sekhar Dantu" userId="4218edbc7ffe59d5" providerId="LiveId" clId="{0161ABDA-7203-4991-8F8B-02CA349B6E1B}" dt="2021-07-18T02:40:07.495" v="4683" actId="20577"/>
        <pc:sldMkLst>
          <pc:docMk/>
          <pc:sldMk cId="2700006042" sldId="352"/>
        </pc:sldMkLst>
        <pc:spChg chg="mod">
          <ac:chgData name="Indu Sekhar Dantu" userId="4218edbc7ffe59d5" providerId="LiveId" clId="{0161ABDA-7203-4991-8F8B-02CA349B6E1B}" dt="2021-07-18T02:40:07.495" v="4683" actId="20577"/>
          <ac:spMkLst>
            <pc:docMk/>
            <pc:sldMk cId="2700006042" sldId="352"/>
            <ac:spMk id="3" creationId="{D9D112C0-94D8-4EB3-830E-FBA2AAFD86F5}"/>
          </ac:spMkLst>
        </pc:spChg>
      </pc:sldChg>
      <pc:sldChg chg="modSp add mod">
        <pc:chgData name="Indu Sekhar Dantu" userId="4218edbc7ffe59d5" providerId="LiveId" clId="{0161ABDA-7203-4991-8F8B-02CA349B6E1B}" dt="2021-07-18T02:39:16.266" v="4656" actId="27636"/>
        <pc:sldMkLst>
          <pc:docMk/>
          <pc:sldMk cId="484540404" sldId="353"/>
        </pc:sldMkLst>
        <pc:spChg chg="mod">
          <ac:chgData name="Indu Sekhar Dantu" userId="4218edbc7ffe59d5" providerId="LiveId" clId="{0161ABDA-7203-4991-8F8B-02CA349B6E1B}" dt="2021-07-18T02:39:16.266" v="4656" actId="27636"/>
          <ac:spMkLst>
            <pc:docMk/>
            <pc:sldMk cId="484540404" sldId="353"/>
            <ac:spMk id="3" creationId="{D9D112C0-94D8-4EB3-830E-FBA2AAFD86F5}"/>
          </ac:spMkLst>
        </pc:spChg>
      </pc:sldChg>
      <pc:sldChg chg="modSp add mod">
        <pc:chgData name="Indu Sekhar Dantu" userId="4218edbc7ffe59d5" providerId="LiveId" clId="{0161ABDA-7203-4991-8F8B-02CA349B6E1B}" dt="2021-07-18T03:15:53.990" v="4817" actId="20577"/>
        <pc:sldMkLst>
          <pc:docMk/>
          <pc:sldMk cId="2584162896" sldId="354"/>
        </pc:sldMkLst>
        <pc:spChg chg="mod">
          <ac:chgData name="Indu Sekhar Dantu" userId="4218edbc7ffe59d5" providerId="LiveId" clId="{0161ABDA-7203-4991-8F8B-02CA349B6E1B}" dt="2021-07-18T03:15:53.990" v="4817" actId="20577"/>
          <ac:spMkLst>
            <pc:docMk/>
            <pc:sldMk cId="2584162896" sldId="354"/>
            <ac:spMk id="3" creationId="{D9D112C0-94D8-4EB3-830E-FBA2AAFD86F5}"/>
          </ac:spMkLst>
        </pc:spChg>
      </pc:sldChg>
      <pc:sldChg chg="modSp add mod">
        <pc:chgData name="Indu Sekhar Dantu" userId="4218edbc7ffe59d5" providerId="LiveId" clId="{0161ABDA-7203-4991-8F8B-02CA349B6E1B}" dt="2021-07-18T03:19:36.804" v="4895" actId="6549"/>
        <pc:sldMkLst>
          <pc:docMk/>
          <pc:sldMk cId="1689087278" sldId="355"/>
        </pc:sldMkLst>
        <pc:spChg chg="mod">
          <ac:chgData name="Indu Sekhar Dantu" userId="4218edbc7ffe59d5" providerId="LiveId" clId="{0161ABDA-7203-4991-8F8B-02CA349B6E1B}" dt="2021-07-18T03:19:36.804" v="4895" actId="6549"/>
          <ac:spMkLst>
            <pc:docMk/>
            <pc:sldMk cId="1689087278" sldId="355"/>
            <ac:spMk id="3" creationId="{D9D112C0-94D8-4EB3-830E-FBA2AAFD86F5}"/>
          </ac:spMkLst>
        </pc:spChg>
      </pc:sldChg>
      <pc:sldChg chg="modSp add mod">
        <pc:chgData name="Indu Sekhar Dantu" userId="4218edbc7ffe59d5" providerId="LiveId" clId="{0161ABDA-7203-4991-8F8B-02CA349B6E1B}" dt="2021-07-18T03:28:31.047" v="5126" actId="20577"/>
        <pc:sldMkLst>
          <pc:docMk/>
          <pc:sldMk cId="2572029391" sldId="356"/>
        </pc:sldMkLst>
        <pc:spChg chg="mod">
          <ac:chgData name="Indu Sekhar Dantu" userId="4218edbc7ffe59d5" providerId="LiveId" clId="{0161ABDA-7203-4991-8F8B-02CA349B6E1B}" dt="2021-07-18T03:28:31.047" v="5126" actId="20577"/>
          <ac:spMkLst>
            <pc:docMk/>
            <pc:sldMk cId="2572029391" sldId="356"/>
            <ac:spMk id="3" creationId="{D9D112C0-94D8-4EB3-830E-FBA2AAFD86F5}"/>
          </ac:spMkLst>
        </pc:spChg>
      </pc:sldChg>
      <pc:sldChg chg="modSp add mod">
        <pc:chgData name="Indu Sekhar Dantu" userId="4218edbc7ffe59d5" providerId="LiveId" clId="{0161ABDA-7203-4991-8F8B-02CA349B6E1B}" dt="2021-07-18T03:43:27.165" v="5468" actId="20577"/>
        <pc:sldMkLst>
          <pc:docMk/>
          <pc:sldMk cId="1728021884" sldId="357"/>
        </pc:sldMkLst>
        <pc:spChg chg="mod">
          <ac:chgData name="Indu Sekhar Dantu" userId="4218edbc7ffe59d5" providerId="LiveId" clId="{0161ABDA-7203-4991-8F8B-02CA349B6E1B}" dt="2021-07-18T03:43:27.165" v="5468" actId="20577"/>
          <ac:spMkLst>
            <pc:docMk/>
            <pc:sldMk cId="1728021884" sldId="357"/>
            <ac:spMk id="3" creationId="{D9D112C0-94D8-4EB3-830E-FBA2AAFD86F5}"/>
          </ac:spMkLst>
        </pc:spChg>
      </pc:sldChg>
      <pc:sldChg chg="modSp add mod">
        <pc:chgData name="Indu Sekhar Dantu" userId="4218edbc7ffe59d5" providerId="LiveId" clId="{0161ABDA-7203-4991-8F8B-02CA349B6E1B}" dt="2021-07-18T03:43:45.784" v="5489"/>
        <pc:sldMkLst>
          <pc:docMk/>
          <pc:sldMk cId="352596214" sldId="358"/>
        </pc:sldMkLst>
        <pc:spChg chg="mod">
          <ac:chgData name="Indu Sekhar Dantu" userId="4218edbc7ffe59d5" providerId="LiveId" clId="{0161ABDA-7203-4991-8F8B-02CA349B6E1B}" dt="2021-07-18T03:43:45.784" v="5489"/>
          <ac:spMkLst>
            <pc:docMk/>
            <pc:sldMk cId="352596214" sldId="358"/>
            <ac:spMk id="3" creationId="{D9D112C0-94D8-4EB3-830E-FBA2AAFD86F5}"/>
          </ac:spMkLst>
        </pc:spChg>
      </pc:sldChg>
      <pc:sldChg chg="modSp add mod">
        <pc:chgData name="Indu Sekhar Dantu" userId="4218edbc7ffe59d5" providerId="LiveId" clId="{0161ABDA-7203-4991-8F8B-02CA349B6E1B}" dt="2021-07-18T03:43:52.171" v="5491"/>
        <pc:sldMkLst>
          <pc:docMk/>
          <pc:sldMk cId="2599106704" sldId="359"/>
        </pc:sldMkLst>
        <pc:spChg chg="mod">
          <ac:chgData name="Indu Sekhar Dantu" userId="4218edbc7ffe59d5" providerId="LiveId" clId="{0161ABDA-7203-4991-8F8B-02CA349B6E1B}" dt="2021-07-18T03:43:52.171" v="5491"/>
          <ac:spMkLst>
            <pc:docMk/>
            <pc:sldMk cId="2599106704" sldId="359"/>
            <ac:spMk id="3" creationId="{D9D112C0-94D8-4EB3-830E-FBA2AAFD86F5}"/>
          </ac:spMkLst>
        </pc:spChg>
      </pc:sldChg>
      <pc:sldChg chg="modSp add mod">
        <pc:chgData name="Indu Sekhar Dantu" userId="4218edbc7ffe59d5" providerId="LiveId" clId="{0161ABDA-7203-4991-8F8B-02CA349B6E1B}" dt="2021-07-18T03:43:55.054" v="5492"/>
        <pc:sldMkLst>
          <pc:docMk/>
          <pc:sldMk cId="2105916353" sldId="360"/>
        </pc:sldMkLst>
        <pc:spChg chg="mod">
          <ac:chgData name="Indu Sekhar Dantu" userId="4218edbc7ffe59d5" providerId="LiveId" clId="{0161ABDA-7203-4991-8F8B-02CA349B6E1B}" dt="2021-07-18T03:43:55.054" v="5492"/>
          <ac:spMkLst>
            <pc:docMk/>
            <pc:sldMk cId="2105916353" sldId="360"/>
            <ac:spMk id="3" creationId="{D9D112C0-94D8-4EB3-830E-FBA2AAFD86F5}"/>
          </ac:spMkLst>
        </pc:spChg>
      </pc:sldChg>
      <pc:sldChg chg="modSp add mod">
        <pc:chgData name="Indu Sekhar Dantu" userId="4218edbc7ffe59d5" providerId="LiveId" clId="{0161ABDA-7203-4991-8F8B-02CA349B6E1B}" dt="2021-07-18T03:43:57.823" v="5493"/>
        <pc:sldMkLst>
          <pc:docMk/>
          <pc:sldMk cId="2382992121" sldId="361"/>
        </pc:sldMkLst>
        <pc:spChg chg="mod">
          <ac:chgData name="Indu Sekhar Dantu" userId="4218edbc7ffe59d5" providerId="LiveId" clId="{0161ABDA-7203-4991-8F8B-02CA349B6E1B}" dt="2021-07-18T03:43:57.823" v="5493"/>
          <ac:spMkLst>
            <pc:docMk/>
            <pc:sldMk cId="2382992121" sldId="361"/>
            <ac:spMk id="3" creationId="{D9D112C0-94D8-4EB3-830E-FBA2AAFD86F5}"/>
          </ac:spMkLst>
        </pc:spChg>
      </pc:sldChg>
      <pc:sldChg chg="modSp add mod">
        <pc:chgData name="Indu Sekhar Dantu" userId="4218edbc7ffe59d5" providerId="LiveId" clId="{0161ABDA-7203-4991-8F8B-02CA349B6E1B}" dt="2021-07-18T03:44:03.481" v="5495"/>
        <pc:sldMkLst>
          <pc:docMk/>
          <pc:sldMk cId="914509443" sldId="362"/>
        </pc:sldMkLst>
        <pc:spChg chg="mod">
          <ac:chgData name="Indu Sekhar Dantu" userId="4218edbc7ffe59d5" providerId="LiveId" clId="{0161ABDA-7203-4991-8F8B-02CA349B6E1B}" dt="2021-07-18T03:44:03.481" v="5495"/>
          <ac:spMkLst>
            <pc:docMk/>
            <pc:sldMk cId="914509443" sldId="362"/>
            <ac:spMk id="3" creationId="{D9D112C0-94D8-4EB3-830E-FBA2AAFD86F5}"/>
          </ac:spMkLst>
        </pc:spChg>
      </pc:sldChg>
      <pc:sldChg chg="modSp add mod">
        <pc:chgData name="Indu Sekhar Dantu" userId="4218edbc7ffe59d5" providerId="LiveId" clId="{0161ABDA-7203-4991-8F8B-02CA349B6E1B}" dt="2021-07-18T03:48:07.549" v="5552" actId="6549"/>
        <pc:sldMkLst>
          <pc:docMk/>
          <pc:sldMk cId="3505579283" sldId="363"/>
        </pc:sldMkLst>
        <pc:spChg chg="mod">
          <ac:chgData name="Indu Sekhar Dantu" userId="4218edbc7ffe59d5" providerId="LiveId" clId="{0161ABDA-7203-4991-8F8B-02CA349B6E1B}" dt="2021-07-18T03:48:07.549" v="5552" actId="6549"/>
          <ac:spMkLst>
            <pc:docMk/>
            <pc:sldMk cId="3505579283" sldId="363"/>
            <ac:spMk id="3" creationId="{D9D112C0-94D8-4EB3-830E-FBA2AAFD86F5}"/>
          </ac:spMkLst>
        </pc:spChg>
      </pc:sldChg>
      <pc:sldChg chg="modSp add mod">
        <pc:chgData name="Indu Sekhar Dantu" userId="4218edbc7ffe59d5" providerId="LiveId" clId="{0161ABDA-7203-4991-8F8B-02CA349B6E1B}" dt="2021-07-18T03:54:26.831" v="5604"/>
        <pc:sldMkLst>
          <pc:docMk/>
          <pc:sldMk cId="58182219" sldId="364"/>
        </pc:sldMkLst>
        <pc:spChg chg="mod">
          <ac:chgData name="Indu Sekhar Dantu" userId="4218edbc7ffe59d5" providerId="LiveId" clId="{0161ABDA-7203-4991-8F8B-02CA349B6E1B}" dt="2021-07-18T03:54:26.831" v="5604"/>
          <ac:spMkLst>
            <pc:docMk/>
            <pc:sldMk cId="58182219" sldId="364"/>
            <ac:spMk id="3" creationId="{D9D112C0-94D8-4EB3-830E-FBA2AAFD86F5}"/>
          </ac:spMkLst>
        </pc:spChg>
      </pc:sldChg>
      <pc:sldChg chg="add del">
        <pc:chgData name="Indu Sekhar Dantu" userId="4218edbc7ffe59d5" providerId="LiveId" clId="{0161ABDA-7203-4991-8F8B-02CA349B6E1B}" dt="2021-07-15T02:29:40.700" v="962" actId="47"/>
        <pc:sldMkLst>
          <pc:docMk/>
          <pc:sldMk cId="1786240544" sldId="365"/>
        </pc:sldMkLst>
      </pc:sldChg>
      <pc:sldChg chg="add del">
        <pc:chgData name="Indu Sekhar Dantu" userId="4218edbc7ffe59d5" providerId="LiveId" clId="{0161ABDA-7203-4991-8F8B-02CA349B6E1B}" dt="2021-07-15T02:29:41.486" v="963" actId="47"/>
        <pc:sldMkLst>
          <pc:docMk/>
          <pc:sldMk cId="1183876933" sldId="366"/>
        </pc:sldMkLst>
      </pc:sldChg>
      <pc:sldChg chg="add del">
        <pc:chgData name="Indu Sekhar Dantu" userId="4218edbc7ffe59d5" providerId="LiveId" clId="{0161ABDA-7203-4991-8F8B-02CA349B6E1B}" dt="2021-07-15T02:29:42.348" v="964" actId="47"/>
        <pc:sldMkLst>
          <pc:docMk/>
          <pc:sldMk cId="3448643304" sldId="367"/>
        </pc:sldMkLst>
      </pc:sldChg>
      <pc:sldChg chg="add del">
        <pc:chgData name="Indu Sekhar Dantu" userId="4218edbc7ffe59d5" providerId="LiveId" clId="{0161ABDA-7203-4991-8F8B-02CA349B6E1B}" dt="2021-07-15T02:29:43.820" v="965" actId="47"/>
        <pc:sldMkLst>
          <pc:docMk/>
          <pc:sldMk cId="1416729154" sldId="368"/>
        </pc:sldMkLst>
      </pc:sldChg>
      <pc:sldChg chg="modSp add mod">
        <pc:chgData name="Indu Sekhar Dantu" userId="4218edbc7ffe59d5" providerId="LiveId" clId="{0161ABDA-7203-4991-8F8B-02CA349B6E1B}" dt="2021-07-18T03:54:37.402" v="5611"/>
        <pc:sldMkLst>
          <pc:docMk/>
          <pc:sldMk cId="3567485099" sldId="369"/>
        </pc:sldMkLst>
        <pc:spChg chg="mod">
          <ac:chgData name="Indu Sekhar Dantu" userId="4218edbc7ffe59d5" providerId="LiveId" clId="{0161ABDA-7203-4991-8F8B-02CA349B6E1B}" dt="2021-07-18T03:54:37.402" v="5611"/>
          <ac:spMkLst>
            <pc:docMk/>
            <pc:sldMk cId="3567485099" sldId="369"/>
            <ac:spMk id="3" creationId="{D9D112C0-94D8-4EB3-830E-FBA2AAFD86F5}"/>
          </ac:spMkLst>
        </pc:spChg>
      </pc:sldChg>
      <pc:sldChg chg="modSp add mod">
        <pc:chgData name="Indu Sekhar Dantu" userId="4218edbc7ffe59d5" providerId="LiveId" clId="{0161ABDA-7203-4991-8F8B-02CA349B6E1B}" dt="2021-07-18T04:25:30.288" v="5694" actId="113"/>
        <pc:sldMkLst>
          <pc:docMk/>
          <pc:sldMk cId="2526927022" sldId="370"/>
        </pc:sldMkLst>
        <pc:spChg chg="mod">
          <ac:chgData name="Indu Sekhar Dantu" userId="4218edbc7ffe59d5" providerId="LiveId" clId="{0161ABDA-7203-4991-8F8B-02CA349B6E1B}" dt="2021-07-18T04:25:30.288" v="5694" actId="113"/>
          <ac:spMkLst>
            <pc:docMk/>
            <pc:sldMk cId="2526927022" sldId="370"/>
            <ac:spMk id="3" creationId="{D9D112C0-94D8-4EB3-830E-FBA2AAFD86F5}"/>
          </ac:spMkLst>
        </pc:spChg>
      </pc:sldChg>
      <pc:sldChg chg="modSp add mod">
        <pc:chgData name="Indu Sekhar Dantu" userId="4218edbc7ffe59d5" providerId="LiveId" clId="{0161ABDA-7203-4991-8F8B-02CA349B6E1B}" dt="2021-07-18T04:27:13.470" v="5710" actId="20577"/>
        <pc:sldMkLst>
          <pc:docMk/>
          <pc:sldMk cId="3045780499" sldId="371"/>
        </pc:sldMkLst>
        <pc:spChg chg="mod">
          <ac:chgData name="Indu Sekhar Dantu" userId="4218edbc7ffe59d5" providerId="LiveId" clId="{0161ABDA-7203-4991-8F8B-02CA349B6E1B}" dt="2021-07-18T04:27:13.470" v="5710" actId="20577"/>
          <ac:spMkLst>
            <pc:docMk/>
            <pc:sldMk cId="3045780499" sldId="371"/>
            <ac:spMk id="3" creationId="{D9D112C0-94D8-4EB3-830E-FBA2AAFD86F5}"/>
          </ac:spMkLst>
        </pc:spChg>
      </pc:sldChg>
      <pc:sldChg chg="modSp add mod">
        <pc:chgData name="Indu Sekhar Dantu" userId="4218edbc7ffe59d5" providerId="LiveId" clId="{0161ABDA-7203-4991-8F8B-02CA349B6E1B}" dt="2021-07-18T04:30:22.214" v="5771" actId="6549"/>
        <pc:sldMkLst>
          <pc:docMk/>
          <pc:sldMk cId="1630647274" sldId="372"/>
        </pc:sldMkLst>
        <pc:spChg chg="mod">
          <ac:chgData name="Indu Sekhar Dantu" userId="4218edbc7ffe59d5" providerId="LiveId" clId="{0161ABDA-7203-4991-8F8B-02CA349B6E1B}" dt="2021-07-18T04:30:22.214" v="5771" actId="6549"/>
          <ac:spMkLst>
            <pc:docMk/>
            <pc:sldMk cId="1630647274" sldId="372"/>
            <ac:spMk id="3" creationId="{D9D112C0-94D8-4EB3-830E-FBA2AAFD86F5}"/>
          </ac:spMkLst>
        </pc:spChg>
      </pc:sldChg>
      <pc:sldChg chg="modSp add mod">
        <pc:chgData name="Indu Sekhar Dantu" userId="4218edbc7ffe59d5" providerId="LiveId" clId="{0161ABDA-7203-4991-8F8B-02CA349B6E1B}" dt="2021-07-18T04:40:20.358" v="5795" actId="20577"/>
        <pc:sldMkLst>
          <pc:docMk/>
          <pc:sldMk cId="3241842656" sldId="373"/>
        </pc:sldMkLst>
        <pc:spChg chg="mod">
          <ac:chgData name="Indu Sekhar Dantu" userId="4218edbc7ffe59d5" providerId="LiveId" clId="{0161ABDA-7203-4991-8F8B-02CA349B6E1B}" dt="2021-07-18T04:40:20.358" v="5795" actId="20577"/>
          <ac:spMkLst>
            <pc:docMk/>
            <pc:sldMk cId="3241842656" sldId="373"/>
            <ac:spMk id="3" creationId="{D9D112C0-94D8-4EB3-830E-FBA2AAFD86F5}"/>
          </ac:spMkLst>
        </pc:spChg>
      </pc:sldChg>
      <pc:sldChg chg="modSp add mod">
        <pc:chgData name="Indu Sekhar Dantu" userId="4218edbc7ffe59d5" providerId="LiveId" clId="{0161ABDA-7203-4991-8F8B-02CA349B6E1B}" dt="2021-07-18T04:52:27.116" v="6418" actId="113"/>
        <pc:sldMkLst>
          <pc:docMk/>
          <pc:sldMk cId="3852701693" sldId="374"/>
        </pc:sldMkLst>
        <pc:spChg chg="mod">
          <ac:chgData name="Indu Sekhar Dantu" userId="4218edbc7ffe59d5" providerId="LiveId" clId="{0161ABDA-7203-4991-8F8B-02CA349B6E1B}" dt="2021-07-18T04:52:27.116" v="6418" actId="113"/>
          <ac:spMkLst>
            <pc:docMk/>
            <pc:sldMk cId="3852701693" sldId="374"/>
            <ac:spMk id="3" creationId="{D9D112C0-94D8-4EB3-830E-FBA2AAFD86F5}"/>
          </ac:spMkLst>
        </pc:spChg>
      </pc:sldChg>
      <pc:sldChg chg="modSp add mod">
        <pc:chgData name="Indu Sekhar Dantu" userId="4218edbc7ffe59d5" providerId="LiveId" clId="{0161ABDA-7203-4991-8F8B-02CA349B6E1B}" dt="2021-07-18T04:55:01.379" v="6434" actId="113"/>
        <pc:sldMkLst>
          <pc:docMk/>
          <pc:sldMk cId="172938421" sldId="375"/>
        </pc:sldMkLst>
        <pc:spChg chg="mod">
          <ac:chgData name="Indu Sekhar Dantu" userId="4218edbc7ffe59d5" providerId="LiveId" clId="{0161ABDA-7203-4991-8F8B-02CA349B6E1B}" dt="2021-07-18T04:55:01.379" v="6434" actId="113"/>
          <ac:spMkLst>
            <pc:docMk/>
            <pc:sldMk cId="172938421" sldId="375"/>
            <ac:spMk id="3" creationId="{D9D112C0-94D8-4EB3-830E-FBA2AAFD86F5}"/>
          </ac:spMkLst>
        </pc:spChg>
      </pc:sldChg>
      <pc:sldChg chg="modSp add mod">
        <pc:chgData name="Indu Sekhar Dantu" userId="4218edbc7ffe59d5" providerId="LiveId" clId="{0161ABDA-7203-4991-8F8B-02CA349B6E1B}" dt="2021-07-18T04:55:49.467" v="6440" actId="6549"/>
        <pc:sldMkLst>
          <pc:docMk/>
          <pc:sldMk cId="3211929370" sldId="376"/>
        </pc:sldMkLst>
        <pc:spChg chg="mod">
          <ac:chgData name="Indu Sekhar Dantu" userId="4218edbc7ffe59d5" providerId="LiveId" clId="{0161ABDA-7203-4991-8F8B-02CA349B6E1B}" dt="2021-07-18T04:55:49.467" v="6440" actId="6549"/>
          <ac:spMkLst>
            <pc:docMk/>
            <pc:sldMk cId="3211929370" sldId="376"/>
            <ac:spMk id="3" creationId="{D9D112C0-94D8-4EB3-830E-FBA2AAFD86F5}"/>
          </ac:spMkLst>
        </pc:spChg>
      </pc:sldChg>
      <pc:sldChg chg="modSp add mod">
        <pc:chgData name="Indu Sekhar Dantu" userId="4218edbc7ffe59d5" providerId="LiveId" clId="{0161ABDA-7203-4991-8F8B-02CA349B6E1B}" dt="2021-07-18T04:58:09.778" v="6469" actId="6549"/>
        <pc:sldMkLst>
          <pc:docMk/>
          <pc:sldMk cId="1595134527" sldId="377"/>
        </pc:sldMkLst>
        <pc:spChg chg="mod">
          <ac:chgData name="Indu Sekhar Dantu" userId="4218edbc7ffe59d5" providerId="LiveId" clId="{0161ABDA-7203-4991-8F8B-02CA349B6E1B}" dt="2021-07-18T04:58:09.778" v="6469" actId="6549"/>
          <ac:spMkLst>
            <pc:docMk/>
            <pc:sldMk cId="1595134527" sldId="377"/>
            <ac:spMk id="3" creationId="{D9D112C0-94D8-4EB3-830E-FBA2AAFD86F5}"/>
          </ac:spMkLst>
        </pc:spChg>
      </pc:sldChg>
      <pc:sldChg chg="modSp add mod">
        <pc:chgData name="Indu Sekhar Dantu" userId="4218edbc7ffe59d5" providerId="LiveId" clId="{0161ABDA-7203-4991-8F8B-02CA349B6E1B}" dt="2021-07-18T05:00:41.458" v="6473" actId="6549"/>
        <pc:sldMkLst>
          <pc:docMk/>
          <pc:sldMk cId="3834843979" sldId="378"/>
        </pc:sldMkLst>
        <pc:spChg chg="mod">
          <ac:chgData name="Indu Sekhar Dantu" userId="4218edbc7ffe59d5" providerId="LiveId" clId="{0161ABDA-7203-4991-8F8B-02CA349B6E1B}" dt="2021-07-18T05:00:41.458" v="6473" actId="6549"/>
          <ac:spMkLst>
            <pc:docMk/>
            <pc:sldMk cId="3834843979" sldId="378"/>
            <ac:spMk id="3" creationId="{D9D112C0-94D8-4EB3-830E-FBA2AAFD86F5}"/>
          </ac:spMkLst>
        </pc:spChg>
      </pc:sldChg>
      <pc:sldChg chg="modSp add del mod ord">
        <pc:chgData name="Indu Sekhar Dantu" userId="4218edbc7ffe59d5" providerId="LiveId" clId="{0161ABDA-7203-4991-8F8B-02CA349B6E1B}" dt="2021-07-18T05:01:13.046" v="6474" actId="47"/>
        <pc:sldMkLst>
          <pc:docMk/>
          <pc:sldMk cId="3869252766" sldId="379"/>
        </pc:sldMkLst>
        <pc:spChg chg="mod">
          <ac:chgData name="Indu Sekhar Dantu" userId="4218edbc7ffe59d5" providerId="LiveId" clId="{0161ABDA-7203-4991-8F8B-02CA349B6E1B}" dt="2021-07-17T16:35:14.363" v="2539" actId="255"/>
          <ac:spMkLst>
            <pc:docMk/>
            <pc:sldMk cId="3869252766" sldId="379"/>
            <ac:spMk id="3" creationId="{D9D112C0-94D8-4EB3-830E-FBA2AAFD86F5}"/>
          </ac:spMkLst>
        </pc:spChg>
      </pc:sldChg>
      <pc:sldChg chg="modSp add mod">
        <pc:chgData name="Indu Sekhar Dantu" userId="4218edbc7ffe59d5" providerId="LiveId" clId="{0161ABDA-7203-4991-8F8B-02CA349B6E1B}" dt="2021-07-18T05:05:04.854" v="6486" actId="113"/>
        <pc:sldMkLst>
          <pc:docMk/>
          <pc:sldMk cId="1394330356" sldId="380"/>
        </pc:sldMkLst>
        <pc:spChg chg="mod">
          <ac:chgData name="Indu Sekhar Dantu" userId="4218edbc7ffe59d5" providerId="LiveId" clId="{0161ABDA-7203-4991-8F8B-02CA349B6E1B}" dt="2021-07-18T05:05:04.854" v="6486" actId="113"/>
          <ac:spMkLst>
            <pc:docMk/>
            <pc:sldMk cId="1394330356" sldId="380"/>
            <ac:spMk id="3" creationId="{D9D112C0-94D8-4EB3-830E-FBA2AAFD86F5}"/>
          </ac:spMkLst>
        </pc:spChg>
      </pc:sldChg>
      <pc:sldChg chg="modSp add del mod">
        <pc:chgData name="Indu Sekhar Dantu" userId="4218edbc7ffe59d5" providerId="LiveId" clId="{0161ABDA-7203-4991-8F8B-02CA349B6E1B}" dt="2021-07-18T05:08:55.201" v="6489" actId="2696"/>
        <pc:sldMkLst>
          <pc:docMk/>
          <pc:sldMk cId="1275200424" sldId="381"/>
        </pc:sldMkLst>
        <pc:spChg chg="mod">
          <ac:chgData name="Indu Sekhar Dantu" userId="4218edbc7ffe59d5" providerId="LiveId" clId="{0161ABDA-7203-4991-8F8B-02CA349B6E1B}" dt="2021-07-17T02:25:01.717" v="1323" actId="255"/>
          <ac:spMkLst>
            <pc:docMk/>
            <pc:sldMk cId="1275200424" sldId="381"/>
            <ac:spMk id="3" creationId="{D9D112C0-94D8-4EB3-830E-FBA2AAFD86F5}"/>
          </ac:spMkLst>
        </pc:spChg>
      </pc:sldChg>
      <pc:sldChg chg="modSp add mod">
        <pc:chgData name="Indu Sekhar Dantu" userId="4218edbc7ffe59d5" providerId="LiveId" clId="{0161ABDA-7203-4991-8F8B-02CA349B6E1B}" dt="2021-07-18T05:14:14.555" v="6491" actId="6549"/>
        <pc:sldMkLst>
          <pc:docMk/>
          <pc:sldMk cId="2879176464" sldId="382"/>
        </pc:sldMkLst>
        <pc:spChg chg="mod">
          <ac:chgData name="Indu Sekhar Dantu" userId="4218edbc7ffe59d5" providerId="LiveId" clId="{0161ABDA-7203-4991-8F8B-02CA349B6E1B}" dt="2021-07-18T05:14:14.555" v="6491" actId="6549"/>
          <ac:spMkLst>
            <pc:docMk/>
            <pc:sldMk cId="2879176464" sldId="382"/>
            <ac:spMk id="3" creationId="{D9D112C0-94D8-4EB3-830E-FBA2AAFD86F5}"/>
          </ac:spMkLst>
        </pc:spChg>
      </pc:sldChg>
      <pc:sldChg chg="modSp add mod">
        <pc:chgData name="Indu Sekhar Dantu" userId="4218edbc7ffe59d5" providerId="LiveId" clId="{0161ABDA-7203-4991-8F8B-02CA349B6E1B}" dt="2021-07-18T05:16:27.536" v="6511" actId="113"/>
        <pc:sldMkLst>
          <pc:docMk/>
          <pc:sldMk cId="3954117431" sldId="383"/>
        </pc:sldMkLst>
        <pc:spChg chg="mod">
          <ac:chgData name="Indu Sekhar Dantu" userId="4218edbc7ffe59d5" providerId="LiveId" clId="{0161ABDA-7203-4991-8F8B-02CA349B6E1B}" dt="2021-07-18T05:16:27.536" v="6511" actId="113"/>
          <ac:spMkLst>
            <pc:docMk/>
            <pc:sldMk cId="3954117431" sldId="383"/>
            <ac:spMk id="3" creationId="{D9D112C0-94D8-4EB3-830E-FBA2AAFD86F5}"/>
          </ac:spMkLst>
        </pc:spChg>
      </pc:sldChg>
      <pc:sldChg chg="modSp add mod">
        <pc:chgData name="Indu Sekhar Dantu" userId="4218edbc7ffe59d5" providerId="LiveId" clId="{0161ABDA-7203-4991-8F8B-02CA349B6E1B}" dt="2021-07-17T02:23:57.373" v="1314" actId="255"/>
        <pc:sldMkLst>
          <pc:docMk/>
          <pc:sldMk cId="392299991" sldId="384"/>
        </pc:sldMkLst>
        <pc:spChg chg="mod">
          <ac:chgData name="Indu Sekhar Dantu" userId="4218edbc7ffe59d5" providerId="LiveId" clId="{0161ABDA-7203-4991-8F8B-02CA349B6E1B}" dt="2021-07-17T02:23:57.373" v="1314" actId="255"/>
          <ac:spMkLst>
            <pc:docMk/>
            <pc:sldMk cId="392299991" sldId="384"/>
            <ac:spMk id="3" creationId="{D9D112C0-94D8-4EB3-830E-FBA2AAFD86F5}"/>
          </ac:spMkLst>
        </pc:spChg>
      </pc:sldChg>
      <pc:sldChg chg="modSp add del mod">
        <pc:chgData name="Indu Sekhar Dantu" userId="4218edbc7ffe59d5" providerId="LiveId" clId="{0161ABDA-7203-4991-8F8B-02CA349B6E1B}" dt="2021-07-17T17:07:25.459" v="2948" actId="47"/>
        <pc:sldMkLst>
          <pc:docMk/>
          <pc:sldMk cId="1905177303" sldId="385"/>
        </pc:sldMkLst>
        <pc:spChg chg="mod">
          <ac:chgData name="Indu Sekhar Dantu" userId="4218edbc7ffe59d5" providerId="LiveId" clId="{0161ABDA-7203-4991-8F8B-02CA349B6E1B}" dt="2021-07-15T01:41:40.489" v="523" actId="20577"/>
          <ac:spMkLst>
            <pc:docMk/>
            <pc:sldMk cId="1905177303" sldId="385"/>
            <ac:spMk id="3" creationId="{D9D112C0-94D8-4EB3-830E-FBA2AAFD86F5}"/>
          </ac:spMkLst>
        </pc:spChg>
      </pc:sldChg>
      <pc:sldChg chg="modSp add mod">
        <pc:chgData name="Indu Sekhar Dantu" userId="4218edbc7ffe59d5" providerId="LiveId" clId="{0161ABDA-7203-4991-8F8B-02CA349B6E1B}" dt="2021-07-18T05:18:20.304" v="6521" actId="6549"/>
        <pc:sldMkLst>
          <pc:docMk/>
          <pc:sldMk cId="2570661094" sldId="386"/>
        </pc:sldMkLst>
        <pc:spChg chg="mod">
          <ac:chgData name="Indu Sekhar Dantu" userId="4218edbc7ffe59d5" providerId="LiveId" clId="{0161ABDA-7203-4991-8F8B-02CA349B6E1B}" dt="2021-07-18T05:18:20.304" v="6521" actId="6549"/>
          <ac:spMkLst>
            <pc:docMk/>
            <pc:sldMk cId="2570661094" sldId="386"/>
            <ac:spMk id="3" creationId="{D9D112C0-94D8-4EB3-830E-FBA2AAFD86F5}"/>
          </ac:spMkLst>
        </pc:spChg>
      </pc:sldChg>
      <pc:sldChg chg="modSp add mod">
        <pc:chgData name="Indu Sekhar Dantu" userId="4218edbc7ffe59d5" providerId="LiveId" clId="{0161ABDA-7203-4991-8F8B-02CA349B6E1B}" dt="2021-07-18T05:20:06.375" v="6532" actId="27636"/>
        <pc:sldMkLst>
          <pc:docMk/>
          <pc:sldMk cId="226868858" sldId="387"/>
        </pc:sldMkLst>
        <pc:spChg chg="mod">
          <ac:chgData name="Indu Sekhar Dantu" userId="4218edbc7ffe59d5" providerId="LiveId" clId="{0161ABDA-7203-4991-8F8B-02CA349B6E1B}" dt="2021-07-18T05:20:06.375" v="6532" actId="27636"/>
          <ac:spMkLst>
            <pc:docMk/>
            <pc:sldMk cId="226868858" sldId="387"/>
            <ac:spMk id="3" creationId="{D9D112C0-94D8-4EB3-830E-FBA2AAFD86F5}"/>
          </ac:spMkLst>
        </pc:spChg>
      </pc:sldChg>
      <pc:sldChg chg="modSp add mod">
        <pc:chgData name="Indu Sekhar Dantu" userId="4218edbc7ffe59d5" providerId="LiveId" clId="{0161ABDA-7203-4991-8F8B-02CA349B6E1B}" dt="2021-07-18T05:21:57.781" v="6543" actId="20577"/>
        <pc:sldMkLst>
          <pc:docMk/>
          <pc:sldMk cId="3807420012" sldId="388"/>
        </pc:sldMkLst>
        <pc:spChg chg="mod">
          <ac:chgData name="Indu Sekhar Dantu" userId="4218edbc7ffe59d5" providerId="LiveId" clId="{0161ABDA-7203-4991-8F8B-02CA349B6E1B}" dt="2021-07-18T05:21:57.781" v="6543" actId="20577"/>
          <ac:spMkLst>
            <pc:docMk/>
            <pc:sldMk cId="3807420012" sldId="388"/>
            <ac:spMk id="3" creationId="{D9D112C0-94D8-4EB3-830E-FBA2AAFD86F5}"/>
          </ac:spMkLst>
        </pc:spChg>
      </pc:sldChg>
      <pc:sldChg chg="modSp add mod">
        <pc:chgData name="Indu Sekhar Dantu" userId="4218edbc7ffe59d5" providerId="LiveId" clId="{0161ABDA-7203-4991-8F8B-02CA349B6E1B}" dt="2021-07-18T05:23:15.909" v="6559" actId="6549"/>
        <pc:sldMkLst>
          <pc:docMk/>
          <pc:sldMk cId="2341011296" sldId="389"/>
        </pc:sldMkLst>
        <pc:spChg chg="mod">
          <ac:chgData name="Indu Sekhar Dantu" userId="4218edbc7ffe59d5" providerId="LiveId" clId="{0161ABDA-7203-4991-8F8B-02CA349B6E1B}" dt="2021-07-18T05:23:15.909" v="6559" actId="6549"/>
          <ac:spMkLst>
            <pc:docMk/>
            <pc:sldMk cId="2341011296" sldId="389"/>
            <ac:spMk id="3" creationId="{D9D112C0-94D8-4EB3-830E-FBA2AAFD86F5}"/>
          </ac:spMkLst>
        </pc:spChg>
      </pc:sldChg>
      <pc:sldChg chg="modSp add del mod">
        <pc:chgData name="Indu Sekhar Dantu" userId="4218edbc7ffe59d5" providerId="LiveId" clId="{0161ABDA-7203-4991-8F8B-02CA349B6E1B}" dt="2021-07-18T05:24:05.283" v="6561" actId="2696"/>
        <pc:sldMkLst>
          <pc:docMk/>
          <pc:sldMk cId="1169750598" sldId="390"/>
        </pc:sldMkLst>
        <pc:spChg chg="mod">
          <ac:chgData name="Indu Sekhar Dantu" userId="4218edbc7ffe59d5" providerId="LiveId" clId="{0161ABDA-7203-4991-8F8B-02CA349B6E1B}" dt="2021-07-17T02:20:24.323" v="1267" actId="255"/>
          <ac:spMkLst>
            <pc:docMk/>
            <pc:sldMk cId="1169750598" sldId="390"/>
            <ac:spMk id="3" creationId="{D9D112C0-94D8-4EB3-830E-FBA2AAFD86F5}"/>
          </ac:spMkLst>
        </pc:spChg>
      </pc:sldChg>
      <pc:sldChg chg="modSp add del mod">
        <pc:chgData name="Indu Sekhar Dantu" userId="4218edbc7ffe59d5" providerId="LiveId" clId="{0161ABDA-7203-4991-8F8B-02CA349B6E1B}" dt="2021-07-18T05:24:18.837" v="6562" actId="2696"/>
        <pc:sldMkLst>
          <pc:docMk/>
          <pc:sldMk cId="3516230740" sldId="391"/>
        </pc:sldMkLst>
        <pc:spChg chg="mod">
          <ac:chgData name="Indu Sekhar Dantu" userId="4218edbc7ffe59d5" providerId="LiveId" clId="{0161ABDA-7203-4991-8F8B-02CA349B6E1B}" dt="2021-07-17T17:08:39.999" v="2958" actId="27636"/>
          <ac:spMkLst>
            <pc:docMk/>
            <pc:sldMk cId="3516230740" sldId="391"/>
            <ac:spMk id="3" creationId="{D9D112C0-94D8-4EB3-830E-FBA2AAFD86F5}"/>
          </ac:spMkLst>
        </pc:spChg>
      </pc:sldChg>
      <pc:sldChg chg="modSp add mod">
        <pc:chgData name="Indu Sekhar Dantu" userId="4218edbc7ffe59d5" providerId="LiveId" clId="{0161ABDA-7203-4991-8F8B-02CA349B6E1B}" dt="2021-07-18T05:24:52.839" v="6567" actId="6549"/>
        <pc:sldMkLst>
          <pc:docMk/>
          <pc:sldMk cId="3284714967" sldId="392"/>
        </pc:sldMkLst>
        <pc:spChg chg="mod">
          <ac:chgData name="Indu Sekhar Dantu" userId="4218edbc7ffe59d5" providerId="LiveId" clId="{0161ABDA-7203-4991-8F8B-02CA349B6E1B}" dt="2021-07-18T05:24:52.839" v="6567" actId="6549"/>
          <ac:spMkLst>
            <pc:docMk/>
            <pc:sldMk cId="3284714967" sldId="392"/>
            <ac:spMk id="3" creationId="{D9D112C0-94D8-4EB3-830E-FBA2AAFD86F5}"/>
          </ac:spMkLst>
        </pc:spChg>
      </pc:sldChg>
      <pc:sldChg chg="modSp add del mod">
        <pc:chgData name="Indu Sekhar Dantu" userId="4218edbc7ffe59d5" providerId="LiveId" clId="{0161ABDA-7203-4991-8F8B-02CA349B6E1B}" dt="2021-07-18T05:25:00.131" v="6568" actId="47"/>
        <pc:sldMkLst>
          <pc:docMk/>
          <pc:sldMk cId="1162269476" sldId="393"/>
        </pc:sldMkLst>
        <pc:spChg chg="mod">
          <ac:chgData name="Indu Sekhar Dantu" userId="4218edbc7ffe59d5" providerId="LiveId" clId="{0161ABDA-7203-4991-8F8B-02CA349B6E1B}" dt="2021-07-17T02:19:47.919" v="1257" actId="255"/>
          <ac:spMkLst>
            <pc:docMk/>
            <pc:sldMk cId="1162269476" sldId="393"/>
            <ac:spMk id="3" creationId="{D9D112C0-94D8-4EB3-830E-FBA2AAFD86F5}"/>
          </ac:spMkLst>
        </pc:spChg>
      </pc:sldChg>
      <pc:sldChg chg="modSp add del mod">
        <pc:chgData name="Indu Sekhar Dantu" userId="4218edbc7ffe59d5" providerId="LiveId" clId="{0161ABDA-7203-4991-8F8B-02CA349B6E1B}" dt="2021-07-18T05:25:07.612" v="6569" actId="47"/>
        <pc:sldMkLst>
          <pc:docMk/>
          <pc:sldMk cId="857400153" sldId="394"/>
        </pc:sldMkLst>
        <pc:spChg chg="mod">
          <ac:chgData name="Indu Sekhar Dantu" userId="4218edbc7ffe59d5" providerId="LiveId" clId="{0161ABDA-7203-4991-8F8B-02CA349B6E1B}" dt="2021-07-17T02:12:46.158" v="1198" actId="27636"/>
          <ac:spMkLst>
            <pc:docMk/>
            <pc:sldMk cId="857400153" sldId="394"/>
            <ac:spMk id="3" creationId="{D9D112C0-94D8-4EB3-830E-FBA2AAFD86F5}"/>
          </ac:spMkLst>
        </pc:spChg>
      </pc:sldChg>
      <pc:sldChg chg="modSp add mod">
        <pc:chgData name="Indu Sekhar Dantu" userId="4218edbc7ffe59d5" providerId="LiveId" clId="{0161ABDA-7203-4991-8F8B-02CA349B6E1B}" dt="2021-07-18T05:56:30.483" v="6635" actId="27636"/>
        <pc:sldMkLst>
          <pc:docMk/>
          <pc:sldMk cId="2431620074" sldId="395"/>
        </pc:sldMkLst>
        <pc:spChg chg="mod">
          <ac:chgData name="Indu Sekhar Dantu" userId="4218edbc7ffe59d5" providerId="LiveId" clId="{0161ABDA-7203-4991-8F8B-02CA349B6E1B}" dt="2021-07-18T05:56:30.483" v="6635" actId="27636"/>
          <ac:spMkLst>
            <pc:docMk/>
            <pc:sldMk cId="2431620074" sldId="395"/>
            <ac:spMk id="3" creationId="{D9D112C0-94D8-4EB3-830E-FBA2AAFD86F5}"/>
          </ac:spMkLst>
        </pc:spChg>
      </pc:sldChg>
      <pc:sldChg chg="modSp add del mod">
        <pc:chgData name="Indu Sekhar Dantu" userId="4218edbc7ffe59d5" providerId="LiveId" clId="{0161ABDA-7203-4991-8F8B-02CA349B6E1B}" dt="2021-07-18T05:25:41.461" v="6572" actId="47"/>
        <pc:sldMkLst>
          <pc:docMk/>
          <pc:sldMk cId="2218992603" sldId="396"/>
        </pc:sldMkLst>
        <pc:spChg chg="mod">
          <ac:chgData name="Indu Sekhar Dantu" userId="4218edbc7ffe59d5" providerId="LiveId" clId="{0161ABDA-7203-4991-8F8B-02CA349B6E1B}" dt="2021-07-17T02:12:00.495" v="1187" actId="27636"/>
          <ac:spMkLst>
            <pc:docMk/>
            <pc:sldMk cId="2218992603" sldId="396"/>
            <ac:spMk id="3" creationId="{D9D112C0-94D8-4EB3-830E-FBA2AAFD86F5}"/>
          </ac:spMkLst>
        </pc:spChg>
      </pc:sldChg>
      <pc:sldChg chg="modSp add del mod">
        <pc:chgData name="Indu Sekhar Dantu" userId="4218edbc7ffe59d5" providerId="LiveId" clId="{0161ABDA-7203-4991-8F8B-02CA349B6E1B}" dt="2021-07-18T05:25:46.787" v="6573" actId="47"/>
        <pc:sldMkLst>
          <pc:docMk/>
          <pc:sldMk cId="2669622145" sldId="397"/>
        </pc:sldMkLst>
        <pc:spChg chg="mod">
          <ac:chgData name="Indu Sekhar Dantu" userId="4218edbc7ffe59d5" providerId="LiveId" clId="{0161ABDA-7203-4991-8F8B-02CA349B6E1B}" dt="2021-07-17T02:11:40.170" v="1181" actId="27636"/>
          <ac:spMkLst>
            <pc:docMk/>
            <pc:sldMk cId="2669622145" sldId="397"/>
            <ac:spMk id="3" creationId="{D9D112C0-94D8-4EB3-830E-FBA2AAFD86F5}"/>
          </ac:spMkLst>
        </pc:spChg>
      </pc:sldChg>
      <pc:sldChg chg="modSp add del mod">
        <pc:chgData name="Indu Sekhar Dantu" userId="4218edbc7ffe59d5" providerId="LiveId" clId="{0161ABDA-7203-4991-8F8B-02CA349B6E1B}" dt="2021-07-18T05:25:48.937" v="6575" actId="47"/>
        <pc:sldMkLst>
          <pc:docMk/>
          <pc:sldMk cId="3943908532" sldId="398"/>
        </pc:sldMkLst>
        <pc:spChg chg="mod">
          <ac:chgData name="Indu Sekhar Dantu" userId="4218edbc7ffe59d5" providerId="LiveId" clId="{0161ABDA-7203-4991-8F8B-02CA349B6E1B}" dt="2021-07-17T02:11:14.939" v="1175" actId="255"/>
          <ac:spMkLst>
            <pc:docMk/>
            <pc:sldMk cId="3943908532" sldId="398"/>
            <ac:spMk id="3" creationId="{D9D112C0-94D8-4EB3-830E-FBA2AAFD86F5}"/>
          </ac:spMkLst>
        </pc:spChg>
      </pc:sldChg>
      <pc:sldChg chg="modSp add del mod">
        <pc:chgData name="Indu Sekhar Dantu" userId="4218edbc7ffe59d5" providerId="LiveId" clId="{0161ABDA-7203-4991-8F8B-02CA349B6E1B}" dt="2021-07-18T05:25:58.392" v="6576" actId="47"/>
        <pc:sldMkLst>
          <pc:docMk/>
          <pc:sldMk cId="2644902516" sldId="399"/>
        </pc:sldMkLst>
        <pc:spChg chg="mod">
          <ac:chgData name="Indu Sekhar Dantu" userId="4218edbc7ffe59d5" providerId="LiveId" clId="{0161ABDA-7203-4991-8F8B-02CA349B6E1B}" dt="2021-07-17T02:11:02.734" v="1173" actId="27636"/>
          <ac:spMkLst>
            <pc:docMk/>
            <pc:sldMk cId="2644902516" sldId="399"/>
            <ac:spMk id="3" creationId="{D9D112C0-94D8-4EB3-830E-FBA2AAFD86F5}"/>
          </ac:spMkLst>
        </pc:spChg>
      </pc:sldChg>
      <pc:sldChg chg="modSp add del mod">
        <pc:chgData name="Indu Sekhar Dantu" userId="4218edbc7ffe59d5" providerId="LiveId" clId="{0161ABDA-7203-4991-8F8B-02CA349B6E1B}" dt="2021-07-18T05:26:51.993" v="6592" actId="47"/>
        <pc:sldMkLst>
          <pc:docMk/>
          <pc:sldMk cId="2116972539" sldId="400"/>
        </pc:sldMkLst>
        <pc:spChg chg="mod">
          <ac:chgData name="Indu Sekhar Dantu" userId="4218edbc7ffe59d5" providerId="LiveId" clId="{0161ABDA-7203-4991-8F8B-02CA349B6E1B}" dt="2021-07-17T02:10:41.310" v="1168" actId="27636"/>
          <ac:spMkLst>
            <pc:docMk/>
            <pc:sldMk cId="2116972539" sldId="400"/>
            <ac:spMk id="3" creationId="{D9D112C0-94D8-4EB3-830E-FBA2AAFD86F5}"/>
          </ac:spMkLst>
        </pc:spChg>
      </pc:sldChg>
      <pc:sldChg chg="modSp add del mod">
        <pc:chgData name="Indu Sekhar Dantu" userId="4218edbc7ffe59d5" providerId="LiveId" clId="{0161ABDA-7203-4991-8F8B-02CA349B6E1B}" dt="2021-07-18T05:26:16.786" v="6577" actId="47"/>
        <pc:sldMkLst>
          <pc:docMk/>
          <pc:sldMk cId="2748158735" sldId="401"/>
        </pc:sldMkLst>
        <pc:spChg chg="mod">
          <ac:chgData name="Indu Sekhar Dantu" userId="4218edbc7ffe59d5" providerId="LiveId" clId="{0161ABDA-7203-4991-8F8B-02CA349B6E1B}" dt="2021-07-17T15:37:34.145" v="2040" actId="20577"/>
          <ac:spMkLst>
            <pc:docMk/>
            <pc:sldMk cId="2748158735" sldId="401"/>
            <ac:spMk id="3" creationId="{D9D112C0-94D8-4EB3-830E-FBA2AAFD86F5}"/>
          </ac:spMkLst>
        </pc:spChg>
      </pc:sldChg>
      <pc:sldChg chg="modSp add del mod">
        <pc:chgData name="Indu Sekhar Dantu" userId="4218edbc7ffe59d5" providerId="LiveId" clId="{0161ABDA-7203-4991-8F8B-02CA349B6E1B}" dt="2021-07-18T05:26:24.568" v="6579" actId="47"/>
        <pc:sldMkLst>
          <pc:docMk/>
          <pc:sldMk cId="3123021313" sldId="402"/>
        </pc:sldMkLst>
        <pc:spChg chg="mod">
          <ac:chgData name="Indu Sekhar Dantu" userId="4218edbc7ffe59d5" providerId="LiveId" clId="{0161ABDA-7203-4991-8F8B-02CA349B6E1B}" dt="2021-07-17T15:42:39.547" v="2154" actId="20577"/>
          <ac:spMkLst>
            <pc:docMk/>
            <pc:sldMk cId="3123021313" sldId="402"/>
            <ac:spMk id="3" creationId="{D9D112C0-94D8-4EB3-830E-FBA2AAFD86F5}"/>
          </ac:spMkLst>
        </pc:spChg>
      </pc:sldChg>
      <pc:sldChg chg="modSp add del mod">
        <pc:chgData name="Indu Sekhar Dantu" userId="4218edbc7ffe59d5" providerId="LiveId" clId="{0161ABDA-7203-4991-8F8B-02CA349B6E1B}" dt="2021-07-18T05:26:29.803" v="6582" actId="47"/>
        <pc:sldMkLst>
          <pc:docMk/>
          <pc:sldMk cId="509361797" sldId="403"/>
        </pc:sldMkLst>
        <pc:spChg chg="mod">
          <ac:chgData name="Indu Sekhar Dantu" userId="4218edbc7ffe59d5" providerId="LiveId" clId="{0161ABDA-7203-4991-8F8B-02CA349B6E1B}" dt="2021-07-17T15:44:05.802" v="2200" actId="27636"/>
          <ac:spMkLst>
            <pc:docMk/>
            <pc:sldMk cId="509361797" sldId="403"/>
            <ac:spMk id="3" creationId="{D9D112C0-94D8-4EB3-830E-FBA2AAFD86F5}"/>
          </ac:spMkLst>
        </pc:spChg>
      </pc:sldChg>
      <pc:sldChg chg="modSp add del mod">
        <pc:chgData name="Indu Sekhar Dantu" userId="4218edbc7ffe59d5" providerId="LiveId" clId="{0161ABDA-7203-4991-8F8B-02CA349B6E1B}" dt="2021-07-18T05:26:30.655" v="6583" actId="47"/>
        <pc:sldMkLst>
          <pc:docMk/>
          <pc:sldMk cId="851211777" sldId="404"/>
        </pc:sldMkLst>
        <pc:spChg chg="mod">
          <ac:chgData name="Indu Sekhar Dantu" userId="4218edbc7ffe59d5" providerId="LiveId" clId="{0161ABDA-7203-4991-8F8B-02CA349B6E1B}" dt="2021-07-17T15:45:52.159" v="2250" actId="20577"/>
          <ac:spMkLst>
            <pc:docMk/>
            <pc:sldMk cId="851211777" sldId="404"/>
            <ac:spMk id="3" creationId="{D9D112C0-94D8-4EB3-830E-FBA2AAFD86F5}"/>
          </ac:spMkLst>
        </pc:spChg>
      </pc:sldChg>
      <pc:sldChg chg="modSp add del mod">
        <pc:chgData name="Indu Sekhar Dantu" userId="4218edbc7ffe59d5" providerId="LiveId" clId="{0161ABDA-7203-4991-8F8B-02CA349B6E1B}" dt="2021-07-18T05:26:33.924" v="6585" actId="47"/>
        <pc:sldMkLst>
          <pc:docMk/>
          <pc:sldMk cId="1419535648" sldId="405"/>
        </pc:sldMkLst>
        <pc:spChg chg="mod">
          <ac:chgData name="Indu Sekhar Dantu" userId="4218edbc7ffe59d5" providerId="LiveId" clId="{0161ABDA-7203-4991-8F8B-02CA349B6E1B}" dt="2021-07-17T15:46:52.744" v="2288" actId="20577"/>
          <ac:spMkLst>
            <pc:docMk/>
            <pc:sldMk cId="1419535648" sldId="405"/>
            <ac:spMk id="3" creationId="{D9D112C0-94D8-4EB3-830E-FBA2AAFD86F5}"/>
          </ac:spMkLst>
        </pc:spChg>
      </pc:sldChg>
      <pc:sldChg chg="modSp add del mod">
        <pc:chgData name="Indu Sekhar Dantu" userId="4218edbc7ffe59d5" providerId="LiveId" clId="{0161ABDA-7203-4991-8F8B-02CA349B6E1B}" dt="2021-07-18T05:26:35.893" v="6587" actId="47"/>
        <pc:sldMkLst>
          <pc:docMk/>
          <pc:sldMk cId="2231400697" sldId="406"/>
        </pc:sldMkLst>
        <pc:spChg chg="mod">
          <ac:chgData name="Indu Sekhar Dantu" userId="4218edbc7ffe59d5" providerId="LiveId" clId="{0161ABDA-7203-4991-8F8B-02CA349B6E1B}" dt="2021-07-17T15:48:25.289" v="2297" actId="313"/>
          <ac:spMkLst>
            <pc:docMk/>
            <pc:sldMk cId="2231400697" sldId="406"/>
            <ac:spMk id="3" creationId="{D9D112C0-94D8-4EB3-830E-FBA2AAFD86F5}"/>
          </ac:spMkLst>
        </pc:spChg>
      </pc:sldChg>
      <pc:sldChg chg="modSp add del mod">
        <pc:chgData name="Indu Sekhar Dantu" userId="4218edbc7ffe59d5" providerId="LiveId" clId="{0161ABDA-7203-4991-8F8B-02CA349B6E1B}" dt="2021-07-18T05:26:38.577" v="6589" actId="47"/>
        <pc:sldMkLst>
          <pc:docMk/>
          <pc:sldMk cId="1672975179" sldId="407"/>
        </pc:sldMkLst>
        <pc:spChg chg="mod">
          <ac:chgData name="Indu Sekhar Dantu" userId="4218edbc7ffe59d5" providerId="LiveId" clId="{0161ABDA-7203-4991-8F8B-02CA349B6E1B}" dt="2021-07-17T15:49:37.445" v="2300" actId="313"/>
          <ac:spMkLst>
            <pc:docMk/>
            <pc:sldMk cId="1672975179" sldId="407"/>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552881914" sldId="408"/>
        </pc:sldMkLst>
        <pc:spChg chg="mod">
          <ac:chgData name="Indu Sekhar Dantu" userId="4218edbc7ffe59d5" providerId="LiveId" clId="{0161ABDA-7203-4991-8F8B-02CA349B6E1B}" dt="2021-07-17T15:50:04.135" v="2302" actId="20577"/>
          <ac:spMkLst>
            <pc:docMk/>
            <pc:sldMk cId="1552881914" sldId="408"/>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2963899473" sldId="409"/>
        </pc:sldMkLst>
        <pc:spChg chg="mod">
          <ac:chgData name="Indu Sekhar Dantu" userId="4218edbc7ffe59d5" providerId="LiveId" clId="{0161ABDA-7203-4991-8F8B-02CA349B6E1B}" dt="2021-07-17T15:51:07.964" v="2336" actId="20577"/>
          <ac:spMkLst>
            <pc:docMk/>
            <pc:sldMk cId="2963899473" sldId="409"/>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34732562" sldId="410"/>
        </pc:sldMkLst>
        <pc:spChg chg="mod">
          <ac:chgData name="Indu Sekhar Dantu" userId="4218edbc7ffe59d5" providerId="LiveId" clId="{0161ABDA-7203-4991-8F8B-02CA349B6E1B}" dt="2021-07-17T15:52:02.800" v="2349" actId="20577"/>
          <ac:spMkLst>
            <pc:docMk/>
            <pc:sldMk cId="4134732562" sldId="410"/>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21993008" sldId="411"/>
        </pc:sldMkLst>
        <pc:spChg chg="mod">
          <ac:chgData name="Indu Sekhar Dantu" userId="4218edbc7ffe59d5" providerId="LiveId" clId="{0161ABDA-7203-4991-8F8B-02CA349B6E1B}" dt="2021-07-17T16:06:28.298" v="2358" actId="20577"/>
          <ac:spMkLst>
            <pc:docMk/>
            <pc:sldMk cId="4121993008" sldId="411"/>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303926826" sldId="412"/>
        </pc:sldMkLst>
        <pc:spChg chg="mod">
          <ac:chgData name="Indu Sekhar Dantu" userId="4218edbc7ffe59d5" providerId="LiveId" clId="{0161ABDA-7203-4991-8F8B-02CA349B6E1B}" dt="2021-07-17T16:07:16.788" v="2366" actId="20577"/>
          <ac:spMkLst>
            <pc:docMk/>
            <pc:sldMk cId="303926826" sldId="412"/>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69588465" sldId="413"/>
        </pc:sldMkLst>
        <pc:spChg chg="mod">
          <ac:chgData name="Indu Sekhar Dantu" userId="4218edbc7ffe59d5" providerId="LiveId" clId="{0161ABDA-7203-4991-8F8B-02CA349B6E1B}" dt="2021-07-17T16:07:49.875" v="2386" actId="20577"/>
          <ac:spMkLst>
            <pc:docMk/>
            <pc:sldMk cId="469588465" sldId="413"/>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874944570" sldId="414"/>
        </pc:sldMkLst>
        <pc:spChg chg="mod">
          <ac:chgData name="Indu Sekhar Dantu" userId="4218edbc7ffe59d5" providerId="LiveId" clId="{0161ABDA-7203-4991-8F8B-02CA349B6E1B}" dt="2021-07-17T16:08:28.844" v="2411" actId="20577"/>
          <ac:spMkLst>
            <pc:docMk/>
            <pc:sldMk cId="1874944570" sldId="414"/>
            <ac:spMk id="3" creationId="{D9D112C0-94D8-4EB3-830E-FBA2AAFD86F5}"/>
          </ac:spMkLst>
        </pc:spChg>
      </pc:sldChg>
      <pc:sldChg chg="add del">
        <pc:chgData name="Indu Sekhar Dantu" userId="4218edbc7ffe59d5" providerId="LiveId" clId="{0161ABDA-7203-4991-8F8B-02CA349B6E1B}" dt="2021-07-15T02:29:29.066" v="943" actId="47"/>
        <pc:sldMkLst>
          <pc:docMk/>
          <pc:sldMk cId="3814491623" sldId="415"/>
        </pc:sldMkLst>
      </pc:sldChg>
      <pc:sldChg chg="add del">
        <pc:chgData name="Indu Sekhar Dantu" userId="4218edbc7ffe59d5" providerId="LiveId" clId="{0161ABDA-7203-4991-8F8B-02CA349B6E1B}" dt="2021-07-15T02:29:29.543" v="944" actId="47"/>
        <pc:sldMkLst>
          <pc:docMk/>
          <pc:sldMk cId="776008466" sldId="416"/>
        </pc:sldMkLst>
      </pc:sldChg>
      <pc:sldChg chg="add del">
        <pc:chgData name="Indu Sekhar Dantu" userId="4218edbc7ffe59d5" providerId="LiveId" clId="{0161ABDA-7203-4991-8F8B-02CA349B6E1B}" dt="2021-07-15T02:29:29.909" v="945" actId="47"/>
        <pc:sldMkLst>
          <pc:docMk/>
          <pc:sldMk cId="1579239451" sldId="417"/>
        </pc:sldMkLst>
      </pc:sldChg>
      <pc:sldChg chg="add del">
        <pc:chgData name="Indu Sekhar Dantu" userId="4218edbc7ffe59d5" providerId="LiveId" clId="{0161ABDA-7203-4991-8F8B-02CA349B6E1B}" dt="2021-07-15T02:29:30.299" v="946" actId="47"/>
        <pc:sldMkLst>
          <pc:docMk/>
          <pc:sldMk cId="1848053884" sldId="418"/>
        </pc:sldMkLst>
      </pc:sldChg>
      <pc:sldChg chg="add del">
        <pc:chgData name="Indu Sekhar Dantu" userId="4218edbc7ffe59d5" providerId="LiveId" clId="{0161ABDA-7203-4991-8F8B-02CA349B6E1B}" dt="2021-07-15T02:29:30.784" v="947" actId="47"/>
        <pc:sldMkLst>
          <pc:docMk/>
          <pc:sldMk cId="3036398549" sldId="419"/>
        </pc:sldMkLst>
      </pc:sldChg>
      <pc:sldChg chg="add del">
        <pc:chgData name="Indu Sekhar Dantu" userId="4218edbc7ffe59d5" providerId="LiveId" clId="{0161ABDA-7203-4991-8F8B-02CA349B6E1B}" dt="2021-07-15T02:29:31.293" v="948" actId="47"/>
        <pc:sldMkLst>
          <pc:docMk/>
          <pc:sldMk cId="3768063296" sldId="420"/>
        </pc:sldMkLst>
      </pc:sldChg>
      <pc:sldChg chg="add del">
        <pc:chgData name="Indu Sekhar Dantu" userId="4218edbc7ffe59d5" providerId="LiveId" clId="{0161ABDA-7203-4991-8F8B-02CA349B6E1B}" dt="2021-07-15T02:29:31.796" v="949" actId="47"/>
        <pc:sldMkLst>
          <pc:docMk/>
          <pc:sldMk cId="1463073653" sldId="421"/>
        </pc:sldMkLst>
      </pc:sldChg>
      <pc:sldChg chg="add del">
        <pc:chgData name="Indu Sekhar Dantu" userId="4218edbc7ffe59d5" providerId="LiveId" clId="{0161ABDA-7203-4991-8F8B-02CA349B6E1B}" dt="2021-07-15T02:29:32.308" v="950" actId="47"/>
        <pc:sldMkLst>
          <pc:docMk/>
          <pc:sldMk cId="488729049" sldId="422"/>
        </pc:sldMkLst>
      </pc:sldChg>
      <pc:sldChg chg="add del">
        <pc:chgData name="Indu Sekhar Dantu" userId="4218edbc7ffe59d5" providerId="LiveId" clId="{0161ABDA-7203-4991-8F8B-02CA349B6E1B}" dt="2021-07-15T02:29:32.838" v="951" actId="47"/>
        <pc:sldMkLst>
          <pc:docMk/>
          <pc:sldMk cId="2329765712" sldId="423"/>
        </pc:sldMkLst>
      </pc:sldChg>
      <pc:sldChg chg="add del">
        <pc:chgData name="Indu Sekhar Dantu" userId="4218edbc7ffe59d5" providerId="LiveId" clId="{0161ABDA-7203-4991-8F8B-02CA349B6E1B}" dt="2021-07-15T02:29:33.479" v="952" actId="47"/>
        <pc:sldMkLst>
          <pc:docMk/>
          <pc:sldMk cId="2485958778" sldId="424"/>
        </pc:sldMkLst>
      </pc:sldChg>
      <pc:sldChg chg="add del">
        <pc:chgData name="Indu Sekhar Dantu" userId="4218edbc7ffe59d5" providerId="LiveId" clId="{0161ABDA-7203-4991-8F8B-02CA349B6E1B}" dt="2021-07-15T02:29:34.177" v="953" actId="47"/>
        <pc:sldMkLst>
          <pc:docMk/>
          <pc:sldMk cId="2367212173" sldId="425"/>
        </pc:sldMkLst>
      </pc:sldChg>
      <pc:sldChg chg="add del">
        <pc:chgData name="Indu Sekhar Dantu" userId="4218edbc7ffe59d5" providerId="LiveId" clId="{0161ABDA-7203-4991-8F8B-02CA349B6E1B}" dt="2021-07-15T02:29:34.714" v="954" actId="47"/>
        <pc:sldMkLst>
          <pc:docMk/>
          <pc:sldMk cId="3788552519" sldId="426"/>
        </pc:sldMkLst>
      </pc:sldChg>
      <pc:sldChg chg="add del">
        <pc:chgData name="Indu Sekhar Dantu" userId="4218edbc7ffe59d5" providerId="LiveId" clId="{0161ABDA-7203-4991-8F8B-02CA349B6E1B}" dt="2021-07-15T02:29:35.364" v="955" actId="47"/>
        <pc:sldMkLst>
          <pc:docMk/>
          <pc:sldMk cId="1594631248" sldId="427"/>
        </pc:sldMkLst>
      </pc:sldChg>
      <pc:sldChg chg="add del">
        <pc:chgData name="Indu Sekhar Dantu" userId="4218edbc7ffe59d5" providerId="LiveId" clId="{0161ABDA-7203-4991-8F8B-02CA349B6E1B}" dt="2021-07-15T02:29:35.951" v="956" actId="47"/>
        <pc:sldMkLst>
          <pc:docMk/>
          <pc:sldMk cId="1276349363" sldId="428"/>
        </pc:sldMkLst>
      </pc:sldChg>
      <pc:sldChg chg="add del">
        <pc:chgData name="Indu Sekhar Dantu" userId="4218edbc7ffe59d5" providerId="LiveId" clId="{0161ABDA-7203-4991-8F8B-02CA349B6E1B}" dt="2021-07-15T02:29:36.696" v="957" actId="47"/>
        <pc:sldMkLst>
          <pc:docMk/>
          <pc:sldMk cId="2118344105" sldId="429"/>
        </pc:sldMkLst>
      </pc:sldChg>
      <pc:sldChg chg="add del">
        <pc:chgData name="Indu Sekhar Dantu" userId="4218edbc7ffe59d5" providerId="LiveId" clId="{0161ABDA-7203-4991-8F8B-02CA349B6E1B}" dt="2021-07-15T02:29:37.491" v="958" actId="47"/>
        <pc:sldMkLst>
          <pc:docMk/>
          <pc:sldMk cId="3967704262" sldId="430"/>
        </pc:sldMkLst>
      </pc:sldChg>
      <pc:sldChg chg="add del">
        <pc:chgData name="Indu Sekhar Dantu" userId="4218edbc7ffe59d5" providerId="LiveId" clId="{0161ABDA-7203-4991-8F8B-02CA349B6E1B}" dt="2021-07-15T02:29:38.257" v="959" actId="47"/>
        <pc:sldMkLst>
          <pc:docMk/>
          <pc:sldMk cId="3003715268" sldId="431"/>
        </pc:sldMkLst>
      </pc:sldChg>
      <pc:sldChg chg="add del">
        <pc:chgData name="Indu Sekhar Dantu" userId="4218edbc7ffe59d5" providerId="LiveId" clId="{0161ABDA-7203-4991-8F8B-02CA349B6E1B}" dt="2021-07-15T02:29:39.070" v="960" actId="47"/>
        <pc:sldMkLst>
          <pc:docMk/>
          <pc:sldMk cId="298911069" sldId="432"/>
        </pc:sldMkLst>
      </pc:sldChg>
      <pc:sldChg chg="add del">
        <pc:chgData name="Indu Sekhar Dantu" userId="4218edbc7ffe59d5" providerId="LiveId" clId="{0161ABDA-7203-4991-8F8B-02CA349B6E1B}" dt="2021-07-15T02:29:39.847" v="961" actId="47"/>
        <pc:sldMkLst>
          <pc:docMk/>
          <pc:sldMk cId="2358872277" sldId="433"/>
        </pc:sldMkLst>
      </pc:sldChg>
      <pc:sldChg chg="modSp mod">
        <pc:chgData name="Indu Sekhar Dantu" userId="4218edbc7ffe59d5" providerId="LiveId" clId="{0161ABDA-7203-4991-8F8B-02CA349B6E1B}" dt="2021-07-18T01:16:39.379" v="3066" actId="6549"/>
        <pc:sldMkLst>
          <pc:docMk/>
          <pc:sldMk cId="1226870626" sldId="434"/>
        </pc:sldMkLst>
        <pc:spChg chg="mod">
          <ac:chgData name="Indu Sekhar Dantu" userId="4218edbc7ffe59d5" providerId="LiveId" clId="{0161ABDA-7203-4991-8F8B-02CA349B6E1B}" dt="2021-07-18T01:16:39.379" v="3066" actId="6549"/>
          <ac:spMkLst>
            <pc:docMk/>
            <pc:sldMk cId="1226870626" sldId="434"/>
            <ac:spMk id="3" creationId="{D9D112C0-94D8-4EB3-830E-FBA2AAFD86F5}"/>
          </ac:spMkLst>
        </pc:spChg>
      </pc:sldChg>
      <pc:sldChg chg="modSp del mod">
        <pc:chgData name="Indu Sekhar Dantu" userId="4218edbc7ffe59d5" providerId="LiveId" clId="{0161ABDA-7203-4991-8F8B-02CA349B6E1B}" dt="2021-07-17T11:37:43.964" v="1785" actId="47"/>
        <pc:sldMkLst>
          <pc:docMk/>
          <pc:sldMk cId="210299838" sldId="435"/>
        </pc:sldMkLst>
        <pc:spChg chg="mod">
          <ac:chgData name="Indu Sekhar Dantu" userId="4218edbc7ffe59d5" providerId="LiveId" clId="{0161ABDA-7203-4991-8F8B-02CA349B6E1B}" dt="2021-07-17T11:37:21.186" v="1781" actId="21"/>
          <ac:spMkLst>
            <pc:docMk/>
            <pc:sldMk cId="210299838" sldId="435"/>
            <ac:spMk id="3" creationId="{D9D112C0-94D8-4EB3-830E-FBA2AAFD86F5}"/>
          </ac:spMkLst>
        </pc:spChg>
      </pc:sldChg>
      <pc:sldChg chg="addSp delSp modSp mod">
        <pc:chgData name="Indu Sekhar Dantu" userId="4218edbc7ffe59d5" providerId="LiveId" clId="{0161ABDA-7203-4991-8F8B-02CA349B6E1B}" dt="2021-07-17T01:53:54.371" v="1097" actId="14100"/>
        <pc:sldMkLst>
          <pc:docMk/>
          <pc:sldMk cId="1959523424" sldId="436"/>
        </pc:sldMkLst>
        <pc:spChg chg="del mod">
          <ac:chgData name="Indu Sekhar Dantu" userId="4218edbc7ffe59d5" providerId="LiveId" clId="{0161ABDA-7203-4991-8F8B-02CA349B6E1B}" dt="2021-07-17T01:53:29.123" v="1092" actId="478"/>
          <ac:spMkLst>
            <pc:docMk/>
            <pc:sldMk cId="1959523424" sldId="436"/>
            <ac:spMk id="3" creationId="{D9D112C0-94D8-4EB3-830E-FBA2AAFD86F5}"/>
          </ac:spMkLst>
        </pc:spChg>
        <pc:spChg chg="add del mod">
          <ac:chgData name="Indu Sekhar Dantu" userId="4218edbc7ffe59d5" providerId="LiveId" clId="{0161ABDA-7203-4991-8F8B-02CA349B6E1B}" dt="2021-07-17T01:53:33.294" v="1094" actId="478"/>
          <ac:spMkLst>
            <pc:docMk/>
            <pc:sldMk cId="1959523424" sldId="436"/>
            <ac:spMk id="5" creationId="{C913E1AC-8717-41CF-9909-6255E91C999D}"/>
          </ac:spMkLst>
        </pc:spChg>
        <pc:picChg chg="add mod">
          <ac:chgData name="Indu Sekhar Dantu" userId="4218edbc7ffe59d5" providerId="LiveId" clId="{0161ABDA-7203-4991-8F8B-02CA349B6E1B}" dt="2021-07-17T01:53:54.371" v="1097" actId="14100"/>
          <ac:picMkLst>
            <pc:docMk/>
            <pc:sldMk cId="1959523424" sldId="436"/>
            <ac:picMk id="7" creationId="{282BEEEB-F559-4C5C-A057-3CD62E7A6DA8}"/>
          </ac:picMkLst>
        </pc:picChg>
      </pc:sldChg>
      <pc:sldChg chg="modSp del mod">
        <pc:chgData name="Indu Sekhar Dantu" userId="4218edbc7ffe59d5" providerId="LiveId" clId="{0161ABDA-7203-4991-8F8B-02CA349B6E1B}" dt="2021-07-18T05:08:34.800" v="6488" actId="2696"/>
        <pc:sldMkLst>
          <pc:docMk/>
          <pc:sldMk cId="899299897" sldId="437"/>
        </pc:sldMkLst>
        <pc:spChg chg="mod">
          <ac:chgData name="Indu Sekhar Dantu" userId="4218edbc7ffe59d5" providerId="LiveId" clId="{0161ABDA-7203-4991-8F8B-02CA349B6E1B}" dt="2021-07-17T16:09:15.256" v="2436" actId="20577"/>
          <ac:spMkLst>
            <pc:docMk/>
            <pc:sldMk cId="899299897" sldId="437"/>
            <ac:spMk id="3" creationId="{D9D112C0-94D8-4EB3-830E-FBA2AAFD86F5}"/>
          </ac:spMkLst>
        </pc:spChg>
      </pc:sldChg>
      <pc:sldChg chg="modSp del mod">
        <pc:chgData name="Indu Sekhar Dantu" userId="4218edbc7ffe59d5" providerId="LiveId" clId="{0161ABDA-7203-4991-8F8B-02CA349B6E1B}" dt="2021-07-18T05:08:34.800" v="6488" actId="2696"/>
        <pc:sldMkLst>
          <pc:docMk/>
          <pc:sldMk cId="3966901372" sldId="438"/>
        </pc:sldMkLst>
        <pc:spChg chg="mod">
          <ac:chgData name="Indu Sekhar Dantu" userId="4218edbc7ffe59d5" providerId="LiveId" clId="{0161ABDA-7203-4991-8F8B-02CA349B6E1B}" dt="2021-07-17T15:52:21.058" v="2352" actId="20577"/>
          <ac:spMkLst>
            <pc:docMk/>
            <pc:sldMk cId="3966901372" sldId="438"/>
            <ac:spMk id="3" creationId="{D9D112C0-94D8-4EB3-830E-FBA2AAFD86F5}"/>
          </ac:spMkLst>
        </pc:spChg>
      </pc:sldChg>
      <pc:sldChg chg="modSp del mod">
        <pc:chgData name="Indu Sekhar Dantu" userId="4218edbc7ffe59d5" providerId="LiveId" clId="{0161ABDA-7203-4991-8F8B-02CA349B6E1B}" dt="2021-07-18T05:26:37.010" v="6588" actId="47"/>
        <pc:sldMkLst>
          <pc:docMk/>
          <pc:sldMk cId="1531613479" sldId="439"/>
        </pc:sldMkLst>
        <pc:spChg chg="mod">
          <ac:chgData name="Indu Sekhar Dantu" userId="4218edbc7ffe59d5" providerId="LiveId" clId="{0161ABDA-7203-4991-8F8B-02CA349B6E1B}" dt="2021-07-17T15:49:05.830" v="2298" actId="20577"/>
          <ac:spMkLst>
            <pc:docMk/>
            <pc:sldMk cId="1531613479" sldId="439"/>
            <ac:spMk id="3" creationId="{D9D112C0-94D8-4EB3-830E-FBA2AAFD86F5}"/>
          </ac:spMkLst>
        </pc:spChg>
      </pc:sldChg>
      <pc:sldChg chg="modSp del mod">
        <pc:chgData name="Indu Sekhar Dantu" userId="4218edbc7ffe59d5" providerId="LiveId" clId="{0161ABDA-7203-4991-8F8B-02CA349B6E1B}" dt="2021-07-18T05:26:35.102" v="6586" actId="47"/>
        <pc:sldMkLst>
          <pc:docMk/>
          <pc:sldMk cId="670155329" sldId="440"/>
        </pc:sldMkLst>
        <pc:spChg chg="mod">
          <ac:chgData name="Indu Sekhar Dantu" userId="4218edbc7ffe59d5" providerId="LiveId" clId="{0161ABDA-7203-4991-8F8B-02CA349B6E1B}" dt="2021-07-17T15:47:50.523" v="2293" actId="6549"/>
          <ac:spMkLst>
            <pc:docMk/>
            <pc:sldMk cId="670155329" sldId="440"/>
            <ac:spMk id="3" creationId="{D9D112C0-94D8-4EB3-830E-FBA2AAFD86F5}"/>
          </ac:spMkLst>
        </pc:spChg>
      </pc:sldChg>
      <pc:sldChg chg="modSp del mod">
        <pc:chgData name="Indu Sekhar Dantu" userId="4218edbc7ffe59d5" providerId="LiveId" clId="{0161ABDA-7203-4991-8F8B-02CA349B6E1B}" dt="2021-07-18T05:26:26.128" v="6580" actId="47"/>
        <pc:sldMkLst>
          <pc:docMk/>
          <pc:sldMk cId="577947462" sldId="441"/>
        </pc:sldMkLst>
        <pc:spChg chg="mod">
          <ac:chgData name="Indu Sekhar Dantu" userId="4218edbc7ffe59d5" providerId="LiveId" clId="{0161ABDA-7203-4991-8F8B-02CA349B6E1B}" dt="2021-07-17T15:42:48.337" v="2159" actId="20577"/>
          <ac:spMkLst>
            <pc:docMk/>
            <pc:sldMk cId="577947462" sldId="441"/>
            <ac:spMk id="3" creationId="{D9D112C0-94D8-4EB3-830E-FBA2AAFD86F5}"/>
          </ac:spMkLst>
        </pc:spChg>
      </pc:sldChg>
      <pc:sldChg chg="modSp del mod">
        <pc:chgData name="Indu Sekhar Dantu" userId="4218edbc7ffe59d5" providerId="LiveId" clId="{0161ABDA-7203-4991-8F8B-02CA349B6E1B}" dt="2021-07-18T05:26:21.779" v="6578" actId="47"/>
        <pc:sldMkLst>
          <pc:docMk/>
          <pc:sldMk cId="2276175667" sldId="442"/>
        </pc:sldMkLst>
        <pc:spChg chg="mod">
          <ac:chgData name="Indu Sekhar Dantu" userId="4218edbc7ffe59d5" providerId="LiveId" clId="{0161ABDA-7203-4991-8F8B-02CA349B6E1B}" dt="2021-07-17T15:39:26.302" v="2072" actId="20577"/>
          <ac:spMkLst>
            <pc:docMk/>
            <pc:sldMk cId="2276175667" sldId="442"/>
            <ac:spMk id="3" creationId="{D9D112C0-94D8-4EB3-830E-FBA2AAFD86F5}"/>
          </ac:spMkLst>
        </pc:spChg>
      </pc:sldChg>
      <pc:sldChg chg="modSp add del mod">
        <pc:chgData name="Indu Sekhar Dantu" userId="4218edbc7ffe59d5" providerId="LiveId" clId="{0161ABDA-7203-4991-8F8B-02CA349B6E1B}" dt="2021-07-18T05:26:53" v="6593" actId="47"/>
        <pc:sldMkLst>
          <pc:docMk/>
          <pc:sldMk cId="141197939" sldId="443"/>
        </pc:sldMkLst>
        <pc:spChg chg="mod">
          <ac:chgData name="Indu Sekhar Dantu" userId="4218edbc7ffe59d5" providerId="LiveId" clId="{0161ABDA-7203-4991-8F8B-02CA349B6E1B}" dt="2021-07-17T02:10:49.606" v="1170" actId="27636"/>
          <ac:spMkLst>
            <pc:docMk/>
            <pc:sldMk cId="141197939" sldId="443"/>
            <ac:spMk id="3" creationId="{D9D112C0-94D8-4EB3-830E-FBA2AAFD86F5}"/>
          </ac:spMkLst>
        </pc:spChg>
      </pc:sldChg>
      <pc:sldChg chg="modSp del mod">
        <pc:chgData name="Indu Sekhar Dantu" userId="4218edbc7ffe59d5" providerId="LiveId" clId="{0161ABDA-7203-4991-8F8B-02CA349B6E1B}" dt="2021-07-18T05:25:47.956" v="6574" actId="47"/>
        <pc:sldMkLst>
          <pc:docMk/>
          <pc:sldMk cId="1539797715" sldId="444"/>
        </pc:sldMkLst>
        <pc:spChg chg="mod">
          <ac:chgData name="Indu Sekhar Dantu" userId="4218edbc7ffe59d5" providerId="LiveId" clId="{0161ABDA-7203-4991-8F8B-02CA349B6E1B}" dt="2021-07-17T02:11:48.148" v="1183" actId="27636"/>
          <ac:spMkLst>
            <pc:docMk/>
            <pc:sldMk cId="1539797715" sldId="444"/>
            <ac:spMk id="3" creationId="{D9D112C0-94D8-4EB3-830E-FBA2AAFD86F5}"/>
          </ac:spMkLst>
        </pc:spChg>
      </pc:sldChg>
      <pc:sldChg chg="modSp del mod">
        <pc:chgData name="Indu Sekhar Dantu" userId="4218edbc7ffe59d5" providerId="LiveId" clId="{0161ABDA-7203-4991-8F8B-02CA349B6E1B}" dt="2021-07-18T05:25:10.718" v="6570" actId="47"/>
        <pc:sldMkLst>
          <pc:docMk/>
          <pc:sldMk cId="1355780598" sldId="445"/>
        </pc:sldMkLst>
        <pc:spChg chg="mod">
          <ac:chgData name="Indu Sekhar Dantu" userId="4218edbc7ffe59d5" providerId="LiveId" clId="{0161ABDA-7203-4991-8F8B-02CA349B6E1B}" dt="2021-07-17T17:09:45.172" v="2966" actId="255"/>
          <ac:spMkLst>
            <pc:docMk/>
            <pc:sldMk cId="1355780598" sldId="445"/>
            <ac:spMk id="3" creationId="{D9D112C0-94D8-4EB3-830E-FBA2AAFD86F5}"/>
          </ac:spMkLst>
        </pc:spChg>
      </pc:sldChg>
      <pc:sldChg chg="modSp mod">
        <pc:chgData name="Indu Sekhar Dantu" userId="4218edbc7ffe59d5" providerId="LiveId" clId="{0161ABDA-7203-4991-8F8B-02CA349B6E1B}" dt="2021-07-18T02:02:08.097" v="3844" actId="115"/>
        <pc:sldMkLst>
          <pc:docMk/>
          <pc:sldMk cId="1049377771" sldId="446"/>
        </pc:sldMkLst>
        <pc:spChg chg="mod">
          <ac:chgData name="Indu Sekhar Dantu" userId="4218edbc7ffe59d5" providerId="LiveId" clId="{0161ABDA-7203-4991-8F8B-02CA349B6E1B}" dt="2021-07-18T02:02:08.097" v="3844" actId="115"/>
          <ac:spMkLst>
            <pc:docMk/>
            <pc:sldMk cId="1049377771" sldId="446"/>
            <ac:spMk id="3" creationId="{D9D112C0-94D8-4EB3-830E-FBA2AAFD86F5}"/>
          </ac:spMkLst>
        </pc:spChg>
      </pc:sldChg>
      <pc:sldChg chg="modSp mod ord">
        <pc:chgData name="Indu Sekhar Dantu" userId="4218edbc7ffe59d5" providerId="LiveId" clId="{0161ABDA-7203-4991-8F8B-02CA349B6E1B}" dt="2021-07-18T02:03:51.161" v="3907" actId="20577"/>
        <pc:sldMkLst>
          <pc:docMk/>
          <pc:sldMk cId="1383293422" sldId="447"/>
        </pc:sldMkLst>
        <pc:spChg chg="mod">
          <ac:chgData name="Indu Sekhar Dantu" userId="4218edbc7ffe59d5" providerId="LiveId" clId="{0161ABDA-7203-4991-8F8B-02CA349B6E1B}" dt="2021-07-18T02:03:51.161" v="3907" actId="20577"/>
          <ac:spMkLst>
            <pc:docMk/>
            <pc:sldMk cId="1383293422" sldId="447"/>
            <ac:spMk id="3" creationId="{D9D112C0-94D8-4EB3-830E-FBA2AAFD86F5}"/>
          </ac:spMkLst>
        </pc:spChg>
      </pc:sldChg>
      <pc:sldChg chg="modSp mod">
        <pc:chgData name="Indu Sekhar Dantu" userId="4218edbc7ffe59d5" providerId="LiveId" clId="{0161ABDA-7203-4991-8F8B-02CA349B6E1B}" dt="2021-07-18T02:21:32.909" v="4269" actId="20577"/>
        <pc:sldMkLst>
          <pc:docMk/>
          <pc:sldMk cId="2400143713" sldId="448"/>
        </pc:sldMkLst>
        <pc:spChg chg="mod">
          <ac:chgData name="Indu Sekhar Dantu" userId="4218edbc7ffe59d5" providerId="LiveId" clId="{0161ABDA-7203-4991-8F8B-02CA349B6E1B}" dt="2021-07-18T02:21:32.909" v="4269" actId="20577"/>
          <ac:spMkLst>
            <pc:docMk/>
            <pc:sldMk cId="2400143713" sldId="448"/>
            <ac:spMk id="3" creationId="{D9D112C0-94D8-4EB3-830E-FBA2AAFD86F5}"/>
          </ac:spMkLst>
        </pc:spChg>
      </pc:sldChg>
      <pc:sldChg chg="modSp mod">
        <pc:chgData name="Indu Sekhar Dantu" userId="4218edbc7ffe59d5" providerId="LiveId" clId="{0161ABDA-7203-4991-8F8B-02CA349B6E1B}" dt="2021-07-18T02:15:02.232" v="4115" actId="115"/>
        <pc:sldMkLst>
          <pc:docMk/>
          <pc:sldMk cId="3770712668" sldId="449"/>
        </pc:sldMkLst>
        <pc:spChg chg="mod">
          <ac:chgData name="Indu Sekhar Dantu" userId="4218edbc7ffe59d5" providerId="LiveId" clId="{0161ABDA-7203-4991-8F8B-02CA349B6E1B}" dt="2021-07-18T02:15:02.232" v="4115" actId="115"/>
          <ac:spMkLst>
            <pc:docMk/>
            <pc:sldMk cId="3770712668" sldId="449"/>
            <ac:spMk id="3" creationId="{D9D112C0-94D8-4EB3-830E-FBA2AAFD86F5}"/>
          </ac:spMkLst>
        </pc:spChg>
      </pc:sldChg>
      <pc:sldChg chg="modSp mod">
        <pc:chgData name="Indu Sekhar Dantu" userId="4218edbc7ffe59d5" providerId="LiveId" clId="{0161ABDA-7203-4991-8F8B-02CA349B6E1B}" dt="2021-07-18T02:21:23.770" v="4267" actId="20577"/>
        <pc:sldMkLst>
          <pc:docMk/>
          <pc:sldMk cId="3039127151" sldId="450"/>
        </pc:sldMkLst>
        <pc:spChg chg="mod">
          <ac:chgData name="Indu Sekhar Dantu" userId="4218edbc7ffe59d5" providerId="LiveId" clId="{0161ABDA-7203-4991-8F8B-02CA349B6E1B}" dt="2021-07-18T02:21:23.770" v="4267" actId="20577"/>
          <ac:spMkLst>
            <pc:docMk/>
            <pc:sldMk cId="3039127151" sldId="450"/>
            <ac:spMk id="3" creationId="{D9D112C0-94D8-4EB3-830E-FBA2AAFD86F5}"/>
          </ac:spMkLst>
        </pc:spChg>
      </pc:sldChg>
      <pc:sldChg chg="modSp mod">
        <pc:chgData name="Indu Sekhar Dantu" userId="4218edbc7ffe59d5" providerId="LiveId" clId="{0161ABDA-7203-4991-8F8B-02CA349B6E1B}" dt="2021-07-18T02:26:30.051" v="4425" actId="313"/>
        <pc:sldMkLst>
          <pc:docMk/>
          <pc:sldMk cId="2778272934" sldId="451"/>
        </pc:sldMkLst>
        <pc:spChg chg="mod">
          <ac:chgData name="Indu Sekhar Dantu" userId="4218edbc7ffe59d5" providerId="LiveId" clId="{0161ABDA-7203-4991-8F8B-02CA349B6E1B}" dt="2021-07-18T02:26:30.051" v="4425" actId="313"/>
          <ac:spMkLst>
            <pc:docMk/>
            <pc:sldMk cId="2778272934" sldId="451"/>
            <ac:spMk id="3" creationId="{D9D112C0-94D8-4EB3-830E-FBA2AAFD86F5}"/>
          </ac:spMkLst>
        </pc:spChg>
      </pc:sldChg>
      <pc:sldChg chg="modSp del mod">
        <pc:chgData name="Indu Sekhar Dantu" userId="4218edbc7ffe59d5" providerId="LiveId" clId="{0161ABDA-7203-4991-8F8B-02CA349B6E1B}" dt="2021-07-18T05:23:31.880" v="6560" actId="2696"/>
        <pc:sldMkLst>
          <pc:docMk/>
          <pc:sldMk cId="183639312" sldId="452"/>
        </pc:sldMkLst>
        <pc:spChg chg="mod">
          <ac:chgData name="Indu Sekhar Dantu" userId="4218edbc7ffe59d5" providerId="LiveId" clId="{0161ABDA-7203-4991-8F8B-02CA349B6E1B}" dt="2021-07-17T17:08:11.601" v="2956" actId="27636"/>
          <ac:spMkLst>
            <pc:docMk/>
            <pc:sldMk cId="183639312" sldId="452"/>
            <ac:spMk id="3" creationId="{D9D112C0-94D8-4EB3-830E-FBA2AAFD86F5}"/>
          </ac:spMkLst>
        </pc:spChg>
      </pc:sldChg>
      <pc:sldChg chg="modSp mod">
        <pc:chgData name="Indu Sekhar Dantu" userId="4218edbc7ffe59d5" providerId="LiveId" clId="{0161ABDA-7203-4991-8F8B-02CA349B6E1B}" dt="2021-07-18T05:22:36.834" v="6555" actId="6549"/>
        <pc:sldMkLst>
          <pc:docMk/>
          <pc:sldMk cId="152421849" sldId="453"/>
        </pc:sldMkLst>
        <pc:spChg chg="mod">
          <ac:chgData name="Indu Sekhar Dantu" userId="4218edbc7ffe59d5" providerId="LiveId" clId="{0161ABDA-7203-4991-8F8B-02CA349B6E1B}" dt="2021-07-18T05:22:36.834" v="6555" actId="6549"/>
          <ac:spMkLst>
            <pc:docMk/>
            <pc:sldMk cId="152421849" sldId="453"/>
            <ac:spMk id="3" creationId="{D9D112C0-94D8-4EB3-830E-FBA2AAFD86F5}"/>
          </ac:spMkLst>
        </pc:spChg>
      </pc:sldChg>
      <pc:sldChg chg="modSp mod">
        <pc:chgData name="Indu Sekhar Dantu" userId="4218edbc7ffe59d5" providerId="LiveId" clId="{0161ABDA-7203-4991-8F8B-02CA349B6E1B}" dt="2021-07-18T05:19:03.920" v="6527" actId="255"/>
        <pc:sldMkLst>
          <pc:docMk/>
          <pc:sldMk cId="1384743288" sldId="454"/>
        </pc:sldMkLst>
        <pc:spChg chg="mod">
          <ac:chgData name="Indu Sekhar Dantu" userId="4218edbc7ffe59d5" providerId="LiveId" clId="{0161ABDA-7203-4991-8F8B-02CA349B6E1B}" dt="2021-07-18T05:19:03.920" v="6527" actId="255"/>
          <ac:spMkLst>
            <pc:docMk/>
            <pc:sldMk cId="1384743288" sldId="454"/>
            <ac:spMk id="3" creationId="{D9D112C0-94D8-4EB3-830E-FBA2AAFD86F5}"/>
          </ac:spMkLst>
        </pc:spChg>
      </pc:sldChg>
      <pc:sldChg chg="modSp del mod">
        <pc:chgData name="Indu Sekhar Dantu" userId="4218edbc7ffe59d5" providerId="LiveId" clId="{0161ABDA-7203-4991-8F8B-02CA349B6E1B}" dt="2021-07-18T05:17:03.622" v="6512" actId="47"/>
        <pc:sldMkLst>
          <pc:docMk/>
          <pc:sldMk cId="1753211203" sldId="455"/>
        </pc:sldMkLst>
        <pc:spChg chg="mod">
          <ac:chgData name="Indu Sekhar Dantu" userId="4218edbc7ffe59d5" providerId="LiveId" clId="{0161ABDA-7203-4991-8F8B-02CA349B6E1B}" dt="2021-07-17T02:23:44.640" v="1312" actId="27636"/>
          <ac:spMkLst>
            <pc:docMk/>
            <pc:sldMk cId="1753211203" sldId="455"/>
            <ac:spMk id="3" creationId="{D9D112C0-94D8-4EB3-830E-FBA2AAFD86F5}"/>
          </ac:spMkLst>
        </pc:spChg>
      </pc:sldChg>
      <pc:sldChg chg="modSp del mod">
        <pc:chgData name="Indu Sekhar Dantu" userId="4218edbc7ffe59d5" providerId="LiveId" clId="{0161ABDA-7203-4991-8F8B-02CA349B6E1B}" dt="2021-07-18T05:15:03.112" v="6493" actId="2696"/>
        <pc:sldMkLst>
          <pc:docMk/>
          <pc:sldMk cId="3096503938" sldId="456"/>
        </pc:sldMkLst>
        <pc:spChg chg="mod">
          <ac:chgData name="Indu Sekhar Dantu" userId="4218edbc7ffe59d5" providerId="LiveId" clId="{0161ABDA-7203-4991-8F8B-02CA349B6E1B}" dt="2021-07-18T05:14:38.731" v="6492" actId="20577"/>
          <ac:spMkLst>
            <pc:docMk/>
            <pc:sldMk cId="3096503938" sldId="456"/>
            <ac:spMk id="3" creationId="{D9D112C0-94D8-4EB3-830E-FBA2AAFD86F5}"/>
          </ac:spMkLst>
        </pc:spChg>
      </pc:sldChg>
      <pc:sldChg chg="modSp del mod">
        <pc:chgData name="Indu Sekhar Dantu" userId="4218edbc7ffe59d5" providerId="LiveId" clId="{0161ABDA-7203-4991-8F8B-02CA349B6E1B}" dt="2021-07-18T05:05:30.985" v="6487" actId="47"/>
        <pc:sldMkLst>
          <pc:docMk/>
          <pc:sldMk cId="2299666548" sldId="457"/>
        </pc:sldMkLst>
        <pc:spChg chg="mod">
          <ac:chgData name="Indu Sekhar Dantu" userId="4218edbc7ffe59d5" providerId="LiveId" clId="{0161ABDA-7203-4991-8F8B-02CA349B6E1B}" dt="2021-07-17T02:25:48.864" v="1331" actId="27636"/>
          <ac:spMkLst>
            <pc:docMk/>
            <pc:sldMk cId="2299666548" sldId="457"/>
            <ac:spMk id="3" creationId="{D9D112C0-94D8-4EB3-830E-FBA2AAFD86F5}"/>
          </ac:spMkLst>
        </pc:spChg>
      </pc:sldChg>
      <pc:sldChg chg="modSp mod">
        <pc:chgData name="Indu Sekhar Dantu" userId="4218edbc7ffe59d5" providerId="LiveId" clId="{0161ABDA-7203-4991-8F8B-02CA349B6E1B}" dt="2021-07-18T02:30:44.147" v="4545" actId="20577"/>
        <pc:sldMkLst>
          <pc:docMk/>
          <pc:sldMk cId="3611033380" sldId="458"/>
        </pc:sldMkLst>
        <pc:spChg chg="mod">
          <ac:chgData name="Indu Sekhar Dantu" userId="4218edbc7ffe59d5" providerId="LiveId" clId="{0161ABDA-7203-4991-8F8B-02CA349B6E1B}" dt="2021-07-18T02:30:44.147" v="4545" actId="20577"/>
          <ac:spMkLst>
            <pc:docMk/>
            <pc:sldMk cId="3611033380" sldId="458"/>
            <ac:spMk id="3" creationId="{D9D112C0-94D8-4EB3-830E-FBA2AAFD86F5}"/>
          </ac:spMkLst>
        </pc:spChg>
      </pc:sldChg>
      <pc:sldChg chg="modSp mod">
        <pc:chgData name="Indu Sekhar Dantu" userId="4218edbc7ffe59d5" providerId="LiveId" clId="{0161ABDA-7203-4991-8F8B-02CA349B6E1B}" dt="2021-07-18T03:17:01.145" v="4841" actId="27636"/>
        <pc:sldMkLst>
          <pc:docMk/>
          <pc:sldMk cId="2696183862" sldId="459"/>
        </pc:sldMkLst>
        <pc:spChg chg="mod">
          <ac:chgData name="Indu Sekhar Dantu" userId="4218edbc7ffe59d5" providerId="LiveId" clId="{0161ABDA-7203-4991-8F8B-02CA349B6E1B}" dt="2021-07-18T03:17:01.145" v="4841" actId="27636"/>
          <ac:spMkLst>
            <pc:docMk/>
            <pc:sldMk cId="2696183862" sldId="459"/>
            <ac:spMk id="3" creationId="{D9D112C0-94D8-4EB3-830E-FBA2AAFD86F5}"/>
          </ac:spMkLst>
        </pc:spChg>
      </pc:sldChg>
      <pc:sldChg chg="modSp mod">
        <pc:chgData name="Indu Sekhar Dantu" userId="4218edbc7ffe59d5" providerId="LiveId" clId="{0161ABDA-7203-4991-8F8B-02CA349B6E1B}" dt="2021-07-18T03:23:17.528" v="4995" actId="313"/>
        <pc:sldMkLst>
          <pc:docMk/>
          <pc:sldMk cId="2680534744" sldId="460"/>
        </pc:sldMkLst>
        <pc:spChg chg="mod">
          <ac:chgData name="Indu Sekhar Dantu" userId="4218edbc7ffe59d5" providerId="LiveId" clId="{0161ABDA-7203-4991-8F8B-02CA349B6E1B}" dt="2021-07-18T03:23:17.528" v="4995" actId="313"/>
          <ac:spMkLst>
            <pc:docMk/>
            <pc:sldMk cId="2680534744" sldId="460"/>
            <ac:spMk id="3" creationId="{D9D112C0-94D8-4EB3-830E-FBA2AAFD86F5}"/>
          </ac:spMkLst>
        </pc:spChg>
      </pc:sldChg>
      <pc:sldChg chg="modSp del mod">
        <pc:chgData name="Indu Sekhar Dantu" userId="4218edbc7ffe59d5" providerId="LiveId" clId="{0161ABDA-7203-4991-8F8B-02CA349B6E1B}" dt="2021-07-18T05:26:29.018" v="6581" actId="47"/>
        <pc:sldMkLst>
          <pc:docMk/>
          <pc:sldMk cId="3605334457" sldId="461"/>
        </pc:sldMkLst>
        <pc:spChg chg="mod">
          <ac:chgData name="Indu Sekhar Dantu" userId="4218edbc7ffe59d5" providerId="LiveId" clId="{0161ABDA-7203-4991-8F8B-02CA349B6E1B}" dt="2021-07-17T15:42:59.817" v="2165" actId="20577"/>
          <ac:spMkLst>
            <pc:docMk/>
            <pc:sldMk cId="3605334457" sldId="461"/>
            <ac:spMk id="3" creationId="{D9D112C0-94D8-4EB3-830E-FBA2AAFD86F5}"/>
          </ac:spMkLst>
        </pc:spChg>
      </pc:sldChg>
      <pc:sldChg chg="modSp del mod">
        <pc:chgData name="Indu Sekhar Dantu" userId="4218edbc7ffe59d5" providerId="LiveId" clId="{0161ABDA-7203-4991-8F8B-02CA349B6E1B}" dt="2021-07-18T05:26:31.987" v="6584" actId="47"/>
        <pc:sldMkLst>
          <pc:docMk/>
          <pc:sldMk cId="2851914608" sldId="462"/>
        </pc:sldMkLst>
        <pc:spChg chg="mod">
          <ac:chgData name="Indu Sekhar Dantu" userId="4218edbc7ffe59d5" providerId="LiveId" clId="{0161ABDA-7203-4991-8F8B-02CA349B6E1B}" dt="2021-07-17T15:45:47.104" v="2248" actId="20577"/>
          <ac:spMkLst>
            <pc:docMk/>
            <pc:sldMk cId="2851914608" sldId="462"/>
            <ac:spMk id="3" creationId="{D9D112C0-94D8-4EB3-830E-FBA2AAFD86F5}"/>
          </ac:spMkLst>
        </pc:spChg>
      </pc:sldChg>
      <pc:sldChg chg="modSp mod">
        <pc:chgData name="Indu Sekhar Dantu" userId="4218edbc7ffe59d5" providerId="LiveId" clId="{0161ABDA-7203-4991-8F8B-02CA349B6E1B}" dt="2021-07-18T04:28:15.757" v="5736" actId="6549"/>
        <pc:sldMkLst>
          <pc:docMk/>
          <pc:sldMk cId="3302364519" sldId="463"/>
        </pc:sldMkLst>
        <pc:spChg chg="mod">
          <ac:chgData name="Indu Sekhar Dantu" userId="4218edbc7ffe59d5" providerId="LiveId" clId="{0161ABDA-7203-4991-8F8B-02CA349B6E1B}" dt="2021-07-18T04:28:15.757" v="5736" actId="6549"/>
          <ac:spMkLst>
            <pc:docMk/>
            <pc:sldMk cId="3302364519" sldId="463"/>
            <ac:spMk id="3" creationId="{D9D112C0-94D8-4EB3-830E-FBA2AAFD86F5}"/>
          </ac:spMkLst>
        </pc:spChg>
      </pc:sldChg>
      <pc:sldChg chg="modSp mod">
        <pc:chgData name="Indu Sekhar Dantu" userId="4218edbc7ffe59d5" providerId="LiveId" clId="{0161ABDA-7203-4991-8F8B-02CA349B6E1B}" dt="2021-07-18T04:39:19.309" v="5789" actId="113"/>
        <pc:sldMkLst>
          <pc:docMk/>
          <pc:sldMk cId="1354244170" sldId="464"/>
        </pc:sldMkLst>
        <pc:spChg chg="mod">
          <ac:chgData name="Indu Sekhar Dantu" userId="4218edbc7ffe59d5" providerId="LiveId" clId="{0161ABDA-7203-4991-8F8B-02CA349B6E1B}" dt="2021-07-18T04:39:19.309" v="5789" actId="113"/>
          <ac:spMkLst>
            <pc:docMk/>
            <pc:sldMk cId="1354244170" sldId="464"/>
            <ac:spMk id="3" creationId="{D9D112C0-94D8-4EB3-830E-FBA2AAFD86F5}"/>
          </ac:spMkLst>
        </pc:spChg>
      </pc:sldChg>
      <pc:sldChg chg="modSp mod ord">
        <pc:chgData name="Indu Sekhar Dantu" userId="4218edbc7ffe59d5" providerId="LiveId" clId="{0161ABDA-7203-4991-8F8B-02CA349B6E1B}" dt="2021-07-18T04:50:22.549" v="6397" actId="20577"/>
        <pc:sldMkLst>
          <pc:docMk/>
          <pc:sldMk cId="3671455522" sldId="465"/>
        </pc:sldMkLst>
        <pc:spChg chg="mod">
          <ac:chgData name="Indu Sekhar Dantu" userId="4218edbc7ffe59d5" providerId="LiveId" clId="{0161ABDA-7203-4991-8F8B-02CA349B6E1B}" dt="2021-07-18T04:50:22.549" v="6397" actId="20577"/>
          <ac:spMkLst>
            <pc:docMk/>
            <pc:sldMk cId="3671455522" sldId="465"/>
            <ac:spMk id="3" creationId="{D9D112C0-94D8-4EB3-830E-FBA2AAFD86F5}"/>
          </ac:spMkLst>
        </pc:spChg>
      </pc:sldChg>
      <pc:sldChg chg="modSp del mod">
        <pc:chgData name="Indu Sekhar Dantu" userId="4218edbc7ffe59d5" providerId="LiveId" clId="{0161ABDA-7203-4991-8F8B-02CA349B6E1B}" dt="2021-07-18T04:53:07.533" v="6421" actId="47"/>
        <pc:sldMkLst>
          <pc:docMk/>
          <pc:sldMk cId="2320817096" sldId="466"/>
        </pc:sldMkLst>
        <pc:spChg chg="mod">
          <ac:chgData name="Indu Sekhar Dantu" userId="4218edbc7ffe59d5" providerId="LiveId" clId="{0161ABDA-7203-4991-8F8B-02CA349B6E1B}" dt="2021-07-17T16:27:41.624" v="2494" actId="27636"/>
          <ac:spMkLst>
            <pc:docMk/>
            <pc:sldMk cId="2320817096" sldId="466"/>
            <ac:spMk id="3" creationId="{D9D112C0-94D8-4EB3-830E-FBA2AAFD86F5}"/>
          </ac:spMkLst>
        </pc:spChg>
      </pc:sldChg>
      <pc:sldChg chg="modSp mod">
        <pc:chgData name="Indu Sekhar Dantu" userId="4218edbc7ffe59d5" providerId="LiveId" clId="{0161ABDA-7203-4991-8F8B-02CA349B6E1B}" dt="2021-07-18T04:56:37.120" v="6445" actId="6549"/>
        <pc:sldMkLst>
          <pc:docMk/>
          <pc:sldMk cId="1920271813" sldId="467"/>
        </pc:sldMkLst>
        <pc:spChg chg="mod">
          <ac:chgData name="Indu Sekhar Dantu" userId="4218edbc7ffe59d5" providerId="LiveId" clId="{0161ABDA-7203-4991-8F8B-02CA349B6E1B}" dt="2021-07-18T04:56:37.120" v="6445" actId="6549"/>
          <ac:spMkLst>
            <pc:docMk/>
            <pc:sldMk cId="1920271813" sldId="467"/>
            <ac:spMk id="3" creationId="{D9D112C0-94D8-4EB3-830E-FBA2AAFD86F5}"/>
          </ac:spMkLst>
        </pc:spChg>
      </pc:sldChg>
      <pc:sldChg chg="modSp del mod ord">
        <pc:chgData name="Indu Sekhar Dantu" userId="4218edbc7ffe59d5" providerId="LiveId" clId="{0161ABDA-7203-4991-8F8B-02CA349B6E1B}" dt="2021-07-18T04:58:34.123" v="6470" actId="2696"/>
        <pc:sldMkLst>
          <pc:docMk/>
          <pc:sldMk cId="1261160401" sldId="468"/>
        </pc:sldMkLst>
        <pc:spChg chg="mod">
          <ac:chgData name="Indu Sekhar Dantu" userId="4218edbc7ffe59d5" providerId="LiveId" clId="{0161ABDA-7203-4991-8F8B-02CA349B6E1B}" dt="2021-07-17T17:06:57.193" v="2946" actId="6549"/>
          <ac:spMkLst>
            <pc:docMk/>
            <pc:sldMk cId="1261160401" sldId="468"/>
            <ac:spMk id="3" creationId="{D9D112C0-94D8-4EB3-830E-FBA2AAFD86F5}"/>
          </ac:spMkLst>
        </pc:spChg>
      </pc:sldChg>
      <pc:sldChg chg="modSp mod">
        <pc:chgData name="Indu Sekhar Dantu" userId="4218edbc7ffe59d5" providerId="LiveId" clId="{0161ABDA-7203-4991-8F8B-02CA349B6E1B}" dt="2021-07-18T05:01:59.511" v="6476" actId="27636"/>
        <pc:sldMkLst>
          <pc:docMk/>
          <pc:sldMk cId="1274980614" sldId="469"/>
        </pc:sldMkLst>
        <pc:spChg chg="mod">
          <ac:chgData name="Indu Sekhar Dantu" userId="4218edbc7ffe59d5" providerId="LiveId" clId="{0161ABDA-7203-4991-8F8B-02CA349B6E1B}" dt="2021-07-18T05:01:59.511" v="6476" actId="27636"/>
          <ac:spMkLst>
            <pc:docMk/>
            <pc:sldMk cId="1274980614" sldId="469"/>
            <ac:spMk id="3" creationId="{D9D112C0-94D8-4EB3-830E-FBA2AAFD86F5}"/>
          </ac:spMkLst>
        </pc:spChg>
      </pc:sldChg>
      <pc:sldChg chg="modSp del mod">
        <pc:chgData name="Indu Sekhar Dantu" userId="4218edbc7ffe59d5" providerId="LiveId" clId="{0161ABDA-7203-4991-8F8B-02CA349B6E1B}" dt="2021-07-18T05:02:11.845" v="6477" actId="47"/>
        <pc:sldMkLst>
          <pc:docMk/>
          <pc:sldMk cId="2258885514" sldId="470"/>
        </pc:sldMkLst>
        <pc:spChg chg="mod">
          <ac:chgData name="Indu Sekhar Dantu" userId="4218edbc7ffe59d5" providerId="LiveId" clId="{0161ABDA-7203-4991-8F8B-02CA349B6E1B}" dt="2021-07-17T16:34:54.591" v="2537" actId="255"/>
          <ac:spMkLst>
            <pc:docMk/>
            <pc:sldMk cId="2258885514" sldId="470"/>
            <ac:spMk id="3" creationId="{D9D112C0-94D8-4EB3-830E-FBA2AAFD86F5}"/>
          </ac:spMkLst>
        </pc:spChg>
      </pc:sldChg>
      <pc:sldChg chg="modSp mod">
        <pc:chgData name="Indu Sekhar Dantu" userId="4218edbc7ffe59d5" providerId="LiveId" clId="{0161ABDA-7203-4991-8F8B-02CA349B6E1B}" dt="2021-07-18T02:21:51.499" v="4275" actId="20577"/>
        <pc:sldMkLst>
          <pc:docMk/>
          <pc:sldMk cId="1448562974" sldId="471"/>
        </pc:sldMkLst>
        <pc:spChg chg="mod">
          <ac:chgData name="Indu Sekhar Dantu" userId="4218edbc7ffe59d5" providerId="LiveId" clId="{0161ABDA-7203-4991-8F8B-02CA349B6E1B}" dt="2021-07-18T02:21:51.499" v="4275" actId="20577"/>
          <ac:spMkLst>
            <pc:docMk/>
            <pc:sldMk cId="1448562974" sldId="471"/>
            <ac:spMk id="3" creationId="{D9D112C0-94D8-4EB3-830E-FBA2AAFD86F5}"/>
          </ac:spMkLst>
        </pc:spChg>
      </pc:sldChg>
      <pc:sldChg chg="modSp mod">
        <pc:chgData name="Indu Sekhar Dantu" userId="4218edbc7ffe59d5" providerId="LiveId" clId="{0161ABDA-7203-4991-8F8B-02CA349B6E1B}" dt="2021-07-18T03:43:49.032" v="5490"/>
        <pc:sldMkLst>
          <pc:docMk/>
          <pc:sldMk cId="2050652686" sldId="472"/>
        </pc:sldMkLst>
        <pc:spChg chg="mod">
          <ac:chgData name="Indu Sekhar Dantu" userId="4218edbc7ffe59d5" providerId="LiveId" clId="{0161ABDA-7203-4991-8F8B-02CA349B6E1B}" dt="2021-07-18T03:43:49.032" v="5490"/>
          <ac:spMkLst>
            <pc:docMk/>
            <pc:sldMk cId="2050652686" sldId="472"/>
            <ac:spMk id="3" creationId="{D9D112C0-94D8-4EB3-830E-FBA2AAFD86F5}"/>
          </ac:spMkLst>
        </pc:spChg>
      </pc:sldChg>
      <pc:sldChg chg="modSp mod">
        <pc:chgData name="Indu Sekhar Dantu" userId="4218edbc7ffe59d5" providerId="LiveId" clId="{0161ABDA-7203-4991-8F8B-02CA349B6E1B}" dt="2021-07-18T03:44:00.554" v="5494"/>
        <pc:sldMkLst>
          <pc:docMk/>
          <pc:sldMk cId="3050099110" sldId="473"/>
        </pc:sldMkLst>
        <pc:spChg chg="mod">
          <ac:chgData name="Indu Sekhar Dantu" userId="4218edbc7ffe59d5" providerId="LiveId" clId="{0161ABDA-7203-4991-8F8B-02CA349B6E1B}" dt="2021-07-18T03:44:00.554" v="5494"/>
          <ac:spMkLst>
            <pc:docMk/>
            <pc:sldMk cId="3050099110" sldId="473"/>
            <ac:spMk id="3" creationId="{D9D112C0-94D8-4EB3-830E-FBA2AAFD86F5}"/>
          </ac:spMkLst>
        </pc:spChg>
      </pc:sldChg>
      <pc:sldChg chg="modSp mod">
        <pc:chgData name="Indu Sekhar Dantu" userId="4218edbc7ffe59d5" providerId="LiveId" clId="{0161ABDA-7203-4991-8F8B-02CA349B6E1B}" dt="2021-07-18T03:44:06.276" v="5496"/>
        <pc:sldMkLst>
          <pc:docMk/>
          <pc:sldMk cId="1036255599" sldId="474"/>
        </pc:sldMkLst>
        <pc:spChg chg="mod">
          <ac:chgData name="Indu Sekhar Dantu" userId="4218edbc7ffe59d5" providerId="LiveId" clId="{0161ABDA-7203-4991-8F8B-02CA349B6E1B}" dt="2021-07-18T03:44:06.276" v="5496"/>
          <ac:spMkLst>
            <pc:docMk/>
            <pc:sldMk cId="1036255599" sldId="474"/>
            <ac:spMk id="3" creationId="{D9D112C0-94D8-4EB3-830E-FBA2AAFD86F5}"/>
          </ac:spMkLst>
        </pc:spChg>
      </pc:sldChg>
      <pc:sldChg chg="modSp mod">
        <pc:chgData name="Indu Sekhar Dantu" userId="4218edbc7ffe59d5" providerId="LiveId" clId="{0161ABDA-7203-4991-8F8B-02CA349B6E1B}" dt="2021-07-18T03:54:22.889" v="5601"/>
        <pc:sldMkLst>
          <pc:docMk/>
          <pc:sldMk cId="3601280700" sldId="475"/>
        </pc:sldMkLst>
        <pc:spChg chg="mod">
          <ac:chgData name="Indu Sekhar Dantu" userId="4218edbc7ffe59d5" providerId="LiveId" clId="{0161ABDA-7203-4991-8F8B-02CA349B6E1B}" dt="2021-07-18T03:54:22.889" v="5601"/>
          <ac:spMkLst>
            <pc:docMk/>
            <pc:sldMk cId="3601280700" sldId="475"/>
            <ac:spMk id="3" creationId="{D9D112C0-94D8-4EB3-830E-FBA2AAFD86F5}"/>
          </ac:spMkLst>
        </pc:spChg>
      </pc:sldChg>
      <pc:sldChg chg="modSp mod">
        <pc:chgData name="Indu Sekhar Dantu" userId="4218edbc7ffe59d5" providerId="LiveId" clId="{0161ABDA-7203-4991-8F8B-02CA349B6E1B}" dt="2021-07-18T03:54:30.373" v="5607"/>
        <pc:sldMkLst>
          <pc:docMk/>
          <pc:sldMk cId="573071373" sldId="476"/>
        </pc:sldMkLst>
        <pc:spChg chg="mod">
          <ac:chgData name="Indu Sekhar Dantu" userId="4218edbc7ffe59d5" providerId="LiveId" clId="{0161ABDA-7203-4991-8F8B-02CA349B6E1B}" dt="2021-07-18T03:54:30.373" v="5607"/>
          <ac:spMkLst>
            <pc:docMk/>
            <pc:sldMk cId="573071373" sldId="476"/>
            <ac:spMk id="3" creationId="{D9D112C0-94D8-4EB3-830E-FBA2AAFD86F5}"/>
          </ac:spMkLst>
        </pc:spChg>
      </pc:sldChg>
      <pc:sldChg chg="modSp mod">
        <pc:chgData name="Indu Sekhar Dantu" userId="4218edbc7ffe59d5" providerId="LiveId" clId="{0161ABDA-7203-4991-8F8B-02CA349B6E1B}" dt="2021-07-18T04:28:56.877" v="5746" actId="113"/>
        <pc:sldMkLst>
          <pc:docMk/>
          <pc:sldMk cId="2502426094" sldId="477"/>
        </pc:sldMkLst>
        <pc:spChg chg="mod">
          <ac:chgData name="Indu Sekhar Dantu" userId="4218edbc7ffe59d5" providerId="LiveId" clId="{0161ABDA-7203-4991-8F8B-02CA349B6E1B}" dt="2021-07-18T04:28:56.877" v="5746" actId="113"/>
          <ac:spMkLst>
            <pc:docMk/>
            <pc:sldMk cId="2502426094" sldId="477"/>
            <ac:spMk id="3" creationId="{D9D112C0-94D8-4EB3-830E-FBA2AAFD86F5}"/>
          </ac:spMkLst>
        </pc:spChg>
      </pc:sldChg>
      <pc:sldChg chg="modSp del mod">
        <pc:chgData name="Indu Sekhar Dantu" userId="4218edbc7ffe59d5" providerId="LiveId" clId="{0161ABDA-7203-4991-8F8B-02CA349B6E1B}" dt="2021-07-18T04:59:44.785" v="6472" actId="2696"/>
        <pc:sldMkLst>
          <pc:docMk/>
          <pc:sldMk cId="271602143" sldId="478"/>
        </pc:sldMkLst>
        <pc:spChg chg="mod">
          <ac:chgData name="Indu Sekhar Dantu" userId="4218edbc7ffe59d5" providerId="LiveId" clId="{0161ABDA-7203-4991-8F8B-02CA349B6E1B}" dt="2021-07-18T04:58:59.747" v="6471" actId="20577"/>
          <ac:spMkLst>
            <pc:docMk/>
            <pc:sldMk cId="271602143" sldId="478"/>
            <ac:spMk id="3" creationId="{D9D112C0-94D8-4EB3-830E-FBA2AAFD86F5}"/>
          </ac:spMkLst>
        </pc:spChg>
      </pc:sldChg>
      <pc:sldChg chg="modSp del mod">
        <pc:chgData name="Indu Sekhar Dantu" userId="4218edbc7ffe59d5" providerId="LiveId" clId="{0161ABDA-7203-4991-8F8B-02CA349B6E1B}" dt="2021-07-18T05:24:27.017" v="6563" actId="2696"/>
        <pc:sldMkLst>
          <pc:docMk/>
          <pc:sldMk cId="1025723854" sldId="479"/>
        </pc:sldMkLst>
        <pc:spChg chg="mod">
          <ac:chgData name="Indu Sekhar Dantu" userId="4218edbc7ffe59d5" providerId="LiveId" clId="{0161ABDA-7203-4991-8F8B-02CA349B6E1B}" dt="2021-07-17T17:08:47.860" v="2960" actId="27636"/>
          <ac:spMkLst>
            <pc:docMk/>
            <pc:sldMk cId="1025723854" sldId="479"/>
            <ac:spMk id="3" creationId="{D9D112C0-94D8-4EB3-830E-FBA2AAFD86F5}"/>
          </ac:spMkLst>
        </pc:spChg>
      </pc:sldChg>
      <pc:sldChg chg="modSp del mod">
        <pc:chgData name="Indu Sekhar Dantu" userId="4218edbc7ffe59d5" providerId="LiveId" clId="{0161ABDA-7203-4991-8F8B-02CA349B6E1B}" dt="2021-07-18T05:25:11.622" v="6571" actId="47"/>
        <pc:sldMkLst>
          <pc:docMk/>
          <pc:sldMk cId="786660574" sldId="480"/>
        </pc:sldMkLst>
        <pc:spChg chg="mod">
          <ac:chgData name="Indu Sekhar Dantu" userId="4218edbc7ffe59d5" providerId="LiveId" clId="{0161ABDA-7203-4991-8F8B-02CA349B6E1B}" dt="2021-07-17T17:09:28.976" v="2965" actId="255"/>
          <ac:spMkLst>
            <pc:docMk/>
            <pc:sldMk cId="786660574" sldId="480"/>
            <ac:spMk id="3" creationId="{D9D112C0-94D8-4EB3-830E-FBA2AAFD86F5}"/>
          </ac:spMkLst>
        </pc:spChg>
      </pc:sldChg>
      <pc:sldChg chg="modSp mod">
        <pc:chgData name="Indu Sekhar Dantu" userId="4218edbc7ffe59d5" providerId="LiveId" clId="{0161ABDA-7203-4991-8F8B-02CA349B6E1B}" dt="2021-07-18T02:22:11.204" v="4276" actId="20577"/>
        <pc:sldMkLst>
          <pc:docMk/>
          <pc:sldMk cId="352917217" sldId="481"/>
        </pc:sldMkLst>
        <pc:spChg chg="mod">
          <ac:chgData name="Indu Sekhar Dantu" userId="4218edbc7ffe59d5" providerId="LiveId" clId="{0161ABDA-7203-4991-8F8B-02CA349B6E1B}" dt="2021-07-18T02:22:11.204" v="4276" actId="20577"/>
          <ac:spMkLst>
            <pc:docMk/>
            <pc:sldMk cId="352917217" sldId="481"/>
            <ac:spMk id="3" creationId="{D9D112C0-94D8-4EB3-830E-FBA2AAFD86F5}"/>
          </ac:spMkLst>
        </pc:spChg>
      </pc:sldChg>
      <pc:sldChg chg="modSp mod">
        <pc:chgData name="Indu Sekhar Dantu" userId="4218edbc7ffe59d5" providerId="LiveId" clId="{0161ABDA-7203-4991-8F8B-02CA349B6E1B}" dt="2021-07-18T01:55:14.453" v="3650" actId="6549"/>
        <pc:sldMkLst>
          <pc:docMk/>
          <pc:sldMk cId="4255761404" sldId="482"/>
        </pc:sldMkLst>
        <pc:spChg chg="mod">
          <ac:chgData name="Indu Sekhar Dantu" userId="4218edbc7ffe59d5" providerId="LiveId" clId="{0161ABDA-7203-4991-8F8B-02CA349B6E1B}" dt="2021-07-18T01:55:14.453" v="3650" actId="6549"/>
          <ac:spMkLst>
            <pc:docMk/>
            <pc:sldMk cId="4255761404" sldId="482"/>
            <ac:spMk id="3" creationId="{D9D112C0-94D8-4EB3-830E-FBA2AAFD86F5}"/>
          </ac:spMkLst>
        </pc:spChg>
      </pc:sldChg>
      <pc:sldChg chg="modSp mod">
        <pc:chgData name="Indu Sekhar Dantu" userId="4218edbc7ffe59d5" providerId="LiveId" clId="{0161ABDA-7203-4991-8F8B-02CA349B6E1B}" dt="2021-07-18T01:54:55.760" v="3645" actId="6549"/>
        <pc:sldMkLst>
          <pc:docMk/>
          <pc:sldMk cId="2791573873" sldId="483"/>
        </pc:sldMkLst>
        <pc:spChg chg="mod">
          <ac:chgData name="Indu Sekhar Dantu" userId="4218edbc7ffe59d5" providerId="LiveId" clId="{0161ABDA-7203-4991-8F8B-02CA349B6E1B}" dt="2021-07-18T01:54:55.760" v="3645" actId="6549"/>
          <ac:spMkLst>
            <pc:docMk/>
            <pc:sldMk cId="2791573873" sldId="483"/>
            <ac:spMk id="3" creationId="{D9D112C0-94D8-4EB3-830E-FBA2AAFD86F5}"/>
          </ac:spMkLst>
        </pc:spChg>
      </pc:sldChg>
      <pc:sldChg chg="modSp mod">
        <pc:chgData name="Indu Sekhar Dantu" userId="4218edbc7ffe59d5" providerId="LiveId" clId="{0161ABDA-7203-4991-8F8B-02CA349B6E1B}" dt="2021-07-18T02:32:23.180" v="4573" actId="6549"/>
        <pc:sldMkLst>
          <pc:docMk/>
          <pc:sldMk cId="2287365046" sldId="484"/>
        </pc:sldMkLst>
        <pc:spChg chg="mod">
          <ac:chgData name="Indu Sekhar Dantu" userId="4218edbc7ffe59d5" providerId="LiveId" clId="{0161ABDA-7203-4991-8F8B-02CA349B6E1B}" dt="2021-07-18T02:32:23.180" v="4573" actId="6549"/>
          <ac:spMkLst>
            <pc:docMk/>
            <pc:sldMk cId="2287365046" sldId="484"/>
            <ac:spMk id="3" creationId="{D9D112C0-94D8-4EB3-830E-FBA2AAFD86F5}"/>
          </ac:spMkLst>
        </pc:spChg>
      </pc:sldChg>
      <pc:sldChg chg="modSp mod">
        <pc:chgData name="Indu Sekhar Dantu" userId="4218edbc7ffe59d5" providerId="LiveId" clId="{0161ABDA-7203-4991-8F8B-02CA349B6E1B}" dt="2021-07-18T02:40:16.033" v="4689" actId="20577"/>
        <pc:sldMkLst>
          <pc:docMk/>
          <pc:sldMk cId="1238627043" sldId="485"/>
        </pc:sldMkLst>
        <pc:spChg chg="mod">
          <ac:chgData name="Indu Sekhar Dantu" userId="4218edbc7ffe59d5" providerId="LiveId" clId="{0161ABDA-7203-4991-8F8B-02CA349B6E1B}" dt="2021-07-18T02:40:16.033" v="4689" actId="20577"/>
          <ac:spMkLst>
            <pc:docMk/>
            <pc:sldMk cId="1238627043" sldId="485"/>
            <ac:spMk id="3" creationId="{D9D112C0-94D8-4EB3-830E-FBA2AAFD86F5}"/>
          </ac:spMkLst>
        </pc:spChg>
      </pc:sldChg>
      <pc:sldChg chg="modSp mod">
        <pc:chgData name="Indu Sekhar Dantu" userId="4218edbc7ffe59d5" providerId="LiveId" clId="{0161ABDA-7203-4991-8F8B-02CA349B6E1B}" dt="2021-07-18T02:41:50.345" v="4740" actId="6549"/>
        <pc:sldMkLst>
          <pc:docMk/>
          <pc:sldMk cId="3433829188" sldId="486"/>
        </pc:sldMkLst>
        <pc:spChg chg="mod">
          <ac:chgData name="Indu Sekhar Dantu" userId="4218edbc7ffe59d5" providerId="LiveId" clId="{0161ABDA-7203-4991-8F8B-02CA349B6E1B}" dt="2021-07-18T02:41:50.345" v="4740" actId="6549"/>
          <ac:spMkLst>
            <pc:docMk/>
            <pc:sldMk cId="3433829188" sldId="486"/>
            <ac:spMk id="3" creationId="{D9D112C0-94D8-4EB3-830E-FBA2AAFD86F5}"/>
          </ac:spMkLst>
        </pc:spChg>
      </pc:sldChg>
      <pc:sldChg chg="modSp mod">
        <pc:chgData name="Indu Sekhar Dantu" userId="4218edbc7ffe59d5" providerId="LiveId" clId="{0161ABDA-7203-4991-8F8B-02CA349B6E1B}" dt="2021-07-18T03:18:07.363" v="4877" actId="20577"/>
        <pc:sldMkLst>
          <pc:docMk/>
          <pc:sldMk cId="1698739492" sldId="487"/>
        </pc:sldMkLst>
        <pc:spChg chg="mod">
          <ac:chgData name="Indu Sekhar Dantu" userId="4218edbc7ffe59d5" providerId="LiveId" clId="{0161ABDA-7203-4991-8F8B-02CA349B6E1B}" dt="2021-07-18T03:18:07.363" v="4877" actId="20577"/>
          <ac:spMkLst>
            <pc:docMk/>
            <pc:sldMk cId="1698739492" sldId="487"/>
            <ac:spMk id="3" creationId="{D9D112C0-94D8-4EB3-830E-FBA2AAFD86F5}"/>
          </ac:spMkLst>
        </pc:spChg>
      </pc:sldChg>
      <pc:sldChg chg="modSp mod">
        <pc:chgData name="Indu Sekhar Dantu" userId="4218edbc7ffe59d5" providerId="LiveId" clId="{0161ABDA-7203-4991-8F8B-02CA349B6E1B}" dt="2021-07-18T03:20:19.257" v="4915" actId="113"/>
        <pc:sldMkLst>
          <pc:docMk/>
          <pc:sldMk cId="1937667353" sldId="488"/>
        </pc:sldMkLst>
        <pc:spChg chg="mod">
          <ac:chgData name="Indu Sekhar Dantu" userId="4218edbc7ffe59d5" providerId="LiveId" clId="{0161ABDA-7203-4991-8F8B-02CA349B6E1B}" dt="2021-07-18T03:20:19.257" v="4915" actId="113"/>
          <ac:spMkLst>
            <pc:docMk/>
            <pc:sldMk cId="1937667353" sldId="488"/>
            <ac:spMk id="3" creationId="{D9D112C0-94D8-4EB3-830E-FBA2AAFD86F5}"/>
          </ac:spMkLst>
        </pc:spChg>
      </pc:sldChg>
      <pc:sldChg chg="modSp mod">
        <pc:chgData name="Indu Sekhar Dantu" userId="4218edbc7ffe59d5" providerId="LiveId" clId="{0161ABDA-7203-4991-8F8B-02CA349B6E1B}" dt="2021-07-18T03:43:38.458" v="5488" actId="20577"/>
        <pc:sldMkLst>
          <pc:docMk/>
          <pc:sldMk cId="1538301453" sldId="489"/>
        </pc:sldMkLst>
        <pc:spChg chg="mod">
          <ac:chgData name="Indu Sekhar Dantu" userId="4218edbc7ffe59d5" providerId="LiveId" clId="{0161ABDA-7203-4991-8F8B-02CA349B6E1B}" dt="2021-07-18T03:43:38.458" v="5488" actId="20577"/>
          <ac:spMkLst>
            <pc:docMk/>
            <pc:sldMk cId="1538301453" sldId="489"/>
            <ac:spMk id="3" creationId="{D9D112C0-94D8-4EB3-830E-FBA2AAFD86F5}"/>
          </ac:spMkLst>
        </pc:spChg>
      </pc:sldChg>
      <pc:sldChg chg="modSp mod">
        <pc:chgData name="Indu Sekhar Dantu" userId="4218edbc7ffe59d5" providerId="LiveId" clId="{0161ABDA-7203-4991-8F8B-02CA349B6E1B}" dt="2021-07-18T03:54:33.827" v="5609"/>
        <pc:sldMkLst>
          <pc:docMk/>
          <pc:sldMk cId="3923534885" sldId="490"/>
        </pc:sldMkLst>
        <pc:spChg chg="mod">
          <ac:chgData name="Indu Sekhar Dantu" userId="4218edbc7ffe59d5" providerId="LiveId" clId="{0161ABDA-7203-4991-8F8B-02CA349B6E1B}" dt="2021-07-18T03:54:33.827" v="5609"/>
          <ac:spMkLst>
            <pc:docMk/>
            <pc:sldMk cId="3923534885" sldId="490"/>
            <ac:spMk id="3" creationId="{D9D112C0-94D8-4EB3-830E-FBA2AAFD86F5}"/>
          </ac:spMkLst>
        </pc:spChg>
      </pc:sldChg>
      <pc:sldChg chg="modSp mod">
        <pc:chgData name="Indu Sekhar Dantu" userId="4218edbc7ffe59d5" providerId="LiveId" clId="{0161ABDA-7203-4991-8F8B-02CA349B6E1B}" dt="2021-07-18T04:52:36.986" v="6420" actId="113"/>
        <pc:sldMkLst>
          <pc:docMk/>
          <pc:sldMk cId="2567085125" sldId="491"/>
        </pc:sldMkLst>
        <pc:spChg chg="mod">
          <ac:chgData name="Indu Sekhar Dantu" userId="4218edbc7ffe59d5" providerId="LiveId" clId="{0161ABDA-7203-4991-8F8B-02CA349B6E1B}" dt="2021-07-18T04:52:36.986" v="6420" actId="113"/>
          <ac:spMkLst>
            <pc:docMk/>
            <pc:sldMk cId="2567085125" sldId="491"/>
            <ac:spMk id="3" creationId="{D9D112C0-94D8-4EB3-830E-FBA2AAFD86F5}"/>
          </ac:spMkLst>
        </pc:spChg>
      </pc:sldChg>
      <pc:sldChg chg="modSp mod">
        <pc:chgData name="Indu Sekhar Dantu" userId="4218edbc7ffe59d5" providerId="LiveId" clId="{0161ABDA-7203-4991-8F8B-02CA349B6E1B}" dt="2021-07-18T04:43:57.271" v="5886" actId="6549"/>
        <pc:sldMkLst>
          <pc:docMk/>
          <pc:sldMk cId="2999912374" sldId="492"/>
        </pc:sldMkLst>
        <pc:spChg chg="mod">
          <ac:chgData name="Indu Sekhar Dantu" userId="4218edbc7ffe59d5" providerId="LiveId" clId="{0161ABDA-7203-4991-8F8B-02CA349B6E1B}" dt="2021-07-18T04:43:57.271" v="5886" actId="6549"/>
          <ac:spMkLst>
            <pc:docMk/>
            <pc:sldMk cId="2999912374" sldId="492"/>
            <ac:spMk id="3" creationId="{D9D112C0-94D8-4EB3-830E-FBA2AAFD86F5}"/>
          </ac:spMkLst>
        </pc:spChg>
      </pc:sldChg>
      <pc:sldChg chg="modSp mod">
        <pc:chgData name="Indu Sekhar Dantu" userId="4218edbc7ffe59d5" providerId="LiveId" clId="{0161ABDA-7203-4991-8F8B-02CA349B6E1B}" dt="2021-07-18T04:45:29.208" v="5981" actId="20577"/>
        <pc:sldMkLst>
          <pc:docMk/>
          <pc:sldMk cId="1944515136" sldId="493"/>
        </pc:sldMkLst>
        <pc:spChg chg="mod">
          <ac:chgData name="Indu Sekhar Dantu" userId="4218edbc7ffe59d5" providerId="LiveId" clId="{0161ABDA-7203-4991-8F8B-02CA349B6E1B}" dt="2021-07-18T04:45:29.208" v="5981" actId="20577"/>
          <ac:spMkLst>
            <pc:docMk/>
            <pc:sldMk cId="1944515136" sldId="493"/>
            <ac:spMk id="3" creationId="{D9D112C0-94D8-4EB3-830E-FBA2AAFD86F5}"/>
          </ac:spMkLst>
        </pc:spChg>
      </pc:sldChg>
      <pc:sldChg chg="modSp mod">
        <pc:chgData name="Indu Sekhar Dantu" userId="4218edbc7ffe59d5" providerId="LiveId" clId="{0161ABDA-7203-4991-8F8B-02CA349B6E1B}" dt="2021-07-18T04:46:12.437" v="6021" actId="27636"/>
        <pc:sldMkLst>
          <pc:docMk/>
          <pc:sldMk cId="170600814" sldId="494"/>
        </pc:sldMkLst>
        <pc:spChg chg="mod">
          <ac:chgData name="Indu Sekhar Dantu" userId="4218edbc7ffe59d5" providerId="LiveId" clId="{0161ABDA-7203-4991-8F8B-02CA349B6E1B}" dt="2021-07-18T04:46:12.437" v="6021" actId="27636"/>
          <ac:spMkLst>
            <pc:docMk/>
            <pc:sldMk cId="170600814" sldId="494"/>
            <ac:spMk id="3" creationId="{D9D112C0-94D8-4EB3-830E-FBA2AAFD86F5}"/>
          </ac:spMkLst>
        </pc:spChg>
      </pc:sldChg>
      <pc:sldChg chg="modSp mod">
        <pc:chgData name="Indu Sekhar Dantu" userId="4218edbc7ffe59d5" providerId="LiveId" clId="{0161ABDA-7203-4991-8F8B-02CA349B6E1B}" dt="2021-07-18T04:46:33.273" v="6075" actId="6549"/>
        <pc:sldMkLst>
          <pc:docMk/>
          <pc:sldMk cId="4272941244" sldId="495"/>
        </pc:sldMkLst>
        <pc:spChg chg="mod">
          <ac:chgData name="Indu Sekhar Dantu" userId="4218edbc7ffe59d5" providerId="LiveId" clId="{0161ABDA-7203-4991-8F8B-02CA349B6E1B}" dt="2021-07-18T04:46:33.273" v="6075" actId="6549"/>
          <ac:spMkLst>
            <pc:docMk/>
            <pc:sldMk cId="4272941244" sldId="495"/>
            <ac:spMk id="3" creationId="{D9D112C0-94D8-4EB3-830E-FBA2AAFD86F5}"/>
          </ac:spMkLst>
        </pc:spChg>
      </pc:sldChg>
      <pc:sldChg chg="modSp mod">
        <pc:chgData name="Indu Sekhar Dantu" userId="4218edbc7ffe59d5" providerId="LiveId" clId="{0161ABDA-7203-4991-8F8B-02CA349B6E1B}" dt="2021-07-18T04:46:54.884" v="6135" actId="6549"/>
        <pc:sldMkLst>
          <pc:docMk/>
          <pc:sldMk cId="2038770100" sldId="496"/>
        </pc:sldMkLst>
        <pc:spChg chg="mod">
          <ac:chgData name="Indu Sekhar Dantu" userId="4218edbc7ffe59d5" providerId="LiveId" clId="{0161ABDA-7203-4991-8F8B-02CA349B6E1B}" dt="2021-07-18T04:46:54.884" v="6135" actId="6549"/>
          <ac:spMkLst>
            <pc:docMk/>
            <pc:sldMk cId="2038770100" sldId="496"/>
            <ac:spMk id="3" creationId="{D9D112C0-94D8-4EB3-830E-FBA2AAFD86F5}"/>
          </ac:spMkLst>
        </pc:spChg>
      </pc:sldChg>
      <pc:sldChg chg="modSp mod">
        <pc:chgData name="Indu Sekhar Dantu" userId="4218edbc7ffe59d5" providerId="LiveId" clId="{0161ABDA-7203-4991-8F8B-02CA349B6E1B}" dt="2021-07-18T04:47:45.461" v="6206" actId="113"/>
        <pc:sldMkLst>
          <pc:docMk/>
          <pc:sldMk cId="2085540233" sldId="497"/>
        </pc:sldMkLst>
        <pc:spChg chg="mod">
          <ac:chgData name="Indu Sekhar Dantu" userId="4218edbc7ffe59d5" providerId="LiveId" clId="{0161ABDA-7203-4991-8F8B-02CA349B6E1B}" dt="2021-07-18T04:47:45.461" v="6206" actId="113"/>
          <ac:spMkLst>
            <pc:docMk/>
            <pc:sldMk cId="2085540233" sldId="497"/>
            <ac:spMk id="3" creationId="{D9D112C0-94D8-4EB3-830E-FBA2AAFD86F5}"/>
          </ac:spMkLst>
        </pc:spChg>
      </pc:sldChg>
      <pc:sldChg chg="modSp mod">
        <pc:chgData name="Indu Sekhar Dantu" userId="4218edbc7ffe59d5" providerId="LiveId" clId="{0161ABDA-7203-4991-8F8B-02CA349B6E1B}" dt="2021-07-18T04:48:23.763" v="6245" actId="20577"/>
        <pc:sldMkLst>
          <pc:docMk/>
          <pc:sldMk cId="3009863878" sldId="498"/>
        </pc:sldMkLst>
        <pc:spChg chg="mod">
          <ac:chgData name="Indu Sekhar Dantu" userId="4218edbc7ffe59d5" providerId="LiveId" clId="{0161ABDA-7203-4991-8F8B-02CA349B6E1B}" dt="2021-07-18T04:48:23.763" v="6245" actId="20577"/>
          <ac:spMkLst>
            <pc:docMk/>
            <pc:sldMk cId="3009863878" sldId="498"/>
            <ac:spMk id="3" creationId="{D9D112C0-94D8-4EB3-830E-FBA2AAFD86F5}"/>
          </ac:spMkLst>
        </pc:spChg>
      </pc:sldChg>
      <pc:sldChg chg="modSp mod">
        <pc:chgData name="Indu Sekhar Dantu" userId="4218edbc7ffe59d5" providerId="LiveId" clId="{0161ABDA-7203-4991-8F8B-02CA349B6E1B}" dt="2021-07-18T04:48:47.321" v="6299" actId="6549"/>
        <pc:sldMkLst>
          <pc:docMk/>
          <pc:sldMk cId="839099728" sldId="499"/>
        </pc:sldMkLst>
        <pc:spChg chg="mod">
          <ac:chgData name="Indu Sekhar Dantu" userId="4218edbc7ffe59d5" providerId="LiveId" clId="{0161ABDA-7203-4991-8F8B-02CA349B6E1B}" dt="2021-07-18T04:48:47.321" v="6299" actId="6549"/>
          <ac:spMkLst>
            <pc:docMk/>
            <pc:sldMk cId="839099728" sldId="499"/>
            <ac:spMk id="3" creationId="{D9D112C0-94D8-4EB3-830E-FBA2AAFD86F5}"/>
          </ac:spMkLst>
        </pc:spChg>
      </pc:sldChg>
      <pc:sldChg chg="modSp mod">
        <pc:chgData name="Indu Sekhar Dantu" userId="4218edbc7ffe59d5" providerId="LiveId" clId="{0161ABDA-7203-4991-8F8B-02CA349B6E1B}" dt="2021-07-18T04:49:03.783" v="6347" actId="6549"/>
        <pc:sldMkLst>
          <pc:docMk/>
          <pc:sldMk cId="3365615990" sldId="500"/>
        </pc:sldMkLst>
        <pc:spChg chg="mod">
          <ac:chgData name="Indu Sekhar Dantu" userId="4218edbc7ffe59d5" providerId="LiveId" clId="{0161ABDA-7203-4991-8F8B-02CA349B6E1B}" dt="2021-07-18T04:49:03.783" v="6347" actId="6549"/>
          <ac:spMkLst>
            <pc:docMk/>
            <pc:sldMk cId="3365615990" sldId="500"/>
            <ac:spMk id="3" creationId="{D9D112C0-94D8-4EB3-830E-FBA2AAFD86F5}"/>
          </ac:spMkLst>
        </pc:spChg>
      </pc:sldChg>
      <pc:sldChg chg="modSp mod">
        <pc:chgData name="Indu Sekhar Dantu" userId="4218edbc7ffe59d5" providerId="LiveId" clId="{0161ABDA-7203-4991-8F8B-02CA349B6E1B}" dt="2021-07-18T04:49:20.269" v="6393" actId="6549"/>
        <pc:sldMkLst>
          <pc:docMk/>
          <pc:sldMk cId="2952730209" sldId="501"/>
        </pc:sldMkLst>
        <pc:spChg chg="mod">
          <ac:chgData name="Indu Sekhar Dantu" userId="4218edbc7ffe59d5" providerId="LiveId" clId="{0161ABDA-7203-4991-8F8B-02CA349B6E1B}" dt="2021-07-18T04:49:20.269" v="6393" actId="6549"/>
          <ac:spMkLst>
            <pc:docMk/>
            <pc:sldMk cId="2952730209" sldId="501"/>
            <ac:spMk id="3" creationId="{D9D112C0-94D8-4EB3-830E-FBA2AAFD86F5}"/>
          </ac:spMkLst>
        </pc:spChg>
      </pc:sldChg>
      <pc:sldChg chg="modSp mod">
        <pc:chgData name="Indu Sekhar Dantu" userId="4218edbc7ffe59d5" providerId="LiveId" clId="{0161ABDA-7203-4991-8F8B-02CA349B6E1B}" dt="2021-07-18T05:56:46.749" v="6655" actId="6549"/>
        <pc:sldMkLst>
          <pc:docMk/>
          <pc:sldMk cId="683082002" sldId="502"/>
        </pc:sldMkLst>
        <pc:spChg chg="mod">
          <ac:chgData name="Indu Sekhar Dantu" userId="4218edbc7ffe59d5" providerId="LiveId" clId="{0161ABDA-7203-4991-8F8B-02CA349B6E1B}" dt="2021-07-18T05:56:46.749" v="6655" actId="6549"/>
          <ac:spMkLst>
            <pc:docMk/>
            <pc:sldMk cId="683082002" sldId="502"/>
            <ac:spMk id="3" creationId="{D9D112C0-94D8-4EB3-830E-FBA2AAFD86F5}"/>
          </ac:spMkLst>
        </pc:spChg>
      </pc:sldChg>
    </pc:docChg>
  </pc:docChgLst>
  <pc:docChgLst>
    <pc:chgData name="Indu Sekhar Dantu" userId="4218edbc7ffe59d5" providerId="LiveId" clId="{DED701F5-1FB6-40DD-BFE4-B72CA158660C}"/>
    <pc:docChg chg="undo custSel addSld delSld modSld">
      <pc:chgData name="Indu Sekhar Dantu" userId="4218edbc7ffe59d5" providerId="LiveId" clId="{DED701F5-1FB6-40DD-BFE4-B72CA158660C}" dt="2022-05-08T08:45:45.364" v="1201" actId="20577"/>
      <pc:docMkLst>
        <pc:docMk/>
      </pc:docMkLst>
      <pc:sldChg chg="modSp mod">
        <pc:chgData name="Indu Sekhar Dantu" userId="4218edbc7ffe59d5" providerId="LiveId" clId="{DED701F5-1FB6-40DD-BFE4-B72CA158660C}" dt="2022-05-07T07:38:24.230" v="33" actId="6549"/>
        <pc:sldMkLst>
          <pc:docMk/>
          <pc:sldMk cId="858427632" sldId="256"/>
        </pc:sldMkLst>
        <pc:spChg chg="mod">
          <ac:chgData name="Indu Sekhar Dantu" userId="4218edbc7ffe59d5" providerId="LiveId" clId="{DED701F5-1FB6-40DD-BFE4-B72CA158660C}" dt="2022-05-07T07:38:24.230" v="33" actId="6549"/>
          <ac:spMkLst>
            <pc:docMk/>
            <pc:sldMk cId="858427632" sldId="256"/>
            <ac:spMk id="3" creationId="{59236321-4702-42AA-92B2-FEE2E0EB937F}"/>
          </ac:spMkLst>
        </pc:spChg>
      </pc:sldChg>
      <pc:sldChg chg="addSp delSp modSp mod">
        <pc:chgData name="Indu Sekhar Dantu" userId="4218edbc7ffe59d5" providerId="LiveId" clId="{DED701F5-1FB6-40DD-BFE4-B72CA158660C}" dt="2022-05-08T07:12:13.378" v="453" actId="113"/>
        <pc:sldMkLst>
          <pc:docMk/>
          <pc:sldMk cId="934652017" sldId="383"/>
        </pc:sldMkLst>
        <pc:spChg chg="mod">
          <ac:chgData name="Indu Sekhar Dantu" userId="4218edbc7ffe59d5" providerId="LiveId" clId="{DED701F5-1FB6-40DD-BFE4-B72CA158660C}" dt="2022-05-07T07:39:07.757" v="125" actId="6549"/>
          <ac:spMkLst>
            <pc:docMk/>
            <pc:sldMk cId="934652017" sldId="383"/>
            <ac:spMk id="2" creationId="{50BD30BA-5E5C-4607-BA76-D042EE617EE0}"/>
          </ac:spMkLst>
        </pc:spChg>
        <pc:spChg chg="del mod">
          <ac:chgData name="Indu Sekhar Dantu" userId="4218edbc7ffe59d5" providerId="LiveId" clId="{DED701F5-1FB6-40DD-BFE4-B72CA158660C}" dt="2022-05-07T07:42:43.864" v="236" actId="478"/>
          <ac:spMkLst>
            <pc:docMk/>
            <pc:sldMk cId="934652017" sldId="383"/>
            <ac:spMk id="3" creationId="{D9D112C0-94D8-4EB3-830E-FBA2AAFD86F5}"/>
          </ac:spMkLst>
        </pc:spChg>
        <pc:spChg chg="add mod">
          <ac:chgData name="Indu Sekhar Dantu" userId="4218edbc7ffe59d5" providerId="LiveId" clId="{DED701F5-1FB6-40DD-BFE4-B72CA158660C}" dt="2022-05-08T07:12:13.378" v="453" actId="113"/>
          <ac:spMkLst>
            <pc:docMk/>
            <pc:sldMk cId="934652017" sldId="383"/>
            <ac:spMk id="6" creationId="{2375A63A-3F60-9963-2F1A-B890EA42ED39}"/>
          </ac:spMkLst>
        </pc:spChg>
      </pc:sldChg>
      <pc:sldChg chg="modSp add del mod">
        <pc:chgData name="Indu Sekhar Dantu" userId="4218edbc7ffe59d5" providerId="LiveId" clId="{DED701F5-1FB6-40DD-BFE4-B72CA158660C}" dt="2022-05-08T08:04:16.646" v="1100" actId="2696"/>
        <pc:sldMkLst>
          <pc:docMk/>
          <pc:sldMk cId="623040514" sldId="390"/>
        </pc:sldMkLst>
        <pc:spChg chg="mod">
          <ac:chgData name="Indu Sekhar Dantu" userId="4218edbc7ffe59d5" providerId="LiveId" clId="{DED701F5-1FB6-40DD-BFE4-B72CA158660C}" dt="2022-05-08T07:54:38.712" v="1096"/>
          <ac:spMkLst>
            <pc:docMk/>
            <pc:sldMk cId="623040514" sldId="390"/>
            <ac:spMk id="2" creationId="{50BD30BA-5E5C-4607-BA76-D042EE617EE0}"/>
          </ac:spMkLst>
        </pc:spChg>
        <pc:spChg chg="mod">
          <ac:chgData name="Indu Sekhar Dantu" userId="4218edbc7ffe59d5" providerId="LiveId" clId="{DED701F5-1FB6-40DD-BFE4-B72CA158660C}" dt="2022-05-08T07:59:55.979" v="1098"/>
          <ac:spMkLst>
            <pc:docMk/>
            <pc:sldMk cId="623040514" sldId="390"/>
            <ac:spMk id="3" creationId="{D9D112C0-94D8-4EB3-830E-FBA2AAFD86F5}"/>
          </ac:spMkLst>
        </pc:spChg>
      </pc:sldChg>
      <pc:sldChg chg="modSp add mod">
        <pc:chgData name="Indu Sekhar Dantu" userId="4218edbc7ffe59d5" providerId="LiveId" clId="{DED701F5-1FB6-40DD-BFE4-B72CA158660C}" dt="2022-05-08T08:45:45.364" v="1201" actId="20577"/>
        <pc:sldMkLst>
          <pc:docMk/>
          <pc:sldMk cId="2235205726" sldId="390"/>
        </pc:sldMkLst>
        <pc:spChg chg="mod">
          <ac:chgData name="Indu Sekhar Dantu" userId="4218edbc7ffe59d5" providerId="LiveId" clId="{DED701F5-1FB6-40DD-BFE4-B72CA158660C}" dt="2022-05-08T08:45:45.364" v="1201" actId="20577"/>
          <ac:spMkLst>
            <pc:docMk/>
            <pc:sldMk cId="2235205726" sldId="390"/>
            <ac:spMk id="3" creationId="{D9D112C0-94D8-4EB3-830E-FBA2AAFD86F5}"/>
          </ac:spMkLst>
        </pc:spChg>
      </pc:sldChg>
      <pc:sldChg chg="addSp delSp modSp mod">
        <pc:chgData name="Indu Sekhar Dantu" userId="4218edbc7ffe59d5" providerId="LiveId" clId="{DED701F5-1FB6-40DD-BFE4-B72CA158660C}" dt="2022-05-07T07:41:11.806" v="217" actId="14100"/>
        <pc:sldMkLst>
          <pc:docMk/>
          <pc:sldMk cId="1468756417" sldId="395"/>
        </pc:sldMkLst>
        <pc:spChg chg="mod">
          <ac:chgData name="Indu Sekhar Dantu" userId="4218edbc7ffe59d5" providerId="LiveId" clId="{DED701F5-1FB6-40DD-BFE4-B72CA158660C}" dt="2022-05-07T07:38:36.610" v="58" actId="20577"/>
          <ac:spMkLst>
            <pc:docMk/>
            <pc:sldMk cId="1468756417" sldId="395"/>
            <ac:spMk id="2" creationId="{50BD30BA-5E5C-4607-BA76-D042EE617EE0}"/>
          </ac:spMkLst>
        </pc:spChg>
        <pc:spChg chg="mod">
          <ac:chgData name="Indu Sekhar Dantu" userId="4218edbc7ffe59d5" providerId="LiveId" clId="{DED701F5-1FB6-40DD-BFE4-B72CA158660C}" dt="2022-05-07T07:38:50.095" v="90" actId="6549"/>
          <ac:spMkLst>
            <pc:docMk/>
            <pc:sldMk cId="1468756417" sldId="395"/>
            <ac:spMk id="4" creationId="{25930A1F-BC62-4869-F7C8-C5A528E047C3}"/>
          </ac:spMkLst>
        </pc:spChg>
        <pc:picChg chg="del">
          <ac:chgData name="Indu Sekhar Dantu" userId="4218edbc7ffe59d5" providerId="LiveId" clId="{DED701F5-1FB6-40DD-BFE4-B72CA158660C}" dt="2022-05-07T07:40:53.556" v="211" actId="478"/>
          <ac:picMkLst>
            <pc:docMk/>
            <pc:sldMk cId="1468756417" sldId="395"/>
            <ac:picMk id="3" creationId="{7FAECB00-A722-756C-A244-218EBAE22260}"/>
          </ac:picMkLst>
        </pc:picChg>
        <pc:picChg chg="add mod">
          <ac:chgData name="Indu Sekhar Dantu" userId="4218edbc7ffe59d5" providerId="LiveId" clId="{DED701F5-1FB6-40DD-BFE4-B72CA158660C}" dt="2022-05-07T07:41:11.806" v="217" actId="14100"/>
          <ac:picMkLst>
            <pc:docMk/>
            <pc:sldMk cId="1468756417" sldId="395"/>
            <ac:picMk id="6" creationId="{B800600E-5F9B-70E8-3961-EF6705D83D52}"/>
          </ac:picMkLst>
        </pc:picChg>
      </pc:sldChg>
      <pc:sldChg chg="modSp add mod">
        <pc:chgData name="Indu Sekhar Dantu" userId="4218edbc7ffe59d5" providerId="LiveId" clId="{DED701F5-1FB6-40DD-BFE4-B72CA158660C}" dt="2022-05-08T07:38:23.603" v="778" actId="20577"/>
        <pc:sldMkLst>
          <pc:docMk/>
          <pc:sldMk cId="3677797422" sldId="396"/>
        </pc:sldMkLst>
        <pc:spChg chg="mod">
          <ac:chgData name="Indu Sekhar Dantu" userId="4218edbc7ffe59d5" providerId="LiveId" clId="{DED701F5-1FB6-40DD-BFE4-B72CA158660C}" dt="2022-05-08T07:38:23.603" v="778" actId="20577"/>
          <ac:spMkLst>
            <pc:docMk/>
            <pc:sldMk cId="3677797422" sldId="396"/>
            <ac:spMk id="3" creationId="{D9D112C0-94D8-4EB3-830E-FBA2AAFD86F5}"/>
          </ac:spMkLst>
        </pc:spChg>
      </pc:sldChg>
      <pc:sldChg chg="del">
        <pc:chgData name="Indu Sekhar Dantu" userId="4218edbc7ffe59d5" providerId="LiveId" clId="{DED701F5-1FB6-40DD-BFE4-B72CA158660C}" dt="2022-05-07T07:39:29.143" v="131" actId="47"/>
        <pc:sldMkLst>
          <pc:docMk/>
          <pc:sldMk cId="3902389143" sldId="396"/>
        </pc:sldMkLst>
      </pc:sldChg>
      <pc:sldChg chg="del">
        <pc:chgData name="Indu Sekhar Dantu" userId="4218edbc7ffe59d5" providerId="LiveId" clId="{DED701F5-1FB6-40DD-BFE4-B72CA158660C}" dt="2022-05-07T07:39:29.417" v="132" actId="47"/>
        <pc:sldMkLst>
          <pc:docMk/>
          <pc:sldMk cId="3696071966" sldId="397"/>
        </pc:sldMkLst>
      </pc:sldChg>
      <pc:sldChg chg="modSp add mod">
        <pc:chgData name="Indu Sekhar Dantu" userId="4218edbc7ffe59d5" providerId="LiveId" clId="{DED701F5-1FB6-40DD-BFE4-B72CA158660C}" dt="2022-05-08T07:38:58.708" v="783" actId="2711"/>
        <pc:sldMkLst>
          <pc:docMk/>
          <pc:sldMk cId="4127736250" sldId="397"/>
        </pc:sldMkLst>
        <pc:spChg chg="mod">
          <ac:chgData name="Indu Sekhar Dantu" userId="4218edbc7ffe59d5" providerId="LiveId" clId="{DED701F5-1FB6-40DD-BFE4-B72CA158660C}" dt="2022-05-08T07:38:58.708" v="783" actId="2711"/>
          <ac:spMkLst>
            <pc:docMk/>
            <pc:sldMk cId="4127736250" sldId="397"/>
            <ac:spMk id="3" creationId="{D9D112C0-94D8-4EB3-830E-FBA2AAFD86F5}"/>
          </ac:spMkLst>
        </pc:spChg>
      </pc:sldChg>
      <pc:sldChg chg="modSp add mod">
        <pc:chgData name="Indu Sekhar Dantu" userId="4218edbc7ffe59d5" providerId="LiveId" clId="{DED701F5-1FB6-40DD-BFE4-B72CA158660C}" dt="2022-05-08T07:39:49.105" v="788" actId="20577"/>
        <pc:sldMkLst>
          <pc:docMk/>
          <pc:sldMk cId="1364292867" sldId="398"/>
        </pc:sldMkLst>
        <pc:spChg chg="mod">
          <ac:chgData name="Indu Sekhar Dantu" userId="4218edbc7ffe59d5" providerId="LiveId" clId="{DED701F5-1FB6-40DD-BFE4-B72CA158660C}" dt="2022-05-08T07:39:49.105" v="788" actId="20577"/>
          <ac:spMkLst>
            <pc:docMk/>
            <pc:sldMk cId="1364292867" sldId="398"/>
            <ac:spMk id="3" creationId="{D9D112C0-94D8-4EB3-830E-FBA2AAFD86F5}"/>
          </ac:spMkLst>
        </pc:spChg>
      </pc:sldChg>
      <pc:sldChg chg="del">
        <pc:chgData name="Indu Sekhar Dantu" userId="4218edbc7ffe59d5" providerId="LiveId" clId="{DED701F5-1FB6-40DD-BFE4-B72CA158660C}" dt="2022-05-07T07:39:29.640" v="133" actId="47"/>
        <pc:sldMkLst>
          <pc:docMk/>
          <pc:sldMk cId="3417191388" sldId="398"/>
        </pc:sldMkLst>
      </pc:sldChg>
      <pc:sldChg chg="del">
        <pc:chgData name="Indu Sekhar Dantu" userId="4218edbc7ffe59d5" providerId="LiveId" clId="{DED701F5-1FB6-40DD-BFE4-B72CA158660C}" dt="2022-05-07T07:39:29.888" v="134" actId="47"/>
        <pc:sldMkLst>
          <pc:docMk/>
          <pc:sldMk cId="1281385148" sldId="399"/>
        </pc:sldMkLst>
      </pc:sldChg>
      <pc:sldChg chg="modSp add mod">
        <pc:chgData name="Indu Sekhar Dantu" userId="4218edbc7ffe59d5" providerId="LiveId" clId="{DED701F5-1FB6-40DD-BFE4-B72CA158660C}" dt="2022-05-08T07:40:29.661" v="805" actId="20577"/>
        <pc:sldMkLst>
          <pc:docMk/>
          <pc:sldMk cId="2645049304" sldId="399"/>
        </pc:sldMkLst>
        <pc:spChg chg="mod">
          <ac:chgData name="Indu Sekhar Dantu" userId="4218edbc7ffe59d5" providerId="LiveId" clId="{DED701F5-1FB6-40DD-BFE4-B72CA158660C}" dt="2022-05-08T07:40:29.661" v="805" actId="20577"/>
          <ac:spMkLst>
            <pc:docMk/>
            <pc:sldMk cId="2645049304" sldId="399"/>
            <ac:spMk id="3" creationId="{D9D112C0-94D8-4EB3-830E-FBA2AAFD86F5}"/>
          </ac:spMkLst>
        </pc:spChg>
      </pc:sldChg>
      <pc:sldChg chg="del">
        <pc:chgData name="Indu Sekhar Dantu" userId="4218edbc7ffe59d5" providerId="LiveId" clId="{DED701F5-1FB6-40DD-BFE4-B72CA158660C}" dt="2022-05-07T07:39:30.090" v="135" actId="47"/>
        <pc:sldMkLst>
          <pc:docMk/>
          <pc:sldMk cId="3265348431" sldId="400"/>
        </pc:sldMkLst>
      </pc:sldChg>
      <pc:sldChg chg="modSp add mod">
        <pc:chgData name="Indu Sekhar Dantu" userId="4218edbc7ffe59d5" providerId="LiveId" clId="{DED701F5-1FB6-40DD-BFE4-B72CA158660C}" dt="2022-05-08T07:41:37.978" v="830" actId="20577"/>
        <pc:sldMkLst>
          <pc:docMk/>
          <pc:sldMk cId="3443610566" sldId="400"/>
        </pc:sldMkLst>
        <pc:spChg chg="mod">
          <ac:chgData name="Indu Sekhar Dantu" userId="4218edbc7ffe59d5" providerId="LiveId" clId="{DED701F5-1FB6-40DD-BFE4-B72CA158660C}" dt="2022-05-08T07:41:37.978" v="830" actId="20577"/>
          <ac:spMkLst>
            <pc:docMk/>
            <pc:sldMk cId="3443610566" sldId="400"/>
            <ac:spMk id="3" creationId="{D9D112C0-94D8-4EB3-830E-FBA2AAFD86F5}"/>
          </ac:spMkLst>
        </pc:spChg>
      </pc:sldChg>
      <pc:sldChg chg="modSp add mod">
        <pc:chgData name="Indu Sekhar Dantu" userId="4218edbc7ffe59d5" providerId="LiveId" clId="{DED701F5-1FB6-40DD-BFE4-B72CA158660C}" dt="2022-05-08T07:43:59.900" v="897" actId="20577"/>
        <pc:sldMkLst>
          <pc:docMk/>
          <pc:sldMk cId="2424202365" sldId="401"/>
        </pc:sldMkLst>
        <pc:spChg chg="mod">
          <ac:chgData name="Indu Sekhar Dantu" userId="4218edbc7ffe59d5" providerId="LiveId" clId="{DED701F5-1FB6-40DD-BFE4-B72CA158660C}" dt="2022-05-08T07:43:59.900" v="897" actId="20577"/>
          <ac:spMkLst>
            <pc:docMk/>
            <pc:sldMk cId="2424202365" sldId="401"/>
            <ac:spMk id="3" creationId="{D9D112C0-94D8-4EB3-830E-FBA2AAFD86F5}"/>
          </ac:spMkLst>
        </pc:spChg>
      </pc:sldChg>
      <pc:sldChg chg="del">
        <pc:chgData name="Indu Sekhar Dantu" userId="4218edbc7ffe59d5" providerId="LiveId" clId="{DED701F5-1FB6-40DD-BFE4-B72CA158660C}" dt="2022-05-07T07:39:30.353" v="136" actId="47"/>
        <pc:sldMkLst>
          <pc:docMk/>
          <pc:sldMk cId="334586272" sldId="402"/>
        </pc:sldMkLst>
      </pc:sldChg>
      <pc:sldChg chg="modSp add mod">
        <pc:chgData name="Indu Sekhar Dantu" userId="4218edbc7ffe59d5" providerId="LiveId" clId="{DED701F5-1FB6-40DD-BFE4-B72CA158660C}" dt="2022-05-08T07:44:37.076" v="925" actId="20577"/>
        <pc:sldMkLst>
          <pc:docMk/>
          <pc:sldMk cId="3407451217" sldId="402"/>
        </pc:sldMkLst>
        <pc:spChg chg="mod">
          <ac:chgData name="Indu Sekhar Dantu" userId="4218edbc7ffe59d5" providerId="LiveId" clId="{DED701F5-1FB6-40DD-BFE4-B72CA158660C}" dt="2022-05-08T07:44:37.076" v="925" actId="20577"/>
          <ac:spMkLst>
            <pc:docMk/>
            <pc:sldMk cId="3407451217" sldId="402"/>
            <ac:spMk id="3" creationId="{D9D112C0-94D8-4EB3-830E-FBA2AAFD86F5}"/>
          </ac:spMkLst>
        </pc:spChg>
      </pc:sldChg>
      <pc:sldChg chg="del">
        <pc:chgData name="Indu Sekhar Dantu" userId="4218edbc7ffe59d5" providerId="LiveId" clId="{DED701F5-1FB6-40DD-BFE4-B72CA158660C}" dt="2022-05-07T07:39:30.575" v="137" actId="47"/>
        <pc:sldMkLst>
          <pc:docMk/>
          <pc:sldMk cId="1066188953" sldId="403"/>
        </pc:sldMkLst>
      </pc:sldChg>
      <pc:sldChg chg="modSp add mod">
        <pc:chgData name="Indu Sekhar Dantu" userId="4218edbc7ffe59d5" providerId="LiveId" clId="{DED701F5-1FB6-40DD-BFE4-B72CA158660C}" dt="2022-05-08T07:45:59.382" v="980" actId="27636"/>
        <pc:sldMkLst>
          <pc:docMk/>
          <pc:sldMk cId="1170033681" sldId="403"/>
        </pc:sldMkLst>
        <pc:spChg chg="mod">
          <ac:chgData name="Indu Sekhar Dantu" userId="4218edbc7ffe59d5" providerId="LiveId" clId="{DED701F5-1FB6-40DD-BFE4-B72CA158660C}" dt="2022-05-08T07:45:59.382" v="980" actId="27636"/>
          <ac:spMkLst>
            <pc:docMk/>
            <pc:sldMk cId="1170033681" sldId="403"/>
            <ac:spMk id="3" creationId="{D9D112C0-94D8-4EB3-830E-FBA2AAFD86F5}"/>
          </ac:spMkLst>
        </pc:spChg>
      </pc:sldChg>
      <pc:sldChg chg="modSp add mod">
        <pc:chgData name="Indu Sekhar Dantu" userId="4218edbc7ffe59d5" providerId="LiveId" clId="{DED701F5-1FB6-40DD-BFE4-B72CA158660C}" dt="2022-05-08T07:46:47.644" v="1013" actId="20577"/>
        <pc:sldMkLst>
          <pc:docMk/>
          <pc:sldMk cId="780196734" sldId="404"/>
        </pc:sldMkLst>
        <pc:spChg chg="mod">
          <ac:chgData name="Indu Sekhar Dantu" userId="4218edbc7ffe59d5" providerId="LiveId" clId="{DED701F5-1FB6-40DD-BFE4-B72CA158660C}" dt="2022-05-08T07:46:47.644" v="1013" actId="20577"/>
          <ac:spMkLst>
            <pc:docMk/>
            <pc:sldMk cId="780196734" sldId="404"/>
            <ac:spMk id="3" creationId="{D9D112C0-94D8-4EB3-830E-FBA2AAFD86F5}"/>
          </ac:spMkLst>
        </pc:spChg>
      </pc:sldChg>
      <pc:sldChg chg="del">
        <pc:chgData name="Indu Sekhar Dantu" userId="4218edbc7ffe59d5" providerId="LiveId" clId="{DED701F5-1FB6-40DD-BFE4-B72CA158660C}" dt="2022-05-07T07:39:30.850" v="138" actId="47"/>
        <pc:sldMkLst>
          <pc:docMk/>
          <pc:sldMk cId="1321555457" sldId="404"/>
        </pc:sldMkLst>
      </pc:sldChg>
      <pc:sldChg chg="modSp add mod">
        <pc:chgData name="Indu Sekhar Dantu" userId="4218edbc7ffe59d5" providerId="LiveId" clId="{DED701F5-1FB6-40DD-BFE4-B72CA158660C}" dt="2022-05-08T07:48:07.435" v="1026" actId="12"/>
        <pc:sldMkLst>
          <pc:docMk/>
          <pc:sldMk cId="625818821" sldId="405"/>
        </pc:sldMkLst>
        <pc:spChg chg="mod">
          <ac:chgData name="Indu Sekhar Dantu" userId="4218edbc7ffe59d5" providerId="LiveId" clId="{DED701F5-1FB6-40DD-BFE4-B72CA158660C}" dt="2022-05-08T07:48:07.435" v="1026" actId="12"/>
          <ac:spMkLst>
            <pc:docMk/>
            <pc:sldMk cId="625818821" sldId="405"/>
            <ac:spMk id="3" creationId="{D9D112C0-94D8-4EB3-830E-FBA2AAFD86F5}"/>
          </ac:spMkLst>
        </pc:spChg>
      </pc:sldChg>
      <pc:sldChg chg="del">
        <pc:chgData name="Indu Sekhar Dantu" userId="4218edbc7ffe59d5" providerId="LiveId" clId="{DED701F5-1FB6-40DD-BFE4-B72CA158660C}" dt="2022-05-07T07:39:31.081" v="139" actId="47"/>
        <pc:sldMkLst>
          <pc:docMk/>
          <pc:sldMk cId="3237850001" sldId="405"/>
        </pc:sldMkLst>
      </pc:sldChg>
      <pc:sldChg chg="modSp add mod">
        <pc:chgData name="Indu Sekhar Dantu" userId="4218edbc7ffe59d5" providerId="LiveId" clId="{DED701F5-1FB6-40DD-BFE4-B72CA158660C}" dt="2022-05-08T07:48:36.840" v="1031" actId="12"/>
        <pc:sldMkLst>
          <pc:docMk/>
          <pc:sldMk cId="2927863826" sldId="406"/>
        </pc:sldMkLst>
        <pc:spChg chg="mod">
          <ac:chgData name="Indu Sekhar Dantu" userId="4218edbc7ffe59d5" providerId="LiveId" clId="{DED701F5-1FB6-40DD-BFE4-B72CA158660C}" dt="2022-05-08T07:48:36.840" v="1031" actId="12"/>
          <ac:spMkLst>
            <pc:docMk/>
            <pc:sldMk cId="2927863826" sldId="406"/>
            <ac:spMk id="3" creationId="{D9D112C0-94D8-4EB3-830E-FBA2AAFD86F5}"/>
          </ac:spMkLst>
        </pc:spChg>
      </pc:sldChg>
      <pc:sldChg chg="del">
        <pc:chgData name="Indu Sekhar Dantu" userId="4218edbc7ffe59d5" providerId="LiveId" clId="{DED701F5-1FB6-40DD-BFE4-B72CA158660C}" dt="2022-05-07T07:39:31.577" v="141" actId="47"/>
        <pc:sldMkLst>
          <pc:docMk/>
          <pc:sldMk cId="3180933526" sldId="406"/>
        </pc:sldMkLst>
      </pc:sldChg>
      <pc:sldChg chg="modSp add mod">
        <pc:chgData name="Indu Sekhar Dantu" userId="4218edbc7ffe59d5" providerId="LiveId" clId="{DED701F5-1FB6-40DD-BFE4-B72CA158660C}" dt="2022-05-08T07:49:12.713" v="1048" actId="20577"/>
        <pc:sldMkLst>
          <pc:docMk/>
          <pc:sldMk cId="1372765707" sldId="407"/>
        </pc:sldMkLst>
        <pc:spChg chg="mod">
          <ac:chgData name="Indu Sekhar Dantu" userId="4218edbc7ffe59d5" providerId="LiveId" clId="{DED701F5-1FB6-40DD-BFE4-B72CA158660C}" dt="2022-05-08T07:49:12.713" v="1048" actId="20577"/>
          <ac:spMkLst>
            <pc:docMk/>
            <pc:sldMk cId="1372765707" sldId="407"/>
            <ac:spMk id="3" creationId="{D9D112C0-94D8-4EB3-830E-FBA2AAFD86F5}"/>
          </ac:spMkLst>
        </pc:spChg>
      </pc:sldChg>
      <pc:sldChg chg="del">
        <pc:chgData name="Indu Sekhar Dantu" userId="4218edbc7ffe59d5" providerId="LiveId" clId="{DED701F5-1FB6-40DD-BFE4-B72CA158660C}" dt="2022-05-07T07:39:31.826" v="142" actId="47"/>
        <pc:sldMkLst>
          <pc:docMk/>
          <pc:sldMk cId="4273047168" sldId="407"/>
        </pc:sldMkLst>
      </pc:sldChg>
      <pc:sldChg chg="del">
        <pc:chgData name="Indu Sekhar Dantu" userId="4218edbc7ffe59d5" providerId="LiveId" clId="{DED701F5-1FB6-40DD-BFE4-B72CA158660C}" dt="2022-05-07T07:39:32.078" v="143" actId="47"/>
        <pc:sldMkLst>
          <pc:docMk/>
          <pc:sldMk cId="1497548188" sldId="408"/>
        </pc:sldMkLst>
      </pc:sldChg>
      <pc:sldChg chg="modSp add mod">
        <pc:chgData name="Indu Sekhar Dantu" userId="4218edbc7ffe59d5" providerId="LiveId" clId="{DED701F5-1FB6-40DD-BFE4-B72CA158660C}" dt="2022-05-08T07:49:58.159" v="1060" actId="27636"/>
        <pc:sldMkLst>
          <pc:docMk/>
          <pc:sldMk cId="1554519113" sldId="408"/>
        </pc:sldMkLst>
        <pc:spChg chg="mod">
          <ac:chgData name="Indu Sekhar Dantu" userId="4218edbc7ffe59d5" providerId="LiveId" clId="{DED701F5-1FB6-40DD-BFE4-B72CA158660C}" dt="2022-05-08T07:49:58.159" v="1060" actId="27636"/>
          <ac:spMkLst>
            <pc:docMk/>
            <pc:sldMk cId="1554519113" sldId="408"/>
            <ac:spMk id="3" creationId="{D9D112C0-94D8-4EB3-830E-FBA2AAFD86F5}"/>
          </ac:spMkLst>
        </pc:spChg>
      </pc:sldChg>
      <pc:sldChg chg="del">
        <pc:chgData name="Indu Sekhar Dantu" userId="4218edbc7ffe59d5" providerId="LiveId" clId="{DED701F5-1FB6-40DD-BFE4-B72CA158660C}" dt="2022-05-07T07:39:32.354" v="144" actId="47"/>
        <pc:sldMkLst>
          <pc:docMk/>
          <pc:sldMk cId="2883242156" sldId="409"/>
        </pc:sldMkLst>
      </pc:sldChg>
      <pc:sldChg chg="modSp add mod">
        <pc:chgData name="Indu Sekhar Dantu" userId="4218edbc7ffe59d5" providerId="LiveId" clId="{DED701F5-1FB6-40DD-BFE4-B72CA158660C}" dt="2022-05-08T07:50:43.540" v="1071" actId="20577"/>
        <pc:sldMkLst>
          <pc:docMk/>
          <pc:sldMk cId="3725047897" sldId="409"/>
        </pc:sldMkLst>
        <pc:spChg chg="mod">
          <ac:chgData name="Indu Sekhar Dantu" userId="4218edbc7ffe59d5" providerId="LiveId" clId="{DED701F5-1FB6-40DD-BFE4-B72CA158660C}" dt="2022-05-08T07:50:43.540" v="1071" actId="20577"/>
          <ac:spMkLst>
            <pc:docMk/>
            <pc:sldMk cId="3725047897" sldId="409"/>
            <ac:spMk id="3" creationId="{D9D112C0-94D8-4EB3-830E-FBA2AAFD86F5}"/>
          </ac:spMkLst>
        </pc:spChg>
      </pc:sldChg>
      <pc:sldChg chg="del">
        <pc:chgData name="Indu Sekhar Dantu" userId="4218edbc7ffe59d5" providerId="LiveId" clId="{DED701F5-1FB6-40DD-BFE4-B72CA158660C}" dt="2022-05-07T07:39:32.618" v="145" actId="47"/>
        <pc:sldMkLst>
          <pc:docMk/>
          <pc:sldMk cId="212823922" sldId="410"/>
        </pc:sldMkLst>
      </pc:sldChg>
      <pc:sldChg chg="modSp add mod">
        <pc:chgData name="Indu Sekhar Dantu" userId="4218edbc7ffe59d5" providerId="LiveId" clId="{DED701F5-1FB6-40DD-BFE4-B72CA158660C}" dt="2022-05-08T07:51:24.783" v="1083" actId="20577"/>
        <pc:sldMkLst>
          <pc:docMk/>
          <pc:sldMk cId="1915616785" sldId="410"/>
        </pc:sldMkLst>
        <pc:spChg chg="mod">
          <ac:chgData name="Indu Sekhar Dantu" userId="4218edbc7ffe59d5" providerId="LiveId" clId="{DED701F5-1FB6-40DD-BFE4-B72CA158660C}" dt="2022-05-08T07:51:24.783" v="1083" actId="20577"/>
          <ac:spMkLst>
            <pc:docMk/>
            <pc:sldMk cId="1915616785" sldId="410"/>
            <ac:spMk id="3" creationId="{D9D112C0-94D8-4EB3-830E-FBA2AAFD86F5}"/>
          </ac:spMkLst>
        </pc:spChg>
      </pc:sldChg>
      <pc:sldChg chg="modSp add mod">
        <pc:chgData name="Indu Sekhar Dantu" userId="4218edbc7ffe59d5" providerId="LiveId" clId="{DED701F5-1FB6-40DD-BFE4-B72CA158660C}" dt="2022-05-08T07:52:14.062" v="1094" actId="20577"/>
        <pc:sldMkLst>
          <pc:docMk/>
          <pc:sldMk cId="2101297842" sldId="411"/>
        </pc:sldMkLst>
        <pc:spChg chg="mod">
          <ac:chgData name="Indu Sekhar Dantu" userId="4218edbc7ffe59d5" providerId="LiveId" clId="{DED701F5-1FB6-40DD-BFE4-B72CA158660C}" dt="2022-05-08T07:52:14.062" v="1094" actId="20577"/>
          <ac:spMkLst>
            <pc:docMk/>
            <pc:sldMk cId="2101297842" sldId="411"/>
            <ac:spMk id="3" creationId="{D9D112C0-94D8-4EB3-830E-FBA2AAFD86F5}"/>
          </ac:spMkLst>
        </pc:spChg>
      </pc:sldChg>
      <pc:sldChg chg="del">
        <pc:chgData name="Indu Sekhar Dantu" userId="4218edbc7ffe59d5" providerId="LiveId" clId="{DED701F5-1FB6-40DD-BFE4-B72CA158660C}" dt="2022-05-07T07:39:32.835" v="146" actId="47"/>
        <pc:sldMkLst>
          <pc:docMk/>
          <pc:sldMk cId="3164382975" sldId="411"/>
        </pc:sldMkLst>
      </pc:sldChg>
      <pc:sldChg chg="modSp add mod">
        <pc:chgData name="Indu Sekhar Dantu" userId="4218edbc7ffe59d5" providerId="LiveId" clId="{DED701F5-1FB6-40DD-BFE4-B72CA158660C}" dt="2022-05-08T08:27:18.917" v="1177" actId="20577"/>
        <pc:sldMkLst>
          <pc:docMk/>
          <pc:sldMk cId="1145511818" sldId="412"/>
        </pc:sldMkLst>
        <pc:spChg chg="mod">
          <ac:chgData name="Indu Sekhar Dantu" userId="4218edbc7ffe59d5" providerId="LiveId" clId="{DED701F5-1FB6-40DD-BFE4-B72CA158660C}" dt="2022-05-08T08:27:18.917" v="1177" actId="20577"/>
          <ac:spMkLst>
            <pc:docMk/>
            <pc:sldMk cId="1145511818" sldId="412"/>
            <ac:spMk id="3" creationId="{D9D112C0-94D8-4EB3-830E-FBA2AAFD86F5}"/>
          </ac:spMkLst>
        </pc:spChg>
      </pc:sldChg>
      <pc:sldChg chg="modSp add del mod">
        <pc:chgData name="Indu Sekhar Dantu" userId="4218edbc7ffe59d5" providerId="LiveId" clId="{DED701F5-1FB6-40DD-BFE4-B72CA158660C}" dt="2022-05-08T08:07:57.884" v="1148" actId="2696"/>
        <pc:sldMkLst>
          <pc:docMk/>
          <pc:sldMk cId="1867123578" sldId="412"/>
        </pc:sldMkLst>
        <pc:spChg chg="mod">
          <ac:chgData name="Indu Sekhar Dantu" userId="4218edbc7ffe59d5" providerId="LiveId" clId="{DED701F5-1FB6-40DD-BFE4-B72CA158660C}" dt="2022-05-08T08:07:52.995" v="1147" actId="27636"/>
          <ac:spMkLst>
            <pc:docMk/>
            <pc:sldMk cId="1867123578" sldId="412"/>
            <ac:spMk id="3" creationId="{D9D112C0-94D8-4EB3-830E-FBA2AAFD86F5}"/>
          </ac:spMkLst>
        </pc:spChg>
      </pc:sldChg>
      <pc:sldChg chg="del">
        <pc:chgData name="Indu Sekhar Dantu" userId="4218edbc7ffe59d5" providerId="LiveId" clId="{DED701F5-1FB6-40DD-BFE4-B72CA158660C}" dt="2022-05-07T07:39:33.110" v="147" actId="47"/>
        <pc:sldMkLst>
          <pc:docMk/>
          <pc:sldMk cId="3748000641" sldId="412"/>
        </pc:sldMkLst>
      </pc:sldChg>
      <pc:sldChg chg="del">
        <pc:chgData name="Indu Sekhar Dantu" userId="4218edbc7ffe59d5" providerId="LiveId" clId="{DED701F5-1FB6-40DD-BFE4-B72CA158660C}" dt="2022-05-07T07:39:33.342" v="148" actId="47"/>
        <pc:sldMkLst>
          <pc:docMk/>
          <pc:sldMk cId="1195524539" sldId="413"/>
        </pc:sldMkLst>
      </pc:sldChg>
      <pc:sldChg chg="add del">
        <pc:chgData name="Indu Sekhar Dantu" userId="4218edbc7ffe59d5" providerId="LiveId" clId="{DED701F5-1FB6-40DD-BFE4-B72CA158660C}" dt="2022-05-08T08:04:14.181" v="1099" actId="2696"/>
        <pc:sldMkLst>
          <pc:docMk/>
          <pc:sldMk cId="1964453237" sldId="413"/>
        </pc:sldMkLst>
      </pc:sldChg>
      <pc:sldChg chg="del">
        <pc:chgData name="Indu Sekhar Dantu" userId="4218edbc7ffe59d5" providerId="LiveId" clId="{DED701F5-1FB6-40DD-BFE4-B72CA158660C}" dt="2022-05-07T07:39:33.881" v="150" actId="47"/>
        <pc:sldMkLst>
          <pc:docMk/>
          <pc:sldMk cId="2291091893" sldId="414"/>
        </pc:sldMkLst>
      </pc:sldChg>
      <pc:sldChg chg="add del">
        <pc:chgData name="Indu Sekhar Dantu" userId="4218edbc7ffe59d5" providerId="LiveId" clId="{DED701F5-1FB6-40DD-BFE4-B72CA158660C}" dt="2022-05-08T08:04:14.181" v="1099" actId="2696"/>
        <pc:sldMkLst>
          <pc:docMk/>
          <pc:sldMk cId="3145425496" sldId="414"/>
        </pc:sldMkLst>
      </pc:sldChg>
      <pc:sldChg chg="add del">
        <pc:chgData name="Indu Sekhar Dantu" userId="4218edbc7ffe59d5" providerId="LiveId" clId="{DED701F5-1FB6-40DD-BFE4-B72CA158660C}" dt="2022-05-08T08:04:14.181" v="1099" actId="2696"/>
        <pc:sldMkLst>
          <pc:docMk/>
          <pc:sldMk cId="596970549" sldId="415"/>
        </pc:sldMkLst>
      </pc:sldChg>
      <pc:sldChg chg="del">
        <pc:chgData name="Indu Sekhar Dantu" userId="4218edbc7ffe59d5" providerId="LiveId" clId="{DED701F5-1FB6-40DD-BFE4-B72CA158660C}" dt="2022-05-07T07:39:34.125" v="151" actId="47"/>
        <pc:sldMkLst>
          <pc:docMk/>
          <pc:sldMk cId="895102549" sldId="415"/>
        </pc:sldMkLst>
      </pc:sldChg>
      <pc:sldChg chg="add del">
        <pc:chgData name="Indu Sekhar Dantu" userId="4218edbc7ffe59d5" providerId="LiveId" clId="{DED701F5-1FB6-40DD-BFE4-B72CA158660C}" dt="2022-05-08T08:04:14.181" v="1099" actId="2696"/>
        <pc:sldMkLst>
          <pc:docMk/>
          <pc:sldMk cId="125807578" sldId="416"/>
        </pc:sldMkLst>
      </pc:sldChg>
      <pc:sldChg chg="del">
        <pc:chgData name="Indu Sekhar Dantu" userId="4218edbc7ffe59d5" providerId="LiveId" clId="{DED701F5-1FB6-40DD-BFE4-B72CA158660C}" dt="2022-05-07T07:39:34.399" v="152" actId="47"/>
        <pc:sldMkLst>
          <pc:docMk/>
          <pc:sldMk cId="2657216270" sldId="416"/>
        </pc:sldMkLst>
      </pc:sldChg>
      <pc:sldChg chg="del">
        <pc:chgData name="Indu Sekhar Dantu" userId="4218edbc7ffe59d5" providerId="LiveId" clId="{DED701F5-1FB6-40DD-BFE4-B72CA158660C}" dt="2022-05-07T07:39:34.853" v="154" actId="47"/>
        <pc:sldMkLst>
          <pc:docMk/>
          <pc:sldMk cId="1837652223" sldId="417"/>
        </pc:sldMkLst>
      </pc:sldChg>
      <pc:sldChg chg="add del">
        <pc:chgData name="Indu Sekhar Dantu" userId="4218edbc7ffe59d5" providerId="LiveId" clId="{DED701F5-1FB6-40DD-BFE4-B72CA158660C}" dt="2022-05-08T08:04:14.181" v="1099" actId="2696"/>
        <pc:sldMkLst>
          <pc:docMk/>
          <pc:sldMk cId="3921738818" sldId="417"/>
        </pc:sldMkLst>
      </pc:sldChg>
      <pc:sldChg chg="del">
        <pc:chgData name="Indu Sekhar Dantu" userId="4218edbc7ffe59d5" providerId="LiveId" clId="{DED701F5-1FB6-40DD-BFE4-B72CA158660C}" dt="2022-05-07T07:39:35.132" v="155" actId="47"/>
        <pc:sldMkLst>
          <pc:docMk/>
          <pc:sldMk cId="351164373" sldId="418"/>
        </pc:sldMkLst>
      </pc:sldChg>
      <pc:sldChg chg="add del">
        <pc:chgData name="Indu Sekhar Dantu" userId="4218edbc7ffe59d5" providerId="LiveId" clId="{DED701F5-1FB6-40DD-BFE4-B72CA158660C}" dt="2022-05-08T08:04:14.181" v="1099" actId="2696"/>
        <pc:sldMkLst>
          <pc:docMk/>
          <pc:sldMk cId="759619725" sldId="418"/>
        </pc:sldMkLst>
      </pc:sldChg>
      <pc:sldChg chg="add del">
        <pc:chgData name="Indu Sekhar Dantu" userId="4218edbc7ffe59d5" providerId="LiveId" clId="{DED701F5-1FB6-40DD-BFE4-B72CA158660C}" dt="2022-05-08T08:04:14.181" v="1099" actId="2696"/>
        <pc:sldMkLst>
          <pc:docMk/>
          <pc:sldMk cId="143023843" sldId="419"/>
        </pc:sldMkLst>
      </pc:sldChg>
      <pc:sldChg chg="del">
        <pc:chgData name="Indu Sekhar Dantu" userId="4218edbc7ffe59d5" providerId="LiveId" clId="{DED701F5-1FB6-40DD-BFE4-B72CA158660C}" dt="2022-05-07T07:39:35.390" v="156" actId="47"/>
        <pc:sldMkLst>
          <pc:docMk/>
          <pc:sldMk cId="3318754299" sldId="419"/>
        </pc:sldMkLst>
      </pc:sldChg>
      <pc:sldChg chg="add del">
        <pc:chgData name="Indu Sekhar Dantu" userId="4218edbc7ffe59d5" providerId="LiveId" clId="{DED701F5-1FB6-40DD-BFE4-B72CA158660C}" dt="2022-05-08T08:04:14.181" v="1099" actId="2696"/>
        <pc:sldMkLst>
          <pc:docMk/>
          <pc:sldMk cId="2524340783" sldId="420"/>
        </pc:sldMkLst>
      </pc:sldChg>
      <pc:sldChg chg="del">
        <pc:chgData name="Indu Sekhar Dantu" userId="4218edbc7ffe59d5" providerId="LiveId" clId="{DED701F5-1FB6-40DD-BFE4-B72CA158660C}" dt="2022-05-07T07:39:38.535" v="168" actId="47"/>
        <pc:sldMkLst>
          <pc:docMk/>
          <pc:sldMk cId="3528416823" sldId="420"/>
        </pc:sldMkLst>
      </pc:sldChg>
      <pc:sldChg chg="del">
        <pc:chgData name="Indu Sekhar Dantu" userId="4218edbc7ffe59d5" providerId="LiveId" clId="{DED701F5-1FB6-40DD-BFE4-B72CA158660C}" dt="2022-05-07T07:39:39.088" v="169" actId="47"/>
        <pc:sldMkLst>
          <pc:docMk/>
          <pc:sldMk cId="798481756" sldId="421"/>
        </pc:sldMkLst>
      </pc:sldChg>
      <pc:sldChg chg="add del">
        <pc:chgData name="Indu Sekhar Dantu" userId="4218edbc7ffe59d5" providerId="LiveId" clId="{DED701F5-1FB6-40DD-BFE4-B72CA158660C}" dt="2022-05-08T08:04:14.181" v="1099" actId="2696"/>
        <pc:sldMkLst>
          <pc:docMk/>
          <pc:sldMk cId="1492767483" sldId="421"/>
        </pc:sldMkLst>
      </pc:sldChg>
      <pc:sldChg chg="add del">
        <pc:chgData name="Indu Sekhar Dantu" userId="4218edbc7ffe59d5" providerId="LiveId" clId="{DED701F5-1FB6-40DD-BFE4-B72CA158660C}" dt="2022-05-08T08:04:14.181" v="1099" actId="2696"/>
        <pc:sldMkLst>
          <pc:docMk/>
          <pc:sldMk cId="286376798" sldId="422"/>
        </pc:sldMkLst>
      </pc:sldChg>
      <pc:sldChg chg="del">
        <pc:chgData name="Indu Sekhar Dantu" userId="4218edbc7ffe59d5" providerId="LiveId" clId="{DED701F5-1FB6-40DD-BFE4-B72CA158660C}" dt="2022-05-07T07:39:40.820" v="170" actId="47"/>
        <pc:sldMkLst>
          <pc:docMk/>
          <pc:sldMk cId="389404729" sldId="422"/>
        </pc:sldMkLst>
      </pc:sldChg>
      <pc:sldChg chg="add del">
        <pc:chgData name="Indu Sekhar Dantu" userId="4218edbc7ffe59d5" providerId="LiveId" clId="{DED701F5-1FB6-40DD-BFE4-B72CA158660C}" dt="2022-05-08T08:04:14.181" v="1099" actId="2696"/>
        <pc:sldMkLst>
          <pc:docMk/>
          <pc:sldMk cId="291689242" sldId="423"/>
        </pc:sldMkLst>
      </pc:sldChg>
      <pc:sldChg chg="del">
        <pc:chgData name="Indu Sekhar Dantu" userId="4218edbc7ffe59d5" providerId="LiveId" clId="{DED701F5-1FB6-40DD-BFE4-B72CA158660C}" dt="2022-05-07T07:39:31.314" v="140" actId="47"/>
        <pc:sldMkLst>
          <pc:docMk/>
          <pc:sldMk cId="1550702670" sldId="423"/>
        </pc:sldMkLst>
      </pc:sldChg>
      <pc:sldChg chg="del">
        <pc:chgData name="Indu Sekhar Dantu" userId="4218edbc7ffe59d5" providerId="LiveId" clId="{DED701F5-1FB6-40DD-BFE4-B72CA158660C}" dt="2022-05-07T07:39:35.640" v="157" actId="47"/>
        <pc:sldMkLst>
          <pc:docMk/>
          <pc:sldMk cId="460487744" sldId="424"/>
        </pc:sldMkLst>
      </pc:sldChg>
      <pc:sldChg chg="add del">
        <pc:chgData name="Indu Sekhar Dantu" userId="4218edbc7ffe59d5" providerId="LiveId" clId="{DED701F5-1FB6-40DD-BFE4-B72CA158660C}" dt="2022-05-08T08:04:14.181" v="1099" actId="2696"/>
        <pc:sldMkLst>
          <pc:docMk/>
          <pc:sldMk cId="2022395765" sldId="424"/>
        </pc:sldMkLst>
      </pc:sldChg>
      <pc:sldChg chg="add del">
        <pc:chgData name="Indu Sekhar Dantu" userId="4218edbc7ffe59d5" providerId="LiveId" clId="{DED701F5-1FB6-40DD-BFE4-B72CA158660C}" dt="2022-05-08T08:04:14.181" v="1099" actId="2696"/>
        <pc:sldMkLst>
          <pc:docMk/>
          <pc:sldMk cId="1352853297" sldId="425"/>
        </pc:sldMkLst>
      </pc:sldChg>
      <pc:sldChg chg="del">
        <pc:chgData name="Indu Sekhar Dantu" userId="4218edbc7ffe59d5" providerId="LiveId" clId="{DED701F5-1FB6-40DD-BFE4-B72CA158660C}" dt="2022-05-07T07:39:35.904" v="158" actId="47"/>
        <pc:sldMkLst>
          <pc:docMk/>
          <pc:sldMk cId="2433820266" sldId="425"/>
        </pc:sldMkLst>
      </pc:sldChg>
      <pc:sldChg chg="add del">
        <pc:chgData name="Indu Sekhar Dantu" userId="4218edbc7ffe59d5" providerId="LiveId" clId="{DED701F5-1FB6-40DD-BFE4-B72CA158660C}" dt="2022-05-08T08:04:14.181" v="1099" actId="2696"/>
        <pc:sldMkLst>
          <pc:docMk/>
          <pc:sldMk cId="391248165" sldId="426"/>
        </pc:sldMkLst>
      </pc:sldChg>
      <pc:sldChg chg="del">
        <pc:chgData name="Indu Sekhar Dantu" userId="4218edbc7ffe59d5" providerId="LiveId" clId="{DED701F5-1FB6-40DD-BFE4-B72CA158660C}" dt="2022-05-07T07:39:36.141" v="159" actId="47"/>
        <pc:sldMkLst>
          <pc:docMk/>
          <pc:sldMk cId="731767545" sldId="426"/>
        </pc:sldMkLst>
      </pc:sldChg>
      <pc:sldChg chg="del">
        <pc:chgData name="Indu Sekhar Dantu" userId="4218edbc7ffe59d5" providerId="LiveId" clId="{DED701F5-1FB6-40DD-BFE4-B72CA158660C}" dt="2022-05-07T07:39:36.421" v="160" actId="47"/>
        <pc:sldMkLst>
          <pc:docMk/>
          <pc:sldMk cId="2081776165" sldId="427"/>
        </pc:sldMkLst>
      </pc:sldChg>
      <pc:sldChg chg="add del">
        <pc:chgData name="Indu Sekhar Dantu" userId="4218edbc7ffe59d5" providerId="LiveId" clId="{DED701F5-1FB6-40DD-BFE4-B72CA158660C}" dt="2022-05-08T08:04:14.181" v="1099" actId="2696"/>
        <pc:sldMkLst>
          <pc:docMk/>
          <pc:sldMk cId="3951941549" sldId="427"/>
        </pc:sldMkLst>
      </pc:sldChg>
      <pc:sldChg chg="del">
        <pc:chgData name="Indu Sekhar Dantu" userId="4218edbc7ffe59d5" providerId="LiveId" clId="{DED701F5-1FB6-40DD-BFE4-B72CA158660C}" dt="2022-05-07T07:39:36.655" v="161" actId="47"/>
        <pc:sldMkLst>
          <pc:docMk/>
          <pc:sldMk cId="1701530165" sldId="428"/>
        </pc:sldMkLst>
      </pc:sldChg>
      <pc:sldChg chg="add del">
        <pc:chgData name="Indu Sekhar Dantu" userId="4218edbc7ffe59d5" providerId="LiveId" clId="{DED701F5-1FB6-40DD-BFE4-B72CA158660C}" dt="2022-05-08T08:04:14.181" v="1099" actId="2696"/>
        <pc:sldMkLst>
          <pc:docMk/>
          <pc:sldMk cId="4100735244" sldId="428"/>
        </pc:sldMkLst>
      </pc:sldChg>
      <pc:sldChg chg="del">
        <pc:chgData name="Indu Sekhar Dantu" userId="4218edbc7ffe59d5" providerId="LiveId" clId="{DED701F5-1FB6-40DD-BFE4-B72CA158660C}" dt="2022-05-07T07:39:36.952" v="162" actId="47"/>
        <pc:sldMkLst>
          <pc:docMk/>
          <pc:sldMk cId="586694912" sldId="429"/>
        </pc:sldMkLst>
      </pc:sldChg>
      <pc:sldChg chg="modSp add mod">
        <pc:chgData name="Indu Sekhar Dantu" userId="4218edbc7ffe59d5" providerId="LiveId" clId="{DED701F5-1FB6-40DD-BFE4-B72CA158660C}" dt="2022-05-08T07:12:53.493" v="457" actId="113"/>
        <pc:sldMkLst>
          <pc:docMk/>
          <pc:sldMk cId="3466141762" sldId="429"/>
        </pc:sldMkLst>
        <pc:spChg chg="mod">
          <ac:chgData name="Indu Sekhar Dantu" userId="4218edbc7ffe59d5" providerId="LiveId" clId="{DED701F5-1FB6-40DD-BFE4-B72CA158660C}" dt="2022-05-08T07:12:53.493" v="457" actId="113"/>
          <ac:spMkLst>
            <pc:docMk/>
            <pc:sldMk cId="3466141762" sldId="429"/>
            <ac:spMk id="3" creationId="{D9D112C0-94D8-4EB3-830E-FBA2AAFD86F5}"/>
          </ac:spMkLst>
        </pc:spChg>
      </pc:sldChg>
      <pc:sldChg chg="addSp delSp modSp add mod">
        <pc:chgData name="Indu Sekhar Dantu" userId="4218edbc7ffe59d5" providerId="LiveId" clId="{DED701F5-1FB6-40DD-BFE4-B72CA158660C}" dt="2022-05-08T08:29:41.957" v="1186" actId="27636"/>
        <pc:sldMkLst>
          <pc:docMk/>
          <pc:sldMk cId="298594171" sldId="430"/>
        </pc:sldMkLst>
        <pc:spChg chg="mod">
          <ac:chgData name="Indu Sekhar Dantu" userId="4218edbc7ffe59d5" providerId="LiveId" clId="{DED701F5-1FB6-40DD-BFE4-B72CA158660C}" dt="2022-05-08T08:29:41.957" v="1186" actId="27636"/>
          <ac:spMkLst>
            <pc:docMk/>
            <pc:sldMk cId="298594171" sldId="430"/>
            <ac:spMk id="3" creationId="{D9D112C0-94D8-4EB3-830E-FBA2AAFD86F5}"/>
          </ac:spMkLst>
        </pc:spChg>
        <pc:spChg chg="add del">
          <ac:chgData name="Indu Sekhar Dantu" userId="4218edbc7ffe59d5" providerId="LiveId" clId="{DED701F5-1FB6-40DD-BFE4-B72CA158660C}" dt="2022-05-07T07:44:03.716" v="264" actId="22"/>
          <ac:spMkLst>
            <pc:docMk/>
            <pc:sldMk cId="298594171" sldId="430"/>
            <ac:spMk id="6" creationId="{E8BA150B-4E60-B58C-B218-5D523D7351C4}"/>
          </ac:spMkLst>
        </pc:spChg>
      </pc:sldChg>
      <pc:sldChg chg="del">
        <pc:chgData name="Indu Sekhar Dantu" userId="4218edbc7ffe59d5" providerId="LiveId" clId="{DED701F5-1FB6-40DD-BFE4-B72CA158660C}" dt="2022-05-07T07:39:37.224" v="163" actId="47"/>
        <pc:sldMkLst>
          <pc:docMk/>
          <pc:sldMk cId="2631848372" sldId="430"/>
        </pc:sldMkLst>
      </pc:sldChg>
      <pc:sldChg chg="modSp add mod">
        <pc:chgData name="Indu Sekhar Dantu" userId="4218edbc7ffe59d5" providerId="LiveId" clId="{DED701F5-1FB6-40DD-BFE4-B72CA158660C}" dt="2022-05-08T07:14:24.031" v="500" actId="20577"/>
        <pc:sldMkLst>
          <pc:docMk/>
          <pc:sldMk cId="2432385381" sldId="431"/>
        </pc:sldMkLst>
        <pc:spChg chg="mod">
          <ac:chgData name="Indu Sekhar Dantu" userId="4218edbc7ffe59d5" providerId="LiveId" clId="{DED701F5-1FB6-40DD-BFE4-B72CA158660C}" dt="2022-05-08T07:14:24.031" v="500" actId="20577"/>
          <ac:spMkLst>
            <pc:docMk/>
            <pc:sldMk cId="2432385381" sldId="431"/>
            <ac:spMk id="3" creationId="{D9D112C0-94D8-4EB3-830E-FBA2AAFD86F5}"/>
          </ac:spMkLst>
        </pc:spChg>
      </pc:sldChg>
      <pc:sldChg chg="del">
        <pc:chgData name="Indu Sekhar Dantu" userId="4218edbc7ffe59d5" providerId="LiveId" clId="{DED701F5-1FB6-40DD-BFE4-B72CA158660C}" dt="2022-05-07T07:39:38.018" v="166" actId="47"/>
        <pc:sldMkLst>
          <pc:docMk/>
          <pc:sldMk cId="2579741697" sldId="431"/>
        </pc:sldMkLst>
      </pc:sldChg>
      <pc:sldChg chg="del">
        <pc:chgData name="Indu Sekhar Dantu" userId="4218edbc7ffe59d5" providerId="LiveId" clId="{DED701F5-1FB6-40DD-BFE4-B72CA158660C}" dt="2022-05-07T07:39:41.843" v="172" actId="47"/>
        <pc:sldMkLst>
          <pc:docMk/>
          <pc:sldMk cId="2280039253" sldId="432"/>
        </pc:sldMkLst>
      </pc:sldChg>
      <pc:sldChg chg="modSp add mod">
        <pc:chgData name="Indu Sekhar Dantu" userId="4218edbc7ffe59d5" providerId="LiveId" clId="{DED701F5-1FB6-40DD-BFE4-B72CA158660C}" dt="2022-05-08T07:14:45.381" v="507" actId="20577"/>
        <pc:sldMkLst>
          <pc:docMk/>
          <pc:sldMk cId="3584313950" sldId="432"/>
        </pc:sldMkLst>
        <pc:spChg chg="mod">
          <ac:chgData name="Indu Sekhar Dantu" userId="4218edbc7ffe59d5" providerId="LiveId" clId="{DED701F5-1FB6-40DD-BFE4-B72CA158660C}" dt="2022-05-08T07:14:45.381" v="507" actId="20577"/>
          <ac:spMkLst>
            <pc:docMk/>
            <pc:sldMk cId="3584313950" sldId="432"/>
            <ac:spMk id="3" creationId="{D9D112C0-94D8-4EB3-830E-FBA2AAFD86F5}"/>
          </ac:spMkLst>
        </pc:spChg>
      </pc:sldChg>
      <pc:sldChg chg="modSp add mod">
        <pc:chgData name="Indu Sekhar Dantu" userId="4218edbc7ffe59d5" providerId="LiveId" clId="{DED701F5-1FB6-40DD-BFE4-B72CA158660C}" dt="2022-05-08T07:15:54.944" v="524" actId="113"/>
        <pc:sldMkLst>
          <pc:docMk/>
          <pc:sldMk cId="747232654" sldId="433"/>
        </pc:sldMkLst>
        <pc:spChg chg="mod">
          <ac:chgData name="Indu Sekhar Dantu" userId="4218edbc7ffe59d5" providerId="LiveId" clId="{DED701F5-1FB6-40DD-BFE4-B72CA158660C}" dt="2022-05-08T07:15:54.944" v="524" actId="113"/>
          <ac:spMkLst>
            <pc:docMk/>
            <pc:sldMk cId="747232654" sldId="433"/>
            <ac:spMk id="3" creationId="{D9D112C0-94D8-4EB3-830E-FBA2AAFD86F5}"/>
          </ac:spMkLst>
        </pc:spChg>
      </pc:sldChg>
      <pc:sldChg chg="del">
        <pc:chgData name="Indu Sekhar Dantu" userId="4218edbc7ffe59d5" providerId="LiveId" clId="{DED701F5-1FB6-40DD-BFE4-B72CA158660C}" dt="2022-05-07T07:39:42.137" v="173" actId="47"/>
        <pc:sldMkLst>
          <pc:docMk/>
          <pc:sldMk cId="2934259176" sldId="433"/>
        </pc:sldMkLst>
      </pc:sldChg>
      <pc:sldChg chg="modSp add mod">
        <pc:chgData name="Indu Sekhar Dantu" userId="4218edbc7ffe59d5" providerId="LiveId" clId="{DED701F5-1FB6-40DD-BFE4-B72CA158660C}" dt="2022-05-08T07:18:01.017" v="542" actId="20577"/>
        <pc:sldMkLst>
          <pc:docMk/>
          <pc:sldMk cId="2005658636" sldId="434"/>
        </pc:sldMkLst>
        <pc:spChg chg="mod">
          <ac:chgData name="Indu Sekhar Dantu" userId="4218edbc7ffe59d5" providerId="LiveId" clId="{DED701F5-1FB6-40DD-BFE4-B72CA158660C}" dt="2022-05-08T07:18:01.017" v="542" actId="20577"/>
          <ac:spMkLst>
            <pc:docMk/>
            <pc:sldMk cId="2005658636" sldId="434"/>
            <ac:spMk id="3" creationId="{D9D112C0-94D8-4EB3-830E-FBA2AAFD86F5}"/>
          </ac:spMkLst>
        </pc:spChg>
      </pc:sldChg>
      <pc:sldChg chg="del">
        <pc:chgData name="Indu Sekhar Dantu" userId="4218edbc7ffe59d5" providerId="LiveId" clId="{DED701F5-1FB6-40DD-BFE4-B72CA158660C}" dt="2022-05-07T07:39:33.622" v="149" actId="47"/>
        <pc:sldMkLst>
          <pc:docMk/>
          <pc:sldMk cId="2088226446" sldId="434"/>
        </pc:sldMkLst>
      </pc:sldChg>
      <pc:sldChg chg="del">
        <pc:chgData name="Indu Sekhar Dantu" userId="4218edbc7ffe59d5" providerId="LiveId" clId="{DED701F5-1FB6-40DD-BFE4-B72CA158660C}" dt="2022-05-07T07:39:34.622" v="153" actId="47"/>
        <pc:sldMkLst>
          <pc:docMk/>
          <pc:sldMk cId="2297308300" sldId="435"/>
        </pc:sldMkLst>
      </pc:sldChg>
      <pc:sldChg chg="modSp add mod">
        <pc:chgData name="Indu Sekhar Dantu" userId="4218edbc7ffe59d5" providerId="LiveId" clId="{DED701F5-1FB6-40DD-BFE4-B72CA158660C}" dt="2022-05-08T07:19:29.404" v="555" actId="113"/>
        <pc:sldMkLst>
          <pc:docMk/>
          <pc:sldMk cId="3430960038" sldId="435"/>
        </pc:sldMkLst>
        <pc:spChg chg="mod">
          <ac:chgData name="Indu Sekhar Dantu" userId="4218edbc7ffe59d5" providerId="LiveId" clId="{DED701F5-1FB6-40DD-BFE4-B72CA158660C}" dt="2022-05-08T07:19:29.404" v="555" actId="113"/>
          <ac:spMkLst>
            <pc:docMk/>
            <pc:sldMk cId="3430960038" sldId="435"/>
            <ac:spMk id="3" creationId="{D9D112C0-94D8-4EB3-830E-FBA2AAFD86F5}"/>
          </ac:spMkLst>
        </pc:spChg>
      </pc:sldChg>
      <pc:sldChg chg="del">
        <pc:chgData name="Indu Sekhar Dantu" userId="4218edbc7ffe59d5" providerId="LiveId" clId="{DED701F5-1FB6-40DD-BFE4-B72CA158660C}" dt="2022-05-07T07:39:37.455" v="164" actId="47"/>
        <pc:sldMkLst>
          <pc:docMk/>
          <pc:sldMk cId="425112508" sldId="436"/>
        </pc:sldMkLst>
      </pc:sldChg>
      <pc:sldChg chg="modSp add mod">
        <pc:chgData name="Indu Sekhar Dantu" userId="4218edbc7ffe59d5" providerId="LiveId" clId="{DED701F5-1FB6-40DD-BFE4-B72CA158660C}" dt="2022-05-08T07:28:18.061" v="568" actId="20577"/>
        <pc:sldMkLst>
          <pc:docMk/>
          <pc:sldMk cId="500980436" sldId="436"/>
        </pc:sldMkLst>
        <pc:spChg chg="mod">
          <ac:chgData name="Indu Sekhar Dantu" userId="4218edbc7ffe59d5" providerId="LiveId" clId="{DED701F5-1FB6-40DD-BFE4-B72CA158660C}" dt="2022-05-08T07:28:18.061" v="568" actId="20577"/>
          <ac:spMkLst>
            <pc:docMk/>
            <pc:sldMk cId="500980436" sldId="436"/>
            <ac:spMk id="3" creationId="{D9D112C0-94D8-4EB3-830E-FBA2AAFD86F5}"/>
          </ac:spMkLst>
        </pc:spChg>
      </pc:sldChg>
      <pc:sldChg chg="del">
        <pc:chgData name="Indu Sekhar Dantu" userId="4218edbc7ffe59d5" providerId="LiveId" clId="{DED701F5-1FB6-40DD-BFE4-B72CA158660C}" dt="2022-05-07T07:39:37.754" v="165" actId="47"/>
        <pc:sldMkLst>
          <pc:docMk/>
          <pc:sldMk cId="1770862371" sldId="437"/>
        </pc:sldMkLst>
      </pc:sldChg>
      <pc:sldChg chg="modSp add mod">
        <pc:chgData name="Indu Sekhar Dantu" userId="4218edbc7ffe59d5" providerId="LiveId" clId="{DED701F5-1FB6-40DD-BFE4-B72CA158660C}" dt="2022-05-08T07:30:30.493" v="610" actId="113"/>
        <pc:sldMkLst>
          <pc:docMk/>
          <pc:sldMk cId="4016117094" sldId="437"/>
        </pc:sldMkLst>
        <pc:spChg chg="mod">
          <ac:chgData name="Indu Sekhar Dantu" userId="4218edbc7ffe59d5" providerId="LiveId" clId="{DED701F5-1FB6-40DD-BFE4-B72CA158660C}" dt="2022-05-08T07:30:30.493" v="610" actId="113"/>
          <ac:spMkLst>
            <pc:docMk/>
            <pc:sldMk cId="4016117094" sldId="437"/>
            <ac:spMk id="3" creationId="{D9D112C0-94D8-4EB3-830E-FBA2AAFD86F5}"/>
          </ac:spMkLst>
        </pc:spChg>
      </pc:sldChg>
      <pc:sldChg chg="del">
        <pc:chgData name="Indu Sekhar Dantu" userId="4218edbc7ffe59d5" providerId="LiveId" clId="{DED701F5-1FB6-40DD-BFE4-B72CA158660C}" dt="2022-05-07T07:39:38.289" v="167" actId="47"/>
        <pc:sldMkLst>
          <pc:docMk/>
          <pc:sldMk cId="2608701917" sldId="438"/>
        </pc:sldMkLst>
      </pc:sldChg>
      <pc:sldChg chg="modSp add mod">
        <pc:chgData name="Indu Sekhar Dantu" userId="4218edbc7ffe59d5" providerId="LiveId" clId="{DED701F5-1FB6-40DD-BFE4-B72CA158660C}" dt="2022-05-08T07:31:20.234" v="627" actId="20577"/>
        <pc:sldMkLst>
          <pc:docMk/>
          <pc:sldMk cId="2713024852" sldId="438"/>
        </pc:sldMkLst>
        <pc:spChg chg="mod">
          <ac:chgData name="Indu Sekhar Dantu" userId="4218edbc7ffe59d5" providerId="LiveId" clId="{DED701F5-1FB6-40DD-BFE4-B72CA158660C}" dt="2022-05-08T07:31:20.234" v="627" actId="20577"/>
          <ac:spMkLst>
            <pc:docMk/>
            <pc:sldMk cId="2713024852" sldId="438"/>
            <ac:spMk id="3" creationId="{D9D112C0-94D8-4EB3-830E-FBA2AAFD86F5}"/>
          </ac:spMkLst>
        </pc:spChg>
      </pc:sldChg>
      <pc:sldChg chg="del">
        <pc:chgData name="Indu Sekhar Dantu" userId="4218edbc7ffe59d5" providerId="LiveId" clId="{DED701F5-1FB6-40DD-BFE4-B72CA158660C}" dt="2022-05-07T07:39:41.312" v="171" actId="47"/>
        <pc:sldMkLst>
          <pc:docMk/>
          <pc:sldMk cId="1272593354" sldId="439"/>
        </pc:sldMkLst>
      </pc:sldChg>
      <pc:sldChg chg="modSp add mod">
        <pc:chgData name="Indu Sekhar Dantu" userId="4218edbc7ffe59d5" providerId="LiveId" clId="{DED701F5-1FB6-40DD-BFE4-B72CA158660C}" dt="2022-05-08T07:32:03.037" v="660" actId="20577"/>
        <pc:sldMkLst>
          <pc:docMk/>
          <pc:sldMk cId="1674535935" sldId="439"/>
        </pc:sldMkLst>
        <pc:spChg chg="mod">
          <ac:chgData name="Indu Sekhar Dantu" userId="4218edbc7ffe59d5" providerId="LiveId" clId="{DED701F5-1FB6-40DD-BFE4-B72CA158660C}" dt="2022-05-08T07:32:03.037" v="660" actId="20577"/>
          <ac:spMkLst>
            <pc:docMk/>
            <pc:sldMk cId="1674535935" sldId="439"/>
            <ac:spMk id="3" creationId="{D9D112C0-94D8-4EB3-830E-FBA2AAFD86F5}"/>
          </ac:spMkLst>
        </pc:spChg>
      </pc:sldChg>
      <pc:sldChg chg="modSp add mod">
        <pc:chgData name="Indu Sekhar Dantu" userId="4218edbc7ffe59d5" providerId="LiveId" clId="{DED701F5-1FB6-40DD-BFE4-B72CA158660C}" dt="2022-05-08T07:35:50.901" v="694" actId="20577"/>
        <pc:sldMkLst>
          <pc:docMk/>
          <pc:sldMk cId="735420941" sldId="440"/>
        </pc:sldMkLst>
        <pc:spChg chg="mod">
          <ac:chgData name="Indu Sekhar Dantu" userId="4218edbc7ffe59d5" providerId="LiveId" clId="{DED701F5-1FB6-40DD-BFE4-B72CA158660C}" dt="2022-05-08T07:35:50.901" v="694" actId="20577"/>
          <ac:spMkLst>
            <pc:docMk/>
            <pc:sldMk cId="735420941" sldId="440"/>
            <ac:spMk id="3" creationId="{D9D112C0-94D8-4EB3-830E-FBA2AAFD86F5}"/>
          </ac:spMkLst>
        </pc:spChg>
      </pc:sldChg>
      <pc:sldChg chg="del">
        <pc:chgData name="Indu Sekhar Dantu" userId="4218edbc7ffe59d5" providerId="LiveId" clId="{DED701F5-1FB6-40DD-BFE4-B72CA158660C}" dt="2022-05-07T07:39:42.690" v="174" actId="47"/>
        <pc:sldMkLst>
          <pc:docMk/>
          <pc:sldMk cId="2584404242" sldId="440"/>
        </pc:sldMkLst>
      </pc:sldChg>
      <pc:sldChg chg="del">
        <pc:chgData name="Indu Sekhar Dantu" userId="4218edbc7ffe59d5" providerId="LiveId" clId="{DED701F5-1FB6-40DD-BFE4-B72CA158660C}" dt="2022-05-07T07:39:43.106" v="175" actId="47"/>
        <pc:sldMkLst>
          <pc:docMk/>
          <pc:sldMk cId="924136786" sldId="441"/>
        </pc:sldMkLst>
      </pc:sldChg>
      <pc:sldChg chg="modSp add mod">
        <pc:chgData name="Indu Sekhar Dantu" userId="4218edbc7ffe59d5" providerId="LiveId" clId="{DED701F5-1FB6-40DD-BFE4-B72CA158660C}" dt="2022-05-08T07:37:03.915" v="701" actId="2711"/>
        <pc:sldMkLst>
          <pc:docMk/>
          <pc:sldMk cId="1341723310" sldId="441"/>
        </pc:sldMkLst>
        <pc:spChg chg="mod">
          <ac:chgData name="Indu Sekhar Dantu" userId="4218edbc7ffe59d5" providerId="LiveId" clId="{DED701F5-1FB6-40DD-BFE4-B72CA158660C}" dt="2022-05-08T07:37:03.915" v="701" actId="2711"/>
          <ac:spMkLst>
            <pc:docMk/>
            <pc:sldMk cId="1341723310" sldId="441"/>
            <ac:spMk id="3" creationId="{D9D112C0-94D8-4EB3-830E-FBA2AAFD86F5}"/>
          </ac:spMkLst>
        </pc:spChg>
      </pc:sldChg>
      <pc:sldChg chg="modSp add mod">
        <pc:chgData name="Indu Sekhar Dantu" userId="4218edbc7ffe59d5" providerId="LiveId" clId="{DED701F5-1FB6-40DD-BFE4-B72CA158660C}" dt="2022-05-08T07:16:46.458" v="530" actId="12"/>
        <pc:sldMkLst>
          <pc:docMk/>
          <pc:sldMk cId="862164460" sldId="442"/>
        </pc:sldMkLst>
        <pc:spChg chg="mod">
          <ac:chgData name="Indu Sekhar Dantu" userId="4218edbc7ffe59d5" providerId="LiveId" clId="{DED701F5-1FB6-40DD-BFE4-B72CA158660C}" dt="2022-05-08T07:16:46.458" v="530" actId="12"/>
          <ac:spMkLst>
            <pc:docMk/>
            <pc:sldMk cId="862164460" sldId="442"/>
            <ac:spMk id="3" creationId="{D9D112C0-94D8-4EB3-830E-FBA2AAFD86F5}"/>
          </ac:spMkLst>
        </pc:spChg>
      </pc:sldChg>
      <pc:sldChg chg="del">
        <pc:chgData name="Indu Sekhar Dantu" userId="4218edbc7ffe59d5" providerId="LiveId" clId="{DED701F5-1FB6-40DD-BFE4-B72CA158660C}" dt="2022-05-07T07:39:43.674" v="176" actId="47"/>
        <pc:sldMkLst>
          <pc:docMk/>
          <pc:sldMk cId="3468416363" sldId="442"/>
        </pc:sldMkLst>
      </pc:sldChg>
      <pc:sldChg chg="del">
        <pc:chgData name="Indu Sekhar Dantu" userId="4218edbc7ffe59d5" providerId="LiveId" clId="{DED701F5-1FB6-40DD-BFE4-B72CA158660C}" dt="2022-05-07T07:39:44.031" v="177" actId="47"/>
        <pc:sldMkLst>
          <pc:docMk/>
          <pc:sldMk cId="232571902" sldId="443"/>
        </pc:sldMkLst>
      </pc:sldChg>
      <pc:sldChg chg="modSp add mod">
        <pc:chgData name="Indu Sekhar Dantu" userId="4218edbc7ffe59d5" providerId="LiveId" clId="{DED701F5-1FB6-40DD-BFE4-B72CA158660C}" dt="2022-05-08T07:18:45.663" v="549" actId="113"/>
        <pc:sldMkLst>
          <pc:docMk/>
          <pc:sldMk cId="3724840261" sldId="443"/>
        </pc:sldMkLst>
        <pc:spChg chg="mod">
          <ac:chgData name="Indu Sekhar Dantu" userId="4218edbc7ffe59d5" providerId="LiveId" clId="{DED701F5-1FB6-40DD-BFE4-B72CA158660C}" dt="2022-05-08T07:18:45.663" v="549" actId="113"/>
          <ac:spMkLst>
            <pc:docMk/>
            <pc:sldMk cId="3724840261" sldId="443"/>
            <ac:spMk id="3" creationId="{D9D112C0-94D8-4EB3-830E-FBA2AAFD86F5}"/>
          </ac:spMkLst>
        </pc:spChg>
      </pc:sldChg>
      <pc:sldChg chg="modSp add mod">
        <pc:chgData name="Indu Sekhar Dantu" userId="4218edbc7ffe59d5" providerId="LiveId" clId="{DED701F5-1FB6-40DD-BFE4-B72CA158660C}" dt="2022-05-08T07:29:53.405" v="591" actId="207"/>
        <pc:sldMkLst>
          <pc:docMk/>
          <pc:sldMk cId="2373349643" sldId="444"/>
        </pc:sldMkLst>
        <pc:spChg chg="mod">
          <ac:chgData name="Indu Sekhar Dantu" userId="4218edbc7ffe59d5" providerId="LiveId" clId="{DED701F5-1FB6-40DD-BFE4-B72CA158660C}" dt="2022-05-08T07:29:53.405" v="591" actId="207"/>
          <ac:spMkLst>
            <pc:docMk/>
            <pc:sldMk cId="2373349643" sldId="444"/>
            <ac:spMk id="3" creationId="{D9D112C0-94D8-4EB3-830E-FBA2AAFD86F5}"/>
          </ac:spMkLst>
        </pc:spChg>
      </pc:sldChg>
      <pc:sldChg chg="modSp add del mod">
        <pc:chgData name="Indu Sekhar Dantu" userId="4218edbc7ffe59d5" providerId="LiveId" clId="{DED701F5-1FB6-40DD-BFE4-B72CA158660C}" dt="2022-05-08T07:27:27.813" v="557" actId="47"/>
        <pc:sldMkLst>
          <pc:docMk/>
          <pc:sldMk cId="3059557633" sldId="444"/>
        </pc:sldMkLst>
        <pc:spChg chg="mod">
          <ac:chgData name="Indu Sekhar Dantu" userId="4218edbc7ffe59d5" providerId="LiveId" clId="{DED701F5-1FB6-40DD-BFE4-B72CA158660C}" dt="2022-05-08T07:19:41.116" v="556" actId="113"/>
          <ac:spMkLst>
            <pc:docMk/>
            <pc:sldMk cId="3059557633" sldId="444"/>
            <ac:spMk id="3" creationId="{D9D112C0-94D8-4EB3-830E-FBA2AAFD86F5}"/>
          </ac:spMkLst>
        </pc:spChg>
      </pc:sldChg>
    </pc:docChg>
  </pc:docChgLst>
  <pc:docChgLst>
    <pc:chgData name="Indu Sekhar Dantu" userId="4218edbc7ffe59d5" providerId="LiveId" clId="{F72877ED-B1A9-4E50-8A91-BA586795F1DB}"/>
    <pc:docChg chg="custSel delSld modSld">
      <pc:chgData name="Indu Sekhar Dantu" userId="4218edbc7ffe59d5" providerId="LiveId" clId="{F72877ED-B1A9-4E50-8A91-BA586795F1DB}" dt="2022-04-15T15:32:00.078" v="247" actId="1035"/>
      <pc:docMkLst>
        <pc:docMk/>
      </pc:docMkLst>
      <pc:sldChg chg="addSp delSp modSp mod">
        <pc:chgData name="Indu Sekhar Dantu" userId="4218edbc7ffe59d5" providerId="LiveId" clId="{F72877ED-B1A9-4E50-8A91-BA586795F1DB}" dt="2022-04-15T15:32:00.078" v="247" actId="1035"/>
        <pc:sldMkLst>
          <pc:docMk/>
          <pc:sldMk cId="858427632" sldId="256"/>
        </pc:sldMkLst>
        <pc:spChg chg="mod">
          <ac:chgData name="Indu Sekhar Dantu" userId="4218edbc7ffe59d5" providerId="LiveId" clId="{F72877ED-B1A9-4E50-8A91-BA586795F1DB}" dt="2022-04-15T15:29:50.387" v="38" actId="20577"/>
          <ac:spMkLst>
            <pc:docMk/>
            <pc:sldMk cId="858427632" sldId="256"/>
            <ac:spMk id="3" creationId="{59236321-4702-42AA-92B2-FEE2E0EB937F}"/>
          </ac:spMkLst>
        </pc:spChg>
        <pc:spChg chg="del mod">
          <ac:chgData name="Indu Sekhar Dantu" userId="4218edbc7ffe59d5" providerId="LiveId" clId="{F72877ED-B1A9-4E50-8A91-BA586795F1DB}" dt="2022-04-15T15:27:36.689" v="1" actId="478"/>
          <ac:spMkLst>
            <pc:docMk/>
            <pc:sldMk cId="858427632" sldId="256"/>
            <ac:spMk id="6" creationId="{C6D6245A-6BE2-4AF4-BB2D-5627D2818914}"/>
          </ac:spMkLst>
        </pc:spChg>
        <pc:picChg chg="add mod">
          <ac:chgData name="Indu Sekhar Dantu" userId="4218edbc7ffe59d5" providerId="LiveId" clId="{F72877ED-B1A9-4E50-8A91-BA586795F1DB}" dt="2022-04-15T15:32:00.078" v="247" actId="1035"/>
          <ac:picMkLst>
            <pc:docMk/>
            <pc:sldMk cId="858427632" sldId="256"/>
            <ac:picMk id="4" creationId="{5EAC9985-5CDF-428F-AFE5-87F1E56C2EA6}"/>
          </ac:picMkLst>
        </pc:picChg>
        <pc:picChg chg="del">
          <ac:chgData name="Indu Sekhar Dantu" userId="4218edbc7ffe59d5" providerId="LiveId" clId="{F72877ED-B1A9-4E50-8A91-BA586795F1DB}" dt="2022-04-15T15:28:08.586" v="2" actId="478"/>
          <ac:picMkLst>
            <pc:docMk/>
            <pc:sldMk cId="858427632" sldId="256"/>
            <ac:picMk id="1026" creationId="{1F433542-398E-427D-B1D5-8DD91EA9A58E}"/>
          </ac:picMkLst>
        </pc:picChg>
      </pc:sldChg>
      <pc:sldChg chg="modSp mod">
        <pc:chgData name="Indu Sekhar Dantu" userId="4218edbc7ffe59d5" providerId="LiveId" clId="{F72877ED-B1A9-4E50-8A91-BA586795F1DB}" dt="2022-04-15T15:31:46.140" v="231" actId="6549"/>
        <pc:sldMkLst>
          <pc:docMk/>
          <pc:sldMk cId="920038349" sldId="303"/>
        </pc:sldMkLst>
        <pc:spChg chg="mod">
          <ac:chgData name="Indu Sekhar Dantu" userId="4218edbc7ffe59d5" providerId="LiveId" clId="{F72877ED-B1A9-4E50-8A91-BA586795F1DB}" dt="2022-04-15T15:31:46.140" v="231" actId="6549"/>
          <ac:spMkLst>
            <pc:docMk/>
            <pc:sldMk cId="920038349" sldId="303"/>
            <ac:spMk id="8" creationId="{F2C5052E-2C9D-422A-AC8B-34A60459C043}"/>
          </ac:spMkLst>
        </pc:spChg>
      </pc:sldChg>
      <pc:sldChg chg="del">
        <pc:chgData name="Indu Sekhar Dantu" userId="4218edbc7ffe59d5" providerId="LiveId" clId="{F72877ED-B1A9-4E50-8A91-BA586795F1DB}" dt="2022-04-15T15:31:17.871" v="164" actId="47"/>
        <pc:sldMkLst>
          <pc:docMk/>
          <pc:sldMk cId="2115444974" sldId="327"/>
        </pc:sldMkLst>
      </pc:sldChg>
      <pc:sldChg chg="del">
        <pc:chgData name="Indu Sekhar Dantu" userId="4218edbc7ffe59d5" providerId="LiveId" clId="{F72877ED-B1A9-4E50-8A91-BA586795F1DB}" dt="2022-04-15T15:31:36.051" v="219" actId="47"/>
        <pc:sldMkLst>
          <pc:docMk/>
          <pc:sldMk cId="1381452451" sldId="330"/>
        </pc:sldMkLst>
      </pc:sldChg>
      <pc:sldChg chg="del">
        <pc:chgData name="Indu Sekhar Dantu" userId="4218edbc7ffe59d5" providerId="LiveId" clId="{F72877ED-B1A9-4E50-8A91-BA586795F1DB}" dt="2022-04-15T15:31:31.785" v="204" actId="47"/>
        <pc:sldMkLst>
          <pc:docMk/>
          <pc:sldMk cId="691822413" sldId="334"/>
        </pc:sldMkLst>
      </pc:sldChg>
      <pc:sldChg chg="del">
        <pc:chgData name="Indu Sekhar Dantu" userId="4218edbc7ffe59d5" providerId="LiveId" clId="{F72877ED-B1A9-4E50-8A91-BA586795F1DB}" dt="2022-04-15T15:31:32.050" v="205" actId="47"/>
        <pc:sldMkLst>
          <pc:docMk/>
          <pc:sldMk cId="2637900327" sldId="335"/>
        </pc:sldMkLst>
      </pc:sldChg>
      <pc:sldChg chg="del">
        <pc:chgData name="Indu Sekhar Dantu" userId="4218edbc7ffe59d5" providerId="LiveId" clId="{F72877ED-B1A9-4E50-8A91-BA586795F1DB}" dt="2022-04-15T15:31:32.337" v="206" actId="47"/>
        <pc:sldMkLst>
          <pc:docMk/>
          <pc:sldMk cId="944291179" sldId="336"/>
        </pc:sldMkLst>
      </pc:sldChg>
      <pc:sldChg chg="del">
        <pc:chgData name="Indu Sekhar Dantu" userId="4218edbc7ffe59d5" providerId="LiveId" clId="{F72877ED-B1A9-4E50-8A91-BA586795F1DB}" dt="2022-04-15T15:31:32.592" v="207" actId="47"/>
        <pc:sldMkLst>
          <pc:docMk/>
          <pc:sldMk cId="2338137748" sldId="337"/>
        </pc:sldMkLst>
      </pc:sldChg>
      <pc:sldChg chg="del">
        <pc:chgData name="Indu Sekhar Dantu" userId="4218edbc7ffe59d5" providerId="LiveId" clId="{F72877ED-B1A9-4E50-8A91-BA586795F1DB}" dt="2022-04-15T15:31:37.409" v="223" actId="47"/>
        <pc:sldMkLst>
          <pc:docMk/>
          <pc:sldMk cId="1533111643" sldId="346"/>
        </pc:sldMkLst>
      </pc:sldChg>
      <pc:sldChg chg="del">
        <pc:chgData name="Indu Sekhar Dantu" userId="4218edbc7ffe59d5" providerId="LiveId" clId="{F72877ED-B1A9-4E50-8A91-BA586795F1DB}" dt="2022-04-15T15:31:37.998" v="225" actId="47"/>
        <pc:sldMkLst>
          <pc:docMk/>
          <pc:sldMk cId="2094642181" sldId="348"/>
        </pc:sldMkLst>
      </pc:sldChg>
      <pc:sldChg chg="del">
        <pc:chgData name="Indu Sekhar Dantu" userId="4218edbc7ffe59d5" providerId="LiveId" clId="{F72877ED-B1A9-4E50-8A91-BA586795F1DB}" dt="2022-04-15T15:31:37.736" v="224" actId="47"/>
        <pc:sldMkLst>
          <pc:docMk/>
          <pc:sldMk cId="2586008630" sldId="349"/>
        </pc:sldMkLst>
      </pc:sldChg>
      <pc:sldChg chg="del">
        <pc:chgData name="Indu Sekhar Dantu" userId="4218edbc7ffe59d5" providerId="LiveId" clId="{F72877ED-B1A9-4E50-8A91-BA586795F1DB}" dt="2022-04-15T15:31:22.773" v="184" actId="47"/>
        <pc:sldMkLst>
          <pc:docMk/>
          <pc:sldMk cId="2808139578" sldId="350"/>
        </pc:sldMkLst>
      </pc:sldChg>
      <pc:sldChg chg="del">
        <pc:chgData name="Indu Sekhar Dantu" userId="4218edbc7ffe59d5" providerId="LiveId" clId="{F72877ED-B1A9-4E50-8A91-BA586795F1DB}" dt="2022-04-15T15:31:18.297" v="166" actId="47"/>
        <pc:sldMkLst>
          <pc:docMk/>
          <pc:sldMk cId="880109292" sldId="351"/>
        </pc:sldMkLst>
      </pc:sldChg>
      <pc:sldChg chg="del">
        <pc:chgData name="Indu Sekhar Dantu" userId="4218edbc7ffe59d5" providerId="LiveId" clId="{F72877ED-B1A9-4E50-8A91-BA586795F1DB}" dt="2022-04-15T15:31:26.008" v="195" actId="47"/>
        <pc:sldMkLst>
          <pc:docMk/>
          <pc:sldMk cId="1516907547" sldId="352"/>
        </pc:sldMkLst>
      </pc:sldChg>
      <pc:sldChg chg="del">
        <pc:chgData name="Indu Sekhar Dantu" userId="4218edbc7ffe59d5" providerId="LiveId" clId="{F72877ED-B1A9-4E50-8A91-BA586795F1DB}" dt="2022-04-15T15:31:26.599" v="197" actId="47"/>
        <pc:sldMkLst>
          <pc:docMk/>
          <pc:sldMk cId="906286494" sldId="353"/>
        </pc:sldMkLst>
      </pc:sldChg>
      <pc:sldChg chg="del">
        <pc:chgData name="Indu Sekhar Dantu" userId="4218edbc7ffe59d5" providerId="LiveId" clId="{F72877ED-B1A9-4E50-8A91-BA586795F1DB}" dt="2022-04-15T15:31:31.181" v="202" actId="47"/>
        <pc:sldMkLst>
          <pc:docMk/>
          <pc:sldMk cId="4218637189" sldId="354"/>
        </pc:sldMkLst>
      </pc:sldChg>
      <pc:sldChg chg="del">
        <pc:chgData name="Indu Sekhar Dantu" userId="4218edbc7ffe59d5" providerId="LiveId" clId="{F72877ED-B1A9-4E50-8A91-BA586795F1DB}" dt="2022-04-15T15:31:32.869" v="208" actId="47"/>
        <pc:sldMkLst>
          <pc:docMk/>
          <pc:sldMk cId="523982459" sldId="355"/>
        </pc:sldMkLst>
      </pc:sldChg>
      <pc:sldChg chg="del">
        <pc:chgData name="Indu Sekhar Dantu" userId="4218edbc7ffe59d5" providerId="LiveId" clId="{F72877ED-B1A9-4E50-8A91-BA586795F1DB}" dt="2022-04-15T15:31:33.079" v="209" actId="47"/>
        <pc:sldMkLst>
          <pc:docMk/>
          <pc:sldMk cId="2681583830" sldId="356"/>
        </pc:sldMkLst>
      </pc:sldChg>
      <pc:sldChg chg="del">
        <pc:chgData name="Indu Sekhar Dantu" userId="4218edbc7ffe59d5" providerId="LiveId" clId="{F72877ED-B1A9-4E50-8A91-BA586795F1DB}" dt="2022-04-15T15:31:33.937" v="212" actId="47"/>
        <pc:sldMkLst>
          <pc:docMk/>
          <pc:sldMk cId="674183872" sldId="357"/>
        </pc:sldMkLst>
      </pc:sldChg>
      <pc:sldChg chg="del">
        <pc:chgData name="Indu Sekhar Dantu" userId="4218edbc7ffe59d5" providerId="LiveId" clId="{F72877ED-B1A9-4E50-8A91-BA586795F1DB}" dt="2022-04-15T15:31:34.536" v="214" actId="47"/>
        <pc:sldMkLst>
          <pc:docMk/>
          <pc:sldMk cId="1461534553" sldId="358"/>
        </pc:sldMkLst>
      </pc:sldChg>
      <pc:sldChg chg="del">
        <pc:chgData name="Indu Sekhar Dantu" userId="4218edbc7ffe59d5" providerId="LiveId" clId="{F72877ED-B1A9-4E50-8A91-BA586795F1DB}" dt="2022-04-15T15:31:34.768" v="215" actId="47"/>
        <pc:sldMkLst>
          <pc:docMk/>
          <pc:sldMk cId="2814428604" sldId="359"/>
        </pc:sldMkLst>
      </pc:sldChg>
      <pc:sldChg chg="del">
        <pc:chgData name="Indu Sekhar Dantu" userId="4218edbc7ffe59d5" providerId="LiveId" clId="{F72877ED-B1A9-4E50-8A91-BA586795F1DB}" dt="2022-04-15T15:31:35.035" v="216" actId="47"/>
        <pc:sldMkLst>
          <pc:docMk/>
          <pc:sldMk cId="631087034" sldId="360"/>
        </pc:sldMkLst>
      </pc:sldChg>
      <pc:sldChg chg="del">
        <pc:chgData name="Indu Sekhar Dantu" userId="4218edbc7ffe59d5" providerId="LiveId" clId="{F72877ED-B1A9-4E50-8A91-BA586795F1DB}" dt="2022-04-15T15:31:35.379" v="217" actId="47"/>
        <pc:sldMkLst>
          <pc:docMk/>
          <pc:sldMk cId="4195838136" sldId="361"/>
        </pc:sldMkLst>
      </pc:sldChg>
      <pc:sldChg chg="del">
        <pc:chgData name="Indu Sekhar Dantu" userId="4218edbc7ffe59d5" providerId="LiveId" clId="{F72877ED-B1A9-4E50-8A91-BA586795F1DB}" dt="2022-04-15T15:31:31.531" v="203" actId="47"/>
        <pc:sldMkLst>
          <pc:docMk/>
          <pc:sldMk cId="4073438272" sldId="365"/>
        </pc:sldMkLst>
      </pc:sldChg>
      <pc:sldChg chg="del">
        <pc:chgData name="Indu Sekhar Dantu" userId="4218edbc7ffe59d5" providerId="LiveId" clId="{F72877ED-B1A9-4E50-8A91-BA586795F1DB}" dt="2022-04-15T15:31:18.080" v="165" actId="47"/>
        <pc:sldMkLst>
          <pc:docMk/>
          <pc:sldMk cId="984871892" sldId="366"/>
        </pc:sldMkLst>
      </pc:sldChg>
      <pc:sldChg chg="del">
        <pc:chgData name="Indu Sekhar Dantu" userId="4218edbc7ffe59d5" providerId="LiveId" clId="{F72877ED-B1A9-4E50-8A91-BA586795F1DB}" dt="2022-04-15T15:31:22.232" v="182" actId="47"/>
        <pc:sldMkLst>
          <pc:docMk/>
          <pc:sldMk cId="1472849675" sldId="367"/>
        </pc:sldMkLst>
      </pc:sldChg>
      <pc:sldChg chg="del">
        <pc:chgData name="Indu Sekhar Dantu" userId="4218edbc7ffe59d5" providerId="LiveId" clId="{F72877ED-B1A9-4E50-8A91-BA586795F1DB}" dt="2022-04-15T15:31:23.313" v="186" actId="47"/>
        <pc:sldMkLst>
          <pc:docMk/>
          <pc:sldMk cId="51335042" sldId="368"/>
        </pc:sldMkLst>
      </pc:sldChg>
      <pc:sldChg chg="del">
        <pc:chgData name="Indu Sekhar Dantu" userId="4218edbc7ffe59d5" providerId="LiveId" clId="{F72877ED-B1A9-4E50-8A91-BA586795F1DB}" dt="2022-04-15T15:31:23.536" v="187" actId="47"/>
        <pc:sldMkLst>
          <pc:docMk/>
          <pc:sldMk cId="6020007" sldId="369"/>
        </pc:sldMkLst>
      </pc:sldChg>
      <pc:sldChg chg="del">
        <pc:chgData name="Indu Sekhar Dantu" userId="4218edbc7ffe59d5" providerId="LiveId" clId="{F72877ED-B1A9-4E50-8A91-BA586795F1DB}" dt="2022-04-15T15:31:25.178" v="192" actId="47"/>
        <pc:sldMkLst>
          <pc:docMk/>
          <pc:sldMk cId="4015096882" sldId="370"/>
        </pc:sldMkLst>
      </pc:sldChg>
      <pc:sldChg chg="del">
        <pc:chgData name="Indu Sekhar Dantu" userId="4218edbc7ffe59d5" providerId="LiveId" clId="{F72877ED-B1A9-4E50-8A91-BA586795F1DB}" dt="2022-04-15T15:31:22.523" v="183" actId="47"/>
        <pc:sldMkLst>
          <pc:docMk/>
          <pc:sldMk cId="344278690" sldId="371"/>
        </pc:sldMkLst>
      </pc:sldChg>
      <pc:sldChg chg="del">
        <pc:chgData name="Indu Sekhar Dantu" userId="4218edbc7ffe59d5" providerId="LiveId" clId="{F72877ED-B1A9-4E50-8A91-BA586795F1DB}" dt="2022-04-15T15:31:20.701" v="176" actId="47"/>
        <pc:sldMkLst>
          <pc:docMk/>
          <pc:sldMk cId="1268608043" sldId="372"/>
        </pc:sldMkLst>
      </pc:sldChg>
      <pc:sldChg chg="del">
        <pc:chgData name="Indu Sekhar Dantu" userId="4218edbc7ffe59d5" providerId="LiveId" clId="{F72877ED-B1A9-4E50-8A91-BA586795F1DB}" dt="2022-04-15T15:31:21.192" v="178" actId="47"/>
        <pc:sldMkLst>
          <pc:docMk/>
          <pc:sldMk cId="4070115193" sldId="373"/>
        </pc:sldMkLst>
      </pc:sldChg>
      <pc:sldChg chg="del">
        <pc:chgData name="Indu Sekhar Dantu" userId="4218edbc7ffe59d5" providerId="LiveId" clId="{F72877ED-B1A9-4E50-8A91-BA586795F1DB}" dt="2022-04-15T15:31:21.717" v="180" actId="47"/>
        <pc:sldMkLst>
          <pc:docMk/>
          <pc:sldMk cId="1852225479" sldId="374"/>
        </pc:sldMkLst>
      </pc:sldChg>
      <pc:sldChg chg="del">
        <pc:chgData name="Indu Sekhar Dantu" userId="4218edbc7ffe59d5" providerId="LiveId" clId="{F72877ED-B1A9-4E50-8A91-BA586795F1DB}" dt="2022-04-15T15:31:20.945" v="177" actId="47"/>
        <pc:sldMkLst>
          <pc:docMk/>
          <pc:sldMk cId="796753364" sldId="375"/>
        </pc:sldMkLst>
      </pc:sldChg>
      <pc:sldChg chg="del">
        <pc:chgData name="Indu Sekhar Dantu" userId="4218edbc7ffe59d5" providerId="LiveId" clId="{F72877ED-B1A9-4E50-8A91-BA586795F1DB}" dt="2022-04-15T15:31:21.446" v="179" actId="47"/>
        <pc:sldMkLst>
          <pc:docMk/>
          <pc:sldMk cId="3392505124" sldId="377"/>
        </pc:sldMkLst>
      </pc:sldChg>
      <pc:sldChg chg="del">
        <pc:chgData name="Indu Sekhar Dantu" userId="4218edbc7ffe59d5" providerId="LiveId" clId="{F72877ED-B1A9-4E50-8A91-BA586795F1DB}" dt="2022-04-15T15:31:21.981" v="181" actId="47"/>
        <pc:sldMkLst>
          <pc:docMk/>
          <pc:sldMk cId="2955699726" sldId="378"/>
        </pc:sldMkLst>
      </pc:sldChg>
      <pc:sldChg chg="del">
        <pc:chgData name="Indu Sekhar Dantu" userId="4218edbc7ffe59d5" providerId="LiveId" clId="{F72877ED-B1A9-4E50-8A91-BA586795F1DB}" dt="2022-04-15T15:31:23.033" v="185" actId="47"/>
        <pc:sldMkLst>
          <pc:docMk/>
          <pc:sldMk cId="87357274" sldId="379"/>
        </pc:sldMkLst>
      </pc:sldChg>
      <pc:sldChg chg="del">
        <pc:chgData name="Indu Sekhar Dantu" userId="4218edbc7ffe59d5" providerId="LiveId" clId="{F72877ED-B1A9-4E50-8A91-BA586795F1DB}" dt="2022-04-15T15:31:23.936" v="188" actId="47"/>
        <pc:sldMkLst>
          <pc:docMk/>
          <pc:sldMk cId="3885729433" sldId="380"/>
        </pc:sldMkLst>
      </pc:sldChg>
      <pc:sldChg chg="del">
        <pc:chgData name="Indu Sekhar Dantu" userId="4218edbc7ffe59d5" providerId="LiveId" clId="{F72877ED-B1A9-4E50-8A91-BA586795F1DB}" dt="2022-04-15T15:31:24.577" v="190" actId="47"/>
        <pc:sldMkLst>
          <pc:docMk/>
          <pc:sldMk cId="1117106090" sldId="381"/>
        </pc:sldMkLst>
      </pc:sldChg>
      <pc:sldChg chg="del">
        <pc:chgData name="Indu Sekhar Dantu" userId="4218edbc7ffe59d5" providerId="LiveId" clId="{F72877ED-B1A9-4E50-8A91-BA586795F1DB}" dt="2022-04-15T15:31:24.898" v="191" actId="47"/>
        <pc:sldMkLst>
          <pc:docMk/>
          <pc:sldMk cId="2102997940" sldId="382"/>
        </pc:sldMkLst>
      </pc:sldChg>
      <pc:sldChg chg="addSp delSp modSp mod">
        <pc:chgData name="Indu Sekhar Dantu" userId="4218edbc7ffe59d5" providerId="LiveId" clId="{F72877ED-B1A9-4E50-8A91-BA586795F1DB}" dt="2022-04-15T15:31:12.596" v="163" actId="14100"/>
        <pc:sldMkLst>
          <pc:docMk/>
          <pc:sldMk cId="934652017" sldId="383"/>
        </pc:sldMkLst>
        <pc:spChg chg="mod">
          <ac:chgData name="Indu Sekhar Dantu" userId="4218edbc7ffe59d5" providerId="LiveId" clId="{F72877ED-B1A9-4E50-8A91-BA586795F1DB}" dt="2022-04-15T15:30:24.417" v="45" actId="20577"/>
          <ac:spMkLst>
            <pc:docMk/>
            <pc:sldMk cId="934652017" sldId="383"/>
            <ac:spMk id="2" creationId="{50BD30BA-5E5C-4607-BA76-D042EE617EE0}"/>
          </ac:spMkLst>
        </pc:spChg>
        <pc:spChg chg="mod">
          <ac:chgData name="Indu Sekhar Dantu" userId="4218edbc7ffe59d5" providerId="LiveId" clId="{F72877ED-B1A9-4E50-8A91-BA586795F1DB}" dt="2022-04-15T15:30:36.693" v="47" actId="6549"/>
          <ac:spMkLst>
            <pc:docMk/>
            <pc:sldMk cId="934652017" sldId="383"/>
            <ac:spMk id="3" creationId="{D9D112C0-94D8-4EB3-830E-FBA2AAFD86F5}"/>
          </ac:spMkLst>
        </pc:spChg>
        <pc:picChg chg="del mod">
          <ac:chgData name="Indu Sekhar Dantu" userId="4218edbc7ffe59d5" providerId="LiveId" clId="{F72877ED-B1A9-4E50-8A91-BA586795F1DB}" dt="2022-04-15T15:30:48.153" v="49" actId="478"/>
          <ac:picMkLst>
            <pc:docMk/>
            <pc:sldMk cId="934652017" sldId="383"/>
            <ac:picMk id="4" creationId="{18E7C659-CE77-47E1-BE05-B5E2B665D144}"/>
          </ac:picMkLst>
        </pc:picChg>
        <pc:picChg chg="add mod">
          <ac:chgData name="Indu Sekhar Dantu" userId="4218edbc7ffe59d5" providerId="LiveId" clId="{F72877ED-B1A9-4E50-8A91-BA586795F1DB}" dt="2022-04-15T15:31:12.596" v="163" actId="14100"/>
          <ac:picMkLst>
            <pc:docMk/>
            <pc:sldMk cId="934652017" sldId="383"/>
            <ac:picMk id="5" creationId="{3703AF99-8F93-47E1-B455-92FFD3AB8493}"/>
          </ac:picMkLst>
        </pc:picChg>
      </pc:sldChg>
      <pc:sldChg chg="del">
        <pc:chgData name="Indu Sekhar Dantu" userId="4218edbc7ffe59d5" providerId="LiveId" clId="{F72877ED-B1A9-4E50-8A91-BA586795F1DB}" dt="2022-04-15T15:31:25.488" v="193" actId="47"/>
        <pc:sldMkLst>
          <pc:docMk/>
          <pc:sldMk cId="607117899" sldId="384"/>
        </pc:sldMkLst>
      </pc:sldChg>
      <pc:sldChg chg="del">
        <pc:chgData name="Indu Sekhar Dantu" userId="4218edbc7ffe59d5" providerId="LiveId" clId="{F72877ED-B1A9-4E50-8A91-BA586795F1DB}" dt="2022-04-15T15:31:25.760" v="194" actId="47"/>
        <pc:sldMkLst>
          <pc:docMk/>
          <pc:sldMk cId="196377586" sldId="385"/>
        </pc:sldMkLst>
      </pc:sldChg>
      <pc:sldChg chg="del">
        <pc:chgData name="Indu Sekhar Dantu" userId="4218edbc7ffe59d5" providerId="LiveId" clId="{F72877ED-B1A9-4E50-8A91-BA586795F1DB}" dt="2022-04-15T15:31:26.300" v="196" actId="47"/>
        <pc:sldMkLst>
          <pc:docMk/>
          <pc:sldMk cId="1286285879" sldId="386"/>
        </pc:sldMkLst>
      </pc:sldChg>
      <pc:sldChg chg="del">
        <pc:chgData name="Indu Sekhar Dantu" userId="4218edbc7ffe59d5" providerId="LiveId" clId="{F72877ED-B1A9-4E50-8A91-BA586795F1DB}" dt="2022-04-15T15:31:33.653" v="211" actId="47"/>
        <pc:sldMkLst>
          <pc:docMk/>
          <pc:sldMk cId="3538243237" sldId="387"/>
        </pc:sldMkLst>
      </pc:sldChg>
      <pc:sldChg chg="del">
        <pc:chgData name="Indu Sekhar Dantu" userId="4218edbc7ffe59d5" providerId="LiveId" clId="{F72877ED-B1A9-4E50-8A91-BA586795F1DB}" dt="2022-04-15T15:31:34.247" v="213" actId="47"/>
        <pc:sldMkLst>
          <pc:docMk/>
          <pc:sldMk cId="1780609235" sldId="388"/>
        </pc:sldMkLst>
      </pc:sldChg>
      <pc:sldChg chg="del">
        <pc:chgData name="Indu Sekhar Dantu" userId="4218edbc7ffe59d5" providerId="LiveId" clId="{F72877ED-B1A9-4E50-8A91-BA586795F1DB}" dt="2022-04-15T15:31:26.918" v="198" actId="47"/>
        <pc:sldMkLst>
          <pc:docMk/>
          <pc:sldMk cId="123229771" sldId="389"/>
        </pc:sldMkLst>
      </pc:sldChg>
      <pc:sldChg chg="del">
        <pc:chgData name="Indu Sekhar Dantu" userId="4218edbc7ffe59d5" providerId="LiveId" clId="{F72877ED-B1A9-4E50-8A91-BA586795F1DB}" dt="2022-04-15T15:31:18.550" v="167" actId="47"/>
        <pc:sldMkLst>
          <pc:docMk/>
          <pc:sldMk cId="2138229631" sldId="390"/>
        </pc:sldMkLst>
      </pc:sldChg>
      <pc:sldChg chg="del">
        <pc:chgData name="Indu Sekhar Dantu" userId="4218edbc7ffe59d5" providerId="LiveId" clId="{F72877ED-B1A9-4E50-8A91-BA586795F1DB}" dt="2022-04-15T15:31:18.773" v="168" actId="47"/>
        <pc:sldMkLst>
          <pc:docMk/>
          <pc:sldMk cId="436303701" sldId="391"/>
        </pc:sldMkLst>
      </pc:sldChg>
      <pc:sldChg chg="del">
        <pc:chgData name="Indu Sekhar Dantu" userId="4218edbc7ffe59d5" providerId="LiveId" clId="{F72877ED-B1A9-4E50-8A91-BA586795F1DB}" dt="2022-04-15T15:31:19.020" v="169" actId="47"/>
        <pc:sldMkLst>
          <pc:docMk/>
          <pc:sldMk cId="754334241" sldId="392"/>
        </pc:sldMkLst>
      </pc:sldChg>
      <pc:sldChg chg="del">
        <pc:chgData name="Indu Sekhar Dantu" userId="4218edbc7ffe59d5" providerId="LiveId" clId="{F72877ED-B1A9-4E50-8A91-BA586795F1DB}" dt="2022-04-15T15:31:19.459" v="171" actId="47"/>
        <pc:sldMkLst>
          <pc:docMk/>
          <pc:sldMk cId="2412570842" sldId="393"/>
        </pc:sldMkLst>
      </pc:sldChg>
      <pc:sldChg chg="del">
        <pc:chgData name="Indu Sekhar Dantu" userId="4218edbc7ffe59d5" providerId="LiveId" clId="{F72877ED-B1A9-4E50-8A91-BA586795F1DB}" dt="2022-04-15T15:31:19.250" v="170" actId="47"/>
        <pc:sldMkLst>
          <pc:docMk/>
          <pc:sldMk cId="4161834313" sldId="394"/>
        </pc:sldMkLst>
      </pc:sldChg>
      <pc:sldChg chg="del">
        <pc:chgData name="Indu Sekhar Dantu" userId="4218edbc7ffe59d5" providerId="LiveId" clId="{F72877ED-B1A9-4E50-8A91-BA586795F1DB}" dt="2022-04-15T15:31:19.719" v="172" actId="47"/>
        <pc:sldMkLst>
          <pc:docMk/>
          <pc:sldMk cId="495644022" sldId="395"/>
        </pc:sldMkLst>
      </pc:sldChg>
      <pc:sldChg chg="del">
        <pc:chgData name="Indu Sekhar Dantu" userId="4218edbc7ffe59d5" providerId="LiveId" clId="{F72877ED-B1A9-4E50-8A91-BA586795F1DB}" dt="2022-04-15T15:31:19.962" v="173" actId="47"/>
        <pc:sldMkLst>
          <pc:docMk/>
          <pc:sldMk cId="3705124490" sldId="396"/>
        </pc:sldMkLst>
      </pc:sldChg>
      <pc:sldChg chg="del">
        <pc:chgData name="Indu Sekhar Dantu" userId="4218edbc7ffe59d5" providerId="LiveId" clId="{F72877ED-B1A9-4E50-8A91-BA586795F1DB}" dt="2022-04-15T15:31:20.266" v="174" actId="47"/>
        <pc:sldMkLst>
          <pc:docMk/>
          <pc:sldMk cId="1006301244" sldId="397"/>
        </pc:sldMkLst>
      </pc:sldChg>
      <pc:sldChg chg="del">
        <pc:chgData name="Indu Sekhar Dantu" userId="4218edbc7ffe59d5" providerId="LiveId" clId="{F72877ED-B1A9-4E50-8A91-BA586795F1DB}" dt="2022-04-15T15:31:20.432" v="175" actId="47"/>
        <pc:sldMkLst>
          <pc:docMk/>
          <pc:sldMk cId="1599759080" sldId="398"/>
        </pc:sldMkLst>
      </pc:sldChg>
      <pc:sldChg chg="del">
        <pc:chgData name="Indu Sekhar Dantu" userId="4218edbc7ffe59d5" providerId="LiveId" clId="{F72877ED-B1A9-4E50-8A91-BA586795F1DB}" dt="2022-04-15T15:31:24.238" v="189" actId="47"/>
        <pc:sldMkLst>
          <pc:docMk/>
          <pc:sldMk cId="2083894558" sldId="399"/>
        </pc:sldMkLst>
      </pc:sldChg>
      <pc:sldChg chg="del">
        <pc:chgData name="Indu Sekhar Dantu" userId="4218edbc7ffe59d5" providerId="LiveId" clId="{F72877ED-B1A9-4E50-8A91-BA586795F1DB}" dt="2022-04-15T15:31:27.374" v="199" actId="47"/>
        <pc:sldMkLst>
          <pc:docMk/>
          <pc:sldMk cId="3493057761" sldId="400"/>
        </pc:sldMkLst>
      </pc:sldChg>
      <pc:sldChg chg="del">
        <pc:chgData name="Indu Sekhar Dantu" userId="4218edbc7ffe59d5" providerId="LiveId" clId="{F72877ED-B1A9-4E50-8A91-BA586795F1DB}" dt="2022-04-15T15:31:29.234" v="200" actId="47"/>
        <pc:sldMkLst>
          <pc:docMk/>
          <pc:sldMk cId="799852127" sldId="401"/>
        </pc:sldMkLst>
      </pc:sldChg>
      <pc:sldChg chg="del">
        <pc:chgData name="Indu Sekhar Dantu" userId="4218edbc7ffe59d5" providerId="LiveId" clId="{F72877ED-B1A9-4E50-8A91-BA586795F1DB}" dt="2022-04-15T15:31:30.465" v="201" actId="47"/>
        <pc:sldMkLst>
          <pc:docMk/>
          <pc:sldMk cId="584532826" sldId="402"/>
        </pc:sldMkLst>
      </pc:sldChg>
      <pc:sldChg chg="del">
        <pc:chgData name="Indu Sekhar Dantu" userId="4218edbc7ffe59d5" providerId="LiveId" clId="{F72877ED-B1A9-4E50-8A91-BA586795F1DB}" dt="2022-04-15T15:31:33.390" v="210" actId="47"/>
        <pc:sldMkLst>
          <pc:docMk/>
          <pc:sldMk cId="432023074" sldId="403"/>
        </pc:sldMkLst>
      </pc:sldChg>
      <pc:sldChg chg="del">
        <pc:chgData name="Indu Sekhar Dantu" userId="4218edbc7ffe59d5" providerId="LiveId" clId="{F72877ED-B1A9-4E50-8A91-BA586795F1DB}" dt="2022-04-15T15:31:35.710" v="218" actId="47"/>
        <pc:sldMkLst>
          <pc:docMk/>
          <pc:sldMk cId="3029622930" sldId="404"/>
        </pc:sldMkLst>
      </pc:sldChg>
      <pc:sldChg chg="del">
        <pc:chgData name="Indu Sekhar Dantu" userId="4218edbc7ffe59d5" providerId="LiveId" clId="{F72877ED-B1A9-4E50-8A91-BA586795F1DB}" dt="2022-04-15T15:31:36.359" v="220" actId="47"/>
        <pc:sldMkLst>
          <pc:docMk/>
          <pc:sldMk cId="1626750650" sldId="405"/>
        </pc:sldMkLst>
      </pc:sldChg>
      <pc:sldChg chg="del">
        <pc:chgData name="Indu Sekhar Dantu" userId="4218edbc7ffe59d5" providerId="LiveId" clId="{F72877ED-B1A9-4E50-8A91-BA586795F1DB}" dt="2022-04-15T15:31:36.670" v="221" actId="47"/>
        <pc:sldMkLst>
          <pc:docMk/>
          <pc:sldMk cId="3561929191" sldId="406"/>
        </pc:sldMkLst>
      </pc:sldChg>
      <pc:sldChg chg="del">
        <pc:chgData name="Indu Sekhar Dantu" userId="4218edbc7ffe59d5" providerId="LiveId" clId="{F72877ED-B1A9-4E50-8A91-BA586795F1DB}" dt="2022-04-15T15:31:36.951" v="222" actId="47"/>
        <pc:sldMkLst>
          <pc:docMk/>
          <pc:sldMk cId="4022775578" sldId="407"/>
        </pc:sldMkLst>
      </pc:sldChg>
      <pc:sldChg chg="del">
        <pc:chgData name="Indu Sekhar Dantu" userId="4218edbc7ffe59d5" providerId="LiveId" clId="{F72877ED-B1A9-4E50-8A91-BA586795F1DB}" dt="2022-04-15T15:31:38.280" v="226" actId="47"/>
        <pc:sldMkLst>
          <pc:docMk/>
          <pc:sldMk cId="1781396926" sldId="408"/>
        </pc:sldMkLst>
      </pc:sldChg>
      <pc:sldChg chg="del">
        <pc:chgData name="Indu Sekhar Dantu" userId="4218edbc7ffe59d5" providerId="LiveId" clId="{F72877ED-B1A9-4E50-8A91-BA586795F1DB}" dt="2022-04-15T15:31:39.819" v="228" actId="47"/>
        <pc:sldMkLst>
          <pc:docMk/>
          <pc:sldMk cId="2376154565" sldId="409"/>
        </pc:sldMkLst>
      </pc:sldChg>
      <pc:sldChg chg="del">
        <pc:chgData name="Indu Sekhar Dantu" userId="4218edbc7ffe59d5" providerId="LiveId" clId="{F72877ED-B1A9-4E50-8A91-BA586795F1DB}" dt="2022-04-15T15:31:38.579" v="227" actId="47"/>
        <pc:sldMkLst>
          <pc:docMk/>
          <pc:sldMk cId="1815974070" sldId="410"/>
        </pc:sldMkLst>
      </pc:sldChg>
    </pc:docChg>
  </pc:docChgLst>
  <pc:docChgLst>
    <pc:chgData name="Indu Sekhar Dantu" userId="4218edbc7ffe59d5" providerId="LiveId" clId="{2F74DCE4-91F4-4DE5-A417-0FF3150E73CA}"/>
    <pc:docChg chg="undo redo custSel addSld delSld modSld">
      <pc:chgData name="Indu Sekhar Dantu" userId="4218edbc7ffe59d5" providerId="LiveId" clId="{2F74DCE4-91F4-4DE5-A417-0FF3150E73CA}" dt="2022-04-30T10:23:40.571" v="1227" actId="47"/>
      <pc:docMkLst>
        <pc:docMk/>
      </pc:docMkLst>
      <pc:sldChg chg="modSp mod">
        <pc:chgData name="Indu Sekhar Dantu" userId="4218edbc7ffe59d5" providerId="LiveId" clId="{2F74DCE4-91F4-4DE5-A417-0FF3150E73CA}" dt="2022-04-26T01:18:54.517" v="3" actId="20577"/>
        <pc:sldMkLst>
          <pc:docMk/>
          <pc:sldMk cId="858427632" sldId="256"/>
        </pc:sldMkLst>
        <pc:spChg chg="mod">
          <ac:chgData name="Indu Sekhar Dantu" userId="4218edbc7ffe59d5" providerId="LiveId" clId="{2F74DCE4-91F4-4DE5-A417-0FF3150E73CA}" dt="2022-04-26T01:18:54.517" v="3" actId="20577"/>
          <ac:spMkLst>
            <pc:docMk/>
            <pc:sldMk cId="858427632" sldId="256"/>
            <ac:spMk id="3" creationId="{59236321-4702-42AA-92B2-FEE2E0EB937F}"/>
          </ac:spMkLst>
        </pc:spChg>
      </pc:sldChg>
      <pc:sldChg chg="modSp mod">
        <pc:chgData name="Indu Sekhar Dantu" userId="4218edbc7ffe59d5" providerId="LiveId" clId="{2F74DCE4-91F4-4DE5-A417-0FF3150E73CA}" dt="2022-04-29T10:34:42.424" v="574" actId="113"/>
        <pc:sldMkLst>
          <pc:docMk/>
          <pc:sldMk cId="934652017" sldId="383"/>
        </pc:sldMkLst>
        <pc:spChg chg="mod">
          <ac:chgData name="Indu Sekhar Dantu" userId="4218edbc7ffe59d5" providerId="LiveId" clId="{2F74DCE4-91F4-4DE5-A417-0FF3150E73CA}" dt="2022-04-26T01:19:07.603" v="6" actId="113"/>
          <ac:spMkLst>
            <pc:docMk/>
            <pc:sldMk cId="934652017" sldId="383"/>
            <ac:spMk id="2" creationId="{50BD30BA-5E5C-4607-BA76-D042EE617EE0}"/>
          </ac:spMkLst>
        </pc:spChg>
        <pc:spChg chg="mod">
          <ac:chgData name="Indu Sekhar Dantu" userId="4218edbc7ffe59d5" providerId="LiveId" clId="{2F74DCE4-91F4-4DE5-A417-0FF3150E73CA}" dt="2022-04-29T10:34:42.424" v="574" actId="113"/>
          <ac:spMkLst>
            <pc:docMk/>
            <pc:sldMk cId="934652017" sldId="383"/>
            <ac:spMk id="3" creationId="{D9D112C0-94D8-4EB3-830E-FBA2AAFD86F5}"/>
          </ac:spMkLst>
        </pc:spChg>
      </pc:sldChg>
      <pc:sldChg chg="modSp add mod">
        <pc:chgData name="Indu Sekhar Dantu" userId="4218edbc7ffe59d5" providerId="LiveId" clId="{2F74DCE4-91F4-4DE5-A417-0FF3150E73CA}" dt="2022-04-29T10:34:50.388" v="575" actId="113"/>
        <pc:sldMkLst>
          <pc:docMk/>
          <pc:sldMk cId="2332673387" sldId="384"/>
        </pc:sldMkLst>
        <pc:spChg chg="mod">
          <ac:chgData name="Indu Sekhar Dantu" userId="4218edbc7ffe59d5" providerId="LiveId" clId="{2F74DCE4-91F4-4DE5-A417-0FF3150E73CA}" dt="2022-04-29T10:34:50.388" v="575" actId="113"/>
          <ac:spMkLst>
            <pc:docMk/>
            <pc:sldMk cId="2332673387" sldId="384"/>
            <ac:spMk id="3" creationId="{D9D112C0-94D8-4EB3-830E-FBA2AAFD86F5}"/>
          </ac:spMkLst>
        </pc:spChg>
      </pc:sldChg>
      <pc:sldChg chg="modSp add mod">
        <pc:chgData name="Indu Sekhar Dantu" userId="4218edbc7ffe59d5" providerId="LiveId" clId="{2F74DCE4-91F4-4DE5-A417-0FF3150E73CA}" dt="2022-04-29T10:35:00.555" v="578" actId="113"/>
        <pc:sldMkLst>
          <pc:docMk/>
          <pc:sldMk cId="4096343551" sldId="385"/>
        </pc:sldMkLst>
        <pc:spChg chg="mod">
          <ac:chgData name="Indu Sekhar Dantu" userId="4218edbc7ffe59d5" providerId="LiveId" clId="{2F74DCE4-91F4-4DE5-A417-0FF3150E73CA}" dt="2022-04-29T10:35:00.555" v="578" actId="113"/>
          <ac:spMkLst>
            <pc:docMk/>
            <pc:sldMk cId="4096343551" sldId="385"/>
            <ac:spMk id="3" creationId="{D9D112C0-94D8-4EB3-830E-FBA2AAFD86F5}"/>
          </ac:spMkLst>
        </pc:spChg>
      </pc:sldChg>
      <pc:sldChg chg="modSp add mod">
        <pc:chgData name="Indu Sekhar Dantu" userId="4218edbc7ffe59d5" providerId="LiveId" clId="{2F74DCE4-91F4-4DE5-A417-0FF3150E73CA}" dt="2022-04-29T10:35:07.135" v="580" actId="113"/>
        <pc:sldMkLst>
          <pc:docMk/>
          <pc:sldMk cId="3920127714" sldId="386"/>
        </pc:sldMkLst>
        <pc:spChg chg="mod">
          <ac:chgData name="Indu Sekhar Dantu" userId="4218edbc7ffe59d5" providerId="LiveId" clId="{2F74DCE4-91F4-4DE5-A417-0FF3150E73CA}" dt="2022-04-29T10:35:07.135" v="580" actId="113"/>
          <ac:spMkLst>
            <pc:docMk/>
            <pc:sldMk cId="3920127714" sldId="386"/>
            <ac:spMk id="3" creationId="{D9D112C0-94D8-4EB3-830E-FBA2AAFD86F5}"/>
          </ac:spMkLst>
        </pc:spChg>
      </pc:sldChg>
      <pc:sldChg chg="modSp add mod">
        <pc:chgData name="Indu Sekhar Dantu" userId="4218edbc7ffe59d5" providerId="LiveId" clId="{2F74DCE4-91F4-4DE5-A417-0FF3150E73CA}" dt="2022-04-29T10:35:23.250" v="586" actId="20577"/>
        <pc:sldMkLst>
          <pc:docMk/>
          <pc:sldMk cId="1957226730" sldId="387"/>
        </pc:sldMkLst>
        <pc:spChg chg="mod">
          <ac:chgData name="Indu Sekhar Dantu" userId="4218edbc7ffe59d5" providerId="LiveId" clId="{2F74DCE4-91F4-4DE5-A417-0FF3150E73CA}" dt="2022-04-29T10:35:23.250" v="586" actId="20577"/>
          <ac:spMkLst>
            <pc:docMk/>
            <pc:sldMk cId="1957226730" sldId="387"/>
            <ac:spMk id="3" creationId="{D9D112C0-94D8-4EB3-830E-FBA2AAFD86F5}"/>
          </ac:spMkLst>
        </pc:spChg>
      </pc:sldChg>
      <pc:sldChg chg="modSp add mod">
        <pc:chgData name="Indu Sekhar Dantu" userId="4218edbc7ffe59d5" providerId="LiveId" clId="{2F74DCE4-91F4-4DE5-A417-0FF3150E73CA}" dt="2022-04-29T10:35:44.122" v="591" actId="113"/>
        <pc:sldMkLst>
          <pc:docMk/>
          <pc:sldMk cId="751238416" sldId="388"/>
        </pc:sldMkLst>
        <pc:spChg chg="mod">
          <ac:chgData name="Indu Sekhar Dantu" userId="4218edbc7ffe59d5" providerId="LiveId" clId="{2F74DCE4-91F4-4DE5-A417-0FF3150E73CA}" dt="2022-04-29T10:35:44.122" v="591" actId="113"/>
          <ac:spMkLst>
            <pc:docMk/>
            <pc:sldMk cId="751238416" sldId="388"/>
            <ac:spMk id="3" creationId="{D9D112C0-94D8-4EB3-830E-FBA2AAFD86F5}"/>
          </ac:spMkLst>
        </pc:spChg>
      </pc:sldChg>
      <pc:sldChg chg="modSp add mod">
        <pc:chgData name="Indu Sekhar Dantu" userId="4218edbc7ffe59d5" providerId="LiveId" clId="{2F74DCE4-91F4-4DE5-A417-0FF3150E73CA}" dt="2022-04-29T10:35:55.300" v="597" actId="113"/>
        <pc:sldMkLst>
          <pc:docMk/>
          <pc:sldMk cId="2573196016" sldId="389"/>
        </pc:sldMkLst>
        <pc:spChg chg="mod">
          <ac:chgData name="Indu Sekhar Dantu" userId="4218edbc7ffe59d5" providerId="LiveId" clId="{2F74DCE4-91F4-4DE5-A417-0FF3150E73CA}" dt="2022-04-29T10:35:55.300" v="597" actId="113"/>
          <ac:spMkLst>
            <pc:docMk/>
            <pc:sldMk cId="2573196016" sldId="389"/>
            <ac:spMk id="3" creationId="{D9D112C0-94D8-4EB3-830E-FBA2AAFD86F5}"/>
          </ac:spMkLst>
        </pc:spChg>
      </pc:sldChg>
      <pc:sldChg chg="modSp add mod">
        <pc:chgData name="Indu Sekhar Dantu" userId="4218edbc7ffe59d5" providerId="LiveId" clId="{2F74DCE4-91F4-4DE5-A417-0FF3150E73CA}" dt="2022-04-29T10:36:01.412" v="598" actId="113"/>
        <pc:sldMkLst>
          <pc:docMk/>
          <pc:sldMk cId="284068320" sldId="390"/>
        </pc:sldMkLst>
        <pc:spChg chg="mod">
          <ac:chgData name="Indu Sekhar Dantu" userId="4218edbc7ffe59d5" providerId="LiveId" clId="{2F74DCE4-91F4-4DE5-A417-0FF3150E73CA}" dt="2022-04-29T10:36:01.412" v="598" actId="113"/>
          <ac:spMkLst>
            <pc:docMk/>
            <pc:sldMk cId="284068320" sldId="390"/>
            <ac:spMk id="3" creationId="{D9D112C0-94D8-4EB3-830E-FBA2AAFD86F5}"/>
          </ac:spMkLst>
        </pc:spChg>
      </pc:sldChg>
      <pc:sldChg chg="modSp add mod">
        <pc:chgData name="Indu Sekhar Dantu" userId="4218edbc7ffe59d5" providerId="LiveId" clId="{2F74DCE4-91F4-4DE5-A417-0FF3150E73CA}" dt="2022-04-29T10:36:06.594" v="599" actId="113"/>
        <pc:sldMkLst>
          <pc:docMk/>
          <pc:sldMk cId="980145458" sldId="391"/>
        </pc:sldMkLst>
        <pc:spChg chg="mod">
          <ac:chgData name="Indu Sekhar Dantu" userId="4218edbc7ffe59d5" providerId="LiveId" clId="{2F74DCE4-91F4-4DE5-A417-0FF3150E73CA}" dt="2022-04-29T10:36:06.594" v="599" actId="113"/>
          <ac:spMkLst>
            <pc:docMk/>
            <pc:sldMk cId="980145458" sldId="391"/>
            <ac:spMk id="3" creationId="{D9D112C0-94D8-4EB3-830E-FBA2AAFD86F5}"/>
          </ac:spMkLst>
        </pc:spChg>
      </pc:sldChg>
      <pc:sldChg chg="modSp add mod">
        <pc:chgData name="Indu Sekhar Dantu" userId="4218edbc7ffe59d5" providerId="LiveId" clId="{2F74DCE4-91F4-4DE5-A417-0FF3150E73CA}" dt="2022-04-29T10:36:28.120" v="601" actId="113"/>
        <pc:sldMkLst>
          <pc:docMk/>
          <pc:sldMk cId="3496054835" sldId="392"/>
        </pc:sldMkLst>
        <pc:spChg chg="mod">
          <ac:chgData name="Indu Sekhar Dantu" userId="4218edbc7ffe59d5" providerId="LiveId" clId="{2F74DCE4-91F4-4DE5-A417-0FF3150E73CA}" dt="2022-04-29T10:36:28.120" v="601" actId="113"/>
          <ac:spMkLst>
            <pc:docMk/>
            <pc:sldMk cId="3496054835" sldId="392"/>
            <ac:spMk id="3" creationId="{D9D112C0-94D8-4EB3-830E-FBA2AAFD86F5}"/>
          </ac:spMkLst>
        </pc:spChg>
      </pc:sldChg>
      <pc:sldChg chg="modSp add mod">
        <pc:chgData name="Indu Sekhar Dantu" userId="4218edbc7ffe59d5" providerId="LiveId" clId="{2F74DCE4-91F4-4DE5-A417-0FF3150E73CA}" dt="2022-04-29T10:36:34.310" v="602" actId="113"/>
        <pc:sldMkLst>
          <pc:docMk/>
          <pc:sldMk cId="4096718173" sldId="393"/>
        </pc:sldMkLst>
        <pc:spChg chg="mod">
          <ac:chgData name="Indu Sekhar Dantu" userId="4218edbc7ffe59d5" providerId="LiveId" clId="{2F74DCE4-91F4-4DE5-A417-0FF3150E73CA}" dt="2022-04-29T10:36:34.310" v="602" actId="113"/>
          <ac:spMkLst>
            <pc:docMk/>
            <pc:sldMk cId="4096718173" sldId="393"/>
            <ac:spMk id="3" creationId="{D9D112C0-94D8-4EB3-830E-FBA2AAFD86F5}"/>
          </ac:spMkLst>
        </pc:spChg>
      </pc:sldChg>
      <pc:sldChg chg="modSp add mod">
        <pc:chgData name="Indu Sekhar Dantu" userId="4218edbc7ffe59d5" providerId="LiveId" clId="{2F74DCE4-91F4-4DE5-A417-0FF3150E73CA}" dt="2022-04-29T10:36:38.329" v="603" actId="113"/>
        <pc:sldMkLst>
          <pc:docMk/>
          <pc:sldMk cId="435759485" sldId="394"/>
        </pc:sldMkLst>
        <pc:spChg chg="mod">
          <ac:chgData name="Indu Sekhar Dantu" userId="4218edbc7ffe59d5" providerId="LiveId" clId="{2F74DCE4-91F4-4DE5-A417-0FF3150E73CA}" dt="2022-04-29T10:36:38.329" v="603" actId="113"/>
          <ac:spMkLst>
            <pc:docMk/>
            <pc:sldMk cId="435759485" sldId="394"/>
            <ac:spMk id="3" creationId="{D9D112C0-94D8-4EB3-830E-FBA2AAFD86F5}"/>
          </ac:spMkLst>
        </pc:spChg>
      </pc:sldChg>
      <pc:sldChg chg="modSp add mod">
        <pc:chgData name="Indu Sekhar Dantu" userId="4218edbc7ffe59d5" providerId="LiveId" clId="{2F74DCE4-91F4-4DE5-A417-0FF3150E73CA}" dt="2022-04-29T10:36:42.139" v="604" actId="113"/>
        <pc:sldMkLst>
          <pc:docMk/>
          <pc:sldMk cId="392867479" sldId="395"/>
        </pc:sldMkLst>
        <pc:spChg chg="mod">
          <ac:chgData name="Indu Sekhar Dantu" userId="4218edbc7ffe59d5" providerId="LiveId" clId="{2F74DCE4-91F4-4DE5-A417-0FF3150E73CA}" dt="2022-04-29T10:36:42.139" v="604" actId="113"/>
          <ac:spMkLst>
            <pc:docMk/>
            <pc:sldMk cId="392867479" sldId="395"/>
            <ac:spMk id="3" creationId="{D9D112C0-94D8-4EB3-830E-FBA2AAFD86F5}"/>
          </ac:spMkLst>
        </pc:spChg>
      </pc:sldChg>
      <pc:sldChg chg="modSp add mod">
        <pc:chgData name="Indu Sekhar Dantu" userId="4218edbc7ffe59d5" providerId="LiveId" clId="{2F74DCE4-91F4-4DE5-A417-0FF3150E73CA}" dt="2022-04-29T10:36:45.861" v="605" actId="113"/>
        <pc:sldMkLst>
          <pc:docMk/>
          <pc:sldMk cId="2789966205" sldId="396"/>
        </pc:sldMkLst>
        <pc:spChg chg="mod">
          <ac:chgData name="Indu Sekhar Dantu" userId="4218edbc7ffe59d5" providerId="LiveId" clId="{2F74DCE4-91F4-4DE5-A417-0FF3150E73CA}" dt="2022-04-29T10:36:45.861" v="605" actId="113"/>
          <ac:spMkLst>
            <pc:docMk/>
            <pc:sldMk cId="2789966205" sldId="396"/>
            <ac:spMk id="3" creationId="{D9D112C0-94D8-4EB3-830E-FBA2AAFD86F5}"/>
          </ac:spMkLst>
        </pc:spChg>
      </pc:sldChg>
      <pc:sldChg chg="modSp add mod">
        <pc:chgData name="Indu Sekhar Dantu" userId="4218edbc7ffe59d5" providerId="LiveId" clId="{2F74DCE4-91F4-4DE5-A417-0FF3150E73CA}" dt="2022-04-29T10:36:49.775" v="606" actId="113"/>
        <pc:sldMkLst>
          <pc:docMk/>
          <pc:sldMk cId="3139862465" sldId="397"/>
        </pc:sldMkLst>
        <pc:spChg chg="mod">
          <ac:chgData name="Indu Sekhar Dantu" userId="4218edbc7ffe59d5" providerId="LiveId" clId="{2F74DCE4-91F4-4DE5-A417-0FF3150E73CA}" dt="2022-04-29T10:36:49.775" v="606" actId="113"/>
          <ac:spMkLst>
            <pc:docMk/>
            <pc:sldMk cId="3139862465" sldId="397"/>
            <ac:spMk id="3" creationId="{D9D112C0-94D8-4EB3-830E-FBA2AAFD86F5}"/>
          </ac:spMkLst>
        </pc:spChg>
      </pc:sldChg>
      <pc:sldChg chg="addSp modSp add mod">
        <pc:chgData name="Indu Sekhar Dantu" userId="4218edbc7ffe59d5" providerId="LiveId" clId="{2F74DCE4-91F4-4DE5-A417-0FF3150E73CA}" dt="2022-04-29T11:04:01.887" v="1211" actId="20577"/>
        <pc:sldMkLst>
          <pc:docMk/>
          <pc:sldMk cId="1862949108" sldId="398"/>
        </pc:sldMkLst>
        <pc:spChg chg="mod">
          <ac:chgData name="Indu Sekhar Dantu" userId="4218edbc7ffe59d5" providerId="LiveId" clId="{2F74DCE4-91F4-4DE5-A417-0FF3150E73CA}" dt="2022-04-29T10:50:49.405" v="920" actId="1035"/>
          <ac:spMkLst>
            <pc:docMk/>
            <pc:sldMk cId="1862949108" sldId="398"/>
            <ac:spMk id="3" creationId="{D9D112C0-94D8-4EB3-830E-FBA2AAFD86F5}"/>
          </ac:spMkLst>
        </pc:spChg>
        <pc:graphicFrameChg chg="add mod modGraphic">
          <ac:chgData name="Indu Sekhar Dantu" userId="4218edbc7ffe59d5" providerId="LiveId" clId="{2F74DCE4-91F4-4DE5-A417-0FF3150E73CA}" dt="2022-04-29T11:04:01.887" v="1211" actId="20577"/>
          <ac:graphicFrameMkLst>
            <pc:docMk/>
            <pc:sldMk cId="1862949108" sldId="398"/>
            <ac:graphicFrameMk id="4" creationId="{76643401-1198-4FB0-AA6E-E02B96780FF0}"/>
          </ac:graphicFrameMkLst>
        </pc:graphicFrameChg>
      </pc:sldChg>
      <pc:sldChg chg="modSp add mod">
        <pc:chgData name="Indu Sekhar Dantu" userId="4218edbc7ffe59d5" providerId="LiveId" clId="{2F74DCE4-91F4-4DE5-A417-0FF3150E73CA}" dt="2022-04-29T10:37:12.501" v="607" actId="113"/>
        <pc:sldMkLst>
          <pc:docMk/>
          <pc:sldMk cId="1791148786" sldId="399"/>
        </pc:sldMkLst>
        <pc:spChg chg="mod">
          <ac:chgData name="Indu Sekhar Dantu" userId="4218edbc7ffe59d5" providerId="LiveId" clId="{2F74DCE4-91F4-4DE5-A417-0FF3150E73CA}" dt="2022-04-29T10:37:12.501" v="607" actId="113"/>
          <ac:spMkLst>
            <pc:docMk/>
            <pc:sldMk cId="1791148786" sldId="399"/>
            <ac:spMk id="3" creationId="{D9D112C0-94D8-4EB3-830E-FBA2AAFD86F5}"/>
          </ac:spMkLst>
        </pc:spChg>
      </pc:sldChg>
      <pc:sldChg chg="modSp add mod">
        <pc:chgData name="Indu Sekhar Dantu" userId="4218edbc7ffe59d5" providerId="LiveId" clId="{2F74DCE4-91F4-4DE5-A417-0FF3150E73CA}" dt="2022-04-29T10:37:18.266" v="608" actId="113"/>
        <pc:sldMkLst>
          <pc:docMk/>
          <pc:sldMk cId="4204377300" sldId="400"/>
        </pc:sldMkLst>
        <pc:spChg chg="mod">
          <ac:chgData name="Indu Sekhar Dantu" userId="4218edbc7ffe59d5" providerId="LiveId" clId="{2F74DCE4-91F4-4DE5-A417-0FF3150E73CA}" dt="2022-04-29T10:37:18.266" v="608" actId="113"/>
          <ac:spMkLst>
            <pc:docMk/>
            <pc:sldMk cId="4204377300" sldId="400"/>
            <ac:spMk id="3" creationId="{D9D112C0-94D8-4EB3-830E-FBA2AAFD86F5}"/>
          </ac:spMkLst>
        </pc:spChg>
      </pc:sldChg>
      <pc:sldChg chg="modSp add mod">
        <pc:chgData name="Indu Sekhar Dantu" userId="4218edbc7ffe59d5" providerId="LiveId" clId="{2F74DCE4-91F4-4DE5-A417-0FF3150E73CA}" dt="2022-04-30T09:35:37.009" v="1223" actId="20577"/>
        <pc:sldMkLst>
          <pc:docMk/>
          <pc:sldMk cId="3206651688" sldId="401"/>
        </pc:sldMkLst>
        <pc:spChg chg="mod">
          <ac:chgData name="Indu Sekhar Dantu" userId="4218edbc7ffe59d5" providerId="LiveId" clId="{2F74DCE4-91F4-4DE5-A417-0FF3150E73CA}" dt="2022-04-30T09:35:37.009" v="1223" actId="20577"/>
          <ac:spMkLst>
            <pc:docMk/>
            <pc:sldMk cId="3206651688" sldId="401"/>
            <ac:spMk id="3" creationId="{D9D112C0-94D8-4EB3-830E-FBA2AAFD86F5}"/>
          </ac:spMkLst>
        </pc:spChg>
      </pc:sldChg>
      <pc:sldChg chg="modSp add mod">
        <pc:chgData name="Indu Sekhar Dantu" userId="4218edbc7ffe59d5" providerId="LiveId" clId="{2F74DCE4-91F4-4DE5-A417-0FF3150E73CA}" dt="2022-04-29T10:37:42.771" v="622" actId="113"/>
        <pc:sldMkLst>
          <pc:docMk/>
          <pc:sldMk cId="2995877190" sldId="402"/>
        </pc:sldMkLst>
        <pc:spChg chg="mod">
          <ac:chgData name="Indu Sekhar Dantu" userId="4218edbc7ffe59d5" providerId="LiveId" clId="{2F74DCE4-91F4-4DE5-A417-0FF3150E73CA}" dt="2022-04-29T10:37:42.771" v="622" actId="113"/>
          <ac:spMkLst>
            <pc:docMk/>
            <pc:sldMk cId="2995877190" sldId="402"/>
            <ac:spMk id="3" creationId="{D9D112C0-94D8-4EB3-830E-FBA2AAFD86F5}"/>
          </ac:spMkLst>
        </pc:spChg>
      </pc:sldChg>
      <pc:sldChg chg="modSp add mod">
        <pc:chgData name="Indu Sekhar Dantu" userId="4218edbc7ffe59d5" providerId="LiveId" clId="{2F74DCE4-91F4-4DE5-A417-0FF3150E73CA}" dt="2022-04-29T10:37:54.431" v="629" actId="113"/>
        <pc:sldMkLst>
          <pc:docMk/>
          <pc:sldMk cId="4163669503" sldId="403"/>
        </pc:sldMkLst>
        <pc:spChg chg="mod">
          <ac:chgData name="Indu Sekhar Dantu" userId="4218edbc7ffe59d5" providerId="LiveId" clId="{2F74DCE4-91F4-4DE5-A417-0FF3150E73CA}" dt="2022-04-29T10:37:54.431" v="629" actId="113"/>
          <ac:spMkLst>
            <pc:docMk/>
            <pc:sldMk cId="4163669503" sldId="403"/>
            <ac:spMk id="3" creationId="{D9D112C0-94D8-4EB3-830E-FBA2AAFD86F5}"/>
          </ac:spMkLst>
        </pc:spChg>
      </pc:sldChg>
      <pc:sldChg chg="add del">
        <pc:chgData name="Indu Sekhar Dantu" userId="4218edbc7ffe59d5" providerId="LiveId" clId="{2F74DCE4-91F4-4DE5-A417-0FF3150E73CA}" dt="2022-04-30T10:23:40.571" v="1227" actId="47"/>
        <pc:sldMkLst>
          <pc:docMk/>
          <pc:sldMk cId="1084496181" sldId="404"/>
        </pc:sldMkLst>
      </pc:sldChg>
      <pc:sldChg chg="add del">
        <pc:chgData name="Indu Sekhar Dantu" userId="4218edbc7ffe59d5" providerId="LiveId" clId="{2F74DCE4-91F4-4DE5-A417-0FF3150E73CA}" dt="2022-04-29T09:58:34.121" v="399" actId="2696"/>
        <pc:sldMkLst>
          <pc:docMk/>
          <pc:sldMk cId="2531470039" sldId="404"/>
        </pc:sldMkLst>
      </pc:sldChg>
      <pc:sldChg chg="modSp add mod">
        <pc:chgData name="Indu Sekhar Dantu" userId="4218edbc7ffe59d5" providerId="LiveId" clId="{2F74DCE4-91F4-4DE5-A417-0FF3150E73CA}" dt="2022-04-29T10:38:11.483" v="640" actId="113"/>
        <pc:sldMkLst>
          <pc:docMk/>
          <pc:sldMk cId="150296722" sldId="405"/>
        </pc:sldMkLst>
        <pc:spChg chg="mod">
          <ac:chgData name="Indu Sekhar Dantu" userId="4218edbc7ffe59d5" providerId="LiveId" clId="{2F74DCE4-91F4-4DE5-A417-0FF3150E73CA}" dt="2022-04-29T10:38:11.483" v="640" actId="113"/>
          <ac:spMkLst>
            <pc:docMk/>
            <pc:sldMk cId="150296722" sldId="405"/>
            <ac:spMk id="3" creationId="{D9D112C0-94D8-4EB3-830E-FBA2AAFD86F5}"/>
          </ac:spMkLst>
        </pc:spChg>
      </pc:sldChg>
      <pc:sldChg chg="modSp add mod">
        <pc:chgData name="Indu Sekhar Dantu" userId="4218edbc7ffe59d5" providerId="LiveId" clId="{2F74DCE4-91F4-4DE5-A417-0FF3150E73CA}" dt="2022-04-29T10:38:28.991" v="651" actId="113"/>
        <pc:sldMkLst>
          <pc:docMk/>
          <pc:sldMk cId="402415220" sldId="406"/>
        </pc:sldMkLst>
        <pc:spChg chg="mod">
          <ac:chgData name="Indu Sekhar Dantu" userId="4218edbc7ffe59d5" providerId="LiveId" clId="{2F74DCE4-91F4-4DE5-A417-0FF3150E73CA}" dt="2022-04-29T10:38:28.991" v="651" actId="113"/>
          <ac:spMkLst>
            <pc:docMk/>
            <pc:sldMk cId="402415220" sldId="406"/>
            <ac:spMk id="3" creationId="{D9D112C0-94D8-4EB3-830E-FBA2AAFD86F5}"/>
          </ac:spMkLst>
        </pc:spChg>
      </pc:sldChg>
      <pc:sldChg chg="modSp add mod">
        <pc:chgData name="Indu Sekhar Dantu" userId="4218edbc7ffe59d5" providerId="LiveId" clId="{2F74DCE4-91F4-4DE5-A417-0FF3150E73CA}" dt="2022-04-29T10:38:43.077" v="660" actId="113"/>
        <pc:sldMkLst>
          <pc:docMk/>
          <pc:sldMk cId="3097636688" sldId="407"/>
        </pc:sldMkLst>
        <pc:spChg chg="mod">
          <ac:chgData name="Indu Sekhar Dantu" userId="4218edbc7ffe59d5" providerId="LiveId" clId="{2F74DCE4-91F4-4DE5-A417-0FF3150E73CA}" dt="2022-04-29T10:38:43.077" v="660" actId="113"/>
          <ac:spMkLst>
            <pc:docMk/>
            <pc:sldMk cId="3097636688" sldId="407"/>
            <ac:spMk id="3" creationId="{D9D112C0-94D8-4EB3-830E-FBA2AAFD86F5}"/>
          </ac:spMkLst>
        </pc:spChg>
      </pc:sldChg>
      <pc:sldChg chg="modSp add mod">
        <pc:chgData name="Indu Sekhar Dantu" userId="4218edbc7ffe59d5" providerId="LiveId" clId="{2F74DCE4-91F4-4DE5-A417-0FF3150E73CA}" dt="2022-04-29T10:38:57.210" v="667" actId="113"/>
        <pc:sldMkLst>
          <pc:docMk/>
          <pc:sldMk cId="416915299" sldId="408"/>
        </pc:sldMkLst>
        <pc:spChg chg="mod">
          <ac:chgData name="Indu Sekhar Dantu" userId="4218edbc7ffe59d5" providerId="LiveId" clId="{2F74DCE4-91F4-4DE5-A417-0FF3150E73CA}" dt="2022-04-29T10:38:57.210" v="667" actId="113"/>
          <ac:spMkLst>
            <pc:docMk/>
            <pc:sldMk cId="416915299" sldId="408"/>
            <ac:spMk id="3" creationId="{D9D112C0-94D8-4EB3-830E-FBA2AAFD86F5}"/>
          </ac:spMkLst>
        </pc:spChg>
      </pc:sldChg>
      <pc:sldChg chg="modSp add mod">
        <pc:chgData name="Indu Sekhar Dantu" userId="4218edbc7ffe59d5" providerId="LiveId" clId="{2F74DCE4-91F4-4DE5-A417-0FF3150E73CA}" dt="2022-04-29T10:39:06.370" v="672" actId="113"/>
        <pc:sldMkLst>
          <pc:docMk/>
          <pc:sldMk cId="3235480740" sldId="409"/>
        </pc:sldMkLst>
        <pc:spChg chg="mod">
          <ac:chgData name="Indu Sekhar Dantu" userId="4218edbc7ffe59d5" providerId="LiveId" clId="{2F74DCE4-91F4-4DE5-A417-0FF3150E73CA}" dt="2022-04-29T10:39:06.370" v="672" actId="113"/>
          <ac:spMkLst>
            <pc:docMk/>
            <pc:sldMk cId="3235480740" sldId="409"/>
            <ac:spMk id="3" creationId="{D9D112C0-94D8-4EB3-830E-FBA2AAFD86F5}"/>
          </ac:spMkLst>
        </pc:spChg>
      </pc:sldChg>
      <pc:sldChg chg="modSp add mod">
        <pc:chgData name="Indu Sekhar Dantu" userId="4218edbc7ffe59d5" providerId="LiveId" clId="{2F74DCE4-91F4-4DE5-A417-0FF3150E73CA}" dt="2022-04-29T10:39:18.732" v="679" actId="113"/>
        <pc:sldMkLst>
          <pc:docMk/>
          <pc:sldMk cId="1250849225" sldId="410"/>
        </pc:sldMkLst>
        <pc:spChg chg="mod">
          <ac:chgData name="Indu Sekhar Dantu" userId="4218edbc7ffe59d5" providerId="LiveId" clId="{2F74DCE4-91F4-4DE5-A417-0FF3150E73CA}" dt="2022-04-29T10:39:18.732" v="679" actId="113"/>
          <ac:spMkLst>
            <pc:docMk/>
            <pc:sldMk cId="1250849225" sldId="410"/>
            <ac:spMk id="3" creationId="{D9D112C0-94D8-4EB3-830E-FBA2AAFD86F5}"/>
          </ac:spMkLst>
        </pc:spChg>
      </pc:sldChg>
      <pc:sldChg chg="modSp add mod">
        <pc:chgData name="Indu Sekhar Dantu" userId="4218edbc7ffe59d5" providerId="LiveId" clId="{2F74DCE4-91F4-4DE5-A417-0FF3150E73CA}" dt="2022-04-29T10:39:34.240" v="686" actId="113"/>
        <pc:sldMkLst>
          <pc:docMk/>
          <pc:sldMk cId="3306703825" sldId="411"/>
        </pc:sldMkLst>
        <pc:spChg chg="mod">
          <ac:chgData name="Indu Sekhar Dantu" userId="4218edbc7ffe59d5" providerId="LiveId" clId="{2F74DCE4-91F4-4DE5-A417-0FF3150E73CA}" dt="2022-04-29T10:39:34.240" v="686" actId="113"/>
          <ac:spMkLst>
            <pc:docMk/>
            <pc:sldMk cId="3306703825" sldId="411"/>
            <ac:spMk id="3" creationId="{D9D112C0-94D8-4EB3-830E-FBA2AAFD86F5}"/>
          </ac:spMkLst>
        </pc:spChg>
      </pc:sldChg>
      <pc:sldChg chg="modSp add mod">
        <pc:chgData name="Indu Sekhar Dantu" userId="4218edbc7ffe59d5" providerId="LiveId" clId="{2F74DCE4-91F4-4DE5-A417-0FF3150E73CA}" dt="2022-04-29T10:39:46.288" v="692" actId="113"/>
        <pc:sldMkLst>
          <pc:docMk/>
          <pc:sldMk cId="3603924979" sldId="412"/>
        </pc:sldMkLst>
        <pc:spChg chg="mod">
          <ac:chgData name="Indu Sekhar Dantu" userId="4218edbc7ffe59d5" providerId="LiveId" clId="{2F74DCE4-91F4-4DE5-A417-0FF3150E73CA}" dt="2022-04-29T10:39:46.288" v="692" actId="113"/>
          <ac:spMkLst>
            <pc:docMk/>
            <pc:sldMk cId="3603924979" sldId="412"/>
            <ac:spMk id="3" creationId="{D9D112C0-94D8-4EB3-830E-FBA2AAFD86F5}"/>
          </ac:spMkLst>
        </pc:spChg>
      </pc:sldChg>
      <pc:sldChg chg="modSp add mod">
        <pc:chgData name="Indu Sekhar Dantu" userId="4218edbc7ffe59d5" providerId="LiveId" clId="{2F74DCE4-91F4-4DE5-A417-0FF3150E73CA}" dt="2022-04-29T10:39:53.989" v="694" actId="113"/>
        <pc:sldMkLst>
          <pc:docMk/>
          <pc:sldMk cId="3896064981" sldId="413"/>
        </pc:sldMkLst>
        <pc:spChg chg="mod">
          <ac:chgData name="Indu Sekhar Dantu" userId="4218edbc7ffe59d5" providerId="LiveId" clId="{2F74DCE4-91F4-4DE5-A417-0FF3150E73CA}" dt="2022-04-29T10:39:53.989" v="694" actId="113"/>
          <ac:spMkLst>
            <pc:docMk/>
            <pc:sldMk cId="3896064981" sldId="413"/>
            <ac:spMk id="3" creationId="{D9D112C0-94D8-4EB3-830E-FBA2AAFD86F5}"/>
          </ac:spMkLst>
        </pc:spChg>
      </pc:sldChg>
      <pc:sldChg chg="modSp add mod">
        <pc:chgData name="Indu Sekhar Dantu" userId="4218edbc7ffe59d5" providerId="LiveId" clId="{2F74DCE4-91F4-4DE5-A417-0FF3150E73CA}" dt="2022-04-29T10:40:12.565" v="706" actId="113"/>
        <pc:sldMkLst>
          <pc:docMk/>
          <pc:sldMk cId="1430016854" sldId="414"/>
        </pc:sldMkLst>
        <pc:spChg chg="mod">
          <ac:chgData name="Indu Sekhar Dantu" userId="4218edbc7ffe59d5" providerId="LiveId" clId="{2F74DCE4-91F4-4DE5-A417-0FF3150E73CA}" dt="2022-04-29T10:40:12.565" v="706" actId="113"/>
          <ac:spMkLst>
            <pc:docMk/>
            <pc:sldMk cId="1430016854" sldId="414"/>
            <ac:spMk id="3" creationId="{D9D112C0-94D8-4EB3-830E-FBA2AAFD86F5}"/>
          </ac:spMkLst>
        </pc:spChg>
      </pc:sldChg>
      <pc:sldChg chg="modSp add mod">
        <pc:chgData name="Indu Sekhar Dantu" userId="4218edbc7ffe59d5" providerId="LiveId" clId="{2F74DCE4-91F4-4DE5-A417-0FF3150E73CA}" dt="2022-04-29T10:40:24.126" v="712" actId="113"/>
        <pc:sldMkLst>
          <pc:docMk/>
          <pc:sldMk cId="2126639978" sldId="415"/>
        </pc:sldMkLst>
        <pc:spChg chg="mod">
          <ac:chgData name="Indu Sekhar Dantu" userId="4218edbc7ffe59d5" providerId="LiveId" clId="{2F74DCE4-91F4-4DE5-A417-0FF3150E73CA}" dt="2022-04-29T10:40:24.126" v="712" actId="113"/>
          <ac:spMkLst>
            <pc:docMk/>
            <pc:sldMk cId="2126639978" sldId="415"/>
            <ac:spMk id="3" creationId="{D9D112C0-94D8-4EB3-830E-FBA2AAFD86F5}"/>
          </ac:spMkLst>
        </pc:spChg>
      </pc:sldChg>
      <pc:sldChg chg="modSp add mod">
        <pc:chgData name="Indu Sekhar Dantu" userId="4218edbc7ffe59d5" providerId="LiveId" clId="{2F74DCE4-91F4-4DE5-A417-0FF3150E73CA}" dt="2022-04-29T10:40:34.726" v="718" actId="113"/>
        <pc:sldMkLst>
          <pc:docMk/>
          <pc:sldMk cId="2137895273" sldId="416"/>
        </pc:sldMkLst>
        <pc:spChg chg="mod">
          <ac:chgData name="Indu Sekhar Dantu" userId="4218edbc7ffe59d5" providerId="LiveId" clId="{2F74DCE4-91F4-4DE5-A417-0FF3150E73CA}" dt="2022-04-29T10:40:34.726" v="718" actId="113"/>
          <ac:spMkLst>
            <pc:docMk/>
            <pc:sldMk cId="2137895273" sldId="416"/>
            <ac:spMk id="3" creationId="{D9D112C0-94D8-4EB3-830E-FBA2AAFD86F5}"/>
          </ac:spMkLst>
        </pc:spChg>
      </pc:sldChg>
      <pc:sldChg chg="modSp add mod">
        <pc:chgData name="Indu Sekhar Dantu" userId="4218edbc7ffe59d5" providerId="LiveId" clId="{2F74DCE4-91F4-4DE5-A417-0FF3150E73CA}" dt="2022-04-29T10:40:48.409" v="724" actId="113"/>
        <pc:sldMkLst>
          <pc:docMk/>
          <pc:sldMk cId="3082345653" sldId="417"/>
        </pc:sldMkLst>
        <pc:spChg chg="mod">
          <ac:chgData name="Indu Sekhar Dantu" userId="4218edbc7ffe59d5" providerId="LiveId" clId="{2F74DCE4-91F4-4DE5-A417-0FF3150E73CA}" dt="2022-04-29T10:40:48.409" v="724" actId="113"/>
          <ac:spMkLst>
            <pc:docMk/>
            <pc:sldMk cId="3082345653" sldId="417"/>
            <ac:spMk id="3" creationId="{D9D112C0-94D8-4EB3-830E-FBA2AAFD86F5}"/>
          </ac:spMkLst>
        </pc:spChg>
      </pc:sldChg>
      <pc:sldChg chg="modSp add mod">
        <pc:chgData name="Indu Sekhar Dantu" userId="4218edbc7ffe59d5" providerId="LiveId" clId="{2F74DCE4-91F4-4DE5-A417-0FF3150E73CA}" dt="2022-04-29T10:40:56.815" v="728" actId="113"/>
        <pc:sldMkLst>
          <pc:docMk/>
          <pc:sldMk cId="2250990874" sldId="418"/>
        </pc:sldMkLst>
        <pc:spChg chg="mod">
          <ac:chgData name="Indu Sekhar Dantu" userId="4218edbc7ffe59d5" providerId="LiveId" clId="{2F74DCE4-91F4-4DE5-A417-0FF3150E73CA}" dt="2022-04-29T10:40:56.815" v="728" actId="113"/>
          <ac:spMkLst>
            <pc:docMk/>
            <pc:sldMk cId="2250990874" sldId="418"/>
            <ac:spMk id="3" creationId="{D9D112C0-94D8-4EB3-830E-FBA2AAFD86F5}"/>
          </ac:spMkLst>
        </pc:spChg>
      </pc:sldChg>
      <pc:sldChg chg="modSp add mod">
        <pc:chgData name="Indu Sekhar Dantu" userId="4218edbc7ffe59d5" providerId="LiveId" clId="{2F74DCE4-91F4-4DE5-A417-0FF3150E73CA}" dt="2022-04-30T10:21:46.879" v="1225" actId="20577"/>
        <pc:sldMkLst>
          <pc:docMk/>
          <pc:sldMk cId="1768415149" sldId="419"/>
        </pc:sldMkLst>
        <pc:spChg chg="mod">
          <ac:chgData name="Indu Sekhar Dantu" userId="4218edbc7ffe59d5" providerId="LiveId" clId="{2F74DCE4-91F4-4DE5-A417-0FF3150E73CA}" dt="2022-04-30T10:21:46.879" v="1225" actId="20577"/>
          <ac:spMkLst>
            <pc:docMk/>
            <pc:sldMk cId="1768415149" sldId="419"/>
            <ac:spMk id="3" creationId="{D9D112C0-94D8-4EB3-830E-FBA2AAFD86F5}"/>
          </ac:spMkLst>
        </pc:spChg>
      </pc:sldChg>
      <pc:sldChg chg="modSp add mod">
        <pc:chgData name="Indu Sekhar Dantu" userId="4218edbc7ffe59d5" providerId="LiveId" clId="{2F74DCE4-91F4-4DE5-A417-0FF3150E73CA}" dt="2022-04-30T10:23:28.744" v="1226" actId="6549"/>
        <pc:sldMkLst>
          <pc:docMk/>
          <pc:sldMk cId="790131702" sldId="420"/>
        </pc:sldMkLst>
        <pc:spChg chg="mod">
          <ac:chgData name="Indu Sekhar Dantu" userId="4218edbc7ffe59d5" providerId="LiveId" clId="{2F74DCE4-91F4-4DE5-A417-0FF3150E73CA}" dt="2022-04-30T10:23:28.744" v="1226" actId="6549"/>
          <ac:spMkLst>
            <pc:docMk/>
            <pc:sldMk cId="790131702" sldId="420"/>
            <ac:spMk id="3" creationId="{D9D112C0-94D8-4EB3-830E-FBA2AAFD86F5}"/>
          </ac:spMkLst>
        </pc:spChg>
      </pc:sldChg>
    </pc:docChg>
  </pc:docChgLst>
  <pc:docChgLst>
    <pc:chgData name="Indu Sekhar Dantu" userId="4218edbc7ffe59d5" providerId="LiveId" clId="{997552DC-3079-4869-B311-50E6E6898179}"/>
    <pc:docChg chg="undo custSel addSld delSld modSld sldOrd">
      <pc:chgData name="Indu Sekhar Dantu" userId="4218edbc7ffe59d5" providerId="LiveId" clId="{997552DC-3079-4869-B311-50E6E6898179}" dt="2022-05-05T08:59:03.670" v="736" actId="20577"/>
      <pc:docMkLst>
        <pc:docMk/>
      </pc:docMkLst>
      <pc:sldChg chg="modSp mod">
        <pc:chgData name="Indu Sekhar Dantu" userId="4218edbc7ffe59d5" providerId="LiveId" clId="{997552DC-3079-4869-B311-50E6E6898179}" dt="2022-05-05T07:58:01.854" v="19" actId="20577"/>
        <pc:sldMkLst>
          <pc:docMk/>
          <pc:sldMk cId="858427632" sldId="256"/>
        </pc:sldMkLst>
        <pc:spChg chg="mod">
          <ac:chgData name="Indu Sekhar Dantu" userId="4218edbc7ffe59d5" providerId="LiveId" clId="{997552DC-3079-4869-B311-50E6E6898179}" dt="2022-05-05T07:55:45.647" v="0" actId="6549"/>
          <ac:spMkLst>
            <pc:docMk/>
            <pc:sldMk cId="858427632" sldId="256"/>
            <ac:spMk id="2" creationId="{50BD30BA-5E5C-4607-BA76-D042EE617EE0}"/>
          </ac:spMkLst>
        </pc:spChg>
        <pc:spChg chg="mod">
          <ac:chgData name="Indu Sekhar Dantu" userId="4218edbc7ffe59d5" providerId="LiveId" clId="{997552DC-3079-4869-B311-50E6E6898179}" dt="2022-05-05T07:58:01.854" v="19" actId="20577"/>
          <ac:spMkLst>
            <pc:docMk/>
            <pc:sldMk cId="858427632" sldId="256"/>
            <ac:spMk id="3" creationId="{59236321-4702-42AA-92B2-FEE2E0EB937F}"/>
          </ac:spMkLst>
        </pc:spChg>
      </pc:sldChg>
      <pc:sldChg chg="modSp mod">
        <pc:chgData name="Indu Sekhar Dantu" userId="4218edbc7ffe59d5" providerId="LiveId" clId="{997552DC-3079-4869-B311-50E6E6898179}" dt="2022-05-05T08:53:55.808" v="701" actId="2711"/>
        <pc:sldMkLst>
          <pc:docMk/>
          <pc:sldMk cId="934652017" sldId="383"/>
        </pc:sldMkLst>
        <pc:spChg chg="mod">
          <ac:chgData name="Indu Sekhar Dantu" userId="4218edbc7ffe59d5" providerId="LiveId" clId="{997552DC-3079-4869-B311-50E6E6898179}" dt="2022-05-05T07:58:22.674" v="22" actId="113"/>
          <ac:spMkLst>
            <pc:docMk/>
            <pc:sldMk cId="934652017" sldId="383"/>
            <ac:spMk id="2" creationId="{50BD30BA-5E5C-4607-BA76-D042EE617EE0}"/>
          </ac:spMkLst>
        </pc:spChg>
        <pc:spChg chg="mod">
          <ac:chgData name="Indu Sekhar Dantu" userId="4218edbc7ffe59d5" providerId="LiveId" clId="{997552DC-3079-4869-B311-50E6E6898179}" dt="2022-05-05T08:53:55.808" v="701" actId="2711"/>
          <ac:spMkLst>
            <pc:docMk/>
            <pc:sldMk cId="934652017" sldId="383"/>
            <ac:spMk id="3" creationId="{D9D112C0-94D8-4EB3-830E-FBA2AAFD86F5}"/>
          </ac:spMkLst>
        </pc:spChg>
      </pc:sldChg>
      <pc:sldChg chg="modSp add mod">
        <pc:chgData name="Indu Sekhar Dantu" userId="4218edbc7ffe59d5" providerId="LiveId" clId="{997552DC-3079-4869-B311-50E6E6898179}" dt="2022-05-05T08:54:20.134" v="708" actId="20577"/>
        <pc:sldMkLst>
          <pc:docMk/>
          <pc:sldMk cId="1636875501" sldId="384"/>
        </pc:sldMkLst>
        <pc:spChg chg="mod">
          <ac:chgData name="Indu Sekhar Dantu" userId="4218edbc7ffe59d5" providerId="LiveId" clId="{997552DC-3079-4869-B311-50E6E6898179}" dt="2022-05-05T08:54:20.134" v="708" actId="20577"/>
          <ac:spMkLst>
            <pc:docMk/>
            <pc:sldMk cId="1636875501" sldId="384"/>
            <ac:spMk id="3" creationId="{D9D112C0-94D8-4EB3-830E-FBA2AAFD86F5}"/>
          </ac:spMkLst>
        </pc:spChg>
      </pc:sldChg>
      <pc:sldChg chg="del">
        <pc:chgData name="Indu Sekhar Dantu" userId="4218edbc7ffe59d5" providerId="LiveId" clId="{997552DC-3079-4869-B311-50E6E6898179}" dt="2022-05-05T07:58:34.662" v="24" actId="47"/>
        <pc:sldMkLst>
          <pc:docMk/>
          <pc:sldMk cId="2332673387" sldId="384"/>
        </pc:sldMkLst>
      </pc:sldChg>
      <pc:sldChg chg="modSp add mod">
        <pc:chgData name="Indu Sekhar Dantu" userId="4218edbc7ffe59d5" providerId="LiveId" clId="{997552DC-3079-4869-B311-50E6E6898179}" dt="2022-05-05T08:41:24.435" v="516" actId="113"/>
        <pc:sldMkLst>
          <pc:docMk/>
          <pc:sldMk cId="1666427666" sldId="385"/>
        </pc:sldMkLst>
        <pc:spChg chg="mod">
          <ac:chgData name="Indu Sekhar Dantu" userId="4218edbc7ffe59d5" providerId="LiveId" clId="{997552DC-3079-4869-B311-50E6E6898179}" dt="2022-05-05T08:41:24.435" v="516" actId="113"/>
          <ac:spMkLst>
            <pc:docMk/>
            <pc:sldMk cId="1666427666" sldId="385"/>
            <ac:spMk id="3" creationId="{D9D112C0-94D8-4EB3-830E-FBA2AAFD86F5}"/>
          </ac:spMkLst>
        </pc:spChg>
      </pc:sldChg>
      <pc:sldChg chg="modSp add del mod">
        <pc:chgData name="Indu Sekhar Dantu" userId="4218edbc7ffe59d5" providerId="LiveId" clId="{997552DC-3079-4869-B311-50E6E6898179}" dt="2022-05-05T08:13:26.055" v="173" actId="2696"/>
        <pc:sldMkLst>
          <pc:docMk/>
          <pc:sldMk cId="1732938512" sldId="385"/>
        </pc:sldMkLst>
        <pc:spChg chg="mod">
          <ac:chgData name="Indu Sekhar Dantu" userId="4218edbc7ffe59d5" providerId="LiveId" clId="{997552DC-3079-4869-B311-50E6E6898179}" dt="2022-05-05T08:11:03.812" v="164"/>
          <ac:spMkLst>
            <pc:docMk/>
            <pc:sldMk cId="1732938512" sldId="385"/>
            <ac:spMk id="3" creationId="{D9D112C0-94D8-4EB3-830E-FBA2AAFD86F5}"/>
          </ac:spMkLst>
        </pc:spChg>
      </pc:sldChg>
      <pc:sldChg chg="del">
        <pc:chgData name="Indu Sekhar Dantu" userId="4218edbc7ffe59d5" providerId="LiveId" clId="{997552DC-3079-4869-B311-50E6E6898179}" dt="2022-05-05T07:58:34.950" v="25" actId="47"/>
        <pc:sldMkLst>
          <pc:docMk/>
          <pc:sldMk cId="4096343551" sldId="385"/>
        </pc:sldMkLst>
      </pc:sldChg>
      <pc:sldChg chg="modSp add del mod">
        <pc:chgData name="Indu Sekhar Dantu" userId="4218edbc7ffe59d5" providerId="LiveId" clId="{997552DC-3079-4869-B311-50E6E6898179}" dt="2022-05-05T08:13:26.055" v="173" actId="2696"/>
        <pc:sldMkLst>
          <pc:docMk/>
          <pc:sldMk cId="1353766302" sldId="386"/>
        </pc:sldMkLst>
        <pc:spChg chg="mod">
          <ac:chgData name="Indu Sekhar Dantu" userId="4218edbc7ffe59d5" providerId="LiveId" clId="{997552DC-3079-4869-B311-50E6E6898179}" dt="2022-05-05T08:11:17.700" v="165"/>
          <ac:spMkLst>
            <pc:docMk/>
            <pc:sldMk cId="1353766302" sldId="386"/>
            <ac:spMk id="3" creationId="{D9D112C0-94D8-4EB3-830E-FBA2AAFD86F5}"/>
          </ac:spMkLst>
        </pc:spChg>
      </pc:sldChg>
      <pc:sldChg chg="modSp add mod">
        <pc:chgData name="Indu Sekhar Dantu" userId="4218edbc7ffe59d5" providerId="LiveId" clId="{997552DC-3079-4869-B311-50E6E6898179}" dt="2022-05-05T08:42:28.456" v="525" actId="113"/>
        <pc:sldMkLst>
          <pc:docMk/>
          <pc:sldMk cId="2292968421" sldId="386"/>
        </pc:sldMkLst>
        <pc:spChg chg="mod">
          <ac:chgData name="Indu Sekhar Dantu" userId="4218edbc7ffe59d5" providerId="LiveId" clId="{997552DC-3079-4869-B311-50E6E6898179}" dt="2022-05-05T08:42:28.456" v="525" actId="113"/>
          <ac:spMkLst>
            <pc:docMk/>
            <pc:sldMk cId="2292968421" sldId="386"/>
            <ac:spMk id="3" creationId="{D9D112C0-94D8-4EB3-830E-FBA2AAFD86F5}"/>
          </ac:spMkLst>
        </pc:spChg>
      </pc:sldChg>
      <pc:sldChg chg="del">
        <pc:chgData name="Indu Sekhar Dantu" userId="4218edbc7ffe59d5" providerId="LiveId" clId="{997552DC-3079-4869-B311-50E6E6898179}" dt="2022-05-05T07:58:35.180" v="26" actId="47"/>
        <pc:sldMkLst>
          <pc:docMk/>
          <pc:sldMk cId="3920127714" sldId="386"/>
        </pc:sldMkLst>
      </pc:sldChg>
      <pc:sldChg chg="modSp add del mod">
        <pc:chgData name="Indu Sekhar Dantu" userId="4218edbc7ffe59d5" providerId="LiveId" clId="{997552DC-3079-4869-B311-50E6E6898179}" dt="2022-05-05T08:12:51.779" v="171" actId="2696"/>
        <pc:sldMkLst>
          <pc:docMk/>
          <pc:sldMk cId="1441085000" sldId="387"/>
        </pc:sldMkLst>
        <pc:spChg chg="mod">
          <ac:chgData name="Indu Sekhar Dantu" userId="4218edbc7ffe59d5" providerId="LiveId" clId="{997552DC-3079-4869-B311-50E6E6898179}" dt="2022-05-05T08:12:47.142" v="170" actId="122"/>
          <ac:spMkLst>
            <pc:docMk/>
            <pc:sldMk cId="1441085000" sldId="387"/>
            <ac:spMk id="3" creationId="{D9D112C0-94D8-4EB3-830E-FBA2AAFD86F5}"/>
          </ac:spMkLst>
        </pc:spChg>
      </pc:sldChg>
      <pc:sldChg chg="del">
        <pc:chgData name="Indu Sekhar Dantu" userId="4218edbc7ffe59d5" providerId="LiveId" clId="{997552DC-3079-4869-B311-50E6E6898179}" dt="2022-05-05T07:58:35.781" v="27" actId="47"/>
        <pc:sldMkLst>
          <pc:docMk/>
          <pc:sldMk cId="1957226730" sldId="387"/>
        </pc:sldMkLst>
      </pc:sldChg>
      <pc:sldChg chg="add">
        <pc:chgData name="Indu Sekhar Dantu" userId="4218edbc7ffe59d5" providerId="LiveId" clId="{997552DC-3079-4869-B311-50E6E6898179}" dt="2022-05-05T08:13:00.456" v="172"/>
        <pc:sldMkLst>
          <pc:docMk/>
          <pc:sldMk cId="3513122706" sldId="387"/>
        </pc:sldMkLst>
      </pc:sldChg>
      <pc:sldChg chg="del">
        <pc:chgData name="Indu Sekhar Dantu" userId="4218edbc7ffe59d5" providerId="LiveId" clId="{997552DC-3079-4869-B311-50E6E6898179}" dt="2022-05-05T07:58:36.021" v="28" actId="47"/>
        <pc:sldMkLst>
          <pc:docMk/>
          <pc:sldMk cId="751238416" sldId="388"/>
        </pc:sldMkLst>
      </pc:sldChg>
      <pc:sldChg chg="modSp add mod">
        <pc:chgData name="Indu Sekhar Dantu" userId="4218edbc7ffe59d5" providerId="LiveId" clId="{997552DC-3079-4869-B311-50E6E6898179}" dt="2022-05-05T08:23:15.238" v="301" actId="2711"/>
        <pc:sldMkLst>
          <pc:docMk/>
          <pc:sldMk cId="4042857249" sldId="388"/>
        </pc:sldMkLst>
        <pc:spChg chg="mod">
          <ac:chgData name="Indu Sekhar Dantu" userId="4218edbc7ffe59d5" providerId="LiveId" clId="{997552DC-3079-4869-B311-50E6E6898179}" dt="2022-05-05T08:00:26.479" v="120" actId="20577"/>
          <ac:spMkLst>
            <pc:docMk/>
            <pc:sldMk cId="4042857249" sldId="388"/>
            <ac:spMk id="2" creationId="{50BD30BA-5E5C-4607-BA76-D042EE617EE0}"/>
          </ac:spMkLst>
        </pc:spChg>
        <pc:spChg chg="mod">
          <ac:chgData name="Indu Sekhar Dantu" userId="4218edbc7ffe59d5" providerId="LiveId" clId="{997552DC-3079-4869-B311-50E6E6898179}" dt="2022-05-05T08:23:15.238" v="301" actId="2711"/>
          <ac:spMkLst>
            <pc:docMk/>
            <pc:sldMk cId="4042857249" sldId="388"/>
            <ac:spMk id="3" creationId="{D9D112C0-94D8-4EB3-830E-FBA2AAFD86F5}"/>
          </ac:spMkLst>
        </pc:spChg>
      </pc:sldChg>
      <pc:sldChg chg="modSp add mod">
        <pc:chgData name="Indu Sekhar Dantu" userId="4218edbc7ffe59d5" providerId="LiveId" clId="{997552DC-3079-4869-B311-50E6E6898179}" dt="2022-05-05T08:25:08.392" v="327" actId="113"/>
        <pc:sldMkLst>
          <pc:docMk/>
          <pc:sldMk cId="879194694" sldId="389"/>
        </pc:sldMkLst>
        <pc:spChg chg="mod">
          <ac:chgData name="Indu Sekhar Dantu" userId="4218edbc7ffe59d5" providerId="LiveId" clId="{997552DC-3079-4869-B311-50E6E6898179}" dt="2022-05-05T08:25:08.392" v="327" actId="113"/>
          <ac:spMkLst>
            <pc:docMk/>
            <pc:sldMk cId="879194694" sldId="389"/>
            <ac:spMk id="3" creationId="{D9D112C0-94D8-4EB3-830E-FBA2AAFD86F5}"/>
          </ac:spMkLst>
        </pc:spChg>
      </pc:sldChg>
      <pc:sldChg chg="del">
        <pc:chgData name="Indu Sekhar Dantu" userId="4218edbc7ffe59d5" providerId="LiveId" clId="{997552DC-3079-4869-B311-50E6E6898179}" dt="2022-05-05T07:58:36.274" v="29" actId="47"/>
        <pc:sldMkLst>
          <pc:docMk/>
          <pc:sldMk cId="2573196016" sldId="389"/>
        </pc:sldMkLst>
      </pc:sldChg>
      <pc:sldChg chg="del">
        <pc:chgData name="Indu Sekhar Dantu" userId="4218edbc7ffe59d5" providerId="LiveId" clId="{997552DC-3079-4869-B311-50E6E6898179}" dt="2022-05-05T07:58:36.717" v="30" actId="47"/>
        <pc:sldMkLst>
          <pc:docMk/>
          <pc:sldMk cId="284068320" sldId="390"/>
        </pc:sldMkLst>
      </pc:sldChg>
      <pc:sldChg chg="modSp add mod">
        <pc:chgData name="Indu Sekhar Dantu" userId="4218edbc7ffe59d5" providerId="LiveId" clId="{997552DC-3079-4869-B311-50E6E6898179}" dt="2022-05-05T08:29:44.095" v="369" actId="20577"/>
        <pc:sldMkLst>
          <pc:docMk/>
          <pc:sldMk cId="1814123287" sldId="390"/>
        </pc:sldMkLst>
        <pc:spChg chg="mod">
          <ac:chgData name="Indu Sekhar Dantu" userId="4218edbc7ffe59d5" providerId="LiveId" clId="{997552DC-3079-4869-B311-50E6E6898179}" dt="2022-05-05T08:29:44.095" v="369" actId="20577"/>
          <ac:spMkLst>
            <pc:docMk/>
            <pc:sldMk cId="1814123287" sldId="390"/>
            <ac:spMk id="3" creationId="{D9D112C0-94D8-4EB3-830E-FBA2AAFD86F5}"/>
          </ac:spMkLst>
        </pc:spChg>
      </pc:sldChg>
      <pc:sldChg chg="del">
        <pc:chgData name="Indu Sekhar Dantu" userId="4218edbc7ffe59d5" providerId="LiveId" clId="{997552DC-3079-4869-B311-50E6E6898179}" dt="2022-05-05T07:58:36.935" v="31" actId="47"/>
        <pc:sldMkLst>
          <pc:docMk/>
          <pc:sldMk cId="980145458" sldId="391"/>
        </pc:sldMkLst>
      </pc:sldChg>
      <pc:sldChg chg="modSp add mod">
        <pc:chgData name="Indu Sekhar Dantu" userId="4218edbc7ffe59d5" providerId="LiveId" clId="{997552DC-3079-4869-B311-50E6E6898179}" dt="2022-05-05T08:29:39.959" v="368" actId="20577"/>
        <pc:sldMkLst>
          <pc:docMk/>
          <pc:sldMk cId="2116694697" sldId="391"/>
        </pc:sldMkLst>
        <pc:spChg chg="mod">
          <ac:chgData name="Indu Sekhar Dantu" userId="4218edbc7ffe59d5" providerId="LiveId" clId="{997552DC-3079-4869-B311-50E6E6898179}" dt="2022-05-05T08:29:39.959" v="368" actId="20577"/>
          <ac:spMkLst>
            <pc:docMk/>
            <pc:sldMk cId="2116694697" sldId="391"/>
            <ac:spMk id="3" creationId="{D9D112C0-94D8-4EB3-830E-FBA2AAFD86F5}"/>
          </ac:spMkLst>
        </pc:spChg>
      </pc:sldChg>
      <pc:sldChg chg="modSp add mod">
        <pc:chgData name="Indu Sekhar Dantu" userId="4218edbc7ffe59d5" providerId="LiveId" clId="{997552DC-3079-4869-B311-50E6E6898179}" dt="2022-05-05T08:27:56.101" v="351" actId="6549"/>
        <pc:sldMkLst>
          <pc:docMk/>
          <pc:sldMk cId="1257038506" sldId="392"/>
        </pc:sldMkLst>
        <pc:spChg chg="mod">
          <ac:chgData name="Indu Sekhar Dantu" userId="4218edbc7ffe59d5" providerId="LiveId" clId="{997552DC-3079-4869-B311-50E6E6898179}" dt="2022-05-05T08:27:56.101" v="351" actId="6549"/>
          <ac:spMkLst>
            <pc:docMk/>
            <pc:sldMk cId="1257038506" sldId="392"/>
            <ac:spMk id="3" creationId="{D9D112C0-94D8-4EB3-830E-FBA2AAFD86F5}"/>
          </ac:spMkLst>
        </pc:spChg>
      </pc:sldChg>
      <pc:sldChg chg="del">
        <pc:chgData name="Indu Sekhar Dantu" userId="4218edbc7ffe59d5" providerId="LiveId" clId="{997552DC-3079-4869-B311-50E6E6898179}" dt="2022-05-05T07:58:37.219" v="32" actId="47"/>
        <pc:sldMkLst>
          <pc:docMk/>
          <pc:sldMk cId="3496054835" sldId="392"/>
        </pc:sldMkLst>
      </pc:sldChg>
      <pc:sldChg chg="modSp add mod">
        <pc:chgData name="Indu Sekhar Dantu" userId="4218edbc7ffe59d5" providerId="LiveId" clId="{997552DC-3079-4869-B311-50E6E6898179}" dt="2022-05-05T08:28:42.613" v="360" actId="113"/>
        <pc:sldMkLst>
          <pc:docMk/>
          <pc:sldMk cId="1265712831" sldId="393"/>
        </pc:sldMkLst>
        <pc:spChg chg="mod">
          <ac:chgData name="Indu Sekhar Dantu" userId="4218edbc7ffe59d5" providerId="LiveId" clId="{997552DC-3079-4869-B311-50E6E6898179}" dt="2022-05-05T08:28:42.613" v="360" actId="113"/>
          <ac:spMkLst>
            <pc:docMk/>
            <pc:sldMk cId="1265712831" sldId="393"/>
            <ac:spMk id="3" creationId="{D9D112C0-94D8-4EB3-830E-FBA2AAFD86F5}"/>
          </ac:spMkLst>
        </pc:spChg>
      </pc:sldChg>
      <pc:sldChg chg="del">
        <pc:chgData name="Indu Sekhar Dantu" userId="4218edbc7ffe59d5" providerId="LiveId" clId="{997552DC-3079-4869-B311-50E6E6898179}" dt="2022-05-05T07:58:37.798" v="33" actId="47"/>
        <pc:sldMkLst>
          <pc:docMk/>
          <pc:sldMk cId="4096718173" sldId="393"/>
        </pc:sldMkLst>
      </pc:sldChg>
      <pc:sldChg chg="del">
        <pc:chgData name="Indu Sekhar Dantu" userId="4218edbc7ffe59d5" providerId="LiveId" clId="{997552DC-3079-4869-B311-50E6E6898179}" dt="2022-05-05T07:58:38.046" v="34" actId="47"/>
        <pc:sldMkLst>
          <pc:docMk/>
          <pc:sldMk cId="435759485" sldId="394"/>
        </pc:sldMkLst>
      </pc:sldChg>
      <pc:sldChg chg="modSp add mod">
        <pc:chgData name="Indu Sekhar Dantu" userId="4218edbc7ffe59d5" providerId="LiveId" clId="{997552DC-3079-4869-B311-50E6E6898179}" dt="2022-05-05T08:29:24.369" v="367" actId="20577"/>
        <pc:sldMkLst>
          <pc:docMk/>
          <pc:sldMk cId="2674625600" sldId="394"/>
        </pc:sldMkLst>
        <pc:spChg chg="mod">
          <ac:chgData name="Indu Sekhar Dantu" userId="4218edbc7ffe59d5" providerId="LiveId" clId="{997552DC-3079-4869-B311-50E6E6898179}" dt="2022-05-05T08:29:24.369" v="367" actId="20577"/>
          <ac:spMkLst>
            <pc:docMk/>
            <pc:sldMk cId="2674625600" sldId="394"/>
            <ac:spMk id="3" creationId="{D9D112C0-94D8-4EB3-830E-FBA2AAFD86F5}"/>
          </ac:spMkLst>
        </pc:spChg>
      </pc:sldChg>
      <pc:sldChg chg="del">
        <pc:chgData name="Indu Sekhar Dantu" userId="4218edbc7ffe59d5" providerId="LiveId" clId="{997552DC-3079-4869-B311-50E6E6898179}" dt="2022-05-05T07:58:38.641" v="35" actId="47"/>
        <pc:sldMkLst>
          <pc:docMk/>
          <pc:sldMk cId="392867479" sldId="395"/>
        </pc:sldMkLst>
      </pc:sldChg>
      <pc:sldChg chg="modSp add mod">
        <pc:chgData name="Indu Sekhar Dantu" userId="4218edbc7ffe59d5" providerId="LiveId" clId="{997552DC-3079-4869-B311-50E6E6898179}" dt="2022-05-05T08:30:23.201" v="376" actId="113"/>
        <pc:sldMkLst>
          <pc:docMk/>
          <pc:sldMk cId="1451883671" sldId="395"/>
        </pc:sldMkLst>
        <pc:spChg chg="mod">
          <ac:chgData name="Indu Sekhar Dantu" userId="4218edbc7ffe59d5" providerId="LiveId" clId="{997552DC-3079-4869-B311-50E6E6898179}" dt="2022-05-05T08:30:23.201" v="376" actId="113"/>
          <ac:spMkLst>
            <pc:docMk/>
            <pc:sldMk cId="1451883671" sldId="395"/>
            <ac:spMk id="3" creationId="{D9D112C0-94D8-4EB3-830E-FBA2AAFD86F5}"/>
          </ac:spMkLst>
        </pc:spChg>
      </pc:sldChg>
      <pc:sldChg chg="modSp add mod">
        <pc:chgData name="Indu Sekhar Dantu" userId="4218edbc7ffe59d5" providerId="LiveId" clId="{997552DC-3079-4869-B311-50E6E6898179}" dt="2022-05-05T08:31:03.021" v="384" actId="113"/>
        <pc:sldMkLst>
          <pc:docMk/>
          <pc:sldMk cId="1090091555" sldId="396"/>
        </pc:sldMkLst>
        <pc:spChg chg="mod">
          <ac:chgData name="Indu Sekhar Dantu" userId="4218edbc7ffe59d5" providerId="LiveId" clId="{997552DC-3079-4869-B311-50E6E6898179}" dt="2022-05-05T08:31:03.021" v="384" actId="113"/>
          <ac:spMkLst>
            <pc:docMk/>
            <pc:sldMk cId="1090091555" sldId="396"/>
            <ac:spMk id="3" creationId="{D9D112C0-94D8-4EB3-830E-FBA2AAFD86F5}"/>
          </ac:spMkLst>
        </pc:spChg>
      </pc:sldChg>
      <pc:sldChg chg="del">
        <pc:chgData name="Indu Sekhar Dantu" userId="4218edbc7ffe59d5" providerId="LiveId" clId="{997552DC-3079-4869-B311-50E6E6898179}" dt="2022-05-05T07:58:38.903" v="36" actId="47"/>
        <pc:sldMkLst>
          <pc:docMk/>
          <pc:sldMk cId="2789966205" sldId="396"/>
        </pc:sldMkLst>
      </pc:sldChg>
      <pc:sldChg chg="modSp add mod">
        <pc:chgData name="Indu Sekhar Dantu" userId="4218edbc7ffe59d5" providerId="LiveId" clId="{997552DC-3079-4869-B311-50E6E6898179}" dt="2022-05-05T08:31:48.194" v="392" actId="113"/>
        <pc:sldMkLst>
          <pc:docMk/>
          <pc:sldMk cId="1563793370" sldId="397"/>
        </pc:sldMkLst>
        <pc:spChg chg="mod">
          <ac:chgData name="Indu Sekhar Dantu" userId="4218edbc7ffe59d5" providerId="LiveId" clId="{997552DC-3079-4869-B311-50E6E6898179}" dt="2022-05-05T08:31:48.194" v="392" actId="113"/>
          <ac:spMkLst>
            <pc:docMk/>
            <pc:sldMk cId="1563793370" sldId="397"/>
            <ac:spMk id="3" creationId="{D9D112C0-94D8-4EB3-830E-FBA2AAFD86F5}"/>
          </ac:spMkLst>
        </pc:spChg>
      </pc:sldChg>
      <pc:sldChg chg="del">
        <pc:chgData name="Indu Sekhar Dantu" userId="4218edbc7ffe59d5" providerId="LiveId" clId="{997552DC-3079-4869-B311-50E6E6898179}" dt="2022-05-05T07:58:39.240" v="37" actId="47"/>
        <pc:sldMkLst>
          <pc:docMk/>
          <pc:sldMk cId="3139862465" sldId="397"/>
        </pc:sldMkLst>
      </pc:sldChg>
      <pc:sldChg chg="modSp add mod">
        <pc:chgData name="Indu Sekhar Dantu" userId="4218edbc7ffe59d5" providerId="LiveId" clId="{997552DC-3079-4869-B311-50E6E6898179}" dt="2022-05-05T08:32:19.734" v="399" actId="113"/>
        <pc:sldMkLst>
          <pc:docMk/>
          <pc:sldMk cId="1242616811" sldId="398"/>
        </pc:sldMkLst>
        <pc:spChg chg="mod">
          <ac:chgData name="Indu Sekhar Dantu" userId="4218edbc7ffe59d5" providerId="LiveId" clId="{997552DC-3079-4869-B311-50E6E6898179}" dt="2022-05-05T08:32:19.734" v="399" actId="113"/>
          <ac:spMkLst>
            <pc:docMk/>
            <pc:sldMk cId="1242616811" sldId="398"/>
            <ac:spMk id="3" creationId="{D9D112C0-94D8-4EB3-830E-FBA2AAFD86F5}"/>
          </ac:spMkLst>
        </pc:spChg>
      </pc:sldChg>
      <pc:sldChg chg="del">
        <pc:chgData name="Indu Sekhar Dantu" userId="4218edbc7ffe59d5" providerId="LiveId" clId="{997552DC-3079-4869-B311-50E6E6898179}" dt="2022-05-05T07:58:39.666" v="38" actId="47"/>
        <pc:sldMkLst>
          <pc:docMk/>
          <pc:sldMk cId="1862949108" sldId="398"/>
        </pc:sldMkLst>
      </pc:sldChg>
      <pc:sldChg chg="del">
        <pc:chgData name="Indu Sekhar Dantu" userId="4218edbc7ffe59d5" providerId="LiveId" clId="{997552DC-3079-4869-B311-50E6E6898179}" dt="2022-05-05T07:58:40.044" v="39" actId="47"/>
        <pc:sldMkLst>
          <pc:docMk/>
          <pc:sldMk cId="1791148786" sldId="399"/>
        </pc:sldMkLst>
      </pc:sldChg>
      <pc:sldChg chg="modSp add mod">
        <pc:chgData name="Indu Sekhar Dantu" userId="4218edbc7ffe59d5" providerId="LiveId" clId="{997552DC-3079-4869-B311-50E6E6898179}" dt="2022-05-05T08:32:57.342" v="406" actId="20577"/>
        <pc:sldMkLst>
          <pc:docMk/>
          <pc:sldMk cId="3591791602" sldId="399"/>
        </pc:sldMkLst>
        <pc:spChg chg="mod">
          <ac:chgData name="Indu Sekhar Dantu" userId="4218edbc7ffe59d5" providerId="LiveId" clId="{997552DC-3079-4869-B311-50E6E6898179}" dt="2022-05-05T08:32:57.342" v="406" actId="20577"/>
          <ac:spMkLst>
            <pc:docMk/>
            <pc:sldMk cId="3591791602" sldId="399"/>
            <ac:spMk id="3" creationId="{D9D112C0-94D8-4EB3-830E-FBA2AAFD86F5}"/>
          </ac:spMkLst>
        </pc:spChg>
      </pc:sldChg>
      <pc:sldChg chg="modSp add mod">
        <pc:chgData name="Indu Sekhar Dantu" userId="4218edbc7ffe59d5" providerId="LiveId" clId="{997552DC-3079-4869-B311-50E6E6898179}" dt="2022-05-05T08:33:33.907" v="413" actId="20577"/>
        <pc:sldMkLst>
          <pc:docMk/>
          <pc:sldMk cId="59574008" sldId="400"/>
        </pc:sldMkLst>
        <pc:spChg chg="mod">
          <ac:chgData name="Indu Sekhar Dantu" userId="4218edbc7ffe59d5" providerId="LiveId" clId="{997552DC-3079-4869-B311-50E6E6898179}" dt="2022-05-05T08:33:33.907" v="413" actId="20577"/>
          <ac:spMkLst>
            <pc:docMk/>
            <pc:sldMk cId="59574008" sldId="400"/>
            <ac:spMk id="3" creationId="{D9D112C0-94D8-4EB3-830E-FBA2AAFD86F5}"/>
          </ac:spMkLst>
        </pc:spChg>
      </pc:sldChg>
      <pc:sldChg chg="del">
        <pc:chgData name="Indu Sekhar Dantu" userId="4218edbc7ffe59d5" providerId="LiveId" clId="{997552DC-3079-4869-B311-50E6E6898179}" dt="2022-05-05T07:58:40.348" v="40" actId="47"/>
        <pc:sldMkLst>
          <pc:docMk/>
          <pc:sldMk cId="4204377300" sldId="400"/>
        </pc:sldMkLst>
      </pc:sldChg>
      <pc:sldChg chg="del">
        <pc:chgData name="Indu Sekhar Dantu" userId="4218edbc7ffe59d5" providerId="LiveId" clId="{997552DC-3079-4869-B311-50E6E6898179}" dt="2022-05-05T07:58:40.627" v="41" actId="47"/>
        <pc:sldMkLst>
          <pc:docMk/>
          <pc:sldMk cId="3206651688" sldId="401"/>
        </pc:sldMkLst>
      </pc:sldChg>
      <pc:sldChg chg="modSp add mod">
        <pc:chgData name="Indu Sekhar Dantu" userId="4218edbc7ffe59d5" providerId="LiveId" clId="{997552DC-3079-4869-B311-50E6E6898179}" dt="2022-05-05T08:34:13.631" v="421" actId="20577"/>
        <pc:sldMkLst>
          <pc:docMk/>
          <pc:sldMk cId="3577750271" sldId="401"/>
        </pc:sldMkLst>
        <pc:spChg chg="mod">
          <ac:chgData name="Indu Sekhar Dantu" userId="4218edbc7ffe59d5" providerId="LiveId" clId="{997552DC-3079-4869-B311-50E6E6898179}" dt="2022-05-05T08:34:13.631" v="421" actId="20577"/>
          <ac:spMkLst>
            <pc:docMk/>
            <pc:sldMk cId="3577750271" sldId="401"/>
            <ac:spMk id="3" creationId="{D9D112C0-94D8-4EB3-830E-FBA2AAFD86F5}"/>
          </ac:spMkLst>
        </pc:spChg>
      </pc:sldChg>
      <pc:sldChg chg="modSp add mod">
        <pc:chgData name="Indu Sekhar Dantu" userId="4218edbc7ffe59d5" providerId="LiveId" clId="{997552DC-3079-4869-B311-50E6E6898179}" dt="2022-05-05T08:35:35.362" v="448" actId="113"/>
        <pc:sldMkLst>
          <pc:docMk/>
          <pc:sldMk cId="1504198188" sldId="402"/>
        </pc:sldMkLst>
        <pc:spChg chg="mod">
          <ac:chgData name="Indu Sekhar Dantu" userId="4218edbc7ffe59d5" providerId="LiveId" clId="{997552DC-3079-4869-B311-50E6E6898179}" dt="2022-05-05T08:35:35.362" v="448" actId="113"/>
          <ac:spMkLst>
            <pc:docMk/>
            <pc:sldMk cId="1504198188" sldId="402"/>
            <ac:spMk id="3" creationId="{D9D112C0-94D8-4EB3-830E-FBA2AAFD86F5}"/>
          </ac:spMkLst>
        </pc:spChg>
      </pc:sldChg>
      <pc:sldChg chg="del">
        <pc:chgData name="Indu Sekhar Dantu" userId="4218edbc7ffe59d5" providerId="LiveId" clId="{997552DC-3079-4869-B311-50E6E6898179}" dt="2022-05-05T07:58:41.247" v="42" actId="47"/>
        <pc:sldMkLst>
          <pc:docMk/>
          <pc:sldMk cId="2995877190" sldId="402"/>
        </pc:sldMkLst>
      </pc:sldChg>
      <pc:sldChg chg="modSp add mod">
        <pc:chgData name="Indu Sekhar Dantu" userId="4218edbc7ffe59d5" providerId="LiveId" clId="{997552DC-3079-4869-B311-50E6E6898179}" dt="2022-05-05T08:36:39.593" v="455" actId="20577"/>
        <pc:sldMkLst>
          <pc:docMk/>
          <pc:sldMk cId="1165853737" sldId="403"/>
        </pc:sldMkLst>
        <pc:spChg chg="mod">
          <ac:chgData name="Indu Sekhar Dantu" userId="4218edbc7ffe59d5" providerId="LiveId" clId="{997552DC-3079-4869-B311-50E6E6898179}" dt="2022-05-05T08:36:39.593" v="455" actId="20577"/>
          <ac:spMkLst>
            <pc:docMk/>
            <pc:sldMk cId="1165853737" sldId="403"/>
            <ac:spMk id="3" creationId="{D9D112C0-94D8-4EB3-830E-FBA2AAFD86F5}"/>
          </ac:spMkLst>
        </pc:spChg>
      </pc:sldChg>
      <pc:sldChg chg="del">
        <pc:chgData name="Indu Sekhar Dantu" userId="4218edbc7ffe59d5" providerId="LiveId" clId="{997552DC-3079-4869-B311-50E6E6898179}" dt="2022-05-05T07:58:41.521" v="43" actId="47"/>
        <pc:sldMkLst>
          <pc:docMk/>
          <pc:sldMk cId="4163669503" sldId="403"/>
        </pc:sldMkLst>
      </pc:sldChg>
      <pc:sldChg chg="add del">
        <pc:chgData name="Indu Sekhar Dantu" userId="4218edbc7ffe59d5" providerId="LiveId" clId="{997552DC-3079-4869-B311-50E6E6898179}" dt="2022-05-05T08:05:04.950" v="138" actId="2696"/>
        <pc:sldMkLst>
          <pc:docMk/>
          <pc:sldMk cId="464358689" sldId="404"/>
        </pc:sldMkLst>
      </pc:sldChg>
      <pc:sldChg chg="addSp modSp add mod">
        <pc:chgData name="Indu Sekhar Dantu" userId="4218edbc7ffe59d5" providerId="LiveId" clId="{997552DC-3079-4869-B311-50E6E6898179}" dt="2022-05-05T08:23:31.795" v="303" actId="255"/>
        <pc:sldMkLst>
          <pc:docMk/>
          <pc:sldMk cId="2428085747" sldId="404"/>
        </pc:sldMkLst>
        <pc:spChg chg="mod">
          <ac:chgData name="Indu Sekhar Dantu" userId="4218edbc7ffe59d5" providerId="LiveId" clId="{997552DC-3079-4869-B311-50E6E6898179}" dt="2022-05-05T08:23:31.795" v="303" actId="255"/>
          <ac:spMkLst>
            <pc:docMk/>
            <pc:sldMk cId="2428085747" sldId="404"/>
            <ac:spMk id="3" creationId="{D9D112C0-94D8-4EB3-830E-FBA2AAFD86F5}"/>
          </ac:spMkLst>
        </pc:spChg>
        <pc:spChg chg="add mod">
          <ac:chgData name="Indu Sekhar Dantu" userId="4218edbc7ffe59d5" providerId="LiveId" clId="{997552DC-3079-4869-B311-50E6E6898179}" dt="2022-05-05T08:22:22.375" v="287" actId="1035"/>
          <ac:spMkLst>
            <pc:docMk/>
            <pc:sldMk cId="2428085747" sldId="404"/>
            <ac:spMk id="4" creationId="{14E4DC88-85E8-391C-E6F4-DB770007EBC6}"/>
          </ac:spMkLst>
        </pc:spChg>
      </pc:sldChg>
      <pc:sldChg chg="del">
        <pc:chgData name="Indu Sekhar Dantu" userId="4218edbc7ffe59d5" providerId="LiveId" clId="{997552DC-3079-4869-B311-50E6E6898179}" dt="2022-05-05T07:58:41.789" v="44" actId="47"/>
        <pc:sldMkLst>
          <pc:docMk/>
          <pc:sldMk cId="150296722" sldId="405"/>
        </pc:sldMkLst>
      </pc:sldChg>
      <pc:sldChg chg="modSp add mod">
        <pc:chgData name="Indu Sekhar Dantu" userId="4218edbc7ffe59d5" providerId="LiveId" clId="{997552DC-3079-4869-B311-50E6E6898179}" dt="2022-05-05T08:36:53.134" v="459" actId="313"/>
        <pc:sldMkLst>
          <pc:docMk/>
          <pc:sldMk cId="4219127380" sldId="405"/>
        </pc:sldMkLst>
        <pc:spChg chg="mod">
          <ac:chgData name="Indu Sekhar Dantu" userId="4218edbc7ffe59d5" providerId="LiveId" clId="{997552DC-3079-4869-B311-50E6E6898179}" dt="2022-05-05T08:36:53.134" v="459" actId="313"/>
          <ac:spMkLst>
            <pc:docMk/>
            <pc:sldMk cId="4219127380" sldId="405"/>
            <ac:spMk id="3" creationId="{D9D112C0-94D8-4EB3-830E-FBA2AAFD86F5}"/>
          </ac:spMkLst>
        </pc:spChg>
      </pc:sldChg>
      <pc:sldChg chg="del">
        <pc:chgData name="Indu Sekhar Dantu" userId="4218edbc7ffe59d5" providerId="LiveId" clId="{997552DC-3079-4869-B311-50E6E6898179}" dt="2022-05-05T07:58:42.055" v="45" actId="47"/>
        <pc:sldMkLst>
          <pc:docMk/>
          <pc:sldMk cId="402415220" sldId="406"/>
        </pc:sldMkLst>
      </pc:sldChg>
      <pc:sldChg chg="modSp add mod">
        <pc:chgData name="Indu Sekhar Dantu" userId="4218edbc7ffe59d5" providerId="LiveId" clId="{997552DC-3079-4869-B311-50E6E6898179}" dt="2022-05-05T08:37:36.142" v="480" actId="6549"/>
        <pc:sldMkLst>
          <pc:docMk/>
          <pc:sldMk cId="3885372960" sldId="406"/>
        </pc:sldMkLst>
        <pc:spChg chg="mod">
          <ac:chgData name="Indu Sekhar Dantu" userId="4218edbc7ffe59d5" providerId="LiveId" clId="{997552DC-3079-4869-B311-50E6E6898179}" dt="2022-05-05T08:37:36.142" v="480" actId="6549"/>
          <ac:spMkLst>
            <pc:docMk/>
            <pc:sldMk cId="3885372960" sldId="406"/>
            <ac:spMk id="3" creationId="{D9D112C0-94D8-4EB3-830E-FBA2AAFD86F5}"/>
          </ac:spMkLst>
        </pc:spChg>
      </pc:sldChg>
      <pc:sldChg chg="del">
        <pc:chgData name="Indu Sekhar Dantu" userId="4218edbc7ffe59d5" providerId="LiveId" clId="{997552DC-3079-4869-B311-50E6E6898179}" dt="2022-05-05T07:58:42.348" v="46" actId="47"/>
        <pc:sldMkLst>
          <pc:docMk/>
          <pc:sldMk cId="3097636688" sldId="407"/>
        </pc:sldMkLst>
      </pc:sldChg>
      <pc:sldChg chg="modSp add mod">
        <pc:chgData name="Indu Sekhar Dantu" userId="4218edbc7ffe59d5" providerId="LiveId" clId="{997552DC-3079-4869-B311-50E6E6898179}" dt="2022-05-05T08:37:59.411" v="484" actId="313"/>
        <pc:sldMkLst>
          <pc:docMk/>
          <pc:sldMk cId="3298089133" sldId="407"/>
        </pc:sldMkLst>
        <pc:spChg chg="mod">
          <ac:chgData name="Indu Sekhar Dantu" userId="4218edbc7ffe59d5" providerId="LiveId" clId="{997552DC-3079-4869-B311-50E6E6898179}" dt="2022-05-05T08:37:59.411" v="484" actId="313"/>
          <ac:spMkLst>
            <pc:docMk/>
            <pc:sldMk cId="3298089133" sldId="407"/>
            <ac:spMk id="3" creationId="{D9D112C0-94D8-4EB3-830E-FBA2AAFD86F5}"/>
          </ac:spMkLst>
        </pc:spChg>
      </pc:sldChg>
      <pc:sldChg chg="del">
        <pc:chgData name="Indu Sekhar Dantu" userId="4218edbc7ffe59d5" providerId="LiveId" clId="{997552DC-3079-4869-B311-50E6E6898179}" dt="2022-05-05T07:58:42.748" v="47" actId="47"/>
        <pc:sldMkLst>
          <pc:docMk/>
          <pc:sldMk cId="416915299" sldId="408"/>
        </pc:sldMkLst>
      </pc:sldChg>
      <pc:sldChg chg="modSp add mod">
        <pc:chgData name="Indu Sekhar Dantu" userId="4218edbc7ffe59d5" providerId="LiveId" clId="{997552DC-3079-4869-B311-50E6E6898179}" dt="2022-05-05T08:38:46.465" v="491" actId="113"/>
        <pc:sldMkLst>
          <pc:docMk/>
          <pc:sldMk cId="1129007105" sldId="408"/>
        </pc:sldMkLst>
        <pc:spChg chg="mod">
          <ac:chgData name="Indu Sekhar Dantu" userId="4218edbc7ffe59d5" providerId="LiveId" clId="{997552DC-3079-4869-B311-50E6E6898179}" dt="2022-05-05T08:38:46.465" v="491" actId="113"/>
          <ac:spMkLst>
            <pc:docMk/>
            <pc:sldMk cId="1129007105" sldId="408"/>
            <ac:spMk id="3" creationId="{D9D112C0-94D8-4EB3-830E-FBA2AAFD86F5}"/>
          </ac:spMkLst>
        </pc:spChg>
      </pc:sldChg>
      <pc:sldChg chg="modSp add mod">
        <pc:chgData name="Indu Sekhar Dantu" userId="4218edbc7ffe59d5" providerId="LiveId" clId="{997552DC-3079-4869-B311-50E6E6898179}" dt="2022-05-05T08:39:28.823" v="498" actId="113"/>
        <pc:sldMkLst>
          <pc:docMk/>
          <pc:sldMk cId="1968911603" sldId="409"/>
        </pc:sldMkLst>
        <pc:spChg chg="mod">
          <ac:chgData name="Indu Sekhar Dantu" userId="4218edbc7ffe59d5" providerId="LiveId" clId="{997552DC-3079-4869-B311-50E6E6898179}" dt="2022-05-05T08:39:28.823" v="498" actId="113"/>
          <ac:spMkLst>
            <pc:docMk/>
            <pc:sldMk cId="1968911603" sldId="409"/>
            <ac:spMk id="3" creationId="{D9D112C0-94D8-4EB3-830E-FBA2AAFD86F5}"/>
          </ac:spMkLst>
        </pc:spChg>
      </pc:sldChg>
      <pc:sldChg chg="del">
        <pc:chgData name="Indu Sekhar Dantu" userId="4218edbc7ffe59d5" providerId="LiveId" clId="{997552DC-3079-4869-B311-50E6E6898179}" dt="2022-05-05T07:58:43.153" v="48" actId="47"/>
        <pc:sldMkLst>
          <pc:docMk/>
          <pc:sldMk cId="3235480740" sldId="409"/>
        </pc:sldMkLst>
      </pc:sldChg>
      <pc:sldChg chg="modSp add mod">
        <pc:chgData name="Indu Sekhar Dantu" userId="4218edbc7ffe59d5" providerId="LiveId" clId="{997552DC-3079-4869-B311-50E6E6898179}" dt="2022-05-05T08:40:15.236" v="504" actId="115"/>
        <pc:sldMkLst>
          <pc:docMk/>
          <pc:sldMk cId="229196124" sldId="410"/>
        </pc:sldMkLst>
        <pc:spChg chg="mod">
          <ac:chgData name="Indu Sekhar Dantu" userId="4218edbc7ffe59d5" providerId="LiveId" clId="{997552DC-3079-4869-B311-50E6E6898179}" dt="2022-05-05T08:40:15.236" v="504" actId="115"/>
          <ac:spMkLst>
            <pc:docMk/>
            <pc:sldMk cId="229196124" sldId="410"/>
            <ac:spMk id="3" creationId="{D9D112C0-94D8-4EB3-830E-FBA2AAFD86F5}"/>
          </ac:spMkLst>
        </pc:spChg>
      </pc:sldChg>
      <pc:sldChg chg="del">
        <pc:chgData name="Indu Sekhar Dantu" userId="4218edbc7ffe59d5" providerId="LiveId" clId="{997552DC-3079-4869-B311-50E6E6898179}" dt="2022-05-05T07:58:43.731" v="49" actId="47"/>
        <pc:sldMkLst>
          <pc:docMk/>
          <pc:sldMk cId="1250849225" sldId="410"/>
        </pc:sldMkLst>
      </pc:sldChg>
      <pc:sldChg chg="modSp add mod">
        <pc:chgData name="Indu Sekhar Dantu" userId="4218edbc7ffe59d5" providerId="LiveId" clId="{997552DC-3079-4869-B311-50E6E6898179}" dt="2022-05-05T08:40:42.457" v="509" actId="113"/>
        <pc:sldMkLst>
          <pc:docMk/>
          <pc:sldMk cId="3194764872" sldId="411"/>
        </pc:sldMkLst>
        <pc:spChg chg="mod">
          <ac:chgData name="Indu Sekhar Dantu" userId="4218edbc7ffe59d5" providerId="LiveId" clId="{997552DC-3079-4869-B311-50E6E6898179}" dt="2022-05-05T08:40:42.457" v="509" actId="113"/>
          <ac:spMkLst>
            <pc:docMk/>
            <pc:sldMk cId="3194764872" sldId="411"/>
            <ac:spMk id="3" creationId="{D9D112C0-94D8-4EB3-830E-FBA2AAFD86F5}"/>
          </ac:spMkLst>
        </pc:spChg>
      </pc:sldChg>
      <pc:sldChg chg="del">
        <pc:chgData name="Indu Sekhar Dantu" userId="4218edbc7ffe59d5" providerId="LiveId" clId="{997552DC-3079-4869-B311-50E6E6898179}" dt="2022-05-05T07:58:44.121" v="50" actId="47"/>
        <pc:sldMkLst>
          <pc:docMk/>
          <pc:sldMk cId="3306703825" sldId="411"/>
        </pc:sldMkLst>
      </pc:sldChg>
      <pc:sldChg chg="del">
        <pc:chgData name="Indu Sekhar Dantu" userId="4218edbc7ffe59d5" providerId="LiveId" clId="{997552DC-3079-4869-B311-50E6E6898179}" dt="2022-05-05T07:58:44.422" v="51" actId="47"/>
        <pc:sldMkLst>
          <pc:docMk/>
          <pc:sldMk cId="3603924979" sldId="412"/>
        </pc:sldMkLst>
      </pc:sldChg>
      <pc:sldChg chg="modSp add mod">
        <pc:chgData name="Indu Sekhar Dantu" userId="4218edbc7ffe59d5" providerId="LiveId" clId="{997552DC-3079-4869-B311-50E6E6898179}" dt="2022-05-05T08:53:40.278" v="699" actId="20577"/>
        <pc:sldMkLst>
          <pc:docMk/>
          <pc:sldMk cId="4015133413" sldId="412"/>
        </pc:sldMkLst>
        <pc:spChg chg="mod">
          <ac:chgData name="Indu Sekhar Dantu" userId="4218edbc7ffe59d5" providerId="LiveId" clId="{997552DC-3079-4869-B311-50E6E6898179}" dt="2022-05-05T08:53:40.278" v="699" actId="20577"/>
          <ac:spMkLst>
            <pc:docMk/>
            <pc:sldMk cId="4015133413" sldId="412"/>
            <ac:spMk id="3" creationId="{D9D112C0-94D8-4EB3-830E-FBA2AAFD86F5}"/>
          </ac:spMkLst>
        </pc:spChg>
      </pc:sldChg>
      <pc:sldChg chg="modSp add mod">
        <pc:chgData name="Indu Sekhar Dantu" userId="4218edbc7ffe59d5" providerId="LiveId" clId="{997552DC-3079-4869-B311-50E6E6898179}" dt="2022-05-05T08:53:27.531" v="697" actId="20577"/>
        <pc:sldMkLst>
          <pc:docMk/>
          <pc:sldMk cId="98336732" sldId="413"/>
        </pc:sldMkLst>
        <pc:spChg chg="mod">
          <ac:chgData name="Indu Sekhar Dantu" userId="4218edbc7ffe59d5" providerId="LiveId" clId="{997552DC-3079-4869-B311-50E6E6898179}" dt="2022-05-05T08:53:27.531" v="697" actId="20577"/>
          <ac:spMkLst>
            <pc:docMk/>
            <pc:sldMk cId="98336732" sldId="413"/>
            <ac:spMk id="3" creationId="{D9D112C0-94D8-4EB3-830E-FBA2AAFD86F5}"/>
          </ac:spMkLst>
        </pc:spChg>
      </pc:sldChg>
      <pc:sldChg chg="del">
        <pc:chgData name="Indu Sekhar Dantu" userId="4218edbc7ffe59d5" providerId="LiveId" clId="{997552DC-3079-4869-B311-50E6E6898179}" dt="2022-05-05T07:58:44.721" v="52" actId="47"/>
        <pc:sldMkLst>
          <pc:docMk/>
          <pc:sldMk cId="3896064981" sldId="413"/>
        </pc:sldMkLst>
      </pc:sldChg>
      <pc:sldChg chg="del">
        <pc:chgData name="Indu Sekhar Dantu" userId="4218edbc7ffe59d5" providerId="LiveId" clId="{997552DC-3079-4869-B311-50E6E6898179}" dt="2022-05-05T07:58:45.015" v="53" actId="47"/>
        <pc:sldMkLst>
          <pc:docMk/>
          <pc:sldMk cId="1430016854" sldId="414"/>
        </pc:sldMkLst>
      </pc:sldChg>
      <pc:sldChg chg="modSp add mod ord">
        <pc:chgData name="Indu Sekhar Dantu" userId="4218edbc7ffe59d5" providerId="LiveId" clId="{997552DC-3079-4869-B311-50E6E6898179}" dt="2022-05-05T08:51:15.968" v="664" actId="20577"/>
        <pc:sldMkLst>
          <pc:docMk/>
          <pc:sldMk cId="2644129763" sldId="414"/>
        </pc:sldMkLst>
        <pc:spChg chg="mod">
          <ac:chgData name="Indu Sekhar Dantu" userId="4218edbc7ffe59d5" providerId="LiveId" clId="{997552DC-3079-4869-B311-50E6E6898179}" dt="2022-05-05T08:51:15.968" v="664" actId="20577"/>
          <ac:spMkLst>
            <pc:docMk/>
            <pc:sldMk cId="2644129763" sldId="414"/>
            <ac:spMk id="3" creationId="{D9D112C0-94D8-4EB3-830E-FBA2AAFD86F5}"/>
          </ac:spMkLst>
        </pc:spChg>
      </pc:sldChg>
      <pc:sldChg chg="del">
        <pc:chgData name="Indu Sekhar Dantu" userId="4218edbc7ffe59d5" providerId="LiveId" clId="{997552DC-3079-4869-B311-50E6E6898179}" dt="2022-05-05T07:58:45.285" v="54" actId="47"/>
        <pc:sldMkLst>
          <pc:docMk/>
          <pc:sldMk cId="2126639978" sldId="415"/>
        </pc:sldMkLst>
      </pc:sldChg>
      <pc:sldChg chg="modSp add mod">
        <pc:chgData name="Indu Sekhar Dantu" userId="4218edbc7ffe59d5" providerId="LiveId" clId="{997552DC-3079-4869-B311-50E6E6898179}" dt="2022-05-05T08:53:15.477" v="696" actId="113"/>
        <pc:sldMkLst>
          <pc:docMk/>
          <pc:sldMk cId="3338761134" sldId="415"/>
        </pc:sldMkLst>
        <pc:spChg chg="mod">
          <ac:chgData name="Indu Sekhar Dantu" userId="4218edbc7ffe59d5" providerId="LiveId" clId="{997552DC-3079-4869-B311-50E6E6898179}" dt="2022-05-05T08:53:15.477" v="696" actId="113"/>
          <ac:spMkLst>
            <pc:docMk/>
            <pc:sldMk cId="3338761134" sldId="415"/>
            <ac:spMk id="3" creationId="{D9D112C0-94D8-4EB3-830E-FBA2AAFD86F5}"/>
          </ac:spMkLst>
        </pc:spChg>
      </pc:sldChg>
      <pc:sldChg chg="modSp add mod">
        <pc:chgData name="Indu Sekhar Dantu" userId="4218edbc7ffe59d5" providerId="LiveId" clId="{997552DC-3079-4869-B311-50E6E6898179}" dt="2022-05-05T08:53:33.286" v="698" actId="20577"/>
        <pc:sldMkLst>
          <pc:docMk/>
          <pc:sldMk cId="1120636513" sldId="416"/>
        </pc:sldMkLst>
        <pc:spChg chg="mod">
          <ac:chgData name="Indu Sekhar Dantu" userId="4218edbc7ffe59d5" providerId="LiveId" clId="{997552DC-3079-4869-B311-50E6E6898179}" dt="2022-05-05T08:53:33.286" v="698" actId="20577"/>
          <ac:spMkLst>
            <pc:docMk/>
            <pc:sldMk cId="1120636513" sldId="416"/>
            <ac:spMk id="3" creationId="{D9D112C0-94D8-4EB3-830E-FBA2AAFD86F5}"/>
          </ac:spMkLst>
        </pc:spChg>
      </pc:sldChg>
      <pc:sldChg chg="del">
        <pc:chgData name="Indu Sekhar Dantu" userId="4218edbc7ffe59d5" providerId="LiveId" clId="{997552DC-3079-4869-B311-50E6E6898179}" dt="2022-05-05T07:58:45.604" v="55" actId="47"/>
        <pc:sldMkLst>
          <pc:docMk/>
          <pc:sldMk cId="2137895273" sldId="416"/>
        </pc:sldMkLst>
      </pc:sldChg>
      <pc:sldChg chg="modSp add mod">
        <pc:chgData name="Indu Sekhar Dantu" userId="4218edbc7ffe59d5" providerId="LiveId" clId="{997552DC-3079-4869-B311-50E6E6898179}" dt="2022-05-05T08:50:02.502" v="637" actId="20577"/>
        <pc:sldMkLst>
          <pc:docMk/>
          <pc:sldMk cId="2290916469" sldId="417"/>
        </pc:sldMkLst>
        <pc:spChg chg="mod">
          <ac:chgData name="Indu Sekhar Dantu" userId="4218edbc7ffe59d5" providerId="LiveId" clId="{997552DC-3079-4869-B311-50E6E6898179}" dt="2022-05-05T08:50:02.502" v="637" actId="20577"/>
          <ac:spMkLst>
            <pc:docMk/>
            <pc:sldMk cId="2290916469" sldId="417"/>
            <ac:spMk id="3" creationId="{D9D112C0-94D8-4EB3-830E-FBA2AAFD86F5}"/>
          </ac:spMkLst>
        </pc:spChg>
      </pc:sldChg>
      <pc:sldChg chg="del">
        <pc:chgData name="Indu Sekhar Dantu" userId="4218edbc7ffe59d5" providerId="LiveId" clId="{997552DC-3079-4869-B311-50E6E6898179}" dt="2022-05-05T07:58:45.879" v="56" actId="47"/>
        <pc:sldMkLst>
          <pc:docMk/>
          <pc:sldMk cId="3082345653" sldId="417"/>
        </pc:sldMkLst>
      </pc:sldChg>
      <pc:sldChg chg="modSp add mod">
        <pc:chgData name="Indu Sekhar Dantu" userId="4218edbc7ffe59d5" providerId="LiveId" clId="{997552DC-3079-4869-B311-50E6E6898179}" dt="2022-05-05T08:53:09.870" v="694" actId="113"/>
        <pc:sldMkLst>
          <pc:docMk/>
          <pc:sldMk cId="657484620" sldId="418"/>
        </pc:sldMkLst>
        <pc:spChg chg="mod">
          <ac:chgData name="Indu Sekhar Dantu" userId="4218edbc7ffe59d5" providerId="LiveId" clId="{997552DC-3079-4869-B311-50E6E6898179}" dt="2022-05-05T08:53:09.870" v="694" actId="113"/>
          <ac:spMkLst>
            <pc:docMk/>
            <pc:sldMk cId="657484620" sldId="418"/>
            <ac:spMk id="3" creationId="{D9D112C0-94D8-4EB3-830E-FBA2AAFD86F5}"/>
          </ac:spMkLst>
        </pc:spChg>
      </pc:sldChg>
      <pc:sldChg chg="del">
        <pc:chgData name="Indu Sekhar Dantu" userId="4218edbc7ffe59d5" providerId="LiveId" clId="{997552DC-3079-4869-B311-50E6E6898179}" dt="2022-05-05T07:58:46.195" v="57" actId="47"/>
        <pc:sldMkLst>
          <pc:docMk/>
          <pc:sldMk cId="2250990874" sldId="418"/>
        </pc:sldMkLst>
      </pc:sldChg>
      <pc:sldChg chg="del">
        <pc:chgData name="Indu Sekhar Dantu" userId="4218edbc7ffe59d5" providerId="LiveId" clId="{997552DC-3079-4869-B311-50E6E6898179}" dt="2022-05-05T07:58:46.452" v="58" actId="47"/>
        <pc:sldMkLst>
          <pc:docMk/>
          <pc:sldMk cId="1768415149" sldId="419"/>
        </pc:sldMkLst>
      </pc:sldChg>
      <pc:sldChg chg="modSp add mod">
        <pc:chgData name="Indu Sekhar Dantu" userId="4218edbc7ffe59d5" providerId="LiveId" clId="{997552DC-3079-4869-B311-50E6E6898179}" dt="2022-05-05T08:59:03.670" v="736" actId="20577"/>
        <pc:sldMkLst>
          <pc:docMk/>
          <pc:sldMk cId="1978398231" sldId="419"/>
        </pc:sldMkLst>
        <pc:spChg chg="mod">
          <ac:chgData name="Indu Sekhar Dantu" userId="4218edbc7ffe59d5" providerId="LiveId" clId="{997552DC-3079-4869-B311-50E6E6898179}" dt="2022-05-05T08:59:03.670" v="736" actId="20577"/>
          <ac:spMkLst>
            <pc:docMk/>
            <pc:sldMk cId="1978398231" sldId="419"/>
            <ac:spMk id="3" creationId="{D9D112C0-94D8-4EB3-830E-FBA2AAFD86F5}"/>
          </ac:spMkLst>
        </pc:spChg>
      </pc:sldChg>
      <pc:sldChg chg="del">
        <pc:chgData name="Indu Sekhar Dantu" userId="4218edbc7ffe59d5" providerId="LiveId" clId="{997552DC-3079-4869-B311-50E6E6898179}" dt="2022-05-05T07:58:46.726" v="59" actId="47"/>
        <pc:sldMkLst>
          <pc:docMk/>
          <pc:sldMk cId="790131702" sldId="420"/>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5/9/2022</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5/9/2022</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5/9/2022</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207914" y="3843128"/>
            <a:ext cx="10414242" cy="2128607"/>
          </a:xfrm>
        </p:spPr>
        <p:txBody>
          <a:bodyPr>
            <a:normAutofit/>
          </a:bodyPr>
          <a:lstStyle/>
          <a:p>
            <a:pPr algn="r"/>
            <a:r>
              <a:rPr lang="en-IN" sz="2300" b="1" i="0" u="none" strike="noStrike" baseline="0" dirty="0">
                <a:latin typeface="Gill Sans MT" panose="020B0502020104020203" pitchFamily="34" charset="0"/>
              </a:rPr>
              <a:t>CMA Dr. P. Siva Rama Prasad</a:t>
            </a:r>
            <a:br>
              <a:rPr lang="en-IN" sz="23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Asst. General Manager</a:t>
            </a:r>
            <a:r>
              <a:rPr lang="en-IN" sz="2000" i="0" u="none" strike="noStrike" baseline="0" dirty="0">
                <a:latin typeface="Gill Sans MT" panose="020B0502020104020203" pitchFamily="34" charset="0"/>
              </a:rPr>
              <a:t> (Retd.)</a:t>
            </a:r>
            <a:br>
              <a:rPr lang="en-IN" sz="2000" i="0" u="none" strike="noStrike" baseline="0" dirty="0">
                <a:latin typeface="Gill Sans MT" panose="020B0502020104020203" pitchFamily="34" charset="0"/>
              </a:rPr>
            </a:br>
            <a:r>
              <a:rPr lang="en-IN" sz="2000" i="0" u="none" strike="noStrike" baseline="0" dirty="0">
                <a:latin typeface="Gill Sans MT" panose="020B0502020104020203" pitchFamily="34" charset="0"/>
              </a:rPr>
              <a:t>State Bank of India</a:t>
            </a:r>
            <a:br>
              <a:rPr lang="en-IN" sz="20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Hyderabad</a:t>
            </a:r>
            <a:endParaRPr lang="en-IN" sz="2000" b="1" dirty="0">
              <a:latin typeface="Gill Sans MT" panose="020B0502020104020203" pitchFamily="34" charset="0"/>
            </a:endParaRPr>
          </a:p>
        </p:txBody>
      </p:sp>
      <p:sp>
        <p:nvSpPr>
          <p:cNvPr id="3" name="Oval 2">
            <a:extLst>
              <a:ext uri="{FF2B5EF4-FFF2-40B4-BE49-F238E27FC236}">
                <a16:creationId xmlns:a16="http://schemas.microsoft.com/office/drawing/2014/main" id="{59236321-4702-42AA-92B2-FEE2E0EB937F}"/>
              </a:ext>
            </a:extLst>
          </p:cNvPr>
          <p:cNvSpPr/>
          <p:nvPr/>
        </p:nvSpPr>
        <p:spPr>
          <a:xfrm>
            <a:off x="2912011" y="886264"/>
            <a:ext cx="5992837" cy="12942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i="0" dirty="0">
                <a:solidFill>
                  <a:schemeClr val="bg1"/>
                </a:solidFill>
                <a:effectLst/>
                <a:latin typeface="+mj-lt"/>
              </a:rPr>
              <a:t>Internal Audit </a:t>
            </a:r>
            <a:endParaRPr lang="en-US" sz="2300" b="1" dirty="0">
              <a:solidFill>
                <a:schemeClr val="bg1"/>
              </a:solidFill>
              <a:latin typeface="+mj-lt"/>
            </a:endParaRPr>
          </a:p>
          <a:p>
            <a:pPr algn="ctr"/>
            <a:r>
              <a:rPr lang="en-US" sz="2300" b="1" i="0" dirty="0">
                <a:solidFill>
                  <a:schemeClr val="bg1"/>
                </a:solidFill>
                <a:effectLst/>
                <a:latin typeface="+mj-lt"/>
              </a:rPr>
              <a:t>Insurance Sector</a:t>
            </a:r>
            <a:endParaRPr lang="en-IN" sz="2300" b="1" dirty="0">
              <a:solidFill>
                <a:schemeClr val="bg1"/>
              </a:solidFill>
              <a:latin typeface="+mj-lt"/>
            </a:endParaRPr>
          </a:p>
        </p:txBody>
      </p:sp>
      <p:pic>
        <p:nvPicPr>
          <p:cNvPr id="4" name="Picture 3">
            <a:extLst>
              <a:ext uri="{FF2B5EF4-FFF2-40B4-BE49-F238E27FC236}">
                <a16:creationId xmlns:a16="http://schemas.microsoft.com/office/drawing/2014/main" id="{5EAC9985-5CDF-428F-AFE5-87F1E56C2EA6}"/>
              </a:ext>
            </a:extLst>
          </p:cNvPr>
          <p:cNvPicPr>
            <a:picLocks noChangeAspect="1"/>
          </p:cNvPicPr>
          <p:nvPr/>
        </p:nvPicPr>
        <p:blipFill>
          <a:blip r:embed="rId2"/>
          <a:stretch>
            <a:fillRect/>
          </a:stretch>
        </p:blipFill>
        <p:spPr>
          <a:xfrm>
            <a:off x="5673969" y="2493497"/>
            <a:ext cx="1148862" cy="1674056"/>
          </a:xfrm>
          <a:prstGeom prst="rect">
            <a:avLst/>
          </a:prstGeom>
        </p:spPr>
      </p:pic>
    </p:spTree>
    <p:extLst>
      <p:ext uri="{BB962C8B-B14F-4D97-AF65-F5344CB8AC3E}">
        <p14:creationId xmlns:p14="http://schemas.microsoft.com/office/powerpoint/2010/main" val="85842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ctr"/>
            <a:r>
              <a:rPr lang="en-US" sz="2300" b="1" i="0" dirty="0">
                <a:solidFill>
                  <a:srgbClr val="000000"/>
                </a:solidFill>
                <a:effectLst/>
                <a:latin typeface="Calibri" panose="020F0502020204030204" pitchFamily="34" charset="0"/>
                <a:cs typeface="Calibri" panose="020F0502020204030204" pitchFamily="34" charset="0"/>
              </a:rPr>
              <a:t>Market Size</a:t>
            </a:r>
          </a:p>
          <a:p>
            <a:pPr algn="just"/>
            <a:r>
              <a:rPr lang="en-US" sz="2300" b="0" i="0" dirty="0">
                <a:solidFill>
                  <a:srgbClr val="000000"/>
                </a:solidFill>
                <a:effectLst/>
                <a:latin typeface="Calibri" panose="020F0502020204030204" pitchFamily="34" charset="0"/>
                <a:cs typeface="Calibri" panose="020F0502020204030204" pitchFamily="34" charset="0"/>
              </a:rPr>
              <a:t>The life insurance industry is expected to increase at a CAGR of 5.3% between 2019 and 2023. India’s insurance penetration was pegged at 4.2% in FY21, with life insurance penetration at 3.2% and non-life insurance penetration at 1.0%. In terms of insurance density, India’s overall density stood at US$ 78 in FY21.</a:t>
            </a:r>
          </a:p>
          <a:p>
            <a:pPr algn="just"/>
            <a:r>
              <a:rPr lang="en-US" sz="2300" b="0" i="0" dirty="0">
                <a:solidFill>
                  <a:srgbClr val="000000"/>
                </a:solidFill>
                <a:effectLst/>
                <a:latin typeface="Calibri" panose="020F0502020204030204" pitchFamily="34" charset="0"/>
                <a:cs typeface="Calibri" panose="020F0502020204030204" pitchFamily="34" charset="0"/>
              </a:rPr>
              <a:t>Premiums from India’s life insurance industry is expected to reach Rs. 24 lakh crore (US$ 317.98 billion) by FY31.</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945438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ctr"/>
            <a:r>
              <a:rPr lang="en-US" sz="2300" b="1" i="0" dirty="0">
                <a:solidFill>
                  <a:srgbClr val="000000"/>
                </a:solidFill>
                <a:effectLst/>
                <a:latin typeface="Calibri" panose="020F0502020204030204" pitchFamily="34" charset="0"/>
                <a:cs typeface="Calibri" panose="020F0502020204030204" pitchFamily="34" charset="0"/>
              </a:rPr>
              <a:t>Market Size</a:t>
            </a:r>
          </a:p>
          <a:p>
            <a:pPr algn="just"/>
            <a:r>
              <a:rPr lang="en-US" sz="2300" b="0" i="0" dirty="0">
                <a:solidFill>
                  <a:srgbClr val="000000"/>
                </a:solidFill>
                <a:effectLst/>
                <a:latin typeface="Calibri" panose="020F0502020204030204" pitchFamily="34" charset="0"/>
                <a:cs typeface="Calibri" panose="020F0502020204030204" pitchFamily="34" charset="0"/>
              </a:rPr>
              <a:t>In the first half of FY22, the life insurance industry recorded growth rate of 5.8% compared with 0.8% in the same period last year.</a:t>
            </a:r>
          </a:p>
          <a:p>
            <a:pPr algn="just"/>
            <a:r>
              <a:rPr lang="en-US" sz="2300" b="0" i="0" dirty="0">
                <a:solidFill>
                  <a:srgbClr val="000000"/>
                </a:solidFill>
                <a:effectLst/>
                <a:latin typeface="Calibri" panose="020F0502020204030204" pitchFamily="34" charset="0"/>
                <a:cs typeface="Calibri" panose="020F0502020204030204" pitchFamily="34" charset="0"/>
              </a:rPr>
              <a:t>The gross first year premium of Life insurers increased by 6.94% in 2021-22 (until January 2022) to Rs. 2,27,188 crore (US$ 29.54 billion).</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183828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US" sz="2400" b="0" i="0" dirty="0">
              <a:solidFill>
                <a:srgbClr val="000000"/>
              </a:solidFill>
              <a:effectLst/>
              <a:latin typeface="Montserrat" panose="00000500000000000000" pitchFamily="2" charset="0"/>
            </a:endParaRPr>
          </a:p>
          <a:p>
            <a:pPr algn="just"/>
            <a:endParaRPr lang="en-US" sz="2400" dirty="0">
              <a:solidFill>
                <a:srgbClr val="000000"/>
              </a:solidFill>
              <a:latin typeface="Montserrat" panose="00000500000000000000" pitchFamily="2" charset="0"/>
            </a:endParaRPr>
          </a:p>
          <a:p>
            <a:pPr algn="just"/>
            <a:r>
              <a:rPr lang="en-US" sz="2300" b="0" i="0" dirty="0">
                <a:solidFill>
                  <a:srgbClr val="000000"/>
                </a:solidFill>
                <a:effectLst/>
                <a:latin typeface="Calibri" panose="020F0502020204030204" pitchFamily="34" charset="0"/>
                <a:cs typeface="Calibri" panose="020F0502020204030204" pitchFamily="34" charset="0"/>
              </a:rPr>
              <a:t>In March 2021, health insurance companies in the non-life insurance sector </a:t>
            </a:r>
            <a:r>
              <a:rPr lang="en-US" sz="2300" b="1" i="0" dirty="0">
                <a:solidFill>
                  <a:srgbClr val="000000"/>
                </a:solidFill>
                <a:effectLst/>
                <a:latin typeface="Calibri" panose="020F0502020204030204" pitchFamily="34" charset="0"/>
                <a:cs typeface="Calibri" panose="020F0502020204030204" pitchFamily="34" charset="0"/>
              </a:rPr>
              <a:t>increased by 41%</a:t>
            </a:r>
            <a:r>
              <a:rPr lang="en-US" sz="2300" b="0" i="0" dirty="0">
                <a:solidFill>
                  <a:srgbClr val="000000"/>
                </a:solidFill>
                <a:effectLst/>
                <a:latin typeface="Calibri" panose="020F0502020204030204" pitchFamily="34" charset="0"/>
                <a:cs typeface="Calibri" panose="020F0502020204030204" pitchFamily="34" charset="0"/>
              </a:rPr>
              <a:t>, driven by rising demand for health insurance products amid the </a:t>
            </a:r>
            <a:r>
              <a:rPr lang="en-US" sz="2300" b="1" i="0" dirty="0">
                <a:solidFill>
                  <a:srgbClr val="000000"/>
                </a:solidFill>
                <a:effectLst/>
                <a:latin typeface="Calibri" panose="020F0502020204030204" pitchFamily="34" charset="0"/>
                <a:cs typeface="Calibri" panose="020F0502020204030204" pitchFamily="34" charset="0"/>
              </a:rPr>
              <a:t>COVID-19 surge</a:t>
            </a:r>
            <a:r>
              <a:rPr lang="en-US" sz="2300" b="0" i="0" dirty="0">
                <a:solidFill>
                  <a:srgbClr val="000000"/>
                </a:solidFill>
                <a:effectLst/>
                <a:latin typeface="Calibri" panose="020F0502020204030204" pitchFamily="34" charset="0"/>
                <a:cs typeface="Calibri" panose="020F0502020204030204" pitchFamily="34" charset="0"/>
              </a:rPr>
              <a:t>.</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20181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ctr"/>
            <a:r>
              <a:rPr lang="en-US" sz="2300" b="1" i="0" dirty="0">
                <a:solidFill>
                  <a:srgbClr val="000000"/>
                </a:solidFill>
                <a:effectLst/>
                <a:latin typeface="Calibri" panose="020F0502020204030204" pitchFamily="34" charset="0"/>
                <a:cs typeface="Calibri" panose="020F0502020204030204" pitchFamily="34" charset="0"/>
              </a:rPr>
              <a:t>Road Ahead</a:t>
            </a:r>
          </a:p>
          <a:p>
            <a:pPr algn="just"/>
            <a:r>
              <a:rPr lang="en-US" sz="2300" b="0" i="0" dirty="0">
                <a:solidFill>
                  <a:srgbClr val="000000"/>
                </a:solidFill>
                <a:effectLst/>
                <a:latin typeface="Calibri" panose="020F0502020204030204" pitchFamily="34" charset="0"/>
                <a:cs typeface="Calibri" panose="020F0502020204030204" pitchFamily="34" charset="0"/>
              </a:rPr>
              <a:t>The future looks promising for the life insurance industry with several changes in the regulatory framework which will lead to further change in the way the industry conducts its business and engages with its customers.</a:t>
            </a:r>
          </a:p>
          <a:p>
            <a:pPr algn="just"/>
            <a:r>
              <a:rPr lang="en-US" sz="2300" b="1" i="0" dirty="0">
                <a:solidFill>
                  <a:srgbClr val="000000"/>
                </a:solidFill>
                <a:effectLst/>
                <a:latin typeface="Calibri" panose="020F0502020204030204" pitchFamily="34" charset="0"/>
                <a:cs typeface="Calibri" panose="020F0502020204030204" pitchFamily="34" charset="0"/>
              </a:rPr>
              <a:t>The life insurance industry</a:t>
            </a:r>
            <a:r>
              <a:rPr lang="en-US" sz="2300" b="0" i="0" dirty="0">
                <a:solidFill>
                  <a:srgbClr val="000000"/>
                </a:solidFill>
                <a:effectLst/>
                <a:latin typeface="Calibri" panose="020F0502020204030204" pitchFamily="34" charset="0"/>
                <a:cs typeface="Calibri" panose="020F0502020204030204" pitchFamily="34" charset="0"/>
              </a:rPr>
              <a:t> in the country is expected to increase by 14-15% annually for the </a:t>
            </a:r>
            <a:r>
              <a:rPr lang="en-US" sz="2300" b="1" i="0" dirty="0">
                <a:solidFill>
                  <a:srgbClr val="000000"/>
                </a:solidFill>
                <a:effectLst/>
                <a:latin typeface="Calibri" panose="020F0502020204030204" pitchFamily="34" charset="0"/>
                <a:cs typeface="Calibri" panose="020F0502020204030204" pitchFamily="34" charset="0"/>
              </a:rPr>
              <a:t>next three to five years</a:t>
            </a:r>
            <a:r>
              <a:rPr lang="en-US" sz="2300" b="0" i="0" dirty="0">
                <a:solidFill>
                  <a:srgbClr val="000000"/>
                </a:solidFill>
                <a:effectLst/>
                <a:latin typeface="Calibri" panose="020F0502020204030204" pitchFamily="34" charset="0"/>
                <a:cs typeface="Calibri" panose="020F0502020204030204" pitchFamily="34" charset="0"/>
              </a:rPr>
              <a:t>.</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67245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ctr"/>
            <a:r>
              <a:rPr lang="en-US" sz="2300" b="1" i="0" dirty="0">
                <a:solidFill>
                  <a:srgbClr val="000000"/>
                </a:solidFill>
                <a:effectLst/>
                <a:latin typeface="Calibri" panose="020F0502020204030204" pitchFamily="34" charset="0"/>
                <a:cs typeface="Calibri" panose="020F0502020204030204" pitchFamily="34" charset="0"/>
              </a:rPr>
              <a:t>Road Ahead</a:t>
            </a:r>
          </a:p>
          <a:p>
            <a:pPr algn="just"/>
            <a:r>
              <a:rPr lang="en-US" sz="2300" b="0" i="0" dirty="0">
                <a:solidFill>
                  <a:srgbClr val="000000"/>
                </a:solidFill>
                <a:effectLst/>
                <a:latin typeface="Calibri" panose="020F0502020204030204" pitchFamily="34" charset="0"/>
                <a:cs typeface="Calibri" panose="020F0502020204030204" pitchFamily="34" charset="0"/>
              </a:rPr>
              <a:t>The scope of </a:t>
            </a:r>
            <a:r>
              <a:rPr lang="en-US" sz="2300" b="1" i="0" dirty="0">
                <a:solidFill>
                  <a:srgbClr val="000000"/>
                </a:solidFill>
                <a:effectLst/>
                <a:latin typeface="Calibri" panose="020F0502020204030204" pitchFamily="34" charset="0"/>
                <a:cs typeface="Calibri" panose="020F0502020204030204" pitchFamily="34" charset="0"/>
              </a:rPr>
              <a:t>IoT in the Indian insurance market</a:t>
            </a:r>
            <a:r>
              <a:rPr lang="en-US" sz="2300" b="0" i="0" dirty="0">
                <a:solidFill>
                  <a:srgbClr val="000000"/>
                </a:solidFill>
                <a:effectLst/>
                <a:latin typeface="Calibri" panose="020F0502020204030204" pitchFamily="34" charset="0"/>
                <a:cs typeface="Calibri" panose="020F0502020204030204" pitchFamily="34" charset="0"/>
              </a:rPr>
              <a:t> continues to go beyond telematics and customer risk assessment. </a:t>
            </a:r>
          </a:p>
          <a:p>
            <a:pPr algn="just"/>
            <a:r>
              <a:rPr lang="en-US" sz="2300" b="0" i="0" dirty="0">
                <a:solidFill>
                  <a:srgbClr val="000000"/>
                </a:solidFill>
                <a:effectLst/>
                <a:latin typeface="Calibri" panose="020F0502020204030204" pitchFamily="34" charset="0"/>
                <a:cs typeface="Calibri" panose="020F0502020204030204" pitchFamily="34" charset="0"/>
              </a:rPr>
              <a:t>Currently, there are 110+ </a:t>
            </a:r>
            <a:r>
              <a:rPr lang="en-US" sz="2300" b="1" i="0" dirty="0">
                <a:solidFill>
                  <a:srgbClr val="000000"/>
                </a:solidFill>
                <a:effectLst/>
                <a:latin typeface="Calibri" panose="020F0502020204030204" pitchFamily="34" charset="0"/>
                <a:cs typeface="Calibri" panose="020F0502020204030204" pitchFamily="34" charset="0"/>
              </a:rPr>
              <a:t>InsurTech start-ups</a:t>
            </a:r>
            <a:r>
              <a:rPr lang="en-US" sz="2300" b="0" i="0" dirty="0">
                <a:solidFill>
                  <a:srgbClr val="000000"/>
                </a:solidFill>
                <a:effectLst/>
                <a:latin typeface="Calibri" panose="020F0502020204030204" pitchFamily="34" charset="0"/>
                <a:cs typeface="Calibri" panose="020F0502020204030204" pitchFamily="34" charset="0"/>
              </a:rPr>
              <a:t> operating in India.</a:t>
            </a:r>
          </a:p>
          <a:p>
            <a:pPr algn="just"/>
            <a:r>
              <a:rPr lang="en-US" sz="2300" b="0" i="0" dirty="0">
                <a:solidFill>
                  <a:srgbClr val="000000"/>
                </a:solidFill>
                <a:effectLst/>
                <a:latin typeface="Calibri" panose="020F0502020204030204" pitchFamily="34" charset="0"/>
                <a:cs typeface="Calibri" panose="020F0502020204030204" pitchFamily="34" charset="0"/>
              </a:rPr>
              <a:t>Demographic factors such as the </a:t>
            </a:r>
            <a:r>
              <a:rPr lang="en-US" sz="2300" b="1" i="0" dirty="0">
                <a:solidFill>
                  <a:srgbClr val="000000"/>
                </a:solidFill>
                <a:effectLst/>
                <a:latin typeface="Calibri" panose="020F0502020204030204" pitchFamily="34" charset="0"/>
                <a:cs typeface="Calibri" panose="020F0502020204030204" pitchFamily="34" charset="0"/>
              </a:rPr>
              <a:t>growing middle class, young insurable population</a:t>
            </a:r>
            <a:r>
              <a:rPr lang="en-US" sz="2300" b="0" i="0" dirty="0">
                <a:solidFill>
                  <a:srgbClr val="000000"/>
                </a:solidFill>
                <a:effectLst/>
                <a:latin typeface="Calibri" panose="020F0502020204030204" pitchFamily="34" charset="0"/>
                <a:cs typeface="Calibri" panose="020F0502020204030204" pitchFamily="34" charset="0"/>
              </a:rPr>
              <a:t>, and growing awareness of the need for protection and retirement planning will support the growth of Indian life insurance.</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03701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pic>
        <p:nvPicPr>
          <p:cNvPr id="4" name="Picture 3">
            <a:extLst>
              <a:ext uri="{FF2B5EF4-FFF2-40B4-BE49-F238E27FC236}">
                <a16:creationId xmlns:a16="http://schemas.microsoft.com/office/drawing/2014/main" id="{B00C13D7-1CC6-FA9B-151F-13C89FBB5F70}"/>
              </a:ext>
            </a:extLst>
          </p:cNvPr>
          <p:cNvPicPr>
            <a:picLocks noChangeAspect="1"/>
          </p:cNvPicPr>
          <p:nvPr/>
        </p:nvPicPr>
        <p:blipFill>
          <a:blip r:embed="rId3"/>
          <a:stretch>
            <a:fillRect/>
          </a:stretch>
        </p:blipFill>
        <p:spPr>
          <a:xfrm>
            <a:off x="6320131" y="1719775"/>
            <a:ext cx="4391025" cy="2743200"/>
          </a:xfrm>
          <a:prstGeom prst="rect">
            <a:avLst/>
          </a:prstGeom>
        </p:spPr>
      </p:pic>
      <p:sp>
        <p:nvSpPr>
          <p:cNvPr id="7" name="TextBox 6">
            <a:extLst>
              <a:ext uri="{FF2B5EF4-FFF2-40B4-BE49-F238E27FC236}">
                <a16:creationId xmlns:a16="http://schemas.microsoft.com/office/drawing/2014/main" id="{555D6116-38F6-7B4C-608F-7BBD9FA07553}"/>
              </a:ext>
            </a:extLst>
          </p:cNvPr>
          <p:cNvSpPr txBox="1"/>
          <p:nvPr/>
        </p:nvSpPr>
        <p:spPr>
          <a:xfrm>
            <a:off x="1209819" y="1629065"/>
            <a:ext cx="4955567" cy="2923877"/>
          </a:xfrm>
          <a:prstGeom prst="rect">
            <a:avLst/>
          </a:prstGeom>
          <a:noFill/>
        </p:spPr>
        <p:txBody>
          <a:bodyPr wrap="square">
            <a:spAutoFit/>
          </a:bodyPr>
          <a:lstStyle/>
          <a:p>
            <a:pPr algn="just"/>
            <a:r>
              <a:rPr lang="en-US" sz="2300" i="0" dirty="0">
                <a:solidFill>
                  <a:srgbClr val="000000"/>
                </a:solidFill>
                <a:effectLst/>
                <a:latin typeface="Calibri" panose="020F0502020204030204" pitchFamily="34" charset="0"/>
                <a:cs typeface="Calibri" panose="020F0502020204030204" pitchFamily="34" charset="0"/>
              </a:rPr>
              <a:t>Market share of major companies in terms of Gross Direct Premium collected (FY15)</a:t>
            </a:r>
          </a:p>
          <a:p>
            <a:pPr marL="285750" indent="-285750" algn="just">
              <a:buFont typeface="Wingdings" panose="05000000000000000000" pitchFamily="2" charset="2"/>
              <a:buChar char="ü"/>
            </a:pPr>
            <a:r>
              <a:rPr lang="en-US" sz="2300" i="0" dirty="0">
                <a:solidFill>
                  <a:srgbClr val="000000"/>
                </a:solidFill>
                <a:effectLst/>
                <a:latin typeface="Calibri" panose="020F0502020204030204" pitchFamily="34" charset="0"/>
                <a:cs typeface="Calibri" panose="020F0502020204030204" pitchFamily="34" charset="0"/>
              </a:rPr>
              <a:t>LIC</a:t>
            </a:r>
          </a:p>
          <a:p>
            <a:pPr marL="285750" indent="-285750" algn="just">
              <a:buFont typeface="Wingdings" panose="05000000000000000000" pitchFamily="2" charset="2"/>
              <a:buChar char="ü"/>
            </a:pPr>
            <a:r>
              <a:rPr lang="en-US" sz="2300" i="0" dirty="0">
                <a:solidFill>
                  <a:srgbClr val="000000"/>
                </a:solidFill>
                <a:effectLst/>
                <a:latin typeface="Calibri" panose="020F0502020204030204" pitchFamily="34" charset="0"/>
                <a:cs typeface="Calibri" panose="020F0502020204030204" pitchFamily="34" charset="0"/>
              </a:rPr>
              <a:t>HDFC Standard Life</a:t>
            </a:r>
          </a:p>
          <a:p>
            <a:pPr marL="285750" indent="-285750" algn="just">
              <a:buFont typeface="Wingdings" panose="05000000000000000000" pitchFamily="2" charset="2"/>
              <a:buChar char="ü"/>
            </a:pPr>
            <a:r>
              <a:rPr lang="en-US" sz="2300" i="0" dirty="0">
                <a:solidFill>
                  <a:srgbClr val="000000"/>
                </a:solidFill>
                <a:effectLst/>
                <a:latin typeface="Calibri" panose="020F0502020204030204" pitchFamily="34" charset="0"/>
                <a:cs typeface="Calibri" panose="020F0502020204030204" pitchFamily="34" charset="0"/>
              </a:rPr>
              <a:t>SBI Life Insurance</a:t>
            </a:r>
          </a:p>
          <a:p>
            <a:pPr marL="285750" indent="-285750" algn="just">
              <a:buFont typeface="Wingdings" panose="05000000000000000000" pitchFamily="2" charset="2"/>
              <a:buChar char="ü"/>
            </a:pPr>
            <a:r>
              <a:rPr lang="en-US" sz="2300" i="0" dirty="0">
                <a:solidFill>
                  <a:srgbClr val="000000"/>
                </a:solidFill>
                <a:effectLst/>
                <a:latin typeface="Calibri" panose="020F0502020204030204" pitchFamily="34" charset="0"/>
                <a:cs typeface="Calibri" panose="020F0502020204030204" pitchFamily="34" charset="0"/>
              </a:rPr>
              <a:t>ICICI Prudential Life Insurance</a:t>
            </a:r>
          </a:p>
          <a:p>
            <a:pPr marL="285750" indent="-285750" algn="just">
              <a:buFont typeface="Wingdings" panose="05000000000000000000" pitchFamily="2" charset="2"/>
              <a:buChar char="ü"/>
            </a:pPr>
            <a:r>
              <a:rPr lang="en-US" sz="2300" i="0" dirty="0">
                <a:solidFill>
                  <a:srgbClr val="000000"/>
                </a:solidFill>
                <a:effectLst/>
                <a:latin typeface="Calibri" panose="020F0502020204030204" pitchFamily="34" charset="0"/>
                <a:cs typeface="Calibri" panose="020F0502020204030204" pitchFamily="34" charset="0"/>
              </a:rPr>
              <a:t>Other</a:t>
            </a:r>
          </a:p>
        </p:txBody>
      </p:sp>
    </p:spTree>
    <p:extLst>
      <p:ext uri="{BB962C8B-B14F-4D97-AF65-F5344CB8AC3E}">
        <p14:creationId xmlns:p14="http://schemas.microsoft.com/office/powerpoint/2010/main" val="260724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marL="342900" indent="-342900" algn="just">
              <a:buFont typeface="Wingdings" panose="05000000000000000000" pitchFamily="2" charset="2"/>
              <a:buChar char="ü"/>
            </a:pPr>
            <a:endParaRPr lang="en-US" sz="2400" b="0" i="0" dirty="0">
              <a:solidFill>
                <a:srgbClr val="333333"/>
              </a:solidFill>
              <a:effectLst/>
              <a:latin typeface="Arial" panose="020B0604020202020204" pitchFamily="34" charset="0"/>
            </a:endParaRP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The Insurance auditors shall examine policy and liability procedures, risk valuation, tax documents, and various other financial records of insurance. </a:t>
            </a:r>
          </a:p>
          <a:p>
            <a:pPr marL="342900" indent="-342900" algn="just">
              <a:buFont typeface="Wingdings" panose="05000000000000000000" pitchFamily="2" charset="2"/>
              <a:buChar char="ü"/>
            </a:pPr>
            <a:endParaRPr lang="en-US" sz="2300" dirty="0">
              <a:solidFill>
                <a:srgbClr val="333333"/>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It is to ensure that proper insurance rates and premiums are implemented and regulator’s laws are being followed by insurance companies.</a:t>
            </a:r>
          </a:p>
          <a:p>
            <a:pPr algn="just"/>
            <a:br>
              <a:rPr lang="en-US" sz="2400" dirty="0"/>
            </a:br>
            <a:br>
              <a:rPr lang="en-US" sz="2400" dirty="0"/>
            </a:b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98083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marL="342900" indent="-342900" algn="just">
              <a:buFont typeface="Wingdings" panose="05000000000000000000" pitchFamily="2" charset="2"/>
              <a:buChar char="ü"/>
            </a:pPr>
            <a:endParaRPr lang="en-US" sz="2400" b="0" i="0" dirty="0">
              <a:solidFill>
                <a:srgbClr val="333333"/>
              </a:solidFill>
              <a:effectLst/>
              <a:latin typeface="Arial" panose="020B0604020202020204" pitchFamily="34" charset="0"/>
            </a:endParaRPr>
          </a:p>
          <a:p>
            <a:pPr marL="342900" indent="-342900" algn="just">
              <a:buFont typeface="Wingdings" panose="05000000000000000000" pitchFamily="2" charset="2"/>
              <a:buChar char="ü"/>
            </a:pPr>
            <a:r>
              <a:rPr lang="en-US" sz="2300" b="1" i="0" dirty="0">
                <a:solidFill>
                  <a:srgbClr val="333333"/>
                </a:solidFill>
                <a:effectLst/>
                <a:latin typeface="Calibri" panose="020F0502020204030204" pitchFamily="34" charset="0"/>
                <a:cs typeface="Calibri" panose="020F0502020204030204" pitchFamily="34" charset="0"/>
              </a:rPr>
              <a:t>Claims and commissions </a:t>
            </a:r>
            <a:r>
              <a:rPr lang="en-US" sz="2300" b="0" i="0" dirty="0">
                <a:solidFill>
                  <a:srgbClr val="333333"/>
                </a:solidFill>
                <a:effectLst/>
                <a:latin typeface="Calibri" panose="020F0502020204030204" pitchFamily="34" charset="0"/>
                <a:cs typeface="Calibri" panose="020F0502020204030204" pitchFamily="34" charset="0"/>
              </a:rPr>
              <a:t>are also the </a:t>
            </a:r>
            <a:r>
              <a:rPr lang="en-US" sz="2300" b="1" i="0" dirty="0">
                <a:solidFill>
                  <a:srgbClr val="333333"/>
                </a:solidFill>
                <a:effectLst/>
                <a:latin typeface="Calibri" panose="020F0502020204030204" pitchFamily="34" charset="0"/>
                <a:cs typeface="Calibri" panose="020F0502020204030204" pitchFamily="34" charset="0"/>
              </a:rPr>
              <a:t>core areas</a:t>
            </a:r>
            <a:r>
              <a:rPr lang="en-US" sz="2300" b="0" i="0" dirty="0">
                <a:solidFill>
                  <a:srgbClr val="333333"/>
                </a:solidFill>
                <a:effectLst/>
                <a:latin typeface="Calibri" panose="020F0502020204030204" pitchFamily="34" charset="0"/>
                <a:cs typeface="Calibri" panose="020F0502020204030204" pitchFamily="34" charset="0"/>
              </a:rPr>
              <a:t> to verify during the course of insurance audits. </a:t>
            </a:r>
          </a:p>
          <a:p>
            <a:pPr marL="342900" indent="-342900" algn="just">
              <a:buFont typeface="Wingdings" panose="05000000000000000000" pitchFamily="2" charset="2"/>
              <a:buChar char="ü"/>
            </a:pPr>
            <a:endParaRPr lang="en-US" sz="2300" b="0" i="0" dirty="0">
              <a:solidFill>
                <a:srgbClr val="333333"/>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In addition to these responsibilities, </a:t>
            </a:r>
            <a:r>
              <a:rPr lang="en-US" sz="2300" b="1" i="0" dirty="0">
                <a:solidFill>
                  <a:srgbClr val="333333"/>
                </a:solidFill>
                <a:effectLst/>
                <a:latin typeface="Calibri" panose="020F0502020204030204" pitchFamily="34" charset="0"/>
                <a:cs typeface="Calibri" panose="020F0502020204030204" pitchFamily="34" charset="0"/>
              </a:rPr>
              <a:t>insurance auditors</a:t>
            </a:r>
            <a:r>
              <a:rPr lang="en-US" sz="2300" b="0" i="0" dirty="0">
                <a:solidFill>
                  <a:srgbClr val="333333"/>
                </a:solidFill>
                <a:effectLst/>
                <a:latin typeface="Calibri" panose="020F0502020204030204" pitchFamily="34" charset="0"/>
                <a:cs typeface="Calibri" panose="020F0502020204030204" pitchFamily="34" charset="0"/>
              </a:rPr>
              <a:t> might be expected to maintain quality control between </a:t>
            </a:r>
            <a:r>
              <a:rPr lang="en-US" sz="2300" b="1" i="0" dirty="0">
                <a:solidFill>
                  <a:srgbClr val="333333"/>
                </a:solidFill>
                <a:effectLst/>
                <a:latin typeface="Calibri" panose="020F0502020204030204" pitchFamily="34" charset="0"/>
                <a:cs typeface="Calibri" panose="020F0502020204030204" pitchFamily="34" charset="0"/>
              </a:rPr>
              <a:t>insurance companies and policyholders</a:t>
            </a:r>
            <a:r>
              <a:rPr lang="en-US" sz="2300" b="0" i="0" dirty="0">
                <a:solidFill>
                  <a:srgbClr val="333333"/>
                </a:solidFill>
                <a:effectLst/>
                <a:latin typeface="Calibri" panose="020F0502020204030204" pitchFamily="34" charset="0"/>
                <a:cs typeface="Calibri" panose="020F0502020204030204" pitchFamily="34" charset="0"/>
              </a:rPr>
              <a:t>. </a:t>
            </a:r>
            <a:r>
              <a:rPr lang="en-US" sz="2300" b="1" i="0" dirty="0">
                <a:solidFill>
                  <a:srgbClr val="333333"/>
                </a:solidFill>
                <a:effectLst/>
                <a:latin typeface="Calibri" panose="020F0502020204030204" pitchFamily="34" charset="0"/>
                <a:cs typeface="Calibri" panose="020F0502020204030204" pitchFamily="34" charset="0"/>
              </a:rPr>
              <a:t>Mis-selling should not happen</a:t>
            </a:r>
            <a:r>
              <a:rPr lang="en-US" sz="2300" b="0" i="0" dirty="0">
                <a:solidFill>
                  <a:srgbClr val="333333"/>
                </a:solidFill>
                <a:effectLst/>
                <a:latin typeface="Calibri" panose="020F0502020204030204" pitchFamily="34" charset="0"/>
                <a:cs typeface="Calibri" panose="020F0502020204030204" pitchFamily="34" charset="0"/>
              </a:rPr>
              <a:t>.</a:t>
            </a:r>
          </a:p>
          <a:p>
            <a:pPr algn="just"/>
            <a:br>
              <a:rPr lang="en-US" sz="2400" dirty="0"/>
            </a:b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91279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endParaRPr lang="en-US" sz="2300" dirty="0">
              <a:solidFill>
                <a:srgbClr val="000000"/>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a:p>
            <a:pPr algn="ctr"/>
            <a:r>
              <a:rPr lang="en-US" sz="2300" b="1" i="0" dirty="0">
                <a:solidFill>
                  <a:srgbClr val="000000"/>
                </a:solidFill>
                <a:effectLst/>
                <a:latin typeface="Calibri" panose="020F0502020204030204" pitchFamily="34" charset="0"/>
                <a:cs typeface="Calibri" panose="020F0502020204030204" pitchFamily="34" charset="0"/>
              </a:rPr>
              <a:t>Cross Selling Business through Banks and Financial Institutions.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318482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r>
              <a:rPr lang="en-US" sz="2300" b="0" i="0" dirty="0">
                <a:solidFill>
                  <a:srgbClr val="333333"/>
                </a:solidFill>
                <a:effectLst/>
                <a:latin typeface="Arial" panose="020B0604020202020204" pitchFamily="34" charset="0"/>
              </a:rPr>
              <a:t>An Indian insurance company is formed and registered under the Companies Act, 2013, and the aggregate holdings of equity shares by a foreign company, either by itself or through its subsidiary companies or its nominees, do not exceed </a:t>
            </a:r>
            <a:r>
              <a:rPr lang="en-US" sz="2300" b="1" i="0" dirty="0">
                <a:solidFill>
                  <a:srgbClr val="333333"/>
                </a:solidFill>
                <a:effectLst/>
                <a:latin typeface="Arial" panose="020B0604020202020204" pitchFamily="34" charset="0"/>
              </a:rPr>
              <a:t>seventy-five percent of the paid-up equity capital</a:t>
            </a:r>
            <a:r>
              <a:rPr lang="en-US" sz="2300" b="0" i="0" dirty="0">
                <a:solidFill>
                  <a:srgbClr val="333333"/>
                </a:solidFill>
                <a:effectLst/>
                <a:latin typeface="Arial" panose="020B0604020202020204" pitchFamily="34" charset="0"/>
              </a:rPr>
              <a:t> of such Indian insurance company. </a:t>
            </a:r>
          </a:p>
          <a:p>
            <a:pPr marL="342900" indent="-342900" algn="just">
              <a:buFont typeface="Wingdings" panose="05000000000000000000" pitchFamily="2" charset="2"/>
              <a:buChar char="ü"/>
            </a:pPr>
            <a:r>
              <a:rPr lang="en-US" sz="2300" b="0" i="0" dirty="0">
                <a:solidFill>
                  <a:srgbClr val="333333"/>
                </a:solidFill>
                <a:effectLst/>
                <a:latin typeface="Arial" panose="020B0604020202020204" pitchFamily="34" charset="0"/>
              </a:rPr>
              <a:t>The sole objects of the Indian Insurance Company shall be to carry on life insurance business or general insurance business or reinsurance business. The said definition is according to Section 2 of the Insurance Act 1938.</a:t>
            </a:r>
          </a:p>
          <a:p>
            <a:pPr algn="just"/>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44152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
        <p:nvSpPr>
          <p:cNvPr id="4" name="Subtitle 3">
            <a:extLst>
              <a:ext uri="{FF2B5EF4-FFF2-40B4-BE49-F238E27FC236}">
                <a16:creationId xmlns:a16="http://schemas.microsoft.com/office/drawing/2014/main" id="{25930A1F-BC62-4869-F7C8-C5A528E047C3}"/>
              </a:ext>
            </a:extLst>
          </p:cNvPr>
          <p:cNvSpPr>
            <a:spLocks noGrp="1"/>
          </p:cNvSpPr>
          <p:nvPr>
            <p:ph type="subTitle" idx="1"/>
          </p:nvPr>
        </p:nvSpPr>
        <p:spPr>
          <a:xfrm>
            <a:off x="1775517" y="1088553"/>
            <a:ext cx="8637072" cy="1190413"/>
          </a:xfrm>
        </p:spPr>
        <p:txBody>
          <a:bodyPr>
            <a:normAutofit/>
          </a:bodyPr>
          <a:lstStyle/>
          <a:p>
            <a:pPr algn="ctr"/>
            <a:r>
              <a:rPr lang="en-IN" sz="3200" b="1" i="0" dirty="0">
                <a:solidFill>
                  <a:schemeClr val="tx1">
                    <a:lumMod val="95000"/>
                    <a:lumOff val="5000"/>
                  </a:schemeClr>
                </a:solidFill>
                <a:effectLst/>
                <a:latin typeface="Montserrat" panose="00000500000000000000" pitchFamily="2" charset="0"/>
              </a:rPr>
              <a:t>Insurance Sector in India</a:t>
            </a:r>
          </a:p>
        </p:txBody>
      </p:sp>
      <p:pic>
        <p:nvPicPr>
          <p:cNvPr id="1026" name="Picture 2" descr="Insurance Sector in India">
            <a:extLst>
              <a:ext uri="{FF2B5EF4-FFF2-40B4-BE49-F238E27FC236}">
                <a16:creationId xmlns:a16="http://schemas.microsoft.com/office/drawing/2014/main" id="{BD49271C-5B51-8562-4CFB-374CE9004D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0161" y="1842867"/>
            <a:ext cx="9443898" cy="3968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756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just"/>
            <a:r>
              <a:rPr lang="en-US" sz="2300" b="0" i="0" dirty="0">
                <a:solidFill>
                  <a:srgbClr val="333333"/>
                </a:solidFill>
                <a:effectLst/>
                <a:latin typeface="Calibri" panose="020F0502020204030204" pitchFamily="34" charset="0"/>
                <a:cs typeface="Calibri" panose="020F0502020204030204" pitchFamily="34" charset="0"/>
              </a:rPr>
              <a:t>Four Important Audit Points in Insurance Company Profit &amp; Loss Account </a:t>
            </a:r>
          </a:p>
          <a:p>
            <a:pPr marL="457200" indent="-457200" algn="just">
              <a:buAutoNum type="arabicPeriod"/>
            </a:pPr>
            <a:r>
              <a:rPr lang="en-US" sz="2300" b="0" i="0" dirty="0">
                <a:solidFill>
                  <a:srgbClr val="333333"/>
                </a:solidFill>
                <a:effectLst/>
                <a:latin typeface="Calibri" panose="020F0502020204030204" pitchFamily="34" charset="0"/>
                <a:cs typeface="Calibri" panose="020F0502020204030204" pitchFamily="34" charset="0"/>
              </a:rPr>
              <a:t>VERIFICATION OF PREMIUM: The premium collections are credited to a separate </a:t>
            </a:r>
            <a:r>
              <a:rPr lang="en-US" sz="2300" b="1" i="0" dirty="0">
                <a:solidFill>
                  <a:srgbClr val="333333"/>
                </a:solidFill>
                <a:effectLst/>
                <a:latin typeface="Calibri" panose="020F0502020204030204" pitchFamily="34" charset="0"/>
                <a:cs typeface="Calibri" panose="020F0502020204030204" pitchFamily="34" charset="0"/>
              </a:rPr>
              <a:t>bank account and no withdrawals</a:t>
            </a:r>
            <a:r>
              <a:rPr lang="en-US" sz="2300" b="0" i="0" dirty="0">
                <a:solidFill>
                  <a:srgbClr val="333333"/>
                </a:solidFill>
                <a:effectLst/>
                <a:latin typeface="Calibri" panose="020F0502020204030204" pitchFamily="34" charset="0"/>
                <a:cs typeface="Calibri" panose="020F0502020204030204" pitchFamily="34" charset="0"/>
              </a:rPr>
              <a:t> are normally permitted from that account for meeting the general expenditure. </a:t>
            </a:r>
          </a:p>
          <a:p>
            <a:pPr lvl="1" algn="just"/>
            <a:endParaRPr lang="en-US" sz="2300" b="0" i="0" dirty="0">
              <a:solidFill>
                <a:srgbClr val="333333"/>
              </a:solidFill>
              <a:effectLst/>
              <a:latin typeface="Calibri" panose="020F0502020204030204" pitchFamily="34" charset="0"/>
              <a:cs typeface="Calibri" panose="020F0502020204030204" pitchFamily="34" charset="0"/>
            </a:endParaRPr>
          </a:p>
          <a:p>
            <a:pPr lvl="1" algn="just"/>
            <a:r>
              <a:rPr lang="en-US" sz="2300" b="0" i="0" dirty="0">
                <a:solidFill>
                  <a:srgbClr val="333333"/>
                </a:solidFill>
                <a:effectLst/>
                <a:latin typeface="Calibri" panose="020F0502020204030204" pitchFamily="34" charset="0"/>
                <a:cs typeface="Calibri" panose="020F0502020204030204" pitchFamily="34" charset="0"/>
              </a:rPr>
              <a:t>As per the policy of the insurance company, the collections are transferred to the </a:t>
            </a:r>
            <a:r>
              <a:rPr lang="en-US" sz="2300" b="1" i="0" dirty="0">
                <a:solidFill>
                  <a:srgbClr val="333333"/>
                </a:solidFill>
                <a:effectLst/>
                <a:latin typeface="Calibri" panose="020F0502020204030204" pitchFamily="34" charset="0"/>
                <a:cs typeface="Calibri" panose="020F0502020204030204" pitchFamily="34" charset="0"/>
              </a:rPr>
              <a:t>Regional Office or Head Office</a:t>
            </a:r>
            <a:r>
              <a:rPr lang="en-US" sz="2300" b="0" i="0" dirty="0">
                <a:solidFill>
                  <a:srgbClr val="333333"/>
                </a:solidFill>
                <a:effectLst/>
                <a:latin typeface="Calibri" panose="020F0502020204030204" pitchFamily="34" charset="0"/>
                <a:cs typeface="Calibri" panose="020F0502020204030204" pitchFamily="34" charset="0"/>
              </a:rPr>
              <a:t>. </a:t>
            </a:r>
          </a:p>
          <a:p>
            <a:pPr lvl="1" algn="just"/>
            <a:endParaRPr lang="en-US" sz="2300" b="0" i="0" dirty="0">
              <a:solidFill>
                <a:srgbClr val="333333"/>
              </a:solidFill>
              <a:effectLst/>
              <a:latin typeface="Calibri" panose="020F0502020204030204" pitchFamily="34" charset="0"/>
              <a:cs typeface="Calibri" panose="020F0502020204030204" pitchFamily="34" charset="0"/>
            </a:endParaRPr>
          </a:p>
          <a:p>
            <a:pPr lvl="1" algn="just"/>
            <a:r>
              <a:rPr lang="en-US" sz="2300" b="0" i="0" dirty="0">
                <a:solidFill>
                  <a:srgbClr val="333333"/>
                </a:solidFill>
                <a:effectLst/>
                <a:latin typeface="Calibri" panose="020F0502020204030204" pitchFamily="34" charset="0"/>
                <a:cs typeface="Calibri" panose="020F0502020204030204" pitchFamily="34" charset="0"/>
              </a:rPr>
              <a:t>No-Risk shall be assumed by the </a:t>
            </a:r>
            <a:r>
              <a:rPr lang="en-US" sz="2300" b="1" i="0" dirty="0">
                <a:solidFill>
                  <a:srgbClr val="333333"/>
                </a:solidFill>
                <a:effectLst/>
                <a:latin typeface="Calibri" panose="020F0502020204030204" pitchFamily="34" charset="0"/>
                <a:cs typeface="Calibri" panose="020F0502020204030204" pitchFamily="34" charset="0"/>
              </a:rPr>
              <a:t>insurer without receipt of the premium according to section 64VB of the Insurance Act, 1938</a:t>
            </a:r>
            <a:r>
              <a:rPr lang="en-US" sz="2300" b="0" i="0" dirty="0">
                <a:solidFill>
                  <a:srgbClr val="333333"/>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560697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endParaRPr lang="en-US" sz="2400" b="0" i="0" dirty="0">
              <a:solidFill>
                <a:srgbClr val="333333"/>
              </a:solidFill>
              <a:effectLst/>
              <a:latin typeface="Arial" panose="020B0604020202020204" pitchFamily="34" charset="0"/>
            </a:endParaRPr>
          </a:p>
          <a:p>
            <a:pPr marL="342900" indent="-342900" algn="just">
              <a:buFont typeface="Wingdings" panose="05000000000000000000" pitchFamily="2" charset="2"/>
              <a:buChar char="ü"/>
            </a:pPr>
            <a:endParaRPr lang="en-US" sz="2400" dirty="0">
              <a:solidFill>
                <a:srgbClr val="333333"/>
              </a:solidFill>
              <a:latin typeface="Arial" panose="020B0604020202020204" pitchFamily="34" charset="0"/>
            </a:endParaRPr>
          </a:p>
          <a:p>
            <a:pPr marL="342900" indent="-342900" algn="just">
              <a:buFont typeface="Wingdings" panose="05000000000000000000" pitchFamily="2" charset="2"/>
              <a:buChar char="ü"/>
            </a:pPr>
            <a:r>
              <a:rPr lang="en-US" sz="2300" b="1" i="0" dirty="0">
                <a:solidFill>
                  <a:srgbClr val="333333"/>
                </a:solidFill>
                <a:effectLst/>
                <a:latin typeface="Calibri" panose="020F0502020204030204" pitchFamily="34" charset="0"/>
                <a:cs typeface="Calibri" panose="020F0502020204030204" pitchFamily="34" charset="0"/>
              </a:rPr>
              <a:t>Verification of premium</a:t>
            </a:r>
            <a:r>
              <a:rPr lang="en-US" sz="2300" b="0" i="0" dirty="0">
                <a:solidFill>
                  <a:srgbClr val="333333"/>
                </a:solidFill>
                <a:effectLst/>
                <a:latin typeface="Calibri" panose="020F0502020204030204" pitchFamily="34" charset="0"/>
                <a:cs typeface="Calibri" panose="020F0502020204030204" pitchFamily="34" charset="0"/>
              </a:rPr>
              <a:t> is of utmost importance to an auditor because Insurance premium is collected upon issuing policies. </a:t>
            </a:r>
          </a:p>
          <a:p>
            <a:pPr marL="342900" indent="-342900" algn="just">
              <a:buFont typeface="Wingdings" panose="05000000000000000000" pitchFamily="2" charset="2"/>
              <a:buChar char="ü"/>
            </a:pPr>
            <a:endParaRPr lang="en-US" sz="2300" dirty="0">
              <a:solidFill>
                <a:srgbClr val="333333"/>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It is the </a:t>
            </a:r>
            <a:r>
              <a:rPr lang="en-US" sz="2300" b="1" i="0" dirty="0">
                <a:solidFill>
                  <a:srgbClr val="333333"/>
                </a:solidFill>
                <a:effectLst/>
                <a:latin typeface="Calibri" panose="020F0502020204030204" pitchFamily="34" charset="0"/>
                <a:cs typeface="Calibri" panose="020F0502020204030204" pitchFamily="34" charset="0"/>
              </a:rPr>
              <a:t>consideration for bearing the risk</a:t>
            </a:r>
            <a:r>
              <a:rPr lang="en-US" sz="2300" b="0" i="0" dirty="0">
                <a:solidFill>
                  <a:srgbClr val="333333"/>
                </a:solidFill>
                <a:effectLst/>
                <a:latin typeface="Calibri" panose="020F0502020204030204" pitchFamily="34" charset="0"/>
                <a:cs typeface="Calibri" panose="020F0502020204030204" pitchFamily="34" charset="0"/>
              </a:rPr>
              <a:t> by the insurance company.</a:t>
            </a:r>
          </a:p>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79459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088616"/>
          </a:xfrm>
        </p:spPr>
        <p:txBody>
          <a:bodyPr>
            <a:normAutofit/>
          </a:bodyPr>
          <a:lstStyle/>
          <a:p>
            <a:pPr algn="just"/>
            <a:r>
              <a:rPr lang="en-US" sz="2300" b="0" i="0" dirty="0">
                <a:solidFill>
                  <a:srgbClr val="333333"/>
                </a:solidFill>
                <a:effectLst/>
                <a:latin typeface="Calibri" panose="020F0502020204030204" pitchFamily="34" charset="0"/>
                <a:cs typeface="Calibri" panose="020F0502020204030204" pitchFamily="34" charset="0"/>
              </a:rPr>
              <a:t>The auditor should apply the following procedures:</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Before commencing verification of premium income, the </a:t>
            </a:r>
            <a:r>
              <a:rPr lang="en-US" sz="2300" b="1" i="0" dirty="0">
                <a:solidFill>
                  <a:srgbClr val="333333"/>
                </a:solidFill>
                <a:effectLst/>
                <a:latin typeface="Calibri" panose="020F0502020204030204" pitchFamily="34" charset="0"/>
                <a:cs typeface="Calibri" panose="020F0502020204030204" pitchFamily="34" charset="0"/>
              </a:rPr>
              <a:t>auditor should look into the internal controls</a:t>
            </a:r>
            <a:r>
              <a:rPr lang="en-US" sz="2300" b="0" i="0" dirty="0">
                <a:solidFill>
                  <a:srgbClr val="333333"/>
                </a:solidFill>
                <a:effectLst/>
                <a:latin typeface="Calibri" panose="020F0502020204030204" pitchFamily="34" charset="0"/>
                <a:cs typeface="Calibri" panose="020F0502020204030204" pitchFamily="34" charset="0"/>
              </a:rPr>
              <a:t> and compliance which are laid down for collection and recording of the premiums.</a:t>
            </a:r>
          </a:p>
          <a:p>
            <a:pPr marL="342900" indent="-342900" algn="just">
              <a:buFont typeface="Wingdings" panose="05000000000000000000" pitchFamily="2" charset="2"/>
              <a:buChar char="ü"/>
            </a:pPr>
            <a:r>
              <a:rPr lang="en-US" sz="2300" b="1" i="0" dirty="0">
                <a:solidFill>
                  <a:srgbClr val="333333"/>
                </a:solidFill>
                <a:effectLst/>
                <a:latin typeface="Calibri" panose="020F0502020204030204" pitchFamily="34" charset="0"/>
                <a:cs typeface="Calibri" panose="020F0502020204030204" pitchFamily="34" charset="0"/>
              </a:rPr>
              <a:t>Cover notes</a:t>
            </a:r>
            <a:r>
              <a:rPr lang="en-US" sz="2300" b="0" i="0" dirty="0">
                <a:solidFill>
                  <a:srgbClr val="333333"/>
                </a:solidFill>
                <a:effectLst/>
                <a:latin typeface="Calibri" panose="020F0502020204030204" pitchFamily="34" charset="0"/>
                <a:cs typeface="Calibri" panose="020F0502020204030204" pitchFamily="34" charset="0"/>
              </a:rPr>
              <a:t> should be serially numbered</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The auditor should </a:t>
            </a:r>
            <a:r>
              <a:rPr lang="en-US" sz="2300" b="1" i="0" dirty="0">
                <a:solidFill>
                  <a:srgbClr val="333333"/>
                </a:solidFill>
                <a:effectLst/>
                <a:latin typeface="Calibri" panose="020F0502020204030204" pitchFamily="34" charset="0"/>
                <a:cs typeface="Calibri" panose="020F0502020204030204" pitchFamily="34" charset="0"/>
              </a:rPr>
              <a:t>check whether Premium Registers</a:t>
            </a:r>
            <a:r>
              <a:rPr lang="en-US" sz="2300" b="0" i="0" dirty="0">
                <a:solidFill>
                  <a:srgbClr val="333333"/>
                </a:solidFill>
                <a:effectLst/>
                <a:latin typeface="Calibri" panose="020F0502020204030204" pitchFamily="34" charset="0"/>
                <a:cs typeface="Calibri" panose="020F0502020204030204" pitchFamily="34" charset="0"/>
              </a:rPr>
              <a:t> have been maintained chronologically, giving full particulars including GST charged as per acceptance advice on a day-to-day basis.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71189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088616"/>
          </a:xfrm>
        </p:spPr>
        <p:txBody>
          <a:bodyPr>
            <a:normAutofit/>
          </a:bodyPr>
          <a:lstStyle/>
          <a:p>
            <a:pPr algn="just"/>
            <a:r>
              <a:rPr lang="en-US" sz="2300" b="0" i="0" dirty="0">
                <a:solidFill>
                  <a:srgbClr val="333333"/>
                </a:solidFill>
                <a:effectLst/>
                <a:latin typeface="Calibri" panose="020F0502020204030204" pitchFamily="34" charset="0"/>
                <a:cs typeface="Calibri" panose="020F0502020204030204" pitchFamily="34" charset="0"/>
              </a:rPr>
              <a:t>The auditor should apply the following procedures:</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The auditor should verify whether the </a:t>
            </a:r>
            <a:r>
              <a:rPr lang="en-US" sz="2300" b="1" i="0" dirty="0">
                <a:solidFill>
                  <a:srgbClr val="333333"/>
                </a:solidFill>
                <a:effectLst/>
                <a:latin typeface="Calibri" panose="020F0502020204030204" pitchFamily="34" charset="0"/>
                <a:cs typeface="Calibri" panose="020F0502020204030204" pitchFamily="34" charset="0"/>
              </a:rPr>
              <a:t>figures of premium mentioned in the register tally with those in General Ledger</a:t>
            </a:r>
            <a:r>
              <a:rPr lang="en-US" sz="2300" b="0" i="0" dirty="0">
                <a:solidFill>
                  <a:srgbClr val="333333"/>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US" sz="2300" dirty="0">
              <a:solidFill>
                <a:srgbClr val="333333"/>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dirty="0">
                <a:solidFill>
                  <a:srgbClr val="333333"/>
                </a:solidFill>
                <a:latin typeface="Calibri" panose="020F0502020204030204" pitchFamily="34" charset="0"/>
                <a:cs typeface="Calibri" panose="020F0502020204030204" pitchFamily="34" charset="0"/>
              </a:rPr>
              <a:t>T</a:t>
            </a:r>
            <a:r>
              <a:rPr lang="en-US" sz="2300" b="0" i="0" dirty="0">
                <a:solidFill>
                  <a:srgbClr val="333333"/>
                </a:solidFill>
                <a:effectLst/>
                <a:latin typeface="Calibri" panose="020F0502020204030204" pitchFamily="34" charset="0"/>
                <a:cs typeface="Calibri" panose="020F0502020204030204" pitchFamily="34" charset="0"/>
              </a:rPr>
              <a:t>he auditor should verify </a:t>
            </a:r>
            <a:r>
              <a:rPr lang="en-US" sz="2300" b="1" i="0" dirty="0">
                <a:solidFill>
                  <a:srgbClr val="333333"/>
                </a:solidFill>
                <a:effectLst/>
                <a:latin typeface="Calibri" panose="020F0502020204030204" pitchFamily="34" charset="0"/>
                <a:cs typeface="Calibri" panose="020F0502020204030204" pitchFamily="34" charset="0"/>
              </a:rPr>
              <a:t>whether installments falling due</a:t>
            </a:r>
            <a:r>
              <a:rPr lang="en-US" sz="2300" b="0" i="0" dirty="0">
                <a:solidFill>
                  <a:srgbClr val="333333"/>
                </a:solidFill>
                <a:effectLst/>
                <a:latin typeface="Calibri" panose="020F0502020204030204" pitchFamily="34" charset="0"/>
                <a:cs typeface="Calibri" panose="020F0502020204030204" pitchFamily="34" charset="0"/>
              </a:rPr>
              <a:t> on or before the balance sheet date, whether received or not, have been accounted for as premium income as </a:t>
            </a:r>
            <a:r>
              <a:rPr lang="en-US" sz="2300" b="1" i="0" dirty="0">
                <a:solidFill>
                  <a:srgbClr val="333333"/>
                </a:solidFill>
                <a:effectLst/>
                <a:latin typeface="Calibri" panose="020F0502020204030204" pitchFamily="34" charset="0"/>
                <a:cs typeface="Calibri" panose="020F0502020204030204" pitchFamily="34" charset="0"/>
              </a:rPr>
              <a:t>for the year under audit</a:t>
            </a:r>
            <a:r>
              <a:rPr lang="en-US" sz="2300" b="0" i="0" dirty="0">
                <a:solidFill>
                  <a:srgbClr val="333333"/>
                </a:solidFill>
                <a:effectLst/>
                <a:latin typeface="Calibri" panose="020F0502020204030204" pitchFamily="34" charset="0"/>
                <a:cs typeface="Calibri" panose="020F0502020204030204" pitchFamily="34" charset="0"/>
              </a:rPr>
              <a:t>.</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389922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1" i="0" dirty="0">
                <a:solidFill>
                  <a:srgbClr val="333333"/>
                </a:solidFill>
                <a:effectLst/>
                <a:latin typeface="Calibri" panose="020F0502020204030204" pitchFamily="34" charset="0"/>
                <a:cs typeface="Calibri" panose="020F0502020204030204" pitchFamily="34" charset="0"/>
              </a:rPr>
              <a:t>VERIFICATION OF CLAIMS:</a:t>
            </a:r>
            <a:r>
              <a:rPr lang="en-US" sz="2300" b="0" i="0" dirty="0">
                <a:solidFill>
                  <a:srgbClr val="333333"/>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The auditor should obtain from the divisions/branches, the information for </a:t>
            </a:r>
            <a:r>
              <a:rPr lang="en-US" sz="2300" b="1" i="0" dirty="0">
                <a:solidFill>
                  <a:srgbClr val="333333"/>
                </a:solidFill>
                <a:effectLst/>
                <a:latin typeface="Calibri" panose="020F0502020204030204" pitchFamily="34" charset="0"/>
                <a:cs typeface="Calibri" panose="020F0502020204030204" pitchFamily="34" charset="0"/>
              </a:rPr>
              <a:t>each class of business</a:t>
            </a:r>
            <a:r>
              <a:rPr lang="en-US" sz="2300" b="0" i="0" dirty="0">
                <a:solidFill>
                  <a:srgbClr val="333333"/>
                </a:solidFill>
                <a:effectLst/>
                <a:latin typeface="Calibri" panose="020F0502020204030204" pitchFamily="34" charset="0"/>
                <a:cs typeface="Calibri" panose="020F0502020204030204" pitchFamily="34" charset="0"/>
              </a:rPr>
              <a:t>. The auditor should determine the total number of documents to be checked giving due importance to </a:t>
            </a:r>
            <a:r>
              <a:rPr lang="en-US" sz="2300" b="1" i="0" dirty="0">
                <a:solidFill>
                  <a:srgbClr val="333333"/>
                </a:solidFill>
                <a:effectLst/>
                <a:latin typeface="Calibri" panose="020F0502020204030204" pitchFamily="34" charset="0"/>
                <a:cs typeface="Calibri" panose="020F0502020204030204" pitchFamily="34" charset="0"/>
              </a:rPr>
              <a:t>claim provisions of higher value</a:t>
            </a:r>
            <a:r>
              <a:rPr lang="en-US" sz="2300" b="0" i="0" dirty="0">
                <a:solidFill>
                  <a:srgbClr val="333333"/>
                </a:solidFill>
                <a:effectLst/>
                <a:latin typeface="Calibri" panose="020F0502020204030204" pitchFamily="34" charset="0"/>
                <a:cs typeface="Calibri" panose="020F0502020204030204" pitchFamily="34" charset="0"/>
              </a:rPr>
              <a:t>. The claims under policies comprise the claims paid for losses incurred, and those estimated or anticipated claims pending settlements under the policies. </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611816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1" i="0" dirty="0">
                <a:solidFill>
                  <a:srgbClr val="333333"/>
                </a:solidFill>
                <a:effectLst/>
                <a:latin typeface="Calibri" panose="020F0502020204030204" pitchFamily="34" charset="0"/>
                <a:cs typeface="Calibri" panose="020F0502020204030204" pitchFamily="34" charset="0"/>
              </a:rPr>
              <a:t>VERIFICATION OF CLAIMS:</a:t>
            </a:r>
            <a:r>
              <a:rPr lang="en-US" sz="2300" b="0" i="0" dirty="0">
                <a:solidFill>
                  <a:srgbClr val="333333"/>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Settlement cost of </a:t>
            </a:r>
            <a:r>
              <a:rPr lang="en-US" sz="2300" b="1" i="0" dirty="0">
                <a:solidFill>
                  <a:srgbClr val="333333"/>
                </a:solidFill>
                <a:effectLst/>
                <a:latin typeface="Calibri" panose="020F0502020204030204" pitchFamily="34" charset="0"/>
                <a:cs typeface="Calibri" panose="020F0502020204030204" pitchFamily="34" charset="0"/>
              </a:rPr>
              <a:t>claims includes surveyor fee, legal expenses</a:t>
            </a:r>
            <a:r>
              <a:rPr lang="en-US" sz="2300" b="0" i="0" dirty="0">
                <a:solidFill>
                  <a:srgbClr val="333333"/>
                </a:solidFill>
                <a:effectLst/>
                <a:latin typeface="Calibri" panose="020F0502020204030204" pitchFamily="34" charset="0"/>
                <a:cs typeface="Calibri" panose="020F0502020204030204" pitchFamily="34" charset="0"/>
              </a:rPr>
              <a:t>, etc. The Claim Account is debited with all the payments including repair charges, fire fighting expenses, police report fees, survey fees, amount decreed by the Courts, travel expenses, photograph charges, etc.</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974037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133587"/>
          </a:xfrm>
        </p:spPr>
        <p:txBody>
          <a:bodyPr>
            <a:normAutofit/>
          </a:bodyPr>
          <a:lstStyle/>
          <a:p>
            <a:pPr algn="just"/>
            <a:r>
              <a:rPr lang="en-US" sz="2300" b="0" i="0" dirty="0">
                <a:solidFill>
                  <a:srgbClr val="333333"/>
                </a:solidFill>
                <a:effectLst/>
                <a:latin typeface="Calibri" panose="020F0502020204030204" pitchFamily="34" charset="0"/>
                <a:cs typeface="Calibri" panose="020F0502020204030204" pitchFamily="34" charset="0"/>
              </a:rPr>
              <a:t>The auditor should: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Check whether a provision has been made for all </a:t>
            </a:r>
            <a:r>
              <a:rPr lang="en-US" sz="2300" b="1" i="0" dirty="0">
                <a:solidFill>
                  <a:srgbClr val="333333"/>
                </a:solidFill>
                <a:effectLst/>
                <a:latin typeface="Calibri" panose="020F0502020204030204" pitchFamily="34" charset="0"/>
                <a:cs typeface="Calibri" panose="020F0502020204030204" pitchFamily="34" charset="0"/>
              </a:rPr>
              <a:t>unsettled claims</a:t>
            </a:r>
            <a:r>
              <a:rPr lang="en-US" sz="2300" b="0" i="0" dirty="0">
                <a:solidFill>
                  <a:srgbClr val="333333"/>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Check whether provision has been made for only such claims for which the </a:t>
            </a:r>
            <a:r>
              <a:rPr lang="en-US" sz="2300" b="1" i="0" dirty="0">
                <a:solidFill>
                  <a:srgbClr val="333333"/>
                </a:solidFill>
                <a:effectLst/>
                <a:latin typeface="Calibri" panose="020F0502020204030204" pitchFamily="34" charset="0"/>
                <a:cs typeface="Calibri" panose="020F0502020204030204" pitchFamily="34" charset="0"/>
              </a:rPr>
              <a:t>company is legally liable</a:t>
            </a:r>
            <a:r>
              <a:rPr lang="en-US" sz="2300" b="0" i="0" dirty="0">
                <a:solidFill>
                  <a:srgbClr val="333333"/>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Check whether the provision made is </a:t>
            </a:r>
            <a:r>
              <a:rPr lang="en-US" sz="2300" b="1" i="0" dirty="0">
                <a:solidFill>
                  <a:srgbClr val="333333"/>
                </a:solidFill>
                <a:effectLst/>
                <a:latin typeface="Calibri" panose="020F0502020204030204" pitchFamily="34" charset="0"/>
                <a:cs typeface="Calibri" panose="020F0502020204030204" pitchFamily="34" charset="0"/>
              </a:rPr>
              <a:t>normally not in excess of the amount insured</a:t>
            </a:r>
            <a:r>
              <a:rPr lang="en-US" sz="2300" b="0" i="0" dirty="0">
                <a:solidFill>
                  <a:srgbClr val="333333"/>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r>
              <a:rPr lang="en-US" sz="2300" dirty="0">
                <a:solidFill>
                  <a:srgbClr val="333333"/>
                </a:solidFill>
                <a:latin typeface="Calibri" panose="020F0502020204030204" pitchFamily="34" charset="0"/>
                <a:cs typeface="Calibri" panose="020F0502020204030204" pitchFamily="34" charset="0"/>
              </a:rPr>
              <a:t>C</a:t>
            </a:r>
            <a:r>
              <a:rPr lang="en-US" sz="2300" b="0" i="0" dirty="0">
                <a:solidFill>
                  <a:srgbClr val="333333"/>
                </a:solidFill>
                <a:effectLst/>
                <a:latin typeface="Calibri" panose="020F0502020204030204" pitchFamily="34" charset="0"/>
                <a:cs typeface="Calibri" panose="020F0502020204030204" pitchFamily="34" charset="0"/>
              </a:rPr>
              <a:t>heck in case of </a:t>
            </a:r>
            <a:r>
              <a:rPr lang="en-US" sz="2300" b="1" i="0" dirty="0">
                <a:solidFill>
                  <a:srgbClr val="333333"/>
                </a:solidFill>
                <a:effectLst/>
                <a:latin typeface="Calibri" panose="020F0502020204030204" pitchFamily="34" charset="0"/>
                <a:cs typeface="Calibri" panose="020F0502020204030204" pitchFamily="34" charset="0"/>
              </a:rPr>
              <a:t>co-insurance arrangements</a:t>
            </a:r>
            <a:r>
              <a:rPr lang="en-US" sz="2300" b="0" i="0" dirty="0">
                <a:solidFill>
                  <a:srgbClr val="333333"/>
                </a:solidFill>
                <a:effectLst/>
                <a:latin typeface="Calibri" panose="020F0502020204030204" pitchFamily="34" charset="0"/>
                <a:cs typeface="Calibri" panose="020F0502020204030204" pitchFamily="34" charset="0"/>
              </a:rPr>
              <a:t>, the company has made provisions only in respect of its </a:t>
            </a:r>
            <a:r>
              <a:rPr lang="en-US" sz="2300" b="1" i="0" dirty="0">
                <a:solidFill>
                  <a:srgbClr val="333333"/>
                </a:solidFill>
                <a:effectLst/>
                <a:latin typeface="Calibri" panose="020F0502020204030204" pitchFamily="34" charset="0"/>
                <a:cs typeface="Calibri" panose="020F0502020204030204" pitchFamily="34" charset="0"/>
              </a:rPr>
              <a:t>own share of anticipated liability</a:t>
            </a:r>
            <a:r>
              <a:rPr lang="en-US" sz="2300" b="0" i="0" dirty="0">
                <a:solidFill>
                  <a:srgbClr val="333333"/>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Check </a:t>
            </a:r>
            <a:r>
              <a:rPr lang="en-US" sz="2300" b="1" i="0" dirty="0">
                <a:solidFill>
                  <a:srgbClr val="333333"/>
                </a:solidFill>
                <a:effectLst/>
                <a:latin typeface="Calibri" panose="020F0502020204030204" pitchFamily="34" charset="0"/>
                <a:cs typeface="Calibri" panose="020F0502020204030204" pitchFamily="34" charset="0"/>
              </a:rPr>
              <a:t>claimed paid should be duly sanctioned</a:t>
            </a:r>
            <a:r>
              <a:rPr lang="en-US" sz="2300" b="0" i="0" dirty="0">
                <a:solidFill>
                  <a:srgbClr val="333333"/>
                </a:solidFill>
                <a:effectLst/>
                <a:latin typeface="Calibri" panose="020F0502020204030204" pitchFamily="34" charset="0"/>
                <a:cs typeface="Calibri" panose="020F0502020204030204" pitchFamily="34" charset="0"/>
              </a:rPr>
              <a:t> by the authority concerned</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592590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1" i="0" dirty="0">
                <a:solidFill>
                  <a:srgbClr val="333333"/>
                </a:solidFill>
                <a:effectLst/>
                <a:latin typeface="Calibri" panose="020F0502020204030204" pitchFamily="34" charset="0"/>
                <a:cs typeface="Calibri" panose="020F0502020204030204" pitchFamily="34" charset="0"/>
              </a:rPr>
              <a:t>VERIFICATION OF COMMISSION:</a:t>
            </a:r>
            <a:r>
              <a:rPr lang="en-US" sz="2300" b="0" i="0" dirty="0">
                <a:solidFill>
                  <a:srgbClr val="333333"/>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The remuneration of an agent is paid by way of commission which is calculated by applying a percentage to the premium collected by him. The commission is payable to the agents for the business procured and is debited to Commission on Direct Business Account. The insurance business is solicited by insurance agents.</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441753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lnSpcReduction="20000"/>
          </a:bodyPr>
          <a:lstStyle/>
          <a:p>
            <a:pPr algn="just"/>
            <a:r>
              <a:rPr lang="en-US" sz="2500" b="0" i="0" dirty="0">
                <a:solidFill>
                  <a:srgbClr val="333333"/>
                </a:solidFill>
                <a:effectLst/>
                <a:latin typeface="Calibri" panose="020F0502020204030204" pitchFamily="34" charset="0"/>
                <a:cs typeface="Calibri" panose="020F0502020204030204" pitchFamily="34" charset="0"/>
              </a:rPr>
              <a:t>The auditor should verify- </a:t>
            </a:r>
          </a:p>
          <a:p>
            <a:pPr marL="342900" indent="-342900" algn="just">
              <a:buFont typeface="Wingdings" panose="05000000000000000000" pitchFamily="2" charset="2"/>
              <a:buChar char="ü"/>
            </a:pPr>
            <a:r>
              <a:rPr lang="en-US" sz="2500" b="0" i="0" dirty="0">
                <a:solidFill>
                  <a:srgbClr val="333333"/>
                </a:solidFill>
                <a:effectLst/>
                <a:latin typeface="Calibri" panose="020F0502020204030204" pitchFamily="34" charset="0"/>
                <a:cs typeface="Calibri" panose="020F0502020204030204" pitchFamily="34" charset="0"/>
              </a:rPr>
              <a:t>Voucher </a:t>
            </a:r>
            <a:r>
              <a:rPr lang="en-US" sz="2500" b="1" i="0" dirty="0">
                <a:solidFill>
                  <a:srgbClr val="333333"/>
                </a:solidFill>
                <a:effectLst/>
                <a:latin typeface="Calibri" panose="020F0502020204030204" pitchFamily="34" charset="0"/>
                <a:cs typeface="Calibri" panose="020F0502020204030204" pitchFamily="34" charset="0"/>
              </a:rPr>
              <a:t>disbursement entries</a:t>
            </a:r>
            <a:r>
              <a:rPr lang="en-US" sz="2500" b="0" i="0" dirty="0">
                <a:solidFill>
                  <a:srgbClr val="333333"/>
                </a:solidFill>
                <a:effectLst/>
                <a:latin typeface="Calibri" panose="020F0502020204030204" pitchFamily="34" charset="0"/>
                <a:cs typeface="Calibri" panose="020F0502020204030204" pitchFamily="34" charset="0"/>
              </a:rPr>
              <a:t> with reference to the disbursement vouchers with copies of commission bills and commission statements. </a:t>
            </a:r>
          </a:p>
          <a:p>
            <a:pPr marL="342900" indent="-342900" algn="just">
              <a:buFont typeface="Wingdings" panose="05000000000000000000" pitchFamily="2" charset="2"/>
              <a:buChar char="ü"/>
            </a:pPr>
            <a:r>
              <a:rPr lang="en-US" sz="2500" b="0" i="0" dirty="0">
                <a:solidFill>
                  <a:srgbClr val="333333"/>
                </a:solidFill>
                <a:effectLst/>
                <a:latin typeface="Calibri" panose="020F0502020204030204" pitchFamily="34" charset="0"/>
                <a:cs typeface="Calibri" panose="020F0502020204030204" pitchFamily="34" charset="0"/>
              </a:rPr>
              <a:t>Check whether the </a:t>
            </a:r>
            <a:r>
              <a:rPr lang="en-US" sz="2500" b="1" i="0" dirty="0">
                <a:solidFill>
                  <a:srgbClr val="333333"/>
                </a:solidFill>
                <a:effectLst/>
                <a:latin typeface="Calibri" panose="020F0502020204030204" pitchFamily="34" charset="0"/>
                <a:cs typeface="Calibri" panose="020F0502020204030204" pitchFamily="34" charset="0"/>
              </a:rPr>
              <a:t>vouchers are authorized by the officers–in–charge</a:t>
            </a:r>
            <a:r>
              <a:rPr lang="en-US" sz="2500" b="0" i="0" dirty="0">
                <a:solidFill>
                  <a:srgbClr val="333333"/>
                </a:solidFill>
                <a:effectLst/>
                <a:latin typeface="Calibri" panose="020F0502020204030204" pitchFamily="34" charset="0"/>
                <a:cs typeface="Calibri" panose="020F0502020204030204" pitchFamily="34" charset="0"/>
              </a:rPr>
              <a:t> as per rules and income tax is deducted at source, as applicable. </a:t>
            </a:r>
          </a:p>
          <a:p>
            <a:pPr marL="342900" indent="-342900" algn="just">
              <a:buFont typeface="Wingdings" panose="05000000000000000000" pitchFamily="2" charset="2"/>
              <a:buChar char="ü"/>
            </a:pPr>
            <a:r>
              <a:rPr lang="en-US" sz="2500" b="0" i="0" dirty="0">
                <a:solidFill>
                  <a:srgbClr val="333333"/>
                </a:solidFill>
                <a:effectLst/>
                <a:latin typeface="Calibri" panose="020F0502020204030204" pitchFamily="34" charset="0"/>
                <a:cs typeface="Calibri" panose="020F0502020204030204" pitchFamily="34" charset="0"/>
              </a:rPr>
              <a:t>Test check </a:t>
            </a:r>
            <a:r>
              <a:rPr lang="en-US" sz="2500" b="1" i="0" dirty="0">
                <a:solidFill>
                  <a:srgbClr val="333333"/>
                </a:solidFill>
                <a:effectLst/>
                <a:latin typeface="Calibri" panose="020F0502020204030204" pitchFamily="34" charset="0"/>
                <a:cs typeface="Calibri" panose="020F0502020204030204" pitchFamily="34" charset="0"/>
              </a:rPr>
              <a:t>correctness of amounts of commission</a:t>
            </a:r>
            <a:r>
              <a:rPr lang="en-US" sz="2500" b="0" i="0" dirty="0">
                <a:solidFill>
                  <a:srgbClr val="333333"/>
                </a:solidFill>
                <a:effectLst/>
                <a:latin typeface="Calibri" panose="020F0502020204030204" pitchFamily="34" charset="0"/>
                <a:cs typeface="Calibri" panose="020F0502020204030204" pitchFamily="34" charset="0"/>
              </a:rPr>
              <a:t> allowed. </a:t>
            </a:r>
          </a:p>
          <a:p>
            <a:pPr marL="342900" indent="-342900" algn="just">
              <a:buFont typeface="Wingdings" panose="05000000000000000000" pitchFamily="2" charset="2"/>
              <a:buChar char="ü"/>
            </a:pPr>
            <a:r>
              <a:rPr lang="en-US" sz="2500" b="0" i="0" dirty="0">
                <a:solidFill>
                  <a:srgbClr val="333333"/>
                </a:solidFill>
                <a:effectLst/>
                <a:latin typeface="Calibri" panose="020F0502020204030204" pitchFamily="34" charset="0"/>
                <a:cs typeface="Calibri" panose="020F0502020204030204" pitchFamily="34" charset="0"/>
              </a:rPr>
              <a:t>To check whether commission </a:t>
            </a:r>
            <a:r>
              <a:rPr lang="en-US" sz="2500" b="1" i="0" dirty="0">
                <a:solidFill>
                  <a:srgbClr val="333333"/>
                </a:solidFill>
                <a:effectLst/>
                <a:latin typeface="Calibri" panose="020F0502020204030204" pitchFamily="34" charset="0"/>
                <a:cs typeface="Calibri" panose="020F0502020204030204" pitchFamily="34" charset="0"/>
              </a:rPr>
              <a:t>outgo for the period under audit has been duly accounted for or not</a:t>
            </a:r>
            <a:r>
              <a:rPr lang="en-US" sz="2500" b="0" i="0" dirty="0">
                <a:solidFill>
                  <a:srgbClr val="333333"/>
                </a:solidFill>
                <a:effectLst/>
                <a:latin typeface="Calibri" panose="020F0502020204030204" pitchFamily="34" charset="0"/>
                <a:cs typeface="Calibri" panose="020F0502020204030204" pitchFamily="34" charset="0"/>
              </a:rPr>
              <a:t>.</a:t>
            </a:r>
          </a:p>
          <a:p>
            <a:pPr algn="just"/>
            <a:br>
              <a:rPr lang="en-US" sz="2400" dirty="0"/>
            </a:b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08478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578951"/>
          </a:xfrm>
        </p:spPr>
        <p:txBody>
          <a:bodyPr>
            <a:normAutofit/>
          </a:bodyPr>
          <a:lstStyle/>
          <a:p>
            <a:pPr algn="just"/>
            <a:r>
              <a:rPr lang="en-US" sz="2300" b="1" i="0" dirty="0">
                <a:solidFill>
                  <a:srgbClr val="333333"/>
                </a:solidFill>
                <a:effectLst/>
                <a:latin typeface="Calibri" panose="020F0502020204030204" pitchFamily="34" charset="0"/>
                <a:cs typeface="Calibri" panose="020F0502020204030204" pitchFamily="34" charset="0"/>
              </a:rPr>
              <a:t>VERIFICATION OF OPERATING EXPENSES</a:t>
            </a:r>
            <a:r>
              <a:rPr lang="en-US" sz="2300" b="0" i="0" dirty="0">
                <a:solidFill>
                  <a:srgbClr val="333333"/>
                </a:solidFill>
                <a:effectLst/>
                <a:latin typeface="Calibri" panose="020F0502020204030204" pitchFamily="34" charset="0"/>
                <a:cs typeface="Calibri" panose="020F0502020204030204" pitchFamily="34" charset="0"/>
              </a:rPr>
              <a:t>   </a:t>
            </a:r>
          </a:p>
          <a:p>
            <a:pPr algn="just"/>
            <a:r>
              <a:rPr lang="en-US" sz="2300" b="0" i="0" dirty="0">
                <a:solidFill>
                  <a:srgbClr val="333333"/>
                </a:solidFill>
                <a:effectLst/>
                <a:latin typeface="Calibri" panose="020F0502020204030204" pitchFamily="34" charset="0"/>
                <a:cs typeface="Calibri" panose="020F0502020204030204" pitchFamily="34" charset="0"/>
              </a:rPr>
              <a:t>All the administrative expenses in an insurance company are broadly classified under </a:t>
            </a:r>
            <a:r>
              <a:rPr lang="en-US" sz="2300" b="1" i="0" dirty="0">
                <a:solidFill>
                  <a:srgbClr val="333333"/>
                </a:solidFill>
                <a:effectLst/>
                <a:latin typeface="Calibri" panose="020F0502020204030204" pitchFamily="34" charset="0"/>
                <a:cs typeface="Calibri" panose="020F0502020204030204" pitchFamily="34" charset="0"/>
              </a:rPr>
              <a:t>13 heads as mentioned</a:t>
            </a:r>
            <a:r>
              <a:rPr lang="en-US" sz="2300" b="0" i="0" dirty="0">
                <a:solidFill>
                  <a:srgbClr val="333333"/>
                </a:solidFill>
                <a:effectLst/>
                <a:latin typeface="Calibri" panose="020F0502020204030204" pitchFamily="34" charset="0"/>
                <a:cs typeface="Calibri" panose="020F0502020204030204" pitchFamily="34" charset="0"/>
              </a:rPr>
              <a:t> in Schedule IV. The auditor should check: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Expenses in excess of ₹ 5 Lakhs or 1% of the net premium, whichever is higher, should be shown separately; and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Expenses not directly relating to the insurance business should be shown separately, for example, expenses relating to the investment department, bank charges, etc.</a:t>
            </a:r>
          </a:p>
          <a:p>
            <a:pPr algn="just"/>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8098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endParaRPr lang="en-US" sz="2400" b="0" i="0" dirty="0">
              <a:solidFill>
                <a:schemeClr val="tx1">
                  <a:lumMod val="95000"/>
                  <a:lumOff val="5000"/>
                </a:schemeClr>
              </a:solidFill>
              <a:effectLst/>
              <a:latin typeface="Montserrat" panose="00000500000000000000" pitchFamily="2" charset="0"/>
            </a:endParaRPr>
          </a:p>
          <a:p>
            <a:pPr algn="ctr"/>
            <a:endParaRPr lang="en-US" sz="2400" dirty="0">
              <a:solidFill>
                <a:schemeClr val="tx1">
                  <a:lumMod val="95000"/>
                  <a:lumOff val="5000"/>
                </a:schemeClr>
              </a:solidFill>
              <a:latin typeface="Montserrat" panose="00000500000000000000" pitchFamily="2" charset="0"/>
            </a:endParaRPr>
          </a:p>
          <a:p>
            <a:pPr algn="ctr"/>
            <a:r>
              <a:rPr lang="en-US" sz="2700" b="1" i="0" dirty="0">
                <a:solidFill>
                  <a:schemeClr val="tx1">
                    <a:lumMod val="95000"/>
                    <a:lumOff val="5000"/>
                  </a:schemeClr>
                </a:solidFill>
                <a:effectLst/>
                <a:latin typeface="Calibri" panose="020F0502020204030204" pitchFamily="34" charset="0"/>
                <a:cs typeface="Calibri" panose="020F0502020204030204" pitchFamily="34" charset="0"/>
              </a:rPr>
              <a:t>India ranked 10</a:t>
            </a:r>
            <a:r>
              <a:rPr lang="en-US" sz="2700" b="1" i="0" baseline="30000" dirty="0">
                <a:solidFill>
                  <a:schemeClr val="tx1">
                    <a:lumMod val="95000"/>
                    <a:lumOff val="5000"/>
                  </a:schemeClr>
                </a:solidFill>
                <a:effectLst/>
                <a:latin typeface="Calibri" panose="020F0502020204030204" pitchFamily="34" charset="0"/>
                <a:cs typeface="Calibri" panose="020F0502020204030204" pitchFamily="34" charset="0"/>
              </a:rPr>
              <a:t>th</a:t>
            </a:r>
            <a:r>
              <a:rPr lang="en-US" sz="2700" b="1" i="0" dirty="0">
                <a:solidFill>
                  <a:schemeClr val="tx1">
                    <a:lumMod val="95000"/>
                    <a:lumOff val="5000"/>
                  </a:schemeClr>
                </a:solidFill>
                <a:effectLst/>
                <a:latin typeface="Calibri" panose="020F0502020204030204" pitchFamily="34" charset="0"/>
                <a:cs typeface="Calibri" panose="020F0502020204030204" pitchFamily="34" charset="0"/>
              </a:rPr>
              <a:t> in Life </a:t>
            </a:r>
            <a:r>
              <a:rPr lang="en-US" sz="2700" b="1" dirty="0">
                <a:solidFill>
                  <a:schemeClr val="tx1">
                    <a:lumMod val="95000"/>
                    <a:lumOff val="5000"/>
                  </a:schemeClr>
                </a:solidFill>
                <a:latin typeface="Calibri" panose="020F0502020204030204" pitchFamily="34" charset="0"/>
                <a:cs typeface="Calibri" panose="020F0502020204030204" pitchFamily="34" charset="0"/>
              </a:rPr>
              <a:t>I</a:t>
            </a:r>
            <a:r>
              <a:rPr lang="en-US" sz="2700" b="1" i="0" dirty="0">
                <a:solidFill>
                  <a:schemeClr val="tx1">
                    <a:lumMod val="95000"/>
                    <a:lumOff val="5000"/>
                  </a:schemeClr>
                </a:solidFill>
                <a:effectLst/>
                <a:latin typeface="Calibri" panose="020F0502020204030204" pitchFamily="34" charset="0"/>
                <a:cs typeface="Calibri" panose="020F0502020204030204" pitchFamily="34" charset="0"/>
              </a:rPr>
              <a:t>nsurance </a:t>
            </a:r>
          </a:p>
          <a:p>
            <a:pPr algn="ctr"/>
            <a:r>
              <a:rPr lang="en-US" sz="2700" b="1" i="0" dirty="0">
                <a:solidFill>
                  <a:schemeClr val="tx1">
                    <a:lumMod val="95000"/>
                    <a:lumOff val="5000"/>
                  </a:schemeClr>
                </a:solidFill>
                <a:effectLst/>
                <a:latin typeface="Calibri" panose="020F0502020204030204" pitchFamily="34" charset="0"/>
                <a:cs typeface="Calibri" panose="020F0502020204030204" pitchFamily="34" charset="0"/>
              </a:rPr>
              <a:t>and </a:t>
            </a:r>
          </a:p>
          <a:p>
            <a:pPr algn="ctr"/>
            <a:r>
              <a:rPr lang="en-US" sz="2700" b="1" i="0" dirty="0">
                <a:solidFill>
                  <a:schemeClr val="tx1">
                    <a:lumMod val="95000"/>
                    <a:lumOff val="5000"/>
                  </a:schemeClr>
                </a:solidFill>
                <a:effectLst/>
                <a:latin typeface="Calibri" panose="020F0502020204030204" pitchFamily="34" charset="0"/>
                <a:cs typeface="Calibri" panose="020F0502020204030204" pitchFamily="34" charset="0"/>
              </a:rPr>
              <a:t>14th in Non-life </a:t>
            </a:r>
            <a:r>
              <a:rPr lang="en-US" sz="2700" b="1" dirty="0">
                <a:solidFill>
                  <a:schemeClr val="tx1">
                    <a:lumMod val="95000"/>
                    <a:lumOff val="5000"/>
                  </a:schemeClr>
                </a:solidFill>
                <a:latin typeface="Calibri" panose="020F0502020204030204" pitchFamily="34" charset="0"/>
                <a:cs typeface="Calibri" panose="020F0502020204030204" pitchFamily="34" charset="0"/>
              </a:rPr>
              <a:t>I</a:t>
            </a:r>
            <a:r>
              <a:rPr lang="en-US" sz="2700" b="1" i="0" dirty="0">
                <a:solidFill>
                  <a:schemeClr val="tx1">
                    <a:lumMod val="95000"/>
                    <a:lumOff val="5000"/>
                  </a:schemeClr>
                </a:solidFill>
                <a:effectLst/>
                <a:latin typeface="Calibri" panose="020F0502020204030204" pitchFamily="34" charset="0"/>
                <a:cs typeface="Calibri" panose="020F0502020204030204" pitchFamily="34" charset="0"/>
              </a:rPr>
              <a:t>nsurance in the world.</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747232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828479"/>
          </a:xfrm>
        </p:spPr>
        <p:txBody>
          <a:bodyPr>
            <a:noAutofit/>
          </a:bodyPr>
          <a:lstStyle/>
          <a:p>
            <a:pPr algn="just"/>
            <a:r>
              <a:rPr lang="en-US" sz="2300" b="1" i="0" dirty="0">
                <a:solidFill>
                  <a:srgbClr val="333333"/>
                </a:solidFill>
                <a:effectLst/>
                <a:latin typeface="Calibri" panose="020F0502020204030204" pitchFamily="34" charset="0"/>
                <a:cs typeface="Calibri" panose="020F0502020204030204" pitchFamily="34" charset="0"/>
              </a:rPr>
              <a:t>Three Important Audit Points in Insurance Company Balance Sheet.  </a:t>
            </a:r>
          </a:p>
          <a:p>
            <a:pPr algn="just"/>
            <a:r>
              <a:rPr lang="en-US" sz="2300" b="1" i="0" dirty="0">
                <a:solidFill>
                  <a:srgbClr val="333333"/>
                </a:solidFill>
                <a:effectLst/>
                <a:latin typeface="Calibri" panose="020F0502020204030204" pitchFamily="34" charset="0"/>
                <a:cs typeface="Calibri" panose="020F0502020204030204" pitchFamily="34" charset="0"/>
              </a:rPr>
              <a:t>INVESTMENTS: </a:t>
            </a:r>
            <a:r>
              <a:rPr lang="en-US" sz="2300" b="0" i="0" dirty="0">
                <a:solidFill>
                  <a:srgbClr val="333333"/>
                </a:solidFill>
                <a:effectLst/>
                <a:latin typeface="Calibri" panose="020F0502020204030204" pitchFamily="34" charset="0"/>
                <a:cs typeface="Calibri" panose="020F0502020204030204" pitchFamily="34" charset="0"/>
              </a:rPr>
              <a:t>The auditor should keep in mind the following provisions related to Investments of the Insurance Act, 1938 while examining the investments of an insurance company- </a:t>
            </a:r>
          </a:p>
          <a:p>
            <a:pPr algn="just"/>
            <a:r>
              <a:rPr lang="en-US" sz="2300" b="1" i="0" dirty="0">
                <a:solidFill>
                  <a:srgbClr val="333333"/>
                </a:solidFill>
                <a:effectLst/>
                <a:latin typeface="Calibri" panose="020F0502020204030204" pitchFamily="34" charset="0"/>
                <a:cs typeface="Calibri" panose="020F0502020204030204" pitchFamily="34" charset="0"/>
              </a:rPr>
              <a:t>a.</a:t>
            </a:r>
            <a:r>
              <a:rPr lang="en-US" sz="2300" b="0" i="0" dirty="0">
                <a:solidFill>
                  <a:srgbClr val="333333"/>
                </a:solidFill>
                <a:effectLst/>
                <a:latin typeface="Calibri" panose="020F0502020204030204" pitchFamily="34" charset="0"/>
                <a:cs typeface="Calibri" panose="020F0502020204030204" pitchFamily="34" charset="0"/>
              </a:rPr>
              <a:t> An insurance company can only invest in </a:t>
            </a:r>
            <a:r>
              <a:rPr lang="en-US" sz="2300" b="1" i="0" dirty="0">
                <a:solidFill>
                  <a:srgbClr val="333333"/>
                </a:solidFill>
                <a:effectLst/>
                <a:latin typeface="Calibri" panose="020F0502020204030204" pitchFamily="34" charset="0"/>
                <a:cs typeface="Calibri" panose="020F0502020204030204" pitchFamily="34" charset="0"/>
              </a:rPr>
              <a:t>approved securities</a:t>
            </a:r>
            <a:r>
              <a:rPr lang="en-US" sz="2300" b="0" i="0" dirty="0">
                <a:solidFill>
                  <a:srgbClr val="333333"/>
                </a:solidFill>
                <a:effectLst/>
                <a:latin typeface="Calibri" panose="020F0502020204030204" pitchFamily="34" charset="0"/>
                <a:cs typeface="Calibri" panose="020F0502020204030204" pitchFamily="34" charset="0"/>
              </a:rPr>
              <a:t>. However, it can invest otherwise than in approved securities if the following conditions are satisfied.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Such investments should not exceed 25% of the total investments; and </a:t>
            </a:r>
          </a:p>
          <a:p>
            <a:pPr marL="342900" indent="-342900" algn="just">
              <a:buFont typeface="Wingdings" panose="05000000000000000000" pitchFamily="2" charset="2"/>
              <a:buChar char="ü"/>
            </a:pPr>
            <a:r>
              <a:rPr lang="en-US" sz="2300" b="0" i="0" dirty="0">
                <a:solidFill>
                  <a:srgbClr val="333333"/>
                </a:solidFill>
                <a:effectLst/>
                <a:latin typeface="Calibri" panose="020F0502020204030204" pitchFamily="34" charset="0"/>
                <a:cs typeface="Calibri" panose="020F0502020204030204" pitchFamily="34" charset="0"/>
              </a:rPr>
              <a:t>Such investments are made with the consent of the board of directors.</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238649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983685"/>
          </a:xfrm>
        </p:spPr>
        <p:txBody>
          <a:bodyPr>
            <a:normAutofit/>
          </a:bodyPr>
          <a:lstStyle/>
          <a:p>
            <a:pPr algn="just"/>
            <a:r>
              <a:rPr lang="en-US" sz="2300" b="1" i="0" dirty="0">
                <a:solidFill>
                  <a:srgbClr val="333333"/>
                </a:solidFill>
                <a:effectLst/>
                <a:latin typeface="Calibri" panose="020F0502020204030204" pitchFamily="34" charset="0"/>
                <a:cs typeface="Calibri" panose="020F0502020204030204" pitchFamily="34" charset="0"/>
              </a:rPr>
              <a:t>b.</a:t>
            </a:r>
            <a:r>
              <a:rPr lang="en-US" sz="2300" b="0" i="0" dirty="0">
                <a:solidFill>
                  <a:srgbClr val="333333"/>
                </a:solidFill>
                <a:effectLst/>
                <a:latin typeface="Calibri" panose="020F0502020204030204" pitchFamily="34" charset="0"/>
                <a:cs typeface="Calibri" panose="020F0502020204030204" pitchFamily="34" charset="0"/>
              </a:rPr>
              <a:t> An insurer should not invest in shares or debentures of insurance or Investment Company in excess of least of the following: </a:t>
            </a:r>
          </a:p>
          <a:p>
            <a:pPr algn="just"/>
            <a:r>
              <a:rPr lang="en-US" sz="2300" b="0" i="0" dirty="0">
                <a:solidFill>
                  <a:srgbClr val="333333"/>
                </a:solidFill>
                <a:effectLst/>
                <a:latin typeface="Calibri" panose="020F0502020204030204" pitchFamily="34" charset="0"/>
                <a:cs typeface="Calibri" panose="020F0502020204030204" pitchFamily="34" charset="0"/>
              </a:rPr>
              <a:t>• 10% of its own total assets; </a:t>
            </a:r>
          </a:p>
          <a:p>
            <a:pPr algn="just"/>
            <a:r>
              <a:rPr lang="en-US" sz="2300" b="0" i="0" dirty="0">
                <a:solidFill>
                  <a:srgbClr val="333333"/>
                </a:solidFill>
                <a:effectLst/>
                <a:latin typeface="Calibri" panose="020F0502020204030204" pitchFamily="34" charset="0"/>
                <a:cs typeface="Calibri" panose="020F0502020204030204" pitchFamily="34" charset="0"/>
              </a:rPr>
              <a:t>• 2% of the investee’s subscribed share capital or debentures. </a:t>
            </a:r>
          </a:p>
          <a:p>
            <a:pPr algn="just"/>
            <a:r>
              <a:rPr lang="en-US" sz="2300" b="1" i="0" dirty="0">
                <a:solidFill>
                  <a:srgbClr val="333333"/>
                </a:solidFill>
                <a:effectLst/>
                <a:latin typeface="Calibri" panose="020F0502020204030204" pitchFamily="34" charset="0"/>
                <a:cs typeface="Calibri" panose="020F0502020204030204" pitchFamily="34" charset="0"/>
              </a:rPr>
              <a:t>c.</a:t>
            </a:r>
            <a:r>
              <a:rPr lang="en-US" sz="2300" b="0" i="0" dirty="0">
                <a:solidFill>
                  <a:srgbClr val="333333"/>
                </a:solidFill>
                <a:effectLst/>
                <a:latin typeface="Calibri" panose="020F0502020204030204" pitchFamily="34" charset="0"/>
                <a:cs typeface="Calibri" panose="020F0502020204030204" pitchFamily="34" charset="0"/>
              </a:rPr>
              <a:t> An insurance company should not invest in shares or debentures of a company other than insurance or investment company in excess of least of the following </a:t>
            </a:r>
          </a:p>
          <a:p>
            <a:pPr algn="just"/>
            <a:r>
              <a:rPr lang="en-US" sz="2300" b="0" i="0" dirty="0">
                <a:solidFill>
                  <a:srgbClr val="333333"/>
                </a:solidFill>
                <a:effectLst/>
                <a:latin typeface="Calibri" panose="020F0502020204030204" pitchFamily="34" charset="0"/>
                <a:cs typeface="Calibri" panose="020F0502020204030204" pitchFamily="34" charset="0"/>
              </a:rPr>
              <a:t>• 10% of its own total assets; </a:t>
            </a:r>
          </a:p>
          <a:p>
            <a:pPr algn="just"/>
            <a:r>
              <a:rPr lang="en-US" sz="2300" b="0" i="0" dirty="0">
                <a:solidFill>
                  <a:srgbClr val="333333"/>
                </a:solidFill>
                <a:effectLst/>
                <a:latin typeface="Calibri" panose="020F0502020204030204" pitchFamily="34" charset="0"/>
                <a:cs typeface="Calibri" panose="020F0502020204030204" pitchFamily="34" charset="0"/>
              </a:rPr>
              <a:t>• 10% of investee’s subscribed share capital or debentures.</a:t>
            </a:r>
          </a:p>
          <a:p>
            <a:pPr algn="just"/>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48640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0" i="0" dirty="0">
                <a:solidFill>
                  <a:srgbClr val="333333"/>
                </a:solidFill>
                <a:effectLst/>
                <a:latin typeface="Calibri" panose="020F0502020204030204" pitchFamily="34" charset="0"/>
                <a:cs typeface="Calibri" panose="020F0502020204030204" pitchFamily="34" charset="0"/>
              </a:rPr>
              <a:t>d. An insurance company </a:t>
            </a:r>
            <a:r>
              <a:rPr lang="en-US" sz="2300" b="1" i="0" dirty="0">
                <a:solidFill>
                  <a:srgbClr val="333333"/>
                </a:solidFill>
                <a:effectLst/>
                <a:latin typeface="Calibri" panose="020F0502020204030204" pitchFamily="34" charset="0"/>
                <a:cs typeface="Calibri" panose="020F0502020204030204" pitchFamily="34" charset="0"/>
              </a:rPr>
              <a:t>cannot invest in shares and debentures</a:t>
            </a:r>
            <a:r>
              <a:rPr lang="en-US" sz="2300" b="0" i="0" dirty="0">
                <a:solidFill>
                  <a:srgbClr val="333333"/>
                </a:solidFill>
                <a:effectLst/>
                <a:latin typeface="Calibri" panose="020F0502020204030204" pitchFamily="34" charset="0"/>
                <a:cs typeface="Calibri" panose="020F0502020204030204" pitchFamily="34" charset="0"/>
              </a:rPr>
              <a:t> of a private company. </a:t>
            </a:r>
          </a:p>
          <a:p>
            <a:pPr marL="342900" indent="-342900" algn="just">
              <a:buFont typeface="Wingdings" panose="05000000000000000000" pitchFamily="2" charset="2"/>
              <a:buChar char="ü"/>
            </a:pPr>
            <a:endParaRPr lang="en-US" sz="2300" dirty="0">
              <a:solidFill>
                <a:srgbClr val="333333"/>
              </a:solidFill>
              <a:latin typeface="Calibri" panose="020F0502020204030204" pitchFamily="34" charset="0"/>
              <a:cs typeface="Calibri" panose="020F0502020204030204" pitchFamily="34" charset="0"/>
            </a:endParaRPr>
          </a:p>
          <a:p>
            <a:pPr algn="just"/>
            <a:r>
              <a:rPr lang="en-US" sz="2300" b="0" i="0" dirty="0">
                <a:solidFill>
                  <a:srgbClr val="333333"/>
                </a:solidFill>
                <a:effectLst/>
                <a:latin typeface="Calibri" panose="020F0502020204030204" pitchFamily="34" charset="0"/>
                <a:cs typeface="Calibri" panose="020F0502020204030204" pitchFamily="34" charset="0"/>
              </a:rPr>
              <a:t>e. The insurance companies cannot invest the funds of their </a:t>
            </a:r>
            <a:r>
              <a:rPr lang="en-US" sz="2300" b="1" i="0" dirty="0">
                <a:solidFill>
                  <a:srgbClr val="333333"/>
                </a:solidFill>
                <a:effectLst/>
                <a:latin typeface="Calibri" panose="020F0502020204030204" pitchFamily="34" charset="0"/>
                <a:cs typeface="Calibri" panose="020F0502020204030204" pitchFamily="34" charset="0"/>
              </a:rPr>
              <a:t>policyholders outside India</a:t>
            </a:r>
            <a:r>
              <a:rPr lang="en-US" sz="2300" b="0" i="0" dirty="0">
                <a:solidFill>
                  <a:srgbClr val="333333"/>
                </a:solidFill>
                <a:effectLst/>
                <a:latin typeface="Calibri" panose="020F0502020204030204" pitchFamily="34" charset="0"/>
                <a:cs typeface="Calibri" panose="020F0502020204030204" pitchFamily="34" charset="0"/>
              </a:rPr>
              <a:t>.</a:t>
            </a:r>
          </a:p>
          <a:p>
            <a:pPr algn="just"/>
            <a:br>
              <a:rPr lang="en-US" sz="2400" dirty="0"/>
            </a:br>
            <a:br>
              <a:rPr lang="en-US" sz="2400" dirty="0"/>
            </a:b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18692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133587"/>
          </a:xfrm>
        </p:spPr>
        <p:txBody>
          <a:bodyPr>
            <a:normAutofit fontScale="92500"/>
          </a:bodyPr>
          <a:lstStyle/>
          <a:p>
            <a:pPr algn="just"/>
            <a:r>
              <a:rPr lang="en-US" sz="2500" b="1" i="0" dirty="0">
                <a:solidFill>
                  <a:srgbClr val="333333"/>
                </a:solidFill>
                <a:effectLst/>
                <a:latin typeface="Calibri" panose="020F0502020204030204" pitchFamily="34" charset="0"/>
                <a:cs typeface="Calibri" panose="020F0502020204030204" pitchFamily="34" charset="0"/>
              </a:rPr>
              <a:t>CASH AND BANK BALANCES:</a:t>
            </a:r>
            <a:r>
              <a:rPr lang="en-US" sz="2500" b="0" i="0" dirty="0">
                <a:solidFill>
                  <a:srgbClr val="333333"/>
                </a:solidFill>
                <a:effectLst/>
                <a:latin typeface="Calibri" panose="020F0502020204030204" pitchFamily="34" charset="0"/>
                <a:cs typeface="Calibri" panose="020F0502020204030204" pitchFamily="34" charset="0"/>
              </a:rPr>
              <a:t> </a:t>
            </a:r>
          </a:p>
          <a:p>
            <a:pPr algn="just"/>
            <a:r>
              <a:rPr lang="en-US" sz="2500" b="0" i="0" dirty="0">
                <a:solidFill>
                  <a:srgbClr val="333333"/>
                </a:solidFill>
                <a:effectLst/>
                <a:latin typeface="Calibri" panose="020F0502020204030204" pitchFamily="34" charset="0"/>
                <a:cs typeface="Calibri" panose="020F0502020204030204" pitchFamily="34" charset="0"/>
              </a:rPr>
              <a:t>• Bank reconciliation statements shall be prepared. </a:t>
            </a:r>
          </a:p>
          <a:p>
            <a:pPr algn="just"/>
            <a:r>
              <a:rPr lang="en-US" sz="2500" b="0" i="0" dirty="0">
                <a:solidFill>
                  <a:srgbClr val="333333"/>
                </a:solidFill>
                <a:effectLst/>
                <a:latin typeface="Calibri" panose="020F0502020204030204" pitchFamily="34" charset="0"/>
                <a:cs typeface="Calibri" panose="020F0502020204030204" pitchFamily="34" charset="0"/>
              </a:rPr>
              <a:t>• The auditor should obtain confirmation of Bank Balances for all operative and inoperative accounts. </a:t>
            </a:r>
          </a:p>
          <a:p>
            <a:pPr algn="just"/>
            <a:r>
              <a:rPr lang="en-US" sz="2500" b="0" i="0" dirty="0">
                <a:solidFill>
                  <a:srgbClr val="333333"/>
                </a:solidFill>
                <a:effectLst/>
                <a:latin typeface="Calibri" panose="020F0502020204030204" pitchFamily="34" charset="0"/>
                <a:cs typeface="Calibri" panose="020F0502020204030204" pitchFamily="34" charset="0"/>
              </a:rPr>
              <a:t>• The auditor should physically verify Term Deposit Receipts issued by bankers. Generally, all cash at year-end deposited as a term deposit with the bank </a:t>
            </a:r>
          </a:p>
          <a:p>
            <a:pPr algn="just"/>
            <a:r>
              <a:rPr lang="en-US" sz="2500" b="0" i="0" dirty="0">
                <a:solidFill>
                  <a:srgbClr val="333333"/>
                </a:solidFill>
                <a:effectLst/>
                <a:latin typeface="Calibri" panose="020F0502020204030204" pitchFamily="34" charset="0"/>
                <a:cs typeface="Calibri" panose="020F0502020204030204" pitchFamily="34" charset="0"/>
              </a:rPr>
              <a:t>• The auditor should verify the deposits and withdrawals transactions at random and check whether the Account is operated by authorized persons only. </a:t>
            </a:r>
          </a:p>
          <a:p>
            <a:pPr algn="just"/>
            <a:r>
              <a:rPr lang="en-US" sz="2500" b="0" i="0" dirty="0">
                <a:solidFill>
                  <a:srgbClr val="333333"/>
                </a:solidFill>
                <a:effectLst/>
                <a:latin typeface="Calibri" panose="020F0502020204030204" pitchFamily="34" charset="0"/>
                <a:cs typeface="Calibri" panose="020F0502020204030204" pitchFamily="34" charset="0"/>
              </a:rPr>
              <a:t>• In the case of funds, in-transit, he should verify that the same are properly reflected in a reconciliation statement.</a:t>
            </a:r>
          </a:p>
          <a:p>
            <a:pPr algn="just"/>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606580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208308"/>
          </a:xfrm>
        </p:spPr>
        <p:txBody>
          <a:bodyPr>
            <a:noAutofit/>
          </a:bodyPr>
          <a:lstStyle/>
          <a:p>
            <a:pPr algn="just"/>
            <a:r>
              <a:rPr lang="en-US" sz="1900" b="1" i="0" dirty="0">
                <a:solidFill>
                  <a:srgbClr val="333333"/>
                </a:solidFill>
                <a:effectLst/>
                <a:latin typeface="Calibri" panose="020F0502020204030204" pitchFamily="34" charset="0"/>
                <a:cs typeface="Calibri" panose="020F0502020204030204" pitchFamily="34" charset="0"/>
              </a:rPr>
              <a:t>OUTSTANDING PREMIUM AND AGENTS’ BALANCE</a:t>
            </a:r>
            <a:r>
              <a:rPr lang="en-US" sz="1900" b="0" i="0" dirty="0">
                <a:solidFill>
                  <a:srgbClr val="333333"/>
                </a:solidFill>
                <a:effectLst/>
                <a:latin typeface="Calibri" panose="020F0502020204030204" pitchFamily="34" charset="0"/>
                <a:cs typeface="Calibri" panose="020F0502020204030204" pitchFamily="34" charset="0"/>
              </a:rPr>
              <a:t> </a:t>
            </a:r>
          </a:p>
          <a:p>
            <a:pPr algn="just"/>
            <a:r>
              <a:rPr lang="en-US" sz="1900" b="0" i="0" dirty="0">
                <a:solidFill>
                  <a:srgbClr val="333333"/>
                </a:solidFill>
                <a:effectLst/>
                <a:latin typeface="Calibri" panose="020F0502020204030204" pitchFamily="34" charset="0"/>
                <a:cs typeface="Calibri" panose="020F0502020204030204" pitchFamily="34" charset="0"/>
              </a:rPr>
              <a:t>The audit procedures, which may be followed with regard to the agent’s balance, are as follows: </a:t>
            </a:r>
          </a:p>
          <a:p>
            <a:pPr marL="342900" indent="-342900" algn="just">
              <a:buFont typeface="Wingdings" panose="05000000000000000000" pitchFamily="2" charset="2"/>
              <a:buChar char="ü"/>
            </a:pPr>
            <a:r>
              <a:rPr lang="en-US" sz="1900" b="0" i="0" dirty="0">
                <a:solidFill>
                  <a:srgbClr val="333333"/>
                </a:solidFill>
                <a:effectLst/>
                <a:latin typeface="Calibri" panose="020F0502020204030204" pitchFamily="34" charset="0"/>
                <a:cs typeface="Calibri" panose="020F0502020204030204" pitchFamily="34" charset="0"/>
              </a:rPr>
              <a:t>Verify whether the agent’s balances and outstanding balances in the outstanding premium account have been listed, analyzed, and reconciled for the purposes of audit. </a:t>
            </a:r>
          </a:p>
          <a:p>
            <a:pPr marL="342900" indent="-342900" algn="just">
              <a:buFont typeface="Wingdings" panose="05000000000000000000" pitchFamily="2" charset="2"/>
              <a:buChar char="ü"/>
            </a:pPr>
            <a:r>
              <a:rPr lang="en-US" sz="1900" b="0" i="0" dirty="0">
                <a:solidFill>
                  <a:srgbClr val="333333"/>
                </a:solidFill>
                <a:effectLst/>
                <a:latin typeface="Calibri" panose="020F0502020204030204" pitchFamily="34" charset="0"/>
                <a:cs typeface="Calibri" panose="020F0502020204030204" pitchFamily="34" charset="0"/>
              </a:rPr>
              <a:t>Verify whether recoveries of large outstanding have been made in the post-audit period. </a:t>
            </a:r>
          </a:p>
          <a:p>
            <a:pPr marL="342900" indent="-342900" algn="just">
              <a:buFont typeface="Wingdings" panose="05000000000000000000" pitchFamily="2" charset="2"/>
              <a:buChar char="ü"/>
            </a:pPr>
            <a:r>
              <a:rPr lang="en-US" sz="1900" b="0" i="0" dirty="0">
                <a:solidFill>
                  <a:srgbClr val="333333"/>
                </a:solidFill>
                <a:effectLst/>
                <a:latin typeface="Calibri" panose="020F0502020204030204" pitchFamily="34" charset="0"/>
                <a:cs typeface="Calibri" panose="020F0502020204030204" pitchFamily="34" charset="0"/>
              </a:rPr>
              <a:t>Verify whether there is any old outstanding debt or credit balances as at the yearend which requires adjustment. A written explanation may be obtained from the management is to their nature. </a:t>
            </a:r>
          </a:p>
          <a:p>
            <a:pPr marL="342900" indent="-342900" algn="just">
              <a:buFont typeface="Wingdings" panose="05000000000000000000" pitchFamily="2" charset="2"/>
              <a:buChar char="ü"/>
            </a:pPr>
            <a:r>
              <a:rPr lang="en-US" sz="1900" b="0" i="0" dirty="0">
                <a:solidFill>
                  <a:srgbClr val="333333"/>
                </a:solidFill>
                <a:effectLst/>
                <a:latin typeface="Calibri" panose="020F0502020204030204" pitchFamily="34" charset="0"/>
                <a:cs typeface="Calibri" panose="020F0502020204030204" pitchFamily="34" charset="0"/>
              </a:rPr>
              <a:t>Verify that the agent’s balances do not include employees’ balances and balances of other insurance companies. </a:t>
            </a:r>
          </a:p>
          <a:p>
            <a:pPr marL="342900" indent="-342900" algn="just">
              <a:buFont typeface="Wingdings" panose="05000000000000000000" pitchFamily="2" charset="2"/>
              <a:buChar char="ü"/>
            </a:pPr>
            <a:r>
              <a:rPr lang="en-US" sz="1900" b="0" i="0" dirty="0">
                <a:solidFill>
                  <a:srgbClr val="333333"/>
                </a:solidFill>
                <a:effectLst/>
                <a:latin typeface="Calibri" panose="020F0502020204030204" pitchFamily="34" charset="0"/>
                <a:cs typeface="Calibri" panose="020F0502020204030204" pitchFamily="34" charset="0"/>
              </a:rPr>
              <a:t>Verify that no credit of commission is given to agents for businesses directly procured by it.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99072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endParaRPr lang="en-US" sz="2300" b="0" i="0" dirty="0">
              <a:solidFill>
                <a:srgbClr val="202124"/>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202124"/>
                </a:solidFill>
                <a:effectLst/>
                <a:latin typeface="Calibri" panose="020F0502020204030204" pitchFamily="34" charset="0"/>
                <a:cs typeface="Calibri" panose="020F0502020204030204" pitchFamily="34" charset="0"/>
              </a:rPr>
              <a:t>The Insurance (Amendment) Bill, 2021, was passed by Parliament in March. The Bill amended the Insurance Act, 1938. FDI in the insurance sector increased from 26 percent to </a:t>
            </a:r>
            <a:r>
              <a:rPr lang="en-US" sz="2300" b="1" i="0" dirty="0">
                <a:solidFill>
                  <a:srgbClr val="202124"/>
                </a:solidFill>
                <a:effectLst/>
                <a:latin typeface="Calibri" panose="020F0502020204030204" pitchFamily="34" charset="0"/>
                <a:cs typeface="Calibri" panose="020F0502020204030204" pitchFamily="34" charset="0"/>
              </a:rPr>
              <a:t>49 percent in 2015</a:t>
            </a:r>
            <a:r>
              <a:rPr lang="en-US" sz="2300" b="0" i="0" dirty="0">
                <a:solidFill>
                  <a:srgbClr val="202124"/>
                </a:solidFill>
                <a:effectLst/>
                <a:latin typeface="Calibri" panose="020F0502020204030204" pitchFamily="34" charset="0"/>
                <a:cs typeface="Calibri" panose="020F0502020204030204" pitchFamily="34" charset="0"/>
              </a:rPr>
              <a:t>. The announcement for hiking the FDI limit was made in the Union Budget 2021-22 on February 1.</a:t>
            </a: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0293308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l"/>
            <a:endParaRPr lang="en-US" sz="2400" b="0" i="0" dirty="0">
              <a:solidFill>
                <a:srgbClr val="000000"/>
              </a:solidFill>
              <a:effectLst/>
              <a:latin typeface="Open Sans" panose="020B0606030504020204" pitchFamily="34" charset="0"/>
            </a:endParaRPr>
          </a:p>
          <a:p>
            <a:pPr algn="just"/>
            <a:r>
              <a:rPr lang="en-US" sz="2300" b="0" i="0" dirty="0">
                <a:solidFill>
                  <a:srgbClr val="000000"/>
                </a:solidFill>
                <a:effectLst/>
                <a:latin typeface="Calibri" panose="020F0502020204030204" pitchFamily="34" charset="0"/>
                <a:cs typeface="Calibri" panose="020F0502020204030204" pitchFamily="34" charset="0"/>
              </a:rPr>
              <a:t>The DPIIT has notified the government's decision to increase the foreign direct investment (FDI) limit in the insurance sector under the automatic route to 75 percent from 49 percent earlier</a:t>
            </a:r>
          </a:p>
          <a:p>
            <a:br>
              <a:rPr lang="en-US" sz="2400" dirty="0"/>
            </a:br>
            <a:endParaRPr lang="en-US" sz="2300" b="0" i="0" dirty="0">
              <a:solidFill>
                <a:srgbClr val="000000"/>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67984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Department for Promotion of Industry and Internal Trade (DPIIT) has notified the government's decision to increase the foreign direct investment (FDI) limit in the insurance sector under the automatic route to 75 percent from 49 percent earlier.</a:t>
            </a:r>
          </a:p>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According to a press note issued by the department, the decision will take effect from the date of FEMA (Foreign Exchange Management Act) notification.</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03161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Insurance (Amendment) Bill, 2021, was passed by Parliament in March. The Bill amended the Insurance Act, 1938.</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FDI in the insurance sector increased from 26 percent to 49 percent in 2015. The announcement for hiking the FDI limit was made in the Union Budget 2021-22 on February 1.</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new arrangement is expected to benefit 23 private life insurers, 21 private non-life insurers, and seven specialized private health insurance companies.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5155703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34887"/>
            <a:ext cx="9678142" cy="2729948"/>
          </a:xfrm>
        </p:spPr>
        <p:txBody>
          <a:bodyPr/>
          <a:lstStyle/>
          <a:p>
            <a:endParaRPr lang="en-IN" dirty="0"/>
          </a:p>
          <a:p>
            <a:endParaRPr lang="en-IN" dirty="0"/>
          </a:p>
          <a:p>
            <a:endParaRPr lang="en-IN" dirty="0"/>
          </a:p>
          <a:p>
            <a:pPr algn="ctr"/>
            <a:r>
              <a:rPr lang="en-IN" sz="6300" b="1" dirty="0">
                <a:latin typeface="Agency FB" panose="020B0503020202020204" pitchFamily="34" charset="0"/>
              </a:rPr>
              <a:t>THANK YOU</a:t>
            </a:r>
          </a:p>
        </p:txBody>
      </p:sp>
      <p:sp>
        <p:nvSpPr>
          <p:cNvPr id="8" name="Title 1">
            <a:extLst>
              <a:ext uri="{FF2B5EF4-FFF2-40B4-BE49-F238E27FC236}">
                <a16:creationId xmlns:a16="http://schemas.microsoft.com/office/drawing/2014/main" id="{F2C5052E-2C9D-422A-AC8B-34A60459C043}"/>
              </a:ext>
            </a:extLst>
          </p:cNvPr>
          <p:cNvSpPr>
            <a:spLocks noGrp="1"/>
          </p:cNvSpPr>
          <p:nvPr>
            <p:ph type="ctrTitle"/>
          </p:nvPr>
        </p:nvSpPr>
        <p:spPr>
          <a:xfrm>
            <a:off x="1300679" y="3763617"/>
            <a:ext cx="9553452" cy="1895061"/>
          </a:xfrm>
        </p:spPr>
        <p:txBody>
          <a:bodyPr>
            <a:normAutofit/>
          </a:bodyPr>
          <a:lstStyle/>
          <a:p>
            <a:pPr algn="r"/>
            <a:r>
              <a:rPr lang="en-IN" sz="2400" b="1" i="0" u="none" strike="noStrike" baseline="0" dirty="0">
                <a:latin typeface="Gill Sans MT" panose="020B0502020104020203" pitchFamily="34" charset="0"/>
              </a:rPr>
              <a:t>CMA Dr. P. Siva Rama Prasad</a:t>
            </a:r>
            <a:br>
              <a:rPr lang="en-IN" sz="24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Asst. General Manager (Retd.)</a:t>
            </a:r>
            <a:br>
              <a:rPr lang="en-IN" sz="26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State Bank of India</a:t>
            </a:r>
            <a:br>
              <a:rPr lang="en-IN" sz="2600" i="0" u="none" strike="noStrike" baseline="0" dirty="0">
                <a:latin typeface="Gill Sans MT" panose="020B0502020104020203" pitchFamily="34" charset="0"/>
              </a:rPr>
            </a:br>
            <a:r>
              <a:rPr lang="en-IN" sz="2600" b="1" i="0" u="none" strike="noStrike" baseline="0" dirty="0">
                <a:latin typeface="Gill Sans MT" panose="020B0502020104020203" pitchFamily="34" charset="0"/>
              </a:rPr>
              <a:t>Hyderabad</a:t>
            </a:r>
            <a:endParaRPr lang="en-IN" sz="2600" b="1" dirty="0">
              <a:latin typeface="Gill Sans MT" panose="020B0502020104020203" pitchFamily="34" charset="0"/>
            </a:endParaRPr>
          </a:p>
        </p:txBody>
      </p:sp>
    </p:spTree>
    <p:extLst>
      <p:ext uri="{BB962C8B-B14F-4D97-AF65-F5344CB8AC3E}">
        <p14:creationId xmlns:p14="http://schemas.microsoft.com/office/powerpoint/2010/main" val="92003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ROBUST DEMAND</a:t>
            </a:r>
          </a:p>
          <a:p>
            <a:pPr algn="just"/>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algn="just"/>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gross first year premium of Life insurers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increased by 6.94% from 2021-22 until 31st January 2022, this was ₹ 2,27,188 crore (US$ 29.54 billion).</a:t>
            </a: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321057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ATTRACTIVE OPPORTUNITIES</a:t>
            </a:r>
          </a:p>
          <a:p>
            <a:pPr algn="just"/>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Insurance Regulatory and Development Authority of India (IRDAI)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allowed insurers to invest</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in debt securities of Infrastructure Investment Trusts (InvITs) and Real Estate Investment Trusts (REITs); this is expected to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provide more investment options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for the country's emerging start-up ecosystem.</a:t>
            </a:r>
          </a:p>
          <a:p>
            <a:pPr algn="just"/>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Insurance reach is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still low in India</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a:t>
            </a:r>
          </a:p>
          <a:p>
            <a:pPr algn="just"/>
            <a:endParaRPr lang="en-US" sz="2300" dirty="0">
              <a:solidFill>
                <a:schemeClr val="tx1">
                  <a:lumMod val="95000"/>
                  <a:lumOff val="5000"/>
                </a:schemeClr>
              </a:solidFill>
              <a:latin typeface="Calibri" panose="020F0502020204030204" pitchFamily="34" charset="0"/>
              <a:cs typeface="Calibri" panose="020F0502020204030204" pitchFamily="34" charset="0"/>
            </a:endParaRPr>
          </a:p>
          <a:p>
            <a:pPr algn="just"/>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Overall insurance penetration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Premiums as % of GDP</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was 4.2% in FY21, providing a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huge underserved market</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p>
          <a:p>
            <a:pPr algn="just"/>
            <a:endParaRPr lang="en-IN" sz="2400" b="1" i="1" cap="all" dirty="0">
              <a:solidFill>
                <a:schemeClr val="tx1">
                  <a:lumMod val="95000"/>
                  <a:lumOff val="5000"/>
                </a:schemeClr>
              </a:solidFill>
              <a:effectLst/>
              <a:latin typeface="Montserrat" panose="00000500000000000000" pitchFamily="2"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4437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POLICY SUPPORT</a:t>
            </a:r>
          </a:p>
          <a:p>
            <a:pPr algn="just"/>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 September 2021, the Union Cabinet approved an investment of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 6,000 crores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(US$ 804.71 million) into entities, offering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export insurance cover to facilitate additional exports worth ₹ 5.6 lakh crore</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(US$ 75.11 billion) over the next five years.</a:t>
            </a: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92190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INCREASING INVESTMENTS</a:t>
            </a:r>
          </a:p>
          <a:p>
            <a:pPr algn="just"/>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 February 2021,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Finance Ministry </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announced to infuse ₹ 3,000 crores (US$ 413.13 million) into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state-owned general insurance companies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to improve the overall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financial health of companies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305805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endParaRPr lang="en-US" sz="2300" b="0" i="0" dirty="0">
              <a:solidFill>
                <a:srgbClr val="000000"/>
              </a:solidFill>
              <a:effectLst/>
              <a:latin typeface="Calibri" panose="020F0502020204030204" pitchFamily="34" charset="0"/>
              <a:cs typeface="Calibri" panose="020F0502020204030204" pitchFamily="34" charset="0"/>
            </a:endParaRPr>
          </a:p>
          <a:p>
            <a:pPr algn="just"/>
            <a:r>
              <a:rPr lang="en-US" sz="2300" b="0" i="0" dirty="0">
                <a:solidFill>
                  <a:srgbClr val="000000"/>
                </a:solidFill>
                <a:effectLst/>
                <a:latin typeface="Calibri" panose="020F0502020204030204" pitchFamily="34" charset="0"/>
                <a:cs typeface="Calibri" panose="020F0502020204030204" pitchFamily="34" charset="0"/>
              </a:rPr>
              <a:t>The insurance industry of India has </a:t>
            </a:r>
            <a:r>
              <a:rPr lang="en-US" sz="2300" b="1" i="0" dirty="0">
                <a:solidFill>
                  <a:srgbClr val="000000"/>
                </a:solidFill>
                <a:effectLst/>
                <a:latin typeface="Calibri" panose="020F0502020204030204" pitchFamily="34" charset="0"/>
                <a:cs typeface="Calibri" panose="020F0502020204030204" pitchFamily="34" charset="0"/>
              </a:rPr>
              <a:t>57 insurance companies</a:t>
            </a:r>
            <a:r>
              <a:rPr lang="en-US" sz="2300" b="0" i="0" dirty="0">
                <a:solidFill>
                  <a:srgbClr val="000000"/>
                </a:solidFill>
                <a:effectLst/>
                <a:latin typeface="Calibri" panose="020F0502020204030204" pitchFamily="34" charset="0"/>
                <a:cs typeface="Calibri" panose="020F0502020204030204" pitchFamily="34" charset="0"/>
              </a:rPr>
              <a:t> </a:t>
            </a:r>
          </a:p>
          <a:p>
            <a:pPr marL="342900" indent="-342900" algn="just">
              <a:buFontTx/>
              <a:buChar char="-"/>
            </a:pPr>
            <a:r>
              <a:rPr lang="en-US" sz="2300" b="0" i="0" dirty="0">
                <a:solidFill>
                  <a:srgbClr val="000000"/>
                </a:solidFill>
                <a:effectLst/>
                <a:latin typeface="Calibri" panose="020F0502020204030204" pitchFamily="34" charset="0"/>
                <a:cs typeface="Calibri" panose="020F0502020204030204" pitchFamily="34" charset="0"/>
              </a:rPr>
              <a:t>24 are in the life insurance business, while 33 are non-life insurers. </a:t>
            </a:r>
          </a:p>
          <a:p>
            <a:pPr marL="342900" indent="-342900" algn="just">
              <a:buFontTx/>
              <a:buChar char="-"/>
            </a:pPr>
            <a:r>
              <a:rPr lang="en-US" sz="2300" b="0" i="0" dirty="0">
                <a:solidFill>
                  <a:srgbClr val="000000"/>
                </a:solidFill>
                <a:effectLst/>
                <a:latin typeface="Calibri" panose="020F0502020204030204" pitchFamily="34" charset="0"/>
                <a:cs typeface="Calibri" panose="020F0502020204030204" pitchFamily="34" charset="0"/>
              </a:rPr>
              <a:t>Among the life insurers, Life Insurance Corporation (LIC) is the sole public sector company. </a:t>
            </a:r>
          </a:p>
          <a:p>
            <a:pPr algn="just"/>
            <a:r>
              <a:rPr lang="en-US" sz="2300" b="0" i="0" dirty="0">
                <a:solidFill>
                  <a:srgbClr val="000000"/>
                </a:solidFill>
                <a:effectLst/>
                <a:latin typeface="Calibri" panose="020F0502020204030204" pitchFamily="34" charset="0"/>
                <a:cs typeface="Calibri" panose="020F0502020204030204" pitchFamily="34" charset="0"/>
              </a:rPr>
              <a:t>There are six public sector insurers in the non-life insurance segment.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56199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Insurance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In addition to these, there is a sole national </a:t>
            </a:r>
            <a:r>
              <a:rPr lang="en-US" sz="2300" b="1" i="0" dirty="0">
                <a:solidFill>
                  <a:srgbClr val="000000"/>
                </a:solidFill>
                <a:effectLst/>
                <a:latin typeface="Calibri" panose="020F0502020204030204" pitchFamily="34" charset="0"/>
                <a:cs typeface="Calibri" panose="020F0502020204030204" pitchFamily="34" charset="0"/>
              </a:rPr>
              <a:t>re-insurer, namely the General Insurance Corporation of India (GIC Re)</a:t>
            </a:r>
            <a:r>
              <a:rPr lang="en-US" sz="2300" b="0" i="0" dirty="0">
                <a:solidFill>
                  <a:srgbClr val="000000"/>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endParaRPr lang="en-US" sz="2300" dirty="0">
              <a:solidFill>
                <a:srgbClr val="000000"/>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Other stakeholders in the Indian Insurance market include agents (individual and corporate), brokers, surveyors, and third-party administrators servicing health insurance claims.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64104610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2407</TotalTime>
  <Words>2500</Words>
  <Application>Microsoft Office PowerPoint</Application>
  <PresentationFormat>Widescreen</PresentationFormat>
  <Paragraphs>191</Paragraphs>
  <Slides>39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Agency FB</vt:lpstr>
      <vt:lpstr>Arial</vt:lpstr>
      <vt:lpstr>Calibri</vt:lpstr>
      <vt:lpstr>Century Gothic</vt:lpstr>
      <vt:lpstr>Gill Sans MT</vt:lpstr>
      <vt:lpstr>Montserrat</vt:lpstr>
      <vt:lpstr>Open Sans</vt:lpstr>
      <vt:lpstr>Wingdings</vt:lpstr>
      <vt:lpstr>Gallery</vt:lpstr>
      <vt:lpstr>CMA Dr. P. Siva Rama Prasad M.Com., MBA (Finance)., FCMA., FCS., FIIBF., FIII (Life &amp; General Insurance)., MAIMA., Asst. General Manager (Retd.) State Bank of India Hyderabad</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Internal Audit – Insurance Sector</vt:lpstr>
      <vt:lpstr>CMA Dr. P. Siva Rama Prasad M.Com., MBA (Finance)., FCMA., FCS., FIIBF., FIII (Life &amp; General Insurance)., MAIMA., Asst. General Manager (Retd.) State Bank of India Hyderabad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(Dr.) P. Siva Rama Prasad M.Com., MBA (Finance)., FCMA., FCS., FIIBF., FIII (Life &amp; General Insurance)., MAIMA., Asst. General Manager (Retd.) State Bank of India Hyderabad</dc:title>
  <dc:creator>Indu Sekhar Dantu</dc:creator>
  <cp:lastModifiedBy>Indu Sekhar Dantu</cp:lastModifiedBy>
  <cp:revision>142</cp:revision>
  <dcterms:created xsi:type="dcterms:W3CDTF">2021-06-25T06:31:01Z</dcterms:created>
  <dcterms:modified xsi:type="dcterms:W3CDTF">2022-05-09T12:43:15Z</dcterms:modified>
</cp:coreProperties>
</file>