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95" r:id="rId3"/>
    <p:sldId id="383" r:id="rId4"/>
    <p:sldId id="390" r:id="rId5"/>
    <p:sldId id="412" r:id="rId6"/>
    <p:sldId id="429" r:id="rId7"/>
    <p:sldId id="430" r:id="rId8"/>
    <p:sldId id="431" r:id="rId9"/>
    <p:sldId id="432" r:id="rId10"/>
    <p:sldId id="433" r:id="rId11"/>
    <p:sldId id="442" r:id="rId12"/>
    <p:sldId id="434" r:id="rId13"/>
    <p:sldId id="443" r:id="rId14"/>
    <p:sldId id="435" r:id="rId15"/>
    <p:sldId id="436" r:id="rId16"/>
    <p:sldId id="444" r:id="rId17"/>
    <p:sldId id="437" r:id="rId18"/>
    <p:sldId id="438" r:id="rId19"/>
    <p:sldId id="439" r:id="rId20"/>
    <p:sldId id="440" r:id="rId21"/>
    <p:sldId id="441" r:id="rId22"/>
    <p:sldId id="396" r:id="rId23"/>
    <p:sldId id="397" r:id="rId24"/>
    <p:sldId id="398" r:id="rId25"/>
    <p:sldId id="399" r:id="rId26"/>
    <p:sldId id="400" r:id="rId27"/>
    <p:sldId id="401" r:id="rId28"/>
    <p:sldId id="402" r:id="rId29"/>
    <p:sldId id="403" r:id="rId30"/>
    <p:sldId id="404" r:id="rId31"/>
    <p:sldId id="405" r:id="rId32"/>
    <p:sldId id="406" r:id="rId33"/>
    <p:sldId id="407" r:id="rId34"/>
    <p:sldId id="408" r:id="rId35"/>
    <p:sldId id="409" r:id="rId36"/>
    <p:sldId id="410" r:id="rId37"/>
    <p:sldId id="411" r:id="rId38"/>
    <p:sldId id="303"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du Sekhar Dantu" userId="4218edbc7ffe59d5" providerId="LiveId" clId="{DB6616B4-D9DB-469B-9AB1-78898B59C6F4}"/>
    <pc:docChg chg="custSel addSld delSld modSld sldOrd">
      <pc:chgData name="Indu Sekhar Dantu" userId="4218edbc7ffe59d5" providerId="LiveId" clId="{DB6616B4-D9DB-469B-9AB1-78898B59C6F4}" dt="2022-04-12T17:31:50.250" v="2264" actId="255"/>
      <pc:docMkLst>
        <pc:docMk/>
      </pc:docMkLst>
      <pc:sldChg chg="addSp modSp mod">
        <pc:chgData name="Indu Sekhar Dantu" userId="4218edbc7ffe59d5" providerId="LiveId" clId="{DB6616B4-D9DB-469B-9AB1-78898B59C6F4}" dt="2022-04-12T06:00:29.938" v="1663" actId="313"/>
        <pc:sldMkLst>
          <pc:docMk/>
          <pc:sldMk cId="858427632" sldId="256"/>
        </pc:sldMkLst>
        <pc:spChg chg="mod">
          <ac:chgData name="Indu Sekhar Dantu" userId="4218edbc7ffe59d5" providerId="LiveId" clId="{DB6616B4-D9DB-469B-9AB1-78898B59C6F4}" dt="2022-04-12T06:00:29.938" v="1663" actId="313"/>
          <ac:spMkLst>
            <pc:docMk/>
            <pc:sldMk cId="858427632" sldId="256"/>
            <ac:spMk id="2" creationId="{50BD30BA-5E5C-4607-BA76-D042EE617EE0}"/>
          </ac:spMkLst>
        </pc:spChg>
        <pc:spChg chg="add mod">
          <ac:chgData name="Indu Sekhar Dantu" userId="4218edbc7ffe59d5" providerId="LiveId" clId="{DB6616B4-D9DB-469B-9AB1-78898B59C6F4}" dt="2022-04-12T05:59:59.355" v="1634" actId="1037"/>
          <ac:spMkLst>
            <pc:docMk/>
            <pc:sldMk cId="858427632" sldId="256"/>
            <ac:spMk id="3" creationId="{59236321-4702-42AA-92B2-FEE2E0EB937F}"/>
          </ac:spMkLst>
        </pc:spChg>
        <pc:spChg chg="mod">
          <ac:chgData name="Indu Sekhar Dantu" userId="4218edbc7ffe59d5" providerId="LiveId" clId="{DB6616B4-D9DB-469B-9AB1-78898B59C6F4}" dt="2022-04-12T05:58:31.948" v="1605" actId="1037"/>
          <ac:spMkLst>
            <pc:docMk/>
            <pc:sldMk cId="858427632" sldId="256"/>
            <ac:spMk id="6" creationId="{C6D6245A-6BE2-4AF4-BB2D-5627D2818914}"/>
          </ac:spMkLst>
        </pc:spChg>
        <pc:picChg chg="add mod">
          <ac:chgData name="Indu Sekhar Dantu" userId="4218edbc7ffe59d5" providerId="LiveId" clId="{DB6616B4-D9DB-469B-9AB1-78898B59C6F4}" dt="2022-04-12T05:58:17.846" v="1584" actId="1036"/>
          <ac:picMkLst>
            <pc:docMk/>
            <pc:sldMk cId="858427632" sldId="256"/>
            <ac:picMk id="1026" creationId="{1F433542-398E-427D-B1D5-8DD91EA9A58E}"/>
          </ac:picMkLst>
        </pc:picChg>
      </pc:sldChg>
      <pc:sldChg chg="modSp mod">
        <pc:chgData name="Indu Sekhar Dantu" userId="4218edbc7ffe59d5" providerId="LiveId" clId="{DB6616B4-D9DB-469B-9AB1-78898B59C6F4}" dt="2022-04-11T16:50:48.580" v="670" actId="20577"/>
        <pc:sldMkLst>
          <pc:docMk/>
          <pc:sldMk cId="920038349" sldId="303"/>
        </pc:sldMkLst>
        <pc:spChg chg="mod">
          <ac:chgData name="Indu Sekhar Dantu" userId="4218edbc7ffe59d5" providerId="LiveId" clId="{DB6616B4-D9DB-469B-9AB1-78898B59C6F4}" dt="2022-04-11T16:50:48.580" v="670" actId="20577"/>
          <ac:spMkLst>
            <pc:docMk/>
            <pc:sldMk cId="920038349" sldId="303"/>
            <ac:spMk id="8" creationId="{F2C5052E-2C9D-422A-AC8B-34A60459C043}"/>
          </ac:spMkLst>
        </pc:spChg>
      </pc:sldChg>
      <pc:sldChg chg="addSp modSp del mod">
        <pc:chgData name="Indu Sekhar Dantu" userId="4218edbc7ffe59d5" providerId="LiveId" clId="{DB6616B4-D9DB-469B-9AB1-78898B59C6F4}" dt="2022-04-11T16:54:52.711" v="685" actId="47"/>
        <pc:sldMkLst>
          <pc:docMk/>
          <pc:sldMk cId="3745225378" sldId="326"/>
        </pc:sldMkLst>
        <pc:spChg chg="mod">
          <ac:chgData name="Indu Sekhar Dantu" userId="4218edbc7ffe59d5" providerId="LiveId" clId="{DB6616B4-D9DB-469B-9AB1-78898B59C6F4}" dt="2022-04-11T16:40:24.410" v="95" actId="6549"/>
          <ac:spMkLst>
            <pc:docMk/>
            <pc:sldMk cId="3745225378" sldId="326"/>
            <ac:spMk id="2" creationId="{50BD30BA-5E5C-4607-BA76-D042EE617EE0}"/>
          </ac:spMkLst>
        </pc:spChg>
        <pc:spChg chg="mod">
          <ac:chgData name="Indu Sekhar Dantu" userId="4218edbc7ffe59d5" providerId="LiveId" clId="{DB6616B4-D9DB-469B-9AB1-78898B59C6F4}" dt="2022-04-11T16:40:34.118" v="97" actId="6549"/>
          <ac:spMkLst>
            <pc:docMk/>
            <pc:sldMk cId="3745225378" sldId="326"/>
            <ac:spMk id="3" creationId="{D9D112C0-94D8-4EB3-830E-FBA2AAFD86F5}"/>
          </ac:spMkLst>
        </pc:spChg>
        <pc:picChg chg="add mod">
          <ac:chgData name="Indu Sekhar Dantu" userId="4218edbc7ffe59d5" providerId="LiveId" clId="{DB6616B4-D9DB-469B-9AB1-78898B59C6F4}" dt="2022-04-11T16:44:03.114" v="399" actId="1038"/>
          <ac:picMkLst>
            <pc:docMk/>
            <pc:sldMk cId="3745225378" sldId="326"/>
            <ac:picMk id="4" creationId="{18E7C659-CE77-47E1-BE05-B5E2B665D144}"/>
          </ac:picMkLst>
        </pc:picChg>
      </pc:sldChg>
      <pc:sldChg chg="modSp add mod">
        <pc:chgData name="Indu Sekhar Dantu" userId="4218edbc7ffe59d5" providerId="LiveId" clId="{DB6616B4-D9DB-469B-9AB1-78898B59C6F4}" dt="2022-04-12T04:57:09.264" v="1004" actId="20577"/>
        <pc:sldMkLst>
          <pc:docMk/>
          <pc:sldMk cId="2115444974" sldId="327"/>
        </pc:sldMkLst>
        <pc:spChg chg="mod">
          <ac:chgData name="Indu Sekhar Dantu" userId="4218edbc7ffe59d5" providerId="LiveId" clId="{DB6616B4-D9DB-469B-9AB1-78898B59C6F4}" dt="2022-04-12T04:55:52.978" v="997" actId="6549"/>
          <ac:spMkLst>
            <pc:docMk/>
            <pc:sldMk cId="2115444974" sldId="327"/>
            <ac:spMk id="2" creationId="{50BD30BA-5E5C-4607-BA76-D042EE617EE0}"/>
          </ac:spMkLst>
        </pc:spChg>
        <pc:spChg chg="mod">
          <ac:chgData name="Indu Sekhar Dantu" userId="4218edbc7ffe59d5" providerId="LiveId" clId="{DB6616B4-D9DB-469B-9AB1-78898B59C6F4}" dt="2022-04-12T04:57:09.264" v="1004" actId="20577"/>
          <ac:spMkLst>
            <pc:docMk/>
            <pc:sldMk cId="2115444974" sldId="327"/>
            <ac:spMk id="3" creationId="{D9D112C0-94D8-4EB3-830E-FBA2AAFD86F5}"/>
          </ac:spMkLst>
        </pc:spChg>
      </pc:sldChg>
      <pc:sldChg chg="del">
        <pc:chgData name="Indu Sekhar Dantu" userId="4218edbc7ffe59d5" providerId="LiveId" clId="{DB6616B4-D9DB-469B-9AB1-78898B59C6F4}" dt="2022-04-11T16:40:38.318" v="99" actId="47"/>
        <pc:sldMkLst>
          <pc:docMk/>
          <pc:sldMk cId="2465548791" sldId="327"/>
        </pc:sldMkLst>
      </pc:sldChg>
      <pc:sldChg chg="add">
        <pc:chgData name="Indu Sekhar Dantu" userId="4218edbc7ffe59d5" providerId="LiveId" clId="{DB6616B4-D9DB-469B-9AB1-78898B59C6F4}" dt="2022-04-11T16:55:11.989" v="687"/>
        <pc:sldMkLst>
          <pc:docMk/>
          <pc:sldMk cId="293049599" sldId="328"/>
        </pc:sldMkLst>
      </pc:sldChg>
      <pc:sldChg chg="modSp add del mod">
        <pc:chgData name="Indu Sekhar Dantu" userId="4218edbc7ffe59d5" providerId="LiveId" clId="{DB6616B4-D9DB-469B-9AB1-78898B59C6F4}" dt="2022-04-11T16:55:02.337" v="686" actId="2696"/>
        <pc:sldMkLst>
          <pc:docMk/>
          <pc:sldMk cId="1177085637" sldId="328"/>
        </pc:sldMkLst>
        <pc:spChg chg="mod">
          <ac:chgData name="Indu Sekhar Dantu" userId="4218edbc7ffe59d5" providerId="LiveId" clId="{DB6616B4-D9DB-469B-9AB1-78898B59C6F4}" dt="2022-04-11T16:49:13.383" v="607" actId="20577"/>
          <ac:spMkLst>
            <pc:docMk/>
            <pc:sldMk cId="1177085637" sldId="328"/>
            <ac:spMk id="2" creationId="{50BD30BA-5E5C-4607-BA76-D042EE617EE0}"/>
          </ac:spMkLst>
        </pc:spChg>
      </pc:sldChg>
      <pc:sldChg chg="add del">
        <pc:chgData name="Indu Sekhar Dantu" userId="4218edbc7ffe59d5" providerId="LiveId" clId="{DB6616B4-D9DB-469B-9AB1-78898B59C6F4}" dt="2022-04-11T16:48:33.398" v="555" actId="47"/>
        <pc:sldMkLst>
          <pc:docMk/>
          <pc:sldMk cId="3106190278" sldId="328"/>
        </pc:sldMkLst>
      </pc:sldChg>
      <pc:sldChg chg="del">
        <pc:chgData name="Indu Sekhar Dantu" userId="4218edbc7ffe59d5" providerId="LiveId" clId="{DB6616B4-D9DB-469B-9AB1-78898B59C6F4}" dt="2022-04-11T16:40:38.585" v="100" actId="47"/>
        <pc:sldMkLst>
          <pc:docMk/>
          <pc:sldMk cId="3745087590" sldId="328"/>
        </pc:sldMkLst>
      </pc:sldChg>
      <pc:sldChg chg="del">
        <pc:chgData name="Indu Sekhar Dantu" userId="4218edbc7ffe59d5" providerId="LiveId" clId="{DB6616B4-D9DB-469B-9AB1-78898B59C6F4}" dt="2022-04-11T16:40:38.838" v="101" actId="47"/>
        <pc:sldMkLst>
          <pc:docMk/>
          <pc:sldMk cId="480706940" sldId="329"/>
        </pc:sldMkLst>
      </pc:sldChg>
      <pc:sldChg chg="add del">
        <pc:chgData name="Indu Sekhar Dantu" userId="4218edbc7ffe59d5" providerId="LiveId" clId="{DB6616B4-D9DB-469B-9AB1-78898B59C6F4}" dt="2022-04-11T16:48:34.242" v="556" actId="47"/>
        <pc:sldMkLst>
          <pc:docMk/>
          <pc:sldMk cId="2179747182" sldId="329"/>
        </pc:sldMkLst>
      </pc:sldChg>
      <pc:sldChg chg="modSp add mod">
        <pc:chgData name="Indu Sekhar Dantu" userId="4218edbc7ffe59d5" providerId="LiveId" clId="{DB6616B4-D9DB-469B-9AB1-78898B59C6F4}" dt="2022-04-11T16:49:40.962" v="647" actId="6549"/>
        <pc:sldMkLst>
          <pc:docMk/>
          <pc:sldMk cId="3635130075" sldId="329"/>
        </pc:sldMkLst>
        <pc:spChg chg="mod">
          <ac:chgData name="Indu Sekhar Dantu" userId="4218edbc7ffe59d5" providerId="LiveId" clId="{DB6616B4-D9DB-469B-9AB1-78898B59C6F4}" dt="2022-04-11T16:49:40.962" v="647" actId="6549"/>
          <ac:spMkLst>
            <pc:docMk/>
            <pc:sldMk cId="3635130075" sldId="329"/>
            <ac:spMk id="2" creationId="{50BD30BA-5E5C-4607-BA76-D042EE617EE0}"/>
          </ac:spMkLst>
        </pc:spChg>
      </pc:sldChg>
      <pc:sldChg chg="modSp add mod">
        <pc:chgData name="Indu Sekhar Dantu" userId="4218edbc7ffe59d5" providerId="LiveId" clId="{DB6616B4-D9DB-469B-9AB1-78898B59C6F4}" dt="2022-04-12T17:31:50.250" v="2264" actId="255"/>
        <pc:sldMkLst>
          <pc:docMk/>
          <pc:sldMk cId="1381452451" sldId="330"/>
        </pc:sldMkLst>
        <pc:spChg chg="mod">
          <ac:chgData name="Indu Sekhar Dantu" userId="4218edbc7ffe59d5" providerId="LiveId" clId="{DB6616B4-D9DB-469B-9AB1-78898B59C6F4}" dt="2022-04-12T17:31:50.250" v="2264" actId="255"/>
          <ac:spMkLst>
            <pc:docMk/>
            <pc:sldMk cId="1381452451" sldId="330"/>
            <ac:spMk id="3" creationId="{D9D112C0-94D8-4EB3-830E-FBA2AAFD86F5}"/>
          </ac:spMkLst>
        </pc:spChg>
      </pc:sldChg>
      <pc:sldChg chg="del">
        <pc:chgData name="Indu Sekhar Dantu" userId="4218edbc7ffe59d5" providerId="LiveId" clId="{DB6616B4-D9DB-469B-9AB1-78898B59C6F4}" dt="2022-04-11T16:40:39.062" v="102" actId="47"/>
        <pc:sldMkLst>
          <pc:docMk/>
          <pc:sldMk cId="2034293484" sldId="330"/>
        </pc:sldMkLst>
      </pc:sldChg>
      <pc:sldChg chg="del">
        <pc:chgData name="Indu Sekhar Dantu" userId="4218edbc7ffe59d5" providerId="LiveId" clId="{DB6616B4-D9DB-469B-9AB1-78898B59C6F4}" dt="2022-04-11T16:40:39.599" v="104" actId="47"/>
        <pc:sldMkLst>
          <pc:docMk/>
          <pc:sldMk cId="1156395113" sldId="331"/>
        </pc:sldMkLst>
      </pc:sldChg>
      <pc:sldChg chg="add">
        <pc:chgData name="Indu Sekhar Dantu" userId="4218edbc7ffe59d5" providerId="LiveId" clId="{DB6616B4-D9DB-469B-9AB1-78898B59C6F4}" dt="2022-04-11T16:49:51.775" v="649"/>
        <pc:sldMkLst>
          <pc:docMk/>
          <pc:sldMk cId="1290559686" sldId="331"/>
        </pc:sldMkLst>
      </pc:sldChg>
      <pc:sldChg chg="add">
        <pc:chgData name="Indu Sekhar Dantu" userId="4218edbc7ffe59d5" providerId="LiveId" clId="{DB6616B4-D9DB-469B-9AB1-78898B59C6F4}" dt="2022-04-11T16:49:52.365" v="650"/>
        <pc:sldMkLst>
          <pc:docMk/>
          <pc:sldMk cId="153815267" sldId="332"/>
        </pc:sldMkLst>
      </pc:sldChg>
      <pc:sldChg chg="del">
        <pc:chgData name="Indu Sekhar Dantu" userId="4218edbc7ffe59d5" providerId="LiveId" clId="{DB6616B4-D9DB-469B-9AB1-78898B59C6F4}" dt="2022-04-11T16:40:39.828" v="105" actId="47"/>
        <pc:sldMkLst>
          <pc:docMk/>
          <pc:sldMk cId="3536685713" sldId="332"/>
        </pc:sldMkLst>
      </pc:sldChg>
      <pc:sldChg chg="add">
        <pc:chgData name="Indu Sekhar Dantu" userId="4218edbc7ffe59d5" providerId="LiveId" clId="{DB6616B4-D9DB-469B-9AB1-78898B59C6F4}" dt="2022-04-11T16:49:52.959" v="651"/>
        <pc:sldMkLst>
          <pc:docMk/>
          <pc:sldMk cId="200389248" sldId="333"/>
        </pc:sldMkLst>
      </pc:sldChg>
      <pc:sldChg chg="del">
        <pc:chgData name="Indu Sekhar Dantu" userId="4218edbc7ffe59d5" providerId="LiveId" clId="{DB6616B4-D9DB-469B-9AB1-78898B59C6F4}" dt="2022-04-11T16:40:40.326" v="106" actId="47"/>
        <pc:sldMkLst>
          <pc:docMk/>
          <pc:sldMk cId="262157092" sldId="333"/>
        </pc:sldMkLst>
      </pc:sldChg>
      <pc:sldChg chg="add del">
        <pc:chgData name="Indu Sekhar Dantu" userId="4218edbc7ffe59d5" providerId="LiveId" clId="{DB6616B4-D9DB-469B-9AB1-78898B59C6F4}" dt="2022-04-11T16:54:09.884" v="683" actId="2696"/>
        <pc:sldMkLst>
          <pc:docMk/>
          <pc:sldMk cId="275896484" sldId="334"/>
        </pc:sldMkLst>
      </pc:sldChg>
      <pc:sldChg chg="del">
        <pc:chgData name="Indu Sekhar Dantu" userId="4218edbc7ffe59d5" providerId="LiveId" clId="{DB6616B4-D9DB-469B-9AB1-78898B59C6F4}" dt="2022-04-11T16:40:40.381" v="107" actId="47"/>
        <pc:sldMkLst>
          <pc:docMk/>
          <pc:sldMk cId="392678258" sldId="334"/>
        </pc:sldMkLst>
      </pc:sldChg>
      <pc:sldChg chg="modSp add mod">
        <pc:chgData name="Indu Sekhar Dantu" userId="4218edbc7ffe59d5" providerId="LiveId" clId="{DB6616B4-D9DB-469B-9AB1-78898B59C6F4}" dt="2022-04-12T17:29:19.345" v="2237" actId="255"/>
        <pc:sldMkLst>
          <pc:docMk/>
          <pc:sldMk cId="691822413" sldId="334"/>
        </pc:sldMkLst>
        <pc:spChg chg="mod">
          <ac:chgData name="Indu Sekhar Dantu" userId="4218edbc7ffe59d5" providerId="LiveId" clId="{DB6616B4-D9DB-469B-9AB1-78898B59C6F4}" dt="2022-04-12T17:29:19.345" v="2237" actId="255"/>
          <ac:spMkLst>
            <pc:docMk/>
            <pc:sldMk cId="691822413" sldId="334"/>
            <ac:spMk id="3" creationId="{D9D112C0-94D8-4EB3-830E-FBA2AAFD86F5}"/>
          </ac:spMkLst>
        </pc:spChg>
      </pc:sldChg>
      <pc:sldChg chg="add del">
        <pc:chgData name="Indu Sekhar Dantu" userId="4218edbc7ffe59d5" providerId="LiveId" clId="{DB6616B4-D9DB-469B-9AB1-78898B59C6F4}" dt="2022-04-11T16:54:09.884" v="683" actId="2696"/>
        <pc:sldMkLst>
          <pc:docMk/>
          <pc:sldMk cId="325170934" sldId="335"/>
        </pc:sldMkLst>
      </pc:sldChg>
      <pc:sldChg chg="modSp add mod">
        <pc:chgData name="Indu Sekhar Dantu" userId="4218edbc7ffe59d5" providerId="LiveId" clId="{DB6616B4-D9DB-469B-9AB1-78898B59C6F4}" dt="2022-04-12T17:29:30.522" v="2239" actId="255"/>
        <pc:sldMkLst>
          <pc:docMk/>
          <pc:sldMk cId="2637900327" sldId="335"/>
        </pc:sldMkLst>
        <pc:spChg chg="mod">
          <ac:chgData name="Indu Sekhar Dantu" userId="4218edbc7ffe59d5" providerId="LiveId" clId="{DB6616B4-D9DB-469B-9AB1-78898B59C6F4}" dt="2022-04-12T17:29:30.522" v="2239" actId="255"/>
          <ac:spMkLst>
            <pc:docMk/>
            <pc:sldMk cId="2637900327" sldId="335"/>
            <ac:spMk id="3" creationId="{D9D112C0-94D8-4EB3-830E-FBA2AAFD86F5}"/>
          </ac:spMkLst>
        </pc:spChg>
      </pc:sldChg>
      <pc:sldChg chg="del">
        <pc:chgData name="Indu Sekhar Dantu" userId="4218edbc7ffe59d5" providerId="LiveId" clId="{DB6616B4-D9DB-469B-9AB1-78898B59C6F4}" dt="2022-04-11T16:40:40.426" v="108" actId="47"/>
        <pc:sldMkLst>
          <pc:docMk/>
          <pc:sldMk cId="4144828962" sldId="335"/>
        </pc:sldMkLst>
      </pc:sldChg>
      <pc:sldChg chg="add del">
        <pc:chgData name="Indu Sekhar Dantu" userId="4218edbc7ffe59d5" providerId="LiveId" clId="{DB6616B4-D9DB-469B-9AB1-78898B59C6F4}" dt="2022-04-11T16:54:09.884" v="683" actId="2696"/>
        <pc:sldMkLst>
          <pc:docMk/>
          <pc:sldMk cId="105038944" sldId="336"/>
        </pc:sldMkLst>
      </pc:sldChg>
      <pc:sldChg chg="modSp add mod">
        <pc:chgData name="Indu Sekhar Dantu" userId="4218edbc7ffe59d5" providerId="LiveId" clId="{DB6616B4-D9DB-469B-9AB1-78898B59C6F4}" dt="2022-04-12T17:29:40.498" v="2241" actId="255"/>
        <pc:sldMkLst>
          <pc:docMk/>
          <pc:sldMk cId="944291179" sldId="336"/>
        </pc:sldMkLst>
        <pc:spChg chg="mod">
          <ac:chgData name="Indu Sekhar Dantu" userId="4218edbc7ffe59d5" providerId="LiveId" clId="{DB6616B4-D9DB-469B-9AB1-78898B59C6F4}" dt="2022-04-12T17:29:40.498" v="2241" actId="255"/>
          <ac:spMkLst>
            <pc:docMk/>
            <pc:sldMk cId="944291179" sldId="336"/>
            <ac:spMk id="3" creationId="{D9D112C0-94D8-4EB3-830E-FBA2AAFD86F5}"/>
          </ac:spMkLst>
        </pc:spChg>
      </pc:sldChg>
      <pc:sldChg chg="del">
        <pc:chgData name="Indu Sekhar Dantu" userId="4218edbc7ffe59d5" providerId="LiveId" clId="{DB6616B4-D9DB-469B-9AB1-78898B59C6F4}" dt="2022-04-11T16:40:40.493" v="109" actId="47"/>
        <pc:sldMkLst>
          <pc:docMk/>
          <pc:sldMk cId="2075440472" sldId="336"/>
        </pc:sldMkLst>
      </pc:sldChg>
      <pc:sldChg chg="del">
        <pc:chgData name="Indu Sekhar Dantu" userId="4218edbc7ffe59d5" providerId="LiveId" clId="{DB6616B4-D9DB-469B-9AB1-78898B59C6F4}" dt="2022-04-11T16:40:40.533" v="110" actId="47"/>
        <pc:sldMkLst>
          <pc:docMk/>
          <pc:sldMk cId="237556819" sldId="337"/>
        </pc:sldMkLst>
      </pc:sldChg>
      <pc:sldChg chg="modSp add mod">
        <pc:chgData name="Indu Sekhar Dantu" userId="4218edbc7ffe59d5" providerId="LiveId" clId="{DB6616B4-D9DB-469B-9AB1-78898B59C6F4}" dt="2022-04-12T17:29:51.410" v="2243" actId="255"/>
        <pc:sldMkLst>
          <pc:docMk/>
          <pc:sldMk cId="2338137748" sldId="337"/>
        </pc:sldMkLst>
        <pc:spChg chg="mod">
          <ac:chgData name="Indu Sekhar Dantu" userId="4218edbc7ffe59d5" providerId="LiveId" clId="{DB6616B4-D9DB-469B-9AB1-78898B59C6F4}" dt="2022-04-12T17:29:51.410" v="2243" actId="255"/>
          <ac:spMkLst>
            <pc:docMk/>
            <pc:sldMk cId="2338137748" sldId="337"/>
            <ac:spMk id="3" creationId="{D9D112C0-94D8-4EB3-830E-FBA2AAFD86F5}"/>
          </ac:spMkLst>
        </pc:spChg>
      </pc:sldChg>
      <pc:sldChg chg="add del">
        <pc:chgData name="Indu Sekhar Dantu" userId="4218edbc7ffe59d5" providerId="LiveId" clId="{DB6616B4-D9DB-469B-9AB1-78898B59C6F4}" dt="2022-04-11T16:54:09.884" v="683" actId="2696"/>
        <pc:sldMkLst>
          <pc:docMk/>
          <pc:sldMk cId="2954149546" sldId="337"/>
        </pc:sldMkLst>
      </pc:sldChg>
      <pc:sldChg chg="add del">
        <pc:chgData name="Indu Sekhar Dantu" userId="4218edbc7ffe59d5" providerId="LiveId" clId="{DB6616B4-D9DB-469B-9AB1-78898B59C6F4}" dt="2022-04-11T16:55:18.792" v="688" actId="47"/>
        <pc:sldMkLst>
          <pc:docMk/>
          <pc:sldMk cId="1528683929" sldId="338"/>
        </pc:sldMkLst>
      </pc:sldChg>
      <pc:sldChg chg="del">
        <pc:chgData name="Indu Sekhar Dantu" userId="4218edbc7ffe59d5" providerId="LiveId" clId="{DB6616B4-D9DB-469B-9AB1-78898B59C6F4}" dt="2022-04-11T16:40:40.563" v="111" actId="47"/>
        <pc:sldMkLst>
          <pc:docMk/>
          <pc:sldMk cId="4287608950" sldId="338"/>
        </pc:sldMkLst>
      </pc:sldChg>
      <pc:sldChg chg="add del">
        <pc:chgData name="Indu Sekhar Dantu" userId="4218edbc7ffe59d5" providerId="LiveId" clId="{DB6616B4-D9DB-469B-9AB1-78898B59C6F4}" dt="2022-04-11T16:55:21.528" v="689" actId="47"/>
        <pc:sldMkLst>
          <pc:docMk/>
          <pc:sldMk cId="135084923" sldId="339"/>
        </pc:sldMkLst>
      </pc:sldChg>
      <pc:sldChg chg="del">
        <pc:chgData name="Indu Sekhar Dantu" userId="4218edbc7ffe59d5" providerId="LiveId" clId="{DB6616B4-D9DB-469B-9AB1-78898B59C6F4}" dt="2022-04-11T16:40:40.588" v="112" actId="47"/>
        <pc:sldMkLst>
          <pc:docMk/>
          <pc:sldMk cId="2119523129" sldId="339"/>
        </pc:sldMkLst>
      </pc:sldChg>
      <pc:sldChg chg="add del">
        <pc:chgData name="Indu Sekhar Dantu" userId="4218edbc7ffe59d5" providerId="LiveId" clId="{DB6616B4-D9DB-469B-9AB1-78898B59C6F4}" dt="2022-04-11T16:55:23.142" v="690" actId="47"/>
        <pc:sldMkLst>
          <pc:docMk/>
          <pc:sldMk cId="172496798" sldId="340"/>
        </pc:sldMkLst>
      </pc:sldChg>
      <pc:sldChg chg="add del">
        <pc:chgData name="Indu Sekhar Dantu" userId="4218edbc7ffe59d5" providerId="LiveId" clId="{DB6616B4-D9DB-469B-9AB1-78898B59C6F4}" dt="2022-04-11T16:55:24.731" v="691" actId="47"/>
        <pc:sldMkLst>
          <pc:docMk/>
          <pc:sldMk cId="1389211749" sldId="341"/>
        </pc:sldMkLst>
      </pc:sldChg>
      <pc:sldChg chg="del">
        <pc:chgData name="Indu Sekhar Dantu" userId="4218edbc7ffe59d5" providerId="LiveId" clId="{DB6616B4-D9DB-469B-9AB1-78898B59C6F4}" dt="2022-04-11T16:40:41.213" v="114" actId="47"/>
        <pc:sldMkLst>
          <pc:docMk/>
          <pc:sldMk cId="3425874545" sldId="341"/>
        </pc:sldMkLst>
      </pc:sldChg>
      <pc:sldChg chg="del">
        <pc:chgData name="Indu Sekhar Dantu" userId="4218edbc7ffe59d5" providerId="LiveId" clId="{DB6616B4-D9DB-469B-9AB1-78898B59C6F4}" dt="2022-04-11T16:40:41.621" v="115" actId="47"/>
        <pc:sldMkLst>
          <pc:docMk/>
          <pc:sldMk cId="2021740234" sldId="342"/>
        </pc:sldMkLst>
      </pc:sldChg>
      <pc:sldChg chg="add">
        <pc:chgData name="Indu Sekhar Dantu" userId="4218edbc7ffe59d5" providerId="LiveId" clId="{DB6616B4-D9DB-469B-9AB1-78898B59C6F4}" dt="2022-04-11T16:50:18.307" v="660"/>
        <pc:sldMkLst>
          <pc:docMk/>
          <pc:sldMk cId="3350078601" sldId="342"/>
        </pc:sldMkLst>
      </pc:sldChg>
      <pc:sldChg chg="del">
        <pc:chgData name="Indu Sekhar Dantu" userId="4218edbc7ffe59d5" providerId="LiveId" clId="{DB6616B4-D9DB-469B-9AB1-78898B59C6F4}" dt="2022-04-11T16:40:41.890" v="116" actId="47"/>
        <pc:sldMkLst>
          <pc:docMk/>
          <pc:sldMk cId="1417329362" sldId="343"/>
        </pc:sldMkLst>
      </pc:sldChg>
      <pc:sldChg chg="add del">
        <pc:chgData name="Indu Sekhar Dantu" userId="4218edbc7ffe59d5" providerId="LiveId" clId="{DB6616B4-D9DB-469B-9AB1-78898B59C6F4}" dt="2022-04-11T16:55:36.520" v="692" actId="47"/>
        <pc:sldMkLst>
          <pc:docMk/>
          <pc:sldMk cId="4164935041" sldId="343"/>
        </pc:sldMkLst>
      </pc:sldChg>
      <pc:sldChg chg="add del">
        <pc:chgData name="Indu Sekhar Dantu" userId="4218edbc7ffe59d5" providerId="LiveId" clId="{DB6616B4-D9DB-469B-9AB1-78898B59C6F4}" dt="2022-04-11T16:55:37.380" v="693" actId="47"/>
        <pc:sldMkLst>
          <pc:docMk/>
          <pc:sldMk cId="1376648929" sldId="344"/>
        </pc:sldMkLst>
      </pc:sldChg>
      <pc:sldChg chg="del">
        <pc:chgData name="Indu Sekhar Dantu" userId="4218edbc7ffe59d5" providerId="LiveId" clId="{DB6616B4-D9DB-469B-9AB1-78898B59C6F4}" dt="2022-04-11T16:40:42.157" v="117" actId="47"/>
        <pc:sldMkLst>
          <pc:docMk/>
          <pc:sldMk cId="2257302057" sldId="344"/>
        </pc:sldMkLst>
      </pc:sldChg>
      <pc:sldChg chg="del">
        <pc:chgData name="Indu Sekhar Dantu" userId="4218edbc7ffe59d5" providerId="LiveId" clId="{DB6616B4-D9DB-469B-9AB1-78898B59C6F4}" dt="2022-04-11T16:40:42.441" v="118" actId="47"/>
        <pc:sldMkLst>
          <pc:docMk/>
          <pc:sldMk cId="911570514" sldId="345"/>
        </pc:sldMkLst>
      </pc:sldChg>
      <pc:sldChg chg="add del">
        <pc:chgData name="Indu Sekhar Dantu" userId="4218edbc7ffe59d5" providerId="LiveId" clId="{DB6616B4-D9DB-469B-9AB1-78898B59C6F4}" dt="2022-04-11T16:55:38.753" v="694" actId="47"/>
        <pc:sldMkLst>
          <pc:docMk/>
          <pc:sldMk cId="1597480936" sldId="345"/>
        </pc:sldMkLst>
      </pc:sldChg>
      <pc:sldChg chg="add">
        <pc:chgData name="Indu Sekhar Dantu" userId="4218edbc7ffe59d5" providerId="LiveId" clId="{DB6616B4-D9DB-469B-9AB1-78898B59C6F4}" dt="2022-04-11T16:51:09.952" v="671"/>
        <pc:sldMkLst>
          <pc:docMk/>
          <pc:sldMk cId="1533111643" sldId="346"/>
        </pc:sldMkLst>
      </pc:sldChg>
      <pc:sldChg chg="del">
        <pc:chgData name="Indu Sekhar Dantu" userId="4218edbc7ffe59d5" providerId="LiveId" clId="{DB6616B4-D9DB-469B-9AB1-78898B59C6F4}" dt="2022-04-11T16:40:42.761" v="119" actId="47"/>
        <pc:sldMkLst>
          <pc:docMk/>
          <pc:sldMk cId="2273753562" sldId="346"/>
        </pc:sldMkLst>
      </pc:sldChg>
      <pc:sldChg chg="add del">
        <pc:chgData name="Indu Sekhar Dantu" userId="4218edbc7ffe59d5" providerId="LiveId" clId="{DB6616B4-D9DB-469B-9AB1-78898B59C6F4}" dt="2022-04-11T16:52:38.766" v="677" actId="47"/>
        <pc:sldMkLst>
          <pc:docMk/>
          <pc:sldMk cId="1749412381" sldId="347"/>
        </pc:sldMkLst>
      </pc:sldChg>
      <pc:sldChg chg="del">
        <pc:chgData name="Indu Sekhar Dantu" userId="4218edbc7ffe59d5" providerId="LiveId" clId="{DB6616B4-D9DB-469B-9AB1-78898B59C6F4}" dt="2022-04-11T16:40:44.848" v="124" actId="47"/>
        <pc:sldMkLst>
          <pc:docMk/>
          <pc:sldMk cId="3587227674" sldId="347"/>
        </pc:sldMkLst>
      </pc:sldChg>
      <pc:sldChg chg="add">
        <pc:chgData name="Indu Sekhar Dantu" userId="4218edbc7ffe59d5" providerId="LiveId" clId="{DB6616B4-D9DB-469B-9AB1-78898B59C6F4}" dt="2022-04-11T16:51:11.423" v="673"/>
        <pc:sldMkLst>
          <pc:docMk/>
          <pc:sldMk cId="2094642181" sldId="348"/>
        </pc:sldMkLst>
      </pc:sldChg>
      <pc:sldChg chg="del">
        <pc:chgData name="Indu Sekhar Dantu" userId="4218edbc7ffe59d5" providerId="LiveId" clId="{DB6616B4-D9DB-469B-9AB1-78898B59C6F4}" dt="2022-04-11T16:40:45.265" v="125" actId="47"/>
        <pc:sldMkLst>
          <pc:docMk/>
          <pc:sldMk cId="2837743446" sldId="348"/>
        </pc:sldMkLst>
      </pc:sldChg>
      <pc:sldChg chg="del">
        <pc:chgData name="Indu Sekhar Dantu" userId="4218edbc7ffe59d5" providerId="LiveId" clId="{DB6616B4-D9DB-469B-9AB1-78898B59C6F4}" dt="2022-04-11T16:40:46.236" v="128" actId="47"/>
        <pc:sldMkLst>
          <pc:docMk/>
          <pc:sldMk cId="1007505816" sldId="349"/>
        </pc:sldMkLst>
      </pc:sldChg>
      <pc:sldChg chg="add">
        <pc:chgData name="Indu Sekhar Dantu" userId="4218edbc7ffe59d5" providerId="LiveId" clId="{DB6616B4-D9DB-469B-9AB1-78898B59C6F4}" dt="2022-04-11T16:51:11.839" v="674"/>
        <pc:sldMkLst>
          <pc:docMk/>
          <pc:sldMk cId="2586008630" sldId="349"/>
        </pc:sldMkLst>
      </pc:sldChg>
      <pc:sldChg chg="add del">
        <pc:chgData name="Indu Sekhar Dantu" userId="4218edbc7ffe59d5" providerId="LiveId" clId="{DB6616B4-D9DB-469B-9AB1-78898B59C6F4}" dt="2022-04-11T16:52:33.829" v="676" actId="47"/>
        <pc:sldMkLst>
          <pc:docMk/>
          <pc:sldMk cId="1032949678" sldId="350"/>
        </pc:sldMkLst>
      </pc:sldChg>
      <pc:sldChg chg="modSp add mod">
        <pc:chgData name="Indu Sekhar Dantu" userId="4218edbc7ffe59d5" providerId="LiveId" clId="{DB6616B4-D9DB-469B-9AB1-78898B59C6F4}" dt="2022-04-12T05:24:13.939" v="1191" actId="123"/>
        <pc:sldMkLst>
          <pc:docMk/>
          <pc:sldMk cId="2808139578" sldId="350"/>
        </pc:sldMkLst>
        <pc:spChg chg="mod">
          <ac:chgData name="Indu Sekhar Dantu" userId="4218edbc7ffe59d5" providerId="LiveId" clId="{DB6616B4-D9DB-469B-9AB1-78898B59C6F4}" dt="2022-04-12T05:24:00.466" v="1187" actId="6549"/>
          <ac:spMkLst>
            <pc:docMk/>
            <pc:sldMk cId="2808139578" sldId="350"/>
            <ac:spMk id="2" creationId="{50BD30BA-5E5C-4607-BA76-D042EE617EE0}"/>
          </ac:spMkLst>
        </pc:spChg>
        <pc:spChg chg="mod">
          <ac:chgData name="Indu Sekhar Dantu" userId="4218edbc7ffe59d5" providerId="LiveId" clId="{DB6616B4-D9DB-469B-9AB1-78898B59C6F4}" dt="2022-04-12T05:24:13.939" v="1191" actId="123"/>
          <ac:spMkLst>
            <pc:docMk/>
            <pc:sldMk cId="2808139578" sldId="350"/>
            <ac:spMk id="3" creationId="{D9D112C0-94D8-4EB3-830E-FBA2AAFD86F5}"/>
          </ac:spMkLst>
        </pc:spChg>
      </pc:sldChg>
      <pc:sldChg chg="del">
        <pc:chgData name="Indu Sekhar Dantu" userId="4218edbc7ffe59d5" providerId="LiveId" clId="{DB6616B4-D9DB-469B-9AB1-78898B59C6F4}" dt="2022-04-11T16:40:46.306" v="130" actId="47"/>
        <pc:sldMkLst>
          <pc:docMk/>
          <pc:sldMk cId="3787671812" sldId="350"/>
        </pc:sldMkLst>
      </pc:sldChg>
      <pc:sldChg chg="modSp add mod">
        <pc:chgData name="Indu Sekhar Dantu" userId="4218edbc7ffe59d5" providerId="LiveId" clId="{DB6616B4-D9DB-469B-9AB1-78898B59C6F4}" dt="2022-04-12T05:42:07.285" v="1257" actId="113"/>
        <pc:sldMkLst>
          <pc:docMk/>
          <pc:sldMk cId="880109292" sldId="351"/>
        </pc:sldMkLst>
        <pc:spChg chg="mod">
          <ac:chgData name="Indu Sekhar Dantu" userId="4218edbc7ffe59d5" providerId="LiveId" clId="{DB6616B4-D9DB-469B-9AB1-78898B59C6F4}" dt="2022-04-12T05:41:03.841" v="1248"/>
          <ac:spMkLst>
            <pc:docMk/>
            <pc:sldMk cId="880109292" sldId="351"/>
            <ac:spMk id="2" creationId="{50BD30BA-5E5C-4607-BA76-D042EE617EE0}"/>
          </ac:spMkLst>
        </pc:spChg>
        <pc:spChg chg="mod">
          <ac:chgData name="Indu Sekhar Dantu" userId="4218edbc7ffe59d5" providerId="LiveId" clId="{DB6616B4-D9DB-469B-9AB1-78898B59C6F4}" dt="2022-04-12T05:42:07.285" v="1257" actId="113"/>
          <ac:spMkLst>
            <pc:docMk/>
            <pc:sldMk cId="880109292" sldId="351"/>
            <ac:spMk id="3" creationId="{D9D112C0-94D8-4EB3-830E-FBA2AAFD86F5}"/>
          </ac:spMkLst>
        </pc:spChg>
      </pc:sldChg>
      <pc:sldChg chg="modSp add del mod">
        <pc:chgData name="Indu Sekhar Dantu" userId="4218edbc7ffe59d5" providerId="LiveId" clId="{DB6616B4-D9DB-469B-9AB1-78898B59C6F4}" dt="2022-04-12T05:40:49.331" v="1246" actId="2696"/>
        <pc:sldMkLst>
          <pc:docMk/>
          <pc:sldMk cId="1110194211" sldId="351"/>
        </pc:sldMkLst>
        <pc:spChg chg="mod">
          <ac:chgData name="Indu Sekhar Dantu" userId="4218edbc7ffe59d5" providerId="LiveId" clId="{DB6616B4-D9DB-469B-9AB1-78898B59C6F4}" dt="2022-04-12T05:24:31.914" v="1244" actId="6549"/>
          <ac:spMkLst>
            <pc:docMk/>
            <pc:sldMk cId="1110194211" sldId="351"/>
            <ac:spMk id="2" creationId="{50BD30BA-5E5C-4607-BA76-D042EE617EE0}"/>
          </ac:spMkLst>
        </pc:spChg>
        <pc:spChg chg="mod">
          <ac:chgData name="Indu Sekhar Dantu" userId="4218edbc7ffe59d5" providerId="LiveId" clId="{DB6616B4-D9DB-469B-9AB1-78898B59C6F4}" dt="2022-04-12T05:40:44.464" v="1245"/>
          <ac:spMkLst>
            <pc:docMk/>
            <pc:sldMk cId="1110194211" sldId="351"/>
            <ac:spMk id="3" creationId="{D9D112C0-94D8-4EB3-830E-FBA2AAFD86F5}"/>
          </ac:spMkLst>
        </pc:spChg>
      </pc:sldChg>
      <pc:sldChg chg="del">
        <pc:chgData name="Indu Sekhar Dantu" userId="4218edbc7ffe59d5" providerId="LiveId" clId="{DB6616B4-D9DB-469B-9AB1-78898B59C6F4}" dt="2022-04-11T16:40:46.384" v="132" actId="47"/>
        <pc:sldMkLst>
          <pc:docMk/>
          <pc:sldMk cId="3857379891" sldId="351"/>
        </pc:sldMkLst>
      </pc:sldChg>
      <pc:sldChg chg="modSp add mod">
        <pc:chgData name="Indu Sekhar Dantu" userId="4218edbc7ffe59d5" providerId="LiveId" clId="{DB6616B4-D9DB-469B-9AB1-78898B59C6F4}" dt="2022-04-12T17:28:08.697" v="2225" actId="27636"/>
        <pc:sldMkLst>
          <pc:docMk/>
          <pc:sldMk cId="1516907547" sldId="352"/>
        </pc:sldMkLst>
        <pc:spChg chg="mod">
          <ac:chgData name="Indu Sekhar Dantu" userId="4218edbc7ffe59d5" providerId="LiveId" clId="{DB6616B4-D9DB-469B-9AB1-78898B59C6F4}" dt="2022-04-12T17:28:08.697" v="2225" actId="27636"/>
          <ac:spMkLst>
            <pc:docMk/>
            <pc:sldMk cId="1516907547" sldId="352"/>
            <ac:spMk id="3" creationId="{D9D112C0-94D8-4EB3-830E-FBA2AAFD86F5}"/>
          </ac:spMkLst>
        </pc:spChg>
      </pc:sldChg>
      <pc:sldChg chg="del">
        <pc:chgData name="Indu Sekhar Dantu" userId="4218edbc7ffe59d5" providerId="LiveId" clId="{DB6616B4-D9DB-469B-9AB1-78898B59C6F4}" dt="2022-04-11T16:40:47.623" v="135" actId="47"/>
        <pc:sldMkLst>
          <pc:docMk/>
          <pc:sldMk cId="2700006042" sldId="352"/>
        </pc:sldMkLst>
      </pc:sldChg>
      <pc:sldChg chg="del">
        <pc:chgData name="Indu Sekhar Dantu" userId="4218edbc7ffe59d5" providerId="LiveId" clId="{DB6616B4-D9DB-469B-9AB1-78898B59C6F4}" dt="2022-04-11T16:40:48.175" v="137" actId="47"/>
        <pc:sldMkLst>
          <pc:docMk/>
          <pc:sldMk cId="484540404" sldId="353"/>
        </pc:sldMkLst>
      </pc:sldChg>
      <pc:sldChg chg="modSp add mod">
        <pc:chgData name="Indu Sekhar Dantu" userId="4218edbc7ffe59d5" providerId="LiveId" clId="{DB6616B4-D9DB-469B-9AB1-78898B59C6F4}" dt="2022-04-12T17:28:31.063" v="2229" actId="255"/>
        <pc:sldMkLst>
          <pc:docMk/>
          <pc:sldMk cId="906286494" sldId="353"/>
        </pc:sldMkLst>
        <pc:spChg chg="mod">
          <ac:chgData name="Indu Sekhar Dantu" userId="4218edbc7ffe59d5" providerId="LiveId" clId="{DB6616B4-D9DB-469B-9AB1-78898B59C6F4}" dt="2022-04-12T17:28:31.063" v="2229" actId="255"/>
          <ac:spMkLst>
            <pc:docMk/>
            <pc:sldMk cId="906286494" sldId="353"/>
            <ac:spMk id="3" creationId="{D9D112C0-94D8-4EB3-830E-FBA2AAFD86F5}"/>
          </ac:spMkLst>
        </pc:spChg>
      </pc:sldChg>
      <pc:sldChg chg="add del">
        <pc:chgData name="Indu Sekhar Dantu" userId="4218edbc7ffe59d5" providerId="LiveId" clId="{DB6616B4-D9DB-469B-9AB1-78898B59C6F4}" dt="2022-04-11T16:54:09.884" v="683" actId="2696"/>
        <pc:sldMkLst>
          <pc:docMk/>
          <pc:sldMk cId="2157238617" sldId="354"/>
        </pc:sldMkLst>
      </pc:sldChg>
      <pc:sldChg chg="del">
        <pc:chgData name="Indu Sekhar Dantu" userId="4218edbc7ffe59d5" providerId="LiveId" clId="{DB6616B4-D9DB-469B-9AB1-78898B59C6F4}" dt="2022-04-11T16:40:50.109" v="140" actId="47"/>
        <pc:sldMkLst>
          <pc:docMk/>
          <pc:sldMk cId="2584162896" sldId="354"/>
        </pc:sldMkLst>
      </pc:sldChg>
      <pc:sldChg chg="modSp add mod">
        <pc:chgData name="Indu Sekhar Dantu" userId="4218edbc7ffe59d5" providerId="LiveId" clId="{DB6616B4-D9DB-469B-9AB1-78898B59C6F4}" dt="2022-04-12T17:28:43.227" v="2231" actId="255"/>
        <pc:sldMkLst>
          <pc:docMk/>
          <pc:sldMk cId="4218637189" sldId="354"/>
        </pc:sldMkLst>
        <pc:spChg chg="mod">
          <ac:chgData name="Indu Sekhar Dantu" userId="4218edbc7ffe59d5" providerId="LiveId" clId="{DB6616B4-D9DB-469B-9AB1-78898B59C6F4}" dt="2022-04-12T17:28:43.227" v="2231" actId="255"/>
          <ac:spMkLst>
            <pc:docMk/>
            <pc:sldMk cId="4218637189" sldId="354"/>
            <ac:spMk id="3" creationId="{D9D112C0-94D8-4EB3-830E-FBA2AAFD86F5}"/>
          </ac:spMkLst>
        </pc:spChg>
      </pc:sldChg>
      <pc:sldChg chg="modSp add mod">
        <pc:chgData name="Indu Sekhar Dantu" userId="4218edbc7ffe59d5" providerId="LiveId" clId="{DB6616B4-D9DB-469B-9AB1-78898B59C6F4}" dt="2022-04-12T17:30:03.175" v="2245" actId="255"/>
        <pc:sldMkLst>
          <pc:docMk/>
          <pc:sldMk cId="523982459" sldId="355"/>
        </pc:sldMkLst>
        <pc:spChg chg="mod">
          <ac:chgData name="Indu Sekhar Dantu" userId="4218edbc7ffe59d5" providerId="LiveId" clId="{DB6616B4-D9DB-469B-9AB1-78898B59C6F4}" dt="2022-04-12T17:30:03.175" v="2245" actId="255"/>
          <ac:spMkLst>
            <pc:docMk/>
            <pc:sldMk cId="523982459" sldId="355"/>
            <ac:spMk id="3" creationId="{D9D112C0-94D8-4EB3-830E-FBA2AAFD86F5}"/>
          </ac:spMkLst>
        </pc:spChg>
      </pc:sldChg>
      <pc:sldChg chg="del">
        <pc:chgData name="Indu Sekhar Dantu" userId="4218edbc7ffe59d5" providerId="LiveId" clId="{DB6616B4-D9DB-469B-9AB1-78898B59C6F4}" dt="2022-04-11T16:40:51.412" v="143" actId="47"/>
        <pc:sldMkLst>
          <pc:docMk/>
          <pc:sldMk cId="1689087278" sldId="355"/>
        </pc:sldMkLst>
      </pc:sldChg>
      <pc:sldChg chg="del">
        <pc:chgData name="Indu Sekhar Dantu" userId="4218edbc7ffe59d5" providerId="LiveId" clId="{DB6616B4-D9DB-469B-9AB1-78898B59C6F4}" dt="2022-04-11T16:40:51.597" v="146" actId="47"/>
        <pc:sldMkLst>
          <pc:docMk/>
          <pc:sldMk cId="2572029391" sldId="356"/>
        </pc:sldMkLst>
      </pc:sldChg>
      <pc:sldChg chg="modSp add mod">
        <pc:chgData name="Indu Sekhar Dantu" userId="4218edbc7ffe59d5" providerId="LiveId" clId="{DB6616B4-D9DB-469B-9AB1-78898B59C6F4}" dt="2022-04-12T17:30:14.246" v="2247" actId="255"/>
        <pc:sldMkLst>
          <pc:docMk/>
          <pc:sldMk cId="2681583830" sldId="356"/>
        </pc:sldMkLst>
        <pc:spChg chg="mod">
          <ac:chgData name="Indu Sekhar Dantu" userId="4218edbc7ffe59d5" providerId="LiveId" clId="{DB6616B4-D9DB-469B-9AB1-78898B59C6F4}" dt="2022-04-12T17:30:14.246" v="2247" actId="255"/>
          <ac:spMkLst>
            <pc:docMk/>
            <pc:sldMk cId="2681583830" sldId="356"/>
            <ac:spMk id="3" creationId="{D9D112C0-94D8-4EB3-830E-FBA2AAFD86F5}"/>
          </ac:spMkLst>
        </pc:spChg>
      </pc:sldChg>
      <pc:sldChg chg="modSp add mod">
        <pc:chgData name="Indu Sekhar Dantu" userId="4218edbc7ffe59d5" providerId="LiveId" clId="{DB6616B4-D9DB-469B-9AB1-78898B59C6F4}" dt="2022-04-12T17:30:39.004" v="2252" actId="255"/>
        <pc:sldMkLst>
          <pc:docMk/>
          <pc:sldMk cId="674183872" sldId="357"/>
        </pc:sldMkLst>
        <pc:spChg chg="mod">
          <ac:chgData name="Indu Sekhar Dantu" userId="4218edbc7ffe59d5" providerId="LiveId" clId="{DB6616B4-D9DB-469B-9AB1-78898B59C6F4}" dt="2022-04-12T17:30:39.004" v="2252" actId="255"/>
          <ac:spMkLst>
            <pc:docMk/>
            <pc:sldMk cId="674183872" sldId="357"/>
            <ac:spMk id="3" creationId="{D9D112C0-94D8-4EB3-830E-FBA2AAFD86F5}"/>
          </ac:spMkLst>
        </pc:spChg>
      </pc:sldChg>
      <pc:sldChg chg="del">
        <pc:chgData name="Indu Sekhar Dantu" userId="4218edbc7ffe59d5" providerId="LiveId" clId="{DB6616B4-D9DB-469B-9AB1-78898B59C6F4}" dt="2022-04-11T16:40:51.685" v="149" actId="47"/>
        <pc:sldMkLst>
          <pc:docMk/>
          <pc:sldMk cId="1728021884" sldId="357"/>
        </pc:sldMkLst>
      </pc:sldChg>
      <pc:sldChg chg="del">
        <pc:chgData name="Indu Sekhar Dantu" userId="4218edbc7ffe59d5" providerId="LiveId" clId="{DB6616B4-D9DB-469B-9AB1-78898B59C6F4}" dt="2022-04-11T16:40:51.746" v="151" actId="47"/>
        <pc:sldMkLst>
          <pc:docMk/>
          <pc:sldMk cId="352596214" sldId="358"/>
        </pc:sldMkLst>
      </pc:sldChg>
      <pc:sldChg chg="modSp add mod">
        <pc:chgData name="Indu Sekhar Dantu" userId="4218edbc7ffe59d5" providerId="LiveId" clId="{DB6616B4-D9DB-469B-9AB1-78898B59C6F4}" dt="2022-04-12T17:31:00.569" v="2256" actId="255"/>
        <pc:sldMkLst>
          <pc:docMk/>
          <pc:sldMk cId="1461534553" sldId="358"/>
        </pc:sldMkLst>
        <pc:spChg chg="mod">
          <ac:chgData name="Indu Sekhar Dantu" userId="4218edbc7ffe59d5" providerId="LiveId" clId="{DB6616B4-D9DB-469B-9AB1-78898B59C6F4}" dt="2022-04-12T17:31:00.569" v="2256" actId="255"/>
          <ac:spMkLst>
            <pc:docMk/>
            <pc:sldMk cId="1461534553" sldId="358"/>
            <ac:spMk id="3" creationId="{D9D112C0-94D8-4EB3-830E-FBA2AAFD86F5}"/>
          </ac:spMkLst>
        </pc:spChg>
      </pc:sldChg>
      <pc:sldChg chg="del">
        <pc:chgData name="Indu Sekhar Dantu" userId="4218edbc7ffe59d5" providerId="LiveId" clId="{DB6616B4-D9DB-469B-9AB1-78898B59C6F4}" dt="2022-04-11T16:40:51.815" v="153" actId="47"/>
        <pc:sldMkLst>
          <pc:docMk/>
          <pc:sldMk cId="2599106704" sldId="359"/>
        </pc:sldMkLst>
      </pc:sldChg>
      <pc:sldChg chg="modSp add mod">
        <pc:chgData name="Indu Sekhar Dantu" userId="4218edbc7ffe59d5" providerId="LiveId" clId="{DB6616B4-D9DB-469B-9AB1-78898B59C6F4}" dt="2022-04-12T17:31:11.404" v="2258" actId="255"/>
        <pc:sldMkLst>
          <pc:docMk/>
          <pc:sldMk cId="2814428604" sldId="359"/>
        </pc:sldMkLst>
        <pc:spChg chg="mod">
          <ac:chgData name="Indu Sekhar Dantu" userId="4218edbc7ffe59d5" providerId="LiveId" clId="{DB6616B4-D9DB-469B-9AB1-78898B59C6F4}" dt="2022-04-12T17:31:11.404" v="2258" actId="255"/>
          <ac:spMkLst>
            <pc:docMk/>
            <pc:sldMk cId="2814428604" sldId="359"/>
            <ac:spMk id="3" creationId="{D9D112C0-94D8-4EB3-830E-FBA2AAFD86F5}"/>
          </ac:spMkLst>
        </pc:spChg>
      </pc:sldChg>
      <pc:sldChg chg="modSp add mod">
        <pc:chgData name="Indu Sekhar Dantu" userId="4218edbc7ffe59d5" providerId="LiveId" clId="{DB6616B4-D9DB-469B-9AB1-78898B59C6F4}" dt="2022-04-12T17:31:23.599" v="2260" actId="255"/>
        <pc:sldMkLst>
          <pc:docMk/>
          <pc:sldMk cId="631087034" sldId="360"/>
        </pc:sldMkLst>
        <pc:spChg chg="mod">
          <ac:chgData name="Indu Sekhar Dantu" userId="4218edbc7ffe59d5" providerId="LiveId" clId="{DB6616B4-D9DB-469B-9AB1-78898B59C6F4}" dt="2022-04-12T17:31:23.599" v="2260" actId="255"/>
          <ac:spMkLst>
            <pc:docMk/>
            <pc:sldMk cId="631087034" sldId="360"/>
            <ac:spMk id="3" creationId="{D9D112C0-94D8-4EB3-830E-FBA2AAFD86F5}"/>
          </ac:spMkLst>
        </pc:spChg>
      </pc:sldChg>
      <pc:sldChg chg="del">
        <pc:chgData name="Indu Sekhar Dantu" userId="4218edbc7ffe59d5" providerId="LiveId" clId="{DB6616B4-D9DB-469B-9AB1-78898B59C6F4}" dt="2022-04-11T16:40:51.845" v="154" actId="47"/>
        <pc:sldMkLst>
          <pc:docMk/>
          <pc:sldMk cId="2105916353" sldId="360"/>
        </pc:sldMkLst>
      </pc:sldChg>
      <pc:sldChg chg="del">
        <pc:chgData name="Indu Sekhar Dantu" userId="4218edbc7ffe59d5" providerId="LiveId" clId="{DB6616B4-D9DB-469B-9AB1-78898B59C6F4}" dt="2022-04-11T16:40:51.875" v="155" actId="47"/>
        <pc:sldMkLst>
          <pc:docMk/>
          <pc:sldMk cId="2382992121" sldId="361"/>
        </pc:sldMkLst>
      </pc:sldChg>
      <pc:sldChg chg="modSp add mod">
        <pc:chgData name="Indu Sekhar Dantu" userId="4218edbc7ffe59d5" providerId="LiveId" clId="{DB6616B4-D9DB-469B-9AB1-78898B59C6F4}" dt="2022-04-12T17:31:34.743" v="2262" actId="255"/>
        <pc:sldMkLst>
          <pc:docMk/>
          <pc:sldMk cId="4195838136" sldId="361"/>
        </pc:sldMkLst>
        <pc:spChg chg="mod">
          <ac:chgData name="Indu Sekhar Dantu" userId="4218edbc7ffe59d5" providerId="LiveId" clId="{DB6616B4-D9DB-469B-9AB1-78898B59C6F4}" dt="2022-04-12T17:31:34.743" v="2262" actId="255"/>
          <ac:spMkLst>
            <pc:docMk/>
            <pc:sldMk cId="4195838136" sldId="361"/>
            <ac:spMk id="3" creationId="{D9D112C0-94D8-4EB3-830E-FBA2AAFD86F5}"/>
          </ac:spMkLst>
        </pc:spChg>
      </pc:sldChg>
      <pc:sldChg chg="add">
        <pc:chgData name="Indu Sekhar Dantu" userId="4218edbc7ffe59d5" providerId="LiveId" clId="{DB6616B4-D9DB-469B-9AB1-78898B59C6F4}" dt="2022-04-11T16:56:21.969" v="702"/>
        <pc:sldMkLst>
          <pc:docMk/>
          <pc:sldMk cId="628419847" sldId="362"/>
        </pc:sldMkLst>
      </pc:sldChg>
      <pc:sldChg chg="del">
        <pc:chgData name="Indu Sekhar Dantu" userId="4218edbc7ffe59d5" providerId="LiveId" clId="{DB6616B4-D9DB-469B-9AB1-78898B59C6F4}" dt="2022-04-11T16:40:51.934" v="157" actId="47"/>
        <pc:sldMkLst>
          <pc:docMk/>
          <pc:sldMk cId="914509443" sldId="362"/>
        </pc:sldMkLst>
      </pc:sldChg>
      <pc:sldChg chg="add">
        <pc:chgData name="Indu Sekhar Dantu" userId="4218edbc7ffe59d5" providerId="LiveId" clId="{DB6616B4-D9DB-469B-9AB1-78898B59C6F4}" dt="2022-04-11T16:56:22.552" v="703"/>
        <pc:sldMkLst>
          <pc:docMk/>
          <pc:sldMk cId="262301842" sldId="363"/>
        </pc:sldMkLst>
      </pc:sldChg>
      <pc:sldChg chg="del">
        <pc:chgData name="Indu Sekhar Dantu" userId="4218edbc7ffe59d5" providerId="LiveId" clId="{DB6616B4-D9DB-469B-9AB1-78898B59C6F4}" dt="2022-04-11T16:40:52.062" v="160" actId="47"/>
        <pc:sldMkLst>
          <pc:docMk/>
          <pc:sldMk cId="3505579283" sldId="363"/>
        </pc:sldMkLst>
      </pc:sldChg>
      <pc:sldChg chg="del">
        <pc:chgData name="Indu Sekhar Dantu" userId="4218edbc7ffe59d5" providerId="LiveId" clId="{DB6616B4-D9DB-469B-9AB1-78898B59C6F4}" dt="2022-04-11T16:40:52.843" v="162" actId="47"/>
        <pc:sldMkLst>
          <pc:docMk/>
          <pc:sldMk cId="58182219" sldId="364"/>
        </pc:sldMkLst>
      </pc:sldChg>
      <pc:sldChg chg="add">
        <pc:chgData name="Indu Sekhar Dantu" userId="4218edbc7ffe59d5" providerId="LiveId" clId="{DB6616B4-D9DB-469B-9AB1-78898B59C6F4}" dt="2022-04-11T16:56:23.141" v="704"/>
        <pc:sldMkLst>
          <pc:docMk/>
          <pc:sldMk cId="328903808" sldId="364"/>
        </pc:sldMkLst>
      </pc:sldChg>
      <pc:sldChg chg="modSp add mod">
        <pc:chgData name="Indu Sekhar Dantu" userId="4218edbc7ffe59d5" providerId="LiveId" clId="{DB6616B4-D9DB-469B-9AB1-78898B59C6F4}" dt="2022-04-12T17:29:09.556" v="2235" actId="2711"/>
        <pc:sldMkLst>
          <pc:docMk/>
          <pc:sldMk cId="4073438272" sldId="365"/>
        </pc:sldMkLst>
        <pc:spChg chg="mod">
          <ac:chgData name="Indu Sekhar Dantu" userId="4218edbc7ffe59d5" providerId="LiveId" clId="{DB6616B4-D9DB-469B-9AB1-78898B59C6F4}" dt="2022-04-12T17:29:09.556" v="2235" actId="2711"/>
          <ac:spMkLst>
            <pc:docMk/>
            <pc:sldMk cId="4073438272" sldId="365"/>
            <ac:spMk id="3" creationId="{D9D112C0-94D8-4EB3-830E-FBA2AAFD86F5}"/>
          </ac:spMkLst>
        </pc:spChg>
      </pc:sldChg>
      <pc:sldChg chg="modSp add mod ord">
        <pc:chgData name="Indu Sekhar Dantu" userId="4218edbc7ffe59d5" providerId="LiveId" clId="{DB6616B4-D9DB-469B-9AB1-78898B59C6F4}" dt="2022-04-12T17:24:44.980" v="2203" actId="255"/>
        <pc:sldMkLst>
          <pc:docMk/>
          <pc:sldMk cId="984871892" sldId="366"/>
        </pc:sldMkLst>
        <pc:spChg chg="mod">
          <ac:chgData name="Indu Sekhar Dantu" userId="4218edbc7ffe59d5" providerId="LiveId" clId="{DB6616B4-D9DB-469B-9AB1-78898B59C6F4}" dt="2022-04-12T05:42:45.269" v="1261" actId="113"/>
          <ac:spMkLst>
            <pc:docMk/>
            <pc:sldMk cId="984871892" sldId="366"/>
            <ac:spMk id="2" creationId="{50BD30BA-5E5C-4607-BA76-D042EE617EE0}"/>
          </ac:spMkLst>
        </pc:spChg>
        <pc:spChg chg="mod">
          <ac:chgData name="Indu Sekhar Dantu" userId="4218edbc7ffe59d5" providerId="LiveId" clId="{DB6616B4-D9DB-469B-9AB1-78898B59C6F4}" dt="2022-04-12T17:24:44.980" v="2203" actId="255"/>
          <ac:spMkLst>
            <pc:docMk/>
            <pc:sldMk cId="984871892" sldId="366"/>
            <ac:spMk id="3" creationId="{D9D112C0-94D8-4EB3-830E-FBA2AAFD86F5}"/>
          </ac:spMkLst>
        </pc:spChg>
      </pc:sldChg>
      <pc:sldChg chg="modSp add mod">
        <pc:chgData name="Indu Sekhar Dantu" userId="4218edbc7ffe59d5" providerId="LiveId" clId="{DB6616B4-D9DB-469B-9AB1-78898B59C6F4}" dt="2022-04-12T06:03:01.677" v="1914" actId="122"/>
        <pc:sldMkLst>
          <pc:docMk/>
          <pc:sldMk cId="2893678824" sldId="367"/>
        </pc:sldMkLst>
        <pc:spChg chg="mod">
          <ac:chgData name="Indu Sekhar Dantu" userId="4218edbc7ffe59d5" providerId="LiveId" clId="{DB6616B4-D9DB-469B-9AB1-78898B59C6F4}" dt="2022-04-12T06:03:01.677" v="1914" actId="122"/>
          <ac:spMkLst>
            <pc:docMk/>
            <pc:sldMk cId="2893678824" sldId="367"/>
            <ac:spMk id="3" creationId="{D9D112C0-94D8-4EB3-830E-FBA2AAFD86F5}"/>
          </ac:spMkLst>
        </pc:spChg>
      </pc:sldChg>
      <pc:sldChg chg="add">
        <pc:chgData name="Indu Sekhar Dantu" userId="4218edbc7ffe59d5" providerId="LiveId" clId="{DB6616B4-D9DB-469B-9AB1-78898B59C6F4}" dt="2022-04-12T05:23:17.039" v="1080"/>
        <pc:sldMkLst>
          <pc:docMk/>
          <pc:sldMk cId="51335042" sldId="368"/>
        </pc:sldMkLst>
      </pc:sldChg>
      <pc:sldChg chg="add">
        <pc:chgData name="Indu Sekhar Dantu" userId="4218edbc7ffe59d5" providerId="LiveId" clId="{DB6616B4-D9DB-469B-9AB1-78898B59C6F4}" dt="2022-04-12T05:23:17.236" v="1081"/>
        <pc:sldMkLst>
          <pc:docMk/>
          <pc:sldMk cId="6020007" sldId="369"/>
        </pc:sldMkLst>
      </pc:sldChg>
      <pc:sldChg chg="del">
        <pc:chgData name="Indu Sekhar Dantu" userId="4218edbc7ffe59d5" providerId="LiveId" clId="{DB6616B4-D9DB-469B-9AB1-78898B59C6F4}" dt="2022-04-11T16:40:53.396" v="165" actId="47"/>
        <pc:sldMkLst>
          <pc:docMk/>
          <pc:sldMk cId="3567485099" sldId="369"/>
        </pc:sldMkLst>
      </pc:sldChg>
      <pc:sldChg chg="del">
        <pc:chgData name="Indu Sekhar Dantu" userId="4218edbc7ffe59d5" providerId="LiveId" clId="{DB6616B4-D9DB-469B-9AB1-78898B59C6F4}" dt="2022-04-11T16:40:53.451" v="167" actId="47"/>
        <pc:sldMkLst>
          <pc:docMk/>
          <pc:sldMk cId="2526927022" sldId="370"/>
        </pc:sldMkLst>
      </pc:sldChg>
      <pc:sldChg chg="modSp add mod">
        <pc:chgData name="Indu Sekhar Dantu" userId="4218edbc7ffe59d5" providerId="LiveId" clId="{DB6616B4-D9DB-469B-9AB1-78898B59C6F4}" dt="2022-04-12T17:27:34.495" v="2218" actId="255"/>
        <pc:sldMkLst>
          <pc:docMk/>
          <pc:sldMk cId="4015096882" sldId="370"/>
        </pc:sldMkLst>
        <pc:spChg chg="mod">
          <ac:chgData name="Indu Sekhar Dantu" userId="4218edbc7ffe59d5" providerId="LiveId" clId="{DB6616B4-D9DB-469B-9AB1-78898B59C6F4}" dt="2022-04-12T17:27:34.495" v="2218" actId="255"/>
          <ac:spMkLst>
            <pc:docMk/>
            <pc:sldMk cId="4015096882" sldId="370"/>
            <ac:spMk id="3" creationId="{D9D112C0-94D8-4EB3-830E-FBA2AAFD86F5}"/>
          </ac:spMkLst>
        </pc:spChg>
      </pc:sldChg>
      <pc:sldChg chg="del">
        <pc:chgData name="Indu Sekhar Dantu" userId="4218edbc7ffe59d5" providerId="LiveId" clId="{DB6616B4-D9DB-469B-9AB1-78898B59C6F4}" dt="2022-04-11T16:40:53.477" v="168" actId="47"/>
        <pc:sldMkLst>
          <pc:docMk/>
          <pc:sldMk cId="3045780499" sldId="371"/>
        </pc:sldMkLst>
      </pc:sldChg>
      <pc:sldChg chg="modSp add mod">
        <pc:chgData name="Indu Sekhar Dantu" userId="4218edbc7ffe59d5" providerId="LiveId" clId="{DB6616B4-D9DB-469B-9AB1-78898B59C6F4}" dt="2022-04-12T06:08:31.794" v="2163" actId="20577"/>
        <pc:sldMkLst>
          <pc:docMk/>
          <pc:sldMk cId="4207398176" sldId="371"/>
        </pc:sldMkLst>
        <pc:spChg chg="mod">
          <ac:chgData name="Indu Sekhar Dantu" userId="4218edbc7ffe59d5" providerId="LiveId" clId="{DB6616B4-D9DB-469B-9AB1-78898B59C6F4}" dt="2022-04-12T06:08:31.794" v="2163" actId="20577"/>
          <ac:spMkLst>
            <pc:docMk/>
            <pc:sldMk cId="4207398176" sldId="371"/>
            <ac:spMk id="3" creationId="{D9D112C0-94D8-4EB3-830E-FBA2AAFD86F5}"/>
          </ac:spMkLst>
        </pc:spChg>
      </pc:sldChg>
      <pc:sldChg chg="modSp add del mod">
        <pc:chgData name="Indu Sekhar Dantu" userId="4218edbc7ffe59d5" providerId="LiveId" clId="{DB6616B4-D9DB-469B-9AB1-78898B59C6F4}" dt="2022-04-12T06:12:35.757" v="2174" actId="2696"/>
        <pc:sldMkLst>
          <pc:docMk/>
          <pc:sldMk cId="81597664" sldId="372"/>
        </pc:sldMkLst>
        <pc:spChg chg="mod">
          <ac:chgData name="Indu Sekhar Dantu" userId="4218edbc7ffe59d5" providerId="LiveId" clId="{DB6616B4-D9DB-469B-9AB1-78898B59C6F4}" dt="2022-04-12T06:12:10.124" v="2171" actId="27636"/>
          <ac:spMkLst>
            <pc:docMk/>
            <pc:sldMk cId="81597664" sldId="372"/>
            <ac:spMk id="3" creationId="{D9D112C0-94D8-4EB3-830E-FBA2AAFD86F5}"/>
          </ac:spMkLst>
        </pc:spChg>
      </pc:sldChg>
      <pc:sldChg chg="modSp add mod">
        <pc:chgData name="Indu Sekhar Dantu" userId="4218edbc7ffe59d5" providerId="LiveId" clId="{DB6616B4-D9DB-469B-9AB1-78898B59C6F4}" dt="2022-04-12T17:25:29.776" v="2206" actId="2711"/>
        <pc:sldMkLst>
          <pc:docMk/>
          <pc:sldMk cId="1268608043" sldId="372"/>
        </pc:sldMkLst>
        <pc:spChg chg="mod">
          <ac:chgData name="Indu Sekhar Dantu" userId="4218edbc7ffe59d5" providerId="LiveId" clId="{DB6616B4-D9DB-469B-9AB1-78898B59C6F4}" dt="2022-04-12T17:25:29.776" v="2206" actId="2711"/>
          <ac:spMkLst>
            <pc:docMk/>
            <pc:sldMk cId="1268608043" sldId="372"/>
            <ac:spMk id="3" creationId="{D9D112C0-94D8-4EB3-830E-FBA2AAFD86F5}"/>
          </ac:spMkLst>
        </pc:spChg>
      </pc:sldChg>
      <pc:sldChg chg="del">
        <pc:chgData name="Indu Sekhar Dantu" userId="4218edbc7ffe59d5" providerId="LiveId" clId="{DB6616B4-D9DB-469B-9AB1-78898B59C6F4}" dt="2022-04-11T16:40:53.626" v="171" actId="47"/>
        <pc:sldMkLst>
          <pc:docMk/>
          <pc:sldMk cId="1630647274" sldId="372"/>
        </pc:sldMkLst>
      </pc:sldChg>
      <pc:sldChg chg="del">
        <pc:chgData name="Indu Sekhar Dantu" userId="4218edbc7ffe59d5" providerId="LiveId" clId="{DB6616B4-D9DB-469B-9AB1-78898B59C6F4}" dt="2022-04-11T16:40:54.843" v="173" actId="47"/>
        <pc:sldMkLst>
          <pc:docMk/>
          <pc:sldMk cId="3241842656" sldId="373"/>
        </pc:sldMkLst>
      </pc:sldChg>
      <pc:sldChg chg="modSp add del mod">
        <pc:chgData name="Indu Sekhar Dantu" userId="4218edbc7ffe59d5" providerId="LiveId" clId="{DB6616B4-D9DB-469B-9AB1-78898B59C6F4}" dt="2022-04-12T06:12:35.757" v="2174" actId="2696"/>
        <pc:sldMkLst>
          <pc:docMk/>
          <pc:sldMk cId="3860361709" sldId="373"/>
        </pc:sldMkLst>
        <pc:spChg chg="mod">
          <ac:chgData name="Indu Sekhar Dantu" userId="4218edbc7ffe59d5" providerId="LiveId" clId="{DB6616B4-D9DB-469B-9AB1-78898B59C6F4}" dt="2022-04-12T06:12:19.568" v="2173" actId="27636"/>
          <ac:spMkLst>
            <pc:docMk/>
            <pc:sldMk cId="3860361709" sldId="373"/>
            <ac:spMk id="3" creationId="{D9D112C0-94D8-4EB3-830E-FBA2AAFD86F5}"/>
          </ac:spMkLst>
        </pc:spChg>
      </pc:sldChg>
      <pc:sldChg chg="modSp add mod">
        <pc:chgData name="Indu Sekhar Dantu" userId="4218edbc7ffe59d5" providerId="LiveId" clId="{DB6616B4-D9DB-469B-9AB1-78898B59C6F4}" dt="2022-04-12T17:26:01.762" v="2208" actId="255"/>
        <pc:sldMkLst>
          <pc:docMk/>
          <pc:sldMk cId="4070115193" sldId="373"/>
        </pc:sldMkLst>
        <pc:spChg chg="mod">
          <ac:chgData name="Indu Sekhar Dantu" userId="4218edbc7ffe59d5" providerId="LiveId" clId="{DB6616B4-D9DB-469B-9AB1-78898B59C6F4}" dt="2022-04-12T17:26:01.762" v="2208" actId="255"/>
          <ac:spMkLst>
            <pc:docMk/>
            <pc:sldMk cId="4070115193" sldId="373"/>
            <ac:spMk id="3" creationId="{D9D112C0-94D8-4EB3-830E-FBA2AAFD86F5}"/>
          </ac:spMkLst>
        </pc:spChg>
      </pc:sldChg>
      <pc:sldChg chg="del">
        <pc:chgData name="Indu Sekhar Dantu" userId="4218edbc7ffe59d5" providerId="LiveId" clId="{DB6616B4-D9DB-469B-9AB1-78898B59C6F4}" dt="2022-04-11T16:40:55.725" v="176" actId="47"/>
        <pc:sldMkLst>
          <pc:docMk/>
          <pc:sldMk cId="3852701693" sldId="374"/>
        </pc:sldMkLst>
      </pc:sldChg>
      <pc:sldChg chg="del">
        <pc:chgData name="Indu Sekhar Dantu" userId="4218edbc7ffe59d5" providerId="LiveId" clId="{DB6616B4-D9DB-469B-9AB1-78898B59C6F4}" dt="2022-04-11T16:40:55.845" v="178" actId="47"/>
        <pc:sldMkLst>
          <pc:docMk/>
          <pc:sldMk cId="172938421" sldId="375"/>
        </pc:sldMkLst>
      </pc:sldChg>
      <pc:sldChg chg="modSp mod">
        <pc:chgData name="Indu Sekhar Dantu" userId="4218edbc7ffe59d5" providerId="LiveId" clId="{DB6616B4-D9DB-469B-9AB1-78898B59C6F4}" dt="2022-04-12T17:25:19.329" v="2205" actId="255"/>
        <pc:sldMkLst>
          <pc:docMk/>
          <pc:sldMk cId="796753364" sldId="375"/>
        </pc:sldMkLst>
        <pc:spChg chg="mod">
          <ac:chgData name="Indu Sekhar Dantu" userId="4218edbc7ffe59d5" providerId="LiveId" clId="{DB6616B4-D9DB-469B-9AB1-78898B59C6F4}" dt="2022-04-12T17:25:19.329" v="2205" actId="255"/>
          <ac:spMkLst>
            <pc:docMk/>
            <pc:sldMk cId="796753364" sldId="375"/>
            <ac:spMk id="3" creationId="{D9D112C0-94D8-4EB3-830E-FBA2AAFD86F5}"/>
          </ac:spMkLst>
        </pc:spChg>
      </pc:sldChg>
      <pc:sldChg chg="del">
        <pc:chgData name="Indu Sekhar Dantu" userId="4218edbc7ffe59d5" providerId="LiveId" clId="{DB6616B4-D9DB-469B-9AB1-78898B59C6F4}" dt="2022-04-11T16:40:56.505" v="180" actId="47"/>
        <pc:sldMkLst>
          <pc:docMk/>
          <pc:sldMk cId="3211929370" sldId="376"/>
        </pc:sldMkLst>
      </pc:sldChg>
      <pc:sldChg chg="del">
        <pc:chgData name="Indu Sekhar Dantu" userId="4218edbc7ffe59d5" providerId="LiveId" clId="{DB6616B4-D9DB-469B-9AB1-78898B59C6F4}" dt="2022-04-11T16:41:37.832" v="182" actId="47"/>
        <pc:sldMkLst>
          <pc:docMk/>
          <pc:sldMk cId="1595134527" sldId="377"/>
        </pc:sldMkLst>
      </pc:sldChg>
      <pc:sldChg chg="modSp mod">
        <pc:chgData name="Indu Sekhar Dantu" userId="4218edbc7ffe59d5" providerId="LiveId" clId="{DB6616B4-D9DB-469B-9AB1-78898B59C6F4}" dt="2022-04-12T17:26:14.809" v="2210" actId="255"/>
        <pc:sldMkLst>
          <pc:docMk/>
          <pc:sldMk cId="3392505124" sldId="377"/>
        </pc:sldMkLst>
        <pc:spChg chg="mod">
          <ac:chgData name="Indu Sekhar Dantu" userId="4218edbc7ffe59d5" providerId="LiveId" clId="{DB6616B4-D9DB-469B-9AB1-78898B59C6F4}" dt="2022-04-12T17:26:14.809" v="2210" actId="255"/>
          <ac:spMkLst>
            <pc:docMk/>
            <pc:sldMk cId="3392505124" sldId="377"/>
            <ac:spMk id="3" creationId="{D9D112C0-94D8-4EB3-830E-FBA2AAFD86F5}"/>
          </ac:spMkLst>
        </pc:spChg>
      </pc:sldChg>
      <pc:sldChg chg="del">
        <pc:chgData name="Indu Sekhar Dantu" userId="4218edbc7ffe59d5" providerId="LiveId" clId="{DB6616B4-D9DB-469B-9AB1-78898B59C6F4}" dt="2022-04-11T16:41:38.090" v="183" actId="47"/>
        <pc:sldMkLst>
          <pc:docMk/>
          <pc:sldMk cId="3834843979" sldId="378"/>
        </pc:sldMkLst>
      </pc:sldChg>
      <pc:sldChg chg="del">
        <pc:chgData name="Indu Sekhar Dantu" userId="4218edbc7ffe59d5" providerId="LiveId" clId="{DB6616B4-D9DB-469B-9AB1-78898B59C6F4}" dt="2022-04-11T16:41:39.622" v="185" actId="47"/>
        <pc:sldMkLst>
          <pc:docMk/>
          <pc:sldMk cId="1394330356" sldId="380"/>
        </pc:sldMkLst>
      </pc:sldChg>
      <pc:sldChg chg="modSp mod">
        <pc:chgData name="Indu Sekhar Dantu" userId="4218edbc7ffe59d5" providerId="LiveId" clId="{DB6616B4-D9DB-469B-9AB1-78898B59C6F4}" dt="2022-04-12T17:26:55.127" v="2212" actId="255"/>
        <pc:sldMkLst>
          <pc:docMk/>
          <pc:sldMk cId="3885729433" sldId="380"/>
        </pc:sldMkLst>
        <pc:spChg chg="mod">
          <ac:chgData name="Indu Sekhar Dantu" userId="4218edbc7ffe59d5" providerId="LiveId" clId="{DB6616B4-D9DB-469B-9AB1-78898B59C6F4}" dt="2022-04-12T17:26:55.127" v="2212" actId="255"/>
          <ac:spMkLst>
            <pc:docMk/>
            <pc:sldMk cId="3885729433" sldId="380"/>
            <ac:spMk id="3" creationId="{D9D112C0-94D8-4EB3-830E-FBA2AAFD86F5}"/>
          </ac:spMkLst>
        </pc:spChg>
      </pc:sldChg>
      <pc:sldChg chg="modSp mod">
        <pc:chgData name="Indu Sekhar Dantu" userId="4218edbc7ffe59d5" providerId="LiveId" clId="{DB6616B4-D9DB-469B-9AB1-78898B59C6F4}" dt="2022-04-12T17:27:06.699" v="2214" actId="255"/>
        <pc:sldMkLst>
          <pc:docMk/>
          <pc:sldMk cId="1117106090" sldId="381"/>
        </pc:sldMkLst>
        <pc:spChg chg="mod">
          <ac:chgData name="Indu Sekhar Dantu" userId="4218edbc7ffe59d5" providerId="LiveId" clId="{DB6616B4-D9DB-469B-9AB1-78898B59C6F4}" dt="2022-04-12T17:27:06.699" v="2214" actId="255"/>
          <ac:spMkLst>
            <pc:docMk/>
            <pc:sldMk cId="1117106090" sldId="381"/>
            <ac:spMk id="3" creationId="{D9D112C0-94D8-4EB3-830E-FBA2AAFD86F5}"/>
          </ac:spMkLst>
        </pc:spChg>
      </pc:sldChg>
      <pc:sldChg chg="modSp mod">
        <pc:chgData name="Indu Sekhar Dantu" userId="4218edbc7ffe59d5" providerId="LiveId" clId="{DB6616B4-D9DB-469B-9AB1-78898B59C6F4}" dt="2022-04-12T17:27:23.489" v="2216" actId="255"/>
        <pc:sldMkLst>
          <pc:docMk/>
          <pc:sldMk cId="2102997940" sldId="382"/>
        </pc:sldMkLst>
        <pc:spChg chg="mod">
          <ac:chgData name="Indu Sekhar Dantu" userId="4218edbc7ffe59d5" providerId="LiveId" clId="{DB6616B4-D9DB-469B-9AB1-78898B59C6F4}" dt="2022-04-12T17:27:23.489" v="2216" actId="255"/>
          <ac:spMkLst>
            <pc:docMk/>
            <pc:sldMk cId="2102997940" sldId="382"/>
            <ac:spMk id="3" creationId="{D9D112C0-94D8-4EB3-830E-FBA2AAFD86F5}"/>
          </ac:spMkLst>
        </pc:spChg>
      </pc:sldChg>
      <pc:sldChg chg="del">
        <pc:chgData name="Indu Sekhar Dantu" userId="4218edbc7ffe59d5" providerId="LiveId" clId="{DB6616B4-D9DB-469B-9AB1-78898B59C6F4}" dt="2022-04-11T16:41:40.184" v="187" actId="47"/>
        <pc:sldMkLst>
          <pc:docMk/>
          <pc:sldMk cId="2879176464" sldId="382"/>
        </pc:sldMkLst>
      </pc:sldChg>
      <pc:sldChg chg="del">
        <pc:chgData name="Indu Sekhar Dantu" userId="4218edbc7ffe59d5" providerId="LiveId" clId="{DB6616B4-D9DB-469B-9AB1-78898B59C6F4}" dt="2022-04-11T16:41:40.454" v="188" actId="47"/>
        <pc:sldMkLst>
          <pc:docMk/>
          <pc:sldMk cId="3954117431" sldId="383"/>
        </pc:sldMkLst>
      </pc:sldChg>
      <pc:sldChg chg="del">
        <pc:chgData name="Indu Sekhar Dantu" userId="4218edbc7ffe59d5" providerId="LiveId" clId="{DB6616B4-D9DB-469B-9AB1-78898B59C6F4}" dt="2022-04-11T16:41:40.668" v="189" actId="47"/>
        <pc:sldMkLst>
          <pc:docMk/>
          <pc:sldMk cId="392299991" sldId="384"/>
        </pc:sldMkLst>
      </pc:sldChg>
      <pc:sldChg chg="modSp mod">
        <pc:chgData name="Indu Sekhar Dantu" userId="4218edbc7ffe59d5" providerId="LiveId" clId="{DB6616B4-D9DB-469B-9AB1-78898B59C6F4}" dt="2022-04-12T17:27:45.128" v="2220" actId="255"/>
        <pc:sldMkLst>
          <pc:docMk/>
          <pc:sldMk cId="607117899" sldId="384"/>
        </pc:sldMkLst>
        <pc:spChg chg="mod">
          <ac:chgData name="Indu Sekhar Dantu" userId="4218edbc7ffe59d5" providerId="LiveId" clId="{DB6616B4-D9DB-469B-9AB1-78898B59C6F4}" dt="2022-04-12T17:27:45.128" v="2220" actId="255"/>
          <ac:spMkLst>
            <pc:docMk/>
            <pc:sldMk cId="607117899" sldId="384"/>
            <ac:spMk id="3" creationId="{D9D112C0-94D8-4EB3-830E-FBA2AAFD86F5}"/>
          </ac:spMkLst>
        </pc:spChg>
      </pc:sldChg>
      <pc:sldChg chg="modSp mod">
        <pc:chgData name="Indu Sekhar Dantu" userId="4218edbc7ffe59d5" providerId="LiveId" clId="{DB6616B4-D9DB-469B-9AB1-78898B59C6F4}" dt="2022-04-12T17:27:55.945" v="2222" actId="255"/>
        <pc:sldMkLst>
          <pc:docMk/>
          <pc:sldMk cId="196377586" sldId="385"/>
        </pc:sldMkLst>
        <pc:spChg chg="mod">
          <ac:chgData name="Indu Sekhar Dantu" userId="4218edbc7ffe59d5" providerId="LiveId" clId="{DB6616B4-D9DB-469B-9AB1-78898B59C6F4}" dt="2022-04-12T17:27:55.945" v="2222" actId="255"/>
          <ac:spMkLst>
            <pc:docMk/>
            <pc:sldMk cId="196377586" sldId="385"/>
            <ac:spMk id="3" creationId="{D9D112C0-94D8-4EB3-830E-FBA2AAFD86F5}"/>
          </ac:spMkLst>
        </pc:spChg>
      </pc:sldChg>
      <pc:sldChg chg="modSp mod">
        <pc:chgData name="Indu Sekhar Dantu" userId="4218edbc7ffe59d5" providerId="LiveId" clId="{DB6616B4-D9DB-469B-9AB1-78898B59C6F4}" dt="2022-04-12T17:28:20.247" v="2227" actId="255"/>
        <pc:sldMkLst>
          <pc:docMk/>
          <pc:sldMk cId="1286285879" sldId="386"/>
        </pc:sldMkLst>
        <pc:spChg chg="mod">
          <ac:chgData name="Indu Sekhar Dantu" userId="4218edbc7ffe59d5" providerId="LiveId" clId="{DB6616B4-D9DB-469B-9AB1-78898B59C6F4}" dt="2022-04-12T17:28:20.247" v="2227" actId="255"/>
          <ac:spMkLst>
            <pc:docMk/>
            <pc:sldMk cId="1286285879" sldId="386"/>
            <ac:spMk id="3" creationId="{D9D112C0-94D8-4EB3-830E-FBA2AAFD86F5}"/>
          </ac:spMkLst>
        </pc:spChg>
      </pc:sldChg>
      <pc:sldChg chg="del">
        <pc:chgData name="Indu Sekhar Dantu" userId="4218edbc7ffe59d5" providerId="LiveId" clId="{DB6616B4-D9DB-469B-9AB1-78898B59C6F4}" dt="2022-04-11T16:41:41.293" v="191" actId="47"/>
        <pc:sldMkLst>
          <pc:docMk/>
          <pc:sldMk cId="2570661094" sldId="386"/>
        </pc:sldMkLst>
      </pc:sldChg>
      <pc:sldChg chg="del">
        <pc:chgData name="Indu Sekhar Dantu" userId="4218edbc7ffe59d5" providerId="LiveId" clId="{DB6616B4-D9DB-469B-9AB1-78898B59C6F4}" dt="2022-04-11T16:41:41.734" v="193" actId="47"/>
        <pc:sldMkLst>
          <pc:docMk/>
          <pc:sldMk cId="226868858" sldId="387"/>
        </pc:sldMkLst>
      </pc:sldChg>
      <pc:sldChg chg="modSp mod">
        <pc:chgData name="Indu Sekhar Dantu" userId="4218edbc7ffe59d5" providerId="LiveId" clId="{DB6616B4-D9DB-469B-9AB1-78898B59C6F4}" dt="2022-04-12T17:30:27.640" v="2249" actId="255"/>
        <pc:sldMkLst>
          <pc:docMk/>
          <pc:sldMk cId="3538243237" sldId="387"/>
        </pc:sldMkLst>
        <pc:spChg chg="mod">
          <ac:chgData name="Indu Sekhar Dantu" userId="4218edbc7ffe59d5" providerId="LiveId" clId="{DB6616B4-D9DB-469B-9AB1-78898B59C6F4}" dt="2022-04-12T17:30:27.640" v="2249" actId="255"/>
          <ac:spMkLst>
            <pc:docMk/>
            <pc:sldMk cId="3538243237" sldId="387"/>
            <ac:spMk id="3" creationId="{D9D112C0-94D8-4EB3-830E-FBA2AAFD86F5}"/>
          </ac:spMkLst>
        </pc:spChg>
      </pc:sldChg>
      <pc:sldChg chg="modSp mod">
        <pc:chgData name="Indu Sekhar Dantu" userId="4218edbc7ffe59d5" providerId="LiveId" clId="{DB6616B4-D9DB-469B-9AB1-78898B59C6F4}" dt="2022-04-12T17:30:49.561" v="2254" actId="255"/>
        <pc:sldMkLst>
          <pc:docMk/>
          <pc:sldMk cId="1780609235" sldId="388"/>
        </pc:sldMkLst>
        <pc:spChg chg="mod">
          <ac:chgData name="Indu Sekhar Dantu" userId="4218edbc7ffe59d5" providerId="LiveId" clId="{DB6616B4-D9DB-469B-9AB1-78898B59C6F4}" dt="2022-04-12T17:30:49.561" v="2254" actId="255"/>
          <ac:spMkLst>
            <pc:docMk/>
            <pc:sldMk cId="1780609235" sldId="388"/>
            <ac:spMk id="3" creationId="{D9D112C0-94D8-4EB3-830E-FBA2AAFD86F5}"/>
          </ac:spMkLst>
        </pc:spChg>
      </pc:sldChg>
      <pc:sldChg chg="del">
        <pc:chgData name="Indu Sekhar Dantu" userId="4218edbc7ffe59d5" providerId="LiveId" clId="{DB6616B4-D9DB-469B-9AB1-78898B59C6F4}" dt="2022-04-11T16:41:42.294" v="195" actId="47"/>
        <pc:sldMkLst>
          <pc:docMk/>
          <pc:sldMk cId="3807420012" sldId="388"/>
        </pc:sldMkLst>
      </pc:sldChg>
      <pc:sldChg chg="modSp add mod">
        <pc:chgData name="Indu Sekhar Dantu" userId="4218edbc7ffe59d5" providerId="LiveId" clId="{DB6616B4-D9DB-469B-9AB1-78898B59C6F4}" dt="2022-04-12T17:28:55.577" v="2233" actId="255"/>
        <pc:sldMkLst>
          <pc:docMk/>
          <pc:sldMk cId="123229771" sldId="389"/>
        </pc:sldMkLst>
        <pc:spChg chg="mod">
          <ac:chgData name="Indu Sekhar Dantu" userId="4218edbc7ffe59d5" providerId="LiveId" clId="{DB6616B4-D9DB-469B-9AB1-78898B59C6F4}" dt="2022-04-12T17:28:55.577" v="2233" actId="255"/>
          <ac:spMkLst>
            <pc:docMk/>
            <pc:sldMk cId="123229771" sldId="389"/>
            <ac:spMk id="3" creationId="{D9D112C0-94D8-4EB3-830E-FBA2AAFD86F5}"/>
          </ac:spMkLst>
        </pc:spChg>
      </pc:sldChg>
      <pc:sldChg chg="del">
        <pc:chgData name="Indu Sekhar Dantu" userId="4218edbc7ffe59d5" providerId="LiveId" clId="{DB6616B4-D9DB-469B-9AB1-78898B59C6F4}" dt="2022-04-11T16:41:42.881" v="197" actId="47"/>
        <pc:sldMkLst>
          <pc:docMk/>
          <pc:sldMk cId="2341011296" sldId="389"/>
        </pc:sldMkLst>
      </pc:sldChg>
      <pc:sldChg chg="del">
        <pc:chgData name="Indu Sekhar Dantu" userId="4218edbc7ffe59d5" providerId="LiveId" clId="{DB6616B4-D9DB-469B-9AB1-78898B59C6F4}" dt="2022-04-11T16:41:43.453" v="198" actId="47"/>
        <pc:sldMkLst>
          <pc:docMk/>
          <pc:sldMk cId="3284714967" sldId="392"/>
        </pc:sldMkLst>
      </pc:sldChg>
      <pc:sldChg chg="del">
        <pc:chgData name="Indu Sekhar Dantu" userId="4218edbc7ffe59d5" providerId="LiveId" clId="{DB6616B4-D9DB-469B-9AB1-78898B59C6F4}" dt="2022-04-11T16:41:43.780" v="199" actId="47"/>
        <pc:sldMkLst>
          <pc:docMk/>
          <pc:sldMk cId="2431620074" sldId="395"/>
        </pc:sldMkLst>
      </pc:sldChg>
      <pc:sldChg chg="del">
        <pc:chgData name="Indu Sekhar Dantu" userId="4218edbc7ffe59d5" providerId="LiveId" clId="{DB6616B4-D9DB-469B-9AB1-78898B59C6F4}" dt="2022-04-11T16:40:38.048" v="98" actId="47"/>
        <pc:sldMkLst>
          <pc:docMk/>
          <pc:sldMk cId="1226870626" sldId="434"/>
        </pc:sldMkLst>
      </pc:sldChg>
      <pc:sldChg chg="del">
        <pc:chgData name="Indu Sekhar Dantu" userId="4218edbc7ffe59d5" providerId="LiveId" clId="{DB6616B4-D9DB-469B-9AB1-78898B59C6F4}" dt="2022-04-11T16:40:10.044" v="42" actId="47"/>
        <pc:sldMkLst>
          <pc:docMk/>
          <pc:sldMk cId="1959523424" sldId="436"/>
        </pc:sldMkLst>
      </pc:sldChg>
      <pc:sldChg chg="del">
        <pc:chgData name="Indu Sekhar Dantu" userId="4218edbc7ffe59d5" providerId="LiveId" clId="{DB6616B4-D9DB-469B-9AB1-78898B59C6F4}" dt="2022-04-11T16:40:44.231" v="122" actId="47"/>
        <pc:sldMkLst>
          <pc:docMk/>
          <pc:sldMk cId="1049377771" sldId="446"/>
        </pc:sldMkLst>
      </pc:sldChg>
      <pc:sldChg chg="del">
        <pc:chgData name="Indu Sekhar Dantu" userId="4218edbc7ffe59d5" providerId="LiveId" clId="{DB6616B4-D9DB-469B-9AB1-78898B59C6F4}" dt="2022-04-11T16:40:44.560" v="123" actId="47"/>
        <pc:sldMkLst>
          <pc:docMk/>
          <pc:sldMk cId="1383293422" sldId="447"/>
        </pc:sldMkLst>
      </pc:sldChg>
      <pc:sldChg chg="del">
        <pc:chgData name="Indu Sekhar Dantu" userId="4218edbc7ffe59d5" providerId="LiveId" clId="{DB6616B4-D9DB-469B-9AB1-78898B59C6F4}" dt="2022-04-11T16:40:45.644" v="126" actId="47"/>
        <pc:sldMkLst>
          <pc:docMk/>
          <pc:sldMk cId="2400143713" sldId="448"/>
        </pc:sldMkLst>
      </pc:sldChg>
      <pc:sldChg chg="del">
        <pc:chgData name="Indu Sekhar Dantu" userId="4218edbc7ffe59d5" providerId="LiveId" clId="{DB6616B4-D9DB-469B-9AB1-78898B59C6F4}" dt="2022-04-11T16:40:46.150" v="127" actId="47"/>
        <pc:sldMkLst>
          <pc:docMk/>
          <pc:sldMk cId="3770712668" sldId="449"/>
        </pc:sldMkLst>
      </pc:sldChg>
      <pc:sldChg chg="del">
        <pc:chgData name="Indu Sekhar Dantu" userId="4218edbc7ffe59d5" providerId="LiveId" clId="{DB6616B4-D9DB-469B-9AB1-78898B59C6F4}" dt="2022-04-11T16:40:46.275" v="129" actId="47"/>
        <pc:sldMkLst>
          <pc:docMk/>
          <pc:sldMk cId="3039127151" sldId="450"/>
        </pc:sldMkLst>
      </pc:sldChg>
      <pc:sldChg chg="del">
        <pc:chgData name="Indu Sekhar Dantu" userId="4218edbc7ffe59d5" providerId="LiveId" clId="{DB6616B4-D9DB-469B-9AB1-78898B59C6F4}" dt="2022-04-11T16:40:46.336" v="131" actId="47"/>
        <pc:sldMkLst>
          <pc:docMk/>
          <pc:sldMk cId="2778272934" sldId="451"/>
        </pc:sldMkLst>
      </pc:sldChg>
      <pc:sldChg chg="del">
        <pc:chgData name="Indu Sekhar Dantu" userId="4218edbc7ffe59d5" providerId="LiveId" clId="{DB6616B4-D9DB-469B-9AB1-78898B59C6F4}" dt="2022-04-11T16:41:42.568" v="196" actId="47"/>
        <pc:sldMkLst>
          <pc:docMk/>
          <pc:sldMk cId="152421849" sldId="453"/>
        </pc:sldMkLst>
      </pc:sldChg>
      <pc:sldChg chg="del">
        <pc:chgData name="Indu Sekhar Dantu" userId="4218edbc7ffe59d5" providerId="LiveId" clId="{DB6616B4-D9DB-469B-9AB1-78898B59C6F4}" dt="2022-04-11T16:41:41.503" v="192" actId="47"/>
        <pc:sldMkLst>
          <pc:docMk/>
          <pc:sldMk cId="1384743288" sldId="454"/>
        </pc:sldMkLst>
      </pc:sldChg>
      <pc:sldChg chg="del">
        <pc:chgData name="Indu Sekhar Dantu" userId="4218edbc7ffe59d5" providerId="LiveId" clId="{DB6616B4-D9DB-469B-9AB1-78898B59C6F4}" dt="2022-04-11T16:40:47.014" v="133" actId="47"/>
        <pc:sldMkLst>
          <pc:docMk/>
          <pc:sldMk cId="3611033380" sldId="458"/>
        </pc:sldMkLst>
      </pc:sldChg>
      <pc:sldChg chg="del">
        <pc:chgData name="Indu Sekhar Dantu" userId="4218edbc7ffe59d5" providerId="LiveId" clId="{DB6616B4-D9DB-469B-9AB1-78898B59C6F4}" dt="2022-04-11T16:40:50.519" v="141" actId="47"/>
        <pc:sldMkLst>
          <pc:docMk/>
          <pc:sldMk cId="2696183862" sldId="459"/>
        </pc:sldMkLst>
      </pc:sldChg>
      <pc:sldChg chg="del">
        <pc:chgData name="Indu Sekhar Dantu" userId="4218edbc7ffe59d5" providerId="LiveId" clId="{DB6616B4-D9DB-469B-9AB1-78898B59C6F4}" dt="2022-04-11T16:40:51.631" v="147" actId="47"/>
        <pc:sldMkLst>
          <pc:docMk/>
          <pc:sldMk cId="2680534744" sldId="460"/>
        </pc:sldMkLst>
      </pc:sldChg>
      <pc:sldChg chg="del">
        <pc:chgData name="Indu Sekhar Dantu" userId="4218edbc7ffe59d5" providerId="LiveId" clId="{DB6616B4-D9DB-469B-9AB1-78898B59C6F4}" dt="2022-04-11T16:40:53.529" v="169" actId="47"/>
        <pc:sldMkLst>
          <pc:docMk/>
          <pc:sldMk cId="3302364519" sldId="463"/>
        </pc:sldMkLst>
      </pc:sldChg>
      <pc:sldChg chg="del">
        <pc:chgData name="Indu Sekhar Dantu" userId="4218edbc7ffe59d5" providerId="LiveId" clId="{DB6616B4-D9DB-469B-9AB1-78898B59C6F4}" dt="2022-04-11T16:40:54.432" v="172" actId="47"/>
        <pc:sldMkLst>
          <pc:docMk/>
          <pc:sldMk cId="1354244170" sldId="464"/>
        </pc:sldMkLst>
      </pc:sldChg>
      <pc:sldChg chg="del">
        <pc:chgData name="Indu Sekhar Dantu" userId="4218edbc7ffe59d5" providerId="LiveId" clId="{DB6616B4-D9DB-469B-9AB1-78898B59C6F4}" dt="2022-04-11T16:40:55.160" v="174" actId="47"/>
        <pc:sldMkLst>
          <pc:docMk/>
          <pc:sldMk cId="3671455522" sldId="465"/>
        </pc:sldMkLst>
      </pc:sldChg>
      <pc:sldChg chg="del">
        <pc:chgData name="Indu Sekhar Dantu" userId="4218edbc7ffe59d5" providerId="LiveId" clId="{DB6616B4-D9DB-469B-9AB1-78898B59C6F4}" dt="2022-04-11T16:41:37.596" v="181" actId="47"/>
        <pc:sldMkLst>
          <pc:docMk/>
          <pc:sldMk cId="1920271813" sldId="467"/>
        </pc:sldMkLst>
      </pc:sldChg>
      <pc:sldChg chg="del">
        <pc:chgData name="Indu Sekhar Dantu" userId="4218edbc7ffe59d5" providerId="LiveId" clId="{DB6616B4-D9DB-469B-9AB1-78898B59C6F4}" dt="2022-04-11T16:41:38.340" v="184" actId="47"/>
        <pc:sldMkLst>
          <pc:docMk/>
          <pc:sldMk cId="1274980614" sldId="469"/>
        </pc:sldMkLst>
      </pc:sldChg>
      <pc:sldChg chg="del">
        <pc:chgData name="Indu Sekhar Dantu" userId="4218edbc7ffe59d5" providerId="LiveId" clId="{DB6616B4-D9DB-469B-9AB1-78898B59C6F4}" dt="2022-04-11T16:40:43.408" v="121" actId="47"/>
        <pc:sldMkLst>
          <pc:docMk/>
          <pc:sldMk cId="1448562974" sldId="471"/>
        </pc:sldMkLst>
      </pc:sldChg>
      <pc:sldChg chg="del">
        <pc:chgData name="Indu Sekhar Dantu" userId="4218edbc7ffe59d5" providerId="LiveId" clId="{DB6616B4-D9DB-469B-9AB1-78898B59C6F4}" dt="2022-04-11T16:40:51.781" v="152" actId="47"/>
        <pc:sldMkLst>
          <pc:docMk/>
          <pc:sldMk cId="2050652686" sldId="472"/>
        </pc:sldMkLst>
      </pc:sldChg>
      <pc:sldChg chg="del">
        <pc:chgData name="Indu Sekhar Dantu" userId="4218edbc7ffe59d5" providerId="LiveId" clId="{DB6616B4-D9DB-469B-9AB1-78898B59C6F4}" dt="2022-04-11T16:40:51.904" v="156" actId="47"/>
        <pc:sldMkLst>
          <pc:docMk/>
          <pc:sldMk cId="3050099110" sldId="473"/>
        </pc:sldMkLst>
      </pc:sldChg>
      <pc:sldChg chg="del">
        <pc:chgData name="Indu Sekhar Dantu" userId="4218edbc7ffe59d5" providerId="LiveId" clId="{DB6616B4-D9DB-469B-9AB1-78898B59C6F4}" dt="2022-04-11T16:40:51.977" v="158" actId="47"/>
        <pc:sldMkLst>
          <pc:docMk/>
          <pc:sldMk cId="1036255599" sldId="474"/>
        </pc:sldMkLst>
      </pc:sldChg>
      <pc:sldChg chg="del">
        <pc:chgData name="Indu Sekhar Dantu" userId="4218edbc7ffe59d5" providerId="LiveId" clId="{DB6616B4-D9DB-469B-9AB1-78898B59C6F4}" dt="2022-04-11T16:40:52.118" v="161" actId="47"/>
        <pc:sldMkLst>
          <pc:docMk/>
          <pc:sldMk cId="3601280700" sldId="475"/>
        </pc:sldMkLst>
      </pc:sldChg>
      <pc:sldChg chg="del">
        <pc:chgData name="Indu Sekhar Dantu" userId="4218edbc7ffe59d5" providerId="LiveId" clId="{DB6616B4-D9DB-469B-9AB1-78898B59C6F4}" dt="2022-04-11T16:40:53.348" v="163" actId="47"/>
        <pc:sldMkLst>
          <pc:docMk/>
          <pc:sldMk cId="573071373" sldId="476"/>
        </pc:sldMkLst>
      </pc:sldChg>
      <pc:sldChg chg="del">
        <pc:chgData name="Indu Sekhar Dantu" userId="4218edbc7ffe59d5" providerId="LiveId" clId="{DB6616B4-D9DB-469B-9AB1-78898B59C6F4}" dt="2022-04-11T16:40:53.555" v="170" actId="47"/>
        <pc:sldMkLst>
          <pc:docMk/>
          <pc:sldMk cId="2502426094" sldId="477"/>
        </pc:sldMkLst>
      </pc:sldChg>
      <pc:sldChg chg="del">
        <pc:chgData name="Indu Sekhar Dantu" userId="4218edbc7ffe59d5" providerId="LiveId" clId="{DB6616B4-D9DB-469B-9AB1-78898B59C6F4}" dt="2022-04-11T16:40:43.067" v="120" actId="47"/>
        <pc:sldMkLst>
          <pc:docMk/>
          <pc:sldMk cId="352917217" sldId="481"/>
        </pc:sldMkLst>
      </pc:sldChg>
      <pc:sldChg chg="del">
        <pc:chgData name="Indu Sekhar Dantu" userId="4218edbc7ffe59d5" providerId="LiveId" clId="{DB6616B4-D9DB-469B-9AB1-78898B59C6F4}" dt="2022-04-11T16:40:40.621" v="113" actId="47"/>
        <pc:sldMkLst>
          <pc:docMk/>
          <pc:sldMk cId="4255761404" sldId="482"/>
        </pc:sldMkLst>
      </pc:sldChg>
      <pc:sldChg chg="del">
        <pc:chgData name="Indu Sekhar Dantu" userId="4218edbc7ffe59d5" providerId="LiveId" clId="{DB6616B4-D9DB-469B-9AB1-78898B59C6F4}" dt="2022-04-11T16:40:39.296" v="103" actId="47"/>
        <pc:sldMkLst>
          <pc:docMk/>
          <pc:sldMk cId="2791573873" sldId="483"/>
        </pc:sldMkLst>
      </pc:sldChg>
      <pc:sldChg chg="del">
        <pc:chgData name="Indu Sekhar Dantu" userId="4218edbc7ffe59d5" providerId="LiveId" clId="{DB6616B4-D9DB-469B-9AB1-78898B59C6F4}" dt="2022-04-11T16:40:47.342" v="134" actId="47"/>
        <pc:sldMkLst>
          <pc:docMk/>
          <pc:sldMk cId="2287365046" sldId="484"/>
        </pc:sldMkLst>
      </pc:sldChg>
      <pc:sldChg chg="del">
        <pc:chgData name="Indu Sekhar Dantu" userId="4218edbc7ffe59d5" providerId="LiveId" clId="{DB6616B4-D9DB-469B-9AB1-78898B59C6F4}" dt="2022-04-11T16:40:47.890" v="136" actId="47"/>
        <pc:sldMkLst>
          <pc:docMk/>
          <pc:sldMk cId="1238627043" sldId="485"/>
        </pc:sldMkLst>
      </pc:sldChg>
      <pc:sldChg chg="del">
        <pc:chgData name="Indu Sekhar Dantu" userId="4218edbc7ffe59d5" providerId="LiveId" clId="{DB6616B4-D9DB-469B-9AB1-78898B59C6F4}" dt="2022-04-11T16:40:48.639" v="138" actId="47"/>
        <pc:sldMkLst>
          <pc:docMk/>
          <pc:sldMk cId="3433829188" sldId="486"/>
        </pc:sldMkLst>
      </pc:sldChg>
      <pc:sldChg chg="del">
        <pc:chgData name="Indu Sekhar Dantu" userId="4218edbc7ffe59d5" providerId="LiveId" clId="{DB6616B4-D9DB-469B-9AB1-78898B59C6F4}" dt="2022-04-11T16:40:50.885" v="142" actId="47"/>
        <pc:sldMkLst>
          <pc:docMk/>
          <pc:sldMk cId="1698739492" sldId="487"/>
        </pc:sldMkLst>
      </pc:sldChg>
      <pc:sldChg chg="del">
        <pc:chgData name="Indu Sekhar Dantu" userId="4218edbc7ffe59d5" providerId="LiveId" clId="{DB6616B4-D9DB-469B-9AB1-78898B59C6F4}" dt="2022-04-11T16:40:51.476" v="144" actId="47"/>
        <pc:sldMkLst>
          <pc:docMk/>
          <pc:sldMk cId="1937667353" sldId="488"/>
        </pc:sldMkLst>
      </pc:sldChg>
      <pc:sldChg chg="del">
        <pc:chgData name="Indu Sekhar Dantu" userId="4218edbc7ffe59d5" providerId="LiveId" clId="{DB6616B4-D9DB-469B-9AB1-78898B59C6F4}" dt="2022-04-11T16:40:51.713" v="150" actId="47"/>
        <pc:sldMkLst>
          <pc:docMk/>
          <pc:sldMk cId="1538301453" sldId="489"/>
        </pc:sldMkLst>
      </pc:sldChg>
      <pc:sldChg chg="del">
        <pc:chgData name="Indu Sekhar Dantu" userId="4218edbc7ffe59d5" providerId="LiveId" clId="{DB6616B4-D9DB-469B-9AB1-78898B59C6F4}" dt="2022-04-11T16:40:53.378" v="164" actId="47"/>
        <pc:sldMkLst>
          <pc:docMk/>
          <pc:sldMk cId="3923534885" sldId="490"/>
        </pc:sldMkLst>
      </pc:sldChg>
      <pc:sldChg chg="del">
        <pc:chgData name="Indu Sekhar Dantu" userId="4218edbc7ffe59d5" providerId="LiveId" clId="{DB6616B4-D9DB-469B-9AB1-78898B59C6F4}" dt="2022-04-11T16:40:55.681" v="175" actId="47"/>
        <pc:sldMkLst>
          <pc:docMk/>
          <pc:sldMk cId="2567085125" sldId="491"/>
        </pc:sldMkLst>
      </pc:sldChg>
      <pc:sldChg chg="del">
        <pc:chgData name="Indu Sekhar Dantu" userId="4218edbc7ffe59d5" providerId="LiveId" clId="{DB6616B4-D9DB-469B-9AB1-78898B59C6F4}" dt="2022-04-11T16:40:48.949" v="139" actId="47"/>
        <pc:sldMkLst>
          <pc:docMk/>
          <pc:sldMk cId="2999912374" sldId="492"/>
        </pc:sldMkLst>
      </pc:sldChg>
      <pc:sldChg chg="del">
        <pc:chgData name="Indu Sekhar Dantu" userId="4218edbc7ffe59d5" providerId="LiveId" clId="{DB6616B4-D9DB-469B-9AB1-78898B59C6F4}" dt="2022-04-11T16:40:51.555" v="145" actId="47"/>
        <pc:sldMkLst>
          <pc:docMk/>
          <pc:sldMk cId="1944515136" sldId="493"/>
        </pc:sldMkLst>
      </pc:sldChg>
      <pc:sldChg chg="del">
        <pc:chgData name="Indu Sekhar Dantu" userId="4218edbc7ffe59d5" providerId="LiveId" clId="{DB6616B4-D9DB-469B-9AB1-78898B59C6F4}" dt="2022-04-11T16:40:51.660" v="148" actId="47"/>
        <pc:sldMkLst>
          <pc:docMk/>
          <pc:sldMk cId="170600814" sldId="494"/>
        </pc:sldMkLst>
      </pc:sldChg>
      <pc:sldChg chg="del">
        <pc:chgData name="Indu Sekhar Dantu" userId="4218edbc7ffe59d5" providerId="LiveId" clId="{DB6616B4-D9DB-469B-9AB1-78898B59C6F4}" dt="2022-04-11T16:40:52.035" v="159" actId="47"/>
        <pc:sldMkLst>
          <pc:docMk/>
          <pc:sldMk cId="4272941244" sldId="495"/>
        </pc:sldMkLst>
      </pc:sldChg>
      <pc:sldChg chg="del">
        <pc:chgData name="Indu Sekhar Dantu" userId="4218edbc7ffe59d5" providerId="LiveId" clId="{DB6616B4-D9DB-469B-9AB1-78898B59C6F4}" dt="2022-04-11T16:40:53.423" v="166" actId="47"/>
        <pc:sldMkLst>
          <pc:docMk/>
          <pc:sldMk cId="2038770100" sldId="496"/>
        </pc:sldMkLst>
      </pc:sldChg>
      <pc:sldChg chg="del">
        <pc:chgData name="Indu Sekhar Dantu" userId="4218edbc7ffe59d5" providerId="LiveId" clId="{DB6616B4-D9DB-469B-9AB1-78898B59C6F4}" dt="2022-04-11T16:40:55.800" v="177" actId="47"/>
        <pc:sldMkLst>
          <pc:docMk/>
          <pc:sldMk cId="2085540233" sldId="497"/>
        </pc:sldMkLst>
      </pc:sldChg>
      <pc:sldChg chg="del">
        <pc:chgData name="Indu Sekhar Dantu" userId="4218edbc7ffe59d5" providerId="LiveId" clId="{DB6616B4-D9DB-469B-9AB1-78898B59C6F4}" dt="2022-04-11T16:40:55.910" v="179" actId="47"/>
        <pc:sldMkLst>
          <pc:docMk/>
          <pc:sldMk cId="3009863878" sldId="498"/>
        </pc:sldMkLst>
      </pc:sldChg>
      <pc:sldChg chg="del">
        <pc:chgData name="Indu Sekhar Dantu" userId="4218edbc7ffe59d5" providerId="LiveId" clId="{DB6616B4-D9DB-469B-9AB1-78898B59C6F4}" dt="2022-04-11T16:41:39.923" v="186" actId="47"/>
        <pc:sldMkLst>
          <pc:docMk/>
          <pc:sldMk cId="839099728" sldId="499"/>
        </pc:sldMkLst>
      </pc:sldChg>
      <pc:sldChg chg="del">
        <pc:chgData name="Indu Sekhar Dantu" userId="4218edbc7ffe59d5" providerId="LiveId" clId="{DB6616B4-D9DB-469B-9AB1-78898B59C6F4}" dt="2022-04-11T16:41:40.952" v="190" actId="47"/>
        <pc:sldMkLst>
          <pc:docMk/>
          <pc:sldMk cId="3365615990" sldId="500"/>
        </pc:sldMkLst>
      </pc:sldChg>
      <pc:sldChg chg="del">
        <pc:chgData name="Indu Sekhar Dantu" userId="4218edbc7ffe59d5" providerId="LiveId" clId="{DB6616B4-D9DB-469B-9AB1-78898B59C6F4}" dt="2022-04-11T16:41:42.011" v="194" actId="47"/>
        <pc:sldMkLst>
          <pc:docMk/>
          <pc:sldMk cId="2952730209" sldId="501"/>
        </pc:sldMkLst>
      </pc:sldChg>
      <pc:sldChg chg="del">
        <pc:chgData name="Indu Sekhar Dantu" userId="4218edbc7ffe59d5" providerId="LiveId" clId="{DB6616B4-D9DB-469B-9AB1-78898B59C6F4}" dt="2022-04-11T16:41:44.808" v="200" actId="47"/>
        <pc:sldMkLst>
          <pc:docMk/>
          <pc:sldMk cId="683082002" sldId="502"/>
        </pc:sldMkLst>
      </pc:sldChg>
    </pc:docChg>
  </pc:docChgLst>
  <pc:docChgLst>
    <pc:chgData name="Indu Sekhar Dantu" userId="4218edbc7ffe59d5" providerId="LiveId" clId="{DED701F5-1FB6-40DD-BFE4-B72CA158660C}"/>
    <pc:docChg chg="undo custSel addSld delSld modSld">
      <pc:chgData name="Indu Sekhar Dantu" userId="4218edbc7ffe59d5" providerId="LiveId" clId="{DED701F5-1FB6-40DD-BFE4-B72CA158660C}" dt="2022-05-08T08:45:45.364" v="1201" actId="20577"/>
      <pc:docMkLst>
        <pc:docMk/>
      </pc:docMkLst>
      <pc:sldChg chg="modSp mod">
        <pc:chgData name="Indu Sekhar Dantu" userId="4218edbc7ffe59d5" providerId="LiveId" clId="{DED701F5-1FB6-40DD-BFE4-B72CA158660C}" dt="2022-05-07T07:38:24.230" v="33" actId="6549"/>
        <pc:sldMkLst>
          <pc:docMk/>
          <pc:sldMk cId="858427632" sldId="256"/>
        </pc:sldMkLst>
        <pc:spChg chg="mod">
          <ac:chgData name="Indu Sekhar Dantu" userId="4218edbc7ffe59d5" providerId="LiveId" clId="{DED701F5-1FB6-40DD-BFE4-B72CA158660C}" dt="2022-05-07T07:38:24.230" v="33" actId="6549"/>
          <ac:spMkLst>
            <pc:docMk/>
            <pc:sldMk cId="858427632" sldId="256"/>
            <ac:spMk id="3" creationId="{59236321-4702-42AA-92B2-FEE2E0EB937F}"/>
          </ac:spMkLst>
        </pc:spChg>
      </pc:sldChg>
      <pc:sldChg chg="addSp delSp modSp mod">
        <pc:chgData name="Indu Sekhar Dantu" userId="4218edbc7ffe59d5" providerId="LiveId" clId="{DED701F5-1FB6-40DD-BFE4-B72CA158660C}" dt="2022-05-08T07:12:13.378" v="453" actId="113"/>
        <pc:sldMkLst>
          <pc:docMk/>
          <pc:sldMk cId="934652017" sldId="383"/>
        </pc:sldMkLst>
        <pc:spChg chg="mod">
          <ac:chgData name="Indu Sekhar Dantu" userId="4218edbc7ffe59d5" providerId="LiveId" clId="{DED701F5-1FB6-40DD-BFE4-B72CA158660C}" dt="2022-05-07T07:39:07.757" v="125" actId="6549"/>
          <ac:spMkLst>
            <pc:docMk/>
            <pc:sldMk cId="934652017" sldId="383"/>
            <ac:spMk id="2" creationId="{50BD30BA-5E5C-4607-BA76-D042EE617EE0}"/>
          </ac:spMkLst>
        </pc:spChg>
        <pc:spChg chg="del mod">
          <ac:chgData name="Indu Sekhar Dantu" userId="4218edbc7ffe59d5" providerId="LiveId" clId="{DED701F5-1FB6-40DD-BFE4-B72CA158660C}" dt="2022-05-07T07:42:43.864" v="236" actId="478"/>
          <ac:spMkLst>
            <pc:docMk/>
            <pc:sldMk cId="934652017" sldId="383"/>
            <ac:spMk id="3" creationId="{D9D112C0-94D8-4EB3-830E-FBA2AAFD86F5}"/>
          </ac:spMkLst>
        </pc:spChg>
        <pc:spChg chg="add mod">
          <ac:chgData name="Indu Sekhar Dantu" userId="4218edbc7ffe59d5" providerId="LiveId" clId="{DED701F5-1FB6-40DD-BFE4-B72CA158660C}" dt="2022-05-08T07:12:13.378" v="453" actId="113"/>
          <ac:spMkLst>
            <pc:docMk/>
            <pc:sldMk cId="934652017" sldId="383"/>
            <ac:spMk id="6" creationId="{2375A63A-3F60-9963-2F1A-B890EA42ED39}"/>
          </ac:spMkLst>
        </pc:spChg>
      </pc:sldChg>
      <pc:sldChg chg="modSp add del mod">
        <pc:chgData name="Indu Sekhar Dantu" userId="4218edbc7ffe59d5" providerId="LiveId" clId="{DED701F5-1FB6-40DD-BFE4-B72CA158660C}" dt="2022-05-08T08:04:16.646" v="1100" actId="2696"/>
        <pc:sldMkLst>
          <pc:docMk/>
          <pc:sldMk cId="623040514" sldId="390"/>
        </pc:sldMkLst>
        <pc:spChg chg="mod">
          <ac:chgData name="Indu Sekhar Dantu" userId="4218edbc7ffe59d5" providerId="LiveId" clId="{DED701F5-1FB6-40DD-BFE4-B72CA158660C}" dt="2022-05-08T07:54:38.712" v="1096"/>
          <ac:spMkLst>
            <pc:docMk/>
            <pc:sldMk cId="623040514" sldId="390"/>
            <ac:spMk id="2" creationId="{50BD30BA-5E5C-4607-BA76-D042EE617EE0}"/>
          </ac:spMkLst>
        </pc:spChg>
        <pc:spChg chg="mod">
          <ac:chgData name="Indu Sekhar Dantu" userId="4218edbc7ffe59d5" providerId="LiveId" clId="{DED701F5-1FB6-40DD-BFE4-B72CA158660C}" dt="2022-05-08T07:59:55.979" v="1098"/>
          <ac:spMkLst>
            <pc:docMk/>
            <pc:sldMk cId="623040514" sldId="390"/>
            <ac:spMk id="3" creationId="{D9D112C0-94D8-4EB3-830E-FBA2AAFD86F5}"/>
          </ac:spMkLst>
        </pc:spChg>
      </pc:sldChg>
      <pc:sldChg chg="modSp add mod">
        <pc:chgData name="Indu Sekhar Dantu" userId="4218edbc7ffe59d5" providerId="LiveId" clId="{DED701F5-1FB6-40DD-BFE4-B72CA158660C}" dt="2022-05-08T08:45:45.364" v="1201" actId="20577"/>
        <pc:sldMkLst>
          <pc:docMk/>
          <pc:sldMk cId="2235205726" sldId="390"/>
        </pc:sldMkLst>
        <pc:spChg chg="mod">
          <ac:chgData name="Indu Sekhar Dantu" userId="4218edbc7ffe59d5" providerId="LiveId" clId="{DED701F5-1FB6-40DD-BFE4-B72CA158660C}" dt="2022-05-08T08:45:45.364" v="1201" actId="20577"/>
          <ac:spMkLst>
            <pc:docMk/>
            <pc:sldMk cId="2235205726" sldId="390"/>
            <ac:spMk id="3" creationId="{D9D112C0-94D8-4EB3-830E-FBA2AAFD86F5}"/>
          </ac:spMkLst>
        </pc:spChg>
      </pc:sldChg>
      <pc:sldChg chg="addSp delSp modSp mod">
        <pc:chgData name="Indu Sekhar Dantu" userId="4218edbc7ffe59d5" providerId="LiveId" clId="{DED701F5-1FB6-40DD-BFE4-B72CA158660C}" dt="2022-05-07T07:41:11.806" v="217" actId="14100"/>
        <pc:sldMkLst>
          <pc:docMk/>
          <pc:sldMk cId="1468756417" sldId="395"/>
        </pc:sldMkLst>
        <pc:spChg chg="mod">
          <ac:chgData name="Indu Sekhar Dantu" userId="4218edbc7ffe59d5" providerId="LiveId" clId="{DED701F5-1FB6-40DD-BFE4-B72CA158660C}" dt="2022-05-07T07:38:36.610" v="58" actId="20577"/>
          <ac:spMkLst>
            <pc:docMk/>
            <pc:sldMk cId="1468756417" sldId="395"/>
            <ac:spMk id="2" creationId="{50BD30BA-5E5C-4607-BA76-D042EE617EE0}"/>
          </ac:spMkLst>
        </pc:spChg>
        <pc:spChg chg="mod">
          <ac:chgData name="Indu Sekhar Dantu" userId="4218edbc7ffe59d5" providerId="LiveId" clId="{DED701F5-1FB6-40DD-BFE4-B72CA158660C}" dt="2022-05-07T07:38:50.095" v="90" actId="6549"/>
          <ac:spMkLst>
            <pc:docMk/>
            <pc:sldMk cId="1468756417" sldId="395"/>
            <ac:spMk id="4" creationId="{25930A1F-BC62-4869-F7C8-C5A528E047C3}"/>
          </ac:spMkLst>
        </pc:spChg>
        <pc:picChg chg="del">
          <ac:chgData name="Indu Sekhar Dantu" userId="4218edbc7ffe59d5" providerId="LiveId" clId="{DED701F5-1FB6-40DD-BFE4-B72CA158660C}" dt="2022-05-07T07:40:53.556" v="211" actId="478"/>
          <ac:picMkLst>
            <pc:docMk/>
            <pc:sldMk cId="1468756417" sldId="395"/>
            <ac:picMk id="3" creationId="{7FAECB00-A722-756C-A244-218EBAE22260}"/>
          </ac:picMkLst>
        </pc:picChg>
        <pc:picChg chg="add mod">
          <ac:chgData name="Indu Sekhar Dantu" userId="4218edbc7ffe59d5" providerId="LiveId" clId="{DED701F5-1FB6-40DD-BFE4-B72CA158660C}" dt="2022-05-07T07:41:11.806" v="217" actId="14100"/>
          <ac:picMkLst>
            <pc:docMk/>
            <pc:sldMk cId="1468756417" sldId="395"/>
            <ac:picMk id="6" creationId="{B800600E-5F9B-70E8-3961-EF6705D83D52}"/>
          </ac:picMkLst>
        </pc:picChg>
      </pc:sldChg>
      <pc:sldChg chg="modSp add mod">
        <pc:chgData name="Indu Sekhar Dantu" userId="4218edbc7ffe59d5" providerId="LiveId" clId="{DED701F5-1FB6-40DD-BFE4-B72CA158660C}" dt="2022-05-08T07:38:23.603" v="778" actId="20577"/>
        <pc:sldMkLst>
          <pc:docMk/>
          <pc:sldMk cId="3677797422" sldId="396"/>
        </pc:sldMkLst>
        <pc:spChg chg="mod">
          <ac:chgData name="Indu Sekhar Dantu" userId="4218edbc7ffe59d5" providerId="LiveId" clId="{DED701F5-1FB6-40DD-BFE4-B72CA158660C}" dt="2022-05-08T07:38:23.603" v="778" actId="20577"/>
          <ac:spMkLst>
            <pc:docMk/>
            <pc:sldMk cId="3677797422" sldId="396"/>
            <ac:spMk id="3" creationId="{D9D112C0-94D8-4EB3-830E-FBA2AAFD86F5}"/>
          </ac:spMkLst>
        </pc:spChg>
      </pc:sldChg>
      <pc:sldChg chg="del">
        <pc:chgData name="Indu Sekhar Dantu" userId="4218edbc7ffe59d5" providerId="LiveId" clId="{DED701F5-1FB6-40DD-BFE4-B72CA158660C}" dt="2022-05-07T07:39:29.143" v="131" actId="47"/>
        <pc:sldMkLst>
          <pc:docMk/>
          <pc:sldMk cId="3902389143" sldId="396"/>
        </pc:sldMkLst>
      </pc:sldChg>
      <pc:sldChg chg="del">
        <pc:chgData name="Indu Sekhar Dantu" userId="4218edbc7ffe59d5" providerId="LiveId" clId="{DED701F5-1FB6-40DD-BFE4-B72CA158660C}" dt="2022-05-07T07:39:29.417" v="132" actId="47"/>
        <pc:sldMkLst>
          <pc:docMk/>
          <pc:sldMk cId="3696071966" sldId="397"/>
        </pc:sldMkLst>
      </pc:sldChg>
      <pc:sldChg chg="modSp add mod">
        <pc:chgData name="Indu Sekhar Dantu" userId="4218edbc7ffe59d5" providerId="LiveId" clId="{DED701F5-1FB6-40DD-BFE4-B72CA158660C}" dt="2022-05-08T07:38:58.708" v="783" actId="2711"/>
        <pc:sldMkLst>
          <pc:docMk/>
          <pc:sldMk cId="4127736250" sldId="397"/>
        </pc:sldMkLst>
        <pc:spChg chg="mod">
          <ac:chgData name="Indu Sekhar Dantu" userId="4218edbc7ffe59d5" providerId="LiveId" clId="{DED701F5-1FB6-40DD-BFE4-B72CA158660C}" dt="2022-05-08T07:38:58.708" v="783" actId="2711"/>
          <ac:spMkLst>
            <pc:docMk/>
            <pc:sldMk cId="4127736250" sldId="397"/>
            <ac:spMk id="3" creationId="{D9D112C0-94D8-4EB3-830E-FBA2AAFD86F5}"/>
          </ac:spMkLst>
        </pc:spChg>
      </pc:sldChg>
      <pc:sldChg chg="modSp add mod">
        <pc:chgData name="Indu Sekhar Dantu" userId="4218edbc7ffe59d5" providerId="LiveId" clId="{DED701F5-1FB6-40DD-BFE4-B72CA158660C}" dt="2022-05-08T07:39:49.105" v="788" actId="20577"/>
        <pc:sldMkLst>
          <pc:docMk/>
          <pc:sldMk cId="1364292867" sldId="398"/>
        </pc:sldMkLst>
        <pc:spChg chg="mod">
          <ac:chgData name="Indu Sekhar Dantu" userId="4218edbc7ffe59d5" providerId="LiveId" clId="{DED701F5-1FB6-40DD-BFE4-B72CA158660C}" dt="2022-05-08T07:39:49.105" v="788" actId="20577"/>
          <ac:spMkLst>
            <pc:docMk/>
            <pc:sldMk cId="1364292867" sldId="398"/>
            <ac:spMk id="3" creationId="{D9D112C0-94D8-4EB3-830E-FBA2AAFD86F5}"/>
          </ac:spMkLst>
        </pc:spChg>
      </pc:sldChg>
      <pc:sldChg chg="del">
        <pc:chgData name="Indu Sekhar Dantu" userId="4218edbc7ffe59d5" providerId="LiveId" clId="{DED701F5-1FB6-40DD-BFE4-B72CA158660C}" dt="2022-05-07T07:39:29.640" v="133" actId="47"/>
        <pc:sldMkLst>
          <pc:docMk/>
          <pc:sldMk cId="3417191388" sldId="398"/>
        </pc:sldMkLst>
      </pc:sldChg>
      <pc:sldChg chg="del">
        <pc:chgData name="Indu Sekhar Dantu" userId="4218edbc7ffe59d5" providerId="LiveId" clId="{DED701F5-1FB6-40DD-BFE4-B72CA158660C}" dt="2022-05-07T07:39:29.888" v="134" actId="47"/>
        <pc:sldMkLst>
          <pc:docMk/>
          <pc:sldMk cId="1281385148" sldId="399"/>
        </pc:sldMkLst>
      </pc:sldChg>
      <pc:sldChg chg="modSp add mod">
        <pc:chgData name="Indu Sekhar Dantu" userId="4218edbc7ffe59d5" providerId="LiveId" clId="{DED701F5-1FB6-40DD-BFE4-B72CA158660C}" dt="2022-05-08T07:40:29.661" v="805" actId="20577"/>
        <pc:sldMkLst>
          <pc:docMk/>
          <pc:sldMk cId="2645049304" sldId="399"/>
        </pc:sldMkLst>
        <pc:spChg chg="mod">
          <ac:chgData name="Indu Sekhar Dantu" userId="4218edbc7ffe59d5" providerId="LiveId" clId="{DED701F5-1FB6-40DD-BFE4-B72CA158660C}" dt="2022-05-08T07:40:29.661" v="805" actId="20577"/>
          <ac:spMkLst>
            <pc:docMk/>
            <pc:sldMk cId="2645049304" sldId="399"/>
            <ac:spMk id="3" creationId="{D9D112C0-94D8-4EB3-830E-FBA2AAFD86F5}"/>
          </ac:spMkLst>
        </pc:spChg>
      </pc:sldChg>
      <pc:sldChg chg="del">
        <pc:chgData name="Indu Sekhar Dantu" userId="4218edbc7ffe59d5" providerId="LiveId" clId="{DED701F5-1FB6-40DD-BFE4-B72CA158660C}" dt="2022-05-07T07:39:30.090" v="135" actId="47"/>
        <pc:sldMkLst>
          <pc:docMk/>
          <pc:sldMk cId="3265348431" sldId="400"/>
        </pc:sldMkLst>
      </pc:sldChg>
      <pc:sldChg chg="modSp add mod">
        <pc:chgData name="Indu Sekhar Dantu" userId="4218edbc7ffe59d5" providerId="LiveId" clId="{DED701F5-1FB6-40DD-BFE4-B72CA158660C}" dt="2022-05-08T07:41:37.978" v="830" actId="20577"/>
        <pc:sldMkLst>
          <pc:docMk/>
          <pc:sldMk cId="3443610566" sldId="400"/>
        </pc:sldMkLst>
        <pc:spChg chg="mod">
          <ac:chgData name="Indu Sekhar Dantu" userId="4218edbc7ffe59d5" providerId="LiveId" clId="{DED701F5-1FB6-40DD-BFE4-B72CA158660C}" dt="2022-05-08T07:41:37.978" v="830" actId="20577"/>
          <ac:spMkLst>
            <pc:docMk/>
            <pc:sldMk cId="3443610566" sldId="400"/>
            <ac:spMk id="3" creationId="{D9D112C0-94D8-4EB3-830E-FBA2AAFD86F5}"/>
          </ac:spMkLst>
        </pc:spChg>
      </pc:sldChg>
      <pc:sldChg chg="modSp add mod">
        <pc:chgData name="Indu Sekhar Dantu" userId="4218edbc7ffe59d5" providerId="LiveId" clId="{DED701F5-1FB6-40DD-BFE4-B72CA158660C}" dt="2022-05-08T07:43:59.900" v="897" actId="20577"/>
        <pc:sldMkLst>
          <pc:docMk/>
          <pc:sldMk cId="2424202365" sldId="401"/>
        </pc:sldMkLst>
        <pc:spChg chg="mod">
          <ac:chgData name="Indu Sekhar Dantu" userId="4218edbc7ffe59d5" providerId="LiveId" clId="{DED701F5-1FB6-40DD-BFE4-B72CA158660C}" dt="2022-05-08T07:43:59.900" v="897" actId="20577"/>
          <ac:spMkLst>
            <pc:docMk/>
            <pc:sldMk cId="2424202365" sldId="401"/>
            <ac:spMk id="3" creationId="{D9D112C0-94D8-4EB3-830E-FBA2AAFD86F5}"/>
          </ac:spMkLst>
        </pc:spChg>
      </pc:sldChg>
      <pc:sldChg chg="del">
        <pc:chgData name="Indu Sekhar Dantu" userId="4218edbc7ffe59d5" providerId="LiveId" clId="{DED701F5-1FB6-40DD-BFE4-B72CA158660C}" dt="2022-05-07T07:39:30.353" v="136" actId="47"/>
        <pc:sldMkLst>
          <pc:docMk/>
          <pc:sldMk cId="334586272" sldId="402"/>
        </pc:sldMkLst>
      </pc:sldChg>
      <pc:sldChg chg="modSp add mod">
        <pc:chgData name="Indu Sekhar Dantu" userId="4218edbc7ffe59d5" providerId="LiveId" clId="{DED701F5-1FB6-40DD-BFE4-B72CA158660C}" dt="2022-05-08T07:44:37.076" v="925" actId="20577"/>
        <pc:sldMkLst>
          <pc:docMk/>
          <pc:sldMk cId="3407451217" sldId="402"/>
        </pc:sldMkLst>
        <pc:spChg chg="mod">
          <ac:chgData name="Indu Sekhar Dantu" userId="4218edbc7ffe59d5" providerId="LiveId" clId="{DED701F5-1FB6-40DD-BFE4-B72CA158660C}" dt="2022-05-08T07:44:37.076" v="925" actId="20577"/>
          <ac:spMkLst>
            <pc:docMk/>
            <pc:sldMk cId="3407451217" sldId="402"/>
            <ac:spMk id="3" creationId="{D9D112C0-94D8-4EB3-830E-FBA2AAFD86F5}"/>
          </ac:spMkLst>
        </pc:spChg>
      </pc:sldChg>
      <pc:sldChg chg="del">
        <pc:chgData name="Indu Sekhar Dantu" userId="4218edbc7ffe59d5" providerId="LiveId" clId="{DED701F5-1FB6-40DD-BFE4-B72CA158660C}" dt="2022-05-07T07:39:30.575" v="137" actId="47"/>
        <pc:sldMkLst>
          <pc:docMk/>
          <pc:sldMk cId="1066188953" sldId="403"/>
        </pc:sldMkLst>
      </pc:sldChg>
      <pc:sldChg chg="modSp add mod">
        <pc:chgData name="Indu Sekhar Dantu" userId="4218edbc7ffe59d5" providerId="LiveId" clId="{DED701F5-1FB6-40DD-BFE4-B72CA158660C}" dt="2022-05-08T07:45:59.382" v="980" actId="27636"/>
        <pc:sldMkLst>
          <pc:docMk/>
          <pc:sldMk cId="1170033681" sldId="403"/>
        </pc:sldMkLst>
        <pc:spChg chg="mod">
          <ac:chgData name="Indu Sekhar Dantu" userId="4218edbc7ffe59d5" providerId="LiveId" clId="{DED701F5-1FB6-40DD-BFE4-B72CA158660C}" dt="2022-05-08T07:45:59.382" v="980" actId="27636"/>
          <ac:spMkLst>
            <pc:docMk/>
            <pc:sldMk cId="1170033681" sldId="403"/>
            <ac:spMk id="3" creationId="{D9D112C0-94D8-4EB3-830E-FBA2AAFD86F5}"/>
          </ac:spMkLst>
        </pc:spChg>
      </pc:sldChg>
      <pc:sldChg chg="modSp add mod">
        <pc:chgData name="Indu Sekhar Dantu" userId="4218edbc7ffe59d5" providerId="LiveId" clId="{DED701F5-1FB6-40DD-BFE4-B72CA158660C}" dt="2022-05-08T07:46:47.644" v="1013" actId="20577"/>
        <pc:sldMkLst>
          <pc:docMk/>
          <pc:sldMk cId="780196734" sldId="404"/>
        </pc:sldMkLst>
        <pc:spChg chg="mod">
          <ac:chgData name="Indu Sekhar Dantu" userId="4218edbc7ffe59d5" providerId="LiveId" clId="{DED701F5-1FB6-40DD-BFE4-B72CA158660C}" dt="2022-05-08T07:46:47.644" v="1013" actId="20577"/>
          <ac:spMkLst>
            <pc:docMk/>
            <pc:sldMk cId="780196734" sldId="404"/>
            <ac:spMk id="3" creationId="{D9D112C0-94D8-4EB3-830E-FBA2AAFD86F5}"/>
          </ac:spMkLst>
        </pc:spChg>
      </pc:sldChg>
      <pc:sldChg chg="del">
        <pc:chgData name="Indu Sekhar Dantu" userId="4218edbc7ffe59d5" providerId="LiveId" clId="{DED701F5-1FB6-40DD-BFE4-B72CA158660C}" dt="2022-05-07T07:39:30.850" v="138" actId="47"/>
        <pc:sldMkLst>
          <pc:docMk/>
          <pc:sldMk cId="1321555457" sldId="404"/>
        </pc:sldMkLst>
      </pc:sldChg>
      <pc:sldChg chg="modSp add mod">
        <pc:chgData name="Indu Sekhar Dantu" userId="4218edbc7ffe59d5" providerId="LiveId" clId="{DED701F5-1FB6-40DD-BFE4-B72CA158660C}" dt="2022-05-08T07:48:07.435" v="1026" actId="12"/>
        <pc:sldMkLst>
          <pc:docMk/>
          <pc:sldMk cId="625818821" sldId="405"/>
        </pc:sldMkLst>
        <pc:spChg chg="mod">
          <ac:chgData name="Indu Sekhar Dantu" userId="4218edbc7ffe59d5" providerId="LiveId" clId="{DED701F5-1FB6-40DD-BFE4-B72CA158660C}" dt="2022-05-08T07:48:07.435" v="1026" actId="12"/>
          <ac:spMkLst>
            <pc:docMk/>
            <pc:sldMk cId="625818821" sldId="405"/>
            <ac:spMk id="3" creationId="{D9D112C0-94D8-4EB3-830E-FBA2AAFD86F5}"/>
          </ac:spMkLst>
        </pc:spChg>
      </pc:sldChg>
      <pc:sldChg chg="del">
        <pc:chgData name="Indu Sekhar Dantu" userId="4218edbc7ffe59d5" providerId="LiveId" clId="{DED701F5-1FB6-40DD-BFE4-B72CA158660C}" dt="2022-05-07T07:39:31.081" v="139" actId="47"/>
        <pc:sldMkLst>
          <pc:docMk/>
          <pc:sldMk cId="3237850001" sldId="405"/>
        </pc:sldMkLst>
      </pc:sldChg>
      <pc:sldChg chg="modSp add mod">
        <pc:chgData name="Indu Sekhar Dantu" userId="4218edbc7ffe59d5" providerId="LiveId" clId="{DED701F5-1FB6-40DD-BFE4-B72CA158660C}" dt="2022-05-08T07:48:36.840" v="1031" actId="12"/>
        <pc:sldMkLst>
          <pc:docMk/>
          <pc:sldMk cId="2927863826" sldId="406"/>
        </pc:sldMkLst>
        <pc:spChg chg="mod">
          <ac:chgData name="Indu Sekhar Dantu" userId="4218edbc7ffe59d5" providerId="LiveId" clId="{DED701F5-1FB6-40DD-BFE4-B72CA158660C}" dt="2022-05-08T07:48:36.840" v="1031" actId="12"/>
          <ac:spMkLst>
            <pc:docMk/>
            <pc:sldMk cId="2927863826" sldId="406"/>
            <ac:spMk id="3" creationId="{D9D112C0-94D8-4EB3-830E-FBA2AAFD86F5}"/>
          </ac:spMkLst>
        </pc:spChg>
      </pc:sldChg>
      <pc:sldChg chg="del">
        <pc:chgData name="Indu Sekhar Dantu" userId="4218edbc7ffe59d5" providerId="LiveId" clId="{DED701F5-1FB6-40DD-BFE4-B72CA158660C}" dt="2022-05-07T07:39:31.577" v="141" actId="47"/>
        <pc:sldMkLst>
          <pc:docMk/>
          <pc:sldMk cId="3180933526" sldId="406"/>
        </pc:sldMkLst>
      </pc:sldChg>
      <pc:sldChg chg="modSp add mod">
        <pc:chgData name="Indu Sekhar Dantu" userId="4218edbc7ffe59d5" providerId="LiveId" clId="{DED701F5-1FB6-40DD-BFE4-B72CA158660C}" dt="2022-05-08T07:49:12.713" v="1048" actId="20577"/>
        <pc:sldMkLst>
          <pc:docMk/>
          <pc:sldMk cId="1372765707" sldId="407"/>
        </pc:sldMkLst>
        <pc:spChg chg="mod">
          <ac:chgData name="Indu Sekhar Dantu" userId="4218edbc7ffe59d5" providerId="LiveId" clId="{DED701F5-1FB6-40DD-BFE4-B72CA158660C}" dt="2022-05-08T07:49:12.713" v="1048" actId="20577"/>
          <ac:spMkLst>
            <pc:docMk/>
            <pc:sldMk cId="1372765707" sldId="407"/>
            <ac:spMk id="3" creationId="{D9D112C0-94D8-4EB3-830E-FBA2AAFD86F5}"/>
          </ac:spMkLst>
        </pc:spChg>
      </pc:sldChg>
      <pc:sldChg chg="del">
        <pc:chgData name="Indu Sekhar Dantu" userId="4218edbc7ffe59d5" providerId="LiveId" clId="{DED701F5-1FB6-40DD-BFE4-B72CA158660C}" dt="2022-05-07T07:39:31.826" v="142" actId="47"/>
        <pc:sldMkLst>
          <pc:docMk/>
          <pc:sldMk cId="4273047168" sldId="407"/>
        </pc:sldMkLst>
      </pc:sldChg>
      <pc:sldChg chg="del">
        <pc:chgData name="Indu Sekhar Dantu" userId="4218edbc7ffe59d5" providerId="LiveId" clId="{DED701F5-1FB6-40DD-BFE4-B72CA158660C}" dt="2022-05-07T07:39:32.078" v="143" actId="47"/>
        <pc:sldMkLst>
          <pc:docMk/>
          <pc:sldMk cId="1497548188" sldId="408"/>
        </pc:sldMkLst>
      </pc:sldChg>
      <pc:sldChg chg="modSp add mod">
        <pc:chgData name="Indu Sekhar Dantu" userId="4218edbc7ffe59d5" providerId="LiveId" clId="{DED701F5-1FB6-40DD-BFE4-B72CA158660C}" dt="2022-05-08T07:49:58.159" v="1060" actId="27636"/>
        <pc:sldMkLst>
          <pc:docMk/>
          <pc:sldMk cId="1554519113" sldId="408"/>
        </pc:sldMkLst>
        <pc:spChg chg="mod">
          <ac:chgData name="Indu Sekhar Dantu" userId="4218edbc7ffe59d5" providerId="LiveId" clId="{DED701F5-1FB6-40DD-BFE4-B72CA158660C}" dt="2022-05-08T07:49:58.159" v="1060" actId="27636"/>
          <ac:spMkLst>
            <pc:docMk/>
            <pc:sldMk cId="1554519113" sldId="408"/>
            <ac:spMk id="3" creationId="{D9D112C0-94D8-4EB3-830E-FBA2AAFD86F5}"/>
          </ac:spMkLst>
        </pc:spChg>
      </pc:sldChg>
      <pc:sldChg chg="del">
        <pc:chgData name="Indu Sekhar Dantu" userId="4218edbc7ffe59d5" providerId="LiveId" clId="{DED701F5-1FB6-40DD-BFE4-B72CA158660C}" dt="2022-05-07T07:39:32.354" v="144" actId="47"/>
        <pc:sldMkLst>
          <pc:docMk/>
          <pc:sldMk cId="2883242156" sldId="409"/>
        </pc:sldMkLst>
      </pc:sldChg>
      <pc:sldChg chg="modSp add mod">
        <pc:chgData name="Indu Sekhar Dantu" userId="4218edbc7ffe59d5" providerId="LiveId" clId="{DED701F5-1FB6-40DD-BFE4-B72CA158660C}" dt="2022-05-08T07:50:43.540" v="1071" actId="20577"/>
        <pc:sldMkLst>
          <pc:docMk/>
          <pc:sldMk cId="3725047897" sldId="409"/>
        </pc:sldMkLst>
        <pc:spChg chg="mod">
          <ac:chgData name="Indu Sekhar Dantu" userId="4218edbc7ffe59d5" providerId="LiveId" clId="{DED701F5-1FB6-40DD-BFE4-B72CA158660C}" dt="2022-05-08T07:50:43.540" v="1071" actId="20577"/>
          <ac:spMkLst>
            <pc:docMk/>
            <pc:sldMk cId="3725047897" sldId="409"/>
            <ac:spMk id="3" creationId="{D9D112C0-94D8-4EB3-830E-FBA2AAFD86F5}"/>
          </ac:spMkLst>
        </pc:spChg>
      </pc:sldChg>
      <pc:sldChg chg="del">
        <pc:chgData name="Indu Sekhar Dantu" userId="4218edbc7ffe59d5" providerId="LiveId" clId="{DED701F5-1FB6-40DD-BFE4-B72CA158660C}" dt="2022-05-07T07:39:32.618" v="145" actId="47"/>
        <pc:sldMkLst>
          <pc:docMk/>
          <pc:sldMk cId="212823922" sldId="410"/>
        </pc:sldMkLst>
      </pc:sldChg>
      <pc:sldChg chg="modSp add mod">
        <pc:chgData name="Indu Sekhar Dantu" userId="4218edbc7ffe59d5" providerId="LiveId" clId="{DED701F5-1FB6-40DD-BFE4-B72CA158660C}" dt="2022-05-08T07:51:24.783" v="1083" actId="20577"/>
        <pc:sldMkLst>
          <pc:docMk/>
          <pc:sldMk cId="1915616785" sldId="410"/>
        </pc:sldMkLst>
        <pc:spChg chg="mod">
          <ac:chgData name="Indu Sekhar Dantu" userId="4218edbc7ffe59d5" providerId="LiveId" clId="{DED701F5-1FB6-40DD-BFE4-B72CA158660C}" dt="2022-05-08T07:51:24.783" v="1083" actId="20577"/>
          <ac:spMkLst>
            <pc:docMk/>
            <pc:sldMk cId="1915616785" sldId="410"/>
            <ac:spMk id="3" creationId="{D9D112C0-94D8-4EB3-830E-FBA2AAFD86F5}"/>
          </ac:spMkLst>
        </pc:spChg>
      </pc:sldChg>
      <pc:sldChg chg="modSp add mod">
        <pc:chgData name="Indu Sekhar Dantu" userId="4218edbc7ffe59d5" providerId="LiveId" clId="{DED701F5-1FB6-40DD-BFE4-B72CA158660C}" dt="2022-05-08T07:52:14.062" v="1094" actId="20577"/>
        <pc:sldMkLst>
          <pc:docMk/>
          <pc:sldMk cId="2101297842" sldId="411"/>
        </pc:sldMkLst>
        <pc:spChg chg="mod">
          <ac:chgData name="Indu Sekhar Dantu" userId="4218edbc7ffe59d5" providerId="LiveId" clId="{DED701F5-1FB6-40DD-BFE4-B72CA158660C}" dt="2022-05-08T07:52:14.062" v="1094" actId="20577"/>
          <ac:spMkLst>
            <pc:docMk/>
            <pc:sldMk cId="2101297842" sldId="411"/>
            <ac:spMk id="3" creationId="{D9D112C0-94D8-4EB3-830E-FBA2AAFD86F5}"/>
          </ac:spMkLst>
        </pc:spChg>
      </pc:sldChg>
      <pc:sldChg chg="del">
        <pc:chgData name="Indu Sekhar Dantu" userId="4218edbc7ffe59d5" providerId="LiveId" clId="{DED701F5-1FB6-40DD-BFE4-B72CA158660C}" dt="2022-05-07T07:39:32.835" v="146" actId="47"/>
        <pc:sldMkLst>
          <pc:docMk/>
          <pc:sldMk cId="3164382975" sldId="411"/>
        </pc:sldMkLst>
      </pc:sldChg>
      <pc:sldChg chg="modSp add mod">
        <pc:chgData name="Indu Sekhar Dantu" userId="4218edbc7ffe59d5" providerId="LiveId" clId="{DED701F5-1FB6-40DD-BFE4-B72CA158660C}" dt="2022-05-08T08:27:18.917" v="1177" actId="20577"/>
        <pc:sldMkLst>
          <pc:docMk/>
          <pc:sldMk cId="1145511818" sldId="412"/>
        </pc:sldMkLst>
        <pc:spChg chg="mod">
          <ac:chgData name="Indu Sekhar Dantu" userId="4218edbc7ffe59d5" providerId="LiveId" clId="{DED701F5-1FB6-40DD-BFE4-B72CA158660C}" dt="2022-05-08T08:27:18.917" v="1177" actId="20577"/>
          <ac:spMkLst>
            <pc:docMk/>
            <pc:sldMk cId="1145511818" sldId="412"/>
            <ac:spMk id="3" creationId="{D9D112C0-94D8-4EB3-830E-FBA2AAFD86F5}"/>
          </ac:spMkLst>
        </pc:spChg>
      </pc:sldChg>
      <pc:sldChg chg="modSp add del mod">
        <pc:chgData name="Indu Sekhar Dantu" userId="4218edbc7ffe59d5" providerId="LiveId" clId="{DED701F5-1FB6-40DD-BFE4-B72CA158660C}" dt="2022-05-08T08:07:57.884" v="1148" actId="2696"/>
        <pc:sldMkLst>
          <pc:docMk/>
          <pc:sldMk cId="1867123578" sldId="412"/>
        </pc:sldMkLst>
        <pc:spChg chg="mod">
          <ac:chgData name="Indu Sekhar Dantu" userId="4218edbc7ffe59d5" providerId="LiveId" clId="{DED701F5-1FB6-40DD-BFE4-B72CA158660C}" dt="2022-05-08T08:07:52.995" v="1147" actId="27636"/>
          <ac:spMkLst>
            <pc:docMk/>
            <pc:sldMk cId="1867123578" sldId="412"/>
            <ac:spMk id="3" creationId="{D9D112C0-94D8-4EB3-830E-FBA2AAFD86F5}"/>
          </ac:spMkLst>
        </pc:spChg>
      </pc:sldChg>
      <pc:sldChg chg="del">
        <pc:chgData name="Indu Sekhar Dantu" userId="4218edbc7ffe59d5" providerId="LiveId" clId="{DED701F5-1FB6-40DD-BFE4-B72CA158660C}" dt="2022-05-07T07:39:33.110" v="147" actId="47"/>
        <pc:sldMkLst>
          <pc:docMk/>
          <pc:sldMk cId="3748000641" sldId="412"/>
        </pc:sldMkLst>
      </pc:sldChg>
      <pc:sldChg chg="del">
        <pc:chgData name="Indu Sekhar Dantu" userId="4218edbc7ffe59d5" providerId="LiveId" clId="{DED701F5-1FB6-40DD-BFE4-B72CA158660C}" dt="2022-05-07T07:39:33.342" v="148" actId="47"/>
        <pc:sldMkLst>
          <pc:docMk/>
          <pc:sldMk cId="1195524539" sldId="413"/>
        </pc:sldMkLst>
      </pc:sldChg>
      <pc:sldChg chg="add del">
        <pc:chgData name="Indu Sekhar Dantu" userId="4218edbc7ffe59d5" providerId="LiveId" clId="{DED701F5-1FB6-40DD-BFE4-B72CA158660C}" dt="2022-05-08T08:04:14.181" v="1099" actId="2696"/>
        <pc:sldMkLst>
          <pc:docMk/>
          <pc:sldMk cId="1964453237" sldId="413"/>
        </pc:sldMkLst>
      </pc:sldChg>
      <pc:sldChg chg="del">
        <pc:chgData name="Indu Sekhar Dantu" userId="4218edbc7ffe59d5" providerId="LiveId" clId="{DED701F5-1FB6-40DD-BFE4-B72CA158660C}" dt="2022-05-07T07:39:33.881" v="150" actId="47"/>
        <pc:sldMkLst>
          <pc:docMk/>
          <pc:sldMk cId="2291091893" sldId="414"/>
        </pc:sldMkLst>
      </pc:sldChg>
      <pc:sldChg chg="add del">
        <pc:chgData name="Indu Sekhar Dantu" userId="4218edbc7ffe59d5" providerId="LiveId" clId="{DED701F5-1FB6-40DD-BFE4-B72CA158660C}" dt="2022-05-08T08:04:14.181" v="1099" actId="2696"/>
        <pc:sldMkLst>
          <pc:docMk/>
          <pc:sldMk cId="3145425496" sldId="414"/>
        </pc:sldMkLst>
      </pc:sldChg>
      <pc:sldChg chg="add del">
        <pc:chgData name="Indu Sekhar Dantu" userId="4218edbc7ffe59d5" providerId="LiveId" clId="{DED701F5-1FB6-40DD-BFE4-B72CA158660C}" dt="2022-05-08T08:04:14.181" v="1099" actId="2696"/>
        <pc:sldMkLst>
          <pc:docMk/>
          <pc:sldMk cId="596970549" sldId="415"/>
        </pc:sldMkLst>
      </pc:sldChg>
      <pc:sldChg chg="del">
        <pc:chgData name="Indu Sekhar Dantu" userId="4218edbc7ffe59d5" providerId="LiveId" clId="{DED701F5-1FB6-40DD-BFE4-B72CA158660C}" dt="2022-05-07T07:39:34.125" v="151" actId="47"/>
        <pc:sldMkLst>
          <pc:docMk/>
          <pc:sldMk cId="895102549" sldId="415"/>
        </pc:sldMkLst>
      </pc:sldChg>
      <pc:sldChg chg="add del">
        <pc:chgData name="Indu Sekhar Dantu" userId="4218edbc7ffe59d5" providerId="LiveId" clId="{DED701F5-1FB6-40DD-BFE4-B72CA158660C}" dt="2022-05-08T08:04:14.181" v="1099" actId="2696"/>
        <pc:sldMkLst>
          <pc:docMk/>
          <pc:sldMk cId="125807578" sldId="416"/>
        </pc:sldMkLst>
      </pc:sldChg>
      <pc:sldChg chg="del">
        <pc:chgData name="Indu Sekhar Dantu" userId="4218edbc7ffe59d5" providerId="LiveId" clId="{DED701F5-1FB6-40DD-BFE4-B72CA158660C}" dt="2022-05-07T07:39:34.399" v="152" actId="47"/>
        <pc:sldMkLst>
          <pc:docMk/>
          <pc:sldMk cId="2657216270" sldId="416"/>
        </pc:sldMkLst>
      </pc:sldChg>
      <pc:sldChg chg="del">
        <pc:chgData name="Indu Sekhar Dantu" userId="4218edbc7ffe59d5" providerId="LiveId" clId="{DED701F5-1FB6-40DD-BFE4-B72CA158660C}" dt="2022-05-07T07:39:34.853" v="154" actId="47"/>
        <pc:sldMkLst>
          <pc:docMk/>
          <pc:sldMk cId="1837652223" sldId="417"/>
        </pc:sldMkLst>
      </pc:sldChg>
      <pc:sldChg chg="add del">
        <pc:chgData name="Indu Sekhar Dantu" userId="4218edbc7ffe59d5" providerId="LiveId" clId="{DED701F5-1FB6-40DD-BFE4-B72CA158660C}" dt="2022-05-08T08:04:14.181" v="1099" actId="2696"/>
        <pc:sldMkLst>
          <pc:docMk/>
          <pc:sldMk cId="3921738818" sldId="417"/>
        </pc:sldMkLst>
      </pc:sldChg>
      <pc:sldChg chg="del">
        <pc:chgData name="Indu Sekhar Dantu" userId="4218edbc7ffe59d5" providerId="LiveId" clId="{DED701F5-1FB6-40DD-BFE4-B72CA158660C}" dt="2022-05-07T07:39:35.132" v="155" actId="47"/>
        <pc:sldMkLst>
          <pc:docMk/>
          <pc:sldMk cId="351164373" sldId="418"/>
        </pc:sldMkLst>
      </pc:sldChg>
      <pc:sldChg chg="add del">
        <pc:chgData name="Indu Sekhar Dantu" userId="4218edbc7ffe59d5" providerId="LiveId" clId="{DED701F5-1FB6-40DD-BFE4-B72CA158660C}" dt="2022-05-08T08:04:14.181" v="1099" actId="2696"/>
        <pc:sldMkLst>
          <pc:docMk/>
          <pc:sldMk cId="759619725" sldId="418"/>
        </pc:sldMkLst>
      </pc:sldChg>
      <pc:sldChg chg="add del">
        <pc:chgData name="Indu Sekhar Dantu" userId="4218edbc7ffe59d5" providerId="LiveId" clId="{DED701F5-1FB6-40DD-BFE4-B72CA158660C}" dt="2022-05-08T08:04:14.181" v="1099" actId="2696"/>
        <pc:sldMkLst>
          <pc:docMk/>
          <pc:sldMk cId="143023843" sldId="419"/>
        </pc:sldMkLst>
      </pc:sldChg>
      <pc:sldChg chg="del">
        <pc:chgData name="Indu Sekhar Dantu" userId="4218edbc7ffe59d5" providerId="LiveId" clId="{DED701F5-1FB6-40DD-BFE4-B72CA158660C}" dt="2022-05-07T07:39:35.390" v="156" actId="47"/>
        <pc:sldMkLst>
          <pc:docMk/>
          <pc:sldMk cId="3318754299" sldId="419"/>
        </pc:sldMkLst>
      </pc:sldChg>
      <pc:sldChg chg="add del">
        <pc:chgData name="Indu Sekhar Dantu" userId="4218edbc7ffe59d5" providerId="LiveId" clId="{DED701F5-1FB6-40DD-BFE4-B72CA158660C}" dt="2022-05-08T08:04:14.181" v="1099" actId="2696"/>
        <pc:sldMkLst>
          <pc:docMk/>
          <pc:sldMk cId="2524340783" sldId="420"/>
        </pc:sldMkLst>
      </pc:sldChg>
      <pc:sldChg chg="del">
        <pc:chgData name="Indu Sekhar Dantu" userId="4218edbc7ffe59d5" providerId="LiveId" clId="{DED701F5-1FB6-40DD-BFE4-B72CA158660C}" dt="2022-05-07T07:39:38.535" v="168" actId="47"/>
        <pc:sldMkLst>
          <pc:docMk/>
          <pc:sldMk cId="3528416823" sldId="420"/>
        </pc:sldMkLst>
      </pc:sldChg>
      <pc:sldChg chg="del">
        <pc:chgData name="Indu Sekhar Dantu" userId="4218edbc7ffe59d5" providerId="LiveId" clId="{DED701F5-1FB6-40DD-BFE4-B72CA158660C}" dt="2022-05-07T07:39:39.088" v="169" actId="47"/>
        <pc:sldMkLst>
          <pc:docMk/>
          <pc:sldMk cId="798481756" sldId="421"/>
        </pc:sldMkLst>
      </pc:sldChg>
      <pc:sldChg chg="add del">
        <pc:chgData name="Indu Sekhar Dantu" userId="4218edbc7ffe59d5" providerId="LiveId" clId="{DED701F5-1FB6-40DD-BFE4-B72CA158660C}" dt="2022-05-08T08:04:14.181" v="1099" actId="2696"/>
        <pc:sldMkLst>
          <pc:docMk/>
          <pc:sldMk cId="1492767483" sldId="421"/>
        </pc:sldMkLst>
      </pc:sldChg>
      <pc:sldChg chg="add del">
        <pc:chgData name="Indu Sekhar Dantu" userId="4218edbc7ffe59d5" providerId="LiveId" clId="{DED701F5-1FB6-40DD-BFE4-B72CA158660C}" dt="2022-05-08T08:04:14.181" v="1099" actId="2696"/>
        <pc:sldMkLst>
          <pc:docMk/>
          <pc:sldMk cId="286376798" sldId="422"/>
        </pc:sldMkLst>
      </pc:sldChg>
      <pc:sldChg chg="del">
        <pc:chgData name="Indu Sekhar Dantu" userId="4218edbc7ffe59d5" providerId="LiveId" clId="{DED701F5-1FB6-40DD-BFE4-B72CA158660C}" dt="2022-05-07T07:39:40.820" v="170" actId="47"/>
        <pc:sldMkLst>
          <pc:docMk/>
          <pc:sldMk cId="389404729" sldId="422"/>
        </pc:sldMkLst>
      </pc:sldChg>
      <pc:sldChg chg="add del">
        <pc:chgData name="Indu Sekhar Dantu" userId="4218edbc7ffe59d5" providerId="LiveId" clId="{DED701F5-1FB6-40DD-BFE4-B72CA158660C}" dt="2022-05-08T08:04:14.181" v="1099" actId="2696"/>
        <pc:sldMkLst>
          <pc:docMk/>
          <pc:sldMk cId="291689242" sldId="423"/>
        </pc:sldMkLst>
      </pc:sldChg>
      <pc:sldChg chg="del">
        <pc:chgData name="Indu Sekhar Dantu" userId="4218edbc7ffe59d5" providerId="LiveId" clId="{DED701F5-1FB6-40DD-BFE4-B72CA158660C}" dt="2022-05-07T07:39:31.314" v="140" actId="47"/>
        <pc:sldMkLst>
          <pc:docMk/>
          <pc:sldMk cId="1550702670" sldId="423"/>
        </pc:sldMkLst>
      </pc:sldChg>
      <pc:sldChg chg="del">
        <pc:chgData name="Indu Sekhar Dantu" userId="4218edbc7ffe59d5" providerId="LiveId" clId="{DED701F5-1FB6-40DD-BFE4-B72CA158660C}" dt="2022-05-07T07:39:35.640" v="157" actId="47"/>
        <pc:sldMkLst>
          <pc:docMk/>
          <pc:sldMk cId="460487744" sldId="424"/>
        </pc:sldMkLst>
      </pc:sldChg>
      <pc:sldChg chg="add del">
        <pc:chgData name="Indu Sekhar Dantu" userId="4218edbc7ffe59d5" providerId="LiveId" clId="{DED701F5-1FB6-40DD-BFE4-B72CA158660C}" dt="2022-05-08T08:04:14.181" v="1099" actId="2696"/>
        <pc:sldMkLst>
          <pc:docMk/>
          <pc:sldMk cId="2022395765" sldId="424"/>
        </pc:sldMkLst>
      </pc:sldChg>
      <pc:sldChg chg="add del">
        <pc:chgData name="Indu Sekhar Dantu" userId="4218edbc7ffe59d5" providerId="LiveId" clId="{DED701F5-1FB6-40DD-BFE4-B72CA158660C}" dt="2022-05-08T08:04:14.181" v="1099" actId="2696"/>
        <pc:sldMkLst>
          <pc:docMk/>
          <pc:sldMk cId="1352853297" sldId="425"/>
        </pc:sldMkLst>
      </pc:sldChg>
      <pc:sldChg chg="del">
        <pc:chgData name="Indu Sekhar Dantu" userId="4218edbc7ffe59d5" providerId="LiveId" clId="{DED701F5-1FB6-40DD-BFE4-B72CA158660C}" dt="2022-05-07T07:39:35.904" v="158" actId="47"/>
        <pc:sldMkLst>
          <pc:docMk/>
          <pc:sldMk cId="2433820266" sldId="425"/>
        </pc:sldMkLst>
      </pc:sldChg>
      <pc:sldChg chg="add del">
        <pc:chgData name="Indu Sekhar Dantu" userId="4218edbc7ffe59d5" providerId="LiveId" clId="{DED701F5-1FB6-40DD-BFE4-B72CA158660C}" dt="2022-05-08T08:04:14.181" v="1099" actId="2696"/>
        <pc:sldMkLst>
          <pc:docMk/>
          <pc:sldMk cId="391248165" sldId="426"/>
        </pc:sldMkLst>
      </pc:sldChg>
      <pc:sldChg chg="del">
        <pc:chgData name="Indu Sekhar Dantu" userId="4218edbc7ffe59d5" providerId="LiveId" clId="{DED701F5-1FB6-40DD-BFE4-B72CA158660C}" dt="2022-05-07T07:39:36.141" v="159" actId="47"/>
        <pc:sldMkLst>
          <pc:docMk/>
          <pc:sldMk cId="731767545" sldId="426"/>
        </pc:sldMkLst>
      </pc:sldChg>
      <pc:sldChg chg="del">
        <pc:chgData name="Indu Sekhar Dantu" userId="4218edbc7ffe59d5" providerId="LiveId" clId="{DED701F5-1FB6-40DD-BFE4-B72CA158660C}" dt="2022-05-07T07:39:36.421" v="160" actId="47"/>
        <pc:sldMkLst>
          <pc:docMk/>
          <pc:sldMk cId="2081776165" sldId="427"/>
        </pc:sldMkLst>
      </pc:sldChg>
      <pc:sldChg chg="add del">
        <pc:chgData name="Indu Sekhar Dantu" userId="4218edbc7ffe59d5" providerId="LiveId" clId="{DED701F5-1FB6-40DD-BFE4-B72CA158660C}" dt="2022-05-08T08:04:14.181" v="1099" actId="2696"/>
        <pc:sldMkLst>
          <pc:docMk/>
          <pc:sldMk cId="3951941549" sldId="427"/>
        </pc:sldMkLst>
      </pc:sldChg>
      <pc:sldChg chg="del">
        <pc:chgData name="Indu Sekhar Dantu" userId="4218edbc7ffe59d5" providerId="LiveId" clId="{DED701F5-1FB6-40DD-BFE4-B72CA158660C}" dt="2022-05-07T07:39:36.655" v="161" actId="47"/>
        <pc:sldMkLst>
          <pc:docMk/>
          <pc:sldMk cId="1701530165" sldId="428"/>
        </pc:sldMkLst>
      </pc:sldChg>
      <pc:sldChg chg="add del">
        <pc:chgData name="Indu Sekhar Dantu" userId="4218edbc7ffe59d5" providerId="LiveId" clId="{DED701F5-1FB6-40DD-BFE4-B72CA158660C}" dt="2022-05-08T08:04:14.181" v="1099" actId="2696"/>
        <pc:sldMkLst>
          <pc:docMk/>
          <pc:sldMk cId="4100735244" sldId="428"/>
        </pc:sldMkLst>
      </pc:sldChg>
      <pc:sldChg chg="del">
        <pc:chgData name="Indu Sekhar Dantu" userId="4218edbc7ffe59d5" providerId="LiveId" clId="{DED701F5-1FB6-40DD-BFE4-B72CA158660C}" dt="2022-05-07T07:39:36.952" v="162" actId="47"/>
        <pc:sldMkLst>
          <pc:docMk/>
          <pc:sldMk cId="586694912" sldId="429"/>
        </pc:sldMkLst>
      </pc:sldChg>
      <pc:sldChg chg="modSp add mod">
        <pc:chgData name="Indu Sekhar Dantu" userId="4218edbc7ffe59d5" providerId="LiveId" clId="{DED701F5-1FB6-40DD-BFE4-B72CA158660C}" dt="2022-05-08T07:12:53.493" v="457" actId="113"/>
        <pc:sldMkLst>
          <pc:docMk/>
          <pc:sldMk cId="3466141762" sldId="429"/>
        </pc:sldMkLst>
        <pc:spChg chg="mod">
          <ac:chgData name="Indu Sekhar Dantu" userId="4218edbc7ffe59d5" providerId="LiveId" clId="{DED701F5-1FB6-40DD-BFE4-B72CA158660C}" dt="2022-05-08T07:12:53.493" v="457" actId="113"/>
          <ac:spMkLst>
            <pc:docMk/>
            <pc:sldMk cId="3466141762" sldId="429"/>
            <ac:spMk id="3" creationId="{D9D112C0-94D8-4EB3-830E-FBA2AAFD86F5}"/>
          </ac:spMkLst>
        </pc:spChg>
      </pc:sldChg>
      <pc:sldChg chg="addSp delSp modSp add mod">
        <pc:chgData name="Indu Sekhar Dantu" userId="4218edbc7ffe59d5" providerId="LiveId" clId="{DED701F5-1FB6-40DD-BFE4-B72CA158660C}" dt="2022-05-08T08:29:41.957" v="1186" actId="27636"/>
        <pc:sldMkLst>
          <pc:docMk/>
          <pc:sldMk cId="298594171" sldId="430"/>
        </pc:sldMkLst>
        <pc:spChg chg="mod">
          <ac:chgData name="Indu Sekhar Dantu" userId="4218edbc7ffe59d5" providerId="LiveId" clId="{DED701F5-1FB6-40DD-BFE4-B72CA158660C}" dt="2022-05-08T08:29:41.957" v="1186" actId="27636"/>
          <ac:spMkLst>
            <pc:docMk/>
            <pc:sldMk cId="298594171" sldId="430"/>
            <ac:spMk id="3" creationId="{D9D112C0-94D8-4EB3-830E-FBA2AAFD86F5}"/>
          </ac:spMkLst>
        </pc:spChg>
        <pc:spChg chg="add del">
          <ac:chgData name="Indu Sekhar Dantu" userId="4218edbc7ffe59d5" providerId="LiveId" clId="{DED701F5-1FB6-40DD-BFE4-B72CA158660C}" dt="2022-05-07T07:44:03.716" v="264" actId="22"/>
          <ac:spMkLst>
            <pc:docMk/>
            <pc:sldMk cId="298594171" sldId="430"/>
            <ac:spMk id="6" creationId="{E8BA150B-4E60-B58C-B218-5D523D7351C4}"/>
          </ac:spMkLst>
        </pc:spChg>
      </pc:sldChg>
      <pc:sldChg chg="del">
        <pc:chgData name="Indu Sekhar Dantu" userId="4218edbc7ffe59d5" providerId="LiveId" clId="{DED701F5-1FB6-40DD-BFE4-B72CA158660C}" dt="2022-05-07T07:39:37.224" v="163" actId="47"/>
        <pc:sldMkLst>
          <pc:docMk/>
          <pc:sldMk cId="2631848372" sldId="430"/>
        </pc:sldMkLst>
      </pc:sldChg>
      <pc:sldChg chg="modSp add mod">
        <pc:chgData name="Indu Sekhar Dantu" userId="4218edbc7ffe59d5" providerId="LiveId" clId="{DED701F5-1FB6-40DD-BFE4-B72CA158660C}" dt="2022-05-08T07:14:24.031" v="500" actId="20577"/>
        <pc:sldMkLst>
          <pc:docMk/>
          <pc:sldMk cId="2432385381" sldId="431"/>
        </pc:sldMkLst>
        <pc:spChg chg="mod">
          <ac:chgData name="Indu Sekhar Dantu" userId="4218edbc7ffe59d5" providerId="LiveId" clId="{DED701F5-1FB6-40DD-BFE4-B72CA158660C}" dt="2022-05-08T07:14:24.031" v="500" actId="20577"/>
          <ac:spMkLst>
            <pc:docMk/>
            <pc:sldMk cId="2432385381" sldId="431"/>
            <ac:spMk id="3" creationId="{D9D112C0-94D8-4EB3-830E-FBA2AAFD86F5}"/>
          </ac:spMkLst>
        </pc:spChg>
      </pc:sldChg>
      <pc:sldChg chg="del">
        <pc:chgData name="Indu Sekhar Dantu" userId="4218edbc7ffe59d5" providerId="LiveId" clId="{DED701F5-1FB6-40DD-BFE4-B72CA158660C}" dt="2022-05-07T07:39:38.018" v="166" actId="47"/>
        <pc:sldMkLst>
          <pc:docMk/>
          <pc:sldMk cId="2579741697" sldId="431"/>
        </pc:sldMkLst>
      </pc:sldChg>
      <pc:sldChg chg="del">
        <pc:chgData name="Indu Sekhar Dantu" userId="4218edbc7ffe59d5" providerId="LiveId" clId="{DED701F5-1FB6-40DD-BFE4-B72CA158660C}" dt="2022-05-07T07:39:41.843" v="172" actId="47"/>
        <pc:sldMkLst>
          <pc:docMk/>
          <pc:sldMk cId="2280039253" sldId="432"/>
        </pc:sldMkLst>
      </pc:sldChg>
      <pc:sldChg chg="modSp add mod">
        <pc:chgData name="Indu Sekhar Dantu" userId="4218edbc7ffe59d5" providerId="LiveId" clId="{DED701F5-1FB6-40DD-BFE4-B72CA158660C}" dt="2022-05-08T07:14:45.381" v="507" actId="20577"/>
        <pc:sldMkLst>
          <pc:docMk/>
          <pc:sldMk cId="3584313950" sldId="432"/>
        </pc:sldMkLst>
        <pc:spChg chg="mod">
          <ac:chgData name="Indu Sekhar Dantu" userId="4218edbc7ffe59d5" providerId="LiveId" clId="{DED701F5-1FB6-40DD-BFE4-B72CA158660C}" dt="2022-05-08T07:14:45.381" v="507" actId="20577"/>
          <ac:spMkLst>
            <pc:docMk/>
            <pc:sldMk cId="3584313950" sldId="432"/>
            <ac:spMk id="3" creationId="{D9D112C0-94D8-4EB3-830E-FBA2AAFD86F5}"/>
          </ac:spMkLst>
        </pc:spChg>
      </pc:sldChg>
      <pc:sldChg chg="modSp add mod">
        <pc:chgData name="Indu Sekhar Dantu" userId="4218edbc7ffe59d5" providerId="LiveId" clId="{DED701F5-1FB6-40DD-BFE4-B72CA158660C}" dt="2022-05-08T07:15:54.944" v="524" actId="113"/>
        <pc:sldMkLst>
          <pc:docMk/>
          <pc:sldMk cId="747232654" sldId="433"/>
        </pc:sldMkLst>
        <pc:spChg chg="mod">
          <ac:chgData name="Indu Sekhar Dantu" userId="4218edbc7ffe59d5" providerId="LiveId" clId="{DED701F5-1FB6-40DD-BFE4-B72CA158660C}" dt="2022-05-08T07:15:54.944" v="524" actId="113"/>
          <ac:spMkLst>
            <pc:docMk/>
            <pc:sldMk cId="747232654" sldId="433"/>
            <ac:spMk id="3" creationId="{D9D112C0-94D8-4EB3-830E-FBA2AAFD86F5}"/>
          </ac:spMkLst>
        </pc:spChg>
      </pc:sldChg>
      <pc:sldChg chg="del">
        <pc:chgData name="Indu Sekhar Dantu" userId="4218edbc7ffe59d5" providerId="LiveId" clId="{DED701F5-1FB6-40DD-BFE4-B72CA158660C}" dt="2022-05-07T07:39:42.137" v="173" actId="47"/>
        <pc:sldMkLst>
          <pc:docMk/>
          <pc:sldMk cId="2934259176" sldId="433"/>
        </pc:sldMkLst>
      </pc:sldChg>
      <pc:sldChg chg="modSp add mod">
        <pc:chgData name="Indu Sekhar Dantu" userId="4218edbc7ffe59d5" providerId="LiveId" clId="{DED701F5-1FB6-40DD-BFE4-B72CA158660C}" dt="2022-05-08T07:18:01.017" v="542" actId="20577"/>
        <pc:sldMkLst>
          <pc:docMk/>
          <pc:sldMk cId="2005658636" sldId="434"/>
        </pc:sldMkLst>
        <pc:spChg chg="mod">
          <ac:chgData name="Indu Sekhar Dantu" userId="4218edbc7ffe59d5" providerId="LiveId" clId="{DED701F5-1FB6-40DD-BFE4-B72CA158660C}" dt="2022-05-08T07:18:01.017" v="542" actId="20577"/>
          <ac:spMkLst>
            <pc:docMk/>
            <pc:sldMk cId="2005658636" sldId="434"/>
            <ac:spMk id="3" creationId="{D9D112C0-94D8-4EB3-830E-FBA2AAFD86F5}"/>
          </ac:spMkLst>
        </pc:spChg>
      </pc:sldChg>
      <pc:sldChg chg="del">
        <pc:chgData name="Indu Sekhar Dantu" userId="4218edbc7ffe59d5" providerId="LiveId" clId="{DED701F5-1FB6-40DD-BFE4-B72CA158660C}" dt="2022-05-07T07:39:33.622" v="149" actId="47"/>
        <pc:sldMkLst>
          <pc:docMk/>
          <pc:sldMk cId="2088226446" sldId="434"/>
        </pc:sldMkLst>
      </pc:sldChg>
      <pc:sldChg chg="del">
        <pc:chgData name="Indu Sekhar Dantu" userId="4218edbc7ffe59d5" providerId="LiveId" clId="{DED701F5-1FB6-40DD-BFE4-B72CA158660C}" dt="2022-05-07T07:39:34.622" v="153" actId="47"/>
        <pc:sldMkLst>
          <pc:docMk/>
          <pc:sldMk cId="2297308300" sldId="435"/>
        </pc:sldMkLst>
      </pc:sldChg>
      <pc:sldChg chg="modSp add mod">
        <pc:chgData name="Indu Sekhar Dantu" userId="4218edbc7ffe59d5" providerId="LiveId" clId="{DED701F5-1FB6-40DD-BFE4-B72CA158660C}" dt="2022-05-08T07:19:29.404" v="555" actId="113"/>
        <pc:sldMkLst>
          <pc:docMk/>
          <pc:sldMk cId="3430960038" sldId="435"/>
        </pc:sldMkLst>
        <pc:spChg chg="mod">
          <ac:chgData name="Indu Sekhar Dantu" userId="4218edbc7ffe59d5" providerId="LiveId" clId="{DED701F5-1FB6-40DD-BFE4-B72CA158660C}" dt="2022-05-08T07:19:29.404" v="555" actId="113"/>
          <ac:spMkLst>
            <pc:docMk/>
            <pc:sldMk cId="3430960038" sldId="435"/>
            <ac:spMk id="3" creationId="{D9D112C0-94D8-4EB3-830E-FBA2AAFD86F5}"/>
          </ac:spMkLst>
        </pc:spChg>
      </pc:sldChg>
      <pc:sldChg chg="del">
        <pc:chgData name="Indu Sekhar Dantu" userId="4218edbc7ffe59d5" providerId="LiveId" clId="{DED701F5-1FB6-40DD-BFE4-B72CA158660C}" dt="2022-05-07T07:39:37.455" v="164" actId="47"/>
        <pc:sldMkLst>
          <pc:docMk/>
          <pc:sldMk cId="425112508" sldId="436"/>
        </pc:sldMkLst>
      </pc:sldChg>
      <pc:sldChg chg="modSp add mod">
        <pc:chgData name="Indu Sekhar Dantu" userId="4218edbc7ffe59d5" providerId="LiveId" clId="{DED701F5-1FB6-40DD-BFE4-B72CA158660C}" dt="2022-05-08T07:28:18.061" v="568" actId="20577"/>
        <pc:sldMkLst>
          <pc:docMk/>
          <pc:sldMk cId="500980436" sldId="436"/>
        </pc:sldMkLst>
        <pc:spChg chg="mod">
          <ac:chgData name="Indu Sekhar Dantu" userId="4218edbc7ffe59d5" providerId="LiveId" clId="{DED701F5-1FB6-40DD-BFE4-B72CA158660C}" dt="2022-05-08T07:28:18.061" v="568" actId="20577"/>
          <ac:spMkLst>
            <pc:docMk/>
            <pc:sldMk cId="500980436" sldId="436"/>
            <ac:spMk id="3" creationId="{D9D112C0-94D8-4EB3-830E-FBA2AAFD86F5}"/>
          </ac:spMkLst>
        </pc:spChg>
      </pc:sldChg>
      <pc:sldChg chg="del">
        <pc:chgData name="Indu Sekhar Dantu" userId="4218edbc7ffe59d5" providerId="LiveId" clId="{DED701F5-1FB6-40DD-BFE4-B72CA158660C}" dt="2022-05-07T07:39:37.754" v="165" actId="47"/>
        <pc:sldMkLst>
          <pc:docMk/>
          <pc:sldMk cId="1770862371" sldId="437"/>
        </pc:sldMkLst>
      </pc:sldChg>
      <pc:sldChg chg="modSp add mod">
        <pc:chgData name="Indu Sekhar Dantu" userId="4218edbc7ffe59d5" providerId="LiveId" clId="{DED701F5-1FB6-40DD-BFE4-B72CA158660C}" dt="2022-05-08T07:30:30.493" v="610" actId="113"/>
        <pc:sldMkLst>
          <pc:docMk/>
          <pc:sldMk cId="4016117094" sldId="437"/>
        </pc:sldMkLst>
        <pc:spChg chg="mod">
          <ac:chgData name="Indu Sekhar Dantu" userId="4218edbc7ffe59d5" providerId="LiveId" clId="{DED701F5-1FB6-40DD-BFE4-B72CA158660C}" dt="2022-05-08T07:30:30.493" v="610" actId="113"/>
          <ac:spMkLst>
            <pc:docMk/>
            <pc:sldMk cId="4016117094" sldId="437"/>
            <ac:spMk id="3" creationId="{D9D112C0-94D8-4EB3-830E-FBA2AAFD86F5}"/>
          </ac:spMkLst>
        </pc:spChg>
      </pc:sldChg>
      <pc:sldChg chg="del">
        <pc:chgData name="Indu Sekhar Dantu" userId="4218edbc7ffe59d5" providerId="LiveId" clId="{DED701F5-1FB6-40DD-BFE4-B72CA158660C}" dt="2022-05-07T07:39:38.289" v="167" actId="47"/>
        <pc:sldMkLst>
          <pc:docMk/>
          <pc:sldMk cId="2608701917" sldId="438"/>
        </pc:sldMkLst>
      </pc:sldChg>
      <pc:sldChg chg="modSp add mod">
        <pc:chgData name="Indu Sekhar Dantu" userId="4218edbc7ffe59d5" providerId="LiveId" clId="{DED701F5-1FB6-40DD-BFE4-B72CA158660C}" dt="2022-05-08T07:31:20.234" v="627" actId="20577"/>
        <pc:sldMkLst>
          <pc:docMk/>
          <pc:sldMk cId="2713024852" sldId="438"/>
        </pc:sldMkLst>
        <pc:spChg chg="mod">
          <ac:chgData name="Indu Sekhar Dantu" userId="4218edbc7ffe59d5" providerId="LiveId" clId="{DED701F5-1FB6-40DD-BFE4-B72CA158660C}" dt="2022-05-08T07:31:20.234" v="627" actId="20577"/>
          <ac:spMkLst>
            <pc:docMk/>
            <pc:sldMk cId="2713024852" sldId="438"/>
            <ac:spMk id="3" creationId="{D9D112C0-94D8-4EB3-830E-FBA2AAFD86F5}"/>
          </ac:spMkLst>
        </pc:spChg>
      </pc:sldChg>
      <pc:sldChg chg="del">
        <pc:chgData name="Indu Sekhar Dantu" userId="4218edbc7ffe59d5" providerId="LiveId" clId="{DED701F5-1FB6-40DD-BFE4-B72CA158660C}" dt="2022-05-07T07:39:41.312" v="171" actId="47"/>
        <pc:sldMkLst>
          <pc:docMk/>
          <pc:sldMk cId="1272593354" sldId="439"/>
        </pc:sldMkLst>
      </pc:sldChg>
      <pc:sldChg chg="modSp add mod">
        <pc:chgData name="Indu Sekhar Dantu" userId="4218edbc7ffe59d5" providerId="LiveId" clId="{DED701F5-1FB6-40DD-BFE4-B72CA158660C}" dt="2022-05-08T07:32:03.037" v="660" actId="20577"/>
        <pc:sldMkLst>
          <pc:docMk/>
          <pc:sldMk cId="1674535935" sldId="439"/>
        </pc:sldMkLst>
        <pc:spChg chg="mod">
          <ac:chgData name="Indu Sekhar Dantu" userId="4218edbc7ffe59d5" providerId="LiveId" clId="{DED701F5-1FB6-40DD-BFE4-B72CA158660C}" dt="2022-05-08T07:32:03.037" v="660" actId="20577"/>
          <ac:spMkLst>
            <pc:docMk/>
            <pc:sldMk cId="1674535935" sldId="439"/>
            <ac:spMk id="3" creationId="{D9D112C0-94D8-4EB3-830E-FBA2AAFD86F5}"/>
          </ac:spMkLst>
        </pc:spChg>
      </pc:sldChg>
      <pc:sldChg chg="modSp add mod">
        <pc:chgData name="Indu Sekhar Dantu" userId="4218edbc7ffe59d5" providerId="LiveId" clId="{DED701F5-1FB6-40DD-BFE4-B72CA158660C}" dt="2022-05-08T07:35:50.901" v="694" actId="20577"/>
        <pc:sldMkLst>
          <pc:docMk/>
          <pc:sldMk cId="735420941" sldId="440"/>
        </pc:sldMkLst>
        <pc:spChg chg="mod">
          <ac:chgData name="Indu Sekhar Dantu" userId="4218edbc7ffe59d5" providerId="LiveId" clId="{DED701F5-1FB6-40DD-BFE4-B72CA158660C}" dt="2022-05-08T07:35:50.901" v="694" actId="20577"/>
          <ac:spMkLst>
            <pc:docMk/>
            <pc:sldMk cId="735420941" sldId="440"/>
            <ac:spMk id="3" creationId="{D9D112C0-94D8-4EB3-830E-FBA2AAFD86F5}"/>
          </ac:spMkLst>
        </pc:spChg>
      </pc:sldChg>
      <pc:sldChg chg="del">
        <pc:chgData name="Indu Sekhar Dantu" userId="4218edbc7ffe59d5" providerId="LiveId" clId="{DED701F5-1FB6-40DD-BFE4-B72CA158660C}" dt="2022-05-07T07:39:42.690" v="174" actId="47"/>
        <pc:sldMkLst>
          <pc:docMk/>
          <pc:sldMk cId="2584404242" sldId="440"/>
        </pc:sldMkLst>
      </pc:sldChg>
      <pc:sldChg chg="del">
        <pc:chgData name="Indu Sekhar Dantu" userId="4218edbc7ffe59d5" providerId="LiveId" clId="{DED701F5-1FB6-40DD-BFE4-B72CA158660C}" dt="2022-05-07T07:39:43.106" v="175" actId="47"/>
        <pc:sldMkLst>
          <pc:docMk/>
          <pc:sldMk cId="924136786" sldId="441"/>
        </pc:sldMkLst>
      </pc:sldChg>
      <pc:sldChg chg="modSp add mod">
        <pc:chgData name="Indu Sekhar Dantu" userId="4218edbc7ffe59d5" providerId="LiveId" clId="{DED701F5-1FB6-40DD-BFE4-B72CA158660C}" dt="2022-05-08T07:37:03.915" v="701" actId="2711"/>
        <pc:sldMkLst>
          <pc:docMk/>
          <pc:sldMk cId="1341723310" sldId="441"/>
        </pc:sldMkLst>
        <pc:spChg chg="mod">
          <ac:chgData name="Indu Sekhar Dantu" userId="4218edbc7ffe59d5" providerId="LiveId" clId="{DED701F5-1FB6-40DD-BFE4-B72CA158660C}" dt="2022-05-08T07:37:03.915" v="701" actId="2711"/>
          <ac:spMkLst>
            <pc:docMk/>
            <pc:sldMk cId="1341723310" sldId="441"/>
            <ac:spMk id="3" creationId="{D9D112C0-94D8-4EB3-830E-FBA2AAFD86F5}"/>
          </ac:spMkLst>
        </pc:spChg>
      </pc:sldChg>
      <pc:sldChg chg="modSp add mod">
        <pc:chgData name="Indu Sekhar Dantu" userId="4218edbc7ffe59d5" providerId="LiveId" clId="{DED701F5-1FB6-40DD-BFE4-B72CA158660C}" dt="2022-05-08T07:16:46.458" v="530" actId="12"/>
        <pc:sldMkLst>
          <pc:docMk/>
          <pc:sldMk cId="862164460" sldId="442"/>
        </pc:sldMkLst>
        <pc:spChg chg="mod">
          <ac:chgData name="Indu Sekhar Dantu" userId="4218edbc7ffe59d5" providerId="LiveId" clId="{DED701F5-1FB6-40DD-BFE4-B72CA158660C}" dt="2022-05-08T07:16:46.458" v="530" actId="12"/>
          <ac:spMkLst>
            <pc:docMk/>
            <pc:sldMk cId="862164460" sldId="442"/>
            <ac:spMk id="3" creationId="{D9D112C0-94D8-4EB3-830E-FBA2AAFD86F5}"/>
          </ac:spMkLst>
        </pc:spChg>
      </pc:sldChg>
      <pc:sldChg chg="del">
        <pc:chgData name="Indu Sekhar Dantu" userId="4218edbc7ffe59d5" providerId="LiveId" clId="{DED701F5-1FB6-40DD-BFE4-B72CA158660C}" dt="2022-05-07T07:39:43.674" v="176" actId="47"/>
        <pc:sldMkLst>
          <pc:docMk/>
          <pc:sldMk cId="3468416363" sldId="442"/>
        </pc:sldMkLst>
      </pc:sldChg>
      <pc:sldChg chg="del">
        <pc:chgData name="Indu Sekhar Dantu" userId="4218edbc7ffe59d5" providerId="LiveId" clId="{DED701F5-1FB6-40DD-BFE4-B72CA158660C}" dt="2022-05-07T07:39:44.031" v="177" actId="47"/>
        <pc:sldMkLst>
          <pc:docMk/>
          <pc:sldMk cId="232571902" sldId="443"/>
        </pc:sldMkLst>
      </pc:sldChg>
      <pc:sldChg chg="modSp add mod">
        <pc:chgData name="Indu Sekhar Dantu" userId="4218edbc7ffe59d5" providerId="LiveId" clId="{DED701F5-1FB6-40DD-BFE4-B72CA158660C}" dt="2022-05-08T07:18:45.663" v="549" actId="113"/>
        <pc:sldMkLst>
          <pc:docMk/>
          <pc:sldMk cId="3724840261" sldId="443"/>
        </pc:sldMkLst>
        <pc:spChg chg="mod">
          <ac:chgData name="Indu Sekhar Dantu" userId="4218edbc7ffe59d5" providerId="LiveId" clId="{DED701F5-1FB6-40DD-BFE4-B72CA158660C}" dt="2022-05-08T07:18:45.663" v="549" actId="113"/>
          <ac:spMkLst>
            <pc:docMk/>
            <pc:sldMk cId="3724840261" sldId="443"/>
            <ac:spMk id="3" creationId="{D9D112C0-94D8-4EB3-830E-FBA2AAFD86F5}"/>
          </ac:spMkLst>
        </pc:spChg>
      </pc:sldChg>
      <pc:sldChg chg="modSp add mod">
        <pc:chgData name="Indu Sekhar Dantu" userId="4218edbc7ffe59d5" providerId="LiveId" clId="{DED701F5-1FB6-40DD-BFE4-B72CA158660C}" dt="2022-05-08T07:29:53.405" v="591" actId="207"/>
        <pc:sldMkLst>
          <pc:docMk/>
          <pc:sldMk cId="2373349643" sldId="444"/>
        </pc:sldMkLst>
        <pc:spChg chg="mod">
          <ac:chgData name="Indu Sekhar Dantu" userId="4218edbc7ffe59d5" providerId="LiveId" clId="{DED701F5-1FB6-40DD-BFE4-B72CA158660C}" dt="2022-05-08T07:29:53.405" v="591" actId="207"/>
          <ac:spMkLst>
            <pc:docMk/>
            <pc:sldMk cId="2373349643" sldId="444"/>
            <ac:spMk id="3" creationId="{D9D112C0-94D8-4EB3-830E-FBA2AAFD86F5}"/>
          </ac:spMkLst>
        </pc:spChg>
      </pc:sldChg>
      <pc:sldChg chg="modSp add del mod">
        <pc:chgData name="Indu Sekhar Dantu" userId="4218edbc7ffe59d5" providerId="LiveId" clId="{DED701F5-1FB6-40DD-BFE4-B72CA158660C}" dt="2022-05-08T07:27:27.813" v="557" actId="47"/>
        <pc:sldMkLst>
          <pc:docMk/>
          <pc:sldMk cId="3059557633" sldId="444"/>
        </pc:sldMkLst>
        <pc:spChg chg="mod">
          <ac:chgData name="Indu Sekhar Dantu" userId="4218edbc7ffe59d5" providerId="LiveId" clId="{DED701F5-1FB6-40DD-BFE4-B72CA158660C}" dt="2022-05-08T07:19:41.116" v="556" actId="113"/>
          <ac:spMkLst>
            <pc:docMk/>
            <pc:sldMk cId="3059557633" sldId="444"/>
            <ac:spMk id="3" creationId="{D9D112C0-94D8-4EB3-830E-FBA2AAFD86F5}"/>
          </ac:spMkLst>
        </pc:spChg>
      </pc:sldChg>
    </pc:docChg>
  </pc:docChgLst>
  <pc:docChgLst>
    <pc:chgData name="Indu Sekhar Dantu" userId="4218edbc7ffe59d5" providerId="LiveId" clId="{F72877ED-B1A9-4E50-8A91-BA586795F1DB}"/>
    <pc:docChg chg="custSel delSld modSld">
      <pc:chgData name="Indu Sekhar Dantu" userId="4218edbc7ffe59d5" providerId="LiveId" clId="{F72877ED-B1A9-4E50-8A91-BA586795F1DB}" dt="2022-04-15T15:32:00.078" v="247" actId="1035"/>
      <pc:docMkLst>
        <pc:docMk/>
      </pc:docMkLst>
      <pc:sldChg chg="addSp delSp modSp mod">
        <pc:chgData name="Indu Sekhar Dantu" userId="4218edbc7ffe59d5" providerId="LiveId" clId="{F72877ED-B1A9-4E50-8A91-BA586795F1DB}" dt="2022-04-15T15:32:00.078" v="247" actId="1035"/>
        <pc:sldMkLst>
          <pc:docMk/>
          <pc:sldMk cId="858427632" sldId="256"/>
        </pc:sldMkLst>
        <pc:spChg chg="mod">
          <ac:chgData name="Indu Sekhar Dantu" userId="4218edbc7ffe59d5" providerId="LiveId" clId="{F72877ED-B1A9-4E50-8A91-BA586795F1DB}" dt="2022-04-15T15:29:50.387" v="38" actId="20577"/>
          <ac:spMkLst>
            <pc:docMk/>
            <pc:sldMk cId="858427632" sldId="256"/>
            <ac:spMk id="3" creationId="{59236321-4702-42AA-92B2-FEE2E0EB937F}"/>
          </ac:spMkLst>
        </pc:spChg>
        <pc:spChg chg="del mod">
          <ac:chgData name="Indu Sekhar Dantu" userId="4218edbc7ffe59d5" providerId="LiveId" clId="{F72877ED-B1A9-4E50-8A91-BA586795F1DB}" dt="2022-04-15T15:27:36.689" v="1" actId="478"/>
          <ac:spMkLst>
            <pc:docMk/>
            <pc:sldMk cId="858427632" sldId="256"/>
            <ac:spMk id="6" creationId="{C6D6245A-6BE2-4AF4-BB2D-5627D2818914}"/>
          </ac:spMkLst>
        </pc:spChg>
        <pc:picChg chg="add mod">
          <ac:chgData name="Indu Sekhar Dantu" userId="4218edbc7ffe59d5" providerId="LiveId" clId="{F72877ED-B1A9-4E50-8A91-BA586795F1DB}" dt="2022-04-15T15:32:00.078" v="247" actId="1035"/>
          <ac:picMkLst>
            <pc:docMk/>
            <pc:sldMk cId="858427632" sldId="256"/>
            <ac:picMk id="4" creationId="{5EAC9985-5CDF-428F-AFE5-87F1E56C2EA6}"/>
          </ac:picMkLst>
        </pc:picChg>
        <pc:picChg chg="del">
          <ac:chgData name="Indu Sekhar Dantu" userId="4218edbc7ffe59d5" providerId="LiveId" clId="{F72877ED-B1A9-4E50-8A91-BA586795F1DB}" dt="2022-04-15T15:28:08.586" v="2" actId="478"/>
          <ac:picMkLst>
            <pc:docMk/>
            <pc:sldMk cId="858427632" sldId="256"/>
            <ac:picMk id="1026" creationId="{1F433542-398E-427D-B1D5-8DD91EA9A58E}"/>
          </ac:picMkLst>
        </pc:picChg>
      </pc:sldChg>
      <pc:sldChg chg="modSp mod">
        <pc:chgData name="Indu Sekhar Dantu" userId="4218edbc7ffe59d5" providerId="LiveId" clId="{F72877ED-B1A9-4E50-8A91-BA586795F1DB}" dt="2022-04-15T15:31:46.140" v="231" actId="6549"/>
        <pc:sldMkLst>
          <pc:docMk/>
          <pc:sldMk cId="920038349" sldId="303"/>
        </pc:sldMkLst>
        <pc:spChg chg="mod">
          <ac:chgData name="Indu Sekhar Dantu" userId="4218edbc7ffe59d5" providerId="LiveId" clId="{F72877ED-B1A9-4E50-8A91-BA586795F1DB}" dt="2022-04-15T15:31:46.140" v="231" actId="6549"/>
          <ac:spMkLst>
            <pc:docMk/>
            <pc:sldMk cId="920038349" sldId="303"/>
            <ac:spMk id="8" creationId="{F2C5052E-2C9D-422A-AC8B-34A60459C043}"/>
          </ac:spMkLst>
        </pc:spChg>
      </pc:sldChg>
      <pc:sldChg chg="del">
        <pc:chgData name="Indu Sekhar Dantu" userId="4218edbc7ffe59d5" providerId="LiveId" clId="{F72877ED-B1A9-4E50-8A91-BA586795F1DB}" dt="2022-04-15T15:31:17.871" v="164" actId="47"/>
        <pc:sldMkLst>
          <pc:docMk/>
          <pc:sldMk cId="2115444974" sldId="327"/>
        </pc:sldMkLst>
      </pc:sldChg>
      <pc:sldChg chg="del">
        <pc:chgData name="Indu Sekhar Dantu" userId="4218edbc7ffe59d5" providerId="LiveId" clId="{F72877ED-B1A9-4E50-8A91-BA586795F1DB}" dt="2022-04-15T15:31:36.051" v="219" actId="47"/>
        <pc:sldMkLst>
          <pc:docMk/>
          <pc:sldMk cId="1381452451" sldId="330"/>
        </pc:sldMkLst>
      </pc:sldChg>
      <pc:sldChg chg="del">
        <pc:chgData name="Indu Sekhar Dantu" userId="4218edbc7ffe59d5" providerId="LiveId" clId="{F72877ED-B1A9-4E50-8A91-BA586795F1DB}" dt="2022-04-15T15:31:31.785" v="204" actId="47"/>
        <pc:sldMkLst>
          <pc:docMk/>
          <pc:sldMk cId="691822413" sldId="334"/>
        </pc:sldMkLst>
      </pc:sldChg>
      <pc:sldChg chg="del">
        <pc:chgData name="Indu Sekhar Dantu" userId="4218edbc7ffe59d5" providerId="LiveId" clId="{F72877ED-B1A9-4E50-8A91-BA586795F1DB}" dt="2022-04-15T15:31:32.050" v="205" actId="47"/>
        <pc:sldMkLst>
          <pc:docMk/>
          <pc:sldMk cId="2637900327" sldId="335"/>
        </pc:sldMkLst>
      </pc:sldChg>
      <pc:sldChg chg="del">
        <pc:chgData name="Indu Sekhar Dantu" userId="4218edbc7ffe59d5" providerId="LiveId" clId="{F72877ED-B1A9-4E50-8A91-BA586795F1DB}" dt="2022-04-15T15:31:32.337" v="206" actId="47"/>
        <pc:sldMkLst>
          <pc:docMk/>
          <pc:sldMk cId="944291179" sldId="336"/>
        </pc:sldMkLst>
      </pc:sldChg>
      <pc:sldChg chg="del">
        <pc:chgData name="Indu Sekhar Dantu" userId="4218edbc7ffe59d5" providerId="LiveId" clId="{F72877ED-B1A9-4E50-8A91-BA586795F1DB}" dt="2022-04-15T15:31:32.592" v="207" actId="47"/>
        <pc:sldMkLst>
          <pc:docMk/>
          <pc:sldMk cId="2338137748" sldId="337"/>
        </pc:sldMkLst>
      </pc:sldChg>
      <pc:sldChg chg="del">
        <pc:chgData name="Indu Sekhar Dantu" userId="4218edbc7ffe59d5" providerId="LiveId" clId="{F72877ED-B1A9-4E50-8A91-BA586795F1DB}" dt="2022-04-15T15:31:37.409" v="223" actId="47"/>
        <pc:sldMkLst>
          <pc:docMk/>
          <pc:sldMk cId="1533111643" sldId="346"/>
        </pc:sldMkLst>
      </pc:sldChg>
      <pc:sldChg chg="del">
        <pc:chgData name="Indu Sekhar Dantu" userId="4218edbc7ffe59d5" providerId="LiveId" clId="{F72877ED-B1A9-4E50-8A91-BA586795F1DB}" dt="2022-04-15T15:31:37.998" v="225" actId="47"/>
        <pc:sldMkLst>
          <pc:docMk/>
          <pc:sldMk cId="2094642181" sldId="348"/>
        </pc:sldMkLst>
      </pc:sldChg>
      <pc:sldChg chg="del">
        <pc:chgData name="Indu Sekhar Dantu" userId="4218edbc7ffe59d5" providerId="LiveId" clId="{F72877ED-B1A9-4E50-8A91-BA586795F1DB}" dt="2022-04-15T15:31:37.736" v="224" actId="47"/>
        <pc:sldMkLst>
          <pc:docMk/>
          <pc:sldMk cId="2586008630" sldId="349"/>
        </pc:sldMkLst>
      </pc:sldChg>
      <pc:sldChg chg="del">
        <pc:chgData name="Indu Sekhar Dantu" userId="4218edbc7ffe59d5" providerId="LiveId" clId="{F72877ED-B1A9-4E50-8A91-BA586795F1DB}" dt="2022-04-15T15:31:22.773" v="184" actId="47"/>
        <pc:sldMkLst>
          <pc:docMk/>
          <pc:sldMk cId="2808139578" sldId="350"/>
        </pc:sldMkLst>
      </pc:sldChg>
      <pc:sldChg chg="del">
        <pc:chgData name="Indu Sekhar Dantu" userId="4218edbc7ffe59d5" providerId="LiveId" clId="{F72877ED-B1A9-4E50-8A91-BA586795F1DB}" dt="2022-04-15T15:31:18.297" v="166" actId="47"/>
        <pc:sldMkLst>
          <pc:docMk/>
          <pc:sldMk cId="880109292" sldId="351"/>
        </pc:sldMkLst>
      </pc:sldChg>
      <pc:sldChg chg="del">
        <pc:chgData name="Indu Sekhar Dantu" userId="4218edbc7ffe59d5" providerId="LiveId" clId="{F72877ED-B1A9-4E50-8A91-BA586795F1DB}" dt="2022-04-15T15:31:26.008" v="195" actId="47"/>
        <pc:sldMkLst>
          <pc:docMk/>
          <pc:sldMk cId="1516907547" sldId="352"/>
        </pc:sldMkLst>
      </pc:sldChg>
      <pc:sldChg chg="del">
        <pc:chgData name="Indu Sekhar Dantu" userId="4218edbc7ffe59d5" providerId="LiveId" clId="{F72877ED-B1A9-4E50-8A91-BA586795F1DB}" dt="2022-04-15T15:31:26.599" v="197" actId="47"/>
        <pc:sldMkLst>
          <pc:docMk/>
          <pc:sldMk cId="906286494" sldId="353"/>
        </pc:sldMkLst>
      </pc:sldChg>
      <pc:sldChg chg="del">
        <pc:chgData name="Indu Sekhar Dantu" userId="4218edbc7ffe59d5" providerId="LiveId" clId="{F72877ED-B1A9-4E50-8A91-BA586795F1DB}" dt="2022-04-15T15:31:31.181" v="202" actId="47"/>
        <pc:sldMkLst>
          <pc:docMk/>
          <pc:sldMk cId="4218637189" sldId="354"/>
        </pc:sldMkLst>
      </pc:sldChg>
      <pc:sldChg chg="del">
        <pc:chgData name="Indu Sekhar Dantu" userId="4218edbc7ffe59d5" providerId="LiveId" clId="{F72877ED-B1A9-4E50-8A91-BA586795F1DB}" dt="2022-04-15T15:31:32.869" v="208" actId="47"/>
        <pc:sldMkLst>
          <pc:docMk/>
          <pc:sldMk cId="523982459" sldId="355"/>
        </pc:sldMkLst>
      </pc:sldChg>
      <pc:sldChg chg="del">
        <pc:chgData name="Indu Sekhar Dantu" userId="4218edbc7ffe59d5" providerId="LiveId" clId="{F72877ED-B1A9-4E50-8A91-BA586795F1DB}" dt="2022-04-15T15:31:33.079" v="209" actId="47"/>
        <pc:sldMkLst>
          <pc:docMk/>
          <pc:sldMk cId="2681583830" sldId="356"/>
        </pc:sldMkLst>
      </pc:sldChg>
      <pc:sldChg chg="del">
        <pc:chgData name="Indu Sekhar Dantu" userId="4218edbc7ffe59d5" providerId="LiveId" clId="{F72877ED-B1A9-4E50-8A91-BA586795F1DB}" dt="2022-04-15T15:31:33.937" v="212" actId="47"/>
        <pc:sldMkLst>
          <pc:docMk/>
          <pc:sldMk cId="674183872" sldId="357"/>
        </pc:sldMkLst>
      </pc:sldChg>
      <pc:sldChg chg="del">
        <pc:chgData name="Indu Sekhar Dantu" userId="4218edbc7ffe59d5" providerId="LiveId" clId="{F72877ED-B1A9-4E50-8A91-BA586795F1DB}" dt="2022-04-15T15:31:34.536" v="214" actId="47"/>
        <pc:sldMkLst>
          <pc:docMk/>
          <pc:sldMk cId="1461534553" sldId="358"/>
        </pc:sldMkLst>
      </pc:sldChg>
      <pc:sldChg chg="del">
        <pc:chgData name="Indu Sekhar Dantu" userId="4218edbc7ffe59d5" providerId="LiveId" clId="{F72877ED-B1A9-4E50-8A91-BA586795F1DB}" dt="2022-04-15T15:31:34.768" v="215" actId="47"/>
        <pc:sldMkLst>
          <pc:docMk/>
          <pc:sldMk cId="2814428604" sldId="359"/>
        </pc:sldMkLst>
      </pc:sldChg>
      <pc:sldChg chg="del">
        <pc:chgData name="Indu Sekhar Dantu" userId="4218edbc7ffe59d5" providerId="LiveId" clId="{F72877ED-B1A9-4E50-8A91-BA586795F1DB}" dt="2022-04-15T15:31:35.035" v="216" actId="47"/>
        <pc:sldMkLst>
          <pc:docMk/>
          <pc:sldMk cId="631087034" sldId="360"/>
        </pc:sldMkLst>
      </pc:sldChg>
      <pc:sldChg chg="del">
        <pc:chgData name="Indu Sekhar Dantu" userId="4218edbc7ffe59d5" providerId="LiveId" clId="{F72877ED-B1A9-4E50-8A91-BA586795F1DB}" dt="2022-04-15T15:31:35.379" v="217" actId="47"/>
        <pc:sldMkLst>
          <pc:docMk/>
          <pc:sldMk cId="4195838136" sldId="361"/>
        </pc:sldMkLst>
      </pc:sldChg>
      <pc:sldChg chg="del">
        <pc:chgData name="Indu Sekhar Dantu" userId="4218edbc7ffe59d5" providerId="LiveId" clId="{F72877ED-B1A9-4E50-8A91-BA586795F1DB}" dt="2022-04-15T15:31:31.531" v="203" actId="47"/>
        <pc:sldMkLst>
          <pc:docMk/>
          <pc:sldMk cId="4073438272" sldId="365"/>
        </pc:sldMkLst>
      </pc:sldChg>
      <pc:sldChg chg="del">
        <pc:chgData name="Indu Sekhar Dantu" userId="4218edbc7ffe59d5" providerId="LiveId" clId="{F72877ED-B1A9-4E50-8A91-BA586795F1DB}" dt="2022-04-15T15:31:18.080" v="165" actId="47"/>
        <pc:sldMkLst>
          <pc:docMk/>
          <pc:sldMk cId="984871892" sldId="366"/>
        </pc:sldMkLst>
      </pc:sldChg>
      <pc:sldChg chg="del">
        <pc:chgData name="Indu Sekhar Dantu" userId="4218edbc7ffe59d5" providerId="LiveId" clId="{F72877ED-B1A9-4E50-8A91-BA586795F1DB}" dt="2022-04-15T15:31:22.232" v="182" actId="47"/>
        <pc:sldMkLst>
          <pc:docMk/>
          <pc:sldMk cId="1472849675" sldId="367"/>
        </pc:sldMkLst>
      </pc:sldChg>
      <pc:sldChg chg="del">
        <pc:chgData name="Indu Sekhar Dantu" userId="4218edbc7ffe59d5" providerId="LiveId" clId="{F72877ED-B1A9-4E50-8A91-BA586795F1DB}" dt="2022-04-15T15:31:23.313" v="186" actId="47"/>
        <pc:sldMkLst>
          <pc:docMk/>
          <pc:sldMk cId="51335042" sldId="368"/>
        </pc:sldMkLst>
      </pc:sldChg>
      <pc:sldChg chg="del">
        <pc:chgData name="Indu Sekhar Dantu" userId="4218edbc7ffe59d5" providerId="LiveId" clId="{F72877ED-B1A9-4E50-8A91-BA586795F1DB}" dt="2022-04-15T15:31:23.536" v="187" actId="47"/>
        <pc:sldMkLst>
          <pc:docMk/>
          <pc:sldMk cId="6020007" sldId="369"/>
        </pc:sldMkLst>
      </pc:sldChg>
      <pc:sldChg chg="del">
        <pc:chgData name="Indu Sekhar Dantu" userId="4218edbc7ffe59d5" providerId="LiveId" clId="{F72877ED-B1A9-4E50-8A91-BA586795F1DB}" dt="2022-04-15T15:31:25.178" v="192" actId="47"/>
        <pc:sldMkLst>
          <pc:docMk/>
          <pc:sldMk cId="4015096882" sldId="370"/>
        </pc:sldMkLst>
      </pc:sldChg>
      <pc:sldChg chg="del">
        <pc:chgData name="Indu Sekhar Dantu" userId="4218edbc7ffe59d5" providerId="LiveId" clId="{F72877ED-B1A9-4E50-8A91-BA586795F1DB}" dt="2022-04-15T15:31:22.523" v="183" actId="47"/>
        <pc:sldMkLst>
          <pc:docMk/>
          <pc:sldMk cId="344278690" sldId="371"/>
        </pc:sldMkLst>
      </pc:sldChg>
      <pc:sldChg chg="del">
        <pc:chgData name="Indu Sekhar Dantu" userId="4218edbc7ffe59d5" providerId="LiveId" clId="{F72877ED-B1A9-4E50-8A91-BA586795F1DB}" dt="2022-04-15T15:31:20.701" v="176" actId="47"/>
        <pc:sldMkLst>
          <pc:docMk/>
          <pc:sldMk cId="1268608043" sldId="372"/>
        </pc:sldMkLst>
      </pc:sldChg>
      <pc:sldChg chg="del">
        <pc:chgData name="Indu Sekhar Dantu" userId="4218edbc7ffe59d5" providerId="LiveId" clId="{F72877ED-B1A9-4E50-8A91-BA586795F1DB}" dt="2022-04-15T15:31:21.192" v="178" actId="47"/>
        <pc:sldMkLst>
          <pc:docMk/>
          <pc:sldMk cId="4070115193" sldId="373"/>
        </pc:sldMkLst>
      </pc:sldChg>
      <pc:sldChg chg="del">
        <pc:chgData name="Indu Sekhar Dantu" userId="4218edbc7ffe59d5" providerId="LiveId" clId="{F72877ED-B1A9-4E50-8A91-BA586795F1DB}" dt="2022-04-15T15:31:21.717" v="180" actId="47"/>
        <pc:sldMkLst>
          <pc:docMk/>
          <pc:sldMk cId="1852225479" sldId="374"/>
        </pc:sldMkLst>
      </pc:sldChg>
      <pc:sldChg chg="del">
        <pc:chgData name="Indu Sekhar Dantu" userId="4218edbc7ffe59d5" providerId="LiveId" clId="{F72877ED-B1A9-4E50-8A91-BA586795F1DB}" dt="2022-04-15T15:31:20.945" v="177" actId="47"/>
        <pc:sldMkLst>
          <pc:docMk/>
          <pc:sldMk cId="796753364" sldId="375"/>
        </pc:sldMkLst>
      </pc:sldChg>
      <pc:sldChg chg="del">
        <pc:chgData name="Indu Sekhar Dantu" userId="4218edbc7ffe59d5" providerId="LiveId" clId="{F72877ED-B1A9-4E50-8A91-BA586795F1DB}" dt="2022-04-15T15:31:21.446" v="179" actId="47"/>
        <pc:sldMkLst>
          <pc:docMk/>
          <pc:sldMk cId="3392505124" sldId="377"/>
        </pc:sldMkLst>
      </pc:sldChg>
      <pc:sldChg chg="del">
        <pc:chgData name="Indu Sekhar Dantu" userId="4218edbc7ffe59d5" providerId="LiveId" clId="{F72877ED-B1A9-4E50-8A91-BA586795F1DB}" dt="2022-04-15T15:31:21.981" v="181" actId="47"/>
        <pc:sldMkLst>
          <pc:docMk/>
          <pc:sldMk cId="2955699726" sldId="378"/>
        </pc:sldMkLst>
      </pc:sldChg>
      <pc:sldChg chg="del">
        <pc:chgData name="Indu Sekhar Dantu" userId="4218edbc7ffe59d5" providerId="LiveId" clId="{F72877ED-B1A9-4E50-8A91-BA586795F1DB}" dt="2022-04-15T15:31:23.033" v="185" actId="47"/>
        <pc:sldMkLst>
          <pc:docMk/>
          <pc:sldMk cId="87357274" sldId="379"/>
        </pc:sldMkLst>
      </pc:sldChg>
      <pc:sldChg chg="del">
        <pc:chgData name="Indu Sekhar Dantu" userId="4218edbc7ffe59d5" providerId="LiveId" clId="{F72877ED-B1A9-4E50-8A91-BA586795F1DB}" dt="2022-04-15T15:31:23.936" v="188" actId="47"/>
        <pc:sldMkLst>
          <pc:docMk/>
          <pc:sldMk cId="3885729433" sldId="380"/>
        </pc:sldMkLst>
      </pc:sldChg>
      <pc:sldChg chg="del">
        <pc:chgData name="Indu Sekhar Dantu" userId="4218edbc7ffe59d5" providerId="LiveId" clId="{F72877ED-B1A9-4E50-8A91-BA586795F1DB}" dt="2022-04-15T15:31:24.577" v="190" actId="47"/>
        <pc:sldMkLst>
          <pc:docMk/>
          <pc:sldMk cId="1117106090" sldId="381"/>
        </pc:sldMkLst>
      </pc:sldChg>
      <pc:sldChg chg="del">
        <pc:chgData name="Indu Sekhar Dantu" userId="4218edbc7ffe59d5" providerId="LiveId" clId="{F72877ED-B1A9-4E50-8A91-BA586795F1DB}" dt="2022-04-15T15:31:24.898" v="191" actId="47"/>
        <pc:sldMkLst>
          <pc:docMk/>
          <pc:sldMk cId="2102997940" sldId="382"/>
        </pc:sldMkLst>
      </pc:sldChg>
      <pc:sldChg chg="addSp delSp modSp mod">
        <pc:chgData name="Indu Sekhar Dantu" userId="4218edbc7ffe59d5" providerId="LiveId" clId="{F72877ED-B1A9-4E50-8A91-BA586795F1DB}" dt="2022-04-15T15:31:12.596" v="163" actId="14100"/>
        <pc:sldMkLst>
          <pc:docMk/>
          <pc:sldMk cId="934652017" sldId="383"/>
        </pc:sldMkLst>
        <pc:spChg chg="mod">
          <ac:chgData name="Indu Sekhar Dantu" userId="4218edbc7ffe59d5" providerId="LiveId" clId="{F72877ED-B1A9-4E50-8A91-BA586795F1DB}" dt="2022-04-15T15:30:24.417" v="45" actId="20577"/>
          <ac:spMkLst>
            <pc:docMk/>
            <pc:sldMk cId="934652017" sldId="383"/>
            <ac:spMk id="2" creationId="{50BD30BA-5E5C-4607-BA76-D042EE617EE0}"/>
          </ac:spMkLst>
        </pc:spChg>
        <pc:spChg chg="mod">
          <ac:chgData name="Indu Sekhar Dantu" userId="4218edbc7ffe59d5" providerId="LiveId" clId="{F72877ED-B1A9-4E50-8A91-BA586795F1DB}" dt="2022-04-15T15:30:36.693" v="47" actId="6549"/>
          <ac:spMkLst>
            <pc:docMk/>
            <pc:sldMk cId="934652017" sldId="383"/>
            <ac:spMk id="3" creationId="{D9D112C0-94D8-4EB3-830E-FBA2AAFD86F5}"/>
          </ac:spMkLst>
        </pc:spChg>
        <pc:picChg chg="del mod">
          <ac:chgData name="Indu Sekhar Dantu" userId="4218edbc7ffe59d5" providerId="LiveId" clId="{F72877ED-B1A9-4E50-8A91-BA586795F1DB}" dt="2022-04-15T15:30:48.153" v="49" actId="478"/>
          <ac:picMkLst>
            <pc:docMk/>
            <pc:sldMk cId="934652017" sldId="383"/>
            <ac:picMk id="4" creationId="{18E7C659-CE77-47E1-BE05-B5E2B665D144}"/>
          </ac:picMkLst>
        </pc:picChg>
        <pc:picChg chg="add mod">
          <ac:chgData name="Indu Sekhar Dantu" userId="4218edbc7ffe59d5" providerId="LiveId" clId="{F72877ED-B1A9-4E50-8A91-BA586795F1DB}" dt="2022-04-15T15:31:12.596" v="163" actId="14100"/>
          <ac:picMkLst>
            <pc:docMk/>
            <pc:sldMk cId="934652017" sldId="383"/>
            <ac:picMk id="5" creationId="{3703AF99-8F93-47E1-B455-92FFD3AB8493}"/>
          </ac:picMkLst>
        </pc:picChg>
      </pc:sldChg>
      <pc:sldChg chg="del">
        <pc:chgData name="Indu Sekhar Dantu" userId="4218edbc7ffe59d5" providerId="LiveId" clId="{F72877ED-B1A9-4E50-8A91-BA586795F1DB}" dt="2022-04-15T15:31:25.488" v="193" actId="47"/>
        <pc:sldMkLst>
          <pc:docMk/>
          <pc:sldMk cId="607117899" sldId="384"/>
        </pc:sldMkLst>
      </pc:sldChg>
      <pc:sldChg chg="del">
        <pc:chgData name="Indu Sekhar Dantu" userId="4218edbc7ffe59d5" providerId="LiveId" clId="{F72877ED-B1A9-4E50-8A91-BA586795F1DB}" dt="2022-04-15T15:31:25.760" v="194" actId="47"/>
        <pc:sldMkLst>
          <pc:docMk/>
          <pc:sldMk cId="196377586" sldId="385"/>
        </pc:sldMkLst>
      </pc:sldChg>
      <pc:sldChg chg="del">
        <pc:chgData name="Indu Sekhar Dantu" userId="4218edbc7ffe59d5" providerId="LiveId" clId="{F72877ED-B1A9-4E50-8A91-BA586795F1DB}" dt="2022-04-15T15:31:26.300" v="196" actId="47"/>
        <pc:sldMkLst>
          <pc:docMk/>
          <pc:sldMk cId="1286285879" sldId="386"/>
        </pc:sldMkLst>
      </pc:sldChg>
      <pc:sldChg chg="del">
        <pc:chgData name="Indu Sekhar Dantu" userId="4218edbc7ffe59d5" providerId="LiveId" clId="{F72877ED-B1A9-4E50-8A91-BA586795F1DB}" dt="2022-04-15T15:31:33.653" v="211" actId="47"/>
        <pc:sldMkLst>
          <pc:docMk/>
          <pc:sldMk cId="3538243237" sldId="387"/>
        </pc:sldMkLst>
      </pc:sldChg>
      <pc:sldChg chg="del">
        <pc:chgData name="Indu Sekhar Dantu" userId="4218edbc7ffe59d5" providerId="LiveId" clId="{F72877ED-B1A9-4E50-8A91-BA586795F1DB}" dt="2022-04-15T15:31:34.247" v="213" actId="47"/>
        <pc:sldMkLst>
          <pc:docMk/>
          <pc:sldMk cId="1780609235" sldId="388"/>
        </pc:sldMkLst>
      </pc:sldChg>
      <pc:sldChg chg="del">
        <pc:chgData name="Indu Sekhar Dantu" userId="4218edbc7ffe59d5" providerId="LiveId" clId="{F72877ED-B1A9-4E50-8A91-BA586795F1DB}" dt="2022-04-15T15:31:26.918" v="198" actId="47"/>
        <pc:sldMkLst>
          <pc:docMk/>
          <pc:sldMk cId="123229771" sldId="389"/>
        </pc:sldMkLst>
      </pc:sldChg>
      <pc:sldChg chg="del">
        <pc:chgData name="Indu Sekhar Dantu" userId="4218edbc7ffe59d5" providerId="LiveId" clId="{F72877ED-B1A9-4E50-8A91-BA586795F1DB}" dt="2022-04-15T15:31:18.550" v="167" actId="47"/>
        <pc:sldMkLst>
          <pc:docMk/>
          <pc:sldMk cId="2138229631" sldId="390"/>
        </pc:sldMkLst>
      </pc:sldChg>
      <pc:sldChg chg="del">
        <pc:chgData name="Indu Sekhar Dantu" userId="4218edbc7ffe59d5" providerId="LiveId" clId="{F72877ED-B1A9-4E50-8A91-BA586795F1DB}" dt="2022-04-15T15:31:18.773" v="168" actId="47"/>
        <pc:sldMkLst>
          <pc:docMk/>
          <pc:sldMk cId="436303701" sldId="391"/>
        </pc:sldMkLst>
      </pc:sldChg>
      <pc:sldChg chg="del">
        <pc:chgData name="Indu Sekhar Dantu" userId="4218edbc7ffe59d5" providerId="LiveId" clId="{F72877ED-B1A9-4E50-8A91-BA586795F1DB}" dt="2022-04-15T15:31:19.020" v="169" actId="47"/>
        <pc:sldMkLst>
          <pc:docMk/>
          <pc:sldMk cId="754334241" sldId="392"/>
        </pc:sldMkLst>
      </pc:sldChg>
      <pc:sldChg chg="del">
        <pc:chgData name="Indu Sekhar Dantu" userId="4218edbc7ffe59d5" providerId="LiveId" clId="{F72877ED-B1A9-4E50-8A91-BA586795F1DB}" dt="2022-04-15T15:31:19.459" v="171" actId="47"/>
        <pc:sldMkLst>
          <pc:docMk/>
          <pc:sldMk cId="2412570842" sldId="393"/>
        </pc:sldMkLst>
      </pc:sldChg>
      <pc:sldChg chg="del">
        <pc:chgData name="Indu Sekhar Dantu" userId="4218edbc7ffe59d5" providerId="LiveId" clId="{F72877ED-B1A9-4E50-8A91-BA586795F1DB}" dt="2022-04-15T15:31:19.250" v="170" actId="47"/>
        <pc:sldMkLst>
          <pc:docMk/>
          <pc:sldMk cId="4161834313" sldId="394"/>
        </pc:sldMkLst>
      </pc:sldChg>
      <pc:sldChg chg="del">
        <pc:chgData name="Indu Sekhar Dantu" userId="4218edbc7ffe59d5" providerId="LiveId" clId="{F72877ED-B1A9-4E50-8A91-BA586795F1DB}" dt="2022-04-15T15:31:19.719" v="172" actId="47"/>
        <pc:sldMkLst>
          <pc:docMk/>
          <pc:sldMk cId="495644022" sldId="395"/>
        </pc:sldMkLst>
      </pc:sldChg>
      <pc:sldChg chg="del">
        <pc:chgData name="Indu Sekhar Dantu" userId="4218edbc7ffe59d5" providerId="LiveId" clId="{F72877ED-B1A9-4E50-8A91-BA586795F1DB}" dt="2022-04-15T15:31:19.962" v="173" actId="47"/>
        <pc:sldMkLst>
          <pc:docMk/>
          <pc:sldMk cId="3705124490" sldId="396"/>
        </pc:sldMkLst>
      </pc:sldChg>
      <pc:sldChg chg="del">
        <pc:chgData name="Indu Sekhar Dantu" userId="4218edbc7ffe59d5" providerId="LiveId" clId="{F72877ED-B1A9-4E50-8A91-BA586795F1DB}" dt="2022-04-15T15:31:20.266" v="174" actId="47"/>
        <pc:sldMkLst>
          <pc:docMk/>
          <pc:sldMk cId="1006301244" sldId="397"/>
        </pc:sldMkLst>
      </pc:sldChg>
      <pc:sldChg chg="del">
        <pc:chgData name="Indu Sekhar Dantu" userId="4218edbc7ffe59d5" providerId="LiveId" clId="{F72877ED-B1A9-4E50-8A91-BA586795F1DB}" dt="2022-04-15T15:31:20.432" v="175" actId="47"/>
        <pc:sldMkLst>
          <pc:docMk/>
          <pc:sldMk cId="1599759080" sldId="398"/>
        </pc:sldMkLst>
      </pc:sldChg>
      <pc:sldChg chg="del">
        <pc:chgData name="Indu Sekhar Dantu" userId="4218edbc7ffe59d5" providerId="LiveId" clId="{F72877ED-B1A9-4E50-8A91-BA586795F1DB}" dt="2022-04-15T15:31:24.238" v="189" actId="47"/>
        <pc:sldMkLst>
          <pc:docMk/>
          <pc:sldMk cId="2083894558" sldId="399"/>
        </pc:sldMkLst>
      </pc:sldChg>
      <pc:sldChg chg="del">
        <pc:chgData name="Indu Sekhar Dantu" userId="4218edbc7ffe59d5" providerId="LiveId" clId="{F72877ED-B1A9-4E50-8A91-BA586795F1DB}" dt="2022-04-15T15:31:27.374" v="199" actId="47"/>
        <pc:sldMkLst>
          <pc:docMk/>
          <pc:sldMk cId="3493057761" sldId="400"/>
        </pc:sldMkLst>
      </pc:sldChg>
      <pc:sldChg chg="del">
        <pc:chgData name="Indu Sekhar Dantu" userId="4218edbc7ffe59d5" providerId="LiveId" clId="{F72877ED-B1A9-4E50-8A91-BA586795F1DB}" dt="2022-04-15T15:31:29.234" v="200" actId="47"/>
        <pc:sldMkLst>
          <pc:docMk/>
          <pc:sldMk cId="799852127" sldId="401"/>
        </pc:sldMkLst>
      </pc:sldChg>
      <pc:sldChg chg="del">
        <pc:chgData name="Indu Sekhar Dantu" userId="4218edbc7ffe59d5" providerId="LiveId" clId="{F72877ED-B1A9-4E50-8A91-BA586795F1DB}" dt="2022-04-15T15:31:30.465" v="201" actId="47"/>
        <pc:sldMkLst>
          <pc:docMk/>
          <pc:sldMk cId="584532826" sldId="402"/>
        </pc:sldMkLst>
      </pc:sldChg>
      <pc:sldChg chg="del">
        <pc:chgData name="Indu Sekhar Dantu" userId="4218edbc7ffe59d5" providerId="LiveId" clId="{F72877ED-B1A9-4E50-8A91-BA586795F1DB}" dt="2022-04-15T15:31:33.390" v="210" actId="47"/>
        <pc:sldMkLst>
          <pc:docMk/>
          <pc:sldMk cId="432023074" sldId="403"/>
        </pc:sldMkLst>
      </pc:sldChg>
      <pc:sldChg chg="del">
        <pc:chgData name="Indu Sekhar Dantu" userId="4218edbc7ffe59d5" providerId="LiveId" clId="{F72877ED-B1A9-4E50-8A91-BA586795F1DB}" dt="2022-04-15T15:31:35.710" v="218" actId="47"/>
        <pc:sldMkLst>
          <pc:docMk/>
          <pc:sldMk cId="3029622930" sldId="404"/>
        </pc:sldMkLst>
      </pc:sldChg>
      <pc:sldChg chg="del">
        <pc:chgData name="Indu Sekhar Dantu" userId="4218edbc7ffe59d5" providerId="LiveId" clId="{F72877ED-B1A9-4E50-8A91-BA586795F1DB}" dt="2022-04-15T15:31:36.359" v="220" actId="47"/>
        <pc:sldMkLst>
          <pc:docMk/>
          <pc:sldMk cId="1626750650" sldId="405"/>
        </pc:sldMkLst>
      </pc:sldChg>
      <pc:sldChg chg="del">
        <pc:chgData name="Indu Sekhar Dantu" userId="4218edbc7ffe59d5" providerId="LiveId" clId="{F72877ED-B1A9-4E50-8A91-BA586795F1DB}" dt="2022-04-15T15:31:36.670" v="221" actId="47"/>
        <pc:sldMkLst>
          <pc:docMk/>
          <pc:sldMk cId="3561929191" sldId="406"/>
        </pc:sldMkLst>
      </pc:sldChg>
      <pc:sldChg chg="del">
        <pc:chgData name="Indu Sekhar Dantu" userId="4218edbc7ffe59d5" providerId="LiveId" clId="{F72877ED-B1A9-4E50-8A91-BA586795F1DB}" dt="2022-04-15T15:31:36.951" v="222" actId="47"/>
        <pc:sldMkLst>
          <pc:docMk/>
          <pc:sldMk cId="4022775578" sldId="407"/>
        </pc:sldMkLst>
      </pc:sldChg>
      <pc:sldChg chg="del">
        <pc:chgData name="Indu Sekhar Dantu" userId="4218edbc7ffe59d5" providerId="LiveId" clId="{F72877ED-B1A9-4E50-8A91-BA586795F1DB}" dt="2022-04-15T15:31:38.280" v="226" actId="47"/>
        <pc:sldMkLst>
          <pc:docMk/>
          <pc:sldMk cId="1781396926" sldId="408"/>
        </pc:sldMkLst>
      </pc:sldChg>
      <pc:sldChg chg="del">
        <pc:chgData name="Indu Sekhar Dantu" userId="4218edbc7ffe59d5" providerId="LiveId" clId="{F72877ED-B1A9-4E50-8A91-BA586795F1DB}" dt="2022-04-15T15:31:39.819" v="228" actId="47"/>
        <pc:sldMkLst>
          <pc:docMk/>
          <pc:sldMk cId="2376154565" sldId="409"/>
        </pc:sldMkLst>
      </pc:sldChg>
      <pc:sldChg chg="del">
        <pc:chgData name="Indu Sekhar Dantu" userId="4218edbc7ffe59d5" providerId="LiveId" clId="{F72877ED-B1A9-4E50-8A91-BA586795F1DB}" dt="2022-04-15T15:31:38.579" v="227" actId="47"/>
        <pc:sldMkLst>
          <pc:docMk/>
          <pc:sldMk cId="1815974070" sldId="410"/>
        </pc:sldMkLst>
      </pc:sldChg>
    </pc:docChg>
  </pc:docChgLst>
  <pc:docChgLst>
    <pc:chgData name="Indu Sekhar Dantu" userId="4218edbc7ffe59d5" providerId="LiveId" clId="{0161ABDA-7203-4991-8F8B-02CA349B6E1B}"/>
    <pc:docChg chg="undo redo custSel addSld delSld modSld sldOrd">
      <pc:chgData name="Indu Sekhar Dantu" userId="4218edbc7ffe59d5" providerId="LiveId" clId="{0161ABDA-7203-4991-8F8B-02CA349B6E1B}" dt="2021-07-18T05:56:46.749" v="6655" actId="6549"/>
      <pc:docMkLst>
        <pc:docMk/>
      </pc:docMkLst>
      <pc:sldChg chg="delSp modSp mod">
        <pc:chgData name="Indu Sekhar Dantu" userId="4218edbc7ffe59d5" providerId="LiveId" clId="{0161ABDA-7203-4991-8F8B-02CA349B6E1B}" dt="2021-07-14T01:41:57.237" v="202" actId="478"/>
        <pc:sldMkLst>
          <pc:docMk/>
          <pc:sldMk cId="858427632" sldId="256"/>
        </pc:sldMkLst>
        <pc:spChg chg="mod">
          <ac:chgData name="Indu Sekhar Dantu" userId="4218edbc7ffe59d5" providerId="LiveId" clId="{0161ABDA-7203-4991-8F8B-02CA349B6E1B}" dt="2021-07-14T01:41:18.775" v="104" actId="20577"/>
          <ac:spMkLst>
            <pc:docMk/>
            <pc:sldMk cId="858427632" sldId="256"/>
            <ac:spMk id="2" creationId="{50BD30BA-5E5C-4607-BA76-D042EE617EE0}"/>
          </ac:spMkLst>
        </pc:spChg>
        <pc:spChg chg="mod">
          <ac:chgData name="Indu Sekhar Dantu" userId="4218edbc7ffe59d5" providerId="LiveId" clId="{0161ABDA-7203-4991-8F8B-02CA349B6E1B}" dt="2021-07-14T01:41:07.479" v="98" actId="20577"/>
          <ac:spMkLst>
            <pc:docMk/>
            <pc:sldMk cId="858427632" sldId="256"/>
            <ac:spMk id="6" creationId="{C6D6245A-6BE2-4AF4-BB2D-5627D2818914}"/>
          </ac:spMkLst>
        </pc:spChg>
        <pc:picChg chg="del mod">
          <ac:chgData name="Indu Sekhar Dantu" userId="4218edbc7ffe59d5" providerId="LiveId" clId="{0161ABDA-7203-4991-8F8B-02CA349B6E1B}" dt="2021-07-14T01:41:57.237" v="202" actId="478"/>
          <ac:picMkLst>
            <pc:docMk/>
            <pc:sldMk cId="858427632" sldId="256"/>
            <ac:picMk id="1028" creationId="{9B2802CD-3815-4945-9FE0-A8665C5A4300}"/>
          </ac:picMkLst>
        </pc:picChg>
      </pc:sldChg>
      <pc:sldChg chg="modSp add del mod">
        <pc:chgData name="Indu Sekhar Dantu" userId="4218edbc7ffe59d5" providerId="LiveId" clId="{0161ABDA-7203-4991-8F8B-02CA349B6E1B}" dt="2021-07-14T01:42:39.364" v="223" actId="20577"/>
        <pc:sldMkLst>
          <pc:docMk/>
          <pc:sldMk cId="920038349" sldId="303"/>
        </pc:sldMkLst>
        <pc:spChg chg="mod">
          <ac:chgData name="Indu Sekhar Dantu" userId="4218edbc7ffe59d5" providerId="LiveId" clId="{0161ABDA-7203-4991-8F8B-02CA349B6E1B}" dt="2021-07-14T01:42:39.364" v="223" actId="20577"/>
          <ac:spMkLst>
            <pc:docMk/>
            <pc:sldMk cId="920038349" sldId="303"/>
            <ac:spMk id="8" creationId="{F2C5052E-2C9D-422A-AC8B-34A60459C043}"/>
          </ac:spMkLst>
        </pc:spChg>
      </pc:sldChg>
      <pc:sldChg chg="del">
        <pc:chgData name="Indu Sekhar Dantu" userId="4218edbc7ffe59d5" providerId="LiveId" clId="{0161ABDA-7203-4991-8F8B-02CA349B6E1B}" dt="2021-07-14T01:42:10.834" v="205" actId="47"/>
        <pc:sldMkLst>
          <pc:docMk/>
          <pc:sldMk cId="3166141015" sldId="308"/>
        </pc:sldMkLst>
      </pc:sldChg>
      <pc:sldChg chg="del">
        <pc:chgData name="Indu Sekhar Dantu" userId="4218edbc7ffe59d5" providerId="LiveId" clId="{0161ABDA-7203-4991-8F8B-02CA349B6E1B}" dt="2021-07-14T01:42:11.527" v="208" actId="47"/>
        <pc:sldMkLst>
          <pc:docMk/>
          <pc:sldMk cId="2584329877" sldId="317"/>
        </pc:sldMkLst>
      </pc:sldChg>
      <pc:sldChg chg="del">
        <pc:chgData name="Indu Sekhar Dantu" userId="4218edbc7ffe59d5" providerId="LiveId" clId="{0161ABDA-7203-4991-8F8B-02CA349B6E1B}" dt="2021-07-14T01:42:11.744" v="209" actId="47"/>
        <pc:sldMkLst>
          <pc:docMk/>
          <pc:sldMk cId="3539755676" sldId="318"/>
        </pc:sldMkLst>
      </pc:sldChg>
      <pc:sldChg chg="del">
        <pc:chgData name="Indu Sekhar Dantu" userId="4218edbc7ffe59d5" providerId="LiveId" clId="{0161ABDA-7203-4991-8F8B-02CA349B6E1B}" dt="2021-07-14T01:42:11.970" v="210" actId="47"/>
        <pc:sldMkLst>
          <pc:docMk/>
          <pc:sldMk cId="1492221199" sldId="319"/>
        </pc:sldMkLst>
      </pc:sldChg>
      <pc:sldChg chg="del">
        <pc:chgData name="Indu Sekhar Dantu" userId="4218edbc7ffe59d5" providerId="LiveId" clId="{0161ABDA-7203-4991-8F8B-02CA349B6E1B}" dt="2021-07-14T01:42:12.906" v="214" actId="47"/>
        <pc:sldMkLst>
          <pc:docMk/>
          <pc:sldMk cId="2980884881" sldId="320"/>
        </pc:sldMkLst>
      </pc:sldChg>
      <pc:sldChg chg="del">
        <pc:chgData name="Indu Sekhar Dantu" userId="4218edbc7ffe59d5" providerId="LiveId" clId="{0161ABDA-7203-4991-8F8B-02CA349B6E1B}" dt="2021-07-14T01:42:12.486" v="212" actId="47"/>
        <pc:sldMkLst>
          <pc:docMk/>
          <pc:sldMk cId="3263882364" sldId="321"/>
        </pc:sldMkLst>
      </pc:sldChg>
      <pc:sldChg chg="del">
        <pc:chgData name="Indu Sekhar Dantu" userId="4218edbc7ffe59d5" providerId="LiveId" clId="{0161ABDA-7203-4991-8F8B-02CA349B6E1B}" dt="2021-07-14T01:42:12.686" v="213" actId="47"/>
        <pc:sldMkLst>
          <pc:docMk/>
          <pc:sldMk cId="3238638512" sldId="322"/>
        </pc:sldMkLst>
      </pc:sldChg>
      <pc:sldChg chg="del">
        <pc:chgData name="Indu Sekhar Dantu" userId="4218edbc7ffe59d5" providerId="LiveId" clId="{0161ABDA-7203-4991-8F8B-02CA349B6E1B}" dt="2021-07-14T01:42:11.087" v="206" actId="47"/>
        <pc:sldMkLst>
          <pc:docMk/>
          <pc:sldMk cId="2845776690" sldId="323"/>
        </pc:sldMkLst>
      </pc:sldChg>
      <pc:sldChg chg="del">
        <pc:chgData name="Indu Sekhar Dantu" userId="4218edbc7ffe59d5" providerId="LiveId" clId="{0161ABDA-7203-4991-8F8B-02CA349B6E1B}" dt="2021-07-14T01:42:11.286" v="207" actId="47"/>
        <pc:sldMkLst>
          <pc:docMk/>
          <pc:sldMk cId="3069626309" sldId="324"/>
        </pc:sldMkLst>
      </pc:sldChg>
      <pc:sldChg chg="del">
        <pc:chgData name="Indu Sekhar Dantu" userId="4218edbc7ffe59d5" providerId="LiveId" clId="{0161ABDA-7203-4991-8F8B-02CA349B6E1B}" dt="2021-07-14T01:42:13.174" v="215" actId="47"/>
        <pc:sldMkLst>
          <pc:docMk/>
          <pc:sldMk cId="1015020041" sldId="325"/>
        </pc:sldMkLst>
      </pc:sldChg>
      <pc:sldChg chg="delSp modSp mod">
        <pc:chgData name="Indu Sekhar Dantu" userId="4218edbc7ffe59d5" providerId="LiveId" clId="{0161ABDA-7203-4991-8F8B-02CA349B6E1B}" dt="2021-07-18T01:15:49.613" v="3028" actId="20577"/>
        <pc:sldMkLst>
          <pc:docMk/>
          <pc:sldMk cId="3745225378" sldId="326"/>
        </pc:sldMkLst>
        <pc:spChg chg="mod">
          <ac:chgData name="Indu Sekhar Dantu" userId="4218edbc7ffe59d5" providerId="LiveId" clId="{0161ABDA-7203-4991-8F8B-02CA349B6E1B}" dt="2021-07-14T01:41:46.909" v="198" actId="6549"/>
          <ac:spMkLst>
            <pc:docMk/>
            <pc:sldMk cId="3745225378" sldId="326"/>
            <ac:spMk id="2" creationId="{50BD30BA-5E5C-4607-BA76-D042EE617EE0}"/>
          </ac:spMkLst>
        </pc:spChg>
        <pc:spChg chg="mod">
          <ac:chgData name="Indu Sekhar Dantu" userId="4218edbc7ffe59d5" providerId="LiveId" clId="{0161ABDA-7203-4991-8F8B-02CA349B6E1B}" dt="2021-07-18T01:15:49.613" v="3028" actId="20577"/>
          <ac:spMkLst>
            <pc:docMk/>
            <pc:sldMk cId="3745225378" sldId="326"/>
            <ac:spMk id="3" creationId="{D9D112C0-94D8-4EB3-830E-FBA2AAFD86F5}"/>
          </ac:spMkLst>
        </pc:spChg>
        <pc:picChg chg="del mod">
          <ac:chgData name="Indu Sekhar Dantu" userId="4218edbc7ffe59d5" providerId="LiveId" clId="{0161ABDA-7203-4991-8F8B-02CA349B6E1B}" dt="2021-07-14T01:41:53.132" v="200" actId="478"/>
          <ac:picMkLst>
            <pc:docMk/>
            <pc:sldMk cId="3745225378" sldId="326"/>
            <ac:picMk id="4" creationId="{28BA35BD-9EB8-4FE1-B9A5-EFDFFDD7F797}"/>
          </ac:picMkLst>
        </pc:picChg>
      </pc:sldChg>
      <pc:sldChg chg="modSp add mod">
        <pc:chgData name="Indu Sekhar Dantu" userId="4218edbc7ffe59d5" providerId="LiveId" clId="{0161ABDA-7203-4991-8F8B-02CA349B6E1B}" dt="2021-07-18T01:19:06.386" v="3107" actId="113"/>
        <pc:sldMkLst>
          <pc:docMk/>
          <pc:sldMk cId="2465548791" sldId="327"/>
        </pc:sldMkLst>
        <pc:spChg chg="mod">
          <ac:chgData name="Indu Sekhar Dantu" userId="4218edbc7ffe59d5" providerId="LiveId" clId="{0161ABDA-7203-4991-8F8B-02CA349B6E1B}" dt="2021-07-18T01:19:06.386" v="3107" actId="113"/>
          <ac:spMkLst>
            <pc:docMk/>
            <pc:sldMk cId="2465548791" sldId="327"/>
            <ac:spMk id="3" creationId="{D9D112C0-94D8-4EB3-830E-FBA2AAFD86F5}"/>
          </ac:spMkLst>
        </pc:spChg>
      </pc:sldChg>
      <pc:sldChg chg="del">
        <pc:chgData name="Indu Sekhar Dantu" userId="4218edbc7ffe59d5" providerId="LiveId" clId="{0161ABDA-7203-4991-8F8B-02CA349B6E1B}" dt="2021-07-14T01:42:12.226" v="211" actId="47"/>
        <pc:sldMkLst>
          <pc:docMk/>
          <pc:sldMk cId="3207635483" sldId="327"/>
        </pc:sldMkLst>
      </pc:sldChg>
      <pc:sldChg chg="modSp add mod">
        <pc:chgData name="Indu Sekhar Dantu" userId="4218edbc7ffe59d5" providerId="LiveId" clId="{0161ABDA-7203-4991-8F8B-02CA349B6E1B}" dt="2021-07-18T01:19:26.288" v="3112" actId="6549"/>
        <pc:sldMkLst>
          <pc:docMk/>
          <pc:sldMk cId="3745087590" sldId="328"/>
        </pc:sldMkLst>
        <pc:spChg chg="mod">
          <ac:chgData name="Indu Sekhar Dantu" userId="4218edbc7ffe59d5" providerId="LiveId" clId="{0161ABDA-7203-4991-8F8B-02CA349B6E1B}" dt="2021-07-18T01:19:26.288" v="3112" actId="6549"/>
          <ac:spMkLst>
            <pc:docMk/>
            <pc:sldMk cId="3745087590" sldId="328"/>
            <ac:spMk id="3" creationId="{D9D112C0-94D8-4EB3-830E-FBA2AAFD86F5}"/>
          </ac:spMkLst>
        </pc:spChg>
      </pc:sldChg>
      <pc:sldChg chg="modSp add mod">
        <pc:chgData name="Indu Sekhar Dantu" userId="4218edbc7ffe59d5" providerId="LiveId" clId="{0161ABDA-7203-4991-8F8B-02CA349B6E1B}" dt="2021-07-18T01:20:28.414" v="3139" actId="20577"/>
        <pc:sldMkLst>
          <pc:docMk/>
          <pc:sldMk cId="480706940" sldId="329"/>
        </pc:sldMkLst>
        <pc:spChg chg="mod">
          <ac:chgData name="Indu Sekhar Dantu" userId="4218edbc7ffe59d5" providerId="LiveId" clId="{0161ABDA-7203-4991-8F8B-02CA349B6E1B}" dt="2021-07-18T01:20:28.414" v="3139" actId="20577"/>
          <ac:spMkLst>
            <pc:docMk/>
            <pc:sldMk cId="480706940" sldId="329"/>
            <ac:spMk id="3" creationId="{D9D112C0-94D8-4EB3-830E-FBA2AAFD86F5}"/>
          </ac:spMkLst>
        </pc:spChg>
      </pc:sldChg>
      <pc:sldChg chg="modSp add mod">
        <pc:chgData name="Indu Sekhar Dantu" userId="4218edbc7ffe59d5" providerId="LiveId" clId="{0161ABDA-7203-4991-8F8B-02CA349B6E1B}" dt="2021-07-18T01:23:40.326" v="3210" actId="114"/>
        <pc:sldMkLst>
          <pc:docMk/>
          <pc:sldMk cId="2034293484" sldId="330"/>
        </pc:sldMkLst>
        <pc:spChg chg="mod">
          <ac:chgData name="Indu Sekhar Dantu" userId="4218edbc7ffe59d5" providerId="LiveId" clId="{0161ABDA-7203-4991-8F8B-02CA349B6E1B}" dt="2021-07-18T01:23:40.326" v="3210" actId="114"/>
          <ac:spMkLst>
            <pc:docMk/>
            <pc:sldMk cId="2034293484" sldId="330"/>
            <ac:spMk id="3" creationId="{D9D112C0-94D8-4EB3-830E-FBA2AAFD86F5}"/>
          </ac:spMkLst>
        </pc:spChg>
      </pc:sldChg>
      <pc:sldChg chg="modSp add mod">
        <pc:chgData name="Indu Sekhar Dantu" userId="4218edbc7ffe59d5" providerId="LiveId" clId="{0161ABDA-7203-4991-8F8B-02CA349B6E1B}" dt="2021-07-18T01:24:24.384" v="3218" actId="113"/>
        <pc:sldMkLst>
          <pc:docMk/>
          <pc:sldMk cId="1156395113" sldId="331"/>
        </pc:sldMkLst>
        <pc:spChg chg="mod">
          <ac:chgData name="Indu Sekhar Dantu" userId="4218edbc7ffe59d5" providerId="LiveId" clId="{0161ABDA-7203-4991-8F8B-02CA349B6E1B}" dt="2021-07-18T01:24:24.384" v="3218" actId="113"/>
          <ac:spMkLst>
            <pc:docMk/>
            <pc:sldMk cId="1156395113" sldId="331"/>
            <ac:spMk id="3" creationId="{D9D112C0-94D8-4EB3-830E-FBA2AAFD86F5}"/>
          </ac:spMkLst>
        </pc:spChg>
      </pc:sldChg>
      <pc:sldChg chg="modSp add mod">
        <pc:chgData name="Indu Sekhar Dantu" userId="4218edbc7ffe59d5" providerId="LiveId" clId="{0161ABDA-7203-4991-8F8B-02CA349B6E1B}" dt="2021-07-18T01:28:05.502" v="3257" actId="113"/>
        <pc:sldMkLst>
          <pc:docMk/>
          <pc:sldMk cId="3536685713" sldId="332"/>
        </pc:sldMkLst>
        <pc:spChg chg="mod">
          <ac:chgData name="Indu Sekhar Dantu" userId="4218edbc7ffe59d5" providerId="LiveId" clId="{0161ABDA-7203-4991-8F8B-02CA349B6E1B}" dt="2021-07-18T01:28:05.502" v="3257" actId="113"/>
          <ac:spMkLst>
            <pc:docMk/>
            <pc:sldMk cId="3536685713" sldId="332"/>
            <ac:spMk id="3" creationId="{D9D112C0-94D8-4EB3-830E-FBA2AAFD86F5}"/>
          </ac:spMkLst>
        </pc:spChg>
      </pc:sldChg>
      <pc:sldChg chg="modSp add mod">
        <pc:chgData name="Indu Sekhar Dantu" userId="4218edbc7ffe59d5" providerId="LiveId" clId="{0161ABDA-7203-4991-8F8B-02CA349B6E1B}" dt="2021-07-18T01:28:59.385" v="3264" actId="115"/>
        <pc:sldMkLst>
          <pc:docMk/>
          <pc:sldMk cId="262157092" sldId="333"/>
        </pc:sldMkLst>
        <pc:spChg chg="mod">
          <ac:chgData name="Indu Sekhar Dantu" userId="4218edbc7ffe59d5" providerId="LiveId" clId="{0161ABDA-7203-4991-8F8B-02CA349B6E1B}" dt="2021-07-18T01:28:59.385" v="3264" actId="115"/>
          <ac:spMkLst>
            <pc:docMk/>
            <pc:sldMk cId="262157092" sldId="333"/>
            <ac:spMk id="3" creationId="{D9D112C0-94D8-4EB3-830E-FBA2AAFD86F5}"/>
          </ac:spMkLst>
        </pc:spChg>
      </pc:sldChg>
      <pc:sldChg chg="addSp modSp add mod">
        <pc:chgData name="Indu Sekhar Dantu" userId="4218edbc7ffe59d5" providerId="LiveId" clId="{0161ABDA-7203-4991-8F8B-02CA349B6E1B}" dt="2021-07-15T01:18:33.109" v="289" actId="14100"/>
        <pc:sldMkLst>
          <pc:docMk/>
          <pc:sldMk cId="392678258" sldId="334"/>
        </pc:sldMkLst>
        <pc:spChg chg="mod">
          <ac:chgData name="Indu Sekhar Dantu" userId="4218edbc7ffe59d5" providerId="LiveId" clId="{0161ABDA-7203-4991-8F8B-02CA349B6E1B}" dt="2021-07-15T01:18:14.017" v="283" actId="6549"/>
          <ac:spMkLst>
            <pc:docMk/>
            <pc:sldMk cId="392678258" sldId="334"/>
            <ac:spMk id="3" creationId="{D9D112C0-94D8-4EB3-830E-FBA2AAFD86F5}"/>
          </ac:spMkLst>
        </pc:spChg>
        <pc:picChg chg="add mod">
          <ac:chgData name="Indu Sekhar Dantu" userId="4218edbc7ffe59d5" providerId="LiveId" clId="{0161ABDA-7203-4991-8F8B-02CA349B6E1B}" dt="2021-07-15T01:18:33.109" v="289" actId="14100"/>
          <ac:picMkLst>
            <pc:docMk/>
            <pc:sldMk cId="392678258" sldId="334"/>
            <ac:picMk id="4" creationId="{DCC7D213-DF55-469D-87D0-2BB969712D38}"/>
          </ac:picMkLst>
        </pc:picChg>
      </pc:sldChg>
      <pc:sldChg chg="modSp add mod">
        <pc:chgData name="Indu Sekhar Dantu" userId="4218edbc7ffe59d5" providerId="LiveId" clId="{0161ABDA-7203-4991-8F8B-02CA349B6E1B}" dt="2021-07-18T01:35:23.498" v="3337" actId="6549"/>
        <pc:sldMkLst>
          <pc:docMk/>
          <pc:sldMk cId="4144828962" sldId="335"/>
        </pc:sldMkLst>
        <pc:spChg chg="mod">
          <ac:chgData name="Indu Sekhar Dantu" userId="4218edbc7ffe59d5" providerId="LiveId" clId="{0161ABDA-7203-4991-8F8B-02CA349B6E1B}" dt="2021-07-18T01:35:23.498" v="3337" actId="6549"/>
          <ac:spMkLst>
            <pc:docMk/>
            <pc:sldMk cId="4144828962" sldId="335"/>
            <ac:spMk id="3" creationId="{D9D112C0-94D8-4EB3-830E-FBA2AAFD86F5}"/>
          </ac:spMkLst>
        </pc:spChg>
      </pc:sldChg>
      <pc:sldChg chg="modSp add mod">
        <pc:chgData name="Indu Sekhar Dantu" userId="4218edbc7ffe59d5" providerId="LiveId" clId="{0161ABDA-7203-4991-8F8B-02CA349B6E1B}" dt="2021-07-18T01:36:07.183" v="3344" actId="113"/>
        <pc:sldMkLst>
          <pc:docMk/>
          <pc:sldMk cId="2075440472" sldId="336"/>
        </pc:sldMkLst>
        <pc:spChg chg="mod">
          <ac:chgData name="Indu Sekhar Dantu" userId="4218edbc7ffe59d5" providerId="LiveId" clId="{0161ABDA-7203-4991-8F8B-02CA349B6E1B}" dt="2021-07-18T01:36:07.183" v="3344" actId="113"/>
          <ac:spMkLst>
            <pc:docMk/>
            <pc:sldMk cId="2075440472" sldId="336"/>
            <ac:spMk id="3" creationId="{D9D112C0-94D8-4EB3-830E-FBA2AAFD86F5}"/>
          </ac:spMkLst>
        </pc:spChg>
      </pc:sldChg>
      <pc:sldChg chg="modSp add mod">
        <pc:chgData name="Indu Sekhar Dantu" userId="4218edbc7ffe59d5" providerId="LiveId" clId="{0161ABDA-7203-4991-8F8B-02CA349B6E1B}" dt="2021-07-18T01:40:33.465" v="3348" actId="6549"/>
        <pc:sldMkLst>
          <pc:docMk/>
          <pc:sldMk cId="237556819" sldId="337"/>
        </pc:sldMkLst>
        <pc:spChg chg="mod">
          <ac:chgData name="Indu Sekhar Dantu" userId="4218edbc7ffe59d5" providerId="LiveId" clId="{0161ABDA-7203-4991-8F8B-02CA349B6E1B}" dt="2021-07-18T01:40:33.465" v="3348" actId="6549"/>
          <ac:spMkLst>
            <pc:docMk/>
            <pc:sldMk cId="237556819" sldId="337"/>
            <ac:spMk id="3" creationId="{D9D112C0-94D8-4EB3-830E-FBA2AAFD86F5}"/>
          </ac:spMkLst>
        </pc:spChg>
      </pc:sldChg>
      <pc:sldChg chg="modSp add mod">
        <pc:chgData name="Indu Sekhar Dantu" userId="4218edbc7ffe59d5" providerId="LiveId" clId="{0161ABDA-7203-4991-8F8B-02CA349B6E1B}" dt="2021-07-18T01:40:42.715" v="3349" actId="113"/>
        <pc:sldMkLst>
          <pc:docMk/>
          <pc:sldMk cId="4287608950" sldId="338"/>
        </pc:sldMkLst>
        <pc:spChg chg="mod">
          <ac:chgData name="Indu Sekhar Dantu" userId="4218edbc7ffe59d5" providerId="LiveId" clId="{0161ABDA-7203-4991-8F8B-02CA349B6E1B}" dt="2021-07-18T01:40:42.715" v="3349" actId="113"/>
          <ac:spMkLst>
            <pc:docMk/>
            <pc:sldMk cId="4287608950" sldId="338"/>
            <ac:spMk id="3" creationId="{D9D112C0-94D8-4EB3-830E-FBA2AAFD86F5}"/>
          </ac:spMkLst>
        </pc:spChg>
      </pc:sldChg>
      <pc:sldChg chg="modSp add mod">
        <pc:chgData name="Indu Sekhar Dantu" userId="4218edbc7ffe59d5" providerId="LiveId" clId="{0161ABDA-7203-4991-8F8B-02CA349B6E1B}" dt="2021-07-18T01:41:10.290" v="3352" actId="113"/>
        <pc:sldMkLst>
          <pc:docMk/>
          <pc:sldMk cId="2119523129" sldId="339"/>
        </pc:sldMkLst>
        <pc:spChg chg="mod">
          <ac:chgData name="Indu Sekhar Dantu" userId="4218edbc7ffe59d5" providerId="LiveId" clId="{0161ABDA-7203-4991-8F8B-02CA349B6E1B}" dt="2021-07-18T01:41:10.290" v="3352" actId="113"/>
          <ac:spMkLst>
            <pc:docMk/>
            <pc:sldMk cId="2119523129" sldId="339"/>
            <ac:spMk id="3" creationId="{D9D112C0-94D8-4EB3-830E-FBA2AAFD86F5}"/>
          </ac:spMkLst>
        </pc:spChg>
      </pc:sldChg>
      <pc:sldChg chg="modSp add del mod">
        <pc:chgData name="Indu Sekhar Dantu" userId="4218edbc7ffe59d5" providerId="LiveId" clId="{0161ABDA-7203-4991-8F8B-02CA349B6E1B}" dt="2021-07-17T11:03:59.975" v="1418" actId="2696"/>
        <pc:sldMkLst>
          <pc:docMk/>
          <pc:sldMk cId="4156557213" sldId="340"/>
        </pc:sldMkLst>
        <pc:spChg chg="mod">
          <ac:chgData name="Indu Sekhar Dantu" userId="4218edbc7ffe59d5" providerId="LiveId" clId="{0161ABDA-7203-4991-8F8B-02CA349B6E1B}" dt="2021-07-15T02:38:39.517" v="1060" actId="20577"/>
          <ac:spMkLst>
            <pc:docMk/>
            <pc:sldMk cId="4156557213" sldId="340"/>
            <ac:spMk id="3" creationId="{D9D112C0-94D8-4EB3-830E-FBA2AAFD86F5}"/>
          </ac:spMkLst>
        </pc:spChg>
      </pc:sldChg>
      <pc:sldChg chg="modSp add mod">
        <pc:chgData name="Indu Sekhar Dantu" userId="4218edbc7ffe59d5" providerId="LiveId" clId="{0161ABDA-7203-4991-8F8B-02CA349B6E1B}" dt="2021-07-18T01:41:56.942" v="3361" actId="20577"/>
        <pc:sldMkLst>
          <pc:docMk/>
          <pc:sldMk cId="3425874545" sldId="341"/>
        </pc:sldMkLst>
        <pc:spChg chg="mod">
          <ac:chgData name="Indu Sekhar Dantu" userId="4218edbc7ffe59d5" providerId="LiveId" clId="{0161ABDA-7203-4991-8F8B-02CA349B6E1B}" dt="2021-07-18T01:41:56.942" v="3361" actId="20577"/>
          <ac:spMkLst>
            <pc:docMk/>
            <pc:sldMk cId="3425874545" sldId="341"/>
            <ac:spMk id="3" creationId="{D9D112C0-94D8-4EB3-830E-FBA2AAFD86F5}"/>
          </ac:spMkLst>
        </pc:spChg>
      </pc:sldChg>
      <pc:sldChg chg="modSp add mod">
        <pc:chgData name="Indu Sekhar Dantu" userId="4218edbc7ffe59d5" providerId="LiveId" clId="{0161ABDA-7203-4991-8F8B-02CA349B6E1B}" dt="2021-07-18T01:42:39.925" v="3369" actId="20577"/>
        <pc:sldMkLst>
          <pc:docMk/>
          <pc:sldMk cId="2021740234" sldId="342"/>
        </pc:sldMkLst>
        <pc:spChg chg="mod">
          <ac:chgData name="Indu Sekhar Dantu" userId="4218edbc7ffe59d5" providerId="LiveId" clId="{0161ABDA-7203-4991-8F8B-02CA349B6E1B}" dt="2021-07-18T01:42:39.925" v="3369" actId="20577"/>
          <ac:spMkLst>
            <pc:docMk/>
            <pc:sldMk cId="2021740234" sldId="342"/>
            <ac:spMk id="3" creationId="{D9D112C0-94D8-4EB3-830E-FBA2AAFD86F5}"/>
          </ac:spMkLst>
        </pc:spChg>
      </pc:sldChg>
      <pc:sldChg chg="modSp add mod">
        <pc:chgData name="Indu Sekhar Dantu" userId="4218edbc7ffe59d5" providerId="LiveId" clId="{0161ABDA-7203-4991-8F8B-02CA349B6E1B}" dt="2021-07-18T01:47:19.300" v="3443" actId="115"/>
        <pc:sldMkLst>
          <pc:docMk/>
          <pc:sldMk cId="1417329362" sldId="343"/>
        </pc:sldMkLst>
        <pc:spChg chg="mod">
          <ac:chgData name="Indu Sekhar Dantu" userId="4218edbc7ffe59d5" providerId="LiveId" clId="{0161ABDA-7203-4991-8F8B-02CA349B6E1B}" dt="2021-07-18T01:47:19.300" v="3443" actId="115"/>
          <ac:spMkLst>
            <pc:docMk/>
            <pc:sldMk cId="1417329362" sldId="343"/>
            <ac:spMk id="3" creationId="{D9D112C0-94D8-4EB3-830E-FBA2AAFD86F5}"/>
          </ac:spMkLst>
        </pc:spChg>
      </pc:sldChg>
      <pc:sldChg chg="modSp add mod">
        <pc:chgData name="Indu Sekhar Dantu" userId="4218edbc7ffe59d5" providerId="LiveId" clId="{0161ABDA-7203-4991-8F8B-02CA349B6E1B}" dt="2021-07-18T01:49:55.828" v="3495" actId="20577"/>
        <pc:sldMkLst>
          <pc:docMk/>
          <pc:sldMk cId="2257302057" sldId="344"/>
        </pc:sldMkLst>
        <pc:spChg chg="mod">
          <ac:chgData name="Indu Sekhar Dantu" userId="4218edbc7ffe59d5" providerId="LiveId" clId="{0161ABDA-7203-4991-8F8B-02CA349B6E1B}" dt="2021-07-18T01:49:55.828" v="3495" actId="20577"/>
          <ac:spMkLst>
            <pc:docMk/>
            <pc:sldMk cId="2257302057" sldId="344"/>
            <ac:spMk id="3" creationId="{D9D112C0-94D8-4EB3-830E-FBA2AAFD86F5}"/>
          </ac:spMkLst>
        </pc:spChg>
      </pc:sldChg>
      <pc:sldChg chg="modSp add mod">
        <pc:chgData name="Indu Sekhar Dantu" userId="4218edbc7ffe59d5" providerId="LiveId" clId="{0161ABDA-7203-4991-8F8B-02CA349B6E1B}" dt="2021-07-18T01:50:50.090" v="3522" actId="113"/>
        <pc:sldMkLst>
          <pc:docMk/>
          <pc:sldMk cId="911570514" sldId="345"/>
        </pc:sldMkLst>
        <pc:spChg chg="mod">
          <ac:chgData name="Indu Sekhar Dantu" userId="4218edbc7ffe59d5" providerId="LiveId" clId="{0161ABDA-7203-4991-8F8B-02CA349B6E1B}" dt="2021-07-18T01:50:50.090" v="3522" actId="113"/>
          <ac:spMkLst>
            <pc:docMk/>
            <pc:sldMk cId="911570514" sldId="345"/>
            <ac:spMk id="3" creationId="{D9D112C0-94D8-4EB3-830E-FBA2AAFD86F5}"/>
          </ac:spMkLst>
        </pc:spChg>
      </pc:sldChg>
      <pc:sldChg chg="modSp add mod ord">
        <pc:chgData name="Indu Sekhar Dantu" userId="4218edbc7ffe59d5" providerId="LiveId" clId="{0161ABDA-7203-4991-8F8B-02CA349B6E1B}" dt="2021-07-18T01:56:35.086" v="3667" actId="20577"/>
        <pc:sldMkLst>
          <pc:docMk/>
          <pc:sldMk cId="2273753562" sldId="346"/>
        </pc:sldMkLst>
        <pc:spChg chg="mod">
          <ac:chgData name="Indu Sekhar Dantu" userId="4218edbc7ffe59d5" providerId="LiveId" clId="{0161ABDA-7203-4991-8F8B-02CA349B6E1B}" dt="2021-07-18T01:56:35.086" v="3667" actId="20577"/>
          <ac:spMkLst>
            <pc:docMk/>
            <pc:sldMk cId="2273753562" sldId="346"/>
            <ac:spMk id="3" creationId="{D9D112C0-94D8-4EB3-830E-FBA2AAFD86F5}"/>
          </ac:spMkLst>
        </pc:spChg>
      </pc:sldChg>
      <pc:sldChg chg="modSp add mod">
        <pc:chgData name="Indu Sekhar Dantu" userId="4218edbc7ffe59d5" providerId="LiveId" clId="{0161ABDA-7203-4991-8F8B-02CA349B6E1B}" dt="2021-07-18T02:05:21.743" v="3966" actId="113"/>
        <pc:sldMkLst>
          <pc:docMk/>
          <pc:sldMk cId="3587227674" sldId="347"/>
        </pc:sldMkLst>
        <pc:spChg chg="mod">
          <ac:chgData name="Indu Sekhar Dantu" userId="4218edbc7ffe59d5" providerId="LiveId" clId="{0161ABDA-7203-4991-8F8B-02CA349B6E1B}" dt="2021-07-18T02:05:21.743" v="3966" actId="113"/>
          <ac:spMkLst>
            <pc:docMk/>
            <pc:sldMk cId="3587227674" sldId="347"/>
            <ac:spMk id="3" creationId="{D9D112C0-94D8-4EB3-830E-FBA2AAFD86F5}"/>
          </ac:spMkLst>
        </pc:spChg>
      </pc:sldChg>
      <pc:sldChg chg="modSp add mod">
        <pc:chgData name="Indu Sekhar Dantu" userId="4218edbc7ffe59d5" providerId="LiveId" clId="{0161ABDA-7203-4991-8F8B-02CA349B6E1B}" dt="2021-07-18T02:21:37.091" v="4270" actId="20577"/>
        <pc:sldMkLst>
          <pc:docMk/>
          <pc:sldMk cId="2837743446" sldId="348"/>
        </pc:sldMkLst>
        <pc:spChg chg="mod">
          <ac:chgData name="Indu Sekhar Dantu" userId="4218edbc7ffe59d5" providerId="LiveId" clId="{0161ABDA-7203-4991-8F8B-02CA349B6E1B}" dt="2021-07-18T02:21:37.091" v="4270" actId="20577"/>
          <ac:spMkLst>
            <pc:docMk/>
            <pc:sldMk cId="2837743446" sldId="348"/>
            <ac:spMk id="3" creationId="{D9D112C0-94D8-4EB3-830E-FBA2AAFD86F5}"/>
          </ac:spMkLst>
        </pc:spChg>
      </pc:sldChg>
      <pc:sldChg chg="modSp add mod">
        <pc:chgData name="Indu Sekhar Dantu" userId="4218edbc7ffe59d5" providerId="LiveId" clId="{0161ABDA-7203-4991-8F8B-02CA349B6E1B}" dt="2021-07-18T02:21:29.070" v="4268" actId="20577"/>
        <pc:sldMkLst>
          <pc:docMk/>
          <pc:sldMk cId="1007505816" sldId="349"/>
        </pc:sldMkLst>
        <pc:spChg chg="mod">
          <ac:chgData name="Indu Sekhar Dantu" userId="4218edbc7ffe59d5" providerId="LiveId" clId="{0161ABDA-7203-4991-8F8B-02CA349B6E1B}" dt="2021-07-18T02:21:29.070" v="4268" actId="20577"/>
          <ac:spMkLst>
            <pc:docMk/>
            <pc:sldMk cId="1007505816" sldId="349"/>
            <ac:spMk id="3" creationId="{D9D112C0-94D8-4EB3-830E-FBA2AAFD86F5}"/>
          </ac:spMkLst>
        </pc:spChg>
      </pc:sldChg>
      <pc:sldChg chg="modSp add mod">
        <pc:chgData name="Indu Sekhar Dantu" userId="4218edbc7ffe59d5" providerId="LiveId" clId="{0161ABDA-7203-4991-8F8B-02CA349B6E1B}" dt="2021-07-18T02:24:08.935" v="4347" actId="6549"/>
        <pc:sldMkLst>
          <pc:docMk/>
          <pc:sldMk cId="3787671812" sldId="350"/>
        </pc:sldMkLst>
        <pc:spChg chg="mod">
          <ac:chgData name="Indu Sekhar Dantu" userId="4218edbc7ffe59d5" providerId="LiveId" clId="{0161ABDA-7203-4991-8F8B-02CA349B6E1B}" dt="2021-07-18T02:24:08.935" v="4347" actId="6549"/>
          <ac:spMkLst>
            <pc:docMk/>
            <pc:sldMk cId="3787671812" sldId="350"/>
            <ac:spMk id="3" creationId="{D9D112C0-94D8-4EB3-830E-FBA2AAFD86F5}"/>
          </ac:spMkLst>
        </pc:spChg>
      </pc:sldChg>
      <pc:sldChg chg="modSp add mod">
        <pc:chgData name="Indu Sekhar Dantu" userId="4218edbc7ffe59d5" providerId="LiveId" clId="{0161ABDA-7203-4991-8F8B-02CA349B6E1B}" dt="2021-07-18T02:28:07.352" v="4483" actId="20577"/>
        <pc:sldMkLst>
          <pc:docMk/>
          <pc:sldMk cId="3857379891" sldId="351"/>
        </pc:sldMkLst>
        <pc:spChg chg="mod">
          <ac:chgData name="Indu Sekhar Dantu" userId="4218edbc7ffe59d5" providerId="LiveId" clId="{0161ABDA-7203-4991-8F8B-02CA349B6E1B}" dt="2021-07-18T02:28:07.352" v="4483" actId="20577"/>
          <ac:spMkLst>
            <pc:docMk/>
            <pc:sldMk cId="3857379891" sldId="351"/>
            <ac:spMk id="3" creationId="{D9D112C0-94D8-4EB3-830E-FBA2AAFD86F5}"/>
          </ac:spMkLst>
        </pc:spChg>
      </pc:sldChg>
      <pc:sldChg chg="modSp add mod">
        <pc:chgData name="Indu Sekhar Dantu" userId="4218edbc7ffe59d5" providerId="LiveId" clId="{0161ABDA-7203-4991-8F8B-02CA349B6E1B}" dt="2021-07-18T02:40:07.495" v="4683" actId="20577"/>
        <pc:sldMkLst>
          <pc:docMk/>
          <pc:sldMk cId="2700006042" sldId="352"/>
        </pc:sldMkLst>
        <pc:spChg chg="mod">
          <ac:chgData name="Indu Sekhar Dantu" userId="4218edbc7ffe59d5" providerId="LiveId" clId="{0161ABDA-7203-4991-8F8B-02CA349B6E1B}" dt="2021-07-18T02:40:07.495" v="4683" actId="20577"/>
          <ac:spMkLst>
            <pc:docMk/>
            <pc:sldMk cId="2700006042" sldId="352"/>
            <ac:spMk id="3" creationId="{D9D112C0-94D8-4EB3-830E-FBA2AAFD86F5}"/>
          </ac:spMkLst>
        </pc:spChg>
      </pc:sldChg>
      <pc:sldChg chg="modSp add mod">
        <pc:chgData name="Indu Sekhar Dantu" userId="4218edbc7ffe59d5" providerId="LiveId" clId="{0161ABDA-7203-4991-8F8B-02CA349B6E1B}" dt="2021-07-18T02:39:16.266" v="4656" actId="27636"/>
        <pc:sldMkLst>
          <pc:docMk/>
          <pc:sldMk cId="484540404" sldId="353"/>
        </pc:sldMkLst>
        <pc:spChg chg="mod">
          <ac:chgData name="Indu Sekhar Dantu" userId="4218edbc7ffe59d5" providerId="LiveId" clId="{0161ABDA-7203-4991-8F8B-02CA349B6E1B}" dt="2021-07-18T02:39:16.266" v="4656" actId="27636"/>
          <ac:spMkLst>
            <pc:docMk/>
            <pc:sldMk cId="484540404" sldId="353"/>
            <ac:spMk id="3" creationId="{D9D112C0-94D8-4EB3-830E-FBA2AAFD86F5}"/>
          </ac:spMkLst>
        </pc:spChg>
      </pc:sldChg>
      <pc:sldChg chg="modSp add mod">
        <pc:chgData name="Indu Sekhar Dantu" userId="4218edbc7ffe59d5" providerId="LiveId" clId="{0161ABDA-7203-4991-8F8B-02CA349B6E1B}" dt="2021-07-18T03:15:53.990" v="4817" actId="20577"/>
        <pc:sldMkLst>
          <pc:docMk/>
          <pc:sldMk cId="2584162896" sldId="354"/>
        </pc:sldMkLst>
        <pc:spChg chg="mod">
          <ac:chgData name="Indu Sekhar Dantu" userId="4218edbc7ffe59d5" providerId="LiveId" clId="{0161ABDA-7203-4991-8F8B-02CA349B6E1B}" dt="2021-07-18T03:15:53.990" v="4817" actId="20577"/>
          <ac:spMkLst>
            <pc:docMk/>
            <pc:sldMk cId="2584162896" sldId="354"/>
            <ac:spMk id="3" creationId="{D9D112C0-94D8-4EB3-830E-FBA2AAFD86F5}"/>
          </ac:spMkLst>
        </pc:spChg>
      </pc:sldChg>
      <pc:sldChg chg="modSp add mod">
        <pc:chgData name="Indu Sekhar Dantu" userId="4218edbc7ffe59d5" providerId="LiveId" clId="{0161ABDA-7203-4991-8F8B-02CA349B6E1B}" dt="2021-07-18T03:19:36.804" v="4895" actId="6549"/>
        <pc:sldMkLst>
          <pc:docMk/>
          <pc:sldMk cId="1689087278" sldId="355"/>
        </pc:sldMkLst>
        <pc:spChg chg="mod">
          <ac:chgData name="Indu Sekhar Dantu" userId="4218edbc7ffe59d5" providerId="LiveId" clId="{0161ABDA-7203-4991-8F8B-02CA349B6E1B}" dt="2021-07-18T03:19:36.804" v="4895" actId="6549"/>
          <ac:spMkLst>
            <pc:docMk/>
            <pc:sldMk cId="1689087278" sldId="355"/>
            <ac:spMk id="3" creationId="{D9D112C0-94D8-4EB3-830E-FBA2AAFD86F5}"/>
          </ac:spMkLst>
        </pc:spChg>
      </pc:sldChg>
      <pc:sldChg chg="modSp add mod">
        <pc:chgData name="Indu Sekhar Dantu" userId="4218edbc7ffe59d5" providerId="LiveId" clId="{0161ABDA-7203-4991-8F8B-02CA349B6E1B}" dt="2021-07-18T03:28:31.047" v="5126" actId="20577"/>
        <pc:sldMkLst>
          <pc:docMk/>
          <pc:sldMk cId="2572029391" sldId="356"/>
        </pc:sldMkLst>
        <pc:spChg chg="mod">
          <ac:chgData name="Indu Sekhar Dantu" userId="4218edbc7ffe59d5" providerId="LiveId" clId="{0161ABDA-7203-4991-8F8B-02CA349B6E1B}" dt="2021-07-18T03:28:31.047" v="5126" actId="20577"/>
          <ac:spMkLst>
            <pc:docMk/>
            <pc:sldMk cId="2572029391" sldId="356"/>
            <ac:spMk id="3" creationId="{D9D112C0-94D8-4EB3-830E-FBA2AAFD86F5}"/>
          </ac:spMkLst>
        </pc:spChg>
      </pc:sldChg>
      <pc:sldChg chg="modSp add mod">
        <pc:chgData name="Indu Sekhar Dantu" userId="4218edbc7ffe59d5" providerId="LiveId" clId="{0161ABDA-7203-4991-8F8B-02CA349B6E1B}" dt="2021-07-18T03:43:27.165" v="5468" actId="20577"/>
        <pc:sldMkLst>
          <pc:docMk/>
          <pc:sldMk cId="1728021884" sldId="357"/>
        </pc:sldMkLst>
        <pc:spChg chg="mod">
          <ac:chgData name="Indu Sekhar Dantu" userId="4218edbc7ffe59d5" providerId="LiveId" clId="{0161ABDA-7203-4991-8F8B-02CA349B6E1B}" dt="2021-07-18T03:43:27.165" v="5468" actId="20577"/>
          <ac:spMkLst>
            <pc:docMk/>
            <pc:sldMk cId="1728021884" sldId="357"/>
            <ac:spMk id="3" creationId="{D9D112C0-94D8-4EB3-830E-FBA2AAFD86F5}"/>
          </ac:spMkLst>
        </pc:spChg>
      </pc:sldChg>
      <pc:sldChg chg="modSp add mod">
        <pc:chgData name="Indu Sekhar Dantu" userId="4218edbc7ffe59d5" providerId="LiveId" clId="{0161ABDA-7203-4991-8F8B-02CA349B6E1B}" dt="2021-07-18T03:43:45.784" v="5489"/>
        <pc:sldMkLst>
          <pc:docMk/>
          <pc:sldMk cId="352596214" sldId="358"/>
        </pc:sldMkLst>
        <pc:spChg chg="mod">
          <ac:chgData name="Indu Sekhar Dantu" userId="4218edbc7ffe59d5" providerId="LiveId" clId="{0161ABDA-7203-4991-8F8B-02CA349B6E1B}" dt="2021-07-18T03:43:45.784" v="5489"/>
          <ac:spMkLst>
            <pc:docMk/>
            <pc:sldMk cId="352596214" sldId="358"/>
            <ac:spMk id="3" creationId="{D9D112C0-94D8-4EB3-830E-FBA2AAFD86F5}"/>
          </ac:spMkLst>
        </pc:spChg>
      </pc:sldChg>
      <pc:sldChg chg="modSp add mod">
        <pc:chgData name="Indu Sekhar Dantu" userId="4218edbc7ffe59d5" providerId="LiveId" clId="{0161ABDA-7203-4991-8F8B-02CA349B6E1B}" dt="2021-07-18T03:43:52.171" v="5491"/>
        <pc:sldMkLst>
          <pc:docMk/>
          <pc:sldMk cId="2599106704" sldId="359"/>
        </pc:sldMkLst>
        <pc:spChg chg="mod">
          <ac:chgData name="Indu Sekhar Dantu" userId="4218edbc7ffe59d5" providerId="LiveId" clId="{0161ABDA-7203-4991-8F8B-02CA349B6E1B}" dt="2021-07-18T03:43:52.171" v="5491"/>
          <ac:spMkLst>
            <pc:docMk/>
            <pc:sldMk cId="2599106704" sldId="359"/>
            <ac:spMk id="3" creationId="{D9D112C0-94D8-4EB3-830E-FBA2AAFD86F5}"/>
          </ac:spMkLst>
        </pc:spChg>
      </pc:sldChg>
      <pc:sldChg chg="modSp add mod">
        <pc:chgData name="Indu Sekhar Dantu" userId="4218edbc7ffe59d5" providerId="LiveId" clId="{0161ABDA-7203-4991-8F8B-02CA349B6E1B}" dt="2021-07-18T03:43:55.054" v="5492"/>
        <pc:sldMkLst>
          <pc:docMk/>
          <pc:sldMk cId="2105916353" sldId="360"/>
        </pc:sldMkLst>
        <pc:spChg chg="mod">
          <ac:chgData name="Indu Sekhar Dantu" userId="4218edbc7ffe59d5" providerId="LiveId" clId="{0161ABDA-7203-4991-8F8B-02CA349B6E1B}" dt="2021-07-18T03:43:55.054" v="5492"/>
          <ac:spMkLst>
            <pc:docMk/>
            <pc:sldMk cId="2105916353" sldId="360"/>
            <ac:spMk id="3" creationId="{D9D112C0-94D8-4EB3-830E-FBA2AAFD86F5}"/>
          </ac:spMkLst>
        </pc:spChg>
      </pc:sldChg>
      <pc:sldChg chg="modSp add mod">
        <pc:chgData name="Indu Sekhar Dantu" userId="4218edbc7ffe59d5" providerId="LiveId" clId="{0161ABDA-7203-4991-8F8B-02CA349B6E1B}" dt="2021-07-18T03:43:57.823" v="5493"/>
        <pc:sldMkLst>
          <pc:docMk/>
          <pc:sldMk cId="2382992121" sldId="361"/>
        </pc:sldMkLst>
        <pc:spChg chg="mod">
          <ac:chgData name="Indu Sekhar Dantu" userId="4218edbc7ffe59d5" providerId="LiveId" clId="{0161ABDA-7203-4991-8F8B-02CA349B6E1B}" dt="2021-07-18T03:43:57.823" v="5493"/>
          <ac:spMkLst>
            <pc:docMk/>
            <pc:sldMk cId="2382992121" sldId="361"/>
            <ac:spMk id="3" creationId="{D9D112C0-94D8-4EB3-830E-FBA2AAFD86F5}"/>
          </ac:spMkLst>
        </pc:spChg>
      </pc:sldChg>
      <pc:sldChg chg="modSp add mod">
        <pc:chgData name="Indu Sekhar Dantu" userId="4218edbc7ffe59d5" providerId="LiveId" clId="{0161ABDA-7203-4991-8F8B-02CA349B6E1B}" dt="2021-07-18T03:44:03.481" v="5495"/>
        <pc:sldMkLst>
          <pc:docMk/>
          <pc:sldMk cId="914509443" sldId="362"/>
        </pc:sldMkLst>
        <pc:spChg chg="mod">
          <ac:chgData name="Indu Sekhar Dantu" userId="4218edbc7ffe59d5" providerId="LiveId" clId="{0161ABDA-7203-4991-8F8B-02CA349B6E1B}" dt="2021-07-18T03:44:03.481" v="5495"/>
          <ac:spMkLst>
            <pc:docMk/>
            <pc:sldMk cId="914509443" sldId="362"/>
            <ac:spMk id="3" creationId="{D9D112C0-94D8-4EB3-830E-FBA2AAFD86F5}"/>
          </ac:spMkLst>
        </pc:spChg>
      </pc:sldChg>
      <pc:sldChg chg="modSp add mod">
        <pc:chgData name="Indu Sekhar Dantu" userId="4218edbc7ffe59d5" providerId="LiveId" clId="{0161ABDA-7203-4991-8F8B-02CA349B6E1B}" dt="2021-07-18T03:48:07.549" v="5552" actId="6549"/>
        <pc:sldMkLst>
          <pc:docMk/>
          <pc:sldMk cId="3505579283" sldId="363"/>
        </pc:sldMkLst>
        <pc:spChg chg="mod">
          <ac:chgData name="Indu Sekhar Dantu" userId="4218edbc7ffe59d5" providerId="LiveId" clId="{0161ABDA-7203-4991-8F8B-02CA349B6E1B}" dt="2021-07-18T03:48:07.549" v="5552" actId="6549"/>
          <ac:spMkLst>
            <pc:docMk/>
            <pc:sldMk cId="3505579283" sldId="363"/>
            <ac:spMk id="3" creationId="{D9D112C0-94D8-4EB3-830E-FBA2AAFD86F5}"/>
          </ac:spMkLst>
        </pc:spChg>
      </pc:sldChg>
      <pc:sldChg chg="modSp add mod">
        <pc:chgData name="Indu Sekhar Dantu" userId="4218edbc7ffe59d5" providerId="LiveId" clId="{0161ABDA-7203-4991-8F8B-02CA349B6E1B}" dt="2021-07-18T03:54:26.831" v="5604"/>
        <pc:sldMkLst>
          <pc:docMk/>
          <pc:sldMk cId="58182219" sldId="364"/>
        </pc:sldMkLst>
        <pc:spChg chg="mod">
          <ac:chgData name="Indu Sekhar Dantu" userId="4218edbc7ffe59d5" providerId="LiveId" clId="{0161ABDA-7203-4991-8F8B-02CA349B6E1B}" dt="2021-07-18T03:54:26.831" v="5604"/>
          <ac:spMkLst>
            <pc:docMk/>
            <pc:sldMk cId="58182219" sldId="364"/>
            <ac:spMk id="3" creationId="{D9D112C0-94D8-4EB3-830E-FBA2AAFD86F5}"/>
          </ac:spMkLst>
        </pc:spChg>
      </pc:sldChg>
      <pc:sldChg chg="add del">
        <pc:chgData name="Indu Sekhar Dantu" userId="4218edbc7ffe59d5" providerId="LiveId" clId="{0161ABDA-7203-4991-8F8B-02CA349B6E1B}" dt="2021-07-15T02:29:40.700" v="962" actId="47"/>
        <pc:sldMkLst>
          <pc:docMk/>
          <pc:sldMk cId="1786240544" sldId="365"/>
        </pc:sldMkLst>
      </pc:sldChg>
      <pc:sldChg chg="add del">
        <pc:chgData name="Indu Sekhar Dantu" userId="4218edbc7ffe59d5" providerId="LiveId" clId="{0161ABDA-7203-4991-8F8B-02CA349B6E1B}" dt="2021-07-15T02:29:41.486" v="963" actId="47"/>
        <pc:sldMkLst>
          <pc:docMk/>
          <pc:sldMk cId="1183876933" sldId="366"/>
        </pc:sldMkLst>
      </pc:sldChg>
      <pc:sldChg chg="add del">
        <pc:chgData name="Indu Sekhar Dantu" userId="4218edbc7ffe59d5" providerId="LiveId" clId="{0161ABDA-7203-4991-8F8B-02CA349B6E1B}" dt="2021-07-15T02:29:42.348" v="964" actId="47"/>
        <pc:sldMkLst>
          <pc:docMk/>
          <pc:sldMk cId="3448643304" sldId="367"/>
        </pc:sldMkLst>
      </pc:sldChg>
      <pc:sldChg chg="add del">
        <pc:chgData name="Indu Sekhar Dantu" userId="4218edbc7ffe59d5" providerId="LiveId" clId="{0161ABDA-7203-4991-8F8B-02CA349B6E1B}" dt="2021-07-15T02:29:43.820" v="965" actId="47"/>
        <pc:sldMkLst>
          <pc:docMk/>
          <pc:sldMk cId="1416729154" sldId="368"/>
        </pc:sldMkLst>
      </pc:sldChg>
      <pc:sldChg chg="modSp add mod">
        <pc:chgData name="Indu Sekhar Dantu" userId="4218edbc7ffe59d5" providerId="LiveId" clId="{0161ABDA-7203-4991-8F8B-02CA349B6E1B}" dt="2021-07-18T03:54:37.402" v="5611"/>
        <pc:sldMkLst>
          <pc:docMk/>
          <pc:sldMk cId="3567485099" sldId="369"/>
        </pc:sldMkLst>
        <pc:spChg chg="mod">
          <ac:chgData name="Indu Sekhar Dantu" userId="4218edbc7ffe59d5" providerId="LiveId" clId="{0161ABDA-7203-4991-8F8B-02CA349B6E1B}" dt="2021-07-18T03:54:37.402" v="5611"/>
          <ac:spMkLst>
            <pc:docMk/>
            <pc:sldMk cId="3567485099" sldId="369"/>
            <ac:spMk id="3" creationId="{D9D112C0-94D8-4EB3-830E-FBA2AAFD86F5}"/>
          </ac:spMkLst>
        </pc:spChg>
      </pc:sldChg>
      <pc:sldChg chg="modSp add mod">
        <pc:chgData name="Indu Sekhar Dantu" userId="4218edbc7ffe59d5" providerId="LiveId" clId="{0161ABDA-7203-4991-8F8B-02CA349B6E1B}" dt="2021-07-18T04:25:30.288" v="5694" actId="113"/>
        <pc:sldMkLst>
          <pc:docMk/>
          <pc:sldMk cId="2526927022" sldId="370"/>
        </pc:sldMkLst>
        <pc:spChg chg="mod">
          <ac:chgData name="Indu Sekhar Dantu" userId="4218edbc7ffe59d5" providerId="LiveId" clId="{0161ABDA-7203-4991-8F8B-02CA349B6E1B}" dt="2021-07-18T04:25:30.288" v="5694" actId="113"/>
          <ac:spMkLst>
            <pc:docMk/>
            <pc:sldMk cId="2526927022" sldId="370"/>
            <ac:spMk id="3" creationId="{D9D112C0-94D8-4EB3-830E-FBA2AAFD86F5}"/>
          </ac:spMkLst>
        </pc:spChg>
      </pc:sldChg>
      <pc:sldChg chg="modSp add mod">
        <pc:chgData name="Indu Sekhar Dantu" userId="4218edbc7ffe59d5" providerId="LiveId" clId="{0161ABDA-7203-4991-8F8B-02CA349B6E1B}" dt="2021-07-18T04:27:13.470" v="5710" actId="20577"/>
        <pc:sldMkLst>
          <pc:docMk/>
          <pc:sldMk cId="3045780499" sldId="371"/>
        </pc:sldMkLst>
        <pc:spChg chg="mod">
          <ac:chgData name="Indu Sekhar Dantu" userId="4218edbc7ffe59d5" providerId="LiveId" clId="{0161ABDA-7203-4991-8F8B-02CA349B6E1B}" dt="2021-07-18T04:27:13.470" v="5710" actId="20577"/>
          <ac:spMkLst>
            <pc:docMk/>
            <pc:sldMk cId="3045780499" sldId="371"/>
            <ac:spMk id="3" creationId="{D9D112C0-94D8-4EB3-830E-FBA2AAFD86F5}"/>
          </ac:spMkLst>
        </pc:spChg>
      </pc:sldChg>
      <pc:sldChg chg="modSp add mod">
        <pc:chgData name="Indu Sekhar Dantu" userId="4218edbc7ffe59d5" providerId="LiveId" clId="{0161ABDA-7203-4991-8F8B-02CA349B6E1B}" dt="2021-07-18T04:30:22.214" v="5771" actId="6549"/>
        <pc:sldMkLst>
          <pc:docMk/>
          <pc:sldMk cId="1630647274" sldId="372"/>
        </pc:sldMkLst>
        <pc:spChg chg="mod">
          <ac:chgData name="Indu Sekhar Dantu" userId="4218edbc7ffe59d5" providerId="LiveId" clId="{0161ABDA-7203-4991-8F8B-02CA349B6E1B}" dt="2021-07-18T04:30:22.214" v="5771" actId="6549"/>
          <ac:spMkLst>
            <pc:docMk/>
            <pc:sldMk cId="1630647274" sldId="372"/>
            <ac:spMk id="3" creationId="{D9D112C0-94D8-4EB3-830E-FBA2AAFD86F5}"/>
          </ac:spMkLst>
        </pc:spChg>
      </pc:sldChg>
      <pc:sldChg chg="modSp add mod">
        <pc:chgData name="Indu Sekhar Dantu" userId="4218edbc7ffe59d5" providerId="LiveId" clId="{0161ABDA-7203-4991-8F8B-02CA349B6E1B}" dt="2021-07-18T04:40:20.358" v="5795" actId="20577"/>
        <pc:sldMkLst>
          <pc:docMk/>
          <pc:sldMk cId="3241842656" sldId="373"/>
        </pc:sldMkLst>
        <pc:spChg chg="mod">
          <ac:chgData name="Indu Sekhar Dantu" userId="4218edbc7ffe59d5" providerId="LiveId" clId="{0161ABDA-7203-4991-8F8B-02CA349B6E1B}" dt="2021-07-18T04:40:20.358" v="5795" actId="20577"/>
          <ac:spMkLst>
            <pc:docMk/>
            <pc:sldMk cId="3241842656" sldId="373"/>
            <ac:spMk id="3" creationId="{D9D112C0-94D8-4EB3-830E-FBA2AAFD86F5}"/>
          </ac:spMkLst>
        </pc:spChg>
      </pc:sldChg>
      <pc:sldChg chg="modSp add mod">
        <pc:chgData name="Indu Sekhar Dantu" userId="4218edbc7ffe59d5" providerId="LiveId" clId="{0161ABDA-7203-4991-8F8B-02CA349B6E1B}" dt="2021-07-18T04:52:27.116" v="6418" actId="113"/>
        <pc:sldMkLst>
          <pc:docMk/>
          <pc:sldMk cId="3852701693" sldId="374"/>
        </pc:sldMkLst>
        <pc:spChg chg="mod">
          <ac:chgData name="Indu Sekhar Dantu" userId="4218edbc7ffe59d5" providerId="LiveId" clId="{0161ABDA-7203-4991-8F8B-02CA349B6E1B}" dt="2021-07-18T04:52:27.116" v="6418" actId="113"/>
          <ac:spMkLst>
            <pc:docMk/>
            <pc:sldMk cId="3852701693" sldId="374"/>
            <ac:spMk id="3" creationId="{D9D112C0-94D8-4EB3-830E-FBA2AAFD86F5}"/>
          </ac:spMkLst>
        </pc:spChg>
      </pc:sldChg>
      <pc:sldChg chg="modSp add mod">
        <pc:chgData name="Indu Sekhar Dantu" userId="4218edbc7ffe59d5" providerId="LiveId" clId="{0161ABDA-7203-4991-8F8B-02CA349B6E1B}" dt="2021-07-18T04:55:01.379" v="6434" actId="113"/>
        <pc:sldMkLst>
          <pc:docMk/>
          <pc:sldMk cId="172938421" sldId="375"/>
        </pc:sldMkLst>
        <pc:spChg chg="mod">
          <ac:chgData name="Indu Sekhar Dantu" userId="4218edbc7ffe59d5" providerId="LiveId" clId="{0161ABDA-7203-4991-8F8B-02CA349B6E1B}" dt="2021-07-18T04:55:01.379" v="6434" actId="113"/>
          <ac:spMkLst>
            <pc:docMk/>
            <pc:sldMk cId="172938421" sldId="375"/>
            <ac:spMk id="3" creationId="{D9D112C0-94D8-4EB3-830E-FBA2AAFD86F5}"/>
          </ac:spMkLst>
        </pc:spChg>
      </pc:sldChg>
      <pc:sldChg chg="modSp add mod">
        <pc:chgData name="Indu Sekhar Dantu" userId="4218edbc7ffe59d5" providerId="LiveId" clId="{0161ABDA-7203-4991-8F8B-02CA349B6E1B}" dt="2021-07-18T04:55:49.467" v="6440" actId="6549"/>
        <pc:sldMkLst>
          <pc:docMk/>
          <pc:sldMk cId="3211929370" sldId="376"/>
        </pc:sldMkLst>
        <pc:spChg chg="mod">
          <ac:chgData name="Indu Sekhar Dantu" userId="4218edbc7ffe59d5" providerId="LiveId" clId="{0161ABDA-7203-4991-8F8B-02CA349B6E1B}" dt="2021-07-18T04:55:49.467" v="6440" actId="6549"/>
          <ac:spMkLst>
            <pc:docMk/>
            <pc:sldMk cId="3211929370" sldId="376"/>
            <ac:spMk id="3" creationId="{D9D112C0-94D8-4EB3-830E-FBA2AAFD86F5}"/>
          </ac:spMkLst>
        </pc:spChg>
      </pc:sldChg>
      <pc:sldChg chg="modSp add mod">
        <pc:chgData name="Indu Sekhar Dantu" userId="4218edbc7ffe59d5" providerId="LiveId" clId="{0161ABDA-7203-4991-8F8B-02CA349B6E1B}" dt="2021-07-18T04:58:09.778" v="6469" actId="6549"/>
        <pc:sldMkLst>
          <pc:docMk/>
          <pc:sldMk cId="1595134527" sldId="377"/>
        </pc:sldMkLst>
        <pc:spChg chg="mod">
          <ac:chgData name="Indu Sekhar Dantu" userId="4218edbc7ffe59d5" providerId="LiveId" clId="{0161ABDA-7203-4991-8F8B-02CA349B6E1B}" dt="2021-07-18T04:58:09.778" v="6469" actId="6549"/>
          <ac:spMkLst>
            <pc:docMk/>
            <pc:sldMk cId="1595134527" sldId="377"/>
            <ac:spMk id="3" creationId="{D9D112C0-94D8-4EB3-830E-FBA2AAFD86F5}"/>
          </ac:spMkLst>
        </pc:spChg>
      </pc:sldChg>
      <pc:sldChg chg="modSp add mod">
        <pc:chgData name="Indu Sekhar Dantu" userId="4218edbc7ffe59d5" providerId="LiveId" clId="{0161ABDA-7203-4991-8F8B-02CA349B6E1B}" dt="2021-07-18T05:00:41.458" v="6473" actId="6549"/>
        <pc:sldMkLst>
          <pc:docMk/>
          <pc:sldMk cId="3834843979" sldId="378"/>
        </pc:sldMkLst>
        <pc:spChg chg="mod">
          <ac:chgData name="Indu Sekhar Dantu" userId="4218edbc7ffe59d5" providerId="LiveId" clId="{0161ABDA-7203-4991-8F8B-02CA349B6E1B}" dt="2021-07-18T05:00:41.458" v="6473" actId="6549"/>
          <ac:spMkLst>
            <pc:docMk/>
            <pc:sldMk cId="3834843979" sldId="378"/>
            <ac:spMk id="3" creationId="{D9D112C0-94D8-4EB3-830E-FBA2AAFD86F5}"/>
          </ac:spMkLst>
        </pc:spChg>
      </pc:sldChg>
      <pc:sldChg chg="modSp add del mod ord">
        <pc:chgData name="Indu Sekhar Dantu" userId="4218edbc7ffe59d5" providerId="LiveId" clId="{0161ABDA-7203-4991-8F8B-02CA349B6E1B}" dt="2021-07-18T05:01:13.046" v="6474" actId="47"/>
        <pc:sldMkLst>
          <pc:docMk/>
          <pc:sldMk cId="3869252766" sldId="379"/>
        </pc:sldMkLst>
        <pc:spChg chg="mod">
          <ac:chgData name="Indu Sekhar Dantu" userId="4218edbc7ffe59d5" providerId="LiveId" clId="{0161ABDA-7203-4991-8F8B-02CA349B6E1B}" dt="2021-07-17T16:35:14.363" v="2539" actId="255"/>
          <ac:spMkLst>
            <pc:docMk/>
            <pc:sldMk cId="3869252766" sldId="379"/>
            <ac:spMk id="3" creationId="{D9D112C0-94D8-4EB3-830E-FBA2AAFD86F5}"/>
          </ac:spMkLst>
        </pc:spChg>
      </pc:sldChg>
      <pc:sldChg chg="modSp add mod">
        <pc:chgData name="Indu Sekhar Dantu" userId="4218edbc7ffe59d5" providerId="LiveId" clId="{0161ABDA-7203-4991-8F8B-02CA349B6E1B}" dt="2021-07-18T05:05:04.854" v="6486" actId="113"/>
        <pc:sldMkLst>
          <pc:docMk/>
          <pc:sldMk cId="1394330356" sldId="380"/>
        </pc:sldMkLst>
        <pc:spChg chg="mod">
          <ac:chgData name="Indu Sekhar Dantu" userId="4218edbc7ffe59d5" providerId="LiveId" clId="{0161ABDA-7203-4991-8F8B-02CA349B6E1B}" dt="2021-07-18T05:05:04.854" v="6486" actId="113"/>
          <ac:spMkLst>
            <pc:docMk/>
            <pc:sldMk cId="1394330356" sldId="380"/>
            <ac:spMk id="3" creationId="{D9D112C0-94D8-4EB3-830E-FBA2AAFD86F5}"/>
          </ac:spMkLst>
        </pc:spChg>
      </pc:sldChg>
      <pc:sldChg chg="modSp add del mod">
        <pc:chgData name="Indu Sekhar Dantu" userId="4218edbc7ffe59d5" providerId="LiveId" clId="{0161ABDA-7203-4991-8F8B-02CA349B6E1B}" dt="2021-07-18T05:08:55.201" v="6489" actId="2696"/>
        <pc:sldMkLst>
          <pc:docMk/>
          <pc:sldMk cId="1275200424" sldId="381"/>
        </pc:sldMkLst>
        <pc:spChg chg="mod">
          <ac:chgData name="Indu Sekhar Dantu" userId="4218edbc7ffe59d5" providerId="LiveId" clId="{0161ABDA-7203-4991-8F8B-02CA349B6E1B}" dt="2021-07-17T02:25:01.717" v="1323" actId="255"/>
          <ac:spMkLst>
            <pc:docMk/>
            <pc:sldMk cId="1275200424" sldId="381"/>
            <ac:spMk id="3" creationId="{D9D112C0-94D8-4EB3-830E-FBA2AAFD86F5}"/>
          </ac:spMkLst>
        </pc:spChg>
      </pc:sldChg>
      <pc:sldChg chg="modSp add mod">
        <pc:chgData name="Indu Sekhar Dantu" userId="4218edbc7ffe59d5" providerId="LiveId" clId="{0161ABDA-7203-4991-8F8B-02CA349B6E1B}" dt="2021-07-18T05:14:14.555" v="6491" actId="6549"/>
        <pc:sldMkLst>
          <pc:docMk/>
          <pc:sldMk cId="2879176464" sldId="382"/>
        </pc:sldMkLst>
        <pc:spChg chg="mod">
          <ac:chgData name="Indu Sekhar Dantu" userId="4218edbc7ffe59d5" providerId="LiveId" clId="{0161ABDA-7203-4991-8F8B-02CA349B6E1B}" dt="2021-07-18T05:14:14.555" v="6491" actId="6549"/>
          <ac:spMkLst>
            <pc:docMk/>
            <pc:sldMk cId="2879176464" sldId="382"/>
            <ac:spMk id="3" creationId="{D9D112C0-94D8-4EB3-830E-FBA2AAFD86F5}"/>
          </ac:spMkLst>
        </pc:spChg>
      </pc:sldChg>
      <pc:sldChg chg="modSp add mod">
        <pc:chgData name="Indu Sekhar Dantu" userId="4218edbc7ffe59d5" providerId="LiveId" clId="{0161ABDA-7203-4991-8F8B-02CA349B6E1B}" dt="2021-07-18T05:16:27.536" v="6511" actId="113"/>
        <pc:sldMkLst>
          <pc:docMk/>
          <pc:sldMk cId="3954117431" sldId="383"/>
        </pc:sldMkLst>
        <pc:spChg chg="mod">
          <ac:chgData name="Indu Sekhar Dantu" userId="4218edbc7ffe59d5" providerId="LiveId" clId="{0161ABDA-7203-4991-8F8B-02CA349B6E1B}" dt="2021-07-18T05:16:27.536" v="6511" actId="113"/>
          <ac:spMkLst>
            <pc:docMk/>
            <pc:sldMk cId="3954117431" sldId="383"/>
            <ac:spMk id="3" creationId="{D9D112C0-94D8-4EB3-830E-FBA2AAFD86F5}"/>
          </ac:spMkLst>
        </pc:spChg>
      </pc:sldChg>
      <pc:sldChg chg="modSp add mod">
        <pc:chgData name="Indu Sekhar Dantu" userId="4218edbc7ffe59d5" providerId="LiveId" clId="{0161ABDA-7203-4991-8F8B-02CA349B6E1B}" dt="2021-07-17T02:23:57.373" v="1314" actId="255"/>
        <pc:sldMkLst>
          <pc:docMk/>
          <pc:sldMk cId="392299991" sldId="384"/>
        </pc:sldMkLst>
        <pc:spChg chg="mod">
          <ac:chgData name="Indu Sekhar Dantu" userId="4218edbc7ffe59d5" providerId="LiveId" clId="{0161ABDA-7203-4991-8F8B-02CA349B6E1B}" dt="2021-07-17T02:23:57.373" v="1314" actId="255"/>
          <ac:spMkLst>
            <pc:docMk/>
            <pc:sldMk cId="392299991" sldId="384"/>
            <ac:spMk id="3" creationId="{D9D112C0-94D8-4EB3-830E-FBA2AAFD86F5}"/>
          </ac:spMkLst>
        </pc:spChg>
      </pc:sldChg>
      <pc:sldChg chg="modSp add del mod">
        <pc:chgData name="Indu Sekhar Dantu" userId="4218edbc7ffe59d5" providerId="LiveId" clId="{0161ABDA-7203-4991-8F8B-02CA349B6E1B}" dt="2021-07-17T17:07:25.459" v="2948" actId="47"/>
        <pc:sldMkLst>
          <pc:docMk/>
          <pc:sldMk cId="1905177303" sldId="385"/>
        </pc:sldMkLst>
        <pc:spChg chg="mod">
          <ac:chgData name="Indu Sekhar Dantu" userId="4218edbc7ffe59d5" providerId="LiveId" clId="{0161ABDA-7203-4991-8F8B-02CA349B6E1B}" dt="2021-07-15T01:41:40.489" v="523" actId="20577"/>
          <ac:spMkLst>
            <pc:docMk/>
            <pc:sldMk cId="1905177303" sldId="385"/>
            <ac:spMk id="3" creationId="{D9D112C0-94D8-4EB3-830E-FBA2AAFD86F5}"/>
          </ac:spMkLst>
        </pc:spChg>
      </pc:sldChg>
      <pc:sldChg chg="modSp add mod">
        <pc:chgData name="Indu Sekhar Dantu" userId="4218edbc7ffe59d5" providerId="LiveId" clId="{0161ABDA-7203-4991-8F8B-02CA349B6E1B}" dt="2021-07-18T05:18:20.304" v="6521" actId="6549"/>
        <pc:sldMkLst>
          <pc:docMk/>
          <pc:sldMk cId="2570661094" sldId="386"/>
        </pc:sldMkLst>
        <pc:spChg chg="mod">
          <ac:chgData name="Indu Sekhar Dantu" userId="4218edbc7ffe59d5" providerId="LiveId" clId="{0161ABDA-7203-4991-8F8B-02CA349B6E1B}" dt="2021-07-18T05:18:20.304" v="6521" actId="6549"/>
          <ac:spMkLst>
            <pc:docMk/>
            <pc:sldMk cId="2570661094" sldId="386"/>
            <ac:spMk id="3" creationId="{D9D112C0-94D8-4EB3-830E-FBA2AAFD86F5}"/>
          </ac:spMkLst>
        </pc:spChg>
      </pc:sldChg>
      <pc:sldChg chg="modSp add mod">
        <pc:chgData name="Indu Sekhar Dantu" userId="4218edbc7ffe59d5" providerId="LiveId" clId="{0161ABDA-7203-4991-8F8B-02CA349B6E1B}" dt="2021-07-18T05:20:06.375" v="6532" actId="27636"/>
        <pc:sldMkLst>
          <pc:docMk/>
          <pc:sldMk cId="226868858" sldId="387"/>
        </pc:sldMkLst>
        <pc:spChg chg="mod">
          <ac:chgData name="Indu Sekhar Dantu" userId="4218edbc7ffe59d5" providerId="LiveId" clId="{0161ABDA-7203-4991-8F8B-02CA349B6E1B}" dt="2021-07-18T05:20:06.375" v="6532" actId="27636"/>
          <ac:spMkLst>
            <pc:docMk/>
            <pc:sldMk cId="226868858" sldId="387"/>
            <ac:spMk id="3" creationId="{D9D112C0-94D8-4EB3-830E-FBA2AAFD86F5}"/>
          </ac:spMkLst>
        </pc:spChg>
      </pc:sldChg>
      <pc:sldChg chg="modSp add mod">
        <pc:chgData name="Indu Sekhar Dantu" userId="4218edbc7ffe59d5" providerId="LiveId" clId="{0161ABDA-7203-4991-8F8B-02CA349B6E1B}" dt="2021-07-18T05:21:57.781" v="6543" actId="20577"/>
        <pc:sldMkLst>
          <pc:docMk/>
          <pc:sldMk cId="3807420012" sldId="388"/>
        </pc:sldMkLst>
        <pc:spChg chg="mod">
          <ac:chgData name="Indu Sekhar Dantu" userId="4218edbc7ffe59d5" providerId="LiveId" clId="{0161ABDA-7203-4991-8F8B-02CA349B6E1B}" dt="2021-07-18T05:21:57.781" v="6543" actId="20577"/>
          <ac:spMkLst>
            <pc:docMk/>
            <pc:sldMk cId="3807420012" sldId="388"/>
            <ac:spMk id="3" creationId="{D9D112C0-94D8-4EB3-830E-FBA2AAFD86F5}"/>
          </ac:spMkLst>
        </pc:spChg>
      </pc:sldChg>
      <pc:sldChg chg="modSp add mod">
        <pc:chgData name="Indu Sekhar Dantu" userId="4218edbc7ffe59d5" providerId="LiveId" clId="{0161ABDA-7203-4991-8F8B-02CA349B6E1B}" dt="2021-07-18T05:23:15.909" v="6559" actId="6549"/>
        <pc:sldMkLst>
          <pc:docMk/>
          <pc:sldMk cId="2341011296" sldId="389"/>
        </pc:sldMkLst>
        <pc:spChg chg="mod">
          <ac:chgData name="Indu Sekhar Dantu" userId="4218edbc7ffe59d5" providerId="LiveId" clId="{0161ABDA-7203-4991-8F8B-02CA349B6E1B}" dt="2021-07-18T05:23:15.909" v="6559" actId="6549"/>
          <ac:spMkLst>
            <pc:docMk/>
            <pc:sldMk cId="2341011296" sldId="389"/>
            <ac:spMk id="3" creationId="{D9D112C0-94D8-4EB3-830E-FBA2AAFD86F5}"/>
          </ac:spMkLst>
        </pc:spChg>
      </pc:sldChg>
      <pc:sldChg chg="modSp add del mod">
        <pc:chgData name="Indu Sekhar Dantu" userId="4218edbc7ffe59d5" providerId="LiveId" clId="{0161ABDA-7203-4991-8F8B-02CA349B6E1B}" dt="2021-07-18T05:24:05.283" v="6561" actId="2696"/>
        <pc:sldMkLst>
          <pc:docMk/>
          <pc:sldMk cId="1169750598" sldId="390"/>
        </pc:sldMkLst>
        <pc:spChg chg="mod">
          <ac:chgData name="Indu Sekhar Dantu" userId="4218edbc7ffe59d5" providerId="LiveId" clId="{0161ABDA-7203-4991-8F8B-02CA349B6E1B}" dt="2021-07-17T02:20:24.323" v="1267" actId="255"/>
          <ac:spMkLst>
            <pc:docMk/>
            <pc:sldMk cId="1169750598" sldId="390"/>
            <ac:spMk id="3" creationId="{D9D112C0-94D8-4EB3-830E-FBA2AAFD86F5}"/>
          </ac:spMkLst>
        </pc:spChg>
      </pc:sldChg>
      <pc:sldChg chg="modSp add del mod">
        <pc:chgData name="Indu Sekhar Dantu" userId="4218edbc7ffe59d5" providerId="LiveId" clId="{0161ABDA-7203-4991-8F8B-02CA349B6E1B}" dt="2021-07-18T05:24:18.837" v="6562" actId="2696"/>
        <pc:sldMkLst>
          <pc:docMk/>
          <pc:sldMk cId="3516230740" sldId="391"/>
        </pc:sldMkLst>
        <pc:spChg chg="mod">
          <ac:chgData name="Indu Sekhar Dantu" userId="4218edbc7ffe59d5" providerId="LiveId" clId="{0161ABDA-7203-4991-8F8B-02CA349B6E1B}" dt="2021-07-17T17:08:39.999" v="2958" actId="27636"/>
          <ac:spMkLst>
            <pc:docMk/>
            <pc:sldMk cId="3516230740" sldId="391"/>
            <ac:spMk id="3" creationId="{D9D112C0-94D8-4EB3-830E-FBA2AAFD86F5}"/>
          </ac:spMkLst>
        </pc:spChg>
      </pc:sldChg>
      <pc:sldChg chg="modSp add mod">
        <pc:chgData name="Indu Sekhar Dantu" userId="4218edbc7ffe59d5" providerId="LiveId" clId="{0161ABDA-7203-4991-8F8B-02CA349B6E1B}" dt="2021-07-18T05:24:52.839" v="6567" actId="6549"/>
        <pc:sldMkLst>
          <pc:docMk/>
          <pc:sldMk cId="3284714967" sldId="392"/>
        </pc:sldMkLst>
        <pc:spChg chg="mod">
          <ac:chgData name="Indu Sekhar Dantu" userId="4218edbc7ffe59d5" providerId="LiveId" clId="{0161ABDA-7203-4991-8F8B-02CA349B6E1B}" dt="2021-07-18T05:24:52.839" v="6567" actId="6549"/>
          <ac:spMkLst>
            <pc:docMk/>
            <pc:sldMk cId="3284714967" sldId="392"/>
            <ac:spMk id="3" creationId="{D9D112C0-94D8-4EB3-830E-FBA2AAFD86F5}"/>
          </ac:spMkLst>
        </pc:spChg>
      </pc:sldChg>
      <pc:sldChg chg="modSp add del mod">
        <pc:chgData name="Indu Sekhar Dantu" userId="4218edbc7ffe59d5" providerId="LiveId" clId="{0161ABDA-7203-4991-8F8B-02CA349B6E1B}" dt="2021-07-18T05:25:00.131" v="6568" actId="47"/>
        <pc:sldMkLst>
          <pc:docMk/>
          <pc:sldMk cId="1162269476" sldId="393"/>
        </pc:sldMkLst>
        <pc:spChg chg="mod">
          <ac:chgData name="Indu Sekhar Dantu" userId="4218edbc7ffe59d5" providerId="LiveId" clId="{0161ABDA-7203-4991-8F8B-02CA349B6E1B}" dt="2021-07-17T02:19:47.919" v="1257" actId="255"/>
          <ac:spMkLst>
            <pc:docMk/>
            <pc:sldMk cId="1162269476" sldId="393"/>
            <ac:spMk id="3" creationId="{D9D112C0-94D8-4EB3-830E-FBA2AAFD86F5}"/>
          </ac:spMkLst>
        </pc:spChg>
      </pc:sldChg>
      <pc:sldChg chg="modSp add del mod">
        <pc:chgData name="Indu Sekhar Dantu" userId="4218edbc7ffe59d5" providerId="LiveId" clId="{0161ABDA-7203-4991-8F8B-02CA349B6E1B}" dt="2021-07-18T05:25:07.612" v="6569" actId="47"/>
        <pc:sldMkLst>
          <pc:docMk/>
          <pc:sldMk cId="857400153" sldId="394"/>
        </pc:sldMkLst>
        <pc:spChg chg="mod">
          <ac:chgData name="Indu Sekhar Dantu" userId="4218edbc7ffe59d5" providerId="LiveId" clId="{0161ABDA-7203-4991-8F8B-02CA349B6E1B}" dt="2021-07-17T02:12:46.158" v="1198" actId="27636"/>
          <ac:spMkLst>
            <pc:docMk/>
            <pc:sldMk cId="857400153" sldId="394"/>
            <ac:spMk id="3" creationId="{D9D112C0-94D8-4EB3-830E-FBA2AAFD86F5}"/>
          </ac:spMkLst>
        </pc:spChg>
      </pc:sldChg>
      <pc:sldChg chg="modSp add mod">
        <pc:chgData name="Indu Sekhar Dantu" userId="4218edbc7ffe59d5" providerId="LiveId" clId="{0161ABDA-7203-4991-8F8B-02CA349B6E1B}" dt="2021-07-18T05:56:30.483" v="6635" actId="27636"/>
        <pc:sldMkLst>
          <pc:docMk/>
          <pc:sldMk cId="2431620074" sldId="395"/>
        </pc:sldMkLst>
        <pc:spChg chg="mod">
          <ac:chgData name="Indu Sekhar Dantu" userId="4218edbc7ffe59d5" providerId="LiveId" clId="{0161ABDA-7203-4991-8F8B-02CA349B6E1B}" dt="2021-07-18T05:56:30.483" v="6635" actId="27636"/>
          <ac:spMkLst>
            <pc:docMk/>
            <pc:sldMk cId="2431620074" sldId="395"/>
            <ac:spMk id="3" creationId="{D9D112C0-94D8-4EB3-830E-FBA2AAFD86F5}"/>
          </ac:spMkLst>
        </pc:spChg>
      </pc:sldChg>
      <pc:sldChg chg="modSp add del mod">
        <pc:chgData name="Indu Sekhar Dantu" userId="4218edbc7ffe59d5" providerId="LiveId" clId="{0161ABDA-7203-4991-8F8B-02CA349B6E1B}" dt="2021-07-18T05:25:41.461" v="6572" actId="47"/>
        <pc:sldMkLst>
          <pc:docMk/>
          <pc:sldMk cId="2218992603" sldId="396"/>
        </pc:sldMkLst>
        <pc:spChg chg="mod">
          <ac:chgData name="Indu Sekhar Dantu" userId="4218edbc7ffe59d5" providerId="LiveId" clId="{0161ABDA-7203-4991-8F8B-02CA349B6E1B}" dt="2021-07-17T02:12:00.495" v="1187" actId="27636"/>
          <ac:spMkLst>
            <pc:docMk/>
            <pc:sldMk cId="2218992603" sldId="396"/>
            <ac:spMk id="3" creationId="{D9D112C0-94D8-4EB3-830E-FBA2AAFD86F5}"/>
          </ac:spMkLst>
        </pc:spChg>
      </pc:sldChg>
      <pc:sldChg chg="modSp add del mod">
        <pc:chgData name="Indu Sekhar Dantu" userId="4218edbc7ffe59d5" providerId="LiveId" clId="{0161ABDA-7203-4991-8F8B-02CA349B6E1B}" dt="2021-07-18T05:25:46.787" v="6573" actId="47"/>
        <pc:sldMkLst>
          <pc:docMk/>
          <pc:sldMk cId="2669622145" sldId="397"/>
        </pc:sldMkLst>
        <pc:spChg chg="mod">
          <ac:chgData name="Indu Sekhar Dantu" userId="4218edbc7ffe59d5" providerId="LiveId" clId="{0161ABDA-7203-4991-8F8B-02CA349B6E1B}" dt="2021-07-17T02:11:40.170" v="1181" actId="27636"/>
          <ac:spMkLst>
            <pc:docMk/>
            <pc:sldMk cId="2669622145" sldId="397"/>
            <ac:spMk id="3" creationId="{D9D112C0-94D8-4EB3-830E-FBA2AAFD86F5}"/>
          </ac:spMkLst>
        </pc:spChg>
      </pc:sldChg>
      <pc:sldChg chg="modSp add del mod">
        <pc:chgData name="Indu Sekhar Dantu" userId="4218edbc7ffe59d5" providerId="LiveId" clId="{0161ABDA-7203-4991-8F8B-02CA349B6E1B}" dt="2021-07-18T05:25:48.937" v="6575" actId="47"/>
        <pc:sldMkLst>
          <pc:docMk/>
          <pc:sldMk cId="3943908532" sldId="398"/>
        </pc:sldMkLst>
        <pc:spChg chg="mod">
          <ac:chgData name="Indu Sekhar Dantu" userId="4218edbc7ffe59d5" providerId="LiveId" clId="{0161ABDA-7203-4991-8F8B-02CA349B6E1B}" dt="2021-07-17T02:11:14.939" v="1175" actId="255"/>
          <ac:spMkLst>
            <pc:docMk/>
            <pc:sldMk cId="3943908532" sldId="398"/>
            <ac:spMk id="3" creationId="{D9D112C0-94D8-4EB3-830E-FBA2AAFD86F5}"/>
          </ac:spMkLst>
        </pc:spChg>
      </pc:sldChg>
      <pc:sldChg chg="modSp add del mod">
        <pc:chgData name="Indu Sekhar Dantu" userId="4218edbc7ffe59d5" providerId="LiveId" clId="{0161ABDA-7203-4991-8F8B-02CA349B6E1B}" dt="2021-07-18T05:25:58.392" v="6576" actId="47"/>
        <pc:sldMkLst>
          <pc:docMk/>
          <pc:sldMk cId="2644902516" sldId="399"/>
        </pc:sldMkLst>
        <pc:spChg chg="mod">
          <ac:chgData name="Indu Sekhar Dantu" userId="4218edbc7ffe59d5" providerId="LiveId" clId="{0161ABDA-7203-4991-8F8B-02CA349B6E1B}" dt="2021-07-17T02:11:02.734" v="1173" actId="27636"/>
          <ac:spMkLst>
            <pc:docMk/>
            <pc:sldMk cId="2644902516" sldId="399"/>
            <ac:spMk id="3" creationId="{D9D112C0-94D8-4EB3-830E-FBA2AAFD86F5}"/>
          </ac:spMkLst>
        </pc:spChg>
      </pc:sldChg>
      <pc:sldChg chg="modSp add del mod">
        <pc:chgData name="Indu Sekhar Dantu" userId="4218edbc7ffe59d5" providerId="LiveId" clId="{0161ABDA-7203-4991-8F8B-02CA349B6E1B}" dt="2021-07-18T05:26:51.993" v="6592" actId="47"/>
        <pc:sldMkLst>
          <pc:docMk/>
          <pc:sldMk cId="2116972539" sldId="400"/>
        </pc:sldMkLst>
        <pc:spChg chg="mod">
          <ac:chgData name="Indu Sekhar Dantu" userId="4218edbc7ffe59d5" providerId="LiveId" clId="{0161ABDA-7203-4991-8F8B-02CA349B6E1B}" dt="2021-07-17T02:10:41.310" v="1168" actId="27636"/>
          <ac:spMkLst>
            <pc:docMk/>
            <pc:sldMk cId="2116972539" sldId="400"/>
            <ac:spMk id="3" creationId="{D9D112C0-94D8-4EB3-830E-FBA2AAFD86F5}"/>
          </ac:spMkLst>
        </pc:spChg>
      </pc:sldChg>
      <pc:sldChg chg="modSp add del mod">
        <pc:chgData name="Indu Sekhar Dantu" userId="4218edbc7ffe59d5" providerId="LiveId" clId="{0161ABDA-7203-4991-8F8B-02CA349B6E1B}" dt="2021-07-18T05:26:16.786" v="6577" actId="47"/>
        <pc:sldMkLst>
          <pc:docMk/>
          <pc:sldMk cId="2748158735" sldId="401"/>
        </pc:sldMkLst>
        <pc:spChg chg="mod">
          <ac:chgData name="Indu Sekhar Dantu" userId="4218edbc7ffe59d5" providerId="LiveId" clId="{0161ABDA-7203-4991-8F8B-02CA349B6E1B}" dt="2021-07-17T15:37:34.145" v="2040" actId="20577"/>
          <ac:spMkLst>
            <pc:docMk/>
            <pc:sldMk cId="2748158735" sldId="401"/>
            <ac:spMk id="3" creationId="{D9D112C0-94D8-4EB3-830E-FBA2AAFD86F5}"/>
          </ac:spMkLst>
        </pc:spChg>
      </pc:sldChg>
      <pc:sldChg chg="modSp add del mod">
        <pc:chgData name="Indu Sekhar Dantu" userId="4218edbc7ffe59d5" providerId="LiveId" clId="{0161ABDA-7203-4991-8F8B-02CA349B6E1B}" dt="2021-07-18T05:26:24.568" v="6579" actId="47"/>
        <pc:sldMkLst>
          <pc:docMk/>
          <pc:sldMk cId="3123021313" sldId="402"/>
        </pc:sldMkLst>
        <pc:spChg chg="mod">
          <ac:chgData name="Indu Sekhar Dantu" userId="4218edbc7ffe59d5" providerId="LiveId" clId="{0161ABDA-7203-4991-8F8B-02CA349B6E1B}" dt="2021-07-17T15:42:39.547" v="2154" actId="20577"/>
          <ac:spMkLst>
            <pc:docMk/>
            <pc:sldMk cId="3123021313" sldId="402"/>
            <ac:spMk id="3" creationId="{D9D112C0-94D8-4EB3-830E-FBA2AAFD86F5}"/>
          </ac:spMkLst>
        </pc:spChg>
      </pc:sldChg>
      <pc:sldChg chg="modSp add del mod">
        <pc:chgData name="Indu Sekhar Dantu" userId="4218edbc7ffe59d5" providerId="LiveId" clId="{0161ABDA-7203-4991-8F8B-02CA349B6E1B}" dt="2021-07-18T05:26:29.803" v="6582" actId="47"/>
        <pc:sldMkLst>
          <pc:docMk/>
          <pc:sldMk cId="509361797" sldId="403"/>
        </pc:sldMkLst>
        <pc:spChg chg="mod">
          <ac:chgData name="Indu Sekhar Dantu" userId="4218edbc7ffe59d5" providerId="LiveId" clId="{0161ABDA-7203-4991-8F8B-02CA349B6E1B}" dt="2021-07-17T15:44:05.802" v="2200" actId="27636"/>
          <ac:spMkLst>
            <pc:docMk/>
            <pc:sldMk cId="509361797" sldId="403"/>
            <ac:spMk id="3" creationId="{D9D112C0-94D8-4EB3-830E-FBA2AAFD86F5}"/>
          </ac:spMkLst>
        </pc:spChg>
      </pc:sldChg>
      <pc:sldChg chg="modSp add del mod">
        <pc:chgData name="Indu Sekhar Dantu" userId="4218edbc7ffe59d5" providerId="LiveId" clId="{0161ABDA-7203-4991-8F8B-02CA349B6E1B}" dt="2021-07-18T05:26:30.655" v="6583" actId="47"/>
        <pc:sldMkLst>
          <pc:docMk/>
          <pc:sldMk cId="851211777" sldId="404"/>
        </pc:sldMkLst>
        <pc:spChg chg="mod">
          <ac:chgData name="Indu Sekhar Dantu" userId="4218edbc7ffe59d5" providerId="LiveId" clId="{0161ABDA-7203-4991-8F8B-02CA349B6E1B}" dt="2021-07-17T15:45:52.159" v="2250" actId="20577"/>
          <ac:spMkLst>
            <pc:docMk/>
            <pc:sldMk cId="851211777" sldId="404"/>
            <ac:spMk id="3" creationId="{D9D112C0-94D8-4EB3-830E-FBA2AAFD86F5}"/>
          </ac:spMkLst>
        </pc:spChg>
      </pc:sldChg>
      <pc:sldChg chg="modSp add del mod">
        <pc:chgData name="Indu Sekhar Dantu" userId="4218edbc7ffe59d5" providerId="LiveId" clId="{0161ABDA-7203-4991-8F8B-02CA349B6E1B}" dt="2021-07-18T05:26:33.924" v="6585" actId="47"/>
        <pc:sldMkLst>
          <pc:docMk/>
          <pc:sldMk cId="1419535648" sldId="405"/>
        </pc:sldMkLst>
        <pc:spChg chg="mod">
          <ac:chgData name="Indu Sekhar Dantu" userId="4218edbc7ffe59d5" providerId="LiveId" clId="{0161ABDA-7203-4991-8F8B-02CA349B6E1B}" dt="2021-07-17T15:46:52.744" v="2288" actId="20577"/>
          <ac:spMkLst>
            <pc:docMk/>
            <pc:sldMk cId="1419535648" sldId="405"/>
            <ac:spMk id="3" creationId="{D9D112C0-94D8-4EB3-830E-FBA2AAFD86F5}"/>
          </ac:spMkLst>
        </pc:spChg>
      </pc:sldChg>
      <pc:sldChg chg="modSp add del mod">
        <pc:chgData name="Indu Sekhar Dantu" userId="4218edbc7ffe59d5" providerId="LiveId" clId="{0161ABDA-7203-4991-8F8B-02CA349B6E1B}" dt="2021-07-18T05:26:35.893" v="6587" actId="47"/>
        <pc:sldMkLst>
          <pc:docMk/>
          <pc:sldMk cId="2231400697" sldId="406"/>
        </pc:sldMkLst>
        <pc:spChg chg="mod">
          <ac:chgData name="Indu Sekhar Dantu" userId="4218edbc7ffe59d5" providerId="LiveId" clId="{0161ABDA-7203-4991-8F8B-02CA349B6E1B}" dt="2021-07-17T15:48:25.289" v="2297" actId="313"/>
          <ac:spMkLst>
            <pc:docMk/>
            <pc:sldMk cId="2231400697" sldId="406"/>
            <ac:spMk id="3" creationId="{D9D112C0-94D8-4EB3-830E-FBA2AAFD86F5}"/>
          </ac:spMkLst>
        </pc:spChg>
      </pc:sldChg>
      <pc:sldChg chg="modSp add del mod">
        <pc:chgData name="Indu Sekhar Dantu" userId="4218edbc7ffe59d5" providerId="LiveId" clId="{0161ABDA-7203-4991-8F8B-02CA349B6E1B}" dt="2021-07-18T05:26:38.577" v="6589" actId="47"/>
        <pc:sldMkLst>
          <pc:docMk/>
          <pc:sldMk cId="1672975179" sldId="407"/>
        </pc:sldMkLst>
        <pc:spChg chg="mod">
          <ac:chgData name="Indu Sekhar Dantu" userId="4218edbc7ffe59d5" providerId="LiveId" clId="{0161ABDA-7203-4991-8F8B-02CA349B6E1B}" dt="2021-07-17T15:49:37.445" v="2300" actId="313"/>
          <ac:spMkLst>
            <pc:docMk/>
            <pc:sldMk cId="1672975179" sldId="407"/>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1552881914" sldId="408"/>
        </pc:sldMkLst>
        <pc:spChg chg="mod">
          <ac:chgData name="Indu Sekhar Dantu" userId="4218edbc7ffe59d5" providerId="LiveId" clId="{0161ABDA-7203-4991-8F8B-02CA349B6E1B}" dt="2021-07-17T15:50:04.135" v="2302" actId="20577"/>
          <ac:spMkLst>
            <pc:docMk/>
            <pc:sldMk cId="1552881914" sldId="408"/>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2963899473" sldId="409"/>
        </pc:sldMkLst>
        <pc:spChg chg="mod">
          <ac:chgData name="Indu Sekhar Dantu" userId="4218edbc7ffe59d5" providerId="LiveId" clId="{0161ABDA-7203-4991-8F8B-02CA349B6E1B}" dt="2021-07-17T15:51:07.964" v="2336" actId="20577"/>
          <ac:spMkLst>
            <pc:docMk/>
            <pc:sldMk cId="2963899473" sldId="409"/>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4134732562" sldId="410"/>
        </pc:sldMkLst>
        <pc:spChg chg="mod">
          <ac:chgData name="Indu Sekhar Dantu" userId="4218edbc7ffe59d5" providerId="LiveId" clId="{0161ABDA-7203-4991-8F8B-02CA349B6E1B}" dt="2021-07-17T15:52:02.800" v="2349" actId="20577"/>
          <ac:spMkLst>
            <pc:docMk/>
            <pc:sldMk cId="4134732562" sldId="410"/>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4121993008" sldId="411"/>
        </pc:sldMkLst>
        <pc:spChg chg="mod">
          <ac:chgData name="Indu Sekhar Dantu" userId="4218edbc7ffe59d5" providerId="LiveId" clId="{0161ABDA-7203-4991-8F8B-02CA349B6E1B}" dt="2021-07-17T16:06:28.298" v="2358" actId="20577"/>
          <ac:spMkLst>
            <pc:docMk/>
            <pc:sldMk cId="4121993008" sldId="411"/>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303926826" sldId="412"/>
        </pc:sldMkLst>
        <pc:spChg chg="mod">
          <ac:chgData name="Indu Sekhar Dantu" userId="4218edbc7ffe59d5" providerId="LiveId" clId="{0161ABDA-7203-4991-8F8B-02CA349B6E1B}" dt="2021-07-17T16:07:16.788" v="2366" actId="20577"/>
          <ac:spMkLst>
            <pc:docMk/>
            <pc:sldMk cId="303926826" sldId="412"/>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469588465" sldId="413"/>
        </pc:sldMkLst>
        <pc:spChg chg="mod">
          <ac:chgData name="Indu Sekhar Dantu" userId="4218edbc7ffe59d5" providerId="LiveId" clId="{0161ABDA-7203-4991-8F8B-02CA349B6E1B}" dt="2021-07-17T16:07:49.875" v="2386" actId="20577"/>
          <ac:spMkLst>
            <pc:docMk/>
            <pc:sldMk cId="469588465" sldId="413"/>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1874944570" sldId="414"/>
        </pc:sldMkLst>
        <pc:spChg chg="mod">
          <ac:chgData name="Indu Sekhar Dantu" userId="4218edbc7ffe59d5" providerId="LiveId" clId="{0161ABDA-7203-4991-8F8B-02CA349B6E1B}" dt="2021-07-17T16:08:28.844" v="2411" actId="20577"/>
          <ac:spMkLst>
            <pc:docMk/>
            <pc:sldMk cId="1874944570" sldId="414"/>
            <ac:spMk id="3" creationId="{D9D112C0-94D8-4EB3-830E-FBA2AAFD86F5}"/>
          </ac:spMkLst>
        </pc:spChg>
      </pc:sldChg>
      <pc:sldChg chg="add del">
        <pc:chgData name="Indu Sekhar Dantu" userId="4218edbc7ffe59d5" providerId="LiveId" clId="{0161ABDA-7203-4991-8F8B-02CA349B6E1B}" dt="2021-07-15T02:29:29.066" v="943" actId="47"/>
        <pc:sldMkLst>
          <pc:docMk/>
          <pc:sldMk cId="3814491623" sldId="415"/>
        </pc:sldMkLst>
      </pc:sldChg>
      <pc:sldChg chg="add del">
        <pc:chgData name="Indu Sekhar Dantu" userId="4218edbc7ffe59d5" providerId="LiveId" clId="{0161ABDA-7203-4991-8F8B-02CA349B6E1B}" dt="2021-07-15T02:29:29.543" v="944" actId="47"/>
        <pc:sldMkLst>
          <pc:docMk/>
          <pc:sldMk cId="776008466" sldId="416"/>
        </pc:sldMkLst>
      </pc:sldChg>
      <pc:sldChg chg="add del">
        <pc:chgData name="Indu Sekhar Dantu" userId="4218edbc7ffe59d5" providerId="LiveId" clId="{0161ABDA-7203-4991-8F8B-02CA349B6E1B}" dt="2021-07-15T02:29:29.909" v="945" actId="47"/>
        <pc:sldMkLst>
          <pc:docMk/>
          <pc:sldMk cId="1579239451" sldId="417"/>
        </pc:sldMkLst>
      </pc:sldChg>
      <pc:sldChg chg="add del">
        <pc:chgData name="Indu Sekhar Dantu" userId="4218edbc7ffe59d5" providerId="LiveId" clId="{0161ABDA-7203-4991-8F8B-02CA349B6E1B}" dt="2021-07-15T02:29:30.299" v="946" actId="47"/>
        <pc:sldMkLst>
          <pc:docMk/>
          <pc:sldMk cId="1848053884" sldId="418"/>
        </pc:sldMkLst>
      </pc:sldChg>
      <pc:sldChg chg="add del">
        <pc:chgData name="Indu Sekhar Dantu" userId="4218edbc7ffe59d5" providerId="LiveId" clId="{0161ABDA-7203-4991-8F8B-02CA349B6E1B}" dt="2021-07-15T02:29:30.784" v="947" actId="47"/>
        <pc:sldMkLst>
          <pc:docMk/>
          <pc:sldMk cId="3036398549" sldId="419"/>
        </pc:sldMkLst>
      </pc:sldChg>
      <pc:sldChg chg="add del">
        <pc:chgData name="Indu Sekhar Dantu" userId="4218edbc7ffe59d5" providerId="LiveId" clId="{0161ABDA-7203-4991-8F8B-02CA349B6E1B}" dt="2021-07-15T02:29:31.293" v="948" actId="47"/>
        <pc:sldMkLst>
          <pc:docMk/>
          <pc:sldMk cId="3768063296" sldId="420"/>
        </pc:sldMkLst>
      </pc:sldChg>
      <pc:sldChg chg="add del">
        <pc:chgData name="Indu Sekhar Dantu" userId="4218edbc7ffe59d5" providerId="LiveId" clId="{0161ABDA-7203-4991-8F8B-02CA349B6E1B}" dt="2021-07-15T02:29:31.796" v="949" actId="47"/>
        <pc:sldMkLst>
          <pc:docMk/>
          <pc:sldMk cId="1463073653" sldId="421"/>
        </pc:sldMkLst>
      </pc:sldChg>
      <pc:sldChg chg="add del">
        <pc:chgData name="Indu Sekhar Dantu" userId="4218edbc7ffe59d5" providerId="LiveId" clId="{0161ABDA-7203-4991-8F8B-02CA349B6E1B}" dt="2021-07-15T02:29:32.308" v="950" actId="47"/>
        <pc:sldMkLst>
          <pc:docMk/>
          <pc:sldMk cId="488729049" sldId="422"/>
        </pc:sldMkLst>
      </pc:sldChg>
      <pc:sldChg chg="add del">
        <pc:chgData name="Indu Sekhar Dantu" userId="4218edbc7ffe59d5" providerId="LiveId" clId="{0161ABDA-7203-4991-8F8B-02CA349B6E1B}" dt="2021-07-15T02:29:32.838" v="951" actId="47"/>
        <pc:sldMkLst>
          <pc:docMk/>
          <pc:sldMk cId="2329765712" sldId="423"/>
        </pc:sldMkLst>
      </pc:sldChg>
      <pc:sldChg chg="add del">
        <pc:chgData name="Indu Sekhar Dantu" userId="4218edbc7ffe59d5" providerId="LiveId" clId="{0161ABDA-7203-4991-8F8B-02CA349B6E1B}" dt="2021-07-15T02:29:33.479" v="952" actId="47"/>
        <pc:sldMkLst>
          <pc:docMk/>
          <pc:sldMk cId="2485958778" sldId="424"/>
        </pc:sldMkLst>
      </pc:sldChg>
      <pc:sldChg chg="add del">
        <pc:chgData name="Indu Sekhar Dantu" userId="4218edbc7ffe59d5" providerId="LiveId" clId="{0161ABDA-7203-4991-8F8B-02CA349B6E1B}" dt="2021-07-15T02:29:34.177" v="953" actId="47"/>
        <pc:sldMkLst>
          <pc:docMk/>
          <pc:sldMk cId="2367212173" sldId="425"/>
        </pc:sldMkLst>
      </pc:sldChg>
      <pc:sldChg chg="add del">
        <pc:chgData name="Indu Sekhar Dantu" userId="4218edbc7ffe59d5" providerId="LiveId" clId="{0161ABDA-7203-4991-8F8B-02CA349B6E1B}" dt="2021-07-15T02:29:34.714" v="954" actId="47"/>
        <pc:sldMkLst>
          <pc:docMk/>
          <pc:sldMk cId="3788552519" sldId="426"/>
        </pc:sldMkLst>
      </pc:sldChg>
      <pc:sldChg chg="add del">
        <pc:chgData name="Indu Sekhar Dantu" userId="4218edbc7ffe59d5" providerId="LiveId" clId="{0161ABDA-7203-4991-8F8B-02CA349B6E1B}" dt="2021-07-15T02:29:35.364" v="955" actId="47"/>
        <pc:sldMkLst>
          <pc:docMk/>
          <pc:sldMk cId="1594631248" sldId="427"/>
        </pc:sldMkLst>
      </pc:sldChg>
      <pc:sldChg chg="add del">
        <pc:chgData name="Indu Sekhar Dantu" userId="4218edbc7ffe59d5" providerId="LiveId" clId="{0161ABDA-7203-4991-8F8B-02CA349B6E1B}" dt="2021-07-15T02:29:35.951" v="956" actId="47"/>
        <pc:sldMkLst>
          <pc:docMk/>
          <pc:sldMk cId="1276349363" sldId="428"/>
        </pc:sldMkLst>
      </pc:sldChg>
      <pc:sldChg chg="add del">
        <pc:chgData name="Indu Sekhar Dantu" userId="4218edbc7ffe59d5" providerId="LiveId" clId="{0161ABDA-7203-4991-8F8B-02CA349B6E1B}" dt="2021-07-15T02:29:36.696" v="957" actId="47"/>
        <pc:sldMkLst>
          <pc:docMk/>
          <pc:sldMk cId="2118344105" sldId="429"/>
        </pc:sldMkLst>
      </pc:sldChg>
      <pc:sldChg chg="add del">
        <pc:chgData name="Indu Sekhar Dantu" userId="4218edbc7ffe59d5" providerId="LiveId" clId="{0161ABDA-7203-4991-8F8B-02CA349B6E1B}" dt="2021-07-15T02:29:37.491" v="958" actId="47"/>
        <pc:sldMkLst>
          <pc:docMk/>
          <pc:sldMk cId="3967704262" sldId="430"/>
        </pc:sldMkLst>
      </pc:sldChg>
      <pc:sldChg chg="add del">
        <pc:chgData name="Indu Sekhar Dantu" userId="4218edbc7ffe59d5" providerId="LiveId" clId="{0161ABDA-7203-4991-8F8B-02CA349B6E1B}" dt="2021-07-15T02:29:38.257" v="959" actId="47"/>
        <pc:sldMkLst>
          <pc:docMk/>
          <pc:sldMk cId="3003715268" sldId="431"/>
        </pc:sldMkLst>
      </pc:sldChg>
      <pc:sldChg chg="add del">
        <pc:chgData name="Indu Sekhar Dantu" userId="4218edbc7ffe59d5" providerId="LiveId" clId="{0161ABDA-7203-4991-8F8B-02CA349B6E1B}" dt="2021-07-15T02:29:39.070" v="960" actId="47"/>
        <pc:sldMkLst>
          <pc:docMk/>
          <pc:sldMk cId="298911069" sldId="432"/>
        </pc:sldMkLst>
      </pc:sldChg>
      <pc:sldChg chg="add del">
        <pc:chgData name="Indu Sekhar Dantu" userId="4218edbc7ffe59d5" providerId="LiveId" clId="{0161ABDA-7203-4991-8F8B-02CA349B6E1B}" dt="2021-07-15T02:29:39.847" v="961" actId="47"/>
        <pc:sldMkLst>
          <pc:docMk/>
          <pc:sldMk cId="2358872277" sldId="433"/>
        </pc:sldMkLst>
      </pc:sldChg>
      <pc:sldChg chg="modSp mod">
        <pc:chgData name="Indu Sekhar Dantu" userId="4218edbc7ffe59d5" providerId="LiveId" clId="{0161ABDA-7203-4991-8F8B-02CA349B6E1B}" dt="2021-07-18T01:16:39.379" v="3066" actId="6549"/>
        <pc:sldMkLst>
          <pc:docMk/>
          <pc:sldMk cId="1226870626" sldId="434"/>
        </pc:sldMkLst>
        <pc:spChg chg="mod">
          <ac:chgData name="Indu Sekhar Dantu" userId="4218edbc7ffe59d5" providerId="LiveId" clId="{0161ABDA-7203-4991-8F8B-02CA349B6E1B}" dt="2021-07-18T01:16:39.379" v="3066" actId="6549"/>
          <ac:spMkLst>
            <pc:docMk/>
            <pc:sldMk cId="1226870626" sldId="434"/>
            <ac:spMk id="3" creationId="{D9D112C0-94D8-4EB3-830E-FBA2AAFD86F5}"/>
          </ac:spMkLst>
        </pc:spChg>
      </pc:sldChg>
      <pc:sldChg chg="modSp del mod">
        <pc:chgData name="Indu Sekhar Dantu" userId="4218edbc7ffe59d5" providerId="LiveId" clId="{0161ABDA-7203-4991-8F8B-02CA349B6E1B}" dt="2021-07-17T11:37:43.964" v="1785" actId="47"/>
        <pc:sldMkLst>
          <pc:docMk/>
          <pc:sldMk cId="210299838" sldId="435"/>
        </pc:sldMkLst>
        <pc:spChg chg="mod">
          <ac:chgData name="Indu Sekhar Dantu" userId="4218edbc7ffe59d5" providerId="LiveId" clId="{0161ABDA-7203-4991-8F8B-02CA349B6E1B}" dt="2021-07-17T11:37:21.186" v="1781" actId="21"/>
          <ac:spMkLst>
            <pc:docMk/>
            <pc:sldMk cId="210299838" sldId="435"/>
            <ac:spMk id="3" creationId="{D9D112C0-94D8-4EB3-830E-FBA2AAFD86F5}"/>
          </ac:spMkLst>
        </pc:spChg>
      </pc:sldChg>
      <pc:sldChg chg="addSp delSp modSp mod">
        <pc:chgData name="Indu Sekhar Dantu" userId="4218edbc7ffe59d5" providerId="LiveId" clId="{0161ABDA-7203-4991-8F8B-02CA349B6E1B}" dt="2021-07-17T01:53:54.371" v="1097" actId="14100"/>
        <pc:sldMkLst>
          <pc:docMk/>
          <pc:sldMk cId="1959523424" sldId="436"/>
        </pc:sldMkLst>
        <pc:spChg chg="del mod">
          <ac:chgData name="Indu Sekhar Dantu" userId="4218edbc7ffe59d5" providerId="LiveId" clId="{0161ABDA-7203-4991-8F8B-02CA349B6E1B}" dt="2021-07-17T01:53:29.123" v="1092" actId="478"/>
          <ac:spMkLst>
            <pc:docMk/>
            <pc:sldMk cId="1959523424" sldId="436"/>
            <ac:spMk id="3" creationId="{D9D112C0-94D8-4EB3-830E-FBA2AAFD86F5}"/>
          </ac:spMkLst>
        </pc:spChg>
        <pc:spChg chg="add del mod">
          <ac:chgData name="Indu Sekhar Dantu" userId="4218edbc7ffe59d5" providerId="LiveId" clId="{0161ABDA-7203-4991-8F8B-02CA349B6E1B}" dt="2021-07-17T01:53:33.294" v="1094" actId="478"/>
          <ac:spMkLst>
            <pc:docMk/>
            <pc:sldMk cId="1959523424" sldId="436"/>
            <ac:spMk id="5" creationId="{C913E1AC-8717-41CF-9909-6255E91C999D}"/>
          </ac:spMkLst>
        </pc:spChg>
        <pc:picChg chg="add mod">
          <ac:chgData name="Indu Sekhar Dantu" userId="4218edbc7ffe59d5" providerId="LiveId" clId="{0161ABDA-7203-4991-8F8B-02CA349B6E1B}" dt="2021-07-17T01:53:54.371" v="1097" actId="14100"/>
          <ac:picMkLst>
            <pc:docMk/>
            <pc:sldMk cId="1959523424" sldId="436"/>
            <ac:picMk id="7" creationId="{282BEEEB-F559-4C5C-A057-3CD62E7A6DA8}"/>
          </ac:picMkLst>
        </pc:picChg>
      </pc:sldChg>
      <pc:sldChg chg="modSp del mod">
        <pc:chgData name="Indu Sekhar Dantu" userId="4218edbc7ffe59d5" providerId="LiveId" clId="{0161ABDA-7203-4991-8F8B-02CA349B6E1B}" dt="2021-07-18T05:08:34.800" v="6488" actId="2696"/>
        <pc:sldMkLst>
          <pc:docMk/>
          <pc:sldMk cId="899299897" sldId="437"/>
        </pc:sldMkLst>
        <pc:spChg chg="mod">
          <ac:chgData name="Indu Sekhar Dantu" userId="4218edbc7ffe59d5" providerId="LiveId" clId="{0161ABDA-7203-4991-8F8B-02CA349B6E1B}" dt="2021-07-17T16:09:15.256" v="2436" actId="20577"/>
          <ac:spMkLst>
            <pc:docMk/>
            <pc:sldMk cId="899299897" sldId="437"/>
            <ac:spMk id="3" creationId="{D9D112C0-94D8-4EB3-830E-FBA2AAFD86F5}"/>
          </ac:spMkLst>
        </pc:spChg>
      </pc:sldChg>
      <pc:sldChg chg="modSp del mod">
        <pc:chgData name="Indu Sekhar Dantu" userId="4218edbc7ffe59d5" providerId="LiveId" clId="{0161ABDA-7203-4991-8F8B-02CA349B6E1B}" dt="2021-07-18T05:08:34.800" v="6488" actId="2696"/>
        <pc:sldMkLst>
          <pc:docMk/>
          <pc:sldMk cId="3966901372" sldId="438"/>
        </pc:sldMkLst>
        <pc:spChg chg="mod">
          <ac:chgData name="Indu Sekhar Dantu" userId="4218edbc7ffe59d5" providerId="LiveId" clId="{0161ABDA-7203-4991-8F8B-02CA349B6E1B}" dt="2021-07-17T15:52:21.058" v="2352" actId="20577"/>
          <ac:spMkLst>
            <pc:docMk/>
            <pc:sldMk cId="3966901372" sldId="438"/>
            <ac:spMk id="3" creationId="{D9D112C0-94D8-4EB3-830E-FBA2AAFD86F5}"/>
          </ac:spMkLst>
        </pc:spChg>
      </pc:sldChg>
      <pc:sldChg chg="modSp del mod">
        <pc:chgData name="Indu Sekhar Dantu" userId="4218edbc7ffe59d5" providerId="LiveId" clId="{0161ABDA-7203-4991-8F8B-02CA349B6E1B}" dt="2021-07-18T05:26:37.010" v="6588" actId="47"/>
        <pc:sldMkLst>
          <pc:docMk/>
          <pc:sldMk cId="1531613479" sldId="439"/>
        </pc:sldMkLst>
        <pc:spChg chg="mod">
          <ac:chgData name="Indu Sekhar Dantu" userId="4218edbc7ffe59d5" providerId="LiveId" clId="{0161ABDA-7203-4991-8F8B-02CA349B6E1B}" dt="2021-07-17T15:49:05.830" v="2298" actId="20577"/>
          <ac:spMkLst>
            <pc:docMk/>
            <pc:sldMk cId="1531613479" sldId="439"/>
            <ac:spMk id="3" creationId="{D9D112C0-94D8-4EB3-830E-FBA2AAFD86F5}"/>
          </ac:spMkLst>
        </pc:spChg>
      </pc:sldChg>
      <pc:sldChg chg="modSp del mod">
        <pc:chgData name="Indu Sekhar Dantu" userId="4218edbc7ffe59d5" providerId="LiveId" clId="{0161ABDA-7203-4991-8F8B-02CA349B6E1B}" dt="2021-07-18T05:26:35.102" v="6586" actId="47"/>
        <pc:sldMkLst>
          <pc:docMk/>
          <pc:sldMk cId="670155329" sldId="440"/>
        </pc:sldMkLst>
        <pc:spChg chg="mod">
          <ac:chgData name="Indu Sekhar Dantu" userId="4218edbc7ffe59d5" providerId="LiveId" clId="{0161ABDA-7203-4991-8F8B-02CA349B6E1B}" dt="2021-07-17T15:47:50.523" v="2293" actId="6549"/>
          <ac:spMkLst>
            <pc:docMk/>
            <pc:sldMk cId="670155329" sldId="440"/>
            <ac:spMk id="3" creationId="{D9D112C0-94D8-4EB3-830E-FBA2AAFD86F5}"/>
          </ac:spMkLst>
        </pc:spChg>
      </pc:sldChg>
      <pc:sldChg chg="modSp del mod">
        <pc:chgData name="Indu Sekhar Dantu" userId="4218edbc7ffe59d5" providerId="LiveId" clId="{0161ABDA-7203-4991-8F8B-02CA349B6E1B}" dt="2021-07-18T05:26:26.128" v="6580" actId="47"/>
        <pc:sldMkLst>
          <pc:docMk/>
          <pc:sldMk cId="577947462" sldId="441"/>
        </pc:sldMkLst>
        <pc:spChg chg="mod">
          <ac:chgData name="Indu Sekhar Dantu" userId="4218edbc7ffe59d5" providerId="LiveId" clId="{0161ABDA-7203-4991-8F8B-02CA349B6E1B}" dt="2021-07-17T15:42:48.337" v="2159" actId="20577"/>
          <ac:spMkLst>
            <pc:docMk/>
            <pc:sldMk cId="577947462" sldId="441"/>
            <ac:spMk id="3" creationId="{D9D112C0-94D8-4EB3-830E-FBA2AAFD86F5}"/>
          </ac:spMkLst>
        </pc:spChg>
      </pc:sldChg>
      <pc:sldChg chg="modSp del mod">
        <pc:chgData name="Indu Sekhar Dantu" userId="4218edbc7ffe59d5" providerId="LiveId" clId="{0161ABDA-7203-4991-8F8B-02CA349B6E1B}" dt="2021-07-18T05:26:21.779" v="6578" actId="47"/>
        <pc:sldMkLst>
          <pc:docMk/>
          <pc:sldMk cId="2276175667" sldId="442"/>
        </pc:sldMkLst>
        <pc:spChg chg="mod">
          <ac:chgData name="Indu Sekhar Dantu" userId="4218edbc7ffe59d5" providerId="LiveId" clId="{0161ABDA-7203-4991-8F8B-02CA349B6E1B}" dt="2021-07-17T15:39:26.302" v="2072" actId="20577"/>
          <ac:spMkLst>
            <pc:docMk/>
            <pc:sldMk cId="2276175667" sldId="442"/>
            <ac:spMk id="3" creationId="{D9D112C0-94D8-4EB3-830E-FBA2AAFD86F5}"/>
          </ac:spMkLst>
        </pc:spChg>
      </pc:sldChg>
      <pc:sldChg chg="modSp add del mod">
        <pc:chgData name="Indu Sekhar Dantu" userId="4218edbc7ffe59d5" providerId="LiveId" clId="{0161ABDA-7203-4991-8F8B-02CA349B6E1B}" dt="2021-07-18T05:26:53" v="6593" actId="47"/>
        <pc:sldMkLst>
          <pc:docMk/>
          <pc:sldMk cId="141197939" sldId="443"/>
        </pc:sldMkLst>
        <pc:spChg chg="mod">
          <ac:chgData name="Indu Sekhar Dantu" userId="4218edbc7ffe59d5" providerId="LiveId" clId="{0161ABDA-7203-4991-8F8B-02CA349B6E1B}" dt="2021-07-17T02:10:49.606" v="1170" actId="27636"/>
          <ac:spMkLst>
            <pc:docMk/>
            <pc:sldMk cId="141197939" sldId="443"/>
            <ac:spMk id="3" creationId="{D9D112C0-94D8-4EB3-830E-FBA2AAFD86F5}"/>
          </ac:spMkLst>
        </pc:spChg>
      </pc:sldChg>
      <pc:sldChg chg="modSp del mod">
        <pc:chgData name="Indu Sekhar Dantu" userId="4218edbc7ffe59d5" providerId="LiveId" clId="{0161ABDA-7203-4991-8F8B-02CA349B6E1B}" dt="2021-07-18T05:25:47.956" v="6574" actId="47"/>
        <pc:sldMkLst>
          <pc:docMk/>
          <pc:sldMk cId="1539797715" sldId="444"/>
        </pc:sldMkLst>
        <pc:spChg chg="mod">
          <ac:chgData name="Indu Sekhar Dantu" userId="4218edbc7ffe59d5" providerId="LiveId" clId="{0161ABDA-7203-4991-8F8B-02CA349B6E1B}" dt="2021-07-17T02:11:48.148" v="1183" actId="27636"/>
          <ac:spMkLst>
            <pc:docMk/>
            <pc:sldMk cId="1539797715" sldId="444"/>
            <ac:spMk id="3" creationId="{D9D112C0-94D8-4EB3-830E-FBA2AAFD86F5}"/>
          </ac:spMkLst>
        </pc:spChg>
      </pc:sldChg>
      <pc:sldChg chg="modSp del mod">
        <pc:chgData name="Indu Sekhar Dantu" userId="4218edbc7ffe59d5" providerId="LiveId" clId="{0161ABDA-7203-4991-8F8B-02CA349B6E1B}" dt="2021-07-18T05:25:10.718" v="6570" actId="47"/>
        <pc:sldMkLst>
          <pc:docMk/>
          <pc:sldMk cId="1355780598" sldId="445"/>
        </pc:sldMkLst>
        <pc:spChg chg="mod">
          <ac:chgData name="Indu Sekhar Dantu" userId="4218edbc7ffe59d5" providerId="LiveId" clId="{0161ABDA-7203-4991-8F8B-02CA349B6E1B}" dt="2021-07-17T17:09:45.172" v="2966" actId="255"/>
          <ac:spMkLst>
            <pc:docMk/>
            <pc:sldMk cId="1355780598" sldId="445"/>
            <ac:spMk id="3" creationId="{D9D112C0-94D8-4EB3-830E-FBA2AAFD86F5}"/>
          </ac:spMkLst>
        </pc:spChg>
      </pc:sldChg>
      <pc:sldChg chg="modSp mod">
        <pc:chgData name="Indu Sekhar Dantu" userId="4218edbc7ffe59d5" providerId="LiveId" clId="{0161ABDA-7203-4991-8F8B-02CA349B6E1B}" dt="2021-07-18T02:02:08.097" v="3844" actId="115"/>
        <pc:sldMkLst>
          <pc:docMk/>
          <pc:sldMk cId="1049377771" sldId="446"/>
        </pc:sldMkLst>
        <pc:spChg chg="mod">
          <ac:chgData name="Indu Sekhar Dantu" userId="4218edbc7ffe59d5" providerId="LiveId" clId="{0161ABDA-7203-4991-8F8B-02CA349B6E1B}" dt="2021-07-18T02:02:08.097" v="3844" actId="115"/>
          <ac:spMkLst>
            <pc:docMk/>
            <pc:sldMk cId="1049377771" sldId="446"/>
            <ac:spMk id="3" creationId="{D9D112C0-94D8-4EB3-830E-FBA2AAFD86F5}"/>
          </ac:spMkLst>
        </pc:spChg>
      </pc:sldChg>
      <pc:sldChg chg="modSp mod ord">
        <pc:chgData name="Indu Sekhar Dantu" userId="4218edbc7ffe59d5" providerId="LiveId" clId="{0161ABDA-7203-4991-8F8B-02CA349B6E1B}" dt="2021-07-18T02:03:51.161" v="3907" actId="20577"/>
        <pc:sldMkLst>
          <pc:docMk/>
          <pc:sldMk cId="1383293422" sldId="447"/>
        </pc:sldMkLst>
        <pc:spChg chg="mod">
          <ac:chgData name="Indu Sekhar Dantu" userId="4218edbc7ffe59d5" providerId="LiveId" clId="{0161ABDA-7203-4991-8F8B-02CA349B6E1B}" dt="2021-07-18T02:03:51.161" v="3907" actId="20577"/>
          <ac:spMkLst>
            <pc:docMk/>
            <pc:sldMk cId="1383293422" sldId="447"/>
            <ac:spMk id="3" creationId="{D9D112C0-94D8-4EB3-830E-FBA2AAFD86F5}"/>
          </ac:spMkLst>
        </pc:spChg>
      </pc:sldChg>
      <pc:sldChg chg="modSp mod">
        <pc:chgData name="Indu Sekhar Dantu" userId="4218edbc7ffe59d5" providerId="LiveId" clId="{0161ABDA-7203-4991-8F8B-02CA349B6E1B}" dt="2021-07-18T02:21:32.909" v="4269" actId="20577"/>
        <pc:sldMkLst>
          <pc:docMk/>
          <pc:sldMk cId="2400143713" sldId="448"/>
        </pc:sldMkLst>
        <pc:spChg chg="mod">
          <ac:chgData name="Indu Sekhar Dantu" userId="4218edbc7ffe59d5" providerId="LiveId" clId="{0161ABDA-7203-4991-8F8B-02CA349B6E1B}" dt="2021-07-18T02:21:32.909" v="4269" actId="20577"/>
          <ac:spMkLst>
            <pc:docMk/>
            <pc:sldMk cId="2400143713" sldId="448"/>
            <ac:spMk id="3" creationId="{D9D112C0-94D8-4EB3-830E-FBA2AAFD86F5}"/>
          </ac:spMkLst>
        </pc:spChg>
      </pc:sldChg>
      <pc:sldChg chg="modSp mod">
        <pc:chgData name="Indu Sekhar Dantu" userId="4218edbc7ffe59d5" providerId="LiveId" clId="{0161ABDA-7203-4991-8F8B-02CA349B6E1B}" dt="2021-07-18T02:15:02.232" v="4115" actId="115"/>
        <pc:sldMkLst>
          <pc:docMk/>
          <pc:sldMk cId="3770712668" sldId="449"/>
        </pc:sldMkLst>
        <pc:spChg chg="mod">
          <ac:chgData name="Indu Sekhar Dantu" userId="4218edbc7ffe59d5" providerId="LiveId" clId="{0161ABDA-7203-4991-8F8B-02CA349B6E1B}" dt="2021-07-18T02:15:02.232" v="4115" actId="115"/>
          <ac:spMkLst>
            <pc:docMk/>
            <pc:sldMk cId="3770712668" sldId="449"/>
            <ac:spMk id="3" creationId="{D9D112C0-94D8-4EB3-830E-FBA2AAFD86F5}"/>
          </ac:spMkLst>
        </pc:spChg>
      </pc:sldChg>
      <pc:sldChg chg="modSp mod">
        <pc:chgData name="Indu Sekhar Dantu" userId="4218edbc7ffe59d5" providerId="LiveId" clId="{0161ABDA-7203-4991-8F8B-02CA349B6E1B}" dt="2021-07-18T02:21:23.770" v="4267" actId="20577"/>
        <pc:sldMkLst>
          <pc:docMk/>
          <pc:sldMk cId="3039127151" sldId="450"/>
        </pc:sldMkLst>
        <pc:spChg chg="mod">
          <ac:chgData name="Indu Sekhar Dantu" userId="4218edbc7ffe59d5" providerId="LiveId" clId="{0161ABDA-7203-4991-8F8B-02CA349B6E1B}" dt="2021-07-18T02:21:23.770" v="4267" actId="20577"/>
          <ac:spMkLst>
            <pc:docMk/>
            <pc:sldMk cId="3039127151" sldId="450"/>
            <ac:spMk id="3" creationId="{D9D112C0-94D8-4EB3-830E-FBA2AAFD86F5}"/>
          </ac:spMkLst>
        </pc:spChg>
      </pc:sldChg>
      <pc:sldChg chg="modSp mod">
        <pc:chgData name="Indu Sekhar Dantu" userId="4218edbc7ffe59d5" providerId="LiveId" clId="{0161ABDA-7203-4991-8F8B-02CA349B6E1B}" dt="2021-07-18T02:26:30.051" v="4425" actId="313"/>
        <pc:sldMkLst>
          <pc:docMk/>
          <pc:sldMk cId="2778272934" sldId="451"/>
        </pc:sldMkLst>
        <pc:spChg chg="mod">
          <ac:chgData name="Indu Sekhar Dantu" userId="4218edbc7ffe59d5" providerId="LiveId" clId="{0161ABDA-7203-4991-8F8B-02CA349B6E1B}" dt="2021-07-18T02:26:30.051" v="4425" actId="313"/>
          <ac:spMkLst>
            <pc:docMk/>
            <pc:sldMk cId="2778272934" sldId="451"/>
            <ac:spMk id="3" creationId="{D9D112C0-94D8-4EB3-830E-FBA2AAFD86F5}"/>
          </ac:spMkLst>
        </pc:spChg>
      </pc:sldChg>
      <pc:sldChg chg="modSp del mod">
        <pc:chgData name="Indu Sekhar Dantu" userId="4218edbc7ffe59d5" providerId="LiveId" clId="{0161ABDA-7203-4991-8F8B-02CA349B6E1B}" dt="2021-07-18T05:23:31.880" v="6560" actId="2696"/>
        <pc:sldMkLst>
          <pc:docMk/>
          <pc:sldMk cId="183639312" sldId="452"/>
        </pc:sldMkLst>
        <pc:spChg chg="mod">
          <ac:chgData name="Indu Sekhar Dantu" userId="4218edbc7ffe59d5" providerId="LiveId" clId="{0161ABDA-7203-4991-8F8B-02CA349B6E1B}" dt="2021-07-17T17:08:11.601" v="2956" actId="27636"/>
          <ac:spMkLst>
            <pc:docMk/>
            <pc:sldMk cId="183639312" sldId="452"/>
            <ac:spMk id="3" creationId="{D9D112C0-94D8-4EB3-830E-FBA2AAFD86F5}"/>
          </ac:spMkLst>
        </pc:spChg>
      </pc:sldChg>
      <pc:sldChg chg="modSp mod">
        <pc:chgData name="Indu Sekhar Dantu" userId="4218edbc7ffe59d5" providerId="LiveId" clId="{0161ABDA-7203-4991-8F8B-02CA349B6E1B}" dt="2021-07-18T05:22:36.834" v="6555" actId="6549"/>
        <pc:sldMkLst>
          <pc:docMk/>
          <pc:sldMk cId="152421849" sldId="453"/>
        </pc:sldMkLst>
        <pc:spChg chg="mod">
          <ac:chgData name="Indu Sekhar Dantu" userId="4218edbc7ffe59d5" providerId="LiveId" clId="{0161ABDA-7203-4991-8F8B-02CA349B6E1B}" dt="2021-07-18T05:22:36.834" v="6555" actId="6549"/>
          <ac:spMkLst>
            <pc:docMk/>
            <pc:sldMk cId="152421849" sldId="453"/>
            <ac:spMk id="3" creationId="{D9D112C0-94D8-4EB3-830E-FBA2AAFD86F5}"/>
          </ac:spMkLst>
        </pc:spChg>
      </pc:sldChg>
      <pc:sldChg chg="modSp mod">
        <pc:chgData name="Indu Sekhar Dantu" userId="4218edbc7ffe59d5" providerId="LiveId" clId="{0161ABDA-7203-4991-8F8B-02CA349B6E1B}" dt="2021-07-18T05:19:03.920" v="6527" actId="255"/>
        <pc:sldMkLst>
          <pc:docMk/>
          <pc:sldMk cId="1384743288" sldId="454"/>
        </pc:sldMkLst>
        <pc:spChg chg="mod">
          <ac:chgData name="Indu Sekhar Dantu" userId="4218edbc7ffe59d5" providerId="LiveId" clId="{0161ABDA-7203-4991-8F8B-02CA349B6E1B}" dt="2021-07-18T05:19:03.920" v="6527" actId="255"/>
          <ac:spMkLst>
            <pc:docMk/>
            <pc:sldMk cId="1384743288" sldId="454"/>
            <ac:spMk id="3" creationId="{D9D112C0-94D8-4EB3-830E-FBA2AAFD86F5}"/>
          </ac:spMkLst>
        </pc:spChg>
      </pc:sldChg>
      <pc:sldChg chg="modSp del mod">
        <pc:chgData name="Indu Sekhar Dantu" userId="4218edbc7ffe59d5" providerId="LiveId" clId="{0161ABDA-7203-4991-8F8B-02CA349B6E1B}" dt="2021-07-18T05:17:03.622" v="6512" actId="47"/>
        <pc:sldMkLst>
          <pc:docMk/>
          <pc:sldMk cId="1753211203" sldId="455"/>
        </pc:sldMkLst>
        <pc:spChg chg="mod">
          <ac:chgData name="Indu Sekhar Dantu" userId="4218edbc7ffe59d5" providerId="LiveId" clId="{0161ABDA-7203-4991-8F8B-02CA349B6E1B}" dt="2021-07-17T02:23:44.640" v="1312" actId="27636"/>
          <ac:spMkLst>
            <pc:docMk/>
            <pc:sldMk cId="1753211203" sldId="455"/>
            <ac:spMk id="3" creationId="{D9D112C0-94D8-4EB3-830E-FBA2AAFD86F5}"/>
          </ac:spMkLst>
        </pc:spChg>
      </pc:sldChg>
      <pc:sldChg chg="modSp del mod">
        <pc:chgData name="Indu Sekhar Dantu" userId="4218edbc7ffe59d5" providerId="LiveId" clId="{0161ABDA-7203-4991-8F8B-02CA349B6E1B}" dt="2021-07-18T05:15:03.112" v="6493" actId="2696"/>
        <pc:sldMkLst>
          <pc:docMk/>
          <pc:sldMk cId="3096503938" sldId="456"/>
        </pc:sldMkLst>
        <pc:spChg chg="mod">
          <ac:chgData name="Indu Sekhar Dantu" userId="4218edbc7ffe59d5" providerId="LiveId" clId="{0161ABDA-7203-4991-8F8B-02CA349B6E1B}" dt="2021-07-18T05:14:38.731" v="6492" actId="20577"/>
          <ac:spMkLst>
            <pc:docMk/>
            <pc:sldMk cId="3096503938" sldId="456"/>
            <ac:spMk id="3" creationId="{D9D112C0-94D8-4EB3-830E-FBA2AAFD86F5}"/>
          </ac:spMkLst>
        </pc:spChg>
      </pc:sldChg>
      <pc:sldChg chg="modSp del mod">
        <pc:chgData name="Indu Sekhar Dantu" userId="4218edbc7ffe59d5" providerId="LiveId" clId="{0161ABDA-7203-4991-8F8B-02CA349B6E1B}" dt="2021-07-18T05:05:30.985" v="6487" actId="47"/>
        <pc:sldMkLst>
          <pc:docMk/>
          <pc:sldMk cId="2299666548" sldId="457"/>
        </pc:sldMkLst>
        <pc:spChg chg="mod">
          <ac:chgData name="Indu Sekhar Dantu" userId="4218edbc7ffe59d5" providerId="LiveId" clId="{0161ABDA-7203-4991-8F8B-02CA349B6E1B}" dt="2021-07-17T02:25:48.864" v="1331" actId="27636"/>
          <ac:spMkLst>
            <pc:docMk/>
            <pc:sldMk cId="2299666548" sldId="457"/>
            <ac:spMk id="3" creationId="{D9D112C0-94D8-4EB3-830E-FBA2AAFD86F5}"/>
          </ac:spMkLst>
        </pc:spChg>
      </pc:sldChg>
      <pc:sldChg chg="modSp mod">
        <pc:chgData name="Indu Sekhar Dantu" userId="4218edbc7ffe59d5" providerId="LiveId" clId="{0161ABDA-7203-4991-8F8B-02CA349B6E1B}" dt="2021-07-18T02:30:44.147" v="4545" actId="20577"/>
        <pc:sldMkLst>
          <pc:docMk/>
          <pc:sldMk cId="3611033380" sldId="458"/>
        </pc:sldMkLst>
        <pc:spChg chg="mod">
          <ac:chgData name="Indu Sekhar Dantu" userId="4218edbc7ffe59d5" providerId="LiveId" clId="{0161ABDA-7203-4991-8F8B-02CA349B6E1B}" dt="2021-07-18T02:30:44.147" v="4545" actId="20577"/>
          <ac:spMkLst>
            <pc:docMk/>
            <pc:sldMk cId="3611033380" sldId="458"/>
            <ac:spMk id="3" creationId="{D9D112C0-94D8-4EB3-830E-FBA2AAFD86F5}"/>
          </ac:spMkLst>
        </pc:spChg>
      </pc:sldChg>
      <pc:sldChg chg="modSp mod">
        <pc:chgData name="Indu Sekhar Dantu" userId="4218edbc7ffe59d5" providerId="LiveId" clId="{0161ABDA-7203-4991-8F8B-02CA349B6E1B}" dt="2021-07-18T03:17:01.145" v="4841" actId="27636"/>
        <pc:sldMkLst>
          <pc:docMk/>
          <pc:sldMk cId="2696183862" sldId="459"/>
        </pc:sldMkLst>
        <pc:spChg chg="mod">
          <ac:chgData name="Indu Sekhar Dantu" userId="4218edbc7ffe59d5" providerId="LiveId" clId="{0161ABDA-7203-4991-8F8B-02CA349B6E1B}" dt="2021-07-18T03:17:01.145" v="4841" actId="27636"/>
          <ac:spMkLst>
            <pc:docMk/>
            <pc:sldMk cId="2696183862" sldId="459"/>
            <ac:spMk id="3" creationId="{D9D112C0-94D8-4EB3-830E-FBA2AAFD86F5}"/>
          </ac:spMkLst>
        </pc:spChg>
      </pc:sldChg>
      <pc:sldChg chg="modSp mod">
        <pc:chgData name="Indu Sekhar Dantu" userId="4218edbc7ffe59d5" providerId="LiveId" clId="{0161ABDA-7203-4991-8F8B-02CA349B6E1B}" dt="2021-07-18T03:23:17.528" v="4995" actId="313"/>
        <pc:sldMkLst>
          <pc:docMk/>
          <pc:sldMk cId="2680534744" sldId="460"/>
        </pc:sldMkLst>
        <pc:spChg chg="mod">
          <ac:chgData name="Indu Sekhar Dantu" userId="4218edbc7ffe59d5" providerId="LiveId" clId="{0161ABDA-7203-4991-8F8B-02CA349B6E1B}" dt="2021-07-18T03:23:17.528" v="4995" actId="313"/>
          <ac:spMkLst>
            <pc:docMk/>
            <pc:sldMk cId="2680534744" sldId="460"/>
            <ac:spMk id="3" creationId="{D9D112C0-94D8-4EB3-830E-FBA2AAFD86F5}"/>
          </ac:spMkLst>
        </pc:spChg>
      </pc:sldChg>
      <pc:sldChg chg="modSp del mod">
        <pc:chgData name="Indu Sekhar Dantu" userId="4218edbc7ffe59d5" providerId="LiveId" clId="{0161ABDA-7203-4991-8F8B-02CA349B6E1B}" dt="2021-07-18T05:26:29.018" v="6581" actId="47"/>
        <pc:sldMkLst>
          <pc:docMk/>
          <pc:sldMk cId="3605334457" sldId="461"/>
        </pc:sldMkLst>
        <pc:spChg chg="mod">
          <ac:chgData name="Indu Sekhar Dantu" userId="4218edbc7ffe59d5" providerId="LiveId" clId="{0161ABDA-7203-4991-8F8B-02CA349B6E1B}" dt="2021-07-17T15:42:59.817" v="2165" actId="20577"/>
          <ac:spMkLst>
            <pc:docMk/>
            <pc:sldMk cId="3605334457" sldId="461"/>
            <ac:spMk id="3" creationId="{D9D112C0-94D8-4EB3-830E-FBA2AAFD86F5}"/>
          </ac:spMkLst>
        </pc:spChg>
      </pc:sldChg>
      <pc:sldChg chg="modSp del mod">
        <pc:chgData name="Indu Sekhar Dantu" userId="4218edbc7ffe59d5" providerId="LiveId" clId="{0161ABDA-7203-4991-8F8B-02CA349B6E1B}" dt="2021-07-18T05:26:31.987" v="6584" actId="47"/>
        <pc:sldMkLst>
          <pc:docMk/>
          <pc:sldMk cId="2851914608" sldId="462"/>
        </pc:sldMkLst>
        <pc:spChg chg="mod">
          <ac:chgData name="Indu Sekhar Dantu" userId="4218edbc7ffe59d5" providerId="LiveId" clId="{0161ABDA-7203-4991-8F8B-02CA349B6E1B}" dt="2021-07-17T15:45:47.104" v="2248" actId="20577"/>
          <ac:spMkLst>
            <pc:docMk/>
            <pc:sldMk cId="2851914608" sldId="462"/>
            <ac:spMk id="3" creationId="{D9D112C0-94D8-4EB3-830E-FBA2AAFD86F5}"/>
          </ac:spMkLst>
        </pc:spChg>
      </pc:sldChg>
      <pc:sldChg chg="modSp mod">
        <pc:chgData name="Indu Sekhar Dantu" userId="4218edbc7ffe59d5" providerId="LiveId" clId="{0161ABDA-7203-4991-8F8B-02CA349B6E1B}" dt="2021-07-18T04:28:15.757" v="5736" actId="6549"/>
        <pc:sldMkLst>
          <pc:docMk/>
          <pc:sldMk cId="3302364519" sldId="463"/>
        </pc:sldMkLst>
        <pc:spChg chg="mod">
          <ac:chgData name="Indu Sekhar Dantu" userId="4218edbc7ffe59d5" providerId="LiveId" clId="{0161ABDA-7203-4991-8F8B-02CA349B6E1B}" dt="2021-07-18T04:28:15.757" v="5736" actId="6549"/>
          <ac:spMkLst>
            <pc:docMk/>
            <pc:sldMk cId="3302364519" sldId="463"/>
            <ac:spMk id="3" creationId="{D9D112C0-94D8-4EB3-830E-FBA2AAFD86F5}"/>
          </ac:spMkLst>
        </pc:spChg>
      </pc:sldChg>
      <pc:sldChg chg="modSp mod">
        <pc:chgData name="Indu Sekhar Dantu" userId="4218edbc7ffe59d5" providerId="LiveId" clId="{0161ABDA-7203-4991-8F8B-02CA349B6E1B}" dt="2021-07-18T04:39:19.309" v="5789" actId="113"/>
        <pc:sldMkLst>
          <pc:docMk/>
          <pc:sldMk cId="1354244170" sldId="464"/>
        </pc:sldMkLst>
        <pc:spChg chg="mod">
          <ac:chgData name="Indu Sekhar Dantu" userId="4218edbc7ffe59d5" providerId="LiveId" clId="{0161ABDA-7203-4991-8F8B-02CA349B6E1B}" dt="2021-07-18T04:39:19.309" v="5789" actId="113"/>
          <ac:spMkLst>
            <pc:docMk/>
            <pc:sldMk cId="1354244170" sldId="464"/>
            <ac:spMk id="3" creationId="{D9D112C0-94D8-4EB3-830E-FBA2AAFD86F5}"/>
          </ac:spMkLst>
        </pc:spChg>
      </pc:sldChg>
      <pc:sldChg chg="modSp mod ord">
        <pc:chgData name="Indu Sekhar Dantu" userId="4218edbc7ffe59d5" providerId="LiveId" clId="{0161ABDA-7203-4991-8F8B-02CA349B6E1B}" dt="2021-07-18T04:50:22.549" v="6397" actId="20577"/>
        <pc:sldMkLst>
          <pc:docMk/>
          <pc:sldMk cId="3671455522" sldId="465"/>
        </pc:sldMkLst>
        <pc:spChg chg="mod">
          <ac:chgData name="Indu Sekhar Dantu" userId="4218edbc7ffe59d5" providerId="LiveId" clId="{0161ABDA-7203-4991-8F8B-02CA349B6E1B}" dt="2021-07-18T04:50:22.549" v="6397" actId="20577"/>
          <ac:spMkLst>
            <pc:docMk/>
            <pc:sldMk cId="3671455522" sldId="465"/>
            <ac:spMk id="3" creationId="{D9D112C0-94D8-4EB3-830E-FBA2AAFD86F5}"/>
          </ac:spMkLst>
        </pc:spChg>
      </pc:sldChg>
      <pc:sldChg chg="modSp del mod">
        <pc:chgData name="Indu Sekhar Dantu" userId="4218edbc7ffe59d5" providerId="LiveId" clId="{0161ABDA-7203-4991-8F8B-02CA349B6E1B}" dt="2021-07-18T04:53:07.533" v="6421" actId="47"/>
        <pc:sldMkLst>
          <pc:docMk/>
          <pc:sldMk cId="2320817096" sldId="466"/>
        </pc:sldMkLst>
        <pc:spChg chg="mod">
          <ac:chgData name="Indu Sekhar Dantu" userId="4218edbc7ffe59d5" providerId="LiveId" clId="{0161ABDA-7203-4991-8F8B-02CA349B6E1B}" dt="2021-07-17T16:27:41.624" v="2494" actId="27636"/>
          <ac:spMkLst>
            <pc:docMk/>
            <pc:sldMk cId="2320817096" sldId="466"/>
            <ac:spMk id="3" creationId="{D9D112C0-94D8-4EB3-830E-FBA2AAFD86F5}"/>
          </ac:spMkLst>
        </pc:spChg>
      </pc:sldChg>
      <pc:sldChg chg="modSp mod">
        <pc:chgData name="Indu Sekhar Dantu" userId="4218edbc7ffe59d5" providerId="LiveId" clId="{0161ABDA-7203-4991-8F8B-02CA349B6E1B}" dt="2021-07-18T04:56:37.120" v="6445" actId="6549"/>
        <pc:sldMkLst>
          <pc:docMk/>
          <pc:sldMk cId="1920271813" sldId="467"/>
        </pc:sldMkLst>
        <pc:spChg chg="mod">
          <ac:chgData name="Indu Sekhar Dantu" userId="4218edbc7ffe59d5" providerId="LiveId" clId="{0161ABDA-7203-4991-8F8B-02CA349B6E1B}" dt="2021-07-18T04:56:37.120" v="6445" actId="6549"/>
          <ac:spMkLst>
            <pc:docMk/>
            <pc:sldMk cId="1920271813" sldId="467"/>
            <ac:spMk id="3" creationId="{D9D112C0-94D8-4EB3-830E-FBA2AAFD86F5}"/>
          </ac:spMkLst>
        </pc:spChg>
      </pc:sldChg>
      <pc:sldChg chg="modSp del mod ord">
        <pc:chgData name="Indu Sekhar Dantu" userId="4218edbc7ffe59d5" providerId="LiveId" clId="{0161ABDA-7203-4991-8F8B-02CA349B6E1B}" dt="2021-07-18T04:58:34.123" v="6470" actId="2696"/>
        <pc:sldMkLst>
          <pc:docMk/>
          <pc:sldMk cId="1261160401" sldId="468"/>
        </pc:sldMkLst>
        <pc:spChg chg="mod">
          <ac:chgData name="Indu Sekhar Dantu" userId="4218edbc7ffe59d5" providerId="LiveId" clId="{0161ABDA-7203-4991-8F8B-02CA349B6E1B}" dt="2021-07-17T17:06:57.193" v="2946" actId="6549"/>
          <ac:spMkLst>
            <pc:docMk/>
            <pc:sldMk cId="1261160401" sldId="468"/>
            <ac:spMk id="3" creationId="{D9D112C0-94D8-4EB3-830E-FBA2AAFD86F5}"/>
          </ac:spMkLst>
        </pc:spChg>
      </pc:sldChg>
      <pc:sldChg chg="modSp mod">
        <pc:chgData name="Indu Sekhar Dantu" userId="4218edbc7ffe59d5" providerId="LiveId" clId="{0161ABDA-7203-4991-8F8B-02CA349B6E1B}" dt="2021-07-18T05:01:59.511" v="6476" actId="27636"/>
        <pc:sldMkLst>
          <pc:docMk/>
          <pc:sldMk cId="1274980614" sldId="469"/>
        </pc:sldMkLst>
        <pc:spChg chg="mod">
          <ac:chgData name="Indu Sekhar Dantu" userId="4218edbc7ffe59d5" providerId="LiveId" clId="{0161ABDA-7203-4991-8F8B-02CA349B6E1B}" dt="2021-07-18T05:01:59.511" v="6476" actId="27636"/>
          <ac:spMkLst>
            <pc:docMk/>
            <pc:sldMk cId="1274980614" sldId="469"/>
            <ac:spMk id="3" creationId="{D9D112C0-94D8-4EB3-830E-FBA2AAFD86F5}"/>
          </ac:spMkLst>
        </pc:spChg>
      </pc:sldChg>
      <pc:sldChg chg="modSp del mod">
        <pc:chgData name="Indu Sekhar Dantu" userId="4218edbc7ffe59d5" providerId="LiveId" clId="{0161ABDA-7203-4991-8F8B-02CA349B6E1B}" dt="2021-07-18T05:02:11.845" v="6477" actId="47"/>
        <pc:sldMkLst>
          <pc:docMk/>
          <pc:sldMk cId="2258885514" sldId="470"/>
        </pc:sldMkLst>
        <pc:spChg chg="mod">
          <ac:chgData name="Indu Sekhar Dantu" userId="4218edbc7ffe59d5" providerId="LiveId" clId="{0161ABDA-7203-4991-8F8B-02CA349B6E1B}" dt="2021-07-17T16:34:54.591" v="2537" actId="255"/>
          <ac:spMkLst>
            <pc:docMk/>
            <pc:sldMk cId="2258885514" sldId="470"/>
            <ac:spMk id="3" creationId="{D9D112C0-94D8-4EB3-830E-FBA2AAFD86F5}"/>
          </ac:spMkLst>
        </pc:spChg>
      </pc:sldChg>
      <pc:sldChg chg="modSp mod">
        <pc:chgData name="Indu Sekhar Dantu" userId="4218edbc7ffe59d5" providerId="LiveId" clId="{0161ABDA-7203-4991-8F8B-02CA349B6E1B}" dt="2021-07-18T02:21:51.499" v="4275" actId="20577"/>
        <pc:sldMkLst>
          <pc:docMk/>
          <pc:sldMk cId="1448562974" sldId="471"/>
        </pc:sldMkLst>
        <pc:spChg chg="mod">
          <ac:chgData name="Indu Sekhar Dantu" userId="4218edbc7ffe59d5" providerId="LiveId" clId="{0161ABDA-7203-4991-8F8B-02CA349B6E1B}" dt="2021-07-18T02:21:51.499" v="4275" actId="20577"/>
          <ac:spMkLst>
            <pc:docMk/>
            <pc:sldMk cId="1448562974" sldId="471"/>
            <ac:spMk id="3" creationId="{D9D112C0-94D8-4EB3-830E-FBA2AAFD86F5}"/>
          </ac:spMkLst>
        </pc:spChg>
      </pc:sldChg>
      <pc:sldChg chg="modSp mod">
        <pc:chgData name="Indu Sekhar Dantu" userId="4218edbc7ffe59d5" providerId="LiveId" clId="{0161ABDA-7203-4991-8F8B-02CA349B6E1B}" dt="2021-07-18T03:43:49.032" v="5490"/>
        <pc:sldMkLst>
          <pc:docMk/>
          <pc:sldMk cId="2050652686" sldId="472"/>
        </pc:sldMkLst>
        <pc:spChg chg="mod">
          <ac:chgData name="Indu Sekhar Dantu" userId="4218edbc7ffe59d5" providerId="LiveId" clId="{0161ABDA-7203-4991-8F8B-02CA349B6E1B}" dt="2021-07-18T03:43:49.032" v="5490"/>
          <ac:spMkLst>
            <pc:docMk/>
            <pc:sldMk cId="2050652686" sldId="472"/>
            <ac:spMk id="3" creationId="{D9D112C0-94D8-4EB3-830E-FBA2AAFD86F5}"/>
          </ac:spMkLst>
        </pc:spChg>
      </pc:sldChg>
      <pc:sldChg chg="modSp mod">
        <pc:chgData name="Indu Sekhar Dantu" userId="4218edbc7ffe59d5" providerId="LiveId" clId="{0161ABDA-7203-4991-8F8B-02CA349B6E1B}" dt="2021-07-18T03:44:00.554" v="5494"/>
        <pc:sldMkLst>
          <pc:docMk/>
          <pc:sldMk cId="3050099110" sldId="473"/>
        </pc:sldMkLst>
        <pc:spChg chg="mod">
          <ac:chgData name="Indu Sekhar Dantu" userId="4218edbc7ffe59d5" providerId="LiveId" clId="{0161ABDA-7203-4991-8F8B-02CA349B6E1B}" dt="2021-07-18T03:44:00.554" v="5494"/>
          <ac:spMkLst>
            <pc:docMk/>
            <pc:sldMk cId="3050099110" sldId="473"/>
            <ac:spMk id="3" creationId="{D9D112C0-94D8-4EB3-830E-FBA2AAFD86F5}"/>
          </ac:spMkLst>
        </pc:spChg>
      </pc:sldChg>
      <pc:sldChg chg="modSp mod">
        <pc:chgData name="Indu Sekhar Dantu" userId="4218edbc7ffe59d5" providerId="LiveId" clId="{0161ABDA-7203-4991-8F8B-02CA349B6E1B}" dt="2021-07-18T03:44:06.276" v="5496"/>
        <pc:sldMkLst>
          <pc:docMk/>
          <pc:sldMk cId="1036255599" sldId="474"/>
        </pc:sldMkLst>
        <pc:spChg chg="mod">
          <ac:chgData name="Indu Sekhar Dantu" userId="4218edbc7ffe59d5" providerId="LiveId" clId="{0161ABDA-7203-4991-8F8B-02CA349B6E1B}" dt="2021-07-18T03:44:06.276" v="5496"/>
          <ac:spMkLst>
            <pc:docMk/>
            <pc:sldMk cId="1036255599" sldId="474"/>
            <ac:spMk id="3" creationId="{D9D112C0-94D8-4EB3-830E-FBA2AAFD86F5}"/>
          </ac:spMkLst>
        </pc:spChg>
      </pc:sldChg>
      <pc:sldChg chg="modSp mod">
        <pc:chgData name="Indu Sekhar Dantu" userId="4218edbc7ffe59d5" providerId="LiveId" clId="{0161ABDA-7203-4991-8F8B-02CA349B6E1B}" dt="2021-07-18T03:54:22.889" v="5601"/>
        <pc:sldMkLst>
          <pc:docMk/>
          <pc:sldMk cId="3601280700" sldId="475"/>
        </pc:sldMkLst>
        <pc:spChg chg="mod">
          <ac:chgData name="Indu Sekhar Dantu" userId="4218edbc7ffe59d5" providerId="LiveId" clId="{0161ABDA-7203-4991-8F8B-02CA349B6E1B}" dt="2021-07-18T03:54:22.889" v="5601"/>
          <ac:spMkLst>
            <pc:docMk/>
            <pc:sldMk cId="3601280700" sldId="475"/>
            <ac:spMk id="3" creationId="{D9D112C0-94D8-4EB3-830E-FBA2AAFD86F5}"/>
          </ac:spMkLst>
        </pc:spChg>
      </pc:sldChg>
      <pc:sldChg chg="modSp mod">
        <pc:chgData name="Indu Sekhar Dantu" userId="4218edbc7ffe59d5" providerId="LiveId" clId="{0161ABDA-7203-4991-8F8B-02CA349B6E1B}" dt="2021-07-18T03:54:30.373" v="5607"/>
        <pc:sldMkLst>
          <pc:docMk/>
          <pc:sldMk cId="573071373" sldId="476"/>
        </pc:sldMkLst>
        <pc:spChg chg="mod">
          <ac:chgData name="Indu Sekhar Dantu" userId="4218edbc7ffe59d5" providerId="LiveId" clId="{0161ABDA-7203-4991-8F8B-02CA349B6E1B}" dt="2021-07-18T03:54:30.373" v="5607"/>
          <ac:spMkLst>
            <pc:docMk/>
            <pc:sldMk cId="573071373" sldId="476"/>
            <ac:spMk id="3" creationId="{D9D112C0-94D8-4EB3-830E-FBA2AAFD86F5}"/>
          </ac:spMkLst>
        </pc:spChg>
      </pc:sldChg>
      <pc:sldChg chg="modSp mod">
        <pc:chgData name="Indu Sekhar Dantu" userId="4218edbc7ffe59d5" providerId="LiveId" clId="{0161ABDA-7203-4991-8F8B-02CA349B6E1B}" dt="2021-07-18T04:28:56.877" v="5746" actId="113"/>
        <pc:sldMkLst>
          <pc:docMk/>
          <pc:sldMk cId="2502426094" sldId="477"/>
        </pc:sldMkLst>
        <pc:spChg chg="mod">
          <ac:chgData name="Indu Sekhar Dantu" userId="4218edbc7ffe59d5" providerId="LiveId" clId="{0161ABDA-7203-4991-8F8B-02CA349B6E1B}" dt="2021-07-18T04:28:56.877" v="5746" actId="113"/>
          <ac:spMkLst>
            <pc:docMk/>
            <pc:sldMk cId="2502426094" sldId="477"/>
            <ac:spMk id="3" creationId="{D9D112C0-94D8-4EB3-830E-FBA2AAFD86F5}"/>
          </ac:spMkLst>
        </pc:spChg>
      </pc:sldChg>
      <pc:sldChg chg="modSp del mod">
        <pc:chgData name="Indu Sekhar Dantu" userId="4218edbc7ffe59d5" providerId="LiveId" clId="{0161ABDA-7203-4991-8F8B-02CA349B6E1B}" dt="2021-07-18T04:59:44.785" v="6472" actId="2696"/>
        <pc:sldMkLst>
          <pc:docMk/>
          <pc:sldMk cId="271602143" sldId="478"/>
        </pc:sldMkLst>
        <pc:spChg chg="mod">
          <ac:chgData name="Indu Sekhar Dantu" userId="4218edbc7ffe59d5" providerId="LiveId" clId="{0161ABDA-7203-4991-8F8B-02CA349B6E1B}" dt="2021-07-18T04:58:59.747" v="6471" actId="20577"/>
          <ac:spMkLst>
            <pc:docMk/>
            <pc:sldMk cId="271602143" sldId="478"/>
            <ac:spMk id="3" creationId="{D9D112C0-94D8-4EB3-830E-FBA2AAFD86F5}"/>
          </ac:spMkLst>
        </pc:spChg>
      </pc:sldChg>
      <pc:sldChg chg="modSp del mod">
        <pc:chgData name="Indu Sekhar Dantu" userId="4218edbc7ffe59d5" providerId="LiveId" clId="{0161ABDA-7203-4991-8F8B-02CA349B6E1B}" dt="2021-07-18T05:24:27.017" v="6563" actId="2696"/>
        <pc:sldMkLst>
          <pc:docMk/>
          <pc:sldMk cId="1025723854" sldId="479"/>
        </pc:sldMkLst>
        <pc:spChg chg="mod">
          <ac:chgData name="Indu Sekhar Dantu" userId="4218edbc7ffe59d5" providerId="LiveId" clId="{0161ABDA-7203-4991-8F8B-02CA349B6E1B}" dt="2021-07-17T17:08:47.860" v="2960" actId="27636"/>
          <ac:spMkLst>
            <pc:docMk/>
            <pc:sldMk cId="1025723854" sldId="479"/>
            <ac:spMk id="3" creationId="{D9D112C0-94D8-4EB3-830E-FBA2AAFD86F5}"/>
          </ac:spMkLst>
        </pc:spChg>
      </pc:sldChg>
      <pc:sldChg chg="modSp del mod">
        <pc:chgData name="Indu Sekhar Dantu" userId="4218edbc7ffe59d5" providerId="LiveId" clId="{0161ABDA-7203-4991-8F8B-02CA349B6E1B}" dt="2021-07-18T05:25:11.622" v="6571" actId="47"/>
        <pc:sldMkLst>
          <pc:docMk/>
          <pc:sldMk cId="786660574" sldId="480"/>
        </pc:sldMkLst>
        <pc:spChg chg="mod">
          <ac:chgData name="Indu Sekhar Dantu" userId="4218edbc7ffe59d5" providerId="LiveId" clId="{0161ABDA-7203-4991-8F8B-02CA349B6E1B}" dt="2021-07-17T17:09:28.976" v="2965" actId="255"/>
          <ac:spMkLst>
            <pc:docMk/>
            <pc:sldMk cId="786660574" sldId="480"/>
            <ac:spMk id="3" creationId="{D9D112C0-94D8-4EB3-830E-FBA2AAFD86F5}"/>
          </ac:spMkLst>
        </pc:spChg>
      </pc:sldChg>
      <pc:sldChg chg="modSp mod">
        <pc:chgData name="Indu Sekhar Dantu" userId="4218edbc7ffe59d5" providerId="LiveId" clId="{0161ABDA-7203-4991-8F8B-02CA349B6E1B}" dt="2021-07-18T02:22:11.204" v="4276" actId="20577"/>
        <pc:sldMkLst>
          <pc:docMk/>
          <pc:sldMk cId="352917217" sldId="481"/>
        </pc:sldMkLst>
        <pc:spChg chg="mod">
          <ac:chgData name="Indu Sekhar Dantu" userId="4218edbc7ffe59d5" providerId="LiveId" clId="{0161ABDA-7203-4991-8F8B-02CA349B6E1B}" dt="2021-07-18T02:22:11.204" v="4276" actId="20577"/>
          <ac:spMkLst>
            <pc:docMk/>
            <pc:sldMk cId="352917217" sldId="481"/>
            <ac:spMk id="3" creationId="{D9D112C0-94D8-4EB3-830E-FBA2AAFD86F5}"/>
          </ac:spMkLst>
        </pc:spChg>
      </pc:sldChg>
      <pc:sldChg chg="modSp mod">
        <pc:chgData name="Indu Sekhar Dantu" userId="4218edbc7ffe59d5" providerId="LiveId" clId="{0161ABDA-7203-4991-8F8B-02CA349B6E1B}" dt="2021-07-18T01:55:14.453" v="3650" actId="6549"/>
        <pc:sldMkLst>
          <pc:docMk/>
          <pc:sldMk cId="4255761404" sldId="482"/>
        </pc:sldMkLst>
        <pc:spChg chg="mod">
          <ac:chgData name="Indu Sekhar Dantu" userId="4218edbc7ffe59d5" providerId="LiveId" clId="{0161ABDA-7203-4991-8F8B-02CA349B6E1B}" dt="2021-07-18T01:55:14.453" v="3650" actId="6549"/>
          <ac:spMkLst>
            <pc:docMk/>
            <pc:sldMk cId="4255761404" sldId="482"/>
            <ac:spMk id="3" creationId="{D9D112C0-94D8-4EB3-830E-FBA2AAFD86F5}"/>
          </ac:spMkLst>
        </pc:spChg>
      </pc:sldChg>
      <pc:sldChg chg="modSp mod">
        <pc:chgData name="Indu Sekhar Dantu" userId="4218edbc7ffe59d5" providerId="LiveId" clId="{0161ABDA-7203-4991-8F8B-02CA349B6E1B}" dt="2021-07-18T01:54:55.760" v="3645" actId="6549"/>
        <pc:sldMkLst>
          <pc:docMk/>
          <pc:sldMk cId="2791573873" sldId="483"/>
        </pc:sldMkLst>
        <pc:spChg chg="mod">
          <ac:chgData name="Indu Sekhar Dantu" userId="4218edbc7ffe59d5" providerId="LiveId" clId="{0161ABDA-7203-4991-8F8B-02CA349B6E1B}" dt="2021-07-18T01:54:55.760" v="3645" actId="6549"/>
          <ac:spMkLst>
            <pc:docMk/>
            <pc:sldMk cId="2791573873" sldId="483"/>
            <ac:spMk id="3" creationId="{D9D112C0-94D8-4EB3-830E-FBA2AAFD86F5}"/>
          </ac:spMkLst>
        </pc:spChg>
      </pc:sldChg>
      <pc:sldChg chg="modSp mod">
        <pc:chgData name="Indu Sekhar Dantu" userId="4218edbc7ffe59d5" providerId="LiveId" clId="{0161ABDA-7203-4991-8F8B-02CA349B6E1B}" dt="2021-07-18T02:32:23.180" v="4573" actId="6549"/>
        <pc:sldMkLst>
          <pc:docMk/>
          <pc:sldMk cId="2287365046" sldId="484"/>
        </pc:sldMkLst>
        <pc:spChg chg="mod">
          <ac:chgData name="Indu Sekhar Dantu" userId="4218edbc7ffe59d5" providerId="LiveId" clId="{0161ABDA-7203-4991-8F8B-02CA349B6E1B}" dt="2021-07-18T02:32:23.180" v="4573" actId="6549"/>
          <ac:spMkLst>
            <pc:docMk/>
            <pc:sldMk cId="2287365046" sldId="484"/>
            <ac:spMk id="3" creationId="{D9D112C0-94D8-4EB3-830E-FBA2AAFD86F5}"/>
          </ac:spMkLst>
        </pc:spChg>
      </pc:sldChg>
      <pc:sldChg chg="modSp mod">
        <pc:chgData name="Indu Sekhar Dantu" userId="4218edbc7ffe59d5" providerId="LiveId" clId="{0161ABDA-7203-4991-8F8B-02CA349B6E1B}" dt="2021-07-18T02:40:16.033" v="4689" actId="20577"/>
        <pc:sldMkLst>
          <pc:docMk/>
          <pc:sldMk cId="1238627043" sldId="485"/>
        </pc:sldMkLst>
        <pc:spChg chg="mod">
          <ac:chgData name="Indu Sekhar Dantu" userId="4218edbc7ffe59d5" providerId="LiveId" clId="{0161ABDA-7203-4991-8F8B-02CA349B6E1B}" dt="2021-07-18T02:40:16.033" v="4689" actId="20577"/>
          <ac:spMkLst>
            <pc:docMk/>
            <pc:sldMk cId="1238627043" sldId="485"/>
            <ac:spMk id="3" creationId="{D9D112C0-94D8-4EB3-830E-FBA2AAFD86F5}"/>
          </ac:spMkLst>
        </pc:spChg>
      </pc:sldChg>
      <pc:sldChg chg="modSp mod">
        <pc:chgData name="Indu Sekhar Dantu" userId="4218edbc7ffe59d5" providerId="LiveId" clId="{0161ABDA-7203-4991-8F8B-02CA349B6E1B}" dt="2021-07-18T02:41:50.345" v="4740" actId="6549"/>
        <pc:sldMkLst>
          <pc:docMk/>
          <pc:sldMk cId="3433829188" sldId="486"/>
        </pc:sldMkLst>
        <pc:spChg chg="mod">
          <ac:chgData name="Indu Sekhar Dantu" userId="4218edbc7ffe59d5" providerId="LiveId" clId="{0161ABDA-7203-4991-8F8B-02CA349B6E1B}" dt="2021-07-18T02:41:50.345" v="4740" actId="6549"/>
          <ac:spMkLst>
            <pc:docMk/>
            <pc:sldMk cId="3433829188" sldId="486"/>
            <ac:spMk id="3" creationId="{D9D112C0-94D8-4EB3-830E-FBA2AAFD86F5}"/>
          </ac:spMkLst>
        </pc:spChg>
      </pc:sldChg>
      <pc:sldChg chg="modSp mod">
        <pc:chgData name="Indu Sekhar Dantu" userId="4218edbc7ffe59d5" providerId="LiveId" clId="{0161ABDA-7203-4991-8F8B-02CA349B6E1B}" dt="2021-07-18T03:18:07.363" v="4877" actId="20577"/>
        <pc:sldMkLst>
          <pc:docMk/>
          <pc:sldMk cId="1698739492" sldId="487"/>
        </pc:sldMkLst>
        <pc:spChg chg="mod">
          <ac:chgData name="Indu Sekhar Dantu" userId="4218edbc7ffe59d5" providerId="LiveId" clId="{0161ABDA-7203-4991-8F8B-02CA349B6E1B}" dt="2021-07-18T03:18:07.363" v="4877" actId="20577"/>
          <ac:spMkLst>
            <pc:docMk/>
            <pc:sldMk cId="1698739492" sldId="487"/>
            <ac:spMk id="3" creationId="{D9D112C0-94D8-4EB3-830E-FBA2AAFD86F5}"/>
          </ac:spMkLst>
        </pc:spChg>
      </pc:sldChg>
      <pc:sldChg chg="modSp mod">
        <pc:chgData name="Indu Sekhar Dantu" userId="4218edbc7ffe59d5" providerId="LiveId" clId="{0161ABDA-7203-4991-8F8B-02CA349B6E1B}" dt="2021-07-18T03:20:19.257" v="4915" actId="113"/>
        <pc:sldMkLst>
          <pc:docMk/>
          <pc:sldMk cId="1937667353" sldId="488"/>
        </pc:sldMkLst>
        <pc:spChg chg="mod">
          <ac:chgData name="Indu Sekhar Dantu" userId="4218edbc7ffe59d5" providerId="LiveId" clId="{0161ABDA-7203-4991-8F8B-02CA349B6E1B}" dt="2021-07-18T03:20:19.257" v="4915" actId="113"/>
          <ac:spMkLst>
            <pc:docMk/>
            <pc:sldMk cId="1937667353" sldId="488"/>
            <ac:spMk id="3" creationId="{D9D112C0-94D8-4EB3-830E-FBA2AAFD86F5}"/>
          </ac:spMkLst>
        </pc:spChg>
      </pc:sldChg>
      <pc:sldChg chg="modSp mod">
        <pc:chgData name="Indu Sekhar Dantu" userId="4218edbc7ffe59d5" providerId="LiveId" clId="{0161ABDA-7203-4991-8F8B-02CA349B6E1B}" dt="2021-07-18T03:43:38.458" v="5488" actId="20577"/>
        <pc:sldMkLst>
          <pc:docMk/>
          <pc:sldMk cId="1538301453" sldId="489"/>
        </pc:sldMkLst>
        <pc:spChg chg="mod">
          <ac:chgData name="Indu Sekhar Dantu" userId="4218edbc7ffe59d5" providerId="LiveId" clId="{0161ABDA-7203-4991-8F8B-02CA349B6E1B}" dt="2021-07-18T03:43:38.458" v="5488" actId="20577"/>
          <ac:spMkLst>
            <pc:docMk/>
            <pc:sldMk cId="1538301453" sldId="489"/>
            <ac:spMk id="3" creationId="{D9D112C0-94D8-4EB3-830E-FBA2AAFD86F5}"/>
          </ac:spMkLst>
        </pc:spChg>
      </pc:sldChg>
      <pc:sldChg chg="modSp mod">
        <pc:chgData name="Indu Sekhar Dantu" userId="4218edbc7ffe59d5" providerId="LiveId" clId="{0161ABDA-7203-4991-8F8B-02CA349B6E1B}" dt="2021-07-18T03:54:33.827" v="5609"/>
        <pc:sldMkLst>
          <pc:docMk/>
          <pc:sldMk cId="3923534885" sldId="490"/>
        </pc:sldMkLst>
        <pc:spChg chg="mod">
          <ac:chgData name="Indu Sekhar Dantu" userId="4218edbc7ffe59d5" providerId="LiveId" clId="{0161ABDA-7203-4991-8F8B-02CA349B6E1B}" dt="2021-07-18T03:54:33.827" v="5609"/>
          <ac:spMkLst>
            <pc:docMk/>
            <pc:sldMk cId="3923534885" sldId="490"/>
            <ac:spMk id="3" creationId="{D9D112C0-94D8-4EB3-830E-FBA2AAFD86F5}"/>
          </ac:spMkLst>
        </pc:spChg>
      </pc:sldChg>
      <pc:sldChg chg="modSp mod">
        <pc:chgData name="Indu Sekhar Dantu" userId="4218edbc7ffe59d5" providerId="LiveId" clId="{0161ABDA-7203-4991-8F8B-02CA349B6E1B}" dt="2021-07-18T04:52:36.986" v="6420" actId="113"/>
        <pc:sldMkLst>
          <pc:docMk/>
          <pc:sldMk cId="2567085125" sldId="491"/>
        </pc:sldMkLst>
        <pc:spChg chg="mod">
          <ac:chgData name="Indu Sekhar Dantu" userId="4218edbc7ffe59d5" providerId="LiveId" clId="{0161ABDA-7203-4991-8F8B-02CA349B6E1B}" dt="2021-07-18T04:52:36.986" v="6420" actId="113"/>
          <ac:spMkLst>
            <pc:docMk/>
            <pc:sldMk cId="2567085125" sldId="491"/>
            <ac:spMk id="3" creationId="{D9D112C0-94D8-4EB3-830E-FBA2AAFD86F5}"/>
          </ac:spMkLst>
        </pc:spChg>
      </pc:sldChg>
      <pc:sldChg chg="modSp mod">
        <pc:chgData name="Indu Sekhar Dantu" userId="4218edbc7ffe59d5" providerId="LiveId" clId="{0161ABDA-7203-4991-8F8B-02CA349B6E1B}" dt="2021-07-18T04:43:57.271" v="5886" actId="6549"/>
        <pc:sldMkLst>
          <pc:docMk/>
          <pc:sldMk cId="2999912374" sldId="492"/>
        </pc:sldMkLst>
        <pc:spChg chg="mod">
          <ac:chgData name="Indu Sekhar Dantu" userId="4218edbc7ffe59d5" providerId="LiveId" clId="{0161ABDA-7203-4991-8F8B-02CA349B6E1B}" dt="2021-07-18T04:43:57.271" v="5886" actId="6549"/>
          <ac:spMkLst>
            <pc:docMk/>
            <pc:sldMk cId="2999912374" sldId="492"/>
            <ac:spMk id="3" creationId="{D9D112C0-94D8-4EB3-830E-FBA2AAFD86F5}"/>
          </ac:spMkLst>
        </pc:spChg>
      </pc:sldChg>
      <pc:sldChg chg="modSp mod">
        <pc:chgData name="Indu Sekhar Dantu" userId="4218edbc7ffe59d5" providerId="LiveId" clId="{0161ABDA-7203-4991-8F8B-02CA349B6E1B}" dt="2021-07-18T04:45:29.208" v="5981" actId="20577"/>
        <pc:sldMkLst>
          <pc:docMk/>
          <pc:sldMk cId="1944515136" sldId="493"/>
        </pc:sldMkLst>
        <pc:spChg chg="mod">
          <ac:chgData name="Indu Sekhar Dantu" userId="4218edbc7ffe59d5" providerId="LiveId" clId="{0161ABDA-7203-4991-8F8B-02CA349B6E1B}" dt="2021-07-18T04:45:29.208" v="5981" actId="20577"/>
          <ac:spMkLst>
            <pc:docMk/>
            <pc:sldMk cId="1944515136" sldId="493"/>
            <ac:spMk id="3" creationId="{D9D112C0-94D8-4EB3-830E-FBA2AAFD86F5}"/>
          </ac:spMkLst>
        </pc:spChg>
      </pc:sldChg>
      <pc:sldChg chg="modSp mod">
        <pc:chgData name="Indu Sekhar Dantu" userId="4218edbc7ffe59d5" providerId="LiveId" clId="{0161ABDA-7203-4991-8F8B-02CA349B6E1B}" dt="2021-07-18T04:46:12.437" v="6021" actId="27636"/>
        <pc:sldMkLst>
          <pc:docMk/>
          <pc:sldMk cId="170600814" sldId="494"/>
        </pc:sldMkLst>
        <pc:spChg chg="mod">
          <ac:chgData name="Indu Sekhar Dantu" userId="4218edbc7ffe59d5" providerId="LiveId" clId="{0161ABDA-7203-4991-8F8B-02CA349B6E1B}" dt="2021-07-18T04:46:12.437" v="6021" actId="27636"/>
          <ac:spMkLst>
            <pc:docMk/>
            <pc:sldMk cId="170600814" sldId="494"/>
            <ac:spMk id="3" creationId="{D9D112C0-94D8-4EB3-830E-FBA2AAFD86F5}"/>
          </ac:spMkLst>
        </pc:spChg>
      </pc:sldChg>
      <pc:sldChg chg="modSp mod">
        <pc:chgData name="Indu Sekhar Dantu" userId="4218edbc7ffe59d5" providerId="LiveId" clId="{0161ABDA-7203-4991-8F8B-02CA349B6E1B}" dt="2021-07-18T04:46:33.273" v="6075" actId="6549"/>
        <pc:sldMkLst>
          <pc:docMk/>
          <pc:sldMk cId="4272941244" sldId="495"/>
        </pc:sldMkLst>
        <pc:spChg chg="mod">
          <ac:chgData name="Indu Sekhar Dantu" userId="4218edbc7ffe59d5" providerId="LiveId" clId="{0161ABDA-7203-4991-8F8B-02CA349B6E1B}" dt="2021-07-18T04:46:33.273" v="6075" actId="6549"/>
          <ac:spMkLst>
            <pc:docMk/>
            <pc:sldMk cId="4272941244" sldId="495"/>
            <ac:spMk id="3" creationId="{D9D112C0-94D8-4EB3-830E-FBA2AAFD86F5}"/>
          </ac:spMkLst>
        </pc:spChg>
      </pc:sldChg>
      <pc:sldChg chg="modSp mod">
        <pc:chgData name="Indu Sekhar Dantu" userId="4218edbc7ffe59d5" providerId="LiveId" clId="{0161ABDA-7203-4991-8F8B-02CA349B6E1B}" dt="2021-07-18T04:46:54.884" v="6135" actId="6549"/>
        <pc:sldMkLst>
          <pc:docMk/>
          <pc:sldMk cId="2038770100" sldId="496"/>
        </pc:sldMkLst>
        <pc:spChg chg="mod">
          <ac:chgData name="Indu Sekhar Dantu" userId="4218edbc7ffe59d5" providerId="LiveId" clId="{0161ABDA-7203-4991-8F8B-02CA349B6E1B}" dt="2021-07-18T04:46:54.884" v="6135" actId="6549"/>
          <ac:spMkLst>
            <pc:docMk/>
            <pc:sldMk cId="2038770100" sldId="496"/>
            <ac:spMk id="3" creationId="{D9D112C0-94D8-4EB3-830E-FBA2AAFD86F5}"/>
          </ac:spMkLst>
        </pc:spChg>
      </pc:sldChg>
      <pc:sldChg chg="modSp mod">
        <pc:chgData name="Indu Sekhar Dantu" userId="4218edbc7ffe59d5" providerId="LiveId" clId="{0161ABDA-7203-4991-8F8B-02CA349B6E1B}" dt="2021-07-18T04:47:45.461" v="6206" actId="113"/>
        <pc:sldMkLst>
          <pc:docMk/>
          <pc:sldMk cId="2085540233" sldId="497"/>
        </pc:sldMkLst>
        <pc:spChg chg="mod">
          <ac:chgData name="Indu Sekhar Dantu" userId="4218edbc7ffe59d5" providerId="LiveId" clId="{0161ABDA-7203-4991-8F8B-02CA349B6E1B}" dt="2021-07-18T04:47:45.461" v="6206" actId="113"/>
          <ac:spMkLst>
            <pc:docMk/>
            <pc:sldMk cId="2085540233" sldId="497"/>
            <ac:spMk id="3" creationId="{D9D112C0-94D8-4EB3-830E-FBA2AAFD86F5}"/>
          </ac:spMkLst>
        </pc:spChg>
      </pc:sldChg>
      <pc:sldChg chg="modSp mod">
        <pc:chgData name="Indu Sekhar Dantu" userId="4218edbc7ffe59d5" providerId="LiveId" clId="{0161ABDA-7203-4991-8F8B-02CA349B6E1B}" dt="2021-07-18T04:48:23.763" v="6245" actId="20577"/>
        <pc:sldMkLst>
          <pc:docMk/>
          <pc:sldMk cId="3009863878" sldId="498"/>
        </pc:sldMkLst>
        <pc:spChg chg="mod">
          <ac:chgData name="Indu Sekhar Dantu" userId="4218edbc7ffe59d5" providerId="LiveId" clId="{0161ABDA-7203-4991-8F8B-02CA349B6E1B}" dt="2021-07-18T04:48:23.763" v="6245" actId="20577"/>
          <ac:spMkLst>
            <pc:docMk/>
            <pc:sldMk cId="3009863878" sldId="498"/>
            <ac:spMk id="3" creationId="{D9D112C0-94D8-4EB3-830E-FBA2AAFD86F5}"/>
          </ac:spMkLst>
        </pc:spChg>
      </pc:sldChg>
      <pc:sldChg chg="modSp mod">
        <pc:chgData name="Indu Sekhar Dantu" userId="4218edbc7ffe59d5" providerId="LiveId" clId="{0161ABDA-7203-4991-8F8B-02CA349B6E1B}" dt="2021-07-18T04:48:47.321" v="6299" actId="6549"/>
        <pc:sldMkLst>
          <pc:docMk/>
          <pc:sldMk cId="839099728" sldId="499"/>
        </pc:sldMkLst>
        <pc:spChg chg="mod">
          <ac:chgData name="Indu Sekhar Dantu" userId="4218edbc7ffe59d5" providerId="LiveId" clId="{0161ABDA-7203-4991-8F8B-02CA349B6E1B}" dt="2021-07-18T04:48:47.321" v="6299" actId="6549"/>
          <ac:spMkLst>
            <pc:docMk/>
            <pc:sldMk cId="839099728" sldId="499"/>
            <ac:spMk id="3" creationId="{D9D112C0-94D8-4EB3-830E-FBA2AAFD86F5}"/>
          </ac:spMkLst>
        </pc:spChg>
      </pc:sldChg>
      <pc:sldChg chg="modSp mod">
        <pc:chgData name="Indu Sekhar Dantu" userId="4218edbc7ffe59d5" providerId="LiveId" clId="{0161ABDA-7203-4991-8F8B-02CA349B6E1B}" dt="2021-07-18T04:49:03.783" v="6347" actId="6549"/>
        <pc:sldMkLst>
          <pc:docMk/>
          <pc:sldMk cId="3365615990" sldId="500"/>
        </pc:sldMkLst>
        <pc:spChg chg="mod">
          <ac:chgData name="Indu Sekhar Dantu" userId="4218edbc7ffe59d5" providerId="LiveId" clId="{0161ABDA-7203-4991-8F8B-02CA349B6E1B}" dt="2021-07-18T04:49:03.783" v="6347" actId="6549"/>
          <ac:spMkLst>
            <pc:docMk/>
            <pc:sldMk cId="3365615990" sldId="500"/>
            <ac:spMk id="3" creationId="{D9D112C0-94D8-4EB3-830E-FBA2AAFD86F5}"/>
          </ac:spMkLst>
        </pc:spChg>
      </pc:sldChg>
      <pc:sldChg chg="modSp mod">
        <pc:chgData name="Indu Sekhar Dantu" userId="4218edbc7ffe59d5" providerId="LiveId" clId="{0161ABDA-7203-4991-8F8B-02CA349B6E1B}" dt="2021-07-18T04:49:20.269" v="6393" actId="6549"/>
        <pc:sldMkLst>
          <pc:docMk/>
          <pc:sldMk cId="2952730209" sldId="501"/>
        </pc:sldMkLst>
        <pc:spChg chg="mod">
          <ac:chgData name="Indu Sekhar Dantu" userId="4218edbc7ffe59d5" providerId="LiveId" clId="{0161ABDA-7203-4991-8F8B-02CA349B6E1B}" dt="2021-07-18T04:49:20.269" v="6393" actId="6549"/>
          <ac:spMkLst>
            <pc:docMk/>
            <pc:sldMk cId="2952730209" sldId="501"/>
            <ac:spMk id="3" creationId="{D9D112C0-94D8-4EB3-830E-FBA2AAFD86F5}"/>
          </ac:spMkLst>
        </pc:spChg>
      </pc:sldChg>
      <pc:sldChg chg="modSp mod">
        <pc:chgData name="Indu Sekhar Dantu" userId="4218edbc7ffe59d5" providerId="LiveId" clId="{0161ABDA-7203-4991-8F8B-02CA349B6E1B}" dt="2021-07-18T05:56:46.749" v="6655" actId="6549"/>
        <pc:sldMkLst>
          <pc:docMk/>
          <pc:sldMk cId="683082002" sldId="502"/>
        </pc:sldMkLst>
        <pc:spChg chg="mod">
          <ac:chgData name="Indu Sekhar Dantu" userId="4218edbc7ffe59d5" providerId="LiveId" clId="{0161ABDA-7203-4991-8F8B-02CA349B6E1B}" dt="2021-07-18T05:56:46.749" v="6655" actId="6549"/>
          <ac:spMkLst>
            <pc:docMk/>
            <pc:sldMk cId="683082002" sldId="502"/>
            <ac:spMk id="3" creationId="{D9D112C0-94D8-4EB3-830E-FBA2AAFD86F5}"/>
          </ac:spMkLst>
        </pc:spChg>
      </pc:sldChg>
    </pc:docChg>
  </pc:docChgLst>
  <pc:docChgLst>
    <pc:chgData name="Indu Sekhar Dantu" userId="4218edbc7ffe59d5" providerId="LiveId" clId="{2F74DCE4-91F4-4DE5-A417-0FF3150E73CA}"/>
    <pc:docChg chg="undo redo custSel addSld delSld modSld">
      <pc:chgData name="Indu Sekhar Dantu" userId="4218edbc7ffe59d5" providerId="LiveId" clId="{2F74DCE4-91F4-4DE5-A417-0FF3150E73CA}" dt="2022-04-30T10:23:40.571" v="1227" actId="47"/>
      <pc:docMkLst>
        <pc:docMk/>
      </pc:docMkLst>
      <pc:sldChg chg="modSp mod">
        <pc:chgData name="Indu Sekhar Dantu" userId="4218edbc7ffe59d5" providerId="LiveId" clId="{2F74DCE4-91F4-4DE5-A417-0FF3150E73CA}" dt="2022-04-26T01:18:54.517" v="3" actId="20577"/>
        <pc:sldMkLst>
          <pc:docMk/>
          <pc:sldMk cId="858427632" sldId="256"/>
        </pc:sldMkLst>
        <pc:spChg chg="mod">
          <ac:chgData name="Indu Sekhar Dantu" userId="4218edbc7ffe59d5" providerId="LiveId" clId="{2F74DCE4-91F4-4DE5-A417-0FF3150E73CA}" dt="2022-04-26T01:18:54.517" v="3" actId="20577"/>
          <ac:spMkLst>
            <pc:docMk/>
            <pc:sldMk cId="858427632" sldId="256"/>
            <ac:spMk id="3" creationId="{59236321-4702-42AA-92B2-FEE2E0EB937F}"/>
          </ac:spMkLst>
        </pc:spChg>
      </pc:sldChg>
      <pc:sldChg chg="modSp mod">
        <pc:chgData name="Indu Sekhar Dantu" userId="4218edbc7ffe59d5" providerId="LiveId" clId="{2F74DCE4-91F4-4DE5-A417-0FF3150E73CA}" dt="2022-04-29T10:34:42.424" v="574" actId="113"/>
        <pc:sldMkLst>
          <pc:docMk/>
          <pc:sldMk cId="934652017" sldId="383"/>
        </pc:sldMkLst>
        <pc:spChg chg="mod">
          <ac:chgData name="Indu Sekhar Dantu" userId="4218edbc7ffe59d5" providerId="LiveId" clId="{2F74DCE4-91F4-4DE5-A417-0FF3150E73CA}" dt="2022-04-26T01:19:07.603" v="6" actId="113"/>
          <ac:spMkLst>
            <pc:docMk/>
            <pc:sldMk cId="934652017" sldId="383"/>
            <ac:spMk id="2" creationId="{50BD30BA-5E5C-4607-BA76-D042EE617EE0}"/>
          </ac:spMkLst>
        </pc:spChg>
        <pc:spChg chg="mod">
          <ac:chgData name="Indu Sekhar Dantu" userId="4218edbc7ffe59d5" providerId="LiveId" clId="{2F74DCE4-91F4-4DE5-A417-0FF3150E73CA}" dt="2022-04-29T10:34:42.424" v="574" actId="113"/>
          <ac:spMkLst>
            <pc:docMk/>
            <pc:sldMk cId="934652017" sldId="383"/>
            <ac:spMk id="3" creationId="{D9D112C0-94D8-4EB3-830E-FBA2AAFD86F5}"/>
          </ac:spMkLst>
        </pc:spChg>
      </pc:sldChg>
      <pc:sldChg chg="modSp add mod">
        <pc:chgData name="Indu Sekhar Dantu" userId="4218edbc7ffe59d5" providerId="LiveId" clId="{2F74DCE4-91F4-4DE5-A417-0FF3150E73CA}" dt="2022-04-29T10:34:50.388" v="575" actId="113"/>
        <pc:sldMkLst>
          <pc:docMk/>
          <pc:sldMk cId="2332673387" sldId="384"/>
        </pc:sldMkLst>
        <pc:spChg chg="mod">
          <ac:chgData name="Indu Sekhar Dantu" userId="4218edbc7ffe59d5" providerId="LiveId" clId="{2F74DCE4-91F4-4DE5-A417-0FF3150E73CA}" dt="2022-04-29T10:34:50.388" v="575" actId="113"/>
          <ac:spMkLst>
            <pc:docMk/>
            <pc:sldMk cId="2332673387" sldId="384"/>
            <ac:spMk id="3" creationId="{D9D112C0-94D8-4EB3-830E-FBA2AAFD86F5}"/>
          </ac:spMkLst>
        </pc:spChg>
      </pc:sldChg>
      <pc:sldChg chg="modSp add mod">
        <pc:chgData name="Indu Sekhar Dantu" userId="4218edbc7ffe59d5" providerId="LiveId" clId="{2F74DCE4-91F4-4DE5-A417-0FF3150E73CA}" dt="2022-04-29T10:35:00.555" v="578" actId="113"/>
        <pc:sldMkLst>
          <pc:docMk/>
          <pc:sldMk cId="4096343551" sldId="385"/>
        </pc:sldMkLst>
        <pc:spChg chg="mod">
          <ac:chgData name="Indu Sekhar Dantu" userId="4218edbc7ffe59d5" providerId="LiveId" clId="{2F74DCE4-91F4-4DE5-A417-0FF3150E73CA}" dt="2022-04-29T10:35:00.555" v="578" actId="113"/>
          <ac:spMkLst>
            <pc:docMk/>
            <pc:sldMk cId="4096343551" sldId="385"/>
            <ac:spMk id="3" creationId="{D9D112C0-94D8-4EB3-830E-FBA2AAFD86F5}"/>
          </ac:spMkLst>
        </pc:spChg>
      </pc:sldChg>
      <pc:sldChg chg="modSp add mod">
        <pc:chgData name="Indu Sekhar Dantu" userId="4218edbc7ffe59d5" providerId="LiveId" clId="{2F74DCE4-91F4-4DE5-A417-0FF3150E73CA}" dt="2022-04-29T10:35:07.135" v="580" actId="113"/>
        <pc:sldMkLst>
          <pc:docMk/>
          <pc:sldMk cId="3920127714" sldId="386"/>
        </pc:sldMkLst>
        <pc:spChg chg="mod">
          <ac:chgData name="Indu Sekhar Dantu" userId="4218edbc7ffe59d5" providerId="LiveId" clId="{2F74DCE4-91F4-4DE5-A417-0FF3150E73CA}" dt="2022-04-29T10:35:07.135" v="580" actId="113"/>
          <ac:spMkLst>
            <pc:docMk/>
            <pc:sldMk cId="3920127714" sldId="386"/>
            <ac:spMk id="3" creationId="{D9D112C0-94D8-4EB3-830E-FBA2AAFD86F5}"/>
          </ac:spMkLst>
        </pc:spChg>
      </pc:sldChg>
      <pc:sldChg chg="modSp add mod">
        <pc:chgData name="Indu Sekhar Dantu" userId="4218edbc7ffe59d5" providerId="LiveId" clId="{2F74DCE4-91F4-4DE5-A417-0FF3150E73CA}" dt="2022-04-29T10:35:23.250" v="586" actId="20577"/>
        <pc:sldMkLst>
          <pc:docMk/>
          <pc:sldMk cId="1957226730" sldId="387"/>
        </pc:sldMkLst>
        <pc:spChg chg="mod">
          <ac:chgData name="Indu Sekhar Dantu" userId="4218edbc7ffe59d5" providerId="LiveId" clId="{2F74DCE4-91F4-4DE5-A417-0FF3150E73CA}" dt="2022-04-29T10:35:23.250" v="586" actId="20577"/>
          <ac:spMkLst>
            <pc:docMk/>
            <pc:sldMk cId="1957226730" sldId="387"/>
            <ac:spMk id="3" creationId="{D9D112C0-94D8-4EB3-830E-FBA2AAFD86F5}"/>
          </ac:spMkLst>
        </pc:spChg>
      </pc:sldChg>
      <pc:sldChg chg="modSp add mod">
        <pc:chgData name="Indu Sekhar Dantu" userId="4218edbc7ffe59d5" providerId="LiveId" clId="{2F74DCE4-91F4-4DE5-A417-0FF3150E73CA}" dt="2022-04-29T10:35:44.122" v="591" actId="113"/>
        <pc:sldMkLst>
          <pc:docMk/>
          <pc:sldMk cId="751238416" sldId="388"/>
        </pc:sldMkLst>
        <pc:spChg chg="mod">
          <ac:chgData name="Indu Sekhar Dantu" userId="4218edbc7ffe59d5" providerId="LiveId" clId="{2F74DCE4-91F4-4DE5-A417-0FF3150E73CA}" dt="2022-04-29T10:35:44.122" v="591" actId="113"/>
          <ac:spMkLst>
            <pc:docMk/>
            <pc:sldMk cId="751238416" sldId="388"/>
            <ac:spMk id="3" creationId="{D9D112C0-94D8-4EB3-830E-FBA2AAFD86F5}"/>
          </ac:spMkLst>
        </pc:spChg>
      </pc:sldChg>
      <pc:sldChg chg="modSp add mod">
        <pc:chgData name="Indu Sekhar Dantu" userId="4218edbc7ffe59d5" providerId="LiveId" clId="{2F74DCE4-91F4-4DE5-A417-0FF3150E73CA}" dt="2022-04-29T10:35:55.300" v="597" actId="113"/>
        <pc:sldMkLst>
          <pc:docMk/>
          <pc:sldMk cId="2573196016" sldId="389"/>
        </pc:sldMkLst>
        <pc:spChg chg="mod">
          <ac:chgData name="Indu Sekhar Dantu" userId="4218edbc7ffe59d5" providerId="LiveId" clId="{2F74DCE4-91F4-4DE5-A417-0FF3150E73CA}" dt="2022-04-29T10:35:55.300" v="597" actId="113"/>
          <ac:spMkLst>
            <pc:docMk/>
            <pc:sldMk cId="2573196016" sldId="389"/>
            <ac:spMk id="3" creationId="{D9D112C0-94D8-4EB3-830E-FBA2AAFD86F5}"/>
          </ac:spMkLst>
        </pc:spChg>
      </pc:sldChg>
      <pc:sldChg chg="modSp add mod">
        <pc:chgData name="Indu Sekhar Dantu" userId="4218edbc7ffe59d5" providerId="LiveId" clId="{2F74DCE4-91F4-4DE5-A417-0FF3150E73CA}" dt="2022-04-29T10:36:01.412" v="598" actId="113"/>
        <pc:sldMkLst>
          <pc:docMk/>
          <pc:sldMk cId="284068320" sldId="390"/>
        </pc:sldMkLst>
        <pc:spChg chg="mod">
          <ac:chgData name="Indu Sekhar Dantu" userId="4218edbc7ffe59d5" providerId="LiveId" clId="{2F74DCE4-91F4-4DE5-A417-0FF3150E73CA}" dt="2022-04-29T10:36:01.412" v="598" actId="113"/>
          <ac:spMkLst>
            <pc:docMk/>
            <pc:sldMk cId="284068320" sldId="390"/>
            <ac:spMk id="3" creationId="{D9D112C0-94D8-4EB3-830E-FBA2AAFD86F5}"/>
          </ac:spMkLst>
        </pc:spChg>
      </pc:sldChg>
      <pc:sldChg chg="modSp add mod">
        <pc:chgData name="Indu Sekhar Dantu" userId="4218edbc7ffe59d5" providerId="LiveId" clId="{2F74DCE4-91F4-4DE5-A417-0FF3150E73CA}" dt="2022-04-29T10:36:06.594" v="599" actId="113"/>
        <pc:sldMkLst>
          <pc:docMk/>
          <pc:sldMk cId="980145458" sldId="391"/>
        </pc:sldMkLst>
        <pc:spChg chg="mod">
          <ac:chgData name="Indu Sekhar Dantu" userId="4218edbc7ffe59d5" providerId="LiveId" clId="{2F74DCE4-91F4-4DE5-A417-0FF3150E73CA}" dt="2022-04-29T10:36:06.594" v="599" actId="113"/>
          <ac:spMkLst>
            <pc:docMk/>
            <pc:sldMk cId="980145458" sldId="391"/>
            <ac:spMk id="3" creationId="{D9D112C0-94D8-4EB3-830E-FBA2AAFD86F5}"/>
          </ac:spMkLst>
        </pc:spChg>
      </pc:sldChg>
      <pc:sldChg chg="modSp add mod">
        <pc:chgData name="Indu Sekhar Dantu" userId="4218edbc7ffe59d5" providerId="LiveId" clId="{2F74DCE4-91F4-4DE5-A417-0FF3150E73CA}" dt="2022-04-29T10:36:28.120" v="601" actId="113"/>
        <pc:sldMkLst>
          <pc:docMk/>
          <pc:sldMk cId="3496054835" sldId="392"/>
        </pc:sldMkLst>
        <pc:spChg chg="mod">
          <ac:chgData name="Indu Sekhar Dantu" userId="4218edbc7ffe59d5" providerId="LiveId" clId="{2F74DCE4-91F4-4DE5-A417-0FF3150E73CA}" dt="2022-04-29T10:36:28.120" v="601" actId="113"/>
          <ac:spMkLst>
            <pc:docMk/>
            <pc:sldMk cId="3496054835" sldId="392"/>
            <ac:spMk id="3" creationId="{D9D112C0-94D8-4EB3-830E-FBA2AAFD86F5}"/>
          </ac:spMkLst>
        </pc:spChg>
      </pc:sldChg>
      <pc:sldChg chg="modSp add mod">
        <pc:chgData name="Indu Sekhar Dantu" userId="4218edbc7ffe59d5" providerId="LiveId" clId="{2F74DCE4-91F4-4DE5-A417-0FF3150E73CA}" dt="2022-04-29T10:36:34.310" v="602" actId="113"/>
        <pc:sldMkLst>
          <pc:docMk/>
          <pc:sldMk cId="4096718173" sldId="393"/>
        </pc:sldMkLst>
        <pc:spChg chg="mod">
          <ac:chgData name="Indu Sekhar Dantu" userId="4218edbc7ffe59d5" providerId="LiveId" clId="{2F74DCE4-91F4-4DE5-A417-0FF3150E73CA}" dt="2022-04-29T10:36:34.310" v="602" actId="113"/>
          <ac:spMkLst>
            <pc:docMk/>
            <pc:sldMk cId="4096718173" sldId="393"/>
            <ac:spMk id="3" creationId="{D9D112C0-94D8-4EB3-830E-FBA2AAFD86F5}"/>
          </ac:spMkLst>
        </pc:spChg>
      </pc:sldChg>
      <pc:sldChg chg="modSp add mod">
        <pc:chgData name="Indu Sekhar Dantu" userId="4218edbc7ffe59d5" providerId="LiveId" clId="{2F74DCE4-91F4-4DE5-A417-0FF3150E73CA}" dt="2022-04-29T10:36:38.329" v="603" actId="113"/>
        <pc:sldMkLst>
          <pc:docMk/>
          <pc:sldMk cId="435759485" sldId="394"/>
        </pc:sldMkLst>
        <pc:spChg chg="mod">
          <ac:chgData name="Indu Sekhar Dantu" userId="4218edbc7ffe59d5" providerId="LiveId" clId="{2F74DCE4-91F4-4DE5-A417-0FF3150E73CA}" dt="2022-04-29T10:36:38.329" v="603" actId="113"/>
          <ac:spMkLst>
            <pc:docMk/>
            <pc:sldMk cId="435759485" sldId="394"/>
            <ac:spMk id="3" creationId="{D9D112C0-94D8-4EB3-830E-FBA2AAFD86F5}"/>
          </ac:spMkLst>
        </pc:spChg>
      </pc:sldChg>
      <pc:sldChg chg="modSp add mod">
        <pc:chgData name="Indu Sekhar Dantu" userId="4218edbc7ffe59d5" providerId="LiveId" clId="{2F74DCE4-91F4-4DE5-A417-0FF3150E73CA}" dt="2022-04-29T10:36:42.139" v="604" actId="113"/>
        <pc:sldMkLst>
          <pc:docMk/>
          <pc:sldMk cId="392867479" sldId="395"/>
        </pc:sldMkLst>
        <pc:spChg chg="mod">
          <ac:chgData name="Indu Sekhar Dantu" userId="4218edbc7ffe59d5" providerId="LiveId" clId="{2F74DCE4-91F4-4DE5-A417-0FF3150E73CA}" dt="2022-04-29T10:36:42.139" v="604" actId="113"/>
          <ac:spMkLst>
            <pc:docMk/>
            <pc:sldMk cId="392867479" sldId="395"/>
            <ac:spMk id="3" creationId="{D9D112C0-94D8-4EB3-830E-FBA2AAFD86F5}"/>
          </ac:spMkLst>
        </pc:spChg>
      </pc:sldChg>
      <pc:sldChg chg="modSp add mod">
        <pc:chgData name="Indu Sekhar Dantu" userId="4218edbc7ffe59d5" providerId="LiveId" clId="{2F74DCE4-91F4-4DE5-A417-0FF3150E73CA}" dt="2022-04-29T10:36:45.861" v="605" actId="113"/>
        <pc:sldMkLst>
          <pc:docMk/>
          <pc:sldMk cId="2789966205" sldId="396"/>
        </pc:sldMkLst>
        <pc:spChg chg="mod">
          <ac:chgData name="Indu Sekhar Dantu" userId="4218edbc7ffe59d5" providerId="LiveId" clId="{2F74DCE4-91F4-4DE5-A417-0FF3150E73CA}" dt="2022-04-29T10:36:45.861" v="605" actId="113"/>
          <ac:spMkLst>
            <pc:docMk/>
            <pc:sldMk cId="2789966205" sldId="396"/>
            <ac:spMk id="3" creationId="{D9D112C0-94D8-4EB3-830E-FBA2AAFD86F5}"/>
          </ac:spMkLst>
        </pc:spChg>
      </pc:sldChg>
      <pc:sldChg chg="modSp add mod">
        <pc:chgData name="Indu Sekhar Dantu" userId="4218edbc7ffe59d5" providerId="LiveId" clId="{2F74DCE4-91F4-4DE5-A417-0FF3150E73CA}" dt="2022-04-29T10:36:49.775" v="606" actId="113"/>
        <pc:sldMkLst>
          <pc:docMk/>
          <pc:sldMk cId="3139862465" sldId="397"/>
        </pc:sldMkLst>
        <pc:spChg chg="mod">
          <ac:chgData name="Indu Sekhar Dantu" userId="4218edbc7ffe59d5" providerId="LiveId" clId="{2F74DCE4-91F4-4DE5-A417-0FF3150E73CA}" dt="2022-04-29T10:36:49.775" v="606" actId="113"/>
          <ac:spMkLst>
            <pc:docMk/>
            <pc:sldMk cId="3139862465" sldId="397"/>
            <ac:spMk id="3" creationId="{D9D112C0-94D8-4EB3-830E-FBA2AAFD86F5}"/>
          </ac:spMkLst>
        </pc:spChg>
      </pc:sldChg>
      <pc:sldChg chg="addSp modSp add mod">
        <pc:chgData name="Indu Sekhar Dantu" userId="4218edbc7ffe59d5" providerId="LiveId" clId="{2F74DCE4-91F4-4DE5-A417-0FF3150E73CA}" dt="2022-04-29T11:04:01.887" v="1211" actId="20577"/>
        <pc:sldMkLst>
          <pc:docMk/>
          <pc:sldMk cId="1862949108" sldId="398"/>
        </pc:sldMkLst>
        <pc:spChg chg="mod">
          <ac:chgData name="Indu Sekhar Dantu" userId="4218edbc7ffe59d5" providerId="LiveId" clId="{2F74DCE4-91F4-4DE5-A417-0FF3150E73CA}" dt="2022-04-29T10:50:49.405" v="920" actId="1035"/>
          <ac:spMkLst>
            <pc:docMk/>
            <pc:sldMk cId="1862949108" sldId="398"/>
            <ac:spMk id="3" creationId="{D9D112C0-94D8-4EB3-830E-FBA2AAFD86F5}"/>
          </ac:spMkLst>
        </pc:spChg>
        <pc:graphicFrameChg chg="add mod modGraphic">
          <ac:chgData name="Indu Sekhar Dantu" userId="4218edbc7ffe59d5" providerId="LiveId" clId="{2F74DCE4-91F4-4DE5-A417-0FF3150E73CA}" dt="2022-04-29T11:04:01.887" v="1211" actId="20577"/>
          <ac:graphicFrameMkLst>
            <pc:docMk/>
            <pc:sldMk cId="1862949108" sldId="398"/>
            <ac:graphicFrameMk id="4" creationId="{76643401-1198-4FB0-AA6E-E02B96780FF0}"/>
          </ac:graphicFrameMkLst>
        </pc:graphicFrameChg>
      </pc:sldChg>
      <pc:sldChg chg="modSp add mod">
        <pc:chgData name="Indu Sekhar Dantu" userId="4218edbc7ffe59d5" providerId="LiveId" clId="{2F74DCE4-91F4-4DE5-A417-0FF3150E73CA}" dt="2022-04-29T10:37:12.501" v="607" actId="113"/>
        <pc:sldMkLst>
          <pc:docMk/>
          <pc:sldMk cId="1791148786" sldId="399"/>
        </pc:sldMkLst>
        <pc:spChg chg="mod">
          <ac:chgData name="Indu Sekhar Dantu" userId="4218edbc7ffe59d5" providerId="LiveId" clId="{2F74DCE4-91F4-4DE5-A417-0FF3150E73CA}" dt="2022-04-29T10:37:12.501" v="607" actId="113"/>
          <ac:spMkLst>
            <pc:docMk/>
            <pc:sldMk cId="1791148786" sldId="399"/>
            <ac:spMk id="3" creationId="{D9D112C0-94D8-4EB3-830E-FBA2AAFD86F5}"/>
          </ac:spMkLst>
        </pc:spChg>
      </pc:sldChg>
      <pc:sldChg chg="modSp add mod">
        <pc:chgData name="Indu Sekhar Dantu" userId="4218edbc7ffe59d5" providerId="LiveId" clId="{2F74DCE4-91F4-4DE5-A417-0FF3150E73CA}" dt="2022-04-29T10:37:18.266" v="608" actId="113"/>
        <pc:sldMkLst>
          <pc:docMk/>
          <pc:sldMk cId="4204377300" sldId="400"/>
        </pc:sldMkLst>
        <pc:spChg chg="mod">
          <ac:chgData name="Indu Sekhar Dantu" userId="4218edbc7ffe59d5" providerId="LiveId" clId="{2F74DCE4-91F4-4DE5-A417-0FF3150E73CA}" dt="2022-04-29T10:37:18.266" v="608" actId="113"/>
          <ac:spMkLst>
            <pc:docMk/>
            <pc:sldMk cId="4204377300" sldId="400"/>
            <ac:spMk id="3" creationId="{D9D112C0-94D8-4EB3-830E-FBA2AAFD86F5}"/>
          </ac:spMkLst>
        </pc:spChg>
      </pc:sldChg>
      <pc:sldChg chg="modSp add mod">
        <pc:chgData name="Indu Sekhar Dantu" userId="4218edbc7ffe59d5" providerId="LiveId" clId="{2F74DCE4-91F4-4DE5-A417-0FF3150E73CA}" dt="2022-04-30T09:35:37.009" v="1223" actId="20577"/>
        <pc:sldMkLst>
          <pc:docMk/>
          <pc:sldMk cId="3206651688" sldId="401"/>
        </pc:sldMkLst>
        <pc:spChg chg="mod">
          <ac:chgData name="Indu Sekhar Dantu" userId="4218edbc7ffe59d5" providerId="LiveId" clId="{2F74DCE4-91F4-4DE5-A417-0FF3150E73CA}" dt="2022-04-30T09:35:37.009" v="1223" actId="20577"/>
          <ac:spMkLst>
            <pc:docMk/>
            <pc:sldMk cId="3206651688" sldId="401"/>
            <ac:spMk id="3" creationId="{D9D112C0-94D8-4EB3-830E-FBA2AAFD86F5}"/>
          </ac:spMkLst>
        </pc:spChg>
      </pc:sldChg>
      <pc:sldChg chg="modSp add mod">
        <pc:chgData name="Indu Sekhar Dantu" userId="4218edbc7ffe59d5" providerId="LiveId" clId="{2F74DCE4-91F4-4DE5-A417-0FF3150E73CA}" dt="2022-04-29T10:37:42.771" v="622" actId="113"/>
        <pc:sldMkLst>
          <pc:docMk/>
          <pc:sldMk cId="2995877190" sldId="402"/>
        </pc:sldMkLst>
        <pc:spChg chg="mod">
          <ac:chgData name="Indu Sekhar Dantu" userId="4218edbc7ffe59d5" providerId="LiveId" clId="{2F74DCE4-91F4-4DE5-A417-0FF3150E73CA}" dt="2022-04-29T10:37:42.771" v="622" actId="113"/>
          <ac:spMkLst>
            <pc:docMk/>
            <pc:sldMk cId="2995877190" sldId="402"/>
            <ac:spMk id="3" creationId="{D9D112C0-94D8-4EB3-830E-FBA2AAFD86F5}"/>
          </ac:spMkLst>
        </pc:spChg>
      </pc:sldChg>
      <pc:sldChg chg="modSp add mod">
        <pc:chgData name="Indu Sekhar Dantu" userId="4218edbc7ffe59d5" providerId="LiveId" clId="{2F74DCE4-91F4-4DE5-A417-0FF3150E73CA}" dt="2022-04-29T10:37:54.431" v="629" actId="113"/>
        <pc:sldMkLst>
          <pc:docMk/>
          <pc:sldMk cId="4163669503" sldId="403"/>
        </pc:sldMkLst>
        <pc:spChg chg="mod">
          <ac:chgData name="Indu Sekhar Dantu" userId="4218edbc7ffe59d5" providerId="LiveId" clId="{2F74DCE4-91F4-4DE5-A417-0FF3150E73CA}" dt="2022-04-29T10:37:54.431" v="629" actId="113"/>
          <ac:spMkLst>
            <pc:docMk/>
            <pc:sldMk cId="4163669503" sldId="403"/>
            <ac:spMk id="3" creationId="{D9D112C0-94D8-4EB3-830E-FBA2AAFD86F5}"/>
          </ac:spMkLst>
        </pc:spChg>
      </pc:sldChg>
      <pc:sldChg chg="add del">
        <pc:chgData name="Indu Sekhar Dantu" userId="4218edbc7ffe59d5" providerId="LiveId" clId="{2F74DCE4-91F4-4DE5-A417-0FF3150E73CA}" dt="2022-04-30T10:23:40.571" v="1227" actId="47"/>
        <pc:sldMkLst>
          <pc:docMk/>
          <pc:sldMk cId="1084496181" sldId="404"/>
        </pc:sldMkLst>
      </pc:sldChg>
      <pc:sldChg chg="add del">
        <pc:chgData name="Indu Sekhar Dantu" userId="4218edbc7ffe59d5" providerId="LiveId" clId="{2F74DCE4-91F4-4DE5-A417-0FF3150E73CA}" dt="2022-04-29T09:58:34.121" v="399" actId="2696"/>
        <pc:sldMkLst>
          <pc:docMk/>
          <pc:sldMk cId="2531470039" sldId="404"/>
        </pc:sldMkLst>
      </pc:sldChg>
      <pc:sldChg chg="modSp add mod">
        <pc:chgData name="Indu Sekhar Dantu" userId="4218edbc7ffe59d5" providerId="LiveId" clId="{2F74DCE4-91F4-4DE5-A417-0FF3150E73CA}" dt="2022-04-29T10:38:11.483" v="640" actId="113"/>
        <pc:sldMkLst>
          <pc:docMk/>
          <pc:sldMk cId="150296722" sldId="405"/>
        </pc:sldMkLst>
        <pc:spChg chg="mod">
          <ac:chgData name="Indu Sekhar Dantu" userId="4218edbc7ffe59d5" providerId="LiveId" clId="{2F74DCE4-91F4-4DE5-A417-0FF3150E73CA}" dt="2022-04-29T10:38:11.483" v="640" actId="113"/>
          <ac:spMkLst>
            <pc:docMk/>
            <pc:sldMk cId="150296722" sldId="405"/>
            <ac:spMk id="3" creationId="{D9D112C0-94D8-4EB3-830E-FBA2AAFD86F5}"/>
          </ac:spMkLst>
        </pc:spChg>
      </pc:sldChg>
      <pc:sldChg chg="modSp add mod">
        <pc:chgData name="Indu Sekhar Dantu" userId="4218edbc7ffe59d5" providerId="LiveId" clId="{2F74DCE4-91F4-4DE5-A417-0FF3150E73CA}" dt="2022-04-29T10:38:28.991" v="651" actId="113"/>
        <pc:sldMkLst>
          <pc:docMk/>
          <pc:sldMk cId="402415220" sldId="406"/>
        </pc:sldMkLst>
        <pc:spChg chg="mod">
          <ac:chgData name="Indu Sekhar Dantu" userId="4218edbc7ffe59d5" providerId="LiveId" clId="{2F74DCE4-91F4-4DE5-A417-0FF3150E73CA}" dt="2022-04-29T10:38:28.991" v="651" actId="113"/>
          <ac:spMkLst>
            <pc:docMk/>
            <pc:sldMk cId="402415220" sldId="406"/>
            <ac:spMk id="3" creationId="{D9D112C0-94D8-4EB3-830E-FBA2AAFD86F5}"/>
          </ac:spMkLst>
        </pc:spChg>
      </pc:sldChg>
      <pc:sldChg chg="modSp add mod">
        <pc:chgData name="Indu Sekhar Dantu" userId="4218edbc7ffe59d5" providerId="LiveId" clId="{2F74DCE4-91F4-4DE5-A417-0FF3150E73CA}" dt="2022-04-29T10:38:43.077" v="660" actId="113"/>
        <pc:sldMkLst>
          <pc:docMk/>
          <pc:sldMk cId="3097636688" sldId="407"/>
        </pc:sldMkLst>
        <pc:spChg chg="mod">
          <ac:chgData name="Indu Sekhar Dantu" userId="4218edbc7ffe59d5" providerId="LiveId" clId="{2F74DCE4-91F4-4DE5-A417-0FF3150E73CA}" dt="2022-04-29T10:38:43.077" v="660" actId="113"/>
          <ac:spMkLst>
            <pc:docMk/>
            <pc:sldMk cId="3097636688" sldId="407"/>
            <ac:spMk id="3" creationId="{D9D112C0-94D8-4EB3-830E-FBA2AAFD86F5}"/>
          </ac:spMkLst>
        </pc:spChg>
      </pc:sldChg>
      <pc:sldChg chg="modSp add mod">
        <pc:chgData name="Indu Sekhar Dantu" userId="4218edbc7ffe59d5" providerId="LiveId" clId="{2F74DCE4-91F4-4DE5-A417-0FF3150E73CA}" dt="2022-04-29T10:38:57.210" v="667" actId="113"/>
        <pc:sldMkLst>
          <pc:docMk/>
          <pc:sldMk cId="416915299" sldId="408"/>
        </pc:sldMkLst>
        <pc:spChg chg="mod">
          <ac:chgData name="Indu Sekhar Dantu" userId="4218edbc7ffe59d5" providerId="LiveId" clId="{2F74DCE4-91F4-4DE5-A417-0FF3150E73CA}" dt="2022-04-29T10:38:57.210" v="667" actId="113"/>
          <ac:spMkLst>
            <pc:docMk/>
            <pc:sldMk cId="416915299" sldId="408"/>
            <ac:spMk id="3" creationId="{D9D112C0-94D8-4EB3-830E-FBA2AAFD86F5}"/>
          </ac:spMkLst>
        </pc:spChg>
      </pc:sldChg>
      <pc:sldChg chg="modSp add mod">
        <pc:chgData name="Indu Sekhar Dantu" userId="4218edbc7ffe59d5" providerId="LiveId" clId="{2F74DCE4-91F4-4DE5-A417-0FF3150E73CA}" dt="2022-04-29T10:39:06.370" v="672" actId="113"/>
        <pc:sldMkLst>
          <pc:docMk/>
          <pc:sldMk cId="3235480740" sldId="409"/>
        </pc:sldMkLst>
        <pc:spChg chg="mod">
          <ac:chgData name="Indu Sekhar Dantu" userId="4218edbc7ffe59d5" providerId="LiveId" clId="{2F74DCE4-91F4-4DE5-A417-0FF3150E73CA}" dt="2022-04-29T10:39:06.370" v="672" actId="113"/>
          <ac:spMkLst>
            <pc:docMk/>
            <pc:sldMk cId="3235480740" sldId="409"/>
            <ac:spMk id="3" creationId="{D9D112C0-94D8-4EB3-830E-FBA2AAFD86F5}"/>
          </ac:spMkLst>
        </pc:spChg>
      </pc:sldChg>
      <pc:sldChg chg="modSp add mod">
        <pc:chgData name="Indu Sekhar Dantu" userId="4218edbc7ffe59d5" providerId="LiveId" clId="{2F74DCE4-91F4-4DE5-A417-0FF3150E73CA}" dt="2022-04-29T10:39:18.732" v="679" actId="113"/>
        <pc:sldMkLst>
          <pc:docMk/>
          <pc:sldMk cId="1250849225" sldId="410"/>
        </pc:sldMkLst>
        <pc:spChg chg="mod">
          <ac:chgData name="Indu Sekhar Dantu" userId="4218edbc7ffe59d5" providerId="LiveId" clId="{2F74DCE4-91F4-4DE5-A417-0FF3150E73CA}" dt="2022-04-29T10:39:18.732" v="679" actId="113"/>
          <ac:spMkLst>
            <pc:docMk/>
            <pc:sldMk cId="1250849225" sldId="410"/>
            <ac:spMk id="3" creationId="{D9D112C0-94D8-4EB3-830E-FBA2AAFD86F5}"/>
          </ac:spMkLst>
        </pc:spChg>
      </pc:sldChg>
      <pc:sldChg chg="modSp add mod">
        <pc:chgData name="Indu Sekhar Dantu" userId="4218edbc7ffe59d5" providerId="LiveId" clId="{2F74DCE4-91F4-4DE5-A417-0FF3150E73CA}" dt="2022-04-29T10:39:34.240" v="686" actId="113"/>
        <pc:sldMkLst>
          <pc:docMk/>
          <pc:sldMk cId="3306703825" sldId="411"/>
        </pc:sldMkLst>
        <pc:spChg chg="mod">
          <ac:chgData name="Indu Sekhar Dantu" userId="4218edbc7ffe59d5" providerId="LiveId" clId="{2F74DCE4-91F4-4DE5-A417-0FF3150E73CA}" dt="2022-04-29T10:39:34.240" v="686" actId="113"/>
          <ac:spMkLst>
            <pc:docMk/>
            <pc:sldMk cId="3306703825" sldId="411"/>
            <ac:spMk id="3" creationId="{D9D112C0-94D8-4EB3-830E-FBA2AAFD86F5}"/>
          </ac:spMkLst>
        </pc:spChg>
      </pc:sldChg>
      <pc:sldChg chg="modSp add mod">
        <pc:chgData name="Indu Sekhar Dantu" userId="4218edbc7ffe59d5" providerId="LiveId" clId="{2F74DCE4-91F4-4DE5-A417-0FF3150E73CA}" dt="2022-04-29T10:39:46.288" v="692" actId="113"/>
        <pc:sldMkLst>
          <pc:docMk/>
          <pc:sldMk cId="3603924979" sldId="412"/>
        </pc:sldMkLst>
        <pc:spChg chg="mod">
          <ac:chgData name="Indu Sekhar Dantu" userId="4218edbc7ffe59d5" providerId="LiveId" clId="{2F74DCE4-91F4-4DE5-A417-0FF3150E73CA}" dt="2022-04-29T10:39:46.288" v="692" actId="113"/>
          <ac:spMkLst>
            <pc:docMk/>
            <pc:sldMk cId="3603924979" sldId="412"/>
            <ac:spMk id="3" creationId="{D9D112C0-94D8-4EB3-830E-FBA2AAFD86F5}"/>
          </ac:spMkLst>
        </pc:spChg>
      </pc:sldChg>
      <pc:sldChg chg="modSp add mod">
        <pc:chgData name="Indu Sekhar Dantu" userId="4218edbc7ffe59d5" providerId="LiveId" clId="{2F74DCE4-91F4-4DE5-A417-0FF3150E73CA}" dt="2022-04-29T10:39:53.989" v="694" actId="113"/>
        <pc:sldMkLst>
          <pc:docMk/>
          <pc:sldMk cId="3896064981" sldId="413"/>
        </pc:sldMkLst>
        <pc:spChg chg="mod">
          <ac:chgData name="Indu Sekhar Dantu" userId="4218edbc7ffe59d5" providerId="LiveId" clId="{2F74DCE4-91F4-4DE5-A417-0FF3150E73CA}" dt="2022-04-29T10:39:53.989" v="694" actId="113"/>
          <ac:spMkLst>
            <pc:docMk/>
            <pc:sldMk cId="3896064981" sldId="413"/>
            <ac:spMk id="3" creationId="{D9D112C0-94D8-4EB3-830E-FBA2AAFD86F5}"/>
          </ac:spMkLst>
        </pc:spChg>
      </pc:sldChg>
      <pc:sldChg chg="modSp add mod">
        <pc:chgData name="Indu Sekhar Dantu" userId="4218edbc7ffe59d5" providerId="LiveId" clId="{2F74DCE4-91F4-4DE5-A417-0FF3150E73CA}" dt="2022-04-29T10:40:12.565" v="706" actId="113"/>
        <pc:sldMkLst>
          <pc:docMk/>
          <pc:sldMk cId="1430016854" sldId="414"/>
        </pc:sldMkLst>
        <pc:spChg chg="mod">
          <ac:chgData name="Indu Sekhar Dantu" userId="4218edbc7ffe59d5" providerId="LiveId" clId="{2F74DCE4-91F4-4DE5-A417-0FF3150E73CA}" dt="2022-04-29T10:40:12.565" v="706" actId="113"/>
          <ac:spMkLst>
            <pc:docMk/>
            <pc:sldMk cId="1430016854" sldId="414"/>
            <ac:spMk id="3" creationId="{D9D112C0-94D8-4EB3-830E-FBA2AAFD86F5}"/>
          </ac:spMkLst>
        </pc:spChg>
      </pc:sldChg>
      <pc:sldChg chg="modSp add mod">
        <pc:chgData name="Indu Sekhar Dantu" userId="4218edbc7ffe59d5" providerId="LiveId" clId="{2F74DCE4-91F4-4DE5-A417-0FF3150E73CA}" dt="2022-04-29T10:40:24.126" v="712" actId="113"/>
        <pc:sldMkLst>
          <pc:docMk/>
          <pc:sldMk cId="2126639978" sldId="415"/>
        </pc:sldMkLst>
        <pc:spChg chg="mod">
          <ac:chgData name="Indu Sekhar Dantu" userId="4218edbc7ffe59d5" providerId="LiveId" clId="{2F74DCE4-91F4-4DE5-A417-0FF3150E73CA}" dt="2022-04-29T10:40:24.126" v="712" actId="113"/>
          <ac:spMkLst>
            <pc:docMk/>
            <pc:sldMk cId="2126639978" sldId="415"/>
            <ac:spMk id="3" creationId="{D9D112C0-94D8-4EB3-830E-FBA2AAFD86F5}"/>
          </ac:spMkLst>
        </pc:spChg>
      </pc:sldChg>
      <pc:sldChg chg="modSp add mod">
        <pc:chgData name="Indu Sekhar Dantu" userId="4218edbc7ffe59d5" providerId="LiveId" clId="{2F74DCE4-91F4-4DE5-A417-0FF3150E73CA}" dt="2022-04-29T10:40:34.726" v="718" actId="113"/>
        <pc:sldMkLst>
          <pc:docMk/>
          <pc:sldMk cId="2137895273" sldId="416"/>
        </pc:sldMkLst>
        <pc:spChg chg="mod">
          <ac:chgData name="Indu Sekhar Dantu" userId="4218edbc7ffe59d5" providerId="LiveId" clId="{2F74DCE4-91F4-4DE5-A417-0FF3150E73CA}" dt="2022-04-29T10:40:34.726" v="718" actId="113"/>
          <ac:spMkLst>
            <pc:docMk/>
            <pc:sldMk cId="2137895273" sldId="416"/>
            <ac:spMk id="3" creationId="{D9D112C0-94D8-4EB3-830E-FBA2AAFD86F5}"/>
          </ac:spMkLst>
        </pc:spChg>
      </pc:sldChg>
      <pc:sldChg chg="modSp add mod">
        <pc:chgData name="Indu Sekhar Dantu" userId="4218edbc7ffe59d5" providerId="LiveId" clId="{2F74DCE4-91F4-4DE5-A417-0FF3150E73CA}" dt="2022-04-29T10:40:48.409" v="724" actId="113"/>
        <pc:sldMkLst>
          <pc:docMk/>
          <pc:sldMk cId="3082345653" sldId="417"/>
        </pc:sldMkLst>
        <pc:spChg chg="mod">
          <ac:chgData name="Indu Sekhar Dantu" userId="4218edbc7ffe59d5" providerId="LiveId" clId="{2F74DCE4-91F4-4DE5-A417-0FF3150E73CA}" dt="2022-04-29T10:40:48.409" v="724" actId="113"/>
          <ac:spMkLst>
            <pc:docMk/>
            <pc:sldMk cId="3082345653" sldId="417"/>
            <ac:spMk id="3" creationId="{D9D112C0-94D8-4EB3-830E-FBA2AAFD86F5}"/>
          </ac:spMkLst>
        </pc:spChg>
      </pc:sldChg>
      <pc:sldChg chg="modSp add mod">
        <pc:chgData name="Indu Sekhar Dantu" userId="4218edbc7ffe59d5" providerId="LiveId" clId="{2F74DCE4-91F4-4DE5-A417-0FF3150E73CA}" dt="2022-04-29T10:40:56.815" v="728" actId="113"/>
        <pc:sldMkLst>
          <pc:docMk/>
          <pc:sldMk cId="2250990874" sldId="418"/>
        </pc:sldMkLst>
        <pc:spChg chg="mod">
          <ac:chgData name="Indu Sekhar Dantu" userId="4218edbc7ffe59d5" providerId="LiveId" clId="{2F74DCE4-91F4-4DE5-A417-0FF3150E73CA}" dt="2022-04-29T10:40:56.815" v="728" actId="113"/>
          <ac:spMkLst>
            <pc:docMk/>
            <pc:sldMk cId="2250990874" sldId="418"/>
            <ac:spMk id="3" creationId="{D9D112C0-94D8-4EB3-830E-FBA2AAFD86F5}"/>
          </ac:spMkLst>
        </pc:spChg>
      </pc:sldChg>
      <pc:sldChg chg="modSp add mod">
        <pc:chgData name="Indu Sekhar Dantu" userId="4218edbc7ffe59d5" providerId="LiveId" clId="{2F74DCE4-91F4-4DE5-A417-0FF3150E73CA}" dt="2022-04-30T10:21:46.879" v="1225" actId="20577"/>
        <pc:sldMkLst>
          <pc:docMk/>
          <pc:sldMk cId="1768415149" sldId="419"/>
        </pc:sldMkLst>
        <pc:spChg chg="mod">
          <ac:chgData name="Indu Sekhar Dantu" userId="4218edbc7ffe59d5" providerId="LiveId" clId="{2F74DCE4-91F4-4DE5-A417-0FF3150E73CA}" dt="2022-04-30T10:21:46.879" v="1225" actId="20577"/>
          <ac:spMkLst>
            <pc:docMk/>
            <pc:sldMk cId="1768415149" sldId="419"/>
            <ac:spMk id="3" creationId="{D9D112C0-94D8-4EB3-830E-FBA2AAFD86F5}"/>
          </ac:spMkLst>
        </pc:spChg>
      </pc:sldChg>
      <pc:sldChg chg="modSp add mod">
        <pc:chgData name="Indu Sekhar Dantu" userId="4218edbc7ffe59d5" providerId="LiveId" clId="{2F74DCE4-91F4-4DE5-A417-0FF3150E73CA}" dt="2022-04-30T10:23:28.744" v="1226" actId="6549"/>
        <pc:sldMkLst>
          <pc:docMk/>
          <pc:sldMk cId="790131702" sldId="420"/>
        </pc:sldMkLst>
        <pc:spChg chg="mod">
          <ac:chgData name="Indu Sekhar Dantu" userId="4218edbc7ffe59d5" providerId="LiveId" clId="{2F74DCE4-91F4-4DE5-A417-0FF3150E73CA}" dt="2022-04-30T10:23:28.744" v="1226" actId="6549"/>
          <ac:spMkLst>
            <pc:docMk/>
            <pc:sldMk cId="790131702" sldId="420"/>
            <ac:spMk id="3" creationId="{D9D112C0-94D8-4EB3-830E-FBA2AAFD86F5}"/>
          </ac:spMkLst>
        </pc:spChg>
      </pc:sldChg>
    </pc:docChg>
  </pc:docChgLst>
  <pc:docChgLst>
    <pc:chgData name="Indu Sekhar Dantu" userId="4218edbc7ffe59d5" providerId="LiveId" clId="{B393E607-247C-46C0-B316-2B1D06F7D046}"/>
    <pc:docChg chg="undo custSel addSld delSld modSld">
      <pc:chgData name="Indu Sekhar Dantu" userId="4218edbc7ffe59d5" providerId="LiveId" clId="{B393E607-247C-46C0-B316-2B1D06F7D046}" dt="2022-05-06T05:51:41.755" v="2315" actId="113"/>
      <pc:docMkLst>
        <pc:docMk/>
      </pc:docMkLst>
      <pc:sldChg chg="modSp mod">
        <pc:chgData name="Indu Sekhar Dantu" userId="4218edbc7ffe59d5" providerId="LiveId" clId="{B393E607-247C-46C0-B316-2B1D06F7D046}" dt="2022-05-05T13:50:55.394" v="42" actId="113"/>
        <pc:sldMkLst>
          <pc:docMk/>
          <pc:sldMk cId="858427632" sldId="256"/>
        </pc:sldMkLst>
        <pc:spChg chg="mod">
          <ac:chgData name="Indu Sekhar Dantu" userId="4218edbc7ffe59d5" providerId="LiveId" clId="{B393E607-247C-46C0-B316-2B1D06F7D046}" dt="2022-05-05T13:50:55.394" v="42" actId="113"/>
          <ac:spMkLst>
            <pc:docMk/>
            <pc:sldMk cId="858427632" sldId="256"/>
            <ac:spMk id="3" creationId="{59236321-4702-42AA-92B2-FEE2E0EB937F}"/>
          </ac:spMkLst>
        </pc:spChg>
      </pc:sldChg>
      <pc:sldChg chg="modSp mod">
        <pc:chgData name="Indu Sekhar Dantu" userId="4218edbc7ffe59d5" providerId="LiveId" clId="{B393E607-247C-46C0-B316-2B1D06F7D046}" dt="2022-05-06T05:11:58.676" v="1945" actId="207"/>
        <pc:sldMkLst>
          <pc:docMk/>
          <pc:sldMk cId="934652017" sldId="383"/>
        </pc:sldMkLst>
        <pc:spChg chg="mod">
          <ac:chgData name="Indu Sekhar Dantu" userId="4218edbc7ffe59d5" providerId="LiveId" clId="{B393E607-247C-46C0-B316-2B1D06F7D046}" dt="2022-05-05T13:51:55.691" v="76" actId="6549"/>
          <ac:spMkLst>
            <pc:docMk/>
            <pc:sldMk cId="934652017" sldId="383"/>
            <ac:spMk id="2" creationId="{50BD30BA-5E5C-4607-BA76-D042EE617EE0}"/>
          </ac:spMkLst>
        </pc:spChg>
        <pc:spChg chg="mod">
          <ac:chgData name="Indu Sekhar Dantu" userId="4218edbc7ffe59d5" providerId="LiveId" clId="{B393E607-247C-46C0-B316-2B1D06F7D046}" dt="2022-05-06T05:11:58.676" v="1945" actId="207"/>
          <ac:spMkLst>
            <pc:docMk/>
            <pc:sldMk cId="934652017" sldId="383"/>
            <ac:spMk id="3" creationId="{D9D112C0-94D8-4EB3-830E-FBA2AAFD86F5}"/>
          </ac:spMkLst>
        </pc:spChg>
      </pc:sldChg>
      <pc:sldChg chg="modSp add mod">
        <pc:chgData name="Indu Sekhar Dantu" userId="4218edbc7ffe59d5" providerId="LiveId" clId="{B393E607-247C-46C0-B316-2B1D06F7D046}" dt="2022-05-06T05:12:07.419" v="1946" actId="207"/>
        <pc:sldMkLst>
          <pc:docMk/>
          <pc:sldMk cId="1234019376" sldId="384"/>
        </pc:sldMkLst>
        <pc:spChg chg="mod">
          <ac:chgData name="Indu Sekhar Dantu" userId="4218edbc7ffe59d5" providerId="LiveId" clId="{B393E607-247C-46C0-B316-2B1D06F7D046}" dt="2022-05-06T05:12:07.419" v="1946" actId="207"/>
          <ac:spMkLst>
            <pc:docMk/>
            <pc:sldMk cId="1234019376" sldId="384"/>
            <ac:spMk id="3" creationId="{D9D112C0-94D8-4EB3-830E-FBA2AAFD86F5}"/>
          </ac:spMkLst>
        </pc:spChg>
      </pc:sldChg>
      <pc:sldChg chg="del">
        <pc:chgData name="Indu Sekhar Dantu" userId="4218edbc7ffe59d5" providerId="LiveId" clId="{B393E607-247C-46C0-B316-2B1D06F7D046}" dt="2022-05-05T13:52:28.116" v="83" actId="47"/>
        <pc:sldMkLst>
          <pc:docMk/>
          <pc:sldMk cId="1636875501" sldId="384"/>
        </pc:sldMkLst>
      </pc:sldChg>
      <pc:sldChg chg="modSp add mod">
        <pc:chgData name="Indu Sekhar Dantu" userId="4218edbc7ffe59d5" providerId="LiveId" clId="{B393E607-247C-46C0-B316-2B1D06F7D046}" dt="2022-05-06T05:12:18.914" v="1947" actId="207"/>
        <pc:sldMkLst>
          <pc:docMk/>
          <pc:sldMk cId="6305624" sldId="385"/>
        </pc:sldMkLst>
        <pc:spChg chg="mod">
          <ac:chgData name="Indu Sekhar Dantu" userId="4218edbc7ffe59d5" providerId="LiveId" clId="{B393E607-247C-46C0-B316-2B1D06F7D046}" dt="2022-05-06T05:12:18.914" v="1947" actId="207"/>
          <ac:spMkLst>
            <pc:docMk/>
            <pc:sldMk cId="6305624" sldId="385"/>
            <ac:spMk id="3" creationId="{D9D112C0-94D8-4EB3-830E-FBA2AAFD86F5}"/>
          </ac:spMkLst>
        </pc:spChg>
      </pc:sldChg>
      <pc:sldChg chg="del">
        <pc:chgData name="Indu Sekhar Dantu" userId="4218edbc7ffe59d5" providerId="LiveId" clId="{B393E607-247C-46C0-B316-2B1D06F7D046}" dt="2022-05-05T13:52:37.060" v="110" actId="47"/>
        <pc:sldMkLst>
          <pc:docMk/>
          <pc:sldMk cId="1666427666" sldId="385"/>
        </pc:sldMkLst>
      </pc:sldChg>
      <pc:sldChg chg="modSp add mod">
        <pc:chgData name="Indu Sekhar Dantu" userId="4218edbc7ffe59d5" providerId="LiveId" clId="{B393E607-247C-46C0-B316-2B1D06F7D046}" dt="2022-05-06T05:12:49.847" v="1950" actId="113"/>
        <pc:sldMkLst>
          <pc:docMk/>
          <pc:sldMk cId="226819207" sldId="386"/>
        </pc:sldMkLst>
        <pc:spChg chg="mod">
          <ac:chgData name="Indu Sekhar Dantu" userId="4218edbc7ffe59d5" providerId="LiveId" clId="{B393E607-247C-46C0-B316-2B1D06F7D046}" dt="2022-05-06T05:12:49.847" v="1950" actId="113"/>
          <ac:spMkLst>
            <pc:docMk/>
            <pc:sldMk cId="226819207" sldId="386"/>
            <ac:spMk id="3" creationId="{D9D112C0-94D8-4EB3-830E-FBA2AAFD86F5}"/>
          </ac:spMkLst>
        </pc:spChg>
      </pc:sldChg>
      <pc:sldChg chg="del">
        <pc:chgData name="Indu Sekhar Dantu" userId="4218edbc7ffe59d5" providerId="LiveId" clId="{B393E607-247C-46C0-B316-2B1D06F7D046}" dt="2022-05-05T13:52:37.289" v="111" actId="47"/>
        <pc:sldMkLst>
          <pc:docMk/>
          <pc:sldMk cId="2292968421" sldId="386"/>
        </pc:sldMkLst>
      </pc:sldChg>
      <pc:sldChg chg="modSp add mod">
        <pc:chgData name="Indu Sekhar Dantu" userId="4218edbc7ffe59d5" providerId="LiveId" clId="{B393E607-247C-46C0-B316-2B1D06F7D046}" dt="2022-05-06T05:13:43.207" v="1953" actId="113"/>
        <pc:sldMkLst>
          <pc:docMk/>
          <pc:sldMk cId="2364191976" sldId="387"/>
        </pc:sldMkLst>
        <pc:spChg chg="mod">
          <ac:chgData name="Indu Sekhar Dantu" userId="4218edbc7ffe59d5" providerId="LiveId" clId="{B393E607-247C-46C0-B316-2B1D06F7D046}" dt="2022-05-06T05:13:43.207" v="1953" actId="113"/>
          <ac:spMkLst>
            <pc:docMk/>
            <pc:sldMk cId="2364191976" sldId="387"/>
            <ac:spMk id="3" creationId="{D9D112C0-94D8-4EB3-830E-FBA2AAFD86F5}"/>
          </ac:spMkLst>
        </pc:spChg>
      </pc:sldChg>
      <pc:sldChg chg="del">
        <pc:chgData name="Indu Sekhar Dantu" userId="4218edbc7ffe59d5" providerId="LiveId" clId="{B393E607-247C-46C0-B316-2B1D06F7D046}" dt="2022-05-05T13:52:36.742" v="109" actId="47"/>
        <pc:sldMkLst>
          <pc:docMk/>
          <pc:sldMk cId="3513122706" sldId="387"/>
        </pc:sldMkLst>
      </pc:sldChg>
      <pc:sldChg chg="modSp add mod">
        <pc:chgData name="Indu Sekhar Dantu" userId="4218edbc7ffe59d5" providerId="LiveId" clId="{B393E607-247C-46C0-B316-2B1D06F7D046}" dt="2022-05-06T05:15:33.106" v="1979" actId="207"/>
        <pc:sldMkLst>
          <pc:docMk/>
          <pc:sldMk cId="33700351" sldId="388"/>
        </pc:sldMkLst>
        <pc:spChg chg="mod">
          <ac:chgData name="Indu Sekhar Dantu" userId="4218edbc7ffe59d5" providerId="LiveId" clId="{B393E607-247C-46C0-B316-2B1D06F7D046}" dt="2022-05-06T05:15:33.106" v="1979" actId="207"/>
          <ac:spMkLst>
            <pc:docMk/>
            <pc:sldMk cId="33700351" sldId="388"/>
            <ac:spMk id="3" creationId="{D9D112C0-94D8-4EB3-830E-FBA2AAFD86F5}"/>
          </ac:spMkLst>
        </pc:spChg>
      </pc:sldChg>
      <pc:sldChg chg="del">
        <pc:chgData name="Indu Sekhar Dantu" userId="4218edbc7ffe59d5" providerId="LiveId" clId="{B393E607-247C-46C0-B316-2B1D06F7D046}" dt="2022-05-05T13:52:29.048" v="86" actId="47"/>
        <pc:sldMkLst>
          <pc:docMk/>
          <pc:sldMk cId="4042857249" sldId="388"/>
        </pc:sldMkLst>
      </pc:sldChg>
      <pc:sldChg chg="del">
        <pc:chgData name="Indu Sekhar Dantu" userId="4218edbc7ffe59d5" providerId="LiveId" clId="{B393E607-247C-46C0-B316-2B1D06F7D046}" dt="2022-05-05T13:52:29.307" v="87" actId="47"/>
        <pc:sldMkLst>
          <pc:docMk/>
          <pc:sldMk cId="879194694" sldId="389"/>
        </pc:sldMkLst>
      </pc:sldChg>
      <pc:sldChg chg="modSp add mod">
        <pc:chgData name="Indu Sekhar Dantu" userId="4218edbc7ffe59d5" providerId="LiveId" clId="{B393E607-247C-46C0-B316-2B1D06F7D046}" dt="2022-05-06T05:18:37.326" v="2000" actId="27636"/>
        <pc:sldMkLst>
          <pc:docMk/>
          <pc:sldMk cId="2505912295" sldId="389"/>
        </pc:sldMkLst>
        <pc:spChg chg="mod">
          <ac:chgData name="Indu Sekhar Dantu" userId="4218edbc7ffe59d5" providerId="LiveId" clId="{B393E607-247C-46C0-B316-2B1D06F7D046}" dt="2022-05-06T05:18:37.326" v="2000" actId="27636"/>
          <ac:spMkLst>
            <pc:docMk/>
            <pc:sldMk cId="2505912295" sldId="389"/>
            <ac:spMk id="3" creationId="{D9D112C0-94D8-4EB3-830E-FBA2AAFD86F5}"/>
          </ac:spMkLst>
        </pc:spChg>
      </pc:sldChg>
      <pc:sldChg chg="modSp add mod">
        <pc:chgData name="Indu Sekhar Dantu" userId="4218edbc7ffe59d5" providerId="LiveId" clId="{B393E607-247C-46C0-B316-2B1D06F7D046}" dt="2022-05-06T05:19:42.337" v="2032" actId="6549"/>
        <pc:sldMkLst>
          <pc:docMk/>
          <pc:sldMk cId="1811693517" sldId="390"/>
        </pc:sldMkLst>
        <pc:spChg chg="mod">
          <ac:chgData name="Indu Sekhar Dantu" userId="4218edbc7ffe59d5" providerId="LiveId" clId="{B393E607-247C-46C0-B316-2B1D06F7D046}" dt="2022-05-06T05:19:42.337" v="2032" actId="6549"/>
          <ac:spMkLst>
            <pc:docMk/>
            <pc:sldMk cId="1811693517" sldId="390"/>
            <ac:spMk id="3" creationId="{D9D112C0-94D8-4EB3-830E-FBA2AAFD86F5}"/>
          </ac:spMkLst>
        </pc:spChg>
      </pc:sldChg>
      <pc:sldChg chg="del">
        <pc:chgData name="Indu Sekhar Dantu" userId="4218edbc7ffe59d5" providerId="LiveId" clId="{B393E607-247C-46C0-B316-2B1D06F7D046}" dt="2022-05-05T13:52:29.569" v="88" actId="47"/>
        <pc:sldMkLst>
          <pc:docMk/>
          <pc:sldMk cId="1814123287" sldId="390"/>
        </pc:sldMkLst>
      </pc:sldChg>
      <pc:sldChg chg="modSp add mod">
        <pc:chgData name="Indu Sekhar Dantu" userId="4218edbc7ffe59d5" providerId="LiveId" clId="{B393E607-247C-46C0-B316-2B1D06F7D046}" dt="2022-05-06T05:20:11.857" v="2035" actId="113"/>
        <pc:sldMkLst>
          <pc:docMk/>
          <pc:sldMk cId="1084349526" sldId="391"/>
        </pc:sldMkLst>
        <pc:spChg chg="mod">
          <ac:chgData name="Indu Sekhar Dantu" userId="4218edbc7ffe59d5" providerId="LiveId" clId="{B393E607-247C-46C0-B316-2B1D06F7D046}" dt="2022-05-06T05:20:11.857" v="2035" actId="113"/>
          <ac:spMkLst>
            <pc:docMk/>
            <pc:sldMk cId="1084349526" sldId="391"/>
            <ac:spMk id="3" creationId="{D9D112C0-94D8-4EB3-830E-FBA2AAFD86F5}"/>
          </ac:spMkLst>
        </pc:spChg>
      </pc:sldChg>
      <pc:sldChg chg="del">
        <pc:chgData name="Indu Sekhar Dantu" userId="4218edbc7ffe59d5" providerId="LiveId" clId="{B393E607-247C-46C0-B316-2B1D06F7D046}" dt="2022-05-05T13:52:31.710" v="89" actId="47"/>
        <pc:sldMkLst>
          <pc:docMk/>
          <pc:sldMk cId="2116694697" sldId="391"/>
        </pc:sldMkLst>
      </pc:sldChg>
      <pc:sldChg chg="del">
        <pc:chgData name="Indu Sekhar Dantu" userId="4218edbc7ffe59d5" providerId="LiveId" clId="{B393E607-247C-46C0-B316-2B1D06F7D046}" dt="2022-05-05T13:52:32.008" v="90" actId="47"/>
        <pc:sldMkLst>
          <pc:docMk/>
          <pc:sldMk cId="1257038506" sldId="392"/>
        </pc:sldMkLst>
      </pc:sldChg>
      <pc:sldChg chg="modSp add mod">
        <pc:chgData name="Indu Sekhar Dantu" userId="4218edbc7ffe59d5" providerId="LiveId" clId="{B393E607-247C-46C0-B316-2B1D06F7D046}" dt="2022-05-06T05:20:59.490" v="2039" actId="113"/>
        <pc:sldMkLst>
          <pc:docMk/>
          <pc:sldMk cId="3953967891" sldId="392"/>
        </pc:sldMkLst>
        <pc:spChg chg="mod">
          <ac:chgData name="Indu Sekhar Dantu" userId="4218edbc7ffe59d5" providerId="LiveId" clId="{B393E607-247C-46C0-B316-2B1D06F7D046}" dt="2022-05-06T05:20:59.490" v="2039" actId="113"/>
          <ac:spMkLst>
            <pc:docMk/>
            <pc:sldMk cId="3953967891" sldId="392"/>
            <ac:spMk id="3" creationId="{D9D112C0-94D8-4EB3-830E-FBA2AAFD86F5}"/>
          </ac:spMkLst>
        </pc:spChg>
      </pc:sldChg>
      <pc:sldChg chg="del">
        <pc:chgData name="Indu Sekhar Dantu" userId="4218edbc7ffe59d5" providerId="LiveId" clId="{B393E607-247C-46C0-B316-2B1D06F7D046}" dt="2022-05-05T13:52:32.270" v="91" actId="47"/>
        <pc:sldMkLst>
          <pc:docMk/>
          <pc:sldMk cId="1265712831" sldId="393"/>
        </pc:sldMkLst>
      </pc:sldChg>
      <pc:sldChg chg="modSp add mod">
        <pc:chgData name="Indu Sekhar Dantu" userId="4218edbc7ffe59d5" providerId="LiveId" clId="{B393E607-247C-46C0-B316-2B1D06F7D046}" dt="2022-05-06T05:21:24.481" v="2041" actId="113"/>
        <pc:sldMkLst>
          <pc:docMk/>
          <pc:sldMk cId="1955505355" sldId="393"/>
        </pc:sldMkLst>
        <pc:spChg chg="mod">
          <ac:chgData name="Indu Sekhar Dantu" userId="4218edbc7ffe59d5" providerId="LiveId" clId="{B393E607-247C-46C0-B316-2B1D06F7D046}" dt="2022-05-06T05:21:24.481" v="2041" actId="113"/>
          <ac:spMkLst>
            <pc:docMk/>
            <pc:sldMk cId="1955505355" sldId="393"/>
            <ac:spMk id="3" creationId="{D9D112C0-94D8-4EB3-830E-FBA2AAFD86F5}"/>
          </ac:spMkLst>
        </pc:spChg>
      </pc:sldChg>
      <pc:sldChg chg="modSp add mod">
        <pc:chgData name="Indu Sekhar Dantu" userId="4218edbc7ffe59d5" providerId="LiveId" clId="{B393E607-247C-46C0-B316-2B1D06F7D046}" dt="2022-05-06T05:21:58.342" v="2044" actId="113"/>
        <pc:sldMkLst>
          <pc:docMk/>
          <pc:sldMk cId="402700719" sldId="394"/>
        </pc:sldMkLst>
        <pc:spChg chg="mod">
          <ac:chgData name="Indu Sekhar Dantu" userId="4218edbc7ffe59d5" providerId="LiveId" clId="{B393E607-247C-46C0-B316-2B1D06F7D046}" dt="2022-05-06T05:21:58.342" v="2044" actId="113"/>
          <ac:spMkLst>
            <pc:docMk/>
            <pc:sldMk cId="402700719" sldId="394"/>
            <ac:spMk id="3" creationId="{D9D112C0-94D8-4EB3-830E-FBA2AAFD86F5}"/>
          </ac:spMkLst>
        </pc:spChg>
      </pc:sldChg>
      <pc:sldChg chg="del">
        <pc:chgData name="Indu Sekhar Dantu" userId="4218edbc7ffe59d5" providerId="LiveId" clId="{B393E607-247C-46C0-B316-2B1D06F7D046}" dt="2022-05-05T13:52:32.472" v="92" actId="47"/>
        <pc:sldMkLst>
          <pc:docMk/>
          <pc:sldMk cId="2674625600" sldId="394"/>
        </pc:sldMkLst>
      </pc:sldChg>
      <pc:sldChg chg="addSp delSp modSp add del mod">
        <pc:chgData name="Indu Sekhar Dantu" userId="4218edbc7ffe59d5" providerId="LiveId" clId="{B393E607-247C-46C0-B316-2B1D06F7D046}" dt="2022-05-06T02:28:58.810" v="1015" actId="2696"/>
        <pc:sldMkLst>
          <pc:docMk/>
          <pc:sldMk cId="301826610" sldId="395"/>
        </pc:sldMkLst>
        <pc:spChg chg="del mod">
          <ac:chgData name="Indu Sekhar Dantu" userId="4218edbc7ffe59d5" providerId="LiveId" clId="{B393E607-247C-46C0-B316-2B1D06F7D046}" dt="2022-05-06T01:45:08.882" v="919" actId="478"/>
          <ac:spMkLst>
            <pc:docMk/>
            <pc:sldMk cId="301826610" sldId="395"/>
            <ac:spMk id="3" creationId="{D9D112C0-94D8-4EB3-830E-FBA2AAFD86F5}"/>
          </ac:spMkLst>
        </pc:spChg>
        <pc:spChg chg="add mod">
          <ac:chgData name="Indu Sekhar Dantu" userId="4218edbc7ffe59d5" providerId="LiveId" clId="{B393E607-247C-46C0-B316-2B1D06F7D046}" dt="2022-05-06T01:46:17.283" v="1002" actId="2711"/>
          <ac:spMkLst>
            <pc:docMk/>
            <pc:sldMk cId="301826610" sldId="395"/>
            <ac:spMk id="4" creationId="{25930A1F-BC62-4869-F7C8-C5A528E047C3}"/>
          </ac:spMkLst>
        </pc:spChg>
        <pc:picChg chg="add del mod">
          <ac:chgData name="Indu Sekhar Dantu" userId="4218edbc7ffe59d5" providerId="LiveId" clId="{B393E607-247C-46C0-B316-2B1D06F7D046}" dt="2022-05-06T01:45:08.882" v="919" actId="478"/>
          <ac:picMkLst>
            <pc:docMk/>
            <pc:sldMk cId="301826610" sldId="395"/>
            <ac:picMk id="1026" creationId="{89A372A5-D8B2-E30B-7D7C-173DF5E82E55}"/>
          </ac:picMkLst>
        </pc:picChg>
        <pc:picChg chg="add mod">
          <ac:chgData name="Indu Sekhar Dantu" userId="4218edbc7ffe59d5" providerId="LiveId" clId="{B393E607-247C-46C0-B316-2B1D06F7D046}" dt="2022-05-06T02:28:50.241" v="1014" actId="14100"/>
          <ac:picMkLst>
            <pc:docMk/>
            <pc:sldMk cId="301826610" sldId="395"/>
            <ac:picMk id="1028" creationId="{B1C5FD41-7049-4669-BB56-D3232C3F7714}"/>
          </ac:picMkLst>
        </pc:picChg>
      </pc:sldChg>
      <pc:sldChg chg="del">
        <pc:chgData name="Indu Sekhar Dantu" userId="4218edbc7ffe59d5" providerId="LiveId" clId="{B393E607-247C-46C0-B316-2B1D06F7D046}" dt="2022-05-05T13:52:32.708" v="93" actId="47"/>
        <pc:sldMkLst>
          <pc:docMk/>
          <pc:sldMk cId="1451883671" sldId="395"/>
        </pc:sldMkLst>
      </pc:sldChg>
      <pc:sldChg chg="add">
        <pc:chgData name="Indu Sekhar Dantu" userId="4218edbc7ffe59d5" providerId="LiveId" clId="{B393E607-247C-46C0-B316-2B1D06F7D046}" dt="2022-05-06T02:29:07.083" v="1016"/>
        <pc:sldMkLst>
          <pc:docMk/>
          <pc:sldMk cId="1468756417" sldId="395"/>
        </pc:sldMkLst>
      </pc:sldChg>
      <pc:sldChg chg="modSp add mod">
        <pc:chgData name="Indu Sekhar Dantu" userId="4218edbc7ffe59d5" providerId="LiveId" clId="{B393E607-247C-46C0-B316-2B1D06F7D046}" dt="2022-05-06T05:22:20.351" v="2047" actId="113"/>
        <pc:sldMkLst>
          <pc:docMk/>
          <pc:sldMk cId="850402407" sldId="396"/>
        </pc:sldMkLst>
        <pc:spChg chg="mod">
          <ac:chgData name="Indu Sekhar Dantu" userId="4218edbc7ffe59d5" providerId="LiveId" clId="{B393E607-247C-46C0-B316-2B1D06F7D046}" dt="2022-05-06T05:22:20.351" v="2047" actId="113"/>
          <ac:spMkLst>
            <pc:docMk/>
            <pc:sldMk cId="850402407" sldId="396"/>
            <ac:spMk id="3" creationId="{D9D112C0-94D8-4EB3-830E-FBA2AAFD86F5}"/>
          </ac:spMkLst>
        </pc:spChg>
      </pc:sldChg>
      <pc:sldChg chg="del">
        <pc:chgData name="Indu Sekhar Dantu" userId="4218edbc7ffe59d5" providerId="LiveId" clId="{B393E607-247C-46C0-B316-2B1D06F7D046}" dt="2022-05-05T13:52:32.977" v="94" actId="47"/>
        <pc:sldMkLst>
          <pc:docMk/>
          <pc:sldMk cId="1090091555" sldId="396"/>
        </pc:sldMkLst>
      </pc:sldChg>
      <pc:sldChg chg="modSp add mod">
        <pc:chgData name="Indu Sekhar Dantu" userId="4218edbc7ffe59d5" providerId="LiveId" clId="{B393E607-247C-46C0-B316-2B1D06F7D046}" dt="2022-05-06T05:22:38.379" v="2066" actId="6549"/>
        <pc:sldMkLst>
          <pc:docMk/>
          <pc:sldMk cId="371765676" sldId="397"/>
        </pc:sldMkLst>
        <pc:spChg chg="mod">
          <ac:chgData name="Indu Sekhar Dantu" userId="4218edbc7ffe59d5" providerId="LiveId" clId="{B393E607-247C-46C0-B316-2B1D06F7D046}" dt="2022-05-06T05:22:38.379" v="2066" actId="6549"/>
          <ac:spMkLst>
            <pc:docMk/>
            <pc:sldMk cId="371765676" sldId="397"/>
            <ac:spMk id="3" creationId="{D9D112C0-94D8-4EB3-830E-FBA2AAFD86F5}"/>
          </ac:spMkLst>
        </pc:spChg>
      </pc:sldChg>
      <pc:sldChg chg="del">
        <pc:chgData name="Indu Sekhar Dantu" userId="4218edbc7ffe59d5" providerId="LiveId" clId="{B393E607-247C-46C0-B316-2B1D06F7D046}" dt="2022-05-05T13:52:33.220" v="95" actId="47"/>
        <pc:sldMkLst>
          <pc:docMk/>
          <pc:sldMk cId="1563793370" sldId="397"/>
        </pc:sldMkLst>
      </pc:sldChg>
      <pc:sldChg chg="modSp add mod">
        <pc:chgData name="Indu Sekhar Dantu" userId="4218edbc7ffe59d5" providerId="LiveId" clId="{B393E607-247C-46C0-B316-2B1D06F7D046}" dt="2022-05-06T05:23:10.767" v="2070" actId="113"/>
        <pc:sldMkLst>
          <pc:docMk/>
          <pc:sldMk cId="959512282" sldId="398"/>
        </pc:sldMkLst>
        <pc:spChg chg="mod">
          <ac:chgData name="Indu Sekhar Dantu" userId="4218edbc7ffe59d5" providerId="LiveId" clId="{B393E607-247C-46C0-B316-2B1D06F7D046}" dt="2022-05-06T05:23:10.767" v="2070" actId="113"/>
          <ac:spMkLst>
            <pc:docMk/>
            <pc:sldMk cId="959512282" sldId="398"/>
            <ac:spMk id="3" creationId="{D9D112C0-94D8-4EB3-830E-FBA2AAFD86F5}"/>
          </ac:spMkLst>
        </pc:spChg>
      </pc:sldChg>
      <pc:sldChg chg="del">
        <pc:chgData name="Indu Sekhar Dantu" userId="4218edbc7ffe59d5" providerId="LiveId" clId="{B393E607-247C-46C0-B316-2B1D06F7D046}" dt="2022-05-05T13:52:33.459" v="96" actId="47"/>
        <pc:sldMkLst>
          <pc:docMk/>
          <pc:sldMk cId="1242616811" sldId="398"/>
        </pc:sldMkLst>
      </pc:sldChg>
      <pc:sldChg chg="modSp add mod">
        <pc:chgData name="Indu Sekhar Dantu" userId="4218edbc7ffe59d5" providerId="LiveId" clId="{B393E607-247C-46C0-B316-2B1D06F7D046}" dt="2022-05-06T05:24:31.361" v="2077" actId="113"/>
        <pc:sldMkLst>
          <pc:docMk/>
          <pc:sldMk cId="254367439" sldId="399"/>
        </pc:sldMkLst>
        <pc:spChg chg="mod">
          <ac:chgData name="Indu Sekhar Dantu" userId="4218edbc7ffe59d5" providerId="LiveId" clId="{B393E607-247C-46C0-B316-2B1D06F7D046}" dt="2022-05-06T05:24:31.361" v="2077" actId="113"/>
          <ac:spMkLst>
            <pc:docMk/>
            <pc:sldMk cId="254367439" sldId="399"/>
            <ac:spMk id="3" creationId="{D9D112C0-94D8-4EB3-830E-FBA2AAFD86F5}"/>
          </ac:spMkLst>
        </pc:spChg>
      </pc:sldChg>
      <pc:sldChg chg="del">
        <pc:chgData name="Indu Sekhar Dantu" userId="4218edbc7ffe59d5" providerId="LiveId" clId="{B393E607-247C-46C0-B316-2B1D06F7D046}" dt="2022-05-05T13:52:33.707" v="97" actId="47"/>
        <pc:sldMkLst>
          <pc:docMk/>
          <pc:sldMk cId="3591791602" sldId="399"/>
        </pc:sldMkLst>
      </pc:sldChg>
      <pc:sldChg chg="del">
        <pc:chgData name="Indu Sekhar Dantu" userId="4218edbc7ffe59d5" providerId="LiveId" clId="{B393E607-247C-46C0-B316-2B1D06F7D046}" dt="2022-05-05T13:52:33.932" v="98" actId="47"/>
        <pc:sldMkLst>
          <pc:docMk/>
          <pc:sldMk cId="59574008" sldId="400"/>
        </pc:sldMkLst>
      </pc:sldChg>
      <pc:sldChg chg="modSp add mod">
        <pc:chgData name="Indu Sekhar Dantu" userId="4218edbc7ffe59d5" providerId="LiveId" clId="{B393E607-247C-46C0-B316-2B1D06F7D046}" dt="2022-05-06T05:25:17.249" v="2081" actId="20577"/>
        <pc:sldMkLst>
          <pc:docMk/>
          <pc:sldMk cId="2824307121" sldId="400"/>
        </pc:sldMkLst>
        <pc:spChg chg="mod">
          <ac:chgData name="Indu Sekhar Dantu" userId="4218edbc7ffe59d5" providerId="LiveId" clId="{B393E607-247C-46C0-B316-2B1D06F7D046}" dt="2022-05-06T05:25:17.249" v="2081" actId="20577"/>
          <ac:spMkLst>
            <pc:docMk/>
            <pc:sldMk cId="2824307121" sldId="400"/>
            <ac:spMk id="3" creationId="{D9D112C0-94D8-4EB3-830E-FBA2AAFD86F5}"/>
          </ac:spMkLst>
        </pc:spChg>
      </pc:sldChg>
      <pc:sldChg chg="modSp add mod">
        <pc:chgData name="Indu Sekhar Dantu" userId="4218edbc7ffe59d5" providerId="LiveId" clId="{B393E607-247C-46C0-B316-2B1D06F7D046}" dt="2022-05-06T05:27:44.249" v="2084" actId="113"/>
        <pc:sldMkLst>
          <pc:docMk/>
          <pc:sldMk cId="1893895100" sldId="401"/>
        </pc:sldMkLst>
        <pc:spChg chg="mod">
          <ac:chgData name="Indu Sekhar Dantu" userId="4218edbc7ffe59d5" providerId="LiveId" clId="{B393E607-247C-46C0-B316-2B1D06F7D046}" dt="2022-05-06T05:27:44.249" v="2084" actId="113"/>
          <ac:spMkLst>
            <pc:docMk/>
            <pc:sldMk cId="1893895100" sldId="401"/>
            <ac:spMk id="3" creationId="{D9D112C0-94D8-4EB3-830E-FBA2AAFD86F5}"/>
          </ac:spMkLst>
        </pc:spChg>
      </pc:sldChg>
      <pc:sldChg chg="del">
        <pc:chgData name="Indu Sekhar Dantu" userId="4218edbc7ffe59d5" providerId="LiveId" clId="{B393E607-247C-46C0-B316-2B1D06F7D046}" dt="2022-05-05T13:52:34.177" v="99" actId="47"/>
        <pc:sldMkLst>
          <pc:docMk/>
          <pc:sldMk cId="3577750271" sldId="401"/>
        </pc:sldMkLst>
      </pc:sldChg>
      <pc:sldChg chg="modSp add mod">
        <pc:chgData name="Indu Sekhar Dantu" userId="4218edbc7ffe59d5" providerId="LiveId" clId="{B393E607-247C-46C0-B316-2B1D06F7D046}" dt="2022-05-06T05:28:03.015" v="2085" actId="113"/>
        <pc:sldMkLst>
          <pc:docMk/>
          <pc:sldMk cId="1417295750" sldId="402"/>
        </pc:sldMkLst>
        <pc:spChg chg="mod">
          <ac:chgData name="Indu Sekhar Dantu" userId="4218edbc7ffe59d5" providerId="LiveId" clId="{B393E607-247C-46C0-B316-2B1D06F7D046}" dt="2022-05-06T05:28:03.015" v="2085" actId="113"/>
          <ac:spMkLst>
            <pc:docMk/>
            <pc:sldMk cId="1417295750" sldId="402"/>
            <ac:spMk id="3" creationId="{D9D112C0-94D8-4EB3-830E-FBA2AAFD86F5}"/>
          </ac:spMkLst>
        </pc:spChg>
      </pc:sldChg>
      <pc:sldChg chg="del">
        <pc:chgData name="Indu Sekhar Dantu" userId="4218edbc7ffe59d5" providerId="LiveId" clId="{B393E607-247C-46C0-B316-2B1D06F7D046}" dt="2022-05-05T13:52:34.429" v="100" actId="47"/>
        <pc:sldMkLst>
          <pc:docMk/>
          <pc:sldMk cId="1504198188" sldId="402"/>
        </pc:sldMkLst>
      </pc:sldChg>
      <pc:sldChg chg="del">
        <pc:chgData name="Indu Sekhar Dantu" userId="4218edbc7ffe59d5" providerId="LiveId" clId="{B393E607-247C-46C0-B316-2B1D06F7D046}" dt="2022-05-05T13:52:34.681" v="101" actId="47"/>
        <pc:sldMkLst>
          <pc:docMk/>
          <pc:sldMk cId="1165853737" sldId="403"/>
        </pc:sldMkLst>
      </pc:sldChg>
      <pc:sldChg chg="modSp add mod">
        <pc:chgData name="Indu Sekhar Dantu" userId="4218edbc7ffe59d5" providerId="LiveId" clId="{B393E607-247C-46C0-B316-2B1D06F7D046}" dt="2022-05-06T05:29:10.156" v="2089" actId="113"/>
        <pc:sldMkLst>
          <pc:docMk/>
          <pc:sldMk cId="2020345793" sldId="403"/>
        </pc:sldMkLst>
        <pc:spChg chg="mod">
          <ac:chgData name="Indu Sekhar Dantu" userId="4218edbc7ffe59d5" providerId="LiveId" clId="{B393E607-247C-46C0-B316-2B1D06F7D046}" dt="2022-05-06T05:29:10.156" v="2089" actId="113"/>
          <ac:spMkLst>
            <pc:docMk/>
            <pc:sldMk cId="2020345793" sldId="403"/>
            <ac:spMk id="3" creationId="{D9D112C0-94D8-4EB3-830E-FBA2AAFD86F5}"/>
          </ac:spMkLst>
        </pc:spChg>
      </pc:sldChg>
      <pc:sldChg chg="del">
        <pc:chgData name="Indu Sekhar Dantu" userId="4218edbc7ffe59d5" providerId="LiveId" clId="{B393E607-247C-46C0-B316-2B1D06F7D046}" dt="2022-05-05T13:52:28.682" v="85" actId="47"/>
        <pc:sldMkLst>
          <pc:docMk/>
          <pc:sldMk cId="2428085747" sldId="404"/>
        </pc:sldMkLst>
      </pc:sldChg>
      <pc:sldChg chg="modSp add mod">
        <pc:chgData name="Indu Sekhar Dantu" userId="4218edbc7ffe59d5" providerId="LiveId" clId="{B393E607-247C-46C0-B316-2B1D06F7D046}" dt="2022-05-06T05:29:56.691" v="2093" actId="113"/>
        <pc:sldMkLst>
          <pc:docMk/>
          <pc:sldMk cId="3858714209" sldId="404"/>
        </pc:sldMkLst>
        <pc:spChg chg="mod">
          <ac:chgData name="Indu Sekhar Dantu" userId="4218edbc7ffe59d5" providerId="LiveId" clId="{B393E607-247C-46C0-B316-2B1D06F7D046}" dt="2022-05-06T05:29:56.691" v="2093" actId="113"/>
          <ac:spMkLst>
            <pc:docMk/>
            <pc:sldMk cId="3858714209" sldId="404"/>
            <ac:spMk id="3" creationId="{D9D112C0-94D8-4EB3-830E-FBA2AAFD86F5}"/>
          </ac:spMkLst>
        </pc:spChg>
      </pc:sldChg>
      <pc:sldChg chg="modSp add mod">
        <pc:chgData name="Indu Sekhar Dantu" userId="4218edbc7ffe59d5" providerId="LiveId" clId="{B393E607-247C-46C0-B316-2B1D06F7D046}" dt="2022-05-06T05:31:59.369" v="2096" actId="113"/>
        <pc:sldMkLst>
          <pc:docMk/>
          <pc:sldMk cId="1065180677" sldId="405"/>
        </pc:sldMkLst>
        <pc:spChg chg="mod">
          <ac:chgData name="Indu Sekhar Dantu" userId="4218edbc7ffe59d5" providerId="LiveId" clId="{B393E607-247C-46C0-B316-2B1D06F7D046}" dt="2022-05-06T05:31:59.369" v="2096" actId="113"/>
          <ac:spMkLst>
            <pc:docMk/>
            <pc:sldMk cId="1065180677" sldId="405"/>
            <ac:spMk id="3" creationId="{D9D112C0-94D8-4EB3-830E-FBA2AAFD86F5}"/>
          </ac:spMkLst>
        </pc:spChg>
      </pc:sldChg>
      <pc:sldChg chg="del">
        <pc:chgData name="Indu Sekhar Dantu" userId="4218edbc7ffe59d5" providerId="LiveId" clId="{B393E607-247C-46C0-B316-2B1D06F7D046}" dt="2022-05-05T13:52:34.950" v="102" actId="47"/>
        <pc:sldMkLst>
          <pc:docMk/>
          <pc:sldMk cId="4219127380" sldId="405"/>
        </pc:sldMkLst>
      </pc:sldChg>
      <pc:sldChg chg="modSp add mod">
        <pc:chgData name="Indu Sekhar Dantu" userId="4218edbc7ffe59d5" providerId="LiveId" clId="{B393E607-247C-46C0-B316-2B1D06F7D046}" dt="2022-05-06T05:33:07.613" v="2151" actId="113"/>
        <pc:sldMkLst>
          <pc:docMk/>
          <pc:sldMk cId="3199767634" sldId="406"/>
        </pc:sldMkLst>
        <pc:spChg chg="mod">
          <ac:chgData name="Indu Sekhar Dantu" userId="4218edbc7ffe59d5" providerId="LiveId" clId="{B393E607-247C-46C0-B316-2B1D06F7D046}" dt="2022-05-06T05:33:07.613" v="2151" actId="113"/>
          <ac:spMkLst>
            <pc:docMk/>
            <pc:sldMk cId="3199767634" sldId="406"/>
            <ac:spMk id="3" creationId="{D9D112C0-94D8-4EB3-830E-FBA2AAFD86F5}"/>
          </ac:spMkLst>
        </pc:spChg>
      </pc:sldChg>
      <pc:sldChg chg="del">
        <pc:chgData name="Indu Sekhar Dantu" userId="4218edbc7ffe59d5" providerId="LiveId" clId="{B393E607-247C-46C0-B316-2B1D06F7D046}" dt="2022-05-05T13:52:35.199" v="103" actId="47"/>
        <pc:sldMkLst>
          <pc:docMk/>
          <pc:sldMk cId="3885372960" sldId="406"/>
        </pc:sldMkLst>
      </pc:sldChg>
      <pc:sldChg chg="modSp add mod">
        <pc:chgData name="Indu Sekhar Dantu" userId="4218edbc7ffe59d5" providerId="LiveId" clId="{B393E607-247C-46C0-B316-2B1D06F7D046}" dt="2022-05-06T05:34:16.017" v="2159" actId="113"/>
        <pc:sldMkLst>
          <pc:docMk/>
          <pc:sldMk cId="3103959857" sldId="407"/>
        </pc:sldMkLst>
        <pc:spChg chg="mod">
          <ac:chgData name="Indu Sekhar Dantu" userId="4218edbc7ffe59d5" providerId="LiveId" clId="{B393E607-247C-46C0-B316-2B1D06F7D046}" dt="2022-05-06T05:34:16.017" v="2159" actId="113"/>
          <ac:spMkLst>
            <pc:docMk/>
            <pc:sldMk cId="3103959857" sldId="407"/>
            <ac:spMk id="3" creationId="{D9D112C0-94D8-4EB3-830E-FBA2AAFD86F5}"/>
          </ac:spMkLst>
        </pc:spChg>
      </pc:sldChg>
      <pc:sldChg chg="del">
        <pc:chgData name="Indu Sekhar Dantu" userId="4218edbc7ffe59d5" providerId="LiveId" clId="{B393E607-247C-46C0-B316-2B1D06F7D046}" dt="2022-05-05T13:52:35.425" v="104" actId="47"/>
        <pc:sldMkLst>
          <pc:docMk/>
          <pc:sldMk cId="3298089133" sldId="407"/>
        </pc:sldMkLst>
      </pc:sldChg>
      <pc:sldChg chg="del">
        <pc:chgData name="Indu Sekhar Dantu" userId="4218edbc7ffe59d5" providerId="LiveId" clId="{B393E607-247C-46C0-B316-2B1D06F7D046}" dt="2022-05-05T13:52:35.726" v="105" actId="47"/>
        <pc:sldMkLst>
          <pc:docMk/>
          <pc:sldMk cId="1129007105" sldId="408"/>
        </pc:sldMkLst>
      </pc:sldChg>
      <pc:sldChg chg="modSp add mod">
        <pc:chgData name="Indu Sekhar Dantu" userId="4218edbc7ffe59d5" providerId="LiveId" clId="{B393E607-247C-46C0-B316-2B1D06F7D046}" dt="2022-05-06T05:34:51.614" v="2163" actId="113"/>
        <pc:sldMkLst>
          <pc:docMk/>
          <pc:sldMk cId="3086074102" sldId="408"/>
        </pc:sldMkLst>
        <pc:spChg chg="mod">
          <ac:chgData name="Indu Sekhar Dantu" userId="4218edbc7ffe59d5" providerId="LiveId" clId="{B393E607-247C-46C0-B316-2B1D06F7D046}" dt="2022-05-06T05:34:51.614" v="2163" actId="113"/>
          <ac:spMkLst>
            <pc:docMk/>
            <pc:sldMk cId="3086074102" sldId="408"/>
            <ac:spMk id="3" creationId="{D9D112C0-94D8-4EB3-830E-FBA2AAFD86F5}"/>
          </ac:spMkLst>
        </pc:spChg>
      </pc:sldChg>
      <pc:sldChg chg="del">
        <pc:chgData name="Indu Sekhar Dantu" userId="4218edbc7ffe59d5" providerId="LiveId" clId="{B393E607-247C-46C0-B316-2B1D06F7D046}" dt="2022-05-05T13:52:35.959" v="106" actId="47"/>
        <pc:sldMkLst>
          <pc:docMk/>
          <pc:sldMk cId="1968911603" sldId="409"/>
        </pc:sldMkLst>
      </pc:sldChg>
      <pc:sldChg chg="modSp add mod">
        <pc:chgData name="Indu Sekhar Dantu" userId="4218edbc7ffe59d5" providerId="LiveId" clId="{B393E607-247C-46C0-B316-2B1D06F7D046}" dt="2022-05-06T05:36:15.916" v="2168" actId="113"/>
        <pc:sldMkLst>
          <pc:docMk/>
          <pc:sldMk cId="3738517756" sldId="409"/>
        </pc:sldMkLst>
        <pc:spChg chg="mod">
          <ac:chgData name="Indu Sekhar Dantu" userId="4218edbc7ffe59d5" providerId="LiveId" clId="{B393E607-247C-46C0-B316-2B1D06F7D046}" dt="2022-05-06T05:36:15.916" v="2168" actId="113"/>
          <ac:spMkLst>
            <pc:docMk/>
            <pc:sldMk cId="3738517756" sldId="409"/>
            <ac:spMk id="3" creationId="{D9D112C0-94D8-4EB3-830E-FBA2AAFD86F5}"/>
          </ac:spMkLst>
        </pc:spChg>
      </pc:sldChg>
      <pc:sldChg chg="del">
        <pc:chgData name="Indu Sekhar Dantu" userId="4218edbc7ffe59d5" providerId="LiveId" clId="{B393E607-247C-46C0-B316-2B1D06F7D046}" dt="2022-05-05T13:52:36.265" v="107" actId="47"/>
        <pc:sldMkLst>
          <pc:docMk/>
          <pc:sldMk cId="229196124" sldId="410"/>
        </pc:sldMkLst>
      </pc:sldChg>
      <pc:sldChg chg="modSp add mod">
        <pc:chgData name="Indu Sekhar Dantu" userId="4218edbc7ffe59d5" providerId="LiveId" clId="{B393E607-247C-46C0-B316-2B1D06F7D046}" dt="2022-05-06T05:36:32.401" v="2170" actId="113"/>
        <pc:sldMkLst>
          <pc:docMk/>
          <pc:sldMk cId="2719010333" sldId="410"/>
        </pc:sldMkLst>
        <pc:spChg chg="mod">
          <ac:chgData name="Indu Sekhar Dantu" userId="4218edbc7ffe59d5" providerId="LiveId" clId="{B393E607-247C-46C0-B316-2B1D06F7D046}" dt="2022-05-06T05:36:32.401" v="2170" actId="113"/>
          <ac:spMkLst>
            <pc:docMk/>
            <pc:sldMk cId="2719010333" sldId="410"/>
            <ac:spMk id="3" creationId="{D9D112C0-94D8-4EB3-830E-FBA2AAFD86F5}"/>
          </ac:spMkLst>
        </pc:spChg>
      </pc:sldChg>
      <pc:sldChg chg="modSp add mod">
        <pc:chgData name="Indu Sekhar Dantu" userId="4218edbc7ffe59d5" providerId="LiveId" clId="{B393E607-247C-46C0-B316-2B1D06F7D046}" dt="2022-05-06T05:37:51.135" v="2184" actId="113"/>
        <pc:sldMkLst>
          <pc:docMk/>
          <pc:sldMk cId="871183197" sldId="411"/>
        </pc:sldMkLst>
        <pc:spChg chg="mod">
          <ac:chgData name="Indu Sekhar Dantu" userId="4218edbc7ffe59d5" providerId="LiveId" clId="{B393E607-247C-46C0-B316-2B1D06F7D046}" dt="2022-05-06T05:37:51.135" v="2184" actId="113"/>
          <ac:spMkLst>
            <pc:docMk/>
            <pc:sldMk cId="871183197" sldId="411"/>
            <ac:spMk id="3" creationId="{D9D112C0-94D8-4EB3-830E-FBA2AAFD86F5}"/>
          </ac:spMkLst>
        </pc:spChg>
      </pc:sldChg>
      <pc:sldChg chg="del">
        <pc:chgData name="Indu Sekhar Dantu" userId="4218edbc7ffe59d5" providerId="LiveId" clId="{B393E607-247C-46C0-B316-2B1D06F7D046}" dt="2022-05-05T13:52:36.482" v="108" actId="47"/>
        <pc:sldMkLst>
          <pc:docMk/>
          <pc:sldMk cId="3194764872" sldId="411"/>
        </pc:sldMkLst>
      </pc:sldChg>
      <pc:sldChg chg="modSp add mod">
        <pc:chgData name="Indu Sekhar Dantu" userId="4218edbc7ffe59d5" providerId="LiveId" clId="{B393E607-247C-46C0-B316-2B1D06F7D046}" dt="2022-05-06T05:38:18.519" v="2187" actId="113"/>
        <pc:sldMkLst>
          <pc:docMk/>
          <pc:sldMk cId="1864711223" sldId="412"/>
        </pc:sldMkLst>
        <pc:spChg chg="mod">
          <ac:chgData name="Indu Sekhar Dantu" userId="4218edbc7ffe59d5" providerId="LiveId" clId="{B393E607-247C-46C0-B316-2B1D06F7D046}" dt="2022-05-06T05:38:18.519" v="2187" actId="113"/>
          <ac:spMkLst>
            <pc:docMk/>
            <pc:sldMk cId="1864711223" sldId="412"/>
            <ac:spMk id="3" creationId="{D9D112C0-94D8-4EB3-830E-FBA2AAFD86F5}"/>
          </ac:spMkLst>
        </pc:spChg>
      </pc:sldChg>
      <pc:sldChg chg="del">
        <pc:chgData name="Indu Sekhar Dantu" userId="4218edbc7ffe59d5" providerId="LiveId" clId="{B393E607-247C-46C0-B316-2B1D06F7D046}" dt="2022-05-05T13:52:37.550" v="112" actId="47"/>
        <pc:sldMkLst>
          <pc:docMk/>
          <pc:sldMk cId="4015133413" sldId="412"/>
        </pc:sldMkLst>
      </pc:sldChg>
      <pc:sldChg chg="del">
        <pc:chgData name="Indu Sekhar Dantu" userId="4218edbc7ffe59d5" providerId="LiveId" clId="{B393E607-247C-46C0-B316-2B1D06F7D046}" dt="2022-05-05T13:52:38.091" v="114" actId="47"/>
        <pc:sldMkLst>
          <pc:docMk/>
          <pc:sldMk cId="98336732" sldId="413"/>
        </pc:sldMkLst>
      </pc:sldChg>
      <pc:sldChg chg="modSp add mod">
        <pc:chgData name="Indu Sekhar Dantu" userId="4218edbc7ffe59d5" providerId="LiveId" clId="{B393E607-247C-46C0-B316-2B1D06F7D046}" dt="2022-05-06T05:38:44.062" v="2192" actId="113"/>
        <pc:sldMkLst>
          <pc:docMk/>
          <pc:sldMk cId="921824191" sldId="413"/>
        </pc:sldMkLst>
        <pc:spChg chg="mod">
          <ac:chgData name="Indu Sekhar Dantu" userId="4218edbc7ffe59d5" providerId="LiveId" clId="{B393E607-247C-46C0-B316-2B1D06F7D046}" dt="2022-05-06T05:38:44.062" v="2192" actId="113"/>
          <ac:spMkLst>
            <pc:docMk/>
            <pc:sldMk cId="921824191" sldId="413"/>
            <ac:spMk id="3" creationId="{D9D112C0-94D8-4EB3-830E-FBA2AAFD86F5}"/>
          </ac:spMkLst>
        </pc:spChg>
      </pc:sldChg>
      <pc:sldChg chg="modSp add mod">
        <pc:chgData name="Indu Sekhar Dantu" userId="4218edbc7ffe59d5" providerId="LiveId" clId="{B393E607-247C-46C0-B316-2B1D06F7D046}" dt="2022-05-06T05:39:26.650" v="2196" actId="113"/>
        <pc:sldMkLst>
          <pc:docMk/>
          <pc:sldMk cId="2100227660" sldId="414"/>
        </pc:sldMkLst>
        <pc:spChg chg="mod">
          <ac:chgData name="Indu Sekhar Dantu" userId="4218edbc7ffe59d5" providerId="LiveId" clId="{B393E607-247C-46C0-B316-2B1D06F7D046}" dt="2022-05-06T05:39:26.650" v="2196" actId="113"/>
          <ac:spMkLst>
            <pc:docMk/>
            <pc:sldMk cId="2100227660" sldId="414"/>
            <ac:spMk id="3" creationId="{D9D112C0-94D8-4EB3-830E-FBA2AAFD86F5}"/>
          </ac:spMkLst>
        </pc:spChg>
      </pc:sldChg>
      <pc:sldChg chg="del">
        <pc:chgData name="Indu Sekhar Dantu" userId="4218edbc7ffe59d5" providerId="LiveId" clId="{B393E607-247C-46C0-B316-2B1D06F7D046}" dt="2022-05-05T13:52:38.592" v="116" actId="47"/>
        <pc:sldMkLst>
          <pc:docMk/>
          <pc:sldMk cId="2644129763" sldId="414"/>
        </pc:sldMkLst>
      </pc:sldChg>
      <pc:sldChg chg="modSp add mod">
        <pc:chgData name="Indu Sekhar Dantu" userId="4218edbc7ffe59d5" providerId="LiveId" clId="{B393E607-247C-46C0-B316-2B1D06F7D046}" dt="2022-05-06T05:40:34.489" v="2199" actId="113"/>
        <pc:sldMkLst>
          <pc:docMk/>
          <pc:sldMk cId="2364669500" sldId="415"/>
        </pc:sldMkLst>
        <pc:spChg chg="mod">
          <ac:chgData name="Indu Sekhar Dantu" userId="4218edbc7ffe59d5" providerId="LiveId" clId="{B393E607-247C-46C0-B316-2B1D06F7D046}" dt="2022-05-06T05:40:34.489" v="2199" actId="113"/>
          <ac:spMkLst>
            <pc:docMk/>
            <pc:sldMk cId="2364669500" sldId="415"/>
            <ac:spMk id="3" creationId="{D9D112C0-94D8-4EB3-830E-FBA2AAFD86F5}"/>
          </ac:spMkLst>
        </pc:spChg>
      </pc:sldChg>
      <pc:sldChg chg="del">
        <pc:chgData name="Indu Sekhar Dantu" userId="4218edbc7ffe59d5" providerId="LiveId" clId="{B393E607-247C-46C0-B316-2B1D06F7D046}" dt="2022-05-05T13:52:38.868" v="117" actId="47"/>
        <pc:sldMkLst>
          <pc:docMk/>
          <pc:sldMk cId="3338761134" sldId="415"/>
        </pc:sldMkLst>
      </pc:sldChg>
      <pc:sldChg chg="del">
        <pc:chgData name="Indu Sekhar Dantu" userId="4218edbc7ffe59d5" providerId="LiveId" clId="{B393E607-247C-46C0-B316-2B1D06F7D046}" dt="2022-05-05T13:52:37.820" v="113" actId="47"/>
        <pc:sldMkLst>
          <pc:docMk/>
          <pc:sldMk cId="1120636513" sldId="416"/>
        </pc:sldMkLst>
      </pc:sldChg>
      <pc:sldChg chg="modSp add mod">
        <pc:chgData name="Indu Sekhar Dantu" userId="4218edbc7ffe59d5" providerId="LiveId" clId="{B393E607-247C-46C0-B316-2B1D06F7D046}" dt="2022-05-06T05:41:05.579" v="2201" actId="113"/>
        <pc:sldMkLst>
          <pc:docMk/>
          <pc:sldMk cId="2678099753" sldId="416"/>
        </pc:sldMkLst>
        <pc:spChg chg="mod">
          <ac:chgData name="Indu Sekhar Dantu" userId="4218edbc7ffe59d5" providerId="LiveId" clId="{B393E607-247C-46C0-B316-2B1D06F7D046}" dt="2022-05-06T05:41:05.579" v="2201" actId="113"/>
          <ac:spMkLst>
            <pc:docMk/>
            <pc:sldMk cId="2678099753" sldId="416"/>
            <ac:spMk id="3" creationId="{D9D112C0-94D8-4EB3-830E-FBA2AAFD86F5}"/>
          </ac:spMkLst>
        </pc:spChg>
      </pc:sldChg>
      <pc:sldChg chg="modSp add mod">
        <pc:chgData name="Indu Sekhar Dantu" userId="4218edbc7ffe59d5" providerId="LiveId" clId="{B393E607-247C-46C0-B316-2B1D06F7D046}" dt="2022-05-06T05:41:59.303" v="2206" actId="113"/>
        <pc:sldMkLst>
          <pc:docMk/>
          <pc:sldMk cId="1426322577" sldId="417"/>
        </pc:sldMkLst>
        <pc:spChg chg="mod">
          <ac:chgData name="Indu Sekhar Dantu" userId="4218edbc7ffe59d5" providerId="LiveId" clId="{B393E607-247C-46C0-B316-2B1D06F7D046}" dt="2022-05-06T05:41:59.303" v="2206" actId="113"/>
          <ac:spMkLst>
            <pc:docMk/>
            <pc:sldMk cId="1426322577" sldId="417"/>
            <ac:spMk id="3" creationId="{D9D112C0-94D8-4EB3-830E-FBA2AAFD86F5}"/>
          </ac:spMkLst>
        </pc:spChg>
      </pc:sldChg>
      <pc:sldChg chg="del">
        <pc:chgData name="Indu Sekhar Dantu" userId="4218edbc7ffe59d5" providerId="LiveId" clId="{B393E607-247C-46C0-B316-2B1D06F7D046}" dt="2022-05-05T13:52:38.339" v="115" actId="47"/>
        <pc:sldMkLst>
          <pc:docMk/>
          <pc:sldMk cId="2290916469" sldId="417"/>
        </pc:sldMkLst>
      </pc:sldChg>
      <pc:sldChg chg="del">
        <pc:chgData name="Indu Sekhar Dantu" userId="4218edbc7ffe59d5" providerId="LiveId" clId="{B393E607-247C-46C0-B316-2B1D06F7D046}" dt="2022-05-05T13:52:39.100" v="118" actId="47"/>
        <pc:sldMkLst>
          <pc:docMk/>
          <pc:sldMk cId="657484620" sldId="418"/>
        </pc:sldMkLst>
      </pc:sldChg>
      <pc:sldChg chg="modSp add mod">
        <pc:chgData name="Indu Sekhar Dantu" userId="4218edbc7ffe59d5" providerId="LiveId" clId="{B393E607-247C-46C0-B316-2B1D06F7D046}" dt="2022-05-06T05:43:05.922" v="2212" actId="113"/>
        <pc:sldMkLst>
          <pc:docMk/>
          <pc:sldMk cId="1797178497" sldId="418"/>
        </pc:sldMkLst>
        <pc:spChg chg="mod">
          <ac:chgData name="Indu Sekhar Dantu" userId="4218edbc7ffe59d5" providerId="LiveId" clId="{B393E607-247C-46C0-B316-2B1D06F7D046}" dt="2022-05-06T05:43:05.922" v="2212" actId="113"/>
          <ac:spMkLst>
            <pc:docMk/>
            <pc:sldMk cId="1797178497" sldId="418"/>
            <ac:spMk id="3" creationId="{D9D112C0-94D8-4EB3-830E-FBA2AAFD86F5}"/>
          </ac:spMkLst>
        </pc:spChg>
      </pc:sldChg>
      <pc:sldChg chg="del">
        <pc:chgData name="Indu Sekhar Dantu" userId="4218edbc7ffe59d5" providerId="LiveId" clId="{B393E607-247C-46C0-B316-2B1D06F7D046}" dt="2022-05-05T13:52:28.422" v="84" actId="47"/>
        <pc:sldMkLst>
          <pc:docMk/>
          <pc:sldMk cId="1978398231" sldId="419"/>
        </pc:sldMkLst>
      </pc:sldChg>
      <pc:sldChg chg="modSp add mod">
        <pc:chgData name="Indu Sekhar Dantu" userId="4218edbc7ffe59d5" providerId="LiveId" clId="{B393E607-247C-46C0-B316-2B1D06F7D046}" dt="2022-05-06T05:43:24.620" v="2214" actId="113"/>
        <pc:sldMkLst>
          <pc:docMk/>
          <pc:sldMk cId="3000064366" sldId="419"/>
        </pc:sldMkLst>
        <pc:spChg chg="mod">
          <ac:chgData name="Indu Sekhar Dantu" userId="4218edbc7ffe59d5" providerId="LiveId" clId="{B393E607-247C-46C0-B316-2B1D06F7D046}" dt="2022-05-06T05:43:24.620" v="2214" actId="113"/>
          <ac:spMkLst>
            <pc:docMk/>
            <pc:sldMk cId="3000064366" sldId="419"/>
            <ac:spMk id="3" creationId="{D9D112C0-94D8-4EB3-830E-FBA2AAFD86F5}"/>
          </ac:spMkLst>
        </pc:spChg>
      </pc:sldChg>
      <pc:sldChg chg="modSp add mod">
        <pc:chgData name="Indu Sekhar Dantu" userId="4218edbc7ffe59d5" providerId="LiveId" clId="{B393E607-247C-46C0-B316-2B1D06F7D046}" dt="2022-05-06T05:44:10.675" v="2218" actId="113"/>
        <pc:sldMkLst>
          <pc:docMk/>
          <pc:sldMk cId="2232598978" sldId="420"/>
        </pc:sldMkLst>
        <pc:spChg chg="mod">
          <ac:chgData name="Indu Sekhar Dantu" userId="4218edbc7ffe59d5" providerId="LiveId" clId="{B393E607-247C-46C0-B316-2B1D06F7D046}" dt="2022-05-06T05:44:10.675" v="2218" actId="113"/>
          <ac:spMkLst>
            <pc:docMk/>
            <pc:sldMk cId="2232598978" sldId="420"/>
            <ac:spMk id="3" creationId="{D9D112C0-94D8-4EB3-830E-FBA2AAFD86F5}"/>
          </ac:spMkLst>
        </pc:spChg>
      </pc:sldChg>
      <pc:sldChg chg="modSp add mod">
        <pc:chgData name="Indu Sekhar Dantu" userId="4218edbc7ffe59d5" providerId="LiveId" clId="{B393E607-247C-46C0-B316-2B1D06F7D046}" dt="2022-05-06T05:45:11.881" v="2223" actId="113"/>
        <pc:sldMkLst>
          <pc:docMk/>
          <pc:sldMk cId="1486349661" sldId="421"/>
        </pc:sldMkLst>
        <pc:spChg chg="mod">
          <ac:chgData name="Indu Sekhar Dantu" userId="4218edbc7ffe59d5" providerId="LiveId" clId="{B393E607-247C-46C0-B316-2B1D06F7D046}" dt="2022-05-06T05:45:11.881" v="2223" actId="113"/>
          <ac:spMkLst>
            <pc:docMk/>
            <pc:sldMk cId="1486349661" sldId="421"/>
            <ac:spMk id="3" creationId="{D9D112C0-94D8-4EB3-830E-FBA2AAFD86F5}"/>
          </ac:spMkLst>
        </pc:spChg>
      </pc:sldChg>
      <pc:sldChg chg="modSp add mod">
        <pc:chgData name="Indu Sekhar Dantu" userId="4218edbc7ffe59d5" providerId="LiveId" clId="{B393E607-247C-46C0-B316-2B1D06F7D046}" dt="2022-05-06T03:06:39.579" v="1736" actId="27636"/>
        <pc:sldMkLst>
          <pc:docMk/>
          <pc:sldMk cId="4151606197" sldId="422"/>
        </pc:sldMkLst>
        <pc:spChg chg="mod">
          <ac:chgData name="Indu Sekhar Dantu" userId="4218edbc7ffe59d5" providerId="LiveId" clId="{B393E607-247C-46C0-B316-2B1D06F7D046}" dt="2022-05-06T03:06:39.579" v="1736" actId="27636"/>
          <ac:spMkLst>
            <pc:docMk/>
            <pc:sldMk cId="4151606197" sldId="422"/>
            <ac:spMk id="3" creationId="{D9D112C0-94D8-4EB3-830E-FBA2AAFD86F5}"/>
          </ac:spMkLst>
        </pc:spChg>
      </pc:sldChg>
      <pc:sldChg chg="modSp add mod">
        <pc:chgData name="Indu Sekhar Dantu" userId="4218edbc7ffe59d5" providerId="LiveId" clId="{B393E607-247C-46C0-B316-2B1D06F7D046}" dt="2022-05-06T03:07:27.759" v="1745" actId="20577"/>
        <pc:sldMkLst>
          <pc:docMk/>
          <pc:sldMk cId="689136039" sldId="423"/>
        </pc:sldMkLst>
        <pc:spChg chg="mod">
          <ac:chgData name="Indu Sekhar Dantu" userId="4218edbc7ffe59d5" providerId="LiveId" clId="{B393E607-247C-46C0-B316-2B1D06F7D046}" dt="2022-05-06T03:07:27.759" v="1745" actId="20577"/>
          <ac:spMkLst>
            <pc:docMk/>
            <pc:sldMk cId="689136039" sldId="423"/>
            <ac:spMk id="3" creationId="{D9D112C0-94D8-4EB3-830E-FBA2AAFD86F5}"/>
          </ac:spMkLst>
        </pc:spChg>
      </pc:sldChg>
      <pc:sldChg chg="modSp add mod">
        <pc:chgData name="Indu Sekhar Dantu" userId="4218edbc7ffe59d5" providerId="LiveId" clId="{B393E607-247C-46C0-B316-2B1D06F7D046}" dt="2022-05-06T05:46:16.215" v="2225" actId="113"/>
        <pc:sldMkLst>
          <pc:docMk/>
          <pc:sldMk cId="3803661057" sldId="424"/>
        </pc:sldMkLst>
        <pc:spChg chg="mod">
          <ac:chgData name="Indu Sekhar Dantu" userId="4218edbc7ffe59d5" providerId="LiveId" clId="{B393E607-247C-46C0-B316-2B1D06F7D046}" dt="2022-05-06T05:46:16.215" v="2225" actId="113"/>
          <ac:spMkLst>
            <pc:docMk/>
            <pc:sldMk cId="3803661057" sldId="424"/>
            <ac:spMk id="3" creationId="{D9D112C0-94D8-4EB3-830E-FBA2AAFD86F5}"/>
          </ac:spMkLst>
        </pc:spChg>
      </pc:sldChg>
      <pc:sldChg chg="modSp add mod">
        <pc:chgData name="Indu Sekhar Dantu" userId="4218edbc7ffe59d5" providerId="LiveId" clId="{B393E607-247C-46C0-B316-2B1D06F7D046}" dt="2022-05-06T05:46:41.835" v="2228" actId="113"/>
        <pc:sldMkLst>
          <pc:docMk/>
          <pc:sldMk cId="3055975526" sldId="425"/>
        </pc:sldMkLst>
        <pc:spChg chg="mod">
          <ac:chgData name="Indu Sekhar Dantu" userId="4218edbc7ffe59d5" providerId="LiveId" clId="{B393E607-247C-46C0-B316-2B1D06F7D046}" dt="2022-05-06T05:46:41.835" v="2228" actId="113"/>
          <ac:spMkLst>
            <pc:docMk/>
            <pc:sldMk cId="3055975526" sldId="425"/>
            <ac:spMk id="3" creationId="{D9D112C0-94D8-4EB3-830E-FBA2AAFD86F5}"/>
          </ac:spMkLst>
        </pc:spChg>
      </pc:sldChg>
      <pc:sldChg chg="modSp add mod">
        <pc:chgData name="Indu Sekhar Dantu" userId="4218edbc7ffe59d5" providerId="LiveId" clId="{B393E607-247C-46C0-B316-2B1D06F7D046}" dt="2022-05-06T05:47:13.683" v="2233" actId="27636"/>
        <pc:sldMkLst>
          <pc:docMk/>
          <pc:sldMk cId="2297594590" sldId="426"/>
        </pc:sldMkLst>
        <pc:spChg chg="mod">
          <ac:chgData name="Indu Sekhar Dantu" userId="4218edbc7ffe59d5" providerId="LiveId" clId="{B393E607-247C-46C0-B316-2B1D06F7D046}" dt="2022-05-06T05:47:13.683" v="2233" actId="27636"/>
          <ac:spMkLst>
            <pc:docMk/>
            <pc:sldMk cId="2297594590" sldId="426"/>
            <ac:spMk id="3" creationId="{D9D112C0-94D8-4EB3-830E-FBA2AAFD86F5}"/>
          </ac:spMkLst>
        </pc:spChg>
      </pc:sldChg>
      <pc:sldChg chg="modSp add mod">
        <pc:chgData name="Indu Sekhar Dantu" userId="4218edbc7ffe59d5" providerId="LiveId" clId="{B393E607-247C-46C0-B316-2B1D06F7D046}" dt="2022-05-06T05:48:00.175" v="2237" actId="113"/>
        <pc:sldMkLst>
          <pc:docMk/>
          <pc:sldMk cId="324306511" sldId="427"/>
        </pc:sldMkLst>
        <pc:spChg chg="mod">
          <ac:chgData name="Indu Sekhar Dantu" userId="4218edbc7ffe59d5" providerId="LiveId" clId="{B393E607-247C-46C0-B316-2B1D06F7D046}" dt="2022-05-06T05:48:00.175" v="2237" actId="113"/>
          <ac:spMkLst>
            <pc:docMk/>
            <pc:sldMk cId="324306511" sldId="427"/>
            <ac:spMk id="3" creationId="{D9D112C0-94D8-4EB3-830E-FBA2AAFD86F5}"/>
          </ac:spMkLst>
        </pc:spChg>
      </pc:sldChg>
      <pc:sldChg chg="modSp add mod">
        <pc:chgData name="Indu Sekhar Dantu" userId="4218edbc7ffe59d5" providerId="LiveId" clId="{B393E607-247C-46C0-B316-2B1D06F7D046}" dt="2022-05-06T03:14:11.357" v="1885" actId="27636"/>
        <pc:sldMkLst>
          <pc:docMk/>
          <pc:sldMk cId="1604443060" sldId="428"/>
        </pc:sldMkLst>
        <pc:spChg chg="mod">
          <ac:chgData name="Indu Sekhar Dantu" userId="4218edbc7ffe59d5" providerId="LiveId" clId="{B393E607-247C-46C0-B316-2B1D06F7D046}" dt="2022-05-06T03:14:11.357" v="1885" actId="27636"/>
          <ac:spMkLst>
            <pc:docMk/>
            <pc:sldMk cId="1604443060" sldId="428"/>
            <ac:spMk id="3" creationId="{D9D112C0-94D8-4EB3-830E-FBA2AAFD86F5}"/>
          </ac:spMkLst>
        </pc:spChg>
      </pc:sldChg>
      <pc:sldChg chg="modSp add mod">
        <pc:chgData name="Indu Sekhar Dantu" userId="4218edbc7ffe59d5" providerId="LiveId" clId="{B393E607-247C-46C0-B316-2B1D06F7D046}" dt="2022-05-06T05:48:23.783" v="2239" actId="113"/>
        <pc:sldMkLst>
          <pc:docMk/>
          <pc:sldMk cId="1498393980" sldId="429"/>
        </pc:sldMkLst>
        <pc:spChg chg="mod">
          <ac:chgData name="Indu Sekhar Dantu" userId="4218edbc7ffe59d5" providerId="LiveId" clId="{B393E607-247C-46C0-B316-2B1D06F7D046}" dt="2022-05-06T05:48:23.783" v="2239" actId="113"/>
          <ac:spMkLst>
            <pc:docMk/>
            <pc:sldMk cId="1498393980" sldId="429"/>
            <ac:spMk id="3" creationId="{D9D112C0-94D8-4EB3-830E-FBA2AAFD86F5}"/>
          </ac:spMkLst>
        </pc:spChg>
      </pc:sldChg>
      <pc:sldChg chg="modSp add mod">
        <pc:chgData name="Indu Sekhar Dantu" userId="4218edbc7ffe59d5" providerId="LiveId" clId="{B393E607-247C-46C0-B316-2B1D06F7D046}" dt="2022-05-06T05:51:41.755" v="2315" actId="113"/>
        <pc:sldMkLst>
          <pc:docMk/>
          <pc:sldMk cId="378245894" sldId="430"/>
        </pc:sldMkLst>
        <pc:spChg chg="mod">
          <ac:chgData name="Indu Sekhar Dantu" userId="4218edbc7ffe59d5" providerId="LiveId" clId="{B393E607-247C-46C0-B316-2B1D06F7D046}" dt="2022-05-06T05:51:41.755" v="2315" actId="113"/>
          <ac:spMkLst>
            <pc:docMk/>
            <pc:sldMk cId="378245894" sldId="430"/>
            <ac:spMk id="3" creationId="{D9D112C0-94D8-4EB3-830E-FBA2AAFD86F5}"/>
          </ac:spMkLst>
        </pc:spChg>
      </pc:sldChg>
      <pc:sldChg chg="add del">
        <pc:chgData name="Indu Sekhar Dantu" userId="4218edbc7ffe59d5" providerId="LiveId" clId="{B393E607-247C-46C0-B316-2B1D06F7D046}" dt="2022-05-06T05:49:11.143" v="2241" actId="47"/>
        <pc:sldMkLst>
          <pc:docMk/>
          <pc:sldMk cId="2413849970" sldId="431"/>
        </pc:sldMkLst>
      </pc:sldChg>
      <pc:sldChg chg="add del">
        <pc:chgData name="Indu Sekhar Dantu" userId="4218edbc7ffe59d5" providerId="LiveId" clId="{B393E607-247C-46C0-B316-2B1D06F7D046}" dt="2022-05-06T05:49:11.466" v="2242" actId="47"/>
        <pc:sldMkLst>
          <pc:docMk/>
          <pc:sldMk cId="3194846864" sldId="432"/>
        </pc:sldMkLst>
      </pc:sldChg>
      <pc:sldChg chg="add del">
        <pc:chgData name="Indu Sekhar Dantu" userId="4218edbc7ffe59d5" providerId="LiveId" clId="{B393E607-247C-46C0-B316-2B1D06F7D046}" dt="2022-05-06T05:49:12.257" v="2243" actId="47"/>
        <pc:sldMkLst>
          <pc:docMk/>
          <pc:sldMk cId="3474265238" sldId="433"/>
        </pc:sldMkLst>
      </pc:sldChg>
      <pc:sldChg chg="add del">
        <pc:chgData name="Indu Sekhar Dantu" userId="4218edbc7ffe59d5" providerId="LiveId" clId="{B393E607-247C-46C0-B316-2B1D06F7D046}" dt="2022-05-06T05:49:12.957" v="2244" actId="47"/>
        <pc:sldMkLst>
          <pc:docMk/>
          <pc:sldMk cId="2467770189" sldId="434"/>
        </pc:sldMkLst>
      </pc:sldChg>
      <pc:sldChg chg="add del">
        <pc:chgData name="Indu Sekhar Dantu" userId="4218edbc7ffe59d5" providerId="LiveId" clId="{B393E607-247C-46C0-B316-2B1D06F7D046}" dt="2022-05-06T05:49:14.146" v="2245" actId="47"/>
        <pc:sldMkLst>
          <pc:docMk/>
          <pc:sldMk cId="3732945215" sldId="435"/>
        </pc:sldMkLst>
      </pc:sldChg>
      <pc:sldChg chg="add del">
        <pc:chgData name="Indu Sekhar Dantu" userId="4218edbc7ffe59d5" providerId="LiveId" clId="{B393E607-247C-46C0-B316-2B1D06F7D046}" dt="2022-05-06T05:49:14.952" v="2246" actId="47"/>
        <pc:sldMkLst>
          <pc:docMk/>
          <pc:sldMk cId="905251614" sldId="436"/>
        </pc:sldMkLst>
      </pc:sldChg>
      <pc:sldChg chg="add del">
        <pc:chgData name="Indu Sekhar Dantu" userId="4218edbc7ffe59d5" providerId="LiveId" clId="{B393E607-247C-46C0-B316-2B1D06F7D046}" dt="2022-05-06T05:49:15.615" v="2247" actId="47"/>
        <pc:sldMkLst>
          <pc:docMk/>
          <pc:sldMk cId="3302938905" sldId="437"/>
        </pc:sldMkLst>
      </pc:sldChg>
      <pc:sldChg chg="add del">
        <pc:chgData name="Indu Sekhar Dantu" userId="4218edbc7ffe59d5" providerId="LiveId" clId="{B393E607-247C-46C0-B316-2B1D06F7D046}" dt="2022-05-06T05:49:16.508" v="2248" actId="47"/>
        <pc:sldMkLst>
          <pc:docMk/>
          <pc:sldMk cId="1866237971" sldId="438"/>
        </pc:sldMkLst>
      </pc:sldChg>
      <pc:sldChg chg="add del">
        <pc:chgData name="Indu Sekhar Dantu" userId="4218edbc7ffe59d5" providerId="LiveId" clId="{B393E607-247C-46C0-B316-2B1D06F7D046}" dt="2022-05-06T05:49:17.267" v="2249" actId="47"/>
        <pc:sldMkLst>
          <pc:docMk/>
          <pc:sldMk cId="3250004933" sldId="439"/>
        </pc:sldMkLst>
      </pc:sldChg>
      <pc:sldChg chg="add del">
        <pc:chgData name="Indu Sekhar Dantu" userId="4218edbc7ffe59d5" providerId="LiveId" clId="{B393E607-247C-46C0-B316-2B1D06F7D046}" dt="2022-05-06T05:49:18.208" v="2250" actId="47"/>
        <pc:sldMkLst>
          <pc:docMk/>
          <pc:sldMk cId="436522097" sldId="440"/>
        </pc:sldMkLst>
      </pc:sldChg>
      <pc:sldChg chg="add del">
        <pc:chgData name="Indu Sekhar Dantu" userId="4218edbc7ffe59d5" providerId="LiveId" clId="{B393E607-247C-46C0-B316-2B1D06F7D046}" dt="2022-05-06T05:49:18.996" v="2251" actId="47"/>
        <pc:sldMkLst>
          <pc:docMk/>
          <pc:sldMk cId="1147524119" sldId="441"/>
        </pc:sldMkLst>
      </pc:sldChg>
    </pc:docChg>
  </pc:docChgLst>
  <pc:docChgLst>
    <pc:chgData name="Indu Sekhar Dantu" userId="4218edbc7ffe59d5" providerId="LiveId" clId="{997552DC-3079-4869-B311-50E6E6898179}"/>
    <pc:docChg chg="undo custSel addSld delSld modSld sldOrd">
      <pc:chgData name="Indu Sekhar Dantu" userId="4218edbc7ffe59d5" providerId="LiveId" clId="{997552DC-3079-4869-B311-50E6E6898179}" dt="2022-05-05T08:59:03.670" v="736" actId="20577"/>
      <pc:docMkLst>
        <pc:docMk/>
      </pc:docMkLst>
      <pc:sldChg chg="modSp mod">
        <pc:chgData name="Indu Sekhar Dantu" userId="4218edbc7ffe59d5" providerId="LiveId" clId="{997552DC-3079-4869-B311-50E6E6898179}" dt="2022-05-05T07:58:01.854" v="19" actId="20577"/>
        <pc:sldMkLst>
          <pc:docMk/>
          <pc:sldMk cId="858427632" sldId="256"/>
        </pc:sldMkLst>
        <pc:spChg chg="mod">
          <ac:chgData name="Indu Sekhar Dantu" userId="4218edbc7ffe59d5" providerId="LiveId" clId="{997552DC-3079-4869-B311-50E6E6898179}" dt="2022-05-05T07:55:45.647" v="0" actId="6549"/>
          <ac:spMkLst>
            <pc:docMk/>
            <pc:sldMk cId="858427632" sldId="256"/>
            <ac:spMk id="2" creationId="{50BD30BA-5E5C-4607-BA76-D042EE617EE0}"/>
          </ac:spMkLst>
        </pc:spChg>
        <pc:spChg chg="mod">
          <ac:chgData name="Indu Sekhar Dantu" userId="4218edbc7ffe59d5" providerId="LiveId" clId="{997552DC-3079-4869-B311-50E6E6898179}" dt="2022-05-05T07:58:01.854" v="19" actId="20577"/>
          <ac:spMkLst>
            <pc:docMk/>
            <pc:sldMk cId="858427632" sldId="256"/>
            <ac:spMk id="3" creationId="{59236321-4702-42AA-92B2-FEE2E0EB937F}"/>
          </ac:spMkLst>
        </pc:spChg>
      </pc:sldChg>
      <pc:sldChg chg="modSp mod">
        <pc:chgData name="Indu Sekhar Dantu" userId="4218edbc7ffe59d5" providerId="LiveId" clId="{997552DC-3079-4869-B311-50E6E6898179}" dt="2022-05-05T08:53:55.808" v="701" actId="2711"/>
        <pc:sldMkLst>
          <pc:docMk/>
          <pc:sldMk cId="934652017" sldId="383"/>
        </pc:sldMkLst>
        <pc:spChg chg="mod">
          <ac:chgData name="Indu Sekhar Dantu" userId="4218edbc7ffe59d5" providerId="LiveId" clId="{997552DC-3079-4869-B311-50E6E6898179}" dt="2022-05-05T07:58:22.674" v="22" actId="113"/>
          <ac:spMkLst>
            <pc:docMk/>
            <pc:sldMk cId="934652017" sldId="383"/>
            <ac:spMk id="2" creationId="{50BD30BA-5E5C-4607-BA76-D042EE617EE0}"/>
          </ac:spMkLst>
        </pc:spChg>
        <pc:spChg chg="mod">
          <ac:chgData name="Indu Sekhar Dantu" userId="4218edbc7ffe59d5" providerId="LiveId" clId="{997552DC-3079-4869-B311-50E6E6898179}" dt="2022-05-05T08:53:55.808" v="701" actId="2711"/>
          <ac:spMkLst>
            <pc:docMk/>
            <pc:sldMk cId="934652017" sldId="383"/>
            <ac:spMk id="3" creationId="{D9D112C0-94D8-4EB3-830E-FBA2AAFD86F5}"/>
          </ac:spMkLst>
        </pc:spChg>
      </pc:sldChg>
      <pc:sldChg chg="modSp add mod">
        <pc:chgData name="Indu Sekhar Dantu" userId="4218edbc7ffe59d5" providerId="LiveId" clId="{997552DC-3079-4869-B311-50E6E6898179}" dt="2022-05-05T08:54:20.134" v="708" actId="20577"/>
        <pc:sldMkLst>
          <pc:docMk/>
          <pc:sldMk cId="1636875501" sldId="384"/>
        </pc:sldMkLst>
        <pc:spChg chg="mod">
          <ac:chgData name="Indu Sekhar Dantu" userId="4218edbc7ffe59d5" providerId="LiveId" clId="{997552DC-3079-4869-B311-50E6E6898179}" dt="2022-05-05T08:54:20.134" v="708" actId="20577"/>
          <ac:spMkLst>
            <pc:docMk/>
            <pc:sldMk cId="1636875501" sldId="384"/>
            <ac:spMk id="3" creationId="{D9D112C0-94D8-4EB3-830E-FBA2AAFD86F5}"/>
          </ac:spMkLst>
        </pc:spChg>
      </pc:sldChg>
      <pc:sldChg chg="del">
        <pc:chgData name="Indu Sekhar Dantu" userId="4218edbc7ffe59d5" providerId="LiveId" clId="{997552DC-3079-4869-B311-50E6E6898179}" dt="2022-05-05T07:58:34.662" v="24" actId="47"/>
        <pc:sldMkLst>
          <pc:docMk/>
          <pc:sldMk cId="2332673387" sldId="384"/>
        </pc:sldMkLst>
      </pc:sldChg>
      <pc:sldChg chg="modSp add mod">
        <pc:chgData name="Indu Sekhar Dantu" userId="4218edbc7ffe59d5" providerId="LiveId" clId="{997552DC-3079-4869-B311-50E6E6898179}" dt="2022-05-05T08:41:24.435" v="516" actId="113"/>
        <pc:sldMkLst>
          <pc:docMk/>
          <pc:sldMk cId="1666427666" sldId="385"/>
        </pc:sldMkLst>
        <pc:spChg chg="mod">
          <ac:chgData name="Indu Sekhar Dantu" userId="4218edbc7ffe59d5" providerId="LiveId" clId="{997552DC-3079-4869-B311-50E6E6898179}" dt="2022-05-05T08:41:24.435" v="516" actId="113"/>
          <ac:spMkLst>
            <pc:docMk/>
            <pc:sldMk cId="1666427666" sldId="385"/>
            <ac:spMk id="3" creationId="{D9D112C0-94D8-4EB3-830E-FBA2AAFD86F5}"/>
          </ac:spMkLst>
        </pc:spChg>
      </pc:sldChg>
      <pc:sldChg chg="modSp add del mod">
        <pc:chgData name="Indu Sekhar Dantu" userId="4218edbc7ffe59d5" providerId="LiveId" clId="{997552DC-3079-4869-B311-50E6E6898179}" dt="2022-05-05T08:13:26.055" v="173" actId="2696"/>
        <pc:sldMkLst>
          <pc:docMk/>
          <pc:sldMk cId="1732938512" sldId="385"/>
        </pc:sldMkLst>
        <pc:spChg chg="mod">
          <ac:chgData name="Indu Sekhar Dantu" userId="4218edbc7ffe59d5" providerId="LiveId" clId="{997552DC-3079-4869-B311-50E6E6898179}" dt="2022-05-05T08:11:03.812" v="164"/>
          <ac:spMkLst>
            <pc:docMk/>
            <pc:sldMk cId="1732938512" sldId="385"/>
            <ac:spMk id="3" creationId="{D9D112C0-94D8-4EB3-830E-FBA2AAFD86F5}"/>
          </ac:spMkLst>
        </pc:spChg>
      </pc:sldChg>
      <pc:sldChg chg="del">
        <pc:chgData name="Indu Sekhar Dantu" userId="4218edbc7ffe59d5" providerId="LiveId" clId="{997552DC-3079-4869-B311-50E6E6898179}" dt="2022-05-05T07:58:34.950" v="25" actId="47"/>
        <pc:sldMkLst>
          <pc:docMk/>
          <pc:sldMk cId="4096343551" sldId="385"/>
        </pc:sldMkLst>
      </pc:sldChg>
      <pc:sldChg chg="modSp add del mod">
        <pc:chgData name="Indu Sekhar Dantu" userId="4218edbc7ffe59d5" providerId="LiveId" clId="{997552DC-3079-4869-B311-50E6E6898179}" dt="2022-05-05T08:13:26.055" v="173" actId="2696"/>
        <pc:sldMkLst>
          <pc:docMk/>
          <pc:sldMk cId="1353766302" sldId="386"/>
        </pc:sldMkLst>
        <pc:spChg chg="mod">
          <ac:chgData name="Indu Sekhar Dantu" userId="4218edbc7ffe59d5" providerId="LiveId" clId="{997552DC-3079-4869-B311-50E6E6898179}" dt="2022-05-05T08:11:17.700" v="165"/>
          <ac:spMkLst>
            <pc:docMk/>
            <pc:sldMk cId="1353766302" sldId="386"/>
            <ac:spMk id="3" creationId="{D9D112C0-94D8-4EB3-830E-FBA2AAFD86F5}"/>
          </ac:spMkLst>
        </pc:spChg>
      </pc:sldChg>
      <pc:sldChg chg="modSp add mod">
        <pc:chgData name="Indu Sekhar Dantu" userId="4218edbc7ffe59d5" providerId="LiveId" clId="{997552DC-3079-4869-B311-50E6E6898179}" dt="2022-05-05T08:42:28.456" v="525" actId="113"/>
        <pc:sldMkLst>
          <pc:docMk/>
          <pc:sldMk cId="2292968421" sldId="386"/>
        </pc:sldMkLst>
        <pc:spChg chg="mod">
          <ac:chgData name="Indu Sekhar Dantu" userId="4218edbc7ffe59d5" providerId="LiveId" clId="{997552DC-3079-4869-B311-50E6E6898179}" dt="2022-05-05T08:42:28.456" v="525" actId="113"/>
          <ac:spMkLst>
            <pc:docMk/>
            <pc:sldMk cId="2292968421" sldId="386"/>
            <ac:spMk id="3" creationId="{D9D112C0-94D8-4EB3-830E-FBA2AAFD86F5}"/>
          </ac:spMkLst>
        </pc:spChg>
      </pc:sldChg>
      <pc:sldChg chg="del">
        <pc:chgData name="Indu Sekhar Dantu" userId="4218edbc7ffe59d5" providerId="LiveId" clId="{997552DC-3079-4869-B311-50E6E6898179}" dt="2022-05-05T07:58:35.180" v="26" actId="47"/>
        <pc:sldMkLst>
          <pc:docMk/>
          <pc:sldMk cId="3920127714" sldId="386"/>
        </pc:sldMkLst>
      </pc:sldChg>
      <pc:sldChg chg="modSp add del mod">
        <pc:chgData name="Indu Sekhar Dantu" userId="4218edbc7ffe59d5" providerId="LiveId" clId="{997552DC-3079-4869-B311-50E6E6898179}" dt="2022-05-05T08:12:51.779" v="171" actId="2696"/>
        <pc:sldMkLst>
          <pc:docMk/>
          <pc:sldMk cId="1441085000" sldId="387"/>
        </pc:sldMkLst>
        <pc:spChg chg="mod">
          <ac:chgData name="Indu Sekhar Dantu" userId="4218edbc7ffe59d5" providerId="LiveId" clId="{997552DC-3079-4869-B311-50E6E6898179}" dt="2022-05-05T08:12:47.142" v="170" actId="122"/>
          <ac:spMkLst>
            <pc:docMk/>
            <pc:sldMk cId="1441085000" sldId="387"/>
            <ac:spMk id="3" creationId="{D9D112C0-94D8-4EB3-830E-FBA2AAFD86F5}"/>
          </ac:spMkLst>
        </pc:spChg>
      </pc:sldChg>
      <pc:sldChg chg="del">
        <pc:chgData name="Indu Sekhar Dantu" userId="4218edbc7ffe59d5" providerId="LiveId" clId="{997552DC-3079-4869-B311-50E6E6898179}" dt="2022-05-05T07:58:35.781" v="27" actId="47"/>
        <pc:sldMkLst>
          <pc:docMk/>
          <pc:sldMk cId="1957226730" sldId="387"/>
        </pc:sldMkLst>
      </pc:sldChg>
      <pc:sldChg chg="add">
        <pc:chgData name="Indu Sekhar Dantu" userId="4218edbc7ffe59d5" providerId="LiveId" clId="{997552DC-3079-4869-B311-50E6E6898179}" dt="2022-05-05T08:13:00.456" v="172"/>
        <pc:sldMkLst>
          <pc:docMk/>
          <pc:sldMk cId="3513122706" sldId="387"/>
        </pc:sldMkLst>
      </pc:sldChg>
      <pc:sldChg chg="del">
        <pc:chgData name="Indu Sekhar Dantu" userId="4218edbc7ffe59d5" providerId="LiveId" clId="{997552DC-3079-4869-B311-50E6E6898179}" dt="2022-05-05T07:58:36.021" v="28" actId="47"/>
        <pc:sldMkLst>
          <pc:docMk/>
          <pc:sldMk cId="751238416" sldId="388"/>
        </pc:sldMkLst>
      </pc:sldChg>
      <pc:sldChg chg="modSp add mod">
        <pc:chgData name="Indu Sekhar Dantu" userId="4218edbc7ffe59d5" providerId="LiveId" clId="{997552DC-3079-4869-B311-50E6E6898179}" dt="2022-05-05T08:23:15.238" v="301" actId="2711"/>
        <pc:sldMkLst>
          <pc:docMk/>
          <pc:sldMk cId="4042857249" sldId="388"/>
        </pc:sldMkLst>
        <pc:spChg chg="mod">
          <ac:chgData name="Indu Sekhar Dantu" userId="4218edbc7ffe59d5" providerId="LiveId" clId="{997552DC-3079-4869-B311-50E6E6898179}" dt="2022-05-05T08:00:26.479" v="120" actId="20577"/>
          <ac:spMkLst>
            <pc:docMk/>
            <pc:sldMk cId="4042857249" sldId="388"/>
            <ac:spMk id="2" creationId="{50BD30BA-5E5C-4607-BA76-D042EE617EE0}"/>
          </ac:spMkLst>
        </pc:spChg>
        <pc:spChg chg="mod">
          <ac:chgData name="Indu Sekhar Dantu" userId="4218edbc7ffe59d5" providerId="LiveId" clId="{997552DC-3079-4869-B311-50E6E6898179}" dt="2022-05-05T08:23:15.238" v="301" actId="2711"/>
          <ac:spMkLst>
            <pc:docMk/>
            <pc:sldMk cId="4042857249" sldId="388"/>
            <ac:spMk id="3" creationId="{D9D112C0-94D8-4EB3-830E-FBA2AAFD86F5}"/>
          </ac:spMkLst>
        </pc:spChg>
      </pc:sldChg>
      <pc:sldChg chg="modSp add mod">
        <pc:chgData name="Indu Sekhar Dantu" userId="4218edbc7ffe59d5" providerId="LiveId" clId="{997552DC-3079-4869-B311-50E6E6898179}" dt="2022-05-05T08:25:08.392" v="327" actId="113"/>
        <pc:sldMkLst>
          <pc:docMk/>
          <pc:sldMk cId="879194694" sldId="389"/>
        </pc:sldMkLst>
        <pc:spChg chg="mod">
          <ac:chgData name="Indu Sekhar Dantu" userId="4218edbc7ffe59d5" providerId="LiveId" clId="{997552DC-3079-4869-B311-50E6E6898179}" dt="2022-05-05T08:25:08.392" v="327" actId="113"/>
          <ac:spMkLst>
            <pc:docMk/>
            <pc:sldMk cId="879194694" sldId="389"/>
            <ac:spMk id="3" creationId="{D9D112C0-94D8-4EB3-830E-FBA2AAFD86F5}"/>
          </ac:spMkLst>
        </pc:spChg>
      </pc:sldChg>
      <pc:sldChg chg="del">
        <pc:chgData name="Indu Sekhar Dantu" userId="4218edbc7ffe59d5" providerId="LiveId" clId="{997552DC-3079-4869-B311-50E6E6898179}" dt="2022-05-05T07:58:36.274" v="29" actId="47"/>
        <pc:sldMkLst>
          <pc:docMk/>
          <pc:sldMk cId="2573196016" sldId="389"/>
        </pc:sldMkLst>
      </pc:sldChg>
      <pc:sldChg chg="del">
        <pc:chgData name="Indu Sekhar Dantu" userId="4218edbc7ffe59d5" providerId="LiveId" clId="{997552DC-3079-4869-B311-50E6E6898179}" dt="2022-05-05T07:58:36.717" v="30" actId="47"/>
        <pc:sldMkLst>
          <pc:docMk/>
          <pc:sldMk cId="284068320" sldId="390"/>
        </pc:sldMkLst>
      </pc:sldChg>
      <pc:sldChg chg="modSp add mod">
        <pc:chgData name="Indu Sekhar Dantu" userId="4218edbc7ffe59d5" providerId="LiveId" clId="{997552DC-3079-4869-B311-50E6E6898179}" dt="2022-05-05T08:29:44.095" v="369" actId="20577"/>
        <pc:sldMkLst>
          <pc:docMk/>
          <pc:sldMk cId="1814123287" sldId="390"/>
        </pc:sldMkLst>
        <pc:spChg chg="mod">
          <ac:chgData name="Indu Sekhar Dantu" userId="4218edbc7ffe59d5" providerId="LiveId" clId="{997552DC-3079-4869-B311-50E6E6898179}" dt="2022-05-05T08:29:44.095" v="369" actId="20577"/>
          <ac:spMkLst>
            <pc:docMk/>
            <pc:sldMk cId="1814123287" sldId="390"/>
            <ac:spMk id="3" creationId="{D9D112C0-94D8-4EB3-830E-FBA2AAFD86F5}"/>
          </ac:spMkLst>
        </pc:spChg>
      </pc:sldChg>
      <pc:sldChg chg="del">
        <pc:chgData name="Indu Sekhar Dantu" userId="4218edbc7ffe59d5" providerId="LiveId" clId="{997552DC-3079-4869-B311-50E6E6898179}" dt="2022-05-05T07:58:36.935" v="31" actId="47"/>
        <pc:sldMkLst>
          <pc:docMk/>
          <pc:sldMk cId="980145458" sldId="391"/>
        </pc:sldMkLst>
      </pc:sldChg>
      <pc:sldChg chg="modSp add mod">
        <pc:chgData name="Indu Sekhar Dantu" userId="4218edbc7ffe59d5" providerId="LiveId" clId="{997552DC-3079-4869-B311-50E6E6898179}" dt="2022-05-05T08:29:39.959" v="368" actId="20577"/>
        <pc:sldMkLst>
          <pc:docMk/>
          <pc:sldMk cId="2116694697" sldId="391"/>
        </pc:sldMkLst>
        <pc:spChg chg="mod">
          <ac:chgData name="Indu Sekhar Dantu" userId="4218edbc7ffe59d5" providerId="LiveId" clId="{997552DC-3079-4869-B311-50E6E6898179}" dt="2022-05-05T08:29:39.959" v="368" actId="20577"/>
          <ac:spMkLst>
            <pc:docMk/>
            <pc:sldMk cId="2116694697" sldId="391"/>
            <ac:spMk id="3" creationId="{D9D112C0-94D8-4EB3-830E-FBA2AAFD86F5}"/>
          </ac:spMkLst>
        </pc:spChg>
      </pc:sldChg>
      <pc:sldChg chg="modSp add mod">
        <pc:chgData name="Indu Sekhar Dantu" userId="4218edbc7ffe59d5" providerId="LiveId" clId="{997552DC-3079-4869-B311-50E6E6898179}" dt="2022-05-05T08:27:56.101" v="351" actId="6549"/>
        <pc:sldMkLst>
          <pc:docMk/>
          <pc:sldMk cId="1257038506" sldId="392"/>
        </pc:sldMkLst>
        <pc:spChg chg="mod">
          <ac:chgData name="Indu Sekhar Dantu" userId="4218edbc7ffe59d5" providerId="LiveId" clId="{997552DC-3079-4869-B311-50E6E6898179}" dt="2022-05-05T08:27:56.101" v="351" actId="6549"/>
          <ac:spMkLst>
            <pc:docMk/>
            <pc:sldMk cId="1257038506" sldId="392"/>
            <ac:spMk id="3" creationId="{D9D112C0-94D8-4EB3-830E-FBA2AAFD86F5}"/>
          </ac:spMkLst>
        </pc:spChg>
      </pc:sldChg>
      <pc:sldChg chg="del">
        <pc:chgData name="Indu Sekhar Dantu" userId="4218edbc7ffe59d5" providerId="LiveId" clId="{997552DC-3079-4869-B311-50E6E6898179}" dt="2022-05-05T07:58:37.219" v="32" actId="47"/>
        <pc:sldMkLst>
          <pc:docMk/>
          <pc:sldMk cId="3496054835" sldId="392"/>
        </pc:sldMkLst>
      </pc:sldChg>
      <pc:sldChg chg="modSp add mod">
        <pc:chgData name="Indu Sekhar Dantu" userId="4218edbc7ffe59d5" providerId="LiveId" clId="{997552DC-3079-4869-B311-50E6E6898179}" dt="2022-05-05T08:28:42.613" v="360" actId="113"/>
        <pc:sldMkLst>
          <pc:docMk/>
          <pc:sldMk cId="1265712831" sldId="393"/>
        </pc:sldMkLst>
        <pc:spChg chg="mod">
          <ac:chgData name="Indu Sekhar Dantu" userId="4218edbc7ffe59d5" providerId="LiveId" clId="{997552DC-3079-4869-B311-50E6E6898179}" dt="2022-05-05T08:28:42.613" v="360" actId="113"/>
          <ac:spMkLst>
            <pc:docMk/>
            <pc:sldMk cId="1265712831" sldId="393"/>
            <ac:spMk id="3" creationId="{D9D112C0-94D8-4EB3-830E-FBA2AAFD86F5}"/>
          </ac:spMkLst>
        </pc:spChg>
      </pc:sldChg>
      <pc:sldChg chg="del">
        <pc:chgData name="Indu Sekhar Dantu" userId="4218edbc7ffe59d5" providerId="LiveId" clId="{997552DC-3079-4869-B311-50E6E6898179}" dt="2022-05-05T07:58:37.798" v="33" actId="47"/>
        <pc:sldMkLst>
          <pc:docMk/>
          <pc:sldMk cId="4096718173" sldId="393"/>
        </pc:sldMkLst>
      </pc:sldChg>
      <pc:sldChg chg="del">
        <pc:chgData name="Indu Sekhar Dantu" userId="4218edbc7ffe59d5" providerId="LiveId" clId="{997552DC-3079-4869-B311-50E6E6898179}" dt="2022-05-05T07:58:38.046" v="34" actId="47"/>
        <pc:sldMkLst>
          <pc:docMk/>
          <pc:sldMk cId="435759485" sldId="394"/>
        </pc:sldMkLst>
      </pc:sldChg>
      <pc:sldChg chg="modSp add mod">
        <pc:chgData name="Indu Sekhar Dantu" userId="4218edbc7ffe59d5" providerId="LiveId" clId="{997552DC-3079-4869-B311-50E6E6898179}" dt="2022-05-05T08:29:24.369" v="367" actId="20577"/>
        <pc:sldMkLst>
          <pc:docMk/>
          <pc:sldMk cId="2674625600" sldId="394"/>
        </pc:sldMkLst>
        <pc:spChg chg="mod">
          <ac:chgData name="Indu Sekhar Dantu" userId="4218edbc7ffe59d5" providerId="LiveId" clId="{997552DC-3079-4869-B311-50E6E6898179}" dt="2022-05-05T08:29:24.369" v="367" actId="20577"/>
          <ac:spMkLst>
            <pc:docMk/>
            <pc:sldMk cId="2674625600" sldId="394"/>
            <ac:spMk id="3" creationId="{D9D112C0-94D8-4EB3-830E-FBA2AAFD86F5}"/>
          </ac:spMkLst>
        </pc:spChg>
      </pc:sldChg>
      <pc:sldChg chg="del">
        <pc:chgData name="Indu Sekhar Dantu" userId="4218edbc7ffe59d5" providerId="LiveId" clId="{997552DC-3079-4869-B311-50E6E6898179}" dt="2022-05-05T07:58:38.641" v="35" actId="47"/>
        <pc:sldMkLst>
          <pc:docMk/>
          <pc:sldMk cId="392867479" sldId="395"/>
        </pc:sldMkLst>
      </pc:sldChg>
      <pc:sldChg chg="modSp add mod">
        <pc:chgData name="Indu Sekhar Dantu" userId="4218edbc7ffe59d5" providerId="LiveId" clId="{997552DC-3079-4869-B311-50E6E6898179}" dt="2022-05-05T08:30:23.201" v="376" actId="113"/>
        <pc:sldMkLst>
          <pc:docMk/>
          <pc:sldMk cId="1451883671" sldId="395"/>
        </pc:sldMkLst>
        <pc:spChg chg="mod">
          <ac:chgData name="Indu Sekhar Dantu" userId="4218edbc7ffe59d5" providerId="LiveId" clId="{997552DC-3079-4869-B311-50E6E6898179}" dt="2022-05-05T08:30:23.201" v="376" actId="113"/>
          <ac:spMkLst>
            <pc:docMk/>
            <pc:sldMk cId="1451883671" sldId="395"/>
            <ac:spMk id="3" creationId="{D9D112C0-94D8-4EB3-830E-FBA2AAFD86F5}"/>
          </ac:spMkLst>
        </pc:spChg>
      </pc:sldChg>
      <pc:sldChg chg="modSp add mod">
        <pc:chgData name="Indu Sekhar Dantu" userId="4218edbc7ffe59d5" providerId="LiveId" clId="{997552DC-3079-4869-B311-50E6E6898179}" dt="2022-05-05T08:31:03.021" v="384" actId="113"/>
        <pc:sldMkLst>
          <pc:docMk/>
          <pc:sldMk cId="1090091555" sldId="396"/>
        </pc:sldMkLst>
        <pc:spChg chg="mod">
          <ac:chgData name="Indu Sekhar Dantu" userId="4218edbc7ffe59d5" providerId="LiveId" clId="{997552DC-3079-4869-B311-50E6E6898179}" dt="2022-05-05T08:31:03.021" v="384" actId="113"/>
          <ac:spMkLst>
            <pc:docMk/>
            <pc:sldMk cId="1090091555" sldId="396"/>
            <ac:spMk id="3" creationId="{D9D112C0-94D8-4EB3-830E-FBA2AAFD86F5}"/>
          </ac:spMkLst>
        </pc:spChg>
      </pc:sldChg>
      <pc:sldChg chg="del">
        <pc:chgData name="Indu Sekhar Dantu" userId="4218edbc7ffe59d5" providerId="LiveId" clId="{997552DC-3079-4869-B311-50E6E6898179}" dt="2022-05-05T07:58:38.903" v="36" actId="47"/>
        <pc:sldMkLst>
          <pc:docMk/>
          <pc:sldMk cId="2789966205" sldId="396"/>
        </pc:sldMkLst>
      </pc:sldChg>
      <pc:sldChg chg="modSp add mod">
        <pc:chgData name="Indu Sekhar Dantu" userId="4218edbc7ffe59d5" providerId="LiveId" clId="{997552DC-3079-4869-B311-50E6E6898179}" dt="2022-05-05T08:31:48.194" v="392" actId="113"/>
        <pc:sldMkLst>
          <pc:docMk/>
          <pc:sldMk cId="1563793370" sldId="397"/>
        </pc:sldMkLst>
        <pc:spChg chg="mod">
          <ac:chgData name="Indu Sekhar Dantu" userId="4218edbc7ffe59d5" providerId="LiveId" clId="{997552DC-3079-4869-B311-50E6E6898179}" dt="2022-05-05T08:31:48.194" v="392" actId="113"/>
          <ac:spMkLst>
            <pc:docMk/>
            <pc:sldMk cId="1563793370" sldId="397"/>
            <ac:spMk id="3" creationId="{D9D112C0-94D8-4EB3-830E-FBA2AAFD86F5}"/>
          </ac:spMkLst>
        </pc:spChg>
      </pc:sldChg>
      <pc:sldChg chg="del">
        <pc:chgData name="Indu Sekhar Dantu" userId="4218edbc7ffe59d5" providerId="LiveId" clId="{997552DC-3079-4869-B311-50E6E6898179}" dt="2022-05-05T07:58:39.240" v="37" actId="47"/>
        <pc:sldMkLst>
          <pc:docMk/>
          <pc:sldMk cId="3139862465" sldId="397"/>
        </pc:sldMkLst>
      </pc:sldChg>
      <pc:sldChg chg="modSp add mod">
        <pc:chgData name="Indu Sekhar Dantu" userId="4218edbc7ffe59d5" providerId="LiveId" clId="{997552DC-3079-4869-B311-50E6E6898179}" dt="2022-05-05T08:32:19.734" v="399" actId="113"/>
        <pc:sldMkLst>
          <pc:docMk/>
          <pc:sldMk cId="1242616811" sldId="398"/>
        </pc:sldMkLst>
        <pc:spChg chg="mod">
          <ac:chgData name="Indu Sekhar Dantu" userId="4218edbc7ffe59d5" providerId="LiveId" clId="{997552DC-3079-4869-B311-50E6E6898179}" dt="2022-05-05T08:32:19.734" v="399" actId="113"/>
          <ac:spMkLst>
            <pc:docMk/>
            <pc:sldMk cId="1242616811" sldId="398"/>
            <ac:spMk id="3" creationId="{D9D112C0-94D8-4EB3-830E-FBA2AAFD86F5}"/>
          </ac:spMkLst>
        </pc:spChg>
      </pc:sldChg>
      <pc:sldChg chg="del">
        <pc:chgData name="Indu Sekhar Dantu" userId="4218edbc7ffe59d5" providerId="LiveId" clId="{997552DC-3079-4869-B311-50E6E6898179}" dt="2022-05-05T07:58:39.666" v="38" actId="47"/>
        <pc:sldMkLst>
          <pc:docMk/>
          <pc:sldMk cId="1862949108" sldId="398"/>
        </pc:sldMkLst>
      </pc:sldChg>
      <pc:sldChg chg="del">
        <pc:chgData name="Indu Sekhar Dantu" userId="4218edbc7ffe59d5" providerId="LiveId" clId="{997552DC-3079-4869-B311-50E6E6898179}" dt="2022-05-05T07:58:40.044" v="39" actId="47"/>
        <pc:sldMkLst>
          <pc:docMk/>
          <pc:sldMk cId="1791148786" sldId="399"/>
        </pc:sldMkLst>
      </pc:sldChg>
      <pc:sldChg chg="modSp add mod">
        <pc:chgData name="Indu Sekhar Dantu" userId="4218edbc7ffe59d5" providerId="LiveId" clId="{997552DC-3079-4869-B311-50E6E6898179}" dt="2022-05-05T08:32:57.342" v="406" actId="20577"/>
        <pc:sldMkLst>
          <pc:docMk/>
          <pc:sldMk cId="3591791602" sldId="399"/>
        </pc:sldMkLst>
        <pc:spChg chg="mod">
          <ac:chgData name="Indu Sekhar Dantu" userId="4218edbc7ffe59d5" providerId="LiveId" clId="{997552DC-3079-4869-B311-50E6E6898179}" dt="2022-05-05T08:32:57.342" v="406" actId="20577"/>
          <ac:spMkLst>
            <pc:docMk/>
            <pc:sldMk cId="3591791602" sldId="399"/>
            <ac:spMk id="3" creationId="{D9D112C0-94D8-4EB3-830E-FBA2AAFD86F5}"/>
          </ac:spMkLst>
        </pc:spChg>
      </pc:sldChg>
      <pc:sldChg chg="modSp add mod">
        <pc:chgData name="Indu Sekhar Dantu" userId="4218edbc7ffe59d5" providerId="LiveId" clId="{997552DC-3079-4869-B311-50E6E6898179}" dt="2022-05-05T08:33:33.907" v="413" actId="20577"/>
        <pc:sldMkLst>
          <pc:docMk/>
          <pc:sldMk cId="59574008" sldId="400"/>
        </pc:sldMkLst>
        <pc:spChg chg="mod">
          <ac:chgData name="Indu Sekhar Dantu" userId="4218edbc7ffe59d5" providerId="LiveId" clId="{997552DC-3079-4869-B311-50E6E6898179}" dt="2022-05-05T08:33:33.907" v="413" actId="20577"/>
          <ac:spMkLst>
            <pc:docMk/>
            <pc:sldMk cId="59574008" sldId="400"/>
            <ac:spMk id="3" creationId="{D9D112C0-94D8-4EB3-830E-FBA2AAFD86F5}"/>
          </ac:spMkLst>
        </pc:spChg>
      </pc:sldChg>
      <pc:sldChg chg="del">
        <pc:chgData name="Indu Sekhar Dantu" userId="4218edbc7ffe59d5" providerId="LiveId" clId="{997552DC-3079-4869-B311-50E6E6898179}" dt="2022-05-05T07:58:40.348" v="40" actId="47"/>
        <pc:sldMkLst>
          <pc:docMk/>
          <pc:sldMk cId="4204377300" sldId="400"/>
        </pc:sldMkLst>
      </pc:sldChg>
      <pc:sldChg chg="del">
        <pc:chgData name="Indu Sekhar Dantu" userId="4218edbc7ffe59d5" providerId="LiveId" clId="{997552DC-3079-4869-B311-50E6E6898179}" dt="2022-05-05T07:58:40.627" v="41" actId="47"/>
        <pc:sldMkLst>
          <pc:docMk/>
          <pc:sldMk cId="3206651688" sldId="401"/>
        </pc:sldMkLst>
      </pc:sldChg>
      <pc:sldChg chg="modSp add mod">
        <pc:chgData name="Indu Sekhar Dantu" userId="4218edbc7ffe59d5" providerId="LiveId" clId="{997552DC-3079-4869-B311-50E6E6898179}" dt="2022-05-05T08:34:13.631" v="421" actId="20577"/>
        <pc:sldMkLst>
          <pc:docMk/>
          <pc:sldMk cId="3577750271" sldId="401"/>
        </pc:sldMkLst>
        <pc:spChg chg="mod">
          <ac:chgData name="Indu Sekhar Dantu" userId="4218edbc7ffe59d5" providerId="LiveId" clId="{997552DC-3079-4869-B311-50E6E6898179}" dt="2022-05-05T08:34:13.631" v="421" actId="20577"/>
          <ac:spMkLst>
            <pc:docMk/>
            <pc:sldMk cId="3577750271" sldId="401"/>
            <ac:spMk id="3" creationId="{D9D112C0-94D8-4EB3-830E-FBA2AAFD86F5}"/>
          </ac:spMkLst>
        </pc:spChg>
      </pc:sldChg>
      <pc:sldChg chg="modSp add mod">
        <pc:chgData name="Indu Sekhar Dantu" userId="4218edbc7ffe59d5" providerId="LiveId" clId="{997552DC-3079-4869-B311-50E6E6898179}" dt="2022-05-05T08:35:35.362" v="448" actId="113"/>
        <pc:sldMkLst>
          <pc:docMk/>
          <pc:sldMk cId="1504198188" sldId="402"/>
        </pc:sldMkLst>
        <pc:spChg chg="mod">
          <ac:chgData name="Indu Sekhar Dantu" userId="4218edbc7ffe59d5" providerId="LiveId" clId="{997552DC-3079-4869-B311-50E6E6898179}" dt="2022-05-05T08:35:35.362" v="448" actId="113"/>
          <ac:spMkLst>
            <pc:docMk/>
            <pc:sldMk cId="1504198188" sldId="402"/>
            <ac:spMk id="3" creationId="{D9D112C0-94D8-4EB3-830E-FBA2AAFD86F5}"/>
          </ac:spMkLst>
        </pc:spChg>
      </pc:sldChg>
      <pc:sldChg chg="del">
        <pc:chgData name="Indu Sekhar Dantu" userId="4218edbc7ffe59d5" providerId="LiveId" clId="{997552DC-3079-4869-B311-50E6E6898179}" dt="2022-05-05T07:58:41.247" v="42" actId="47"/>
        <pc:sldMkLst>
          <pc:docMk/>
          <pc:sldMk cId="2995877190" sldId="402"/>
        </pc:sldMkLst>
      </pc:sldChg>
      <pc:sldChg chg="modSp add mod">
        <pc:chgData name="Indu Sekhar Dantu" userId="4218edbc7ffe59d5" providerId="LiveId" clId="{997552DC-3079-4869-B311-50E6E6898179}" dt="2022-05-05T08:36:39.593" v="455" actId="20577"/>
        <pc:sldMkLst>
          <pc:docMk/>
          <pc:sldMk cId="1165853737" sldId="403"/>
        </pc:sldMkLst>
        <pc:spChg chg="mod">
          <ac:chgData name="Indu Sekhar Dantu" userId="4218edbc7ffe59d5" providerId="LiveId" clId="{997552DC-3079-4869-B311-50E6E6898179}" dt="2022-05-05T08:36:39.593" v="455" actId="20577"/>
          <ac:spMkLst>
            <pc:docMk/>
            <pc:sldMk cId="1165853737" sldId="403"/>
            <ac:spMk id="3" creationId="{D9D112C0-94D8-4EB3-830E-FBA2AAFD86F5}"/>
          </ac:spMkLst>
        </pc:spChg>
      </pc:sldChg>
      <pc:sldChg chg="del">
        <pc:chgData name="Indu Sekhar Dantu" userId="4218edbc7ffe59d5" providerId="LiveId" clId="{997552DC-3079-4869-B311-50E6E6898179}" dt="2022-05-05T07:58:41.521" v="43" actId="47"/>
        <pc:sldMkLst>
          <pc:docMk/>
          <pc:sldMk cId="4163669503" sldId="403"/>
        </pc:sldMkLst>
      </pc:sldChg>
      <pc:sldChg chg="add del">
        <pc:chgData name="Indu Sekhar Dantu" userId="4218edbc7ffe59d5" providerId="LiveId" clId="{997552DC-3079-4869-B311-50E6E6898179}" dt="2022-05-05T08:05:04.950" v="138" actId="2696"/>
        <pc:sldMkLst>
          <pc:docMk/>
          <pc:sldMk cId="464358689" sldId="404"/>
        </pc:sldMkLst>
      </pc:sldChg>
      <pc:sldChg chg="addSp modSp add mod">
        <pc:chgData name="Indu Sekhar Dantu" userId="4218edbc7ffe59d5" providerId="LiveId" clId="{997552DC-3079-4869-B311-50E6E6898179}" dt="2022-05-05T08:23:31.795" v="303" actId="255"/>
        <pc:sldMkLst>
          <pc:docMk/>
          <pc:sldMk cId="2428085747" sldId="404"/>
        </pc:sldMkLst>
        <pc:spChg chg="mod">
          <ac:chgData name="Indu Sekhar Dantu" userId="4218edbc7ffe59d5" providerId="LiveId" clId="{997552DC-3079-4869-B311-50E6E6898179}" dt="2022-05-05T08:23:31.795" v="303" actId="255"/>
          <ac:spMkLst>
            <pc:docMk/>
            <pc:sldMk cId="2428085747" sldId="404"/>
            <ac:spMk id="3" creationId="{D9D112C0-94D8-4EB3-830E-FBA2AAFD86F5}"/>
          </ac:spMkLst>
        </pc:spChg>
        <pc:spChg chg="add mod">
          <ac:chgData name="Indu Sekhar Dantu" userId="4218edbc7ffe59d5" providerId="LiveId" clId="{997552DC-3079-4869-B311-50E6E6898179}" dt="2022-05-05T08:22:22.375" v="287" actId="1035"/>
          <ac:spMkLst>
            <pc:docMk/>
            <pc:sldMk cId="2428085747" sldId="404"/>
            <ac:spMk id="4" creationId="{14E4DC88-85E8-391C-E6F4-DB770007EBC6}"/>
          </ac:spMkLst>
        </pc:spChg>
      </pc:sldChg>
      <pc:sldChg chg="del">
        <pc:chgData name="Indu Sekhar Dantu" userId="4218edbc7ffe59d5" providerId="LiveId" clId="{997552DC-3079-4869-B311-50E6E6898179}" dt="2022-05-05T07:58:41.789" v="44" actId="47"/>
        <pc:sldMkLst>
          <pc:docMk/>
          <pc:sldMk cId="150296722" sldId="405"/>
        </pc:sldMkLst>
      </pc:sldChg>
      <pc:sldChg chg="modSp add mod">
        <pc:chgData name="Indu Sekhar Dantu" userId="4218edbc7ffe59d5" providerId="LiveId" clId="{997552DC-3079-4869-B311-50E6E6898179}" dt="2022-05-05T08:36:53.134" v="459" actId="313"/>
        <pc:sldMkLst>
          <pc:docMk/>
          <pc:sldMk cId="4219127380" sldId="405"/>
        </pc:sldMkLst>
        <pc:spChg chg="mod">
          <ac:chgData name="Indu Sekhar Dantu" userId="4218edbc7ffe59d5" providerId="LiveId" clId="{997552DC-3079-4869-B311-50E6E6898179}" dt="2022-05-05T08:36:53.134" v="459" actId="313"/>
          <ac:spMkLst>
            <pc:docMk/>
            <pc:sldMk cId="4219127380" sldId="405"/>
            <ac:spMk id="3" creationId="{D9D112C0-94D8-4EB3-830E-FBA2AAFD86F5}"/>
          </ac:spMkLst>
        </pc:spChg>
      </pc:sldChg>
      <pc:sldChg chg="del">
        <pc:chgData name="Indu Sekhar Dantu" userId="4218edbc7ffe59d5" providerId="LiveId" clId="{997552DC-3079-4869-B311-50E6E6898179}" dt="2022-05-05T07:58:42.055" v="45" actId="47"/>
        <pc:sldMkLst>
          <pc:docMk/>
          <pc:sldMk cId="402415220" sldId="406"/>
        </pc:sldMkLst>
      </pc:sldChg>
      <pc:sldChg chg="modSp add mod">
        <pc:chgData name="Indu Sekhar Dantu" userId="4218edbc7ffe59d5" providerId="LiveId" clId="{997552DC-3079-4869-B311-50E6E6898179}" dt="2022-05-05T08:37:36.142" v="480" actId="6549"/>
        <pc:sldMkLst>
          <pc:docMk/>
          <pc:sldMk cId="3885372960" sldId="406"/>
        </pc:sldMkLst>
        <pc:spChg chg="mod">
          <ac:chgData name="Indu Sekhar Dantu" userId="4218edbc7ffe59d5" providerId="LiveId" clId="{997552DC-3079-4869-B311-50E6E6898179}" dt="2022-05-05T08:37:36.142" v="480" actId="6549"/>
          <ac:spMkLst>
            <pc:docMk/>
            <pc:sldMk cId="3885372960" sldId="406"/>
            <ac:spMk id="3" creationId="{D9D112C0-94D8-4EB3-830E-FBA2AAFD86F5}"/>
          </ac:spMkLst>
        </pc:spChg>
      </pc:sldChg>
      <pc:sldChg chg="del">
        <pc:chgData name="Indu Sekhar Dantu" userId="4218edbc7ffe59d5" providerId="LiveId" clId="{997552DC-3079-4869-B311-50E6E6898179}" dt="2022-05-05T07:58:42.348" v="46" actId="47"/>
        <pc:sldMkLst>
          <pc:docMk/>
          <pc:sldMk cId="3097636688" sldId="407"/>
        </pc:sldMkLst>
      </pc:sldChg>
      <pc:sldChg chg="modSp add mod">
        <pc:chgData name="Indu Sekhar Dantu" userId="4218edbc7ffe59d5" providerId="LiveId" clId="{997552DC-3079-4869-B311-50E6E6898179}" dt="2022-05-05T08:37:59.411" v="484" actId="313"/>
        <pc:sldMkLst>
          <pc:docMk/>
          <pc:sldMk cId="3298089133" sldId="407"/>
        </pc:sldMkLst>
        <pc:spChg chg="mod">
          <ac:chgData name="Indu Sekhar Dantu" userId="4218edbc7ffe59d5" providerId="LiveId" clId="{997552DC-3079-4869-B311-50E6E6898179}" dt="2022-05-05T08:37:59.411" v="484" actId="313"/>
          <ac:spMkLst>
            <pc:docMk/>
            <pc:sldMk cId="3298089133" sldId="407"/>
            <ac:spMk id="3" creationId="{D9D112C0-94D8-4EB3-830E-FBA2AAFD86F5}"/>
          </ac:spMkLst>
        </pc:spChg>
      </pc:sldChg>
      <pc:sldChg chg="del">
        <pc:chgData name="Indu Sekhar Dantu" userId="4218edbc7ffe59d5" providerId="LiveId" clId="{997552DC-3079-4869-B311-50E6E6898179}" dt="2022-05-05T07:58:42.748" v="47" actId="47"/>
        <pc:sldMkLst>
          <pc:docMk/>
          <pc:sldMk cId="416915299" sldId="408"/>
        </pc:sldMkLst>
      </pc:sldChg>
      <pc:sldChg chg="modSp add mod">
        <pc:chgData name="Indu Sekhar Dantu" userId="4218edbc7ffe59d5" providerId="LiveId" clId="{997552DC-3079-4869-B311-50E6E6898179}" dt="2022-05-05T08:38:46.465" v="491" actId="113"/>
        <pc:sldMkLst>
          <pc:docMk/>
          <pc:sldMk cId="1129007105" sldId="408"/>
        </pc:sldMkLst>
        <pc:spChg chg="mod">
          <ac:chgData name="Indu Sekhar Dantu" userId="4218edbc7ffe59d5" providerId="LiveId" clId="{997552DC-3079-4869-B311-50E6E6898179}" dt="2022-05-05T08:38:46.465" v="491" actId="113"/>
          <ac:spMkLst>
            <pc:docMk/>
            <pc:sldMk cId="1129007105" sldId="408"/>
            <ac:spMk id="3" creationId="{D9D112C0-94D8-4EB3-830E-FBA2AAFD86F5}"/>
          </ac:spMkLst>
        </pc:spChg>
      </pc:sldChg>
      <pc:sldChg chg="modSp add mod">
        <pc:chgData name="Indu Sekhar Dantu" userId="4218edbc7ffe59d5" providerId="LiveId" clId="{997552DC-3079-4869-B311-50E6E6898179}" dt="2022-05-05T08:39:28.823" v="498" actId="113"/>
        <pc:sldMkLst>
          <pc:docMk/>
          <pc:sldMk cId="1968911603" sldId="409"/>
        </pc:sldMkLst>
        <pc:spChg chg="mod">
          <ac:chgData name="Indu Sekhar Dantu" userId="4218edbc7ffe59d5" providerId="LiveId" clId="{997552DC-3079-4869-B311-50E6E6898179}" dt="2022-05-05T08:39:28.823" v="498" actId="113"/>
          <ac:spMkLst>
            <pc:docMk/>
            <pc:sldMk cId="1968911603" sldId="409"/>
            <ac:spMk id="3" creationId="{D9D112C0-94D8-4EB3-830E-FBA2AAFD86F5}"/>
          </ac:spMkLst>
        </pc:spChg>
      </pc:sldChg>
      <pc:sldChg chg="del">
        <pc:chgData name="Indu Sekhar Dantu" userId="4218edbc7ffe59d5" providerId="LiveId" clId="{997552DC-3079-4869-B311-50E6E6898179}" dt="2022-05-05T07:58:43.153" v="48" actId="47"/>
        <pc:sldMkLst>
          <pc:docMk/>
          <pc:sldMk cId="3235480740" sldId="409"/>
        </pc:sldMkLst>
      </pc:sldChg>
      <pc:sldChg chg="modSp add mod">
        <pc:chgData name="Indu Sekhar Dantu" userId="4218edbc7ffe59d5" providerId="LiveId" clId="{997552DC-3079-4869-B311-50E6E6898179}" dt="2022-05-05T08:40:15.236" v="504" actId="115"/>
        <pc:sldMkLst>
          <pc:docMk/>
          <pc:sldMk cId="229196124" sldId="410"/>
        </pc:sldMkLst>
        <pc:spChg chg="mod">
          <ac:chgData name="Indu Sekhar Dantu" userId="4218edbc7ffe59d5" providerId="LiveId" clId="{997552DC-3079-4869-B311-50E6E6898179}" dt="2022-05-05T08:40:15.236" v="504" actId="115"/>
          <ac:spMkLst>
            <pc:docMk/>
            <pc:sldMk cId="229196124" sldId="410"/>
            <ac:spMk id="3" creationId="{D9D112C0-94D8-4EB3-830E-FBA2AAFD86F5}"/>
          </ac:spMkLst>
        </pc:spChg>
      </pc:sldChg>
      <pc:sldChg chg="del">
        <pc:chgData name="Indu Sekhar Dantu" userId="4218edbc7ffe59d5" providerId="LiveId" clId="{997552DC-3079-4869-B311-50E6E6898179}" dt="2022-05-05T07:58:43.731" v="49" actId="47"/>
        <pc:sldMkLst>
          <pc:docMk/>
          <pc:sldMk cId="1250849225" sldId="410"/>
        </pc:sldMkLst>
      </pc:sldChg>
      <pc:sldChg chg="modSp add mod">
        <pc:chgData name="Indu Sekhar Dantu" userId="4218edbc7ffe59d5" providerId="LiveId" clId="{997552DC-3079-4869-B311-50E6E6898179}" dt="2022-05-05T08:40:42.457" v="509" actId="113"/>
        <pc:sldMkLst>
          <pc:docMk/>
          <pc:sldMk cId="3194764872" sldId="411"/>
        </pc:sldMkLst>
        <pc:spChg chg="mod">
          <ac:chgData name="Indu Sekhar Dantu" userId="4218edbc7ffe59d5" providerId="LiveId" clId="{997552DC-3079-4869-B311-50E6E6898179}" dt="2022-05-05T08:40:42.457" v="509" actId="113"/>
          <ac:spMkLst>
            <pc:docMk/>
            <pc:sldMk cId="3194764872" sldId="411"/>
            <ac:spMk id="3" creationId="{D9D112C0-94D8-4EB3-830E-FBA2AAFD86F5}"/>
          </ac:spMkLst>
        </pc:spChg>
      </pc:sldChg>
      <pc:sldChg chg="del">
        <pc:chgData name="Indu Sekhar Dantu" userId="4218edbc7ffe59d5" providerId="LiveId" clId="{997552DC-3079-4869-B311-50E6E6898179}" dt="2022-05-05T07:58:44.121" v="50" actId="47"/>
        <pc:sldMkLst>
          <pc:docMk/>
          <pc:sldMk cId="3306703825" sldId="411"/>
        </pc:sldMkLst>
      </pc:sldChg>
      <pc:sldChg chg="del">
        <pc:chgData name="Indu Sekhar Dantu" userId="4218edbc7ffe59d5" providerId="LiveId" clId="{997552DC-3079-4869-B311-50E6E6898179}" dt="2022-05-05T07:58:44.422" v="51" actId="47"/>
        <pc:sldMkLst>
          <pc:docMk/>
          <pc:sldMk cId="3603924979" sldId="412"/>
        </pc:sldMkLst>
      </pc:sldChg>
      <pc:sldChg chg="modSp add mod">
        <pc:chgData name="Indu Sekhar Dantu" userId="4218edbc7ffe59d5" providerId="LiveId" clId="{997552DC-3079-4869-B311-50E6E6898179}" dt="2022-05-05T08:53:40.278" v="699" actId="20577"/>
        <pc:sldMkLst>
          <pc:docMk/>
          <pc:sldMk cId="4015133413" sldId="412"/>
        </pc:sldMkLst>
        <pc:spChg chg="mod">
          <ac:chgData name="Indu Sekhar Dantu" userId="4218edbc7ffe59d5" providerId="LiveId" clId="{997552DC-3079-4869-B311-50E6E6898179}" dt="2022-05-05T08:53:40.278" v="699" actId="20577"/>
          <ac:spMkLst>
            <pc:docMk/>
            <pc:sldMk cId="4015133413" sldId="412"/>
            <ac:spMk id="3" creationId="{D9D112C0-94D8-4EB3-830E-FBA2AAFD86F5}"/>
          </ac:spMkLst>
        </pc:spChg>
      </pc:sldChg>
      <pc:sldChg chg="modSp add mod">
        <pc:chgData name="Indu Sekhar Dantu" userId="4218edbc7ffe59d5" providerId="LiveId" clId="{997552DC-3079-4869-B311-50E6E6898179}" dt="2022-05-05T08:53:27.531" v="697" actId="20577"/>
        <pc:sldMkLst>
          <pc:docMk/>
          <pc:sldMk cId="98336732" sldId="413"/>
        </pc:sldMkLst>
        <pc:spChg chg="mod">
          <ac:chgData name="Indu Sekhar Dantu" userId="4218edbc7ffe59d5" providerId="LiveId" clId="{997552DC-3079-4869-B311-50E6E6898179}" dt="2022-05-05T08:53:27.531" v="697" actId="20577"/>
          <ac:spMkLst>
            <pc:docMk/>
            <pc:sldMk cId="98336732" sldId="413"/>
            <ac:spMk id="3" creationId="{D9D112C0-94D8-4EB3-830E-FBA2AAFD86F5}"/>
          </ac:spMkLst>
        </pc:spChg>
      </pc:sldChg>
      <pc:sldChg chg="del">
        <pc:chgData name="Indu Sekhar Dantu" userId="4218edbc7ffe59d5" providerId="LiveId" clId="{997552DC-3079-4869-B311-50E6E6898179}" dt="2022-05-05T07:58:44.721" v="52" actId="47"/>
        <pc:sldMkLst>
          <pc:docMk/>
          <pc:sldMk cId="3896064981" sldId="413"/>
        </pc:sldMkLst>
      </pc:sldChg>
      <pc:sldChg chg="del">
        <pc:chgData name="Indu Sekhar Dantu" userId="4218edbc7ffe59d5" providerId="LiveId" clId="{997552DC-3079-4869-B311-50E6E6898179}" dt="2022-05-05T07:58:45.015" v="53" actId="47"/>
        <pc:sldMkLst>
          <pc:docMk/>
          <pc:sldMk cId="1430016854" sldId="414"/>
        </pc:sldMkLst>
      </pc:sldChg>
      <pc:sldChg chg="modSp add mod ord">
        <pc:chgData name="Indu Sekhar Dantu" userId="4218edbc7ffe59d5" providerId="LiveId" clId="{997552DC-3079-4869-B311-50E6E6898179}" dt="2022-05-05T08:51:15.968" v="664" actId="20577"/>
        <pc:sldMkLst>
          <pc:docMk/>
          <pc:sldMk cId="2644129763" sldId="414"/>
        </pc:sldMkLst>
        <pc:spChg chg="mod">
          <ac:chgData name="Indu Sekhar Dantu" userId="4218edbc7ffe59d5" providerId="LiveId" clId="{997552DC-3079-4869-B311-50E6E6898179}" dt="2022-05-05T08:51:15.968" v="664" actId="20577"/>
          <ac:spMkLst>
            <pc:docMk/>
            <pc:sldMk cId="2644129763" sldId="414"/>
            <ac:spMk id="3" creationId="{D9D112C0-94D8-4EB3-830E-FBA2AAFD86F5}"/>
          </ac:spMkLst>
        </pc:spChg>
      </pc:sldChg>
      <pc:sldChg chg="del">
        <pc:chgData name="Indu Sekhar Dantu" userId="4218edbc7ffe59d5" providerId="LiveId" clId="{997552DC-3079-4869-B311-50E6E6898179}" dt="2022-05-05T07:58:45.285" v="54" actId="47"/>
        <pc:sldMkLst>
          <pc:docMk/>
          <pc:sldMk cId="2126639978" sldId="415"/>
        </pc:sldMkLst>
      </pc:sldChg>
      <pc:sldChg chg="modSp add mod">
        <pc:chgData name="Indu Sekhar Dantu" userId="4218edbc7ffe59d5" providerId="LiveId" clId="{997552DC-3079-4869-B311-50E6E6898179}" dt="2022-05-05T08:53:15.477" v="696" actId="113"/>
        <pc:sldMkLst>
          <pc:docMk/>
          <pc:sldMk cId="3338761134" sldId="415"/>
        </pc:sldMkLst>
        <pc:spChg chg="mod">
          <ac:chgData name="Indu Sekhar Dantu" userId="4218edbc7ffe59d5" providerId="LiveId" clId="{997552DC-3079-4869-B311-50E6E6898179}" dt="2022-05-05T08:53:15.477" v="696" actId="113"/>
          <ac:spMkLst>
            <pc:docMk/>
            <pc:sldMk cId="3338761134" sldId="415"/>
            <ac:spMk id="3" creationId="{D9D112C0-94D8-4EB3-830E-FBA2AAFD86F5}"/>
          </ac:spMkLst>
        </pc:spChg>
      </pc:sldChg>
      <pc:sldChg chg="modSp add mod">
        <pc:chgData name="Indu Sekhar Dantu" userId="4218edbc7ffe59d5" providerId="LiveId" clId="{997552DC-3079-4869-B311-50E6E6898179}" dt="2022-05-05T08:53:33.286" v="698" actId="20577"/>
        <pc:sldMkLst>
          <pc:docMk/>
          <pc:sldMk cId="1120636513" sldId="416"/>
        </pc:sldMkLst>
        <pc:spChg chg="mod">
          <ac:chgData name="Indu Sekhar Dantu" userId="4218edbc7ffe59d5" providerId="LiveId" clId="{997552DC-3079-4869-B311-50E6E6898179}" dt="2022-05-05T08:53:33.286" v="698" actId="20577"/>
          <ac:spMkLst>
            <pc:docMk/>
            <pc:sldMk cId="1120636513" sldId="416"/>
            <ac:spMk id="3" creationId="{D9D112C0-94D8-4EB3-830E-FBA2AAFD86F5}"/>
          </ac:spMkLst>
        </pc:spChg>
      </pc:sldChg>
      <pc:sldChg chg="del">
        <pc:chgData name="Indu Sekhar Dantu" userId="4218edbc7ffe59d5" providerId="LiveId" clId="{997552DC-3079-4869-B311-50E6E6898179}" dt="2022-05-05T07:58:45.604" v="55" actId="47"/>
        <pc:sldMkLst>
          <pc:docMk/>
          <pc:sldMk cId="2137895273" sldId="416"/>
        </pc:sldMkLst>
      </pc:sldChg>
      <pc:sldChg chg="modSp add mod">
        <pc:chgData name="Indu Sekhar Dantu" userId="4218edbc7ffe59d5" providerId="LiveId" clId="{997552DC-3079-4869-B311-50E6E6898179}" dt="2022-05-05T08:50:02.502" v="637" actId="20577"/>
        <pc:sldMkLst>
          <pc:docMk/>
          <pc:sldMk cId="2290916469" sldId="417"/>
        </pc:sldMkLst>
        <pc:spChg chg="mod">
          <ac:chgData name="Indu Sekhar Dantu" userId="4218edbc7ffe59d5" providerId="LiveId" clId="{997552DC-3079-4869-B311-50E6E6898179}" dt="2022-05-05T08:50:02.502" v="637" actId="20577"/>
          <ac:spMkLst>
            <pc:docMk/>
            <pc:sldMk cId="2290916469" sldId="417"/>
            <ac:spMk id="3" creationId="{D9D112C0-94D8-4EB3-830E-FBA2AAFD86F5}"/>
          </ac:spMkLst>
        </pc:spChg>
      </pc:sldChg>
      <pc:sldChg chg="del">
        <pc:chgData name="Indu Sekhar Dantu" userId="4218edbc7ffe59d5" providerId="LiveId" clId="{997552DC-3079-4869-B311-50E6E6898179}" dt="2022-05-05T07:58:45.879" v="56" actId="47"/>
        <pc:sldMkLst>
          <pc:docMk/>
          <pc:sldMk cId="3082345653" sldId="417"/>
        </pc:sldMkLst>
      </pc:sldChg>
      <pc:sldChg chg="modSp add mod">
        <pc:chgData name="Indu Sekhar Dantu" userId="4218edbc7ffe59d5" providerId="LiveId" clId="{997552DC-3079-4869-B311-50E6E6898179}" dt="2022-05-05T08:53:09.870" v="694" actId="113"/>
        <pc:sldMkLst>
          <pc:docMk/>
          <pc:sldMk cId="657484620" sldId="418"/>
        </pc:sldMkLst>
        <pc:spChg chg="mod">
          <ac:chgData name="Indu Sekhar Dantu" userId="4218edbc7ffe59d5" providerId="LiveId" clId="{997552DC-3079-4869-B311-50E6E6898179}" dt="2022-05-05T08:53:09.870" v="694" actId="113"/>
          <ac:spMkLst>
            <pc:docMk/>
            <pc:sldMk cId="657484620" sldId="418"/>
            <ac:spMk id="3" creationId="{D9D112C0-94D8-4EB3-830E-FBA2AAFD86F5}"/>
          </ac:spMkLst>
        </pc:spChg>
      </pc:sldChg>
      <pc:sldChg chg="del">
        <pc:chgData name="Indu Sekhar Dantu" userId="4218edbc7ffe59d5" providerId="LiveId" clId="{997552DC-3079-4869-B311-50E6E6898179}" dt="2022-05-05T07:58:46.195" v="57" actId="47"/>
        <pc:sldMkLst>
          <pc:docMk/>
          <pc:sldMk cId="2250990874" sldId="418"/>
        </pc:sldMkLst>
      </pc:sldChg>
      <pc:sldChg chg="del">
        <pc:chgData name="Indu Sekhar Dantu" userId="4218edbc7ffe59d5" providerId="LiveId" clId="{997552DC-3079-4869-B311-50E6E6898179}" dt="2022-05-05T07:58:46.452" v="58" actId="47"/>
        <pc:sldMkLst>
          <pc:docMk/>
          <pc:sldMk cId="1768415149" sldId="419"/>
        </pc:sldMkLst>
      </pc:sldChg>
      <pc:sldChg chg="modSp add mod">
        <pc:chgData name="Indu Sekhar Dantu" userId="4218edbc7ffe59d5" providerId="LiveId" clId="{997552DC-3079-4869-B311-50E6E6898179}" dt="2022-05-05T08:59:03.670" v="736" actId="20577"/>
        <pc:sldMkLst>
          <pc:docMk/>
          <pc:sldMk cId="1978398231" sldId="419"/>
        </pc:sldMkLst>
        <pc:spChg chg="mod">
          <ac:chgData name="Indu Sekhar Dantu" userId="4218edbc7ffe59d5" providerId="LiveId" clId="{997552DC-3079-4869-B311-50E6E6898179}" dt="2022-05-05T08:59:03.670" v="736" actId="20577"/>
          <ac:spMkLst>
            <pc:docMk/>
            <pc:sldMk cId="1978398231" sldId="419"/>
            <ac:spMk id="3" creationId="{D9D112C0-94D8-4EB3-830E-FBA2AAFD86F5}"/>
          </ac:spMkLst>
        </pc:spChg>
      </pc:sldChg>
      <pc:sldChg chg="del">
        <pc:chgData name="Indu Sekhar Dantu" userId="4218edbc7ffe59d5" providerId="LiveId" clId="{997552DC-3079-4869-B311-50E6E6898179}" dt="2022-05-05T07:58:46.726" v="59" actId="47"/>
        <pc:sldMkLst>
          <pc:docMk/>
          <pc:sldMk cId="790131702" sldId="420"/>
        </pc:sldMkLst>
      </pc:sldChg>
    </pc:docChg>
  </pc:docChgLst>
  <pc:docChgLst>
    <pc:chgData name="Indu Sekhar Dantu" userId="4218edbc7ffe59d5" providerId="LiveId" clId="{0C6CE469-F724-4D68-9CF8-6021D51A3EBC}"/>
    <pc:docChg chg="custSel addSld delSld modSld">
      <pc:chgData name="Indu Sekhar Dantu" userId="4218edbc7ffe59d5" providerId="LiveId" clId="{0C6CE469-F724-4D68-9CF8-6021D51A3EBC}" dt="2021-07-12T02:28:04.331" v="2357" actId="20577"/>
      <pc:docMkLst>
        <pc:docMk/>
      </pc:docMkLst>
      <pc:sldChg chg="modSp mod">
        <pc:chgData name="Indu Sekhar Dantu" userId="4218edbc7ffe59d5" providerId="LiveId" clId="{0C6CE469-F724-4D68-9CF8-6021D51A3EBC}" dt="2021-07-12T01:33:03.183" v="975" actId="255"/>
        <pc:sldMkLst>
          <pc:docMk/>
          <pc:sldMk cId="858427632" sldId="256"/>
        </pc:sldMkLst>
        <pc:spChg chg="mod">
          <ac:chgData name="Indu Sekhar Dantu" userId="4218edbc7ffe59d5" providerId="LiveId" clId="{0C6CE469-F724-4D68-9CF8-6021D51A3EBC}" dt="2021-07-12T01:33:03.183" v="975" actId="255"/>
          <ac:spMkLst>
            <pc:docMk/>
            <pc:sldMk cId="858427632" sldId="256"/>
            <ac:spMk id="2" creationId="{50BD30BA-5E5C-4607-BA76-D042EE617EE0}"/>
          </ac:spMkLst>
        </pc:spChg>
        <pc:spChg chg="mod">
          <ac:chgData name="Indu Sekhar Dantu" userId="4218edbc7ffe59d5" providerId="LiveId" clId="{0C6CE469-F724-4D68-9CF8-6021D51A3EBC}" dt="2021-07-12T01:25:16.626" v="552" actId="20577"/>
          <ac:spMkLst>
            <pc:docMk/>
            <pc:sldMk cId="858427632" sldId="256"/>
            <ac:spMk id="6" creationId="{C6D6245A-6BE2-4AF4-BB2D-5627D2818914}"/>
          </ac:spMkLst>
        </pc:spChg>
      </pc:sldChg>
      <pc:sldChg chg="del">
        <pc:chgData name="Indu Sekhar Dantu" userId="4218edbc7ffe59d5" providerId="LiveId" clId="{0C6CE469-F724-4D68-9CF8-6021D51A3EBC}" dt="2021-07-12T01:15:31.578" v="122" actId="47"/>
        <pc:sldMkLst>
          <pc:docMk/>
          <pc:sldMk cId="857472398" sldId="257"/>
        </pc:sldMkLst>
      </pc:sldChg>
      <pc:sldChg chg="del">
        <pc:chgData name="Indu Sekhar Dantu" userId="4218edbc7ffe59d5" providerId="LiveId" clId="{0C6CE469-F724-4D68-9CF8-6021D51A3EBC}" dt="2021-07-12T01:15:32.463" v="123" actId="47"/>
        <pc:sldMkLst>
          <pc:docMk/>
          <pc:sldMk cId="3720603358" sldId="258"/>
        </pc:sldMkLst>
      </pc:sldChg>
      <pc:sldChg chg="del">
        <pc:chgData name="Indu Sekhar Dantu" userId="4218edbc7ffe59d5" providerId="LiveId" clId="{0C6CE469-F724-4D68-9CF8-6021D51A3EBC}" dt="2021-07-12T01:15:41.242" v="126" actId="47"/>
        <pc:sldMkLst>
          <pc:docMk/>
          <pc:sldMk cId="1942712150" sldId="259"/>
        </pc:sldMkLst>
      </pc:sldChg>
      <pc:sldChg chg="del">
        <pc:chgData name="Indu Sekhar Dantu" userId="4218edbc7ffe59d5" providerId="LiveId" clId="{0C6CE469-F724-4D68-9CF8-6021D51A3EBC}" dt="2021-07-12T01:16:55.372" v="274" actId="47"/>
        <pc:sldMkLst>
          <pc:docMk/>
          <pc:sldMk cId="3156076567" sldId="304"/>
        </pc:sldMkLst>
      </pc:sldChg>
      <pc:sldChg chg="del">
        <pc:chgData name="Indu Sekhar Dantu" userId="4218edbc7ffe59d5" providerId="LiveId" clId="{0C6CE469-F724-4D68-9CF8-6021D51A3EBC}" dt="2021-07-12T01:15:40.847" v="125" actId="47"/>
        <pc:sldMkLst>
          <pc:docMk/>
          <pc:sldMk cId="1862927223" sldId="305"/>
        </pc:sldMkLst>
      </pc:sldChg>
      <pc:sldChg chg="del">
        <pc:chgData name="Indu Sekhar Dantu" userId="4218edbc7ffe59d5" providerId="LiveId" clId="{0C6CE469-F724-4D68-9CF8-6021D51A3EBC}" dt="2021-07-12T01:16:42.740" v="236" actId="47"/>
        <pc:sldMkLst>
          <pc:docMk/>
          <pc:sldMk cId="1568858838" sldId="306"/>
        </pc:sldMkLst>
      </pc:sldChg>
      <pc:sldChg chg="del">
        <pc:chgData name="Indu Sekhar Dantu" userId="4218edbc7ffe59d5" providerId="LiveId" clId="{0C6CE469-F724-4D68-9CF8-6021D51A3EBC}" dt="2021-07-12T01:15:33.177" v="124" actId="47"/>
        <pc:sldMkLst>
          <pc:docMk/>
          <pc:sldMk cId="1403467159" sldId="307"/>
        </pc:sldMkLst>
      </pc:sldChg>
      <pc:sldChg chg="modSp mod">
        <pc:chgData name="Indu Sekhar Dantu" userId="4218edbc7ffe59d5" providerId="LiveId" clId="{0C6CE469-F724-4D68-9CF8-6021D51A3EBC}" dt="2021-07-12T01:33:25.521" v="977" actId="20577"/>
        <pc:sldMkLst>
          <pc:docMk/>
          <pc:sldMk cId="3166141015" sldId="308"/>
        </pc:sldMkLst>
        <pc:spChg chg="mod">
          <ac:chgData name="Indu Sekhar Dantu" userId="4218edbc7ffe59d5" providerId="LiveId" clId="{0C6CE469-F724-4D68-9CF8-6021D51A3EBC}" dt="2021-07-12T01:33:25.521" v="977" actId="20577"/>
          <ac:spMkLst>
            <pc:docMk/>
            <pc:sldMk cId="3166141015" sldId="308"/>
            <ac:spMk id="2" creationId="{50BD30BA-5E5C-4607-BA76-D042EE617EE0}"/>
          </ac:spMkLst>
        </pc:spChg>
        <pc:spChg chg="mod">
          <ac:chgData name="Indu Sekhar Dantu" userId="4218edbc7ffe59d5" providerId="LiveId" clId="{0C6CE469-F724-4D68-9CF8-6021D51A3EBC}" dt="2021-07-12T01:31:48.991" v="936" actId="6549"/>
          <ac:spMkLst>
            <pc:docMk/>
            <pc:sldMk cId="3166141015" sldId="308"/>
            <ac:spMk id="3" creationId="{D9D112C0-94D8-4EB3-830E-FBA2AAFD86F5}"/>
          </ac:spMkLst>
        </pc:spChg>
      </pc:sldChg>
      <pc:sldChg chg="del">
        <pc:chgData name="Indu Sekhar Dantu" userId="4218edbc7ffe59d5" providerId="LiveId" clId="{0C6CE469-F724-4D68-9CF8-6021D51A3EBC}" dt="2021-07-12T01:16:41.623" v="233" actId="47"/>
        <pc:sldMkLst>
          <pc:docMk/>
          <pc:sldMk cId="498981713" sldId="309"/>
        </pc:sldMkLst>
      </pc:sldChg>
      <pc:sldChg chg="add del">
        <pc:chgData name="Indu Sekhar Dantu" userId="4218edbc7ffe59d5" providerId="LiveId" clId="{0C6CE469-F724-4D68-9CF8-6021D51A3EBC}" dt="2021-07-12T01:33:53.868" v="989" actId="47"/>
        <pc:sldMkLst>
          <pc:docMk/>
          <pc:sldMk cId="4122889690" sldId="309"/>
        </pc:sldMkLst>
      </pc:sldChg>
      <pc:sldChg chg="del">
        <pc:chgData name="Indu Sekhar Dantu" userId="4218edbc7ffe59d5" providerId="LiveId" clId="{0C6CE469-F724-4D68-9CF8-6021D51A3EBC}" dt="2021-07-12T01:16:42.191" v="235" actId="47"/>
        <pc:sldMkLst>
          <pc:docMk/>
          <pc:sldMk cId="396110141" sldId="310"/>
        </pc:sldMkLst>
      </pc:sldChg>
      <pc:sldChg chg="add del">
        <pc:chgData name="Indu Sekhar Dantu" userId="4218edbc7ffe59d5" providerId="LiveId" clId="{0C6CE469-F724-4D68-9CF8-6021D51A3EBC}" dt="2021-07-12T01:33:55.280" v="990" actId="47"/>
        <pc:sldMkLst>
          <pc:docMk/>
          <pc:sldMk cId="1418468487" sldId="310"/>
        </pc:sldMkLst>
      </pc:sldChg>
      <pc:sldChg chg="add del">
        <pc:chgData name="Indu Sekhar Dantu" userId="4218edbc7ffe59d5" providerId="LiveId" clId="{0C6CE469-F724-4D68-9CF8-6021D51A3EBC}" dt="2021-07-12T01:33:56.467" v="991" actId="47"/>
        <pc:sldMkLst>
          <pc:docMk/>
          <pc:sldMk cId="2683257385" sldId="311"/>
        </pc:sldMkLst>
      </pc:sldChg>
      <pc:sldChg chg="del">
        <pc:chgData name="Indu Sekhar Dantu" userId="4218edbc7ffe59d5" providerId="LiveId" clId="{0C6CE469-F724-4D68-9CF8-6021D51A3EBC}" dt="2021-07-12T01:16:40.861" v="232" actId="47"/>
        <pc:sldMkLst>
          <pc:docMk/>
          <pc:sldMk cId="3851764001" sldId="311"/>
        </pc:sldMkLst>
      </pc:sldChg>
      <pc:sldChg chg="del">
        <pc:chgData name="Indu Sekhar Dantu" userId="4218edbc7ffe59d5" providerId="LiveId" clId="{0C6CE469-F724-4D68-9CF8-6021D51A3EBC}" dt="2021-07-12T01:16:41.922" v="234" actId="47"/>
        <pc:sldMkLst>
          <pc:docMk/>
          <pc:sldMk cId="913299517" sldId="312"/>
        </pc:sldMkLst>
      </pc:sldChg>
      <pc:sldChg chg="add del">
        <pc:chgData name="Indu Sekhar Dantu" userId="4218edbc7ffe59d5" providerId="LiveId" clId="{0C6CE469-F724-4D68-9CF8-6021D51A3EBC}" dt="2021-07-12T01:33:57.264" v="992" actId="47"/>
        <pc:sldMkLst>
          <pc:docMk/>
          <pc:sldMk cId="3136571151" sldId="312"/>
        </pc:sldMkLst>
      </pc:sldChg>
      <pc:sldChg chg="del">
        <pc:chgData name="Indu Sekhar Dantu" userId="4218edbc7ffe59d5" providerId="LiveId" clId="{0C6CE469-F724-4D68-9CF8-6021D51A3EBC}" dt="2021-07-12T01:16:43.328" v="237" actId="47"/>
        <pc:sldMkLst>
          <pc:docMk/>
          <pc:sldMk cId="414296455" sldId="313"/>
        </pc:sldMkLst>
      </pc:sldChg>
      <pc:sldChg chg="add del">
        <pc:chgData name="Indu Sekhar Dantu" userId="4218edbc7ffe59d5" providerId="LiveId" clId="{0C6CE469-F724-4D68-9CF8-6021D51A3EBC}" dt="2021-07-12T01:33:58.023" v="993" actId="47"/>
        <pc:sldMkLst>
          <pc:docMk/>
          <pc:sldMk cId="3431741543" sldId="313"/>
        </pc:sldMkLst>
      </pc:sldChg>
      <pc:sldChg chg="del">
        <pc:chgData name="Indu Sekhar Dantu" userId="4218edbc7ffe59d5" providerId="LiveId" clId="{0C6CE469-F724-4D68-9CF8-6021D51A3EBC}" dt="2021-07-12T01:16:44.121" v="239" actId="47"/>
        <pc:sldMkLst>
          <pc:docMk/>
          <pc:sldMk cId="3029424732" sldId="314"/>
        </pc:sldMkLst>
      </pc:sldChg>
      <pc:sldChg chg="add del">
        <pc:chgData name="Indu Sekhar Dantu" userId="4218edbc7ffe59d5" providerId="LiveId" clId="{0C6CE469-F724-4D68-9CF8-6021D51A3EBC}" dt="2021-07-12T01:33:58.785" v="994" actId="47"/>
        <pc:sldMkLst>
          <pc:docMk/>
          <pc:sldMk cId="3602270130" sldId="314"/>
        </pc:sldMkLst>
      </pc:sldChg>
      <pc:sldChg chg="del">
        <pc:chgData name="Indu Sekhar Dantu" userId="4218edbc7ffe59d5" providerId="LiveId" clId="{0C6CE469-F724-4D68-9CF8-6021D51A3EBC}" dt="2021-07-12T01:16:49.938" v="262" actId="47"/>
        <pc:sldMkLst>
          <pc:docMk/>
          <pc:sldMk cId="447349276" sldId="315"/>
        </pc:sldMkLst>
      </pc:sldChg>
      <pc:sldChg chg="add del">
        <pc:chgData name="Indu Sekhar Dantu" userId="4218edbc7ffe59d5" providerId="LiveId" clId="{0C6CE469-F724-4D68-9CF8-6021D51A3EBC}" dt="2021-07-12T01:33:59.613" v="995" actId="47"/>
        <pc:sldMkLst>
          <pc:docMk/>
          <pc:sldMk cId="561202008" sldId="315"/>
        </pc:sldMkLst>
      </pc:sldChg>
      <pc:sldChg chg="del">
        <pc:chgData name="Indu Sekhar Dantu" userId="4218edbc7ffe59d5" providerId="LiveId" clId="{0C6CE469-F724-4D68-9CF8-6021D51A3EBC}" dt="2021-07-12T01:16:50.203" v="263" actId="47"/>
        <pc:sldMkLst>
          <pc:docMk/>
          <pc:sldMk cId="313655581" sldId="316"/>
        </pc:sldMkLst>
      </pc:sldChg>
      <pc:sldChg chg="add del">
        <pc:chgData name="Indu Sekhar Dantu" userId="4218edbc7ffe59d5" providerId="LiveId" clId="{0C6CE469-F724-4D68-9CF8-6021D51A3EBC}" dt="2021-07-12T01:34:00.456" v="996" actId="47"/>
        <pc:sldMkLst>
          <pc:docMk/>
          <pc:sldMk cId="3179496370" sldId="316"/>
        </pc:sldMkLst>
      </pc:sldChg>
      <pc:sldChg chg="del">
        <pc:chgData name="Indu Sekhar Dantu" userId="4218edbc7ffe59d5" providerId="LiveId" clId="{0C6CE469-F724-4D68-9CF8-6021D51A3EBC}" dt="2021-07-12T01:16:50.468" v="264" actId="47"/>
        <pc:sldMkLst>
          <pc:docMk/>
          <pc:sldMk cId="1765042550" sldId="317"/>
        </pc:sldMkLst>
      </pc:sldChg>
      <pc:sldChg chg="modSp add mod">
        <pc:chgData name="Indu Sekhar Dantu" userId="4218edbc7ffe59d5" providerId="LiveId" clId="{0C6CE469-F724-4D68-9CF8-6021D51A3EBC}" dt="2021-07-12T01:56:45.498" v="2061" actId="20577"/>
        <pc:sldMkLst>
          <pc:docMk/>
          <pc:sldMk cId="2584329877" sldId="317"/>
        </pc:sldMkLst>
        <pc:spChg chg="mod">
          <ac:chgData name="Indu Sekhar Dantu" userId="4218edbc7ffe59d5" providerId="LiveId" clId="{0C6CE469-F724-4D68-9CF8-6021D51A3EBC}" dt="2021-07-12T01:33:30.415" v="979" actId="20577"/>
          <ac:spMkLst>
            <pc:docMk/>
            <pc:sldMk cId="2584329877" sldId="317"/>
            <ac:spMk id="2" creationId="{50BD30BA-5E5C-4607-BA76-D042EE617EE0}"/>
          </ac:spMkLst>
        </pc:spChg>
        <pc:spChg chg="mod">
          <ac:chgData name="Indu Sekhar Dantu" userId="4218edbc7ffe59d5" providerId="LiveId" clId="{0C6CE469-F724-4D68-9CF8-6021D51A3EBC}" dt="2021-07-12T01:56:45.498" v="2061" actId="20577"/>
          <ac:spMkLst>
            <pc:docMk/>
            <pc:sldMk cId="2584329877" sldId="317"/>
            <ac:spMk id="3" creationId="{D9D112C0-94D8-4EB3-830E-FBA2AAFD86F5}"/>
          </ac:spMkLst>
        </pc:spChg>
      </pc:sldChg>
      <pc:sldChg chg="del">
        <pc:chgData name="Indu Sekhar Dantu" userId="4218edbc7ffe59d5" providerId="LiveId" clId="{0C6CE469-F724-4D68-9CF8-6021D51A3EBC}" dt="2021-07-12T01:16:50.806" v="265" actId="47"/>
        <pc:sldMkLst>
          <pc:docMk/>
          <pc:sldMk cId="3429460512" sldId="318"/>
        </pc:sldMkLst>
      </pc:sldChg>
      <pc:sldChg chg="modSp add mod">
        <pc:chgData name="Indu Sekhar Dantu" userId="4218edbc7ffe59d5" providerId="LiveId" clId="{0C6CE469-F724-4D68-9CF8-6021D51A3EBC}" dt="2021-07-12T01:57:03.616" v="2066" actId="20577"/>
        <pc:sldMkLst>
          <pc:docMk/>
          <pc:sldMk cId="3539755676" sldId="318"/>
        </pc:sldMkLst>
        <pc:spChg chg="mod">
          <ac:chgData name="Indu Sekhar Dantu" userId="4218edbc7ffe59d5" providerId="LiveId" clId="{0C6CE469-F724-4D68-9CF8-6021D51A3EBC}" dt="2021-07-12T01:33:34.677" v="981" actId="20577"/>
          <ac:spMkLst>
            <pc:docMk/>
            <pc:sldMk cId="3539755676" sldId="318"/>
            <ac:spMk id="2" creationId="{50BD30BA-5E5C-4607-BA76-D042EE617EE0}"/>
          </ac:spMkLst>
        </pc:spChg>
        <pc:spChg chg="mod">
          <ac:chgData name="Indu Sekhar Dantu" userId="4218edbc7ffe59d5" providerId="LiveId" clId="{0C6CE469-F724-4D68-9CF8-6021D51A3EBC}" dt="2021-07-12T01:57:03.616" v="2066" actId="20577"/>
          <ac:spMkLst>
            <pc:docMk/>
            <pc:sldMk cId="3539755676" sldId="318"/>
            <ac:spMk id="3" creationId="{D9D112C0-94D8-4EB3-830E-FBA2AAFD86F5}"/>
          </ac:spMkLst>
        </pc:spChg>
      </pc:sldChg>
      <pc:sldChg chg="del">
        <pc:chgData name="Indu Sekhar Dantu" userId="4218edbc7ffe59d5" providerId="LiveId" clId="{0C6CE469-F724-4D68-9CF8-6021D51A3EBC}" dt="2021-07-12T01:16:51.098" v="266" actId="47"/>
        <pc:sldMkLst>
          <pc:docMk/>
          <pc:sldMk cId="1010151947" sldId="319"/>
        </pc:sldMkLst>
      </pc:sldChg>
      <pc:sldChg chg="modSp mod">
        <pc:chgData name="Indu Sekhar Dantu" userId="4218edbc7ffe59d5" providerId="LiveId" clId="{0C6CE469-F724-4D68-9CF8-6021D51A3EBC}" dt="2021-07-12T01:58:10.307" v="2085" actId="20577"/>
        <pc:sldMkLst>
          <pc:docMk/>
          <pc:sldMk cId="1492221199" sldId="319"/>
        </pc:sldMkLst>
        <pc:spChg chg="mod">
          <ac:chgData name="Indu Sekhar Dantu" userId="4218edbc7ffe59d5" providerId="LiveId" clId="{0C6CE469-F724-4D68-9CF8-6021D51A3EBC}" dt="2021-07-12T01:33:39.143" v="983" actId="20577"/>
          <ac:spMkLst>
            <pc:docMk/>
            <pc:sldMk cId="1492221199" sldId="319"/>
            <ac:spMk id="2" creationId="{50BD30BA-5E5C-4607-BA76-D042EE617EE0}"/>
          </ac:spMkLst>
        </pc:spChg>
        <pc:spChg chg="mod">
          <ac:chgData name="Indu Sekhar Dantu" userId="4218edbc7ffe59d5" providerId="LiveId" clId="{0C6CE469-F724-4D68-9CF8-6021D51A3EBC}" dt="2021-07-12T01:58:10.307" v="2085" actId="20577"/>
          <ac:spMkLst>
            <pc:docMk/>
            <pc:sldMk cId="1492221199" sldId="319"/>
            <ac:spMk id="3" creationId="{D9D112C0-94D8-4EB3-830E-FBA2AAFD86F5}"/>
          </ac:spMkLst>
        </pc:spChg>
      </pc:sldChg>
      <pc:sldChg chg="modSp add del mod">
        <pc:chgData name="Indu Sekhar Dantu" userId="4218edbc7ffe59d5" providerId="LiveId" clId="{0C6CE469-F724-4D68-9CF8-6021D51A3EBC}" dt="2021-07-12T01:33:50.879" v="986" actId="47"/>
        <pc:sldMkLst>
          <pc:docMk/>
          <pc:sldMk cId="2898537594" sldId="320"/>
        </pc:sldMkLst>
        <pc:spChg chg="mod">
          <ac:chgData name="Indu Sekhar Dantu" userId="4218edbc7ffe59d5" providerId="LiveId" clId="{0C6CE469-F724-4D68-9CF8-6021D51A3EBC}" dt="2021-07-12T01:33:43.215" v="985" actId="20577"/>
          <ac:spMkLst>
            <pc:docMk/>
            <pc:sldMk cId="2898537594" sldId="320"/>
            <ac:spMk id="2" creationId="{50BD30BA-5E5C-4607-BA76-D042EE617EE0}"/>
          </ac:spMkLst>
        </pc:spChg>
      </pc:sldChg>
      <pc:sldChg chg="modSp mod">
        <pc:chgData name="Indu Sekhar Dantu" userId="4218edbc7ffe59d5" providerId="LiveId" clId="{0C6CE469-F724-4D68-9CF8-6021D51A3EBC}" dt="2021-07-12T02:27:36.434" v="2350" actId="20577"/>
        <pc:sldMkLst>
          <pc:docMk/>
          <pc:sldMk cId="2980884881" sldId="320"/>
        </pc:sldMkLst>
        <pc:spChg chg="mod">
          <ac:chgData name="Indu Sekhar Dantu" userId="4218edbc7ffe59d5" providerId="LiveId" clId="{0C6CE469-F724-4D68-9CF8-6021D51A3EBC}" dt="2021-07-12T02:27:36.434" v="2350" actId="20577"/>
          <ac:spMkLst>
            <pc:docMk/>
            <pc:sldMk cId="2980884881" sldId="320"/>
            <ac:spMk id="3" creationId="{D9D112C0-94D8-4EB3-830E-FBA2AAFD86F5}"/>
          </ac:spMkLst>
        </pc:spChg>
      </pc:sldChg>
      <pc:sldChg chg="del">
        <pc:chgData name="Indu Sekhar Dantu" userId="4218edbc7ffe59d5" providerId="LiveId" clId="{0C6CE469-F724-4D68-9CF8-6021D51A3EBC}" dt="2021-07-12T01:16:51.370" v="267" actId="47"/>
        <pc:sldMkLst>
          <pc:docMk/>
          <pc:sldMk cId="3465084384" sldId="320"/>
        </pc:sldMkLst>
      </pc:sldChg>
      <pc:sldChg chg="add del">
        <pc:chgData name="Indu Sekhar Dantu" userId="4218edbc7ffe59d5" providerId="LiveId" clId="{0C6CE469-F724-4D68-9CF8-6021D51A3EBC}" dt="2021-07-12T01:33:51.229" v="987" actId="47"/>
        <pc:sldMkLst>
          <pc:docMk/>
          <pc:sldMk cId="1709211382" sldId="321"/>
        </pc:sldMkLst>
      </pc:sldChg>
      <pc:sldChg chg="del">
        <pc:chgData name="Indu Sekhar Dantu" userId="4218edbc7ffe59d5" providerId="LiveId" clId="{0C6CE469-F724-4D68-9CF8-6021D51A3EBC}" dt="2021-07-12T01:16:51.628" v="268" actId="47"/>
        <pc:sldMkLst>
          <pc:docMk/>
          <pc:sldMk cId="2931619309" sldId="321"/>
        </pc:sldMkLst>
      </pc:sldChg>
      <pc:sldChg chg="modSp add mod">
        <pc:chgData name="Indu Sekhar Dantu" userId="4218edbc7ffe59d5" providerId="LiveId" clId="{0C6CE469-F724-4D68-9CF8-6021D51A3EBC}" dt="2021-07-12T02:27:25.163" v="2345" actId="20577"/>
        <pc:sldMkLst>
          <pc:docMk/>
          <pc:sldMk cId="3263882364" sldId="321"/>
        </pc:sldMkLst>
        <pc:spChg chg="mod">
          <ac:chgData name="Indu Sekhar Dantu" userId="4218edbc7ffe59d5" providerId="LiveId" clId="{0C6CE469-F724-4D68-9CF8-6021D51A3EBC}" dt="2021-07-12T02:27:25.163" v="2345" actId="20577"/>
          <ac:spMkLst>
            <pc:docMk/>
            <pc:sldMk cId="3263882364" sldId="321"/>
            <ac:spMk id="3" creationId="{D9D112C0-94D8-4EB3-830E-FBA2AAFD86F5}"/>
          </ac:spMkLst>
        </pc:spChg>
      </pc:sldChg>
      <pc:sldChg chg="add del">
        <pc:chgData name="Indu Sekhar Dantu" userId="4218edbc7ffe59d5" providerId="LiveId" clId="{0C6CE469-F724-4D68-9CF8-6021D51A3EBC}" dt="2021-07-12T01:33:52.553" v="988" actId="47"/>
        <pc:sldMkLst>
          <pc:docMk/>
          <pc:sldMk cId="1367412868" sldId="322"/>
        </pc:sldMkLst>
      </pc:sldChg>
      <pc:sldChg chg="modSp add mod">
        <pc:chgData name="Indu Sekhar Dantu" userId="4218edbc7ffe59d5" providerId="LiveId" clId="{0C6CE469-F724-4D68-9CF8-6021D51A3EBC}" dt="2021-07-12T02:27:29.542" v="2347" actId="20577"/>
        <pc:sldMkLst>
          <pc:docMk/>
          <pc:sldMk cId="3238638512" sldId="322"/>
        </pc:sldMkLst>
        <pc:spChg chg="mod">
          <ac:chgData name="Indu Sekhar Dantu" userId="4218edbc7ffe59d5" providerId="LiveId" clId="{0C6CE469-F724-4D68-9CF8-6021D51A3EBC}" dt="2021-07-12T02:27:29.542" v="2347" actId="20577"/>
          <ac:spMkLst>
            <pc:docMk/>
            <pc:sldMk cId="3238638512" sldId="322"/>
            <ac:spMk id="3" creationId="{D9D112C0-94D8-4EB3-830E-FBA2AAFD86F5}"/>
          </ac:spMkLst>
        </pc:spChg>
      </pc:sldChg>
      <pc:sldChg chg="del">
        <pc:chgData name="Indu Sekhar Dantu" userId="4218edbc7ffe59d5" providerId="LiveId" clId="{0C6CE469-F724-4D68-9CF8-6021D51A3EBC}" dt="2021-07-12T01:16:51.892" v="269" actId="47"/>
        <pc:sldMkLst>
          <pc:docMk/>
          <pc:sldMk cId="3940385322" sldId="322"/>
        </pc:sldMkLst>
      </pc:sldChg>
      <pc:sldChg chg="del">
        <pc:chgData name="Indu Sekhar Dantu" userId="4218edbc7ffe59d5" providerId="LiveId" clId="{0C6CE469-F724-4D68-9CF8-6021D51A3EBC}" dt="2021-07-12T01:16:52.162" v="270" actId="47"/>
        <pc:sldMkLst>
          <pc:docMk/>
          <pc:sldMk cId="218055593" sldId="323"/>
        </pc:sldMkLst>
      </pc:sldChg>
      <pc:sldChg chg="modSp mod">
        <pc:chgData name="Indu Sekhar Dantu" userId="4218edbc7ffe59d5" providerId="LiveId" clId="{0C6CE469-F724-4D68-9CF8-6021D51A3EBC}" dt="2021-07-12T01:55:56.552" v="2002" actId="20577"/>
        <pc:sldMkLst>
          <pc:docMk/>
          <pc:sldMk cId="2845776690" sldId="323"/>
        </pc:sldMkLst>
        <pc:spChg chg="mod">
          <ac:chgData name="Indu Sekhar Dantu" userId="4218edbc7ffe59d5" providerId="LiveId" clId="{0C6CE469-F724-4D68-9CF8-6021D51A3EBC}" dt="2021-07-12T01:55:56.552" v="2002" actId="20577"/>
          <ac:spMkLst>
            <pc:docMk/>
            <pc:sldMk cId="2845776690" sldId="323"/>
            <ac:spMk id="3" creationId="{D9D112C0-94D8-4EB3-830E-FBA2AAFD86F5}"/>
          </ac:spMkLst>
        </pc:spChg>
      </pc:sldChg>
      <pc:sldChg chg="del">
        <pc:chgData name="Indu Sekhar Dantu" userId="4218edbc7ffe59d5" providerId="LiveId" clId="{0C6CE469-F724-4D68-9CF8-6021D51A3EBC}" dt="2021-07-12T01:16:52.453" v="271" actId="47"/>
        <pc:sldMkLst>
          <pc:docMk/>
          <pc:sldMk cId="2490891367" sldId="324"/>
        </pc:sldMkLst>
      </pc:sldChg>
      <pc:sldChg chg="modSp mod">
        <pc:chgData name="Indu Sekhar Dantu" userId="4218edbc7ffe59d5" providerId="LiveId" clId="{0C6CE469-F724-4D68-9CF8-6021D51A3EBC}" dt="2021-07-12T01:56:05.455" v="2004" actId="113"/>
        <pc:sldMkLst>
          <pc:docMk/>
          <pc:sldMk cId="3069626309" sldId="324"/>
        </pc:sldMkLst>
        <pc:spChg chg="mod">
          <ac:chgData name="Indu Sekhar Dantu" userId="4218edbc7ffe59d5" providerId="LiveId" clId="{0C6CE469-F724-4D68-9CF8-6021D51A3EBC}" dt="2021-07-12T01:56:05.455" v="2004" actId="113"/>
          <ac:spMkLst>
            <pc:docMk/>
            <pc:sldMk cId="3069626309" sldId="324"/>
            <ac:spMk id="3" creationId="{D9D112C0-94D8-4EB3-830E-FBA2AAFD86F5}"/>
          </ac:spMkLst>
        </pc:spChg>
      </pc:sldChg>
      <pc:sldChg chg="modSp mod">
        <pc:chgData name="Indu Sekhar Dantu" userId="4218edbc7ffe59d5" providerId="LiveId" clId="{0C6CE469-F724-4D68-9CF8-6021D51A3EBC}" dt="2021-07-12T02:27:44.488" v="2352" actId="20577"/>
        <pc:sldMkLst>
          <pc:docMk/>
          <pc:sldMk cId="1015020041" sldId="325"/>
        </pc:sldMkLst>
        <pc:spChg chg="mod">
          <ac:chgData name="Indu Sekhar Dantu" userId="4218edbc7ffe59d5" providerId="LiveId" clId="{0C6CE469-F724-4D68-9CF8-6021D51A3EBC}" dt="2021-07-12T02:27:44.488" v="2352" actId="20577"/>
          <ac:spMkLst>
            <pc:docMk/>
            <pc:sldMk cId="1015020041" sldId="325"/>
            <ac:spMk id="3" creationId="{D9D112C0-94D8-4EB3-830E-FBA2AAFD86F5}"/>
          </ac:spMkLst>
        </pc:spChg>
      </pc:sldChg>
      <pc:sldChg chg="del">
        <pc:chgData name="Indu Sekhar Dantu" userId="4218edbc7ffe59d5" providerId="LiveId" clId="{0C6CE469-F724-4D68-9CF8-6021D51A3EBC}" dt="2021-07-12T01:16:52.724" v="272" actId="47"/>
        <pc:sldMkLst>
          <pc:docMk/>
          <pc:sldMk cId="2015534174" sldId="325"/>
        </pc:sldMkLst>
      </pc:sldChg>
      <pc:sldChg chg="del">
        <pc:chgData name="Indu Sekhar Dantu" userId="4218edbc7ffe59d5" providerId="LiveId" clId="{0C6CE469-F724-4D68-9CF8-6021D51A3EBC}" dt="2021-07-12T01:16:52.996" v="273" actId="47"/>
        <pc:sldMkLst>
          <pc:docMk/>
          <pc:sldMk cId="2282546436" sldId="326"/>
        </pc:sldMkLst>
      </pc:sldChg>
      <pc:sldChg chg="modSp mod">
        <pc:chgData name="Indu Sekhar Dantu" userId="4218edbc7ffe59d5" providerId="LiveId" clId="{0C6CE469-F724-4D68-9CF8-6021D51A3EBC}" dt="2021-07-12T02:28:04.331" v="2357" actId="20577"/>
        <pc:sldMkLst>
          <pc:docMk/>
          <pc:sldMk cId="3745225378" sldId="326"/>
        </pc:sldMkLst>
        <pc:spChg chg="mod">
          <ac:chgData name="Indu Sekhar Dantu" userId="4218edbc7ffe59d5" providerId="LiveId" clId="{0C6CE469-F724-4D68-9CF8-6021D51A3EBC}" dt="2021-07-12T02:28:04.331" v="2357" actId="20577"/>
          <ac:spMkLst>
            <pc:docMk/>
            <pc:sldMk cId="3745225378" sldId="326"/>
            <ac:spMk id="3" creationId="{D9D112C0-94D8-4EB3-830E-FBA2AAFD86F5}"/>
          </ac:spMkLst>
        </pc:spChg>
      </pc:sldChg>
      <pc:sldChg chg="modSp mod">
        <pc:chgData name="Indu Sekhar Dantu" userId="4218edbc7ffe59d5" providerId="LiveId" clId="{0C6CE469-F724-4D68-9CF8-6021D51A3EBC}" dt="2021-07-12T02:27:18.876" v="2343" actId="255"/>
        <pc:sldMkLst>
          <pc:docMk/>
          <pc:sldMk cId="3207635483" sldId="327"/>
        </pc:sldMkLst>
        <pc:spChg chg="mod">
          <ac:chgData name="Indu Sekhar Dantu" userId="4218edbc7ffe59d5" providerId="LiveId" clId="{0C6CE469-F724-4D68-9CF8-6021D51A3EBC}" dt="2021-07-12T02:27:18.876" v="2343" actId="255"/>
          <ac:spMkLst>
            <pc:docMk/>
            <pc:sldMk cId="3207635483" sldId="327"/>
            <ac:spMk id="3" creationId="{D9D112C0-94D8-4EB3-830E-FBA2AAFD86F5}"/>
          </ac:spMkLst>
        </pc:spChg>
      </pc:sldChg>
      <pc:sldChg chg="del">
        <pc:chgData name="Indu Sekhar Dantu" userId="4218edbc7ffe59d5" providerId="LiveId" clId="{0C6CE469-F724-4D68-9CF8-6021D51A3EBC}" dt="2021-07-12T01:15:41.702" v="127" actId="47"/>
        <pc:sldMkLst>
          <pc:docMk/>
          <pc:sldMk cId="3662201600" sldId="327"/>
        </pc:sldMkLst>
      </pc:sldChg>
      <pc:sldChg chg="del">
        <pc:chgData name="Indu Sekhar Dantu" userId="4218edbc7ffe59d5" providerId="LiveId" clId="{0C6CE469-F724-4D68-9CF8-6021D51A3EBC}" dt="2021-07-12T01:55:11.970" v="1993" actId="2696"/>
        <pc:sldMkLst>
          <pc:docMk/>
          <pc:sldMk cId="4057457939" sldId="327"/>
        </pc:sldMkLst>
      </pc:sldChg>
      <pc:sldChg chg="del">
        <pc:chgData name="Indu Sekhar Dantu" userId="4218edbc7ffe59d5" providerId="LiveId" clId="{0C6CE469-F724-4D68-9CF8-6021D51A3EBC}" dt="2021-07-12T01:16:43.627" v="238" actId="47"/>
        <pc:sldMkLst>
          <pc:docMk/>
          <pc:sldMk cId="4220466084" sldId="328"/>
        </pc:sldMkLst>
      </pc:sldChg>
      <pc:sldChg chg="del">
        <pc:chgData name="Indu Sekhar Dantu" userId="4218edbc7ffe59d5" providerId="LiveId" clId="{0C6CE469-F724-4D68-9CF8-6021D51A3EBC}" dt="2021-07-12T01:16:47.339" v="252" actId="47"/>
        <pc:sldMkLst>
          <pc:docMk/>
          <pc:sldMk cId="815248904" sldId="329"/>
        </pc:sldMkLst>
      </pc:sldChg>
      <pc:sldChg chg="del">
        <pc:chgData name="Indu Sekhar Dantu" userId="4218edbc7ffe59d5" providerId="LiveId" clId="{0C6CE469-F724-4D68-9CF8-6021D51A3EBC}" dt="2021-07-12T01:16:47.620" v="253" actId="47"/>
        <pc:sldMkLst>
          <pc:docMk/>
          <pc:sldMk cId="3574048325" sldId="330"/>
        </pc:sldMkLst>
      </pc:sldChg>
      <pc:sldChg chg="del">
        <pc:chgData name="Indu Sekhar Dantu" userId="4218edbc7ffe59d5" providerId="LiveId" clId="{0C6CE469-F724-4D68-9CF8-6021D51A3EBC}" dt="2021-07-12T01:16:47.861" v="254" actId="47"/>
        <pc:sldMkLst>
          <pc:docMk/>
          <pc:sldMk cId="4175535972" sldId="331"/>
        </pc:sldMkLst>
      </pc:sldChg>
      <pc:sldChg chg="del">
        <pc:chgData name="Indu Sekhar Dantu" userId="4218edbc7ffe59d5" providerId="LiveId" clId="{0C6CE469-F724-4D68-9CF8-6021D51A3EBC}" dt="2021-07-12T01:16:48.116" v="255" actId="47"/>
        <pc:sldMkLst>
          <pc:docMk/>
          <pc:sldMk cId="3257483581" sldId="332"/>
        </pc:sldMkLst>
      </pc:sldChg>
      <pc:sldChg chg="del">
        <pc:chgData name="Indu Sekhar Dantu" userId="4218edbc7ffe59d5" providerId="LiveId" clId="{0C6CE469-F724-4D68-9CF8-6021D51A3EBC}" dt="2021-07-12T01:16:48.371" v="256" actId="47"/>
        <pc:sldMkLst>
          <pc:docMk/>
          <pc:sldMk cId="2179867846" sldId="333"/>
        </pc:sldMkLst>
      </pc:sldChg>
      <pc:sldChg chg="del">
        <pc:chgData name="Indu Sekhar Dantu" userId="4218edbc7ffe59d5" providerId="LiveId" clId="{0C6CE469-F724-4D68-9CF8-6021D51A3EBC}" dt="2021-07-12T01:16:48.628" v="257" actId="47"/>
        <pc:sldMkLst>
          <pc:docMk/>
          <pc:sldMk cId="864306515" sldId="334"/>
        </pc:sldMkLst>
      </pc:sldChg>
      <pc:sldChg chg="del">
        <pc:chgData name="Indu Sekhar Dantu" userId="4218edbc7ffe59d5" providerId="LiveId" clId="{0C6CE469-F724-4D68-9CF8-6021D51A3EBC}" dt="2021-07-12T01:16:48.891" v="258" actId="47"/>
        <pc:sldMkLst>
          <pc:docMk/>
          <pc:sldMk cId="3997583028" sldId="335"/>
        </pc:sldMkLst>
      </pc:sldChg>
      <pc:sldChg chg="del">
        <pc:chgData name="Indu Sekhar Dantu" userId="4218edbc7ffe59d5" providerId="LiveId" clId="{0C6CE469-F724-4D68-9CF8-6021D51A3EBC}" dt="2021-07-12T01:16:49.153" v="259" actId="47"/>
        <pc:sldMkLst>
          <pc:docMk/>
          <pc:sldMk cId="4024321289" sldId="336"/>
        </pc:sldMkLst>
      </pc:sldChg>
      <pc:sldChg chg="del">
        <pc:chgData name="Indu Sekhar Dantu" userId="4218edbc7ffe59d5" providerId="LiveId" clId="{0C6CE469-F724-4D68-9CF8-6021D51A3EBC}" dt="2021-07-12T01:16:49.415" v="260" actId="47"/>
        <pc:sldMkLst>
          <pc:docMk/>
          <pc:sldMk cId="1728069454" sldId="337"/>
        </pc:sldMkLst>
      </pc:sldChg>
      <pc:sldChg chg="del">
        <pc:chgData name="Indu Sekhar Dantu" userId="4218edbc7ffe59d5" providerId="LiveId" clId="{0C6CE469-F724-4D68-9CF8-6021D51A3EBC}" dt="2021-07-12T01:16:49.680" v="261" actId="47"/>
        <pc:sldMkLst>
          <pc:docMk/>
          <pc:sldMk cId="1735735032" sldId="338"/>
        </pc:sldMkLst>
      </pc:sldChg>
      <pc:sldChg chg="del">
        <pc:chgData name="Indu Sekhar Dantu" userId="4218edbc7ffe59d5" providerId="LiveId" clId="{0C6CE469-F724-4D68-9CF8-6021D51A3EBC}" dt="2021-07-12T01:16:44.900" v="242" actId="47"/>
        <pc:sldMkLst>
          <pc:docMk/>
          <pc:sldMk cId="2508731708" sldId="339"/>
        </pc:sldMkLst>
      </pc:sldChg>
      <pc:sldChg chg="del">
        <pc:chgData name="Indu Sekhar Dantu" userId="4218edbc7ffe59d5" providerId="LiveId" clId="{0C6CE469-F724-4D68-9CF8-6021D51A3EBC}" dt="2021-07-12T01:16:44.367" v="240" actId="47"/>
        <pc:sldMkLst>
          <pc:docMk/>
          <pc:sldMk cId="2181303224" sldId="340"/>
        </pc:sldMkLst>
      </pc:sldChg>
      <pc:sldChg chg="del">
        <pc:chgData name="Indu Sekhar Dantu" userId="4218edbc7ffe59d5" providerId="LiveId" clId="{0C6CE469-F724-4D68-9CF8-6021D51A3EBC}" dt="2021-07-12T01:16:45.138" v="243" actId="47"/>
        <pc:sldMkLst>
          <pc:docMk/>
          <pc:sldMk cId="2081480948" sldId="341"/>
        </pc:sldMkLst>
      </pc:sldChg>
      <pc:sldChg chg="del">
        <pc:chgData name="Indu Sekhar Dantu" userId="4218edbc7ffe59d5" providerId="LiveId" clId="{0C6CE469-F724-4D68-9CF8-6021D51A3EBC}" dt="2021-07-12T01:16:45.350" v="244" actId="47"/>
        <pc:sldMkLst>
          <pc:docMk/>
          <pc:sldMk cId="397138408" sldId="342"/>
        </pc:sldMkLst>
      </pc:sldChg>
      <pc:sldChg chg="del">
        <pc:chgData name="Indu Sekhar Dantu" userId="4218edbc7ffe59d5" providerId="LiveId" clId="{0C6CE469-F724-4D68-9CF8-6021D51A3EBC}" dt="2021-07-12T01:16:45.855" v="246" actId="47"/>
        <pc:sldMkLst>
          <pc:docMk/>
          <pc:sldMk cId="3537388708" sldId="343"/>
        </pc:sldMkLst>
      </pc:sldChg>
      <pc:sldChg chg="del">
        <pc:chgData name="Indu Sekhar Dantu" userId="4218edbc7ffe59d5" providerId="LiveId" clId="{0C6CE469-F724-4D68-9CF8-6021D51A3EBC}" dt="2021-07-12T01:16:46.078" v="247" actId="47"/>
        <pc:sldMkLst>
          <pc:docMk/>
          <pc:sldMk cId="1421539589" sldId="344"/>
        </pc:sldMkLst>
      </pc:sldChg>
      <pc:sldChg chg="del">
        <pc:chgData name="Indu Sekhar Dantu" userId="4218edbc7ffe59d5" providerId="LiveId" clId="{0C6CE469-F724-4D68-9CF8-6021D51A3EBC}" dt="2021-07-12T01:16:46.306" v="248" actId="47"/>
        <pc:sldMkLst>
          <pc:docMk/>
          <pc:sldMk cId="2353974985" sldId="345"/>
        </pc:sldMkLst>
      </pc:sldChg>
      <pc:sldChg chg="del">
        <pc:chgData name="Indu Sekhar Dantu" userId="4218edbc7ffe59d5" providerId="LiveId" clId="{0C6CE469-F724-4D68-9CF8-6021D51A3EBC}" dt="2021-07-12T01:16:46.557" v="249" actId="47"/>
        <pc:sldMkLst>
          <pc:docMk/>
          <pc:sldMk cId="331212918" sldId="346"/>
        </pc:sldMkLst>
      </pc:sldChg>
      <pc:sldChg chg="del">
        <pc:chgData name="Indu Sekhar Dantu" userId="4218edbc7ffe59d5" providerId="LiveId" clId="{0C6CE469-F724-4D68-9CF8-6021D51A3EBC}" dt="2021-07-12T01:16:46.805" v="250" actId="47"/>
        <pc:sldMkLst>
          <pc:docMk/>
          <pc:sldMk cId="4079861257" sldId="347"/>
        </pc:sldMkLst>
      </pc:sldChg>
      <pc:sldChg chg="del">
        <pc:chgData name="Indu Sekhar Dantu" userId="4218edbc7ffe59d5" providerId="LiveId" clId="{0C6CE469-F724-4D68-9CF8-6021D51A3EBC}" dt="2021-07-12T01:16:47.072" v="251" actId="47"/>
        <pc:sldMkLst>
          <pc:docMk/>
          <pc:sldMk cId="2825864451" sldId="348"/>
        </pc:sldMkLst>
      </pc:sldChg>
      <pc:sldChg chg="del">
        <pc:chgData name="Indu Sekhar Dantu" userId="4218edbc7ffe59d5" providerId="LiveId" clId="{0C6CE469-F724-4D68-9CF8-6021D51A3EBC}" dt="2021-07-12T01:16:44.624" v="241" actId="47"/>
        <pc:sldMkLst>
          <pc:docMk/>
          <pc:sldMk cId="141203763" sldId="349"/>
        </pc:sldMkLst>
      </pc:sldChg>
      <pc:sldChg chg="del">
        <pc:chgData name="Indu Sekhar Dantu" userId="4218edbc7ffe59d5" providerId="LiveId" clId="{0C6CE469-F724-4D68-9CF8-6021D51A3EBC}" dt="2021-07-12T01:16:45.581" v="245" actId="47"/>
        <pc:sldMkLst>
          <pc:docMk/>
          <pc:sldMk cId="2200476893" sldId="350"/>
        </pc:sldMkLst>
      </pc:sldChg>
    </pc:docChg>
  </pc:docChgLst>
  <pc:docChgLst>
    <pc:chgData name="Indu Sekhar Dantu" userId="4218edbc7ffe59d5" providerId="LiveId" clId="{06D2A7A9-8653-4A92-887A-BDF7404CA357}"/>
    <pc:docChg chg="delSld modSld">
      <pc:chgData name="Indu Sekhar Dantu" userId="4218edbc7ffe59d5" providerId="LiveId" clId="{06D2A7A9-8653-4A92-887A-BDF7404CA357}" dt="2022-04-26T01:09:49.310" v="31" actId="47"/>
      <pc:docMkLst>
        <pc:docMk/>
      </pc:docMkLst>
      <pc:sldChg chg="modSp mod">
        <pc:chgData name="Indu Sekhar Dantu" userId="4218edbc7ffe59d5" providerId="LiveId" clId="{06D2A7A9-8653-4A92-887A-BDF7404CA357}" dt="2022-04-26T01:09:21.853" v="1" actId="20577"/>
        <pc:sldMkLst>
          <pc:docMk/>
          <pc:sldMk cId="858427632" sldId="256"/>
        </pc:sldMkLst>
        <pc:spChg chg="mod">
          <ac:chgData name="Indu Sekhar Dantu" userId="4218edbc7ffe59d5" providerId="LiveId" clId="{06D2A7A9-8653-4A92-887A-BDF7404CA357}" dt="2022-04-26T01:09:21.853" v="1" actId="20577"/>
          <ac:spMkLst>
            <pc:docMk/>
            <pc:sldMk cId="858427632" sldId="256"/>
            <ac:spMk id="3" creationId="{59236321-4702-42AA-92B2-FEE2E0EB937F}"/>
          </ac:spMkLst>
        </pc:spChg>
      </pc:sldChg>
      <pc:sldChg chg="modSp mod">
        <pc:chgData name="Indu Sekhar Dantu" userId="4218edbc7ffe59d5" providerId="LiveId" clId="{06D2A7A9-8653-4A92-887A-BDF7404CA357}" dt="2022-04-26T01:09:38.152" v="6" actId="6549"/>
        <pc:sldMkLst>
          <pc:docMk/>
          <pc:sldMk cId="934652017" sldId="383"/>
        </pc:sldMkLst>
        <pc:spChg chg="mod">
          <ac:chgData name="Indu Sekhar Dantu" userId="4218edbc7ffe59d5" providerId="LiveId" clId="{06D2A7A9-8653-4A92-887A-BDF7404CA357}" dt="2022-04-26T01:09:30.775" v="4" actId="20577"/>
          <ac:spMkLst>
            <pc:docMk/>
            <pc:sldMk cId="934652017" sldId="383"/>
            <ac:spMk id="2" creationId="{50BD30BA-5E5C-4607-BA76-D042EE617EE0}"/>
          </ac:spMkLst>
        </pc:spChg>
        <pc:spChg chg="mod">
          <ac:chgData name="Indu Sekhar Dantu" userId="4218edbc7ffe59d5" providerId="LiveId" clId="{06D2A7A9-8653-4A92-887A-BDF7404CA357}" dt="2022-04-26T01:09:38.152" v="6" actId="6549"/>
          <ac:spMkLst>
            <pc:docMk/>
            <pc:sldMk cId="934652017" sldId="383"/>
            <ac:spMk id="3" creationId="{D9D112C0-94D8-4EB3-830E-FBA2AAFD86F5}"/>
          </ac:spMkLst>
        </pc:spChg>
      </pc:sldChg>
      <pc:sldChg chg="del">
        <pc:chgData name="Indu Sekhar Dantu" userId="4218edbc7ffe59d5" providerId="LiveId" clId="{06D2A7A9-8653-4A92-887A-BDF7404CA357}" dt="2022-04-26T01:09:42.931" v="11" actId="47"/>
        <pc:sldMkLst>
          <pc:docMk/>
          <pc:sldMk cId="2327070735" sldId="384"/>
        </pc:sldMkLst>
      </pc:sldChg>
      <pc:sldChg chg="del">
        <pc:chgData name="Indu Sekhar Dantu" userId="4218edbc7ffe59d5" providerId="LiveId" clId="{06D2A7A9-8653-4A92-887A-BDF7404CA357}" dt="2022-04-26T01:09:43.173" v="12" actId="47"/>
        <pc:sldMkLst>
          <pc:docMk/>
          <pc:sldMk cId="107010757" sldId="385"/>
        </pc:sldMkLst>
      </pc:sldChg>
      <pc:sldChg chg="del">
        <pc:chgData name="Indu Sekhar Dantu" userId="4218edbc7ffe59d5" providerId="LiveId" clId="{06D2A7A9-8653-4A92-887A-BDF7404CA357}" dt="2022-04-26T01:09:43.441" v="13" actId="47"/>
        <pc:sldMkLst>
          <pc:docMk/>
          <pc:sldMk cId="370455147" sldId="386"/>
        </pc:sldMkLst>
      </pc:sldChg>
      <pc:sldChg chg="del">
        <pc:chgData name="Indu Sekhar Dantu" userId="4218edbc7ffe59d5" providerId="LiveId" clId="{06D2A7A9-8653-4A92-887A-BDF7404CA357}" dt="2022-04-26T01:09:43.667" v="14" actId="47"/>
        <pc:sldMkLst>
          <pc:docMk/>
          <pc:sldMk cId="1739383302" sldId="387"/>
        </pc:sldMkLst>
      </pc:sldChg>
      <pc:sldChg chg="del">
        <pc:chgData name="Indu Sekhar Dantu" userId="4218edbc7ffe59d5" providerId="LiveId" clId="{06D2A7A9-8653-4A92-887A-BDF7404CA357}" dt="2022-04-26T01:09:44.178" v="16" actId="47"/>
        <pc:sldMkLst>
          <pc:docMk/>
          <pc:sldMk cId="93651702" sldId="388"/>
        </pc:sldMkLst>
      </pc:sldChg>
      <pc:sldChg chg="del">
        <pc:chgData name="Indu Sekhar Dantu" userId="4218edbc7ffe59d5" providerId="LiveId" clId="{06D2A7A9-8653-4A92-887A-BDF7404CA357}" dt="2022-04-26T01:09:44.870" v="18" actId="47"/>
        <pc:sldMkLst>
          <pc:docMk/>
          <pc:sldMk cId="3156736328" sldId="389"/>
        </pc:sldMkLst>
      </pc:sldChg>
      <pc:sldChg chg="del">
        <pc:chgData name="Indu Sekhar Dantu" userId="4218edbc7ffe59d5" providerId="LiveId" clId="{06D2A7A9-8653-4A92-887A-BDF7404CA357}" dt="2022-04-26T01:09:45.138" v="19" actId="47"/>
        <pc:sldMkLst>
          <pc:docMk/>
          <pc:sldMk cId="2482862199" sldId="390"/>
        </pc:sldMkLst>
      </pc:sldChg>
      <pc:sldChg chg="del">
        <pc:chgData name="Indu Sekhar Dantu" userId="4218edbc7ffe59d5" providerId="LiveId" clId="{06D2A7A9-8653-4A92-887A-BDF7404CA357}" dt="2022-04-26T01:09:45.525" v="20" actId="47"/>
        <pc:sldMkLst>
          <pc:docMk/>
          <pc:sldMk cId="962765536" sldId="391"/>
        </pc:sldMkLst>
      </pc:sldChg>
      <pc:sldChg chg="del">
        <pc:chgData name="Indu Sekhar Dantu" userId="4218edbc7ffe59d5" providerId="LiveId" clId="{06D2A7A9-8653-4A92-887A-BDF7404CA357}" dt="2022-04-26T01:09:45.930" v="21" actId="47"/>
        <pc:sldMkLst>
          <pc:docMk/>
          <pc:sldMk cId="2038499840" sldId="392"/>
        </pc:sldMkLst>
      </pc:sldChg>
      <pc:sldChg chg="del">
        <pc:chgData name="Indu Sekhar Dantu" userId="4218edbc7ffe59d5" providerId="LiveId" clId="{06D2A7A9-8653-4A92-887A-BDF7404CA357}" dt="2022-04-26T01:09:46.274" v="22" actId="47"/>
        <pc:sldMkLst>
          <pc:docMk/>
          <pc:sldMk cId="1372340869" sldId="393"/>
        </pc:sldMkLst>
      </pc:sldChg>
      <pc:sldChg chg="del">
        <pc:chgData name="Indu Sekhar Dantu" userId="4218edbc7ffe59d5" providerId="LiveId" clId="{06D2A7A9-8653-4A92-887A-BDF7404CA357}" dt="2022-04-26T01:09:46.784" v="23" actId="47"/>
        <pc:sldMkLst>
          <pc:docMk/>
          <pc:sldMk cId="14535159" sldId="394"/>
        </pc:sldMkLst>
      </pc:sldChg>
      <pc:sldChg chg="del">
        <pc:chgData name="Indu Sekhar Dantu" userId="4218edbc7ffe59d5" providerId="LiveId" clId="{06D2A7A9-8653-4A92-887A-BDF7404CA357}" dt="2022-04-26T01:09:47.423" v="25" actId="47"/>
        <pc:sldMkLst>
          <pc:docMk/>
          <pc:sldMk cId="666517298" sldId="395"/>
        </pc:sldMkLst>
      </pc:sldChg>
      <pc:sldChg chg="del">
        <pc:chgData name="Indu Sekhar Dantu" userId="4218edbc7ffe59d5" providerId="LiveId" clId="{06D2A7A9-8653-4A92-887A-BDF7404CA357}" dt="2022-04-26T01:09:47.706" v="26" actId="47"/>
        <pc:sldMkLst>
          <pc:docMk/>
          <pc:sldMk cId="2318041823" sldId="396"/>
        </pc:sldMkLst>
      </pc:sldChg>
      <pc:sldChg chg="del">
        <pc:chgData name="Indu Sekhar Dantu" userId="4218edbc7ffe59d5" providerId="LiveId" clId="{06D2A7A9-8653-4A92-887A-BDF7404CA357}" dt="2022-04-26T01:09:47.989" v="27" actId="47"/>
        <pc:sldMkLst>
          <pc:docMk/>
          <pc:sldMk cId="3522741388" sldId="397"/>
        </pc:sldMkLst>
      </pc:sldChg>
      <pc:sldChg chg="del">
        <pc:chgData name="Indu Sekhar Dantu" userId="4218edbc7ffe59d5" providerId="LiveId" clId="{06D2A7A9-8653-4A92-887A-BDF7404CA357}" dt="2022-04-26T01:09:48.720" v="29" actId="47"/>
        <pc:sldMkLst>
          <pc:docMk/>
          <pc:sldMk cId="273254708" sldId="398"/>
        </pc:sldMkLst>
      </pc:sldChg>
      <pc:sldChg chg="del">
        <pc:chgData name="Indu Sekhar Dantu" userId="4218edbc7ffe59d5" providerId="LiveId" clId="{06D2A7A9-8653-4A92-887A-BDF7404CA357}" dt="2022-04-26T01:09:49.310" v="31" actId="47"/>
        <pc:sldMkLst>
          <pc:docMk/>
          <pc:sldMk cId="491957442" sldId="399"/>
        </pc:sldMkLst>
      </pc:sldChg>
      <pc:sldChg chg="del">
        <pc:chgData name="Indu Sekhar Dantu" userId="4218edbc7ffe59d5" providerId="LiveId" clId="{06D2A7A9-8653-4A92-887A-BDF7404CA357}" dt="2022-04-26T01:09:42.433" v="9" actId="47"/>
        <pc:sldMkLst>
          <pc:docMk/>
          <pc:sldMk cId="1550762919" sldId="414"/>
        </pc:sldMkLst>
      </pc:sldChg>
      <pc:sldChg chg="del">
        <pc:chgData name="Indu Sekhar Dantu" userId="4218edbc7ffe59d5" providerId="LiveId" clId="{06D2A7A9-8653-4A92-887A-BDF7404CA357}" dt="2022-04-26T01:09:41.985" v="7" actId="47"/>
        <pc:sldMkLst>
          <pc:docMk/>
          <pc:sldMk cId="3225054658" sldId="415"/>
        </pc:sldMkLst>
      </pc:sldChg>
      <pc:sldChg chg="del">
        <pc:chgData name="Indu Sekhar Dantu" userId="4218edbc7ffe59d5" providerId="LiveId" clId="{06D2A7A9-8653-4A92-887A-BDF7404CA357}" dt="2022-04-26T01:09:42.194" v="8" actId="47"/>
        <pc:sldMkLst>
          <pc:docMk/>
          <pc:sldMk cId="2098116044" sldId="416"/>
        </pc:sldMkLst>
      </pc:sldChg>
      <pc:sldChg chg="del">
        <pc:chgData name="Indu Sekhar Dantu" userId="4218edbc7ffe59d5" providerId="LiveId" clId="{06D2A7A9-8653-4A92-887A-BDF7404CA357}" dt="2022-04-26T01:09:42.679" v="10" actId="47"/>
        <pc:sldMkLst>
          <pc:docMk/>
          <pc:sldMk cId="3219072910" sldId="417"/>
        </pc:sldMkLst>
      </pc:sldChg>
      <pc:sldChg chg="del">
        <pc:chgData name="Indu Sekhar Dantu" userId="4218edbc7ffe59d5" providerId="LiveId" clId="{06D2A7A9-8653-4A92-887A-BDF7404CA357}" dt="2022-04-26T01:09:43.887" v="15" actId="47"/>
        <pc:sldMkLst>
          <pc:docMk/>
          <pc:sldMk cId="2161852713" sldId="418"/>
        </pc:sldMkLst>
      </pc:sldChg>
      <pc:sldChg chg="del">
        <pc:chgData name="Indu Sekhar Dantu" userId="4218edbc7ffe59d5" providerId="LiveId" clId="{06D2A7A9-8653-4A92-887A-BDF7404CA357}" dt="2022-04-26T01:09:44.541" v="17" actId="47"/>
        <pc:sldMkLst>
          <pc:docMk/>
          <pc:sldMk cId="1686012200" sldId="419"/>
        </pc:sldMkLst>
      </pc:sldChg>
      <pc:sldChg chg="del">
        <pc:chgData name="Indu Sekhar Dantu" userId="4218edbc7ffe59d5" providerId="LiveId" clId="{06D2A7A9-8653-4A92-887A-BDF7404CA357}" dt="2022-04-26T01:09:47.135" v="24" actId="47"/>
        <pc:sldMkLst>
          <pc:docMk/>
          <pc:sldMk cId="3825306499" sldId="420"/>
        </pc:sldMkLst>
      </pc:sldChg>
      <pc:sldChg chg="del">
        <pc:chgData name="Indu Sekhar Dantu" userId="4218edbc7ffe59d5" providerId="LiveId" clId="{06D2A7A9-8653-4A92-887A-BDF7404CA357}" dt="2022-04-26T01:09:48.404" v="28" actId="47"/>
        <pc:sldMkLst>
          <pc:docMk/>
          <pc:sldMk cId="1783474935" sldId="421"/>
        </pc:sldMkLst>
      </pc:sldChg>
      <pc:sldChg chg="del">
        <pc:chgData name="Indu Sekhar Dantu" userId="4218edbc7ffe59d5" providerId="LiveId" clId="{06D2A7A9-8653-4A92-887A-BDF7404CA357}" dt="2022-04-26T01:09:49.018" v="30" actId="47"/>
        <pc:sldMkLst>
          <pc:docMk/>
          <pc:sldMk cId="3373150559" sldId="422"/>
        </pc:sldMkLst>
      </pc:sldChg>
    </pc:docChg>
  </pc:docChgLst>
  <pc:docChgLst>
    <pc:chgData name="Indu Sekhar Dantu" userId="4218edbc7ffe59d5" providerId="LiveId" clId="{8D515201-007B-4BCA-AB8E-445196CE6222}"/>
    <pc:docChg chg="undo custSel modSld">
      <pc:chgData name="Indu Sekhar Dantu" userId="4218edbc7ffe59d5" providerId="LiveId" clId="{8D515201-007B-4BCA-AB8E-445196CE6222}" dt="2021-07-08T06:01:25.169" v="339" actId="113"/>
      <pc:docMkLst>
        <pc:docMk/>
      </pc:docMkLst>
      <pc:sldChg chg="modSp mod">
        <pc:chgData name="Indu Sekhar Dantu" userId="4218edbc7ffe59d5" providerId="LiveId" clId="{8D515201-007B-4BCA-AB8E-445196CE6222}" dt="2021-07-08T06:01:25.169" v="339" actId="113"/>
        <pc:sldMkLst>
          <pc:docMk/>
          <pc:sldMk cId="1862927223" sldId="305"/>
        </pc:sldMkLst>
        <pc:spChg chg="mod">
          <ac:chgData name="Indu Sekhar Dantu" userId="4218edbc7ffe59d5" providerId="LiveId" clId="{8D515201-007B-4BCA-AB8E-445196CE6222}" dt="2021-07-08T06:01:25.169" v="339" actId="113"/>
          <ac:spMkLst>
            <pc:docMk/>
            <pc:sldMk cId="1862927223" sldId="305"/>
            <ac:spMk id="3" creationId="{D9D112C0-94D8-4EB3-830E-FBA2AAFD86F5}"/>
          </ac:spMkLst>
        </pc:spChg>
      </pc:sldChg>
      <pc:sldChg chg="modSp mod">
        <pc:chgData name="Indu Sekhar Dantu" userId="4218edbc7ffe59d5" providerId="LiveId" clId="{8D515201-007B-4BCA-AB8E-445196CE6222}" dt="2021-07-08T06:00:54.176" v="338" actId="255"/>
        <pc:sldMkLst>
          <pc:docMk/>
          <pc:sldMk cId="1403467159" sldId="307"/>
        </pc:sldMkLst>
        <pc:spChg chg="mod">
          <ac:chgData name="Indu Sekhar Dantu" userId="4218edbc7ffe59d5" providerId="LiveId" clId="{8D515201-007B-4BCA-AB8E-445196CE6222}" dt="2021-07-08T06:00:54.176" v="338" actId="255"/>
          <ac:spMkLst>
            <pc:docMk/>
            <pc:sldMk cId="1403467159" sldId="307"/>
            <ac:spMk id="5" creationId="{DCA3B581-3084-49F8-9084-946BB3B1E6B6}"/>
          </ac:spMkLst>
        </pc:spChg>
      </pc:sldChg>
      <pc:sldChg chg="modSp mod">
        <pc:chgData name="Indu Sekhar Dantu" userId="4218edbc7ffe59d5" providerId="LiveId" clId="{8D515201-007B-4BCA-AB8E-445196CE6222}" dt="2021-07-08T05:48:45.878" v="8"/>
        <pc:sldMkLst>
          <pc:docMk/>
          <pc:sldMk cId="3537388708" sldId="343"/>
        </pc:sldMkLst>
        <pc:spChg chg="mod">
          <ac:chgData name="Indu Sekhar Dantu" userId="4218edbc7ffe59d5" providerId="LiveId" clId="{8D515201-007B-4BCA-AB8E-445196CE6222}" dt="2021-07-08T05:48:45.878" v="8"/>
          <ac:spMkLst>
            <pc:docMk/>
            <pc:sldMk cId="3537388708" sldId="343"/>
            <ac:spMk id="3" creationId="{D9D112C0-94D8-4EB3-830E-FBA2AAFD86F5}"/>
          </ac:spMkLst>
        </pc:spChg>
      </pc:sldChg>
      <pc:sldChg chg="addSp delSp modSp mod">
        <pc:chgData name="Indu Sekhar Dantu" userId="4218edbc7ffe59d5" providerId="LiveId" clId="{8D515201-007B-4BCA-AB8E-445196CE6222}" dt="2021-07-08T05:54:27.908" v="307" actId="6549"/>
        <pc:sldMkLst>
          <pc:docMk/>
          <pc:sldMk cId="1421539589" sldId="344"/>
        </pc:sldMkLst>
        <pc:spChg chg="mod">
          <ac:chgData name="Indu Sekhar Dantu" userId="4218edbc7ffe59d5" providerId="LiveId" clId="{8D515201-007B-4BCA-AB8E-445196CE6222}" dt="2021-07-08T05:54:27.908" v="307" actId="6549"/>
          <ac:spMkLst>
            <pc:docMk/>
            <pc:sldMk cId="1421539589" sldId="344"/>
            <ac:spMk id="3" creationId="{D9D112C0-94D8-4EB3-830E-FBA2AAFD86F5}"/>
          </ac:spMkLst>
        </pc:spChg>
        <pc:graphicFrameChg chg="add del mod modGraphic">
          <ac:chgData name="Indu Sekhar Dantu" userId="4218edbc7ffe59d5" providerId="LiveId" clId="{8D515201-007B-4BCA-AB8E-445196CE6222}" dt="2021-07-08T05:49:56.826" v="51" actId="3680"/>
          <ac:graphicFrameMkLst>
            <pc:docMk/>
            <pc:sldMk cId="1421539589" sldId="344"/>
            <ac:graphicFrameMk id="5" creationId="{AD8FBE9E-288B-40B0-8AB7-9AE3D5A1D444}"/>
          </ac:graphicFrameMkLst>
        </pc:graphicFrameChg>
        <pc:graphicFrameChg chg="add mod modGraphic">
          <ac:chgData name="Indu Sekhar Dantu" userId="4218edbc7ffe59d5" providerId="LiveId" clId="{8D515201-007B-4BCA-AB8E-445196CE6222}" dt="2021-07-08T05:54:15.684" v="301" actId="1035"/>
          <ac:graphicFrameMkLst>
            <pc:docMk/>
            <pc:sldMk cId="1421539589" sldId="344"/>
            <ac:graphicFrameMk id="6" creationId="{27A4142A-1986-409B-931E-D4FD030964C9}"/>
          </ac:graphicFrameMkLst>
        </pc:graphicFrameChg>
      </pc:sldChg>
      <pc:sldChg chg="modSp mod">
        <pc:chgData name="Indu Sekhar Dantu" userId="4218edbc7ffe59d5" providerId="LiveId" clId="{8D515201-007B-4BCA-AB8E-445196CE6222}" dt="2021-07-08T05:48:14.374" v="7" actId="2711"/>
        <pc:sldMkLst>
          <pc:docMk/>
          <pc:sldMk cId="2200476893" sldId="350"/>
        </pc:sldMkLst>
        <pc:spChg chg="mod">
          <ac:chgData name="Indu Sekhar Dantu" userId="4218edbc7ffe59d5" providerId="LiveId" clId="{8D515201-007B-4BCA-AB8E-445196CE6222}" dt="2021-07-08T05:48:14.374" v="7" actId="2711"/>
          <ac:spMkLst>
            <pc:docMk/>
            <pc:sldMk cId="2200476893" sldId="350"/>
            <ac:spMk id="3" creationId="{D9D112C0-94D8-4EB3-830E-FBA2AAFD86F5}"/>
          </ac:spMkLst>
        </pc:spChg>
      </pc:sldChg>
    </pc:docChg>
  </pc:docChgLst>
  <pc:docChgLst>
    <pc:chgData name="Indu Sekhar Dantu" userId="4218edbc7ffe59d5" providerId="LiveId" clId="{B069DCC4-9580-4DE7-8CD2-2355D77BE23E}"/>
    <pc:docChg chg="undo custSel addSld delSld modSld sldOrd">
      <pc:chgData name="Indu Sekhar Dantu" userId="4218edbc7ffe59d5" providerId="LiveId" clId="{B069DCC4-9580-4DE7-8CD2-2355D77BE23E}" dt="2021-06-26T01:26:44.808" v="2087" actId="6549"/>
      <pc:docMkLst>
        <pc:docMk/>
      </pc:docMkLst>
      <pc:sldChg chg="addSp delSp modSp mod">
        <pc:chgData name="Indu Sekhar Dantu" userId="4218edbc7ffe59d5" providerId="LiveId" clId="{B069DCC4-9580-4DE7-8CD2-2355D77BE23E}" dt="2021-06-25T06:58:58.030" v="1092" actId="1036"/>
        <pc:sldMkLst>
          <pc:docMk/>
          <pc:sldMk cId="858427632" sldId="256"/>
        </pc:sldMkLst>
        <pc:spChg chg="mod">
          <ac:chgData name="Indu Sekhar Dantu" userId="4218edbc7ffe59d5" providerId="LiveId" clId="{B069DCC4-9580-4DE7-8CD2-2355D77BE23E}" dt="2021-06-25T06:58:58.030" v="1092" actId="1036"/>
          <ac:spMkLst>
            <pc:docMk/>
            <pc:sldMk cId="858427632" sldId="256"/>
            <ac:spMk id="2" creationId="{50BD30BA-5E5C-4607-BA76-D042EE617EE0}"/>
          </ac:spMkLst>
        </pc:spChg>
        <pc:spChg chg="mod">
          <ac:chgData name="Indu Sekhar Dantu" userId="4218edbc7ffe59d5" providerId="LiveId" clId="{B069DCC4-9580-4DE7-8CD2-2355D77BE23E}" dt="2021-06-25T06:58:51.318" v="1082" actId="1036"/>
          <ac:spMkLst>
            <pc:docMk/>
            <pc:sldMk cId="858427632" sldId="256"/>
            <ac:spMk id="6" creationId="{C6D6245A-6BE2-4AF4-BB2D-5627D2818914}"/>
          </ac:spMkLst>
        </pc:spChg>
        <pc:picChg chg="add del mod">
          <ac:chgData name="Indu Sekhar Dantu" userId="4218edbc7ffe59d5" providerId="LiveId" clId="{B069DCC4-9580-4DE7-8CD2-2355D77BE23E}" dt="2021-06-25T06:50:05.716" v="621" actId="478"/>
          <ac:picMkLst>
            <pc:docMk/>
            <pc:sldMk cId="858427632" sldId="256"/>
            <ac:picMk id="1026" creationId="{71FE6370-4341-4FB5-8671-22B8D43AF256}"/>
          </ac:picMkLst>
        </pc:picChg>
        <pc:picChg chg="add mod">
          <ac:chgData name="Indu Sekhar Dantu" userId="4218edbc7ffe59d5" providerId="LiveId" clId="{B069DCC4-9580-4DE7-8CD2-2355D77BE23E}" dt="2021-06-25T06:50:20.214" v="721" actId="1038"/>
          <ac:picMkLst>
            <pc:docMk/>
            <pc:sldMk cId="858427632" sldId="256"/>
            <ac:picMk id="1028" creationId="{9B2802CD-3815-4945-9FE0-A8665C5A4300}"/>
          </ac:picMkLst>
        </pc:picChg>
      </pc:sldChg>
      <pc:sldChg chg="addSp delSp modSp mod">
        <pc:chgData name="Indu Sekhar Dantu" userId="4218edbc7ffe59d5" providerId="LiveId" clId="{B069DCC4-9580-4DE7-8CD2-2355D77BE23E}" dt="2021-06-26T01:00:16.312" v="1739" actId="207"/>
        <pc:sldMkLst>
          <pc:docMk/>
          <pc:sldMk cId="857472398" sldId="257"/>
        </pc:sldMkLst>
        <pc:spChg chg="mod">
          <ac:chgData name="Indu Sekhar Dantu" userId="4218edbc7ffe59d5" providerId="LiveId" clId="{B069DCC4-9580-4DE7-8CD2-2355D77BE23E}" dt="2021-06-26T01:00:16.312" v="1739" actId="207"/>
          <ac:spMkLst>
            <pc:docMk/>
            <pc:sldMk cId="857472398" sldId="257"/>
            <ac:spMk id="3" creationId="{D9D112C0-94D8-4EB3-830E-FBA2AAFD86F5}"/>
          </ac:spMkLst>
        </pc:spChg>
        <pc:picChg chg="add del mod">
          <ac:chgData name="Indu Sekhar Dantu" userId="4218edbc7ffe59d5" providerId="LiveId" clId="{B069DCC4-9580-4DE7-8CD2-2355D77BE23E}" dt="2021-06-25T06:53:50.387" v="781" actId="478"/>
          <ac:picMkLst>
            <pc:docMk/>
            <pc:sldMk cId="857472398" sldId="257"/>
            <ac:picMk id="5" creationId="{70A163FC-D7F9-49D9-84C4-D02CE3578F23}"/>
          </ac:picMkLst>
        </pc:picChg>
        <pc:picChg chg="add mod">
          <ac:chgData name="Indu Sekhar Dantu" userId="4218edbc7ffe59d5" providerId="LiveId" clId="{B069DCC4-9580-4DE7-8CD2-2355D77BE23E}" dt="2021-06-25T06:55:30.239" v="959" actId="1035"/>
          <ac:picMkLst>
            <pc:docMk/>
            <pc:sldMk cId="857472398" sldId="257"/>
            <ac:picMk id="2050" creationId="{3A741D3E-E24A-48FE-BCB4-ED6645FA808A}"/>
          </ac:picMkLst>
        </pc:picChg>
      </pc:sldChg>
      <pc:sldChg chg="addSp delSp modSp add mod">
        <pc:chgData name="Indu Sekhar Dantu" userId="4218edbc7ffe59d5" providerId="LiveId" clId="{B069DCC4-9580-4DE7-8CD2-2355D77BE23E}" dt="2021-06-25T06:54:04.301" v="783"/>
        <pc:sldMkLst>
          <pc:docMk/>
          <pc:sldMk cId="3720603358" sldId="258"/>
        </pc:sldMkLst>
        <pc:spChg chg="mod">
          <ac:chgData name="Indu Sekhar Dantu" userId="4218edbc7ffe59d5" providerId="LiveId" clId="{B069DCC4-9580-4DE7-8CD2-2355D77BE23E}" dt="2021-06-25T06:53:02.097" v="766" actId="113"/>
          <ac:spMkLst>
            <pc:docMk/>
            <pc:sldMk cId="3720603358" sldId="258"/>
            <ac:spMk id="3" creationId="{D9D112C0-94D8-4EB3-830E-FBA2AAFD86F5}"/>
          </ac:spMkLst>
        </pc:spChg>
        <pc:spChg chg="add del">
          <ac:chgData name="Indu Sekhar Dantu" userId="4218edbc7ffe59d5" providerId="LiveId" clId="{B069DCC4-9580-4DE7-8CD2-2355D77BE23E}" dt="2021-06-25T06:53:36.435" v="768" actId="22"/>
          <ac:spMkLst>
            <pc:docMk/>
            <pc:sldMk cId="3720603358" sldId="258"/>
            <ac:spMk id="5" creationId="{41B69296-E9B2-44A1-984D-4ECFCF9632AA}"/>
          </ac:spMkLst>
        </pc:spChg>
        <pc:picChg chg="add mod">
          <ac:chgData name="Indu Sekhar Dantu" userId="4218edbc7ffe59d5" providerId="LiveId" clId="{B069DCC4-9580-4DE7-8CD2-2355D77BE23E}" dt="2021-06-25T06:54:04.301" v="783"/>
          <ac:picMkLst>
            <pc:docMk/>
            <pc:sldMk cId="3720603358" sldId="258"/>
            <ac:picMk id="6" creationId="{7AD1716B-724B-4029-90DD-3DE467297C13}"/>
          </ac:picMkLst>
        </pc:picChg>
      </pc:sldChg>
      <pc:sldChg chg="addSp modSp add mod ord">
        <pc:chgData name="Indu Sekhar Dantu" userId="4218edbc7ffe59d5" providerId="LiveId" clId="{B069DCC4-9580-4DE7-8CD2-2355D77BE23E}" dt="2021-06-26T01:01:57.529" v="1761"/>
        <pc:sldMkLst>
          <pc:docMk/>
          <pc:sldMk cId="1942712150" sldId="259"/>
        </pc:sldMkLst>
        <pc:spChg chg="mod">
          <ac:chgData name="Indu Sekhar Dantu" userId="4218edbc7ffe59d5" providerId="LiveId" clId="{B069DCC4-9580-4DE7-8CD2-2355D77BE23E}" dt="2021-06-25T06:57:25.949" v="1023" actId="122"/>
          <ac:spMkLst>
            <pc:docMk/>
            <pc:sldMk cId="1942712150" sldId="259"/>
            <ac:spMk id="3" creationId="{D9D112C0-94D8-4EB3-830E-FBA2AAFD86F5}"/>
          </ac:spMkLst>
        </pc:spChg>
        <pc:picChg chg="add mod">
          <ac:chgData name="Indu Sekhar Dantu" userId="4218edbc7ffe59d5" providerId="LiveId" clId="{B069DCC4-9580-4DE7-8CD2-2355D77BE23E}" dt="2021-06-25T06:54:25.418" v="923" actId="1038"/>
          <ac:picMkLst>
            <pc:docMk/>
            <pc:sldMk cId="1942712150" sldId="259"/>
            <ac:picMk id="4" creationId="{28BA35BD-9EB8-4FE1-B9A5-EFDFFDD7F797}"/>
          </ac:picMkLst>
        </pc:picChg>
      </pc:sldChg>
      <pc:sldChg chg="add del">
        <pc:chgData name="Indu Sekhar Dantu" userId="4218edbc7ffe59d5" providerId="LiveId" clId="{B069DCC4-9580-4DE7-8CD2-2355D77BE23E}" dt="2021-06-25T06:56:09.572" v="966" actId="47"/>
        <pc:sldMkLst>
          <pc:docMk/>
          <pc:sldMk cId="1469093399" sldId="260"/>
        </pc:sldMkLst>
      </pc:sldChg>
      <pc:sldChg chg="add del">
        <pc:chgData name="Indu Sekhar Dantu" userId="4218edbc7ffe59d5" providerId="LiveId" clId="{B069DCC4-9580-4DE7-8CD2-2355D77BE23E}" dt="2021-06-25T06:56:09.820" v="967" actId="47"/>
        <pc:sldMkLst>
          <pc:docMk/>
          <pc:sldMk cId="2615394881" sldId="261"/>
        </pc:sldMkLst>
      </pc:sldChg>
      <pc:sldChg chg="add del">
        <pc:chgData name="Indu Sekhar Dantu" userId="4218edbc7ffe59d5" providerId="LiveId" clId="{B069DCC4-9580-4DE7-8CD2-2355D77BE23E}" dt="2021-06-25T06:56:10.037" v="968" actId="47"/>
        <pc:sldMkLst>
          <pc:docMk/>
          <pc:sldMk cId="801216833" sldId="262"/>
        </pc:sldMkLst>
      </pc:sldChg>
      <pc:sldChg chg="add del">
        <pc:chgData name="Indu Sekhar Dantu" userId="4218edbc7ffe59d5" providerId="LiveId" clId="{B069DCC4-9580-4DE7-8CD2-2355D77BE23E}" dt="2021-06-25T06:56:10.249" v="969" actId="47"/>
        <pc:sldMkLst>
          <pc:docMk/>
          <pc:sldMk cId="2799684972" sldId="263"/>
        </pc:sldMkLst>
      </pc:sldChg>
      <pc:sldChg chg="add del">
        <pc:chgData name="Indu Sekhar Dantu" userId="4218edbc7ffe59d5" providerId="LiveId" clId="{B069DCC4-9580-4DE7-8CD2-2355D77BE23E}" dt="2021-06-25T06:56:10.473" v="970" actId="47"/>
        <pc:sldMkLst>
          <pc:docMk/>
          <pc:sldMk cId="1914007094" sldId="264"/>
        </pc:sldMkLst>
      </pc:sldChg>
      <pc:sldChg chg="add del">
        <pc:chgData name="Indu Sekhar Dantu" userId="4218edbc7ffe59d5" providerId="LiveId" clId="{B069DCC4-9580-4DE7-8CD2-2355D77BE23E}" dt="2021-06-25T06:56:10.677" v="971" actId="47"/>
        <pc:sldMkLst>
          <pc:docMk/>
          <pc:sldMk cId="712461441" sldId="265"/>
        </pc:sldMkLst>
      </pc:sldChg>
      <pc:sldChg chg="add del">
        <pc:chgData name="Indu Sekhar Dantu" userId="4218edbc7ffe59d5" providerId="LiveId" clId="{B069DCC4-9580-4DE7-8CD2-2355D77BE23E}" dt="2021-06-25T06:56:10.905" v="972" actId="47"/>
        <pc:sldMkLst>
          <pc:docMk/>
          <pc:sldMk cId="142506538" sldId="266"/>
        </pc:sldMkLst>
      </pc:sldChg>
      <pc:sldChg chg="add del">
        <pc:chgData name="Indu Sekhar Dantu" userId="4218edbc7ffe59d5" providerId="LiveId" clId="{B069DCC4-9580-4DE7-8CD2-2355D77BE23E}" dt="2021-06-25T06:56:11.138" v="973" actId="47"/>
        <pc:sldMkLst>
          <pc:docMk/>
          <pc:sldMk cId="2358674062" sldId="267"/>
        </pc:sldMkLst>
      </pc:sldChg>
      <pc:sldChg chg="add del">
        <pc:chgData name="Indu Sekhar Dantu" userId="4218edbc7ffe59d5" providerId="LiveId" clId="{B069DCC4-9580-4DE7-8CD2-2355D77BE23E}" dt="2021-06-25T06:56:11.375" v="974" actId="47"/>
        <pc:sldMkLst>
          <pc:docMk/>
          <pc:sldMk cId="1702047188" sldId="268"/>
        </pc:sldMkLst>
      </pc:sldChg>
      <pc:sldChg chg="add del">
        <pc:chgData name="Indu Sekhar Dantu" userId="4218edbc7ffe59d5" providerId="LiveId" clId="{B069DCC4-9580-4DE7-8CD2-2355D77BE23E}" dt="2021-06-25T06:56:12.177" v="975" actId="47"/>
        <pc:sldMkLst>
          <pc:docMk/>
          <pc:sldMk cId="1217837073" sldId="269"/>
        </pc:sldMkLst>
      </pc:sldChg>
      <pc:sldChg chg="add del">
        <pc:chgData name="Indu Sekhar Dantu" userId="4218edbc7ffe59d5" providerId="LiveId" clId="{B069DCC4-9580-4DE7-8CD2-2355D77BE23E}" dt="2021-06-25T06:56:12.421" v="976" actId="47"/>
        <pc:sldMkLst>
          <pc:docMk/>
          <pc:sldMk cId="671537039" sldId="270"/>
        </pc:sldMkLst>
      </pc:sldChg>
      <pc:sldChg chg="add del">
        <pc:chgData name="Indu Sekhar Dantu" userId="4218edbc7ffe59d5" providerId="LiveId" clId="{B069DCC4-9580-4DE7-8CD2-2355D77BE23E}" dt="2021-06-25T06:56:12.932" v="977" actId="47"/>
        <pc:sldMkLst>
          <pc:docMk/>
          <pc:sldMk cId="3345335176" sldId="271"/>
        </pc:sldMkLst>
      </pc:sldChg>
      <pc:sldChg chg="add del">
        <pc:chgData name="Indu Sekhar Dantu" userId="4218edbc7ffe59d5" providerId="LiveId" clId="{B069DCC4-9580-4DE7-8CD2-2355D77BE23E}" dt="2021-06-25T06:56:13.194" v="978" actId="47"/>
        <pc:sldMkLst>
          <pc:docMk/>
          <pc:sldMk cId="2000694258" sldId="272"/>
        </pc:sldMkLst>
      </pc:sldChg>
      <pc:sldChg chg="add del">
        <pc:chgData name="Indu Sekhar Dantu" userId="4218edbc7ffe59d5" providerId="LiveId" clId="{B069DCC4-9580-4DE7-8CD2-2355D77BE23E}" dt="2021-06-25T06:56:13.442" v="979" actId="47"/>
        <pc:sldMkLst>
          <pc:docMk/>
          <pc:sldMk cId="2621330622" sldId="273"/>
        </pc:sldMkLst>
      </pc:sldChg>
      <pc:sldChg chg="add del">
        <pc:chgData name="Indu Sekhar Dantu" userId="4218edbc7ffe59d5" providerId="LiveId" clId="{B069DCC4-9580-4DE7-8CD2-2355D77BE23E}" dt="2021-06-25T06:56:13.929" v="980" actId="47"/>
        <pc:sldMkLst>
          <pc:docMk/>
          <pc:sldMk cId="668762735" sldId="274"/>
        </pc:sldMkLst>
      </pc:sldChg>
      <pc:sldChg chg="add del">
        <pc:chgData name="Indu Sekhar Dantu" userId="4218edbc7ffe59d5" providerId="LiveId" clId="{B069DCC4-9580-4DE7-8CD2-2355D77BE23E}" dt="2021-06-25T06:56:14.264" v="981" actId="47"/>
        <pc:sldMkLst>
          <pc:docMk/>
          <pc:sldMk cId="3223014156" sldId="275"/>
        </pc:sldMkLst>
      </pc:sldChg>
      <pc:sldChg chg="add del">
        <pc:chgData name="Indu Sekhar Dantu" userId="4218edbc7ffe59d5" providerId="LiveId" clId="{B069DCC4-9580-4DE7-8CD2-2355D77BE23E}" dt="2021-06-25T06:56:14.902" v="982" actId="47"/>
        <pc:sldMkLst>
          <pc:docMk/>
          <pc:sldMk cId="2011292491" sldId="276"/>
        </pc:sldMkLst>
      </pc:sldChg>
      <pc:sldChg chg="add del">
        <pc:chgData name="Indu Sekhar Dantu" userId="4218edbc7ffe59d5" providerId="LiveId" clId="{B069DCC4-9580-4DE7-8CD2-2355D77BE23E}" dt="2021-06-25T06:56:15.320" v="983" actId="47"/>
        <pc:sldMkLst>
          <pc:docMk/>
          <pc:sldMk cId="3616527345" sldId="277"/>
        </pc:sldMkLst>
      </pc:sldChg>
      <pc:sldChg chg="add del">
        <pc:chgData name="Indu Sekhar Dantu" userId="4218edbc7ffe59d5" providerId="LiveId" clId="{B069DCC4-9580-4DE7-8CD2-2355D77BE23E}" dt="2021-06-25T06:56:15.749" v="984" actId="47"/>
        <pc:sldMkLst>
          <pc:docMk/>
          <pc:sldMk cId="3060420284" sldId="278"/>
        </pc:sldMkLst>
      </pc:sldChg>
      <pc:sldChg chg="add del">
        <pc:chgData name="Indu Sekhar Dantu" userId="4218edbc7ffe59d5" providerId="LiveId" clId="{B069DCC4-9580-4DE7-8CD2-2355D77BE23E}" dt="2021-06-25T06:56:16.147" v="985" actId="47"/>
        <pc:sldMkLst>
          <pc:docMk/>
          <pc:sldMk cId="3173561069" sldId="279"/>
        </pc:sldMkLst>
      </pc:sldChg>
      <pc:sldChg chg="add del">
        <pc:chgData name="Indu Sekhar Dantu" userId="4218edbc7ffe59d5" providerId="LiveId" clId="{B069DCC4-9580-4DE7-8CD2-2355D77BE23E}" dt="2021-06-25T06:56:16.584" v="986" actId="47"/>
        <pc:sldMkLst>
          <pc:docMk/>
          <pc:sldMk cId="1415776288" sldId="280"/>
        </pc:sldMkLst>
      </pc:sldChg>
      <pc:sldChg chg="add del">
        <pc:chgData name="Indu Sekhar Dantu" userId="4218edbc7ffe59d5" providerId="LiveId" clId="{B069DCC4-9580-4DE7-8CD2-2355D77BE23E}" dt="2021-06-25T06:56:17.285" v="987" actId="47"/>
        <pc:sldMkLst>
          <pc:docMk/>
          <pc:sldMk cId="1292768624" sldId="281"/>
        </pc:sldMkLst>
      </pc:sldChg>
      <pc:sldChg chg="add del">
        <pc:chgData name="Indu Sekhar Dantu" userId="4218edbc7ffe59d5" providerId="LiveId" clId="{B069DCC4-9580-4DE7-8CD2-2355D77BE23E}" dt="2021-06-25T06:56:17.796" v="988" actId="47"/>
        <pc:sldMkLst>
          <pc:docMk/>
          <pc:sldMk cId="692968889" sldId="282"/>
        </pc:sldMkLst>
      </pc:sldChg>
      <pc:sldChg chg="add del">
        <pc:chgData name="Indu Sekhar Dantu" userId="4218edbc7ffe59d5" providerId="LiveId" clId="{B069DCC4-9580-4DE7-8CD2-2355D77BE23E}" dt="2021-06-25T06:56:18.195" v="989" actId="47"/>
        <pc:sldMkLst>
          <pc:docMk/>
          <pc:sldMk cId="1995175450" sldId="283"/>
        </pc:sldMkLst>
      </pc:sldChg>
      <pc:sldChg chg="add del">
        <pc:chgData name="Indu Sekhar Dantu" userId="4218edbc7ffe59d5" providerId="LiveId" clId="{B069DCC4-9580-4DE7-8CD2-2355D77BE23E}" dt="2021-06-25T06:56:18.646" v="990" actId="47"/>
        <pc:sldMkLst>
          <pc:docMk/>
          <pc:sldMk cId="3317398877" sldId="284"/>
        </pc:sldMkLst>
      </pc:sldChg>
      <pc:sldChg chg="add del">
        <pc:chgData name="Indu Sekhar Dantu" userId="4218edbc7ffe59d5" providerId="LiveId" clId="{B069DCC4-9580-4DE7-8CD2-2355D77BE23E}" dt="2021-06-25T06:56:19.435" v="991" actId="47"/>
        <pc:sldMkLst>
          <pc:docMk/>
          <pc:sldMk cId="4126318057" sldId="285"/>
        </pc:sldMkLst>
      </pc:sldChg>
      <pc:sldChg chg="add del">
        <pc:chgData name="Indu Sekhar Dantu" userId="4218edbc7ffe59d5" providerId="LiveId" clId="{B069DCC4-9580-4DE7-8CD2-2355D77BE23E}" dt="2021-06-25T06:56:20.114" v="992" actId="47"/>
        <pc:sldMkLst>
          <pc:docMk/>
          <pc:sldMk cId="2306344375" sldId="286"/>
        </pc:sldMkLst>
      </pc:sldChg>
      <pc:sldChg chg="add del">
        <pc:chgData name="Indu Sekhar Dantu" userId="4218edbc7ffe59d5" providerId="LiveId" clId="{B069DCC4-9580-4DE7-8CD2-2355D77BE23E}" dt="2021-06-25T06:56:20.831" v="993" actId="47"/>
        <pc:sldMkLst>
          <pc:docMk/>
          <pc:sldMk cId="1387287184" sldId="287"/>
        </pc:sldMkLst>
      </pc:sldChg>
      <pc:sldChg chg="add del">
        <pc:chgData name="Indu Sekhar Dantu" userId="4218edbc7ffe59d5" providerId="LiveId" clId="{B069DCC4-9580-4DE7-8CD2-2355D77BE23E}" dt="2021-06-25T06:56:22.146" v="994" actId="47"/>
        <pc:sldMkLst>
          <pc:docMk/>
          <pc:sldMk cId="2657170879" sldId="288"/>
        </pc:sldMkLst>
      </pc:sldChg>
      <pc:sldChg chg="add del">
        <pc:chgData name="Indu Sekhar Dantu" userId="4218edbc7ffe59d5" providerId="LiveId" clId="{B069DCC4-9580-4DE7-8CD2-2355D77BE23E}" dt="2021-06-25T06:56:22.446" v="995" actId="47"/>
        <pc:sldMkLst>
          <pc:docMk/>
          <pc:sldMk cId="2564655258" sldId="289"/>
        </pc:sldMkLst>
      </pc:sldChg>
      <pc:sldChg chg="add del">
        <pc:chgData name="Indu Sekhar Dantu" userId="4218edbc7ffe59d5" providerId="LiveId" clId="{B069DCC4-9580-4DE7-8CD2-2355D77BE23E}" dt="2021-06-25T06:56:22.818" v="996" actId="47"/>
        <pc:sldMkLst>
          <pc:docMk/>
          <pc:sldMk cId="116242856" sldId="290"/>
        </pc:sldMkLst>
      </pc:sldChg>
      <pc:sldChg chg="add del">
        <pc:chgData name="Indu Sekhar Dantu" userId="4218edbc7ffe59d5" providerId="LiveId" clId="{B069DCC4-9580-4DE7-8CD2-2355D77BE23E}" dt="2021-06-25T06:56:23.118" v="997" actId="47"/>
        <pc:sldMkLst>
          <pc:docMk/>
          <pc:sldMk cId="879313157" sldId="291"/>
        </pc:sldMkLst>
      </pc:sldChg>
      <pc:sldChg chg="add del">
        <pc:chgData name="Indu Sekhar Dantu" userId="4218edbc7ffe59d5" providerId="LiveId" clId="{B069DCC4-9580-4DE7-8CD2-2355D77BE23E}" dt="2021-06-25T06:56:23.380" v="998" actId="47"/>
        <pc:sldMkLst>
          <pc:docMk/>
          <pc:sldMk cId="3490348788" sldId="292"/>
        </pc:sldMkLst>
      </pc:sldChg>
      <pc:sldChg chg="add del">
        <pc:chgData name="Indu Sekhar Dantu" userId="4218edbc7ffe59d5" providerId="LiveId" clId="{B069DCC4-9580-4DE7-8CD2-2355D77BE23E}" dt="2021-06-25T06:56:24.090" v="999" actId="47"/>
        <pc:sldMkLst>
          <pc:docMk/>
          <pc:sldMk cId="3868647332" sldId="293"/>
        </pc:sldMkLst>
      </pc:sldChg>
      <pc:sldChg chg="add del">
        <pc:chgData name="Indu Sekhar Dantu" userId="4218edbc7ffe59d5" providerId="LiveId" clId="{B069DCC4-9580-4DE7-8CD2-2355D77BE23E}" dt="2021-06-25T06:56:24.348" v="1000" actId="47"/>
        <pc:sldMkLst>
          <pc:docMk/>
          <pc:sldMk cId="404912483" sldId="294"/>
        </pc:sldMkLst>
      </pc:sldChg>
      <pc:sldChg chg="add del">
        <pc:chgData name="Indu Sekhar Dantu" userId="4218edbc7ffe59d5" providerId="LiveId" clId="{B069DCC4-9580-4DE7-8CD2-2355D77BE23E}" dt="2021-06-25T06:56:25.526" v="1001" actId="47"/>
        <pc:sldMkLst>
          <pc:docMk/>
          <pc:sldMk cId="1101714023" sldId="295"/>
        </pc:sldMkLst>
      </pc:sldChg>
      <pc:sldChg chg="add del">
        <pc:chgData name="Indu Sekhar Dantu" userId="4218edbc7ffe59d5" providerId="LiveId" clId="{B069DCC4-9580-4DE7-8CD2-2355D77BE23E}" dt="2021-06-25T06:56:26.278" v="1002" actId="47"/>
        <pc:sldMkLst>
          <pc:docMk/>
          <pc:sldMk cId="9202119" sldId="296"/>
        </pc:sldMkLst>
      </pc:sldChg>
      <pc:sldChg chg="add del">
        <pc:chgData name="Indu Sekhar Dantu" userId="4218edbc7ffe59d5" providerId="LiveId" clId="{B069DCC4-9580-4DE7-8CD2-2355D77BE23E}" dt="2021-06-25T06:56:26.531" v="1003" actId="47"/>
        <pc:sldMkLst>
          <pc:docMk/>
          <pc:sldMk cId="1151141450" sldId="297"/>
        </pc:sldMkLst>
      </pc:sldChg>
      <pc:sldChg chg="add del">
        <pc:chgData name="Indu Sekhar Dantu" userId="4218edbc7ffe59d5" providerId="LiveId" clId="{B069DCC4-9580-4DE7-8CD2-2355D77BE23E}" dt="2021-06-25T06:56:27.714" v="1004" actId="47"/>
        <pc:sldMkLst>
          <pc:docMk/>
          <pc:sldMk cId="1631397065" sldId="298"/>
        </pc:sldMkLst>
      </pc:sldChg>
      <pc:sldChg chg="add del">
        <pc:chgData name="Indu Sekhar Dantu" userId="4218edbc7ffe59d5" providerId="LiveId" clId="{B069DCC4-9580-4DE7-8CD2-2355D77BE23E}" dt="2021-06-25T06:56:28.202" v="1005" actId="47"/>
        <pc:sldMkLst>
          <pc:docMk/>
          <pc:sldMk cId="1014335294" sldId="299"/>
        </pc:sldMkLst>
      </pc:sldChg>
      <pc:sldChg chg="add del">
        <pc:chgData name="Indu Sekhar Dantu" userId="4218edbc7ffe59d5" providerId="LiveId" clId="{B069DCC4-9580-4DE7-8CD2-2355D77BE23E}" dt="2021-06-25T06:56:28.501" v="1006" actId="47"/>
        <pc:sldMkLst>
          <pc:docMk/>
          <pc:sldMk cId="1833660448" sldId="300"/>
        </pc:sldMkLst>
      </pc:sldChg>
      <pc:sldChg chg="add del">
        <pc:chgData name="Indu Sekhar Dantu" userId="4218edbc7ffe59d5" providerId="LiveId" clId="{B069DCC4-9580-4DE7-8CD2-2355D77BE23E}" dt="2021-06-25T06:56:29.774" v="1007" actId="47"/>
        <pc:sldMkLst>
          <pc:docMk/>
          <pc:sldMk cId="2014834046" sldId="301"/>
        </pc:sldMkLst>
      </pc:sldChg>
      <pc:sldChg chg="add del">
        <pc:chgData name="Indu Sekhar Dantu" userId="4218edbc7ffe59d5" providerId="LiveId" clId="{B069DCC4-9580-4DE7-8CD2-2355D77BE23E}" dt="2021-06-25T06:56:38.300" v="1008" actId="2696"/>
        <pc:sldMkLst>
          <pc:docMk/>
          <pc:sldMk cId="1397828548" sldId="302"/>
        </pc:sldMkLst>
      </pc:sldChg>
      <pc:sldChg chg="addSp delSp modSp add mod">
        <pc:chgData name="Indu Sekhar Dantu" userId="4218edbc7ffe59d5" providerId="LiveId" clId="{B069DCC4-9580-4DE7-8CD2-2355D77BE23E}" dt="2021-06-25T06:43:32.119" v="213" actId="14100"/>
        <pc:sldMkLst>
          <pc:docMk/>
          <pc:sldMk cId="920038349" sldId="303"/>
        </pc:sldMkLst>
        <pc:spChg chg="del mod">
          <ac:chgData name="Indu Sekhar Dantu" userId="4218edbc7ffe59d5" providerId="LiveId" clId="{B069DCC4-9580-4DE7-8CD2-2355D77BE23E}" dt="2021-06-25T06:41:38.458" v="64" actId="478"/>
          <ac:spMkLst>
            <pc:docMk/>
            <pc:sldMk cId="920038349" sldId="303"/>
            <ac:spMk id="2" creationId="{50BD30BA-5E5C-4607-BA76-D042EE617EE0}"/>
          </ac:spMkLst>
        </pc:spChg>
        <pc:spChg chg="mod">
          <ac:chgData name="Indu Sekhar Dantu" userId="4218edbc7ffe59d5" providerId="LiveId" clId="{B069DCC4-9580-4DE7-8CD2-2355D77BE23E}" dt="2021-06-25T06:43:32.119" v="213" actId="14100"/>
          <ac:spMkLst>
            <pc:docMk/>
            <pc:sldMk cId="920038349" sldId="303"/>
            <ac:spMk id="3" creationId="{D9D112C0-94D8-4EB3-830E-FBA2AAFD86F5}"/>
          </ac:spMkLst>
        </pc:spChg>
        <pc:spChg chg="add del mod">
          <ac:chgData name="Indu Sekhar Dantu" userId="4218edbc7ffe59d5" providerId="LiveId" clId="{B069DCC4-9580-4DE7-8CD2-2355D77BE23E}" dt="2021-06-25T06:42:50.821" v="159" actId="478"/>
          <ac:spMkLst>
            <pc:docMk/>
            <pc:sldMk cId="920038349" sldId="303"/>
            <ac:spMk id="5" creationId="{AF2E97B7-FEBE-4FE1-A3E6-9BBA256CFB49}"/>
          </ac:spMkLst>
        </pc:spChg>
        <pc:spChg chg="add del mod">
          <ac:chgData name="Indu Sekhar Dantu" userId="4218edbc7ffe59d5" providerId="LiveId" clId="{B069DCC4-9580-4DE7-8CD2-2355D77BE23E}" dt="2021-06-25T06:42:54.910" v="161" actId="478"/>
          <ac:spMkLst>
            <pc:docMk/>
            <pc:sldMk cId="920038349" sldId="303"/>
            <ac:spMk id="7" creationId="{B84951F1-495C-4EB3-9CA0-AC1318499DBA}"/>
          </ac:spMkLst>
        </pc:spChg>
        <pc:spChg chg="add mod">
          <ac:chgData name="Indu Sekhar Dantu" userId="4218edbc7ffe59d5" providerId="LiveId" clId="{B069DCC4-9580-4DE7-8CD2-2355D77BE23E}" dt="2021-06-25T06:43:18.572" v="194" actId="1037"/>
          <ac:spMkLst>
            <pc:docMk/>
            <pc:sldMk cId="920038349" sldId="303"/>
            <ac:spMk id="8" creationId="{F2C5052E-2C9D-422A-AC8B-34A60459C043}"/>
          </ac:spMkLst>
        </pc:spChg>
      </pc:sldChg>
      <pc:sldChg chg="modSp mod">
        <pc:chgData name="Indu Sekhar Dantu" userId="4218edbc7ffe59d5" providerId="LiveId" clId="{B069DCC4-9580-4DE7-8CD2-2355D77BE23E}" dt="2021-06-25T06:57:39.419" v="1029" actId="1035"/>
        <pc:sldMkLst>
          <pc:docMk/>
          <pc:sldMk cId="3156076567" sldId="304"/>
        </pc:sldMkLst>
        <pc:spChg chg="mod">
          <ac:chgData name="Indu Sekhar Dantu" userId="4218edbc7ffe59d5" providerId="LiveId" clId="{B069DCC4-9580-4DE7-8CD2-2355D77BE23E}" dt="2021-06-25T06:55:07.199" v="937" actId="6549"/>
          <ac:spMkLst>
            <pc:docMk/>
            <pc:sldMk cId="3156076567" sldId="304"/>
            <ac:spMk id="3" creationId="{D9D112C0-94D8-4EB3-830E-FBA2AAFD86F5}"/>
          </ac:spMkLst>
        </pc:spChg>
        <pc:picChg chg="mod">
          <ac:chgData name="Indu Sekhar Dantu" userId="4218edbc7ffe59d5" providerId="LiveId" clId="{B069DCC4-9580-4DE7-8CD2-2355D77BE23E}" dt="2021-06-25T06:57:39.419" v="1029" actId="1035"/>
          <ac:picMkLst>
            <pc:docMk/>
            <pc:sldMk cId="3156076567" sldId="304"/>
            <ac:picMk id="6" creationId="{7AD1716B-724B-4029-90DD-3DE467297C13}"/>
          </ac:picMkLst>
        </pc:picChg>
      </pc:sldChg>
      <pc:sldChg chg="modSp add mod">
        <pc:chgData name="Indu Sekhar Dantu" userId="4218edbc7ffe59d5" providerId="LiveId" clId="{B069DCC4-9580-4DE7-8CD2-2355D77BE23E}" dt="2021-06-25T23:54:45.564" v="1335" actId="313"/>
        <pc:sldMkLst>
          <pc:docMk/>
          <pc:sldMk cId="1862927223" sldId="305"/>
        </pc:sldMkLst>
        <pc:spChg chg="mod">
          <ac:chgData name="Indu Sekhar Dantu" userId="4218edbc7ffe59d5" providerId="LiveId" clId="{B069DCC4-9580-4DE7-8CD2-2355D77BE23E}" dt="2021-06-25T23:54:45.564" v="1335" actId="313"/>
          <ac:spMkLst>
            <pc:docMk/>
            <pc:sldMk cId="1862927223" sldId="305"/>
            <ac:spMk id="3" creationId="{D9D112C0-94D8-4EB3-830E-FBA2AAFD86F5}"/>
          </ac:spMkLst>
        </pc:spChg>
      </pc:sldChg>
      <pc:sldChg chg="modSp del mod">
        <pc:chgData name="Indu Sekhar Dantu" userId="4218edbc7ffe59d5" providerId="LiveId" clId="{B069DCC4-9580-4DE7-8CD2-2355D77BE23E}" dt="2021-06-25T13:22:46.472" v="1202" actId="2696"/>
        <pc:sldMkLst>
          <pc:docMk/>
          <pc:sldMk cId="3142654229" sldId="305"/>
        </pc:sldMkLst>
        <pc:spChg chg="mod">
          <ac:chgData name="Indu Sekhar Dantu" userId="4218edbc7ffe59d5" providerId="LiveId" clId="{B069DCC4-9580-4DE7-8CD2-2355D77BE23E}" dt="2021-06-25T13:20:07.517" v="1147" actId="20577"/>
          <ac:spMkLst>
            <pc:docMk/>
            <pc:sldMk cId="3142654229" sldId="305"/>
            <ac:spMk id="3" creationId="{D9D112C0-94D8-4EB3-830E-FBA2AAFD86F5}"/>
          </ac:spMkLst>
        </pc:spChg>
      </pc:sldChg>
      <pc:sldChg chg="modSp mod">
        <pc:chgData name="Indu Sekhar Dantu" userId="4218edbc7ffe59d5" providerId="LiveId" clId="{B069DCC4-9580-4DE7-8CD2-2355D77BE23E}" dt="2021-06-26T00:20:21.009" v="1675" actId="20577"/>
        <pc:sldMkLst>
          <pc:docMk/>
          <pc:sldMk cId="1568858838" sldId="306"/>
        </pc:sldMkLst>
        <pc:spChg chg="mod">
          <ac:chgData name="Indu Sekhar Dantu" userId="4218edbc7ffe59d5" providerId="LiveId" clId="{B069DCC4-9580-4DE7-8CD2-2355D77BE23E}" dt="2021-06-26T00:20:21.009" v="1675" actId="20577"/>
          <ac:spMkLst>
            <pc:docMk/>
            <pc:sldMk cId="1568858838" sldId="306"/>
            <ac:spMk id="3" creationId="{D9D112C0-94D8-4EB3-830E-FBA2AAFD86F5}"/>
          </ac:spMkLst>
        </pc:spChg>
      </pc:sldChg>
      <pc:sldChg chg="addSp delSp modSp add del mod ord">
        <pc:chgData name="Indu Sekhar Dantu" userId="4218edbc7ffe59d5" providerId="LiveId" clId="{B069DCC4-9580-4DE7-8CD2-2355D77BE23E}" dt="2021-06-25T13:22:46.472" v="1202" actId="2696"/>
        <pc:sldMkLst>
          <pc:docMk/>
          <pc:sldMk cId="8473239" sldId="307"/>
        </pc:sldMkLst>
        <pc:spChg chg="del">
          <ac:chgData name="Indu Sekhar Dantu" userId="4218edbc7ffe59d5" providerId="LiveId" clId="{B069DCC4-9580-4DE7-8CD2-2355D77BE23E}" dt="2021-06-25T13:21:39.907" v="1150" actId="478"/>
          <ac:spMkLst>
            <pc:docMk/>
            <pc:sldMk cId="8473239" sldId="307"/>
            <ac:spMk id="3" creationId="{D9D112C0-94D8-4EB3-830E-FBA2AAFD86F5}"/>
          </ac:spMkLst>
        </pc:spChg>
        <pc:spChg chg="add mod">
          <ac:chgData name="Indu Sekhar Dantu" userId="4218edbc7ffe59d5" providerId="LiveId" clId="{B069DCC4-9580-4DE7-8CD2-2355D77BE23E}" dt="2021-06-25T13:22:40.686" v="1199" actId="1076"/>
          <ac:spMkLst>
            <pc:docMk/>
            <pc:sldMk cId="8473239" sldId="307"/>
            <ac:spMk id="5" creationId="{DCA3B581-3084-49F8-9084-946BB3B1E6B6}"/>
          </ac:spMkLst>
        </pc:spChg>
        <pc:spChg chg="add del mod">
          <ac:chgData name="Indu Sekhar Dantu" userId="4218edbc7ffe59d5" providerId="LiveId" clId="{B069DCC4-9580-4DE7-8CD2-2355D77BE23E}" dt="2021-06-25T13:21:43.177" v="1152" actId="478"/>
          <ac:spMkLst>
            <pc:docMk/>
            <pc:sldMk cId="8473239" sldId="307"/>
            <ac:spMk id="7" creationId="{206170A1-2EC5-4025-99C4-B4739F4D85A3}"/>
          </ac:spMkLst>
        </pc:spChg>
      </pc:sldChg>
      <pc:sldChg chg="modSp add mod">
        <pc:chgData name="Indu Sekhar Dantu" userId="4218edbc7ffe59d5" providerId="LiveId" clId="{B069DCC4-9580-4DE7-8CD2-2355D77BE23E}" dt="2021-06-25T13:30:34.993" v="1283" actId="122"/>
        <pc:sldMkLst>
          <pc:docMk/>
          <pc:sldMk cId="1403467159" sldId="307"/>
        </pc:sldMkLst>
        <pc:spChg chg="mod">
          <ac:chgData name="Indu Sekhar Dantu" userId="4218edbc7ffe59d5" providerId="LiveId" clId="{B069DCC4-9580-4DE7-8CD2-2355D77BE23E}" dt="2021-06-25T13:30:34.993" v="1283" actId="122"/>
          <ac:spMkLst>
            <pc:docMk/>
            <pc:sldMk cId="1403467159" sldId="307"/>
            <ac:spMk id="5" creationId="{DCA3B581-3084-49F8-9084-946BB3B1E6B6}"/>
          </ac:spMkLst>
        </pc:spChg>
      </pc:sldChg>
      <pc:sldChg chg="modSp add mod ord">
        <pc:chgData name="Indu Sekhar Dantu" userId="4218edbc7ffe59d5" providerId="LiveId" clId="{B069DCC4-9580-4DE7-8CD2-2355D77BE23E}" dt="2021-06-26T01:02:54.126" v="1765" actId="20577"/>
        <pc:sldMkLst>
          <pc:docMk/>
          <pc:sldMk cId="3166141015" sldId="308"/>
        </pc:sldMkLst>
        <pc:spChg chg="mod">
          <ac:chgData name="Indu Sekhar Dantu" userId="4218edbc7ffe59d5" providerId="LiveId" clId="{B069DCC4-9580-4DE7-8CD2-2355D77BE23E}" dt="2021-06-26T01:02:54.126" v="1765" actId="20577"/>
          <ac:spMkLst>
            <pc:docMk/>
            <pc:sldMk cId="3166141015" sldId="308"/>
            <ac:spMk id="3" creationId="{D9D112C0-94D8-4EB3-830E-FBA2AAFD86F5}"/>
          </ac:spMkLst>
        </pc:spChg>
      </pc:sldChg>
      <pc:sldChg chg="modSp add mod ord">
        <pc:chgData name="Indu Sekhar Dantu" userId="4218edbc7ffe59d5" providerId="LiveId" clId="{B069DCC4-9580-4DE7-8CD2-2355D77BE23E}" dt="2021-06-26T01:03:33.873" v="1769" actId="20577"/>
        <pc:sldMkLst>
          <pc:docMk/>
          <pc:sldMk cId="498981713" sldId="309"/>
        </pc:sldMkLst>
        <pc:spChg chg="mod">
          <ac:chgData name="Indu Sekhar Dantu" userId="4218edbc7ffe59d5" providerId="LiveId" clId="{B069DCC4-9580-4DE7-8CD2-2355D77BE23E}" dt="2021-06-26T01:03:33.873" v="1769" actId="20577"/>
          <ac:spMkLst>
            <pc:docMk/>
            <pc:sldMk cId="498981713" sldId="309"/>
            <ac:spMk id="3" creationId="{D9D112C0-94D8-4EB3-830E-FBA2AAFD86F5}"/>
          </ac:spMkLst>
        </pc:spChg>
      </pc:sldChg>
      <pc:sldChg chg="modSp add mod">
        <pc:chgData name="Indu Sekhar Dantu" userId="4218edbc7ffe59d5" providerId="LiveId" clId="{B069DCC4-9580-4DE7-8CD2-2355D77BE23E}" dt="2021-06-26T00:05:59.960" v="1552" actId="113"/>
        <pc:sldMkLst>
          <pc:docMk/>
          <pc:sldMk cId="396110141" sldId="310"/>
        </pc:sldMkLst>
        <pc:spChg chg="mod">
          <ac:chgData name="Indu Sekhar Dantu" userId="4218edbc7ffe59d5" providerId="LiveId" clId="{B069DCC4-9580-4DE7-8CD2-2355D77BE23E}" dt="2021-06-26T00:05:59.960" v="1552" actId="113"/>
          <ac:spMkLst>
            <pc:docMk/>
            <pc:sldMk cId="396110141" sldId="310"/>
            <ac:spMk id="3" creationId="{D9D112C0-94D8-4EB3-830E-FBA2AAFD86F5}"/>
          </ac:spMkLst>
        </pc:spChg>
      </pc:sldChg>
      <pc:sldChg chg="modSp mod">
        <pc:chgData name="Indu Sekhar Dantu" userId="4218edbc7ffe59d5" providerId="LiveId" clId="{B069DCC4-9580-4DE7-8CD2-2355D77BE23E}" dt="2021-06-26T01:02:19.358" v="1763" actId="113"/>
        <pc:sldMkLst>
          <pc:docMk/>
          <pc:sldMk cId="3851764001" sldId="311"/>
        </pc:sldMkLst>
        <pc:spChg chg="mod">
          <ac:chgData name="Indu Sekhar Dantu" userId="4218edbc7ffe59d5" providerId="LiveId" clId="{B069DCC4-9580-4DE7-8CD2-2355D77BE23E}" dt="2021-06-26T01:02:19.358" v="1763" actId="113"/>
          <ac:spMkLst>
            <pc:docMk/>
            <pc:sldMk cId="3851764001" sldId="311"/>
            <ac:spMk id="3" creationId="{D9D112C0-94D8-4EB3-830E-FBA2AAFD86F5}"/>
          </ac:spMkLst>
        </pc:spChg>
      </pc:sldChg>
      <pc:sldChg chg="modSp mod">
        <pc:chgData name="Indu Sekhar Dantu" userId="4218edbc7ffe59d5" providerId="LiveId" clId="{B069DCC4-9580-4DE7-8CD2-2355D77BE23E}" dt="2021-06-26T01:04:43.790" v="1779" actId="6549"/>
        <pc:sldMkLst>
          <pc:docMk/>
          <pc:sldMk cId="913299517" sldId="312"/>
        </pc:sldMkLst>
        <pc:spChg chg="mod">
          <ac:chgData name="Indu Sekhar Dantu" userId="4218edbc7ffe59d5" providerId="LiveId" clId="{B069DCC4-9580-4DE7-8CD2-2355D77BE23E}" dt="2021-06-26T01:04:43.790" v="1779" actId="6549"/>
          <ac:spMkLst>
            <pc:docMk/>
            <pc:sldMk cId="913299517" sldId="312"/>
            <ac:spMk id="3" creationId="{D9D112C0-94D8-4EB3-830E-FBA2AAFD86F5}"/>
          </ac:spMkLst>
        </pc:spChg>
      </pc:sldChg>
      <pc:sldChg chg="modSp mod">
        <pc:chgData name="Indu Sekhar Dantu" userId="4218edbc7ffe59d5" providerId="LiveId" clId="{B069DCC4-9580-4DE7-8CD2-2355D77BE23E}" dt="2021-06-26T00:23:33.891" v="1738" actId="113"/>
        <pc:sldMkLst>
          <pc:docMk/>
          <pc:sldMk cId="414296455" sldId="313"/>
        </pc:sldMkLst>
        <pc:spChg chg="mod">
          <ac:chgData name="Indu Sekhar Dantu" userId="4218edbc7ffe59d5" providerId="LiveId" clId="{B069DCC4-9580-4DE7-8CD2-2355D77BE23E}" dt="2021-06-26T00:23:33.891" v="1738" actId="113"/>
          <ac:spMkLst>
            <pc:docMk/>
            <pc:sldMk cId="414296455" sldId="313"/>
            <ac:spMk id="3" creationId="{D9D112C0-94D8-4EB3-830E-FBA2AAFD86F5}"/>
          </ac:spMkLst>
        </pc:spChg>
      </pc:sldChg>
      <pc:sldChg chg="modSp add mod">
        <pc:chgData name="Indu Sekhar Dantu" userId="4218edbc7ffe59d5" providerId="LiveId" clId="{B069DCC4-9580-4DE7-8CD2-2355D77BE23E}" dt="2021-06-26T01:13:03.593" v="1860" actId="20577"/>
        <pc:sldMkLst>
          <pc:docMk/>
          <pc:sldMk cId="3029424732" sldId="314"/>
        </pc:sldMkLst>
        <pc:spChg chg="mod">
          <ac:chgData name="Indu Sekhar Dantu" userId="4218edbc7ffe59d5" providerId="LiveId" clId="{B069DCC4-9580-4DE7-8CD2-2355D77BE23E}" dt="2021-06-26T01:13:03.593" v="1860" actId="20577"/>
          <ac:spMkLst>
            <pc:docMk/>
            <pc:sldMk cId="3029424732" sldId="314"/>
            <ac:spMk id="3" creationId="{D9D112C0-94D8-4EB3-830E-FBA2AAFD86F5}"/>
          </ac:spMkLst>
        </pc:spChg>
      </pc:sldChg>
      <pc:sldChg chg="add">
        <pc:chgData name="Indu Sekhar Dantu" userId="4218edbc7ffe59d5" providerId="LiveId" clId="{B069DCC4-9580-4DE7-8CD2-2355D77BE23E}" dt="2021-06-26T00:20:48.529" v="1679"/>
        <pc:sldMkLst>
          <pc:docMk/>
          <pc:sldMk cId="447349276" sldId="315"/>
        </pc:sldMkLst>
      </pc:sldChg>
      <pc:sldChg chg="add">
        <pc:chgData name="Indu Sekhar Dantu" userId="4218edbc7ffe59d5" providerId="LiveId" clId="{B069DCC4-9580-4DE7-8CD2-2355D77BE23E}" dt="2021-06-26T00:20:48.733" v="1680"/>
        <pc:sldMkLst>
          <pc:docMk/>
          <pc:sldMk cId="313655581" sldId="316"/>
        </pc:sldMkLst>
      </pc:sldChg>
      <pc:sldChg chg="add">
        <pc:chgData name="Indu Sekhar Dantu" userId="4218edbc7ffe59d5" providerId="LiveId" clId="{B069DCC4-9580-4DE7-8CD2-2355D77BE23E}" dt="2021-06-26T00:20:48.945" v="1681"/>
        <pc:sldMkLst>
          <pc:docMk/>
          <pc:sldMk cId="1765042550" sldId="317"/>
        </pc:sldMkLst>
      </pc:sldChg>
      <pc:sldChg chg="add">
        <pc:chgData name="Indu Sekhar Dantu" userId="4218edbc7ffe59d5" providerId="LiveId" clId="{B069DCC4-9580-4DE7-8CD2-2355D77BE23E}" dt="2021-06-26T00:20:49.154" v="1682"/>
        <pc:sldMkLst>
          <pc:docMk/>
          <pc:sldMk cId="3429460512" sldId="318"/>
        </pc:sldMkLst>
      </pc:sldChg>
      <pc:sldChg chg="add">
        <pc:chgData name="Indu Sekhar Dantu" userId="4218edbc7ffe59d5" providerId="LiveId" clId="{B069DCC4-9580-4DE7-8CD2-2355D77BE23E}" dt="2021-06-26T00:20:49.373" v="1683"/>
        <pc:sldMkLst>
          <pc:docMk/>
          <pc:sldMk cId="1010151947" sldId="319"/>
        </pc:sldMkLst>
      </pc:sldChg>
      <pc:sldChg chg="add">
        <pc:chgData name="Indu Sekhar Dantu" userId="4218edbc7ffe59d5" providerId="LiveId" clId="{B069DCC4-9580-4DE7-8CD2-2355D77BE23E}" dt="2021-06-26T00:20:49.601" v="1684"/>
        <pc:sldMkLst>
          <pc:docMk/>
          <pc:sldMk cId="3465084384" sldId="320"/>
        </pc:sldMkLst>
      </pc:sldChg>
      <pc:sldChg chg="add">
        <pc:chgData name="Indu Sekhar Dantu" userId="4218edbc7ffe59d5" providerId="LiveId" clId="{B069DCC4-9580-4DE7-8CD2-2355D77BE23E}" dt="2021-06-26T00:20:49.820" v="1685"/>
        <pc:sldMkLst>
          <pc:docMk/>
          <pc:sldMk cId="2931619309" sldId="321"/>
        </pc:sldMkLst>
      </pc:sldChg>
      <pc:sldChg chg="add">
        <pc:chgData name="Indu Sekhar Dantu" userId="4218edbc7ffe59d5" providerId="LiveId" clId="{B069DCC4-9580-4DE7-8CD2-2355D77BE23E}" dt="2021-06-26T00:20:50.038" v="1686"/>
        <pc:sldMkLst>
          <pc:docMk/>
          <pc:sldMk cId="3940385322" sldId="322"/>
        </pc:sldMkLst>
      </pc:sldChg>
      <pc:sldChg chg="add">
        <pc:chgData name="Indu Sekhar Dantu" userId="4218edbc7ffe59d5" providerId="LiveId" clId="{B069DCC4-9580-4DE7-8CD2-2355D77BE23E}" dt="2021-06-26T00:20:50.252" v="1687"/>
        <pc:sldMkLst>
          <pc:docMk/>
          <pc:sldMk cId="218055593" sldId="323"/>
        </pc:sldMkLst>
      </pc:sldChg>
      <pc:sldChg chg="add">
        <pc:chgData name="Indu Sekhar Dantu" userId="4218edbc7ffe59d5" providerId="LiveId" clId="{B069DCC4-9580-4DE7-8CD2-2355D77BE23E}" dt="2021-06-26T00:20:50.471" v="1688"/>
        <pc:sldMkLst>
          <pc:docMk/>
          <pc:sldMk cId="2490891367" sldId="324"/>
        </pc:sldMkLst>
      </pc:sldChg>
      <pc:sldChg chg="add">
        <pc:chgData name="Indu Sekhar Dantu" userId="4218edbc7ffe59d5" providerId="LiveId" clId="{B069DCC4-9580-4DE7-8CD2-2355D77BE23E}" dt="2021-06-26T00:20:50.700" v="1689"/>
        <pc:sldMkLst>
          <pc:docMk/>
          <pc:sldMk cId="2015534174" sldId="325"/>
        </pc:sldMkLst>
      </pc:sldChg>
      <pc:sldChg chg="add">
        <pc:chgData name="Indu Sekhar Dantu" userId="4218edbc7ffe59d5" providerId="LiveId" clId="{B069DCC4-9580-4DE7-8CD2-2355D77BE23E}" dt="2021-06-26T00:20:50.911" v="1690"/>
        <pc:sldMkLst>
          <pc:docMk/>
          <pc:sldMk cId="2282546436" sldId="326"/>
        </pc:sldMkLst>
      </pc:sldChg>
      <pc:sldChg chg="modSp mod">
        <pc:chgData name="Indu Sekhar Dantu" userId="4218edbc7ffe59d5" providerId="LiveId" clId="{B069DCC4-9580-4DE7-8CD2-2355D77BE23E}" dt="2021-06-26T01:01:43.365" v="1758" actId="6549"/>
        <pc:sldMkLst>
          <pc:docMk/>
          <pc:sldMk cId="3662201600" sldId="327"/>
        </pc:sldMkLst>
        <pc:spChg chg="mod">
          <ac:chgData name="Indu Sekhar Dantu" userId="4218edbc7ffe59d5" providerId="LiveId" clId="{B069DCC4-9580-4DE7-8CD2-2355D77BE23E}" dt="2021-06-26T01:01:43.365" v="1758" actId="6549"/>
          <ac:spMkLst>
            <pc:docMk/>
            <pc:sldMk cId="3662201600" sldId="327"/>
            <ac:spMk id="3" creationId="{D9D112C0-94D8-4EB3-830E-FBA2AAFD86F5}"/>
          </ac:spMkLst>
        </pc:spChg>
      </pc:sldChg>
      <pc:sldChg chg="modSp mod">
        <pc:chgData name="Indu Sekhar Dantu" userId="4218edbc7ffe59d5" providerId="LiveId" clId="{B069DCC4-9580-4DE7-8CD2-2355D77BE23E}" dt="2021-06-26T01:08:49.875" v="1818" actId="27636"/>
        <pc:sldMkLst>
          <pc:docMk/>
          <pc:sldMk cId="4220466084" sldId="328"/>
        </pc:sldMkLst>
        <pc:spChg chg="mod">
          <ac:chgData name="Indu Sekhar Dantu" userId="4218edbc7ffe59d5" providerId="LiveId" clId="{B069DCC4-9580-4DE7-8CD2-2355D77BE23E}" dt="2021-06-26T01:08:49.875" v="1818" actId="27636"/>
          <ac:spMkLst>
            <pc:docMk/>
            <pc:sldMk cId="4220466084" sldId="328"/>
            <ac:spMk id="3" creationId="{D9D112C0-94D8-4EB3-830E-FBA2AAFD86F5}"/>
          </ac:spMkLst>
        </pc:spChg>
      </pc:sldChg>
      <pc:sldChg chg="add">
        <pc:chgData name="Indu Sekhar Dantu" userId="4218edbc7ffe59d5" providerId="LiveId" clId="{B069DCC4-9580-4DE7-8CD2-2355D77BE23E}" dt="2021-06-26T01:07:40.973" v="1803"/>
        <pc:sldMkLst>
          <pc:docMk/>
          <pc:sldMk cId="3574048325" sldId="330"/>
        </pc:sldMkLst>
      </pc:sldChg>
      <pc:sldChg chg="add">
        <pc:chgData name="Indu Sekhar Dantu" userId="4218edbc7ffe59d5" providerId="LiveId" clId="{B069DCC4-9580-4DE7-8CD2-2355D77BE23E}" dt="2021-06-26T01:07:41.230" v="1804"/>
        <pc:sldMkLst>
          <pc:docMk/>
          <pc:sldMk cId="4175535972" sldId="331"/>
        </pc:sldMkLst>
      </pc:sldChg>
      <pc:sldChg chg="add">
        <pc:chgData name="Indu Sekhar Dantu" userId="4218edbc7ffe59d5" providerId="LiveId" clId="{B069DCC4-9580-4DE7-8CD2-2355D77BE23E}" dt="2021-06-26T01:07:41.472" v="1805"/>
        <pc:sldMkLst>
          <pc:docMk/>
          <pc:sldMk cId="3257483581" sldId="332"/>
        </pc:sldMkLst>
      </pc:sldChg>
      <pc:sldChg chg="add">
        <pc:chgData name="Indu Sekhar Dantu" userId="4218edbc7ffe59d5" providerId="LiveId" clId="{B069DCC4-9580-4DE7-8CD2-2355D77BE23E}" dt="2021-06-26T01:07:41.690" v="1806"/>
        <pc:sldMkLst>
          <pc:docMk/>
          <pc:sldMk cId="2179867846" sldId="333"/>
        </pc:sldMkLst>
      </pc:sldChg>
      <pc:sldChg chg="add">
        <pc:chgData name="Indu Sekhar Dantu" userId="4218edbc7ffe59d5" providerId="LiveId" clId="{B069DCC4-9580-4DE7-8CD2-2355D77BE23E}" dt="2021-06-26T01:07:41.908" v="1807"/>
        <pc:sldMkLst>
          <pc:docMk/>
          <pc:sldMk cId="864306515" sldId="334"/>
        </pc:sldMkLst>
      </pc:sldChg>
      <pc:sldChg chg="add">
        <pc:chgData name="Indu Sekhar Dantu" userId="4218edbc7ffe59d5" providerId="LiveId" clId="{B069DCC4-9580-4DE7-8CD2-2355D77BE23E}" dt="2021-06-26T01:07:42.164" v="1808"/>
        <pc:sldMkLst>
          <pc:docMk/>
          <pc:sldMk cId="3997583028" sldId="335"/>
        </pc:sldMkLst>
      </pc:sldChg>
      <pc:sldChg chg="add">
        <pc:chgData name="Indu Sekhar Dantu" userId="4218edbc7ffe59d5" providerId="LiveId" clId="{B069DCC4-9580-4DE7-8CD2-2355D77BE23E}" dt="2021-06-26T01:07:42.385" v="1809"/>
        <pc:sldMkLst>
          <pc:docMk/>
          <pc:sldMk cId="4024321289" sldId="336"/>
        </pc:sldMkLst>
      </pc:sldChg>
      <pc:sldChg chg="add">
        <pc:chgData name="Indu Sekhar Dantu" userId="4218edbc7ffe59d5" providerId="LiveId" clId="{B069DCC4-9580-4DE7-8CD2-2355D77BE23E}" dt="2021-06-26T01:07:42.639" v="1810"/>
        <pc:sldMkLst>
          <pc:docMk/>
          <pc:sldMk cId="1728069454" sldId="337"/>
        </pc:sldMkLst>
      </pc:sldChg>
      <pc:sldChg chg="add">
        <pc:chgData name="Indu Sekhar Dantu" userId="4218edbc7ffe59d5" providerId="LiveId" clId="{B069DCC4-9580-4DE7-8CD2-2355D77BE23E}" dt="2021-06-26T01:07:42.886" v="1811"/>
        <pc:sldMkLst>
          <pc:docMk/>
          <pc:sldMk cId="1735735032" sldId="338"/>
        </pc:sldMkLst>
      </pc:sldChg>
      <pc:sldChg chg="modSp mod">
        <pc:chgData name="Indu Sekhar Dantu" userId="4218edbc7ffe59d5" providerId="LiveId" clId="{B069DCC4-9580-4DE7-8CD2-2355D77BE23E}" dt="2021-06-26T01:22:41.595" v="2024" actId="20577"/>
        <pc:sldMkLst>
          <pc:docMk/>
          <pc:sldMk cId="2508731708" sldId="339"/>
        </pc:sldMkLst>
        <pc:spChg chg="mod">
          <ac:chgData name="Indu Sekhar Dantu" userId="4218edbc7ffe59d5" providerId="LiveId" clId="{B069DCC4-9580-4DE7-8CD2-2355D77BE23E}" dt="2021-06-26T01:22:41.595" v="2024" actId="20577"/>
          <ac:spMkLst>
            <pc:docMk/>
            <pc:sldMk cId="2508731708" sldId="339"/>
            <ac:spMk id="3" creationId="{D9D112C0-94D8-4EB3-830E-FBA2AAFD86F5}"/>
          </ac:spMkLst>
        </pc:spChg>
      </pc:sldChg>
      <pc:sldChg chg="modSp mod">
        <pc:chgData name="Indu Sekhar Dantu" userId="4218edbc7ffe59d5" providerId="LiveId" clId="{B069DCC4-9580-4DE7-8CD2-2355D77BE23E}" dt="2021-06-26T01:17:56.994" v="1899" actId="20577"/>
        <pc:sldMkLst>
          <pc:docMk/>
          <pc:sldMk cId="2181303224" sldId="340"/>
        </pc:sldMkLst>
        <pc:spChg chg="mod">
          <ac:chgData name="Indu Sekhar Dantu" userId="4218edbc7ffe59d5" providerId="LiveId" clId="{B069DCC4-9580-4DE7-8CD2-2355D77BE23E}" dt="2021-06-26T01:17:56.994" v="1899" actId="20577"/>
          <ac:spMkLst>
            <pc:docMk/>
            <pc:sldMk cId="2181303224" sldId="340"/>
            <ac:spMk id="3" creationId="{D9D112C0-94D8-4EB3-830E-FBA2AAFD86F5}"/>
          </ac:spMkLst>
        </pc:spChg>
      </pc:sldChg>
      <pc:sldChg chg="modSp add mod">
        <pc:chgData name="Indu Sekhar Dantu" userId="4218edbc7ffe59d5" providerId="LiveId" clId="{B069DCC4-9580-4DE7-8CD2-2355D77BE23E}" dt="2021-06-26T01:25:22.079" v="2076" actId="20577"/>
        <pc:sldMkLst>
          <pc:docMk/>
          <pc:sldMk cId="2081480948" sldId="341"/>
        </pc:sldMkLst>
        <pc:spChg chg="mod">
          <ac:chgData name="Indu Sekhar Dantu" userId="4218edbc7ffe59d5" providerId="LiveId" clId="{B069DCC4-9580-4DE7-8CD2-2355D77BE23E}" dt="2021-06-26T01:25:22.079" v="2076" actId="20577"/>
          <ac:spMkLst>
            <pc:docMk/>
            <pc:sldMk cId="2081480948" sldId="341"/>
            <ac:spMk id="3" creationId="{D9D112C0-94D8-4EB3-830E-FBA2AAFD86F5}"/>
          </ac:spMkLst>
        </pc:spChg>
      </pc:sldChg>
      <pc:sldChg chg="modSp add mod">
        <pc:chgData name="Indu Sekhar Dantu" userId="4218edbc7ffe59d5" providerId="LiveId" clId="{B069DCC4-9580-4DE7-8CD2-2355D77BE23E}" dt="2021-06-26T01:26:44.808" v="2087" actId="6549"/>
        <pc:sldMkLst>
          <pc:docMk/>
          <pc:sldMk cId="397138408" sldId="342"/>
        </pc:sldMkLst>
        <pc:spChg chg="mod">
          <ac:chgData name="Indu Sekhar Dantu" userId="4218edbc7ffe59d5" providerId="LiveId" clId="{B069DCC4-9580-4DE7-8CD2-2355D77BE23E}" dt="2021-06-26T01:26:44.808" v="2087" actId="6549"/>
          <ac:spMkLst>
            <pc:docMk/>
            <pc:sldMk cId="397138408" sldId="342"/>
            <ac:spMk id="3" creationId="{D9D112C0-94D8-4EB3-830E-FBA2AAFD86F5}"/>
          </ac:spMkLst>
        </pc:spChg>
      </pc:sldChg>
      <pc:sldChg chg="add">
        <pc:chgData name="Indu Sekhar Dantu" userId="4218edbc7ffe59d5" providerId="LiveId" clId="{B069DCC4-9580-4DE7-8CD2-2355D77BE23E}" dt="2021-06-26T01:14:52.562" v="1878"/>
        <pc:sldMkLst>
          <pc:docMk/>
          <pc:sldMk cId="3537388708" sldId="343"/>
        </pc:sldMkLst>
      </pc:sldChg>
      <pc:sldChg chg="add">
        <pc:chgData name="Indu Sekhar Dantu" userId="4218edbc7ffe59d5" providerId="LiveId" clId="{B069DCC4-9580-4DE7-8CD2-2355D77BE23E}" dt="2021-06-26T01:14:52.810" v="1879"/>
        <pc:sldMkLst>
          <pc:docMk/>
          <pc:sldMk cId="1421539589" sldId="344"/>
        </pc:sldMkLst>
      </pc:sldChg>
      <pc:sldChg chg="add">
        <pc:chgData name="Indu Sekhar Dantu" userId="4218edbc7ffe59d5" providerId="LiveId" clId="{B069DCC4-9580-4DE7-8CD2-2355D77BE23E}" dt="2021-06-26T01:14:53.035" v="1880"/>
        <pc:sldMkLst>
          <pc:docMk/>
          <pc:sldMk cId="2353974985" sldId="345"/>
        </pc:sldMkLst>
      </pc:sldChg>
      <pc:sldChg chg="add">
        <pc:chgData name="Indu Sekhar Dantu" userId="4218edbc7ffe59d5" providerId="LiveId" clId="{B069DCC4-9580-4DE7-8CD2-2355D77BE23E}" dt="2021-06-26T01:14:53.259" v="1881"/>
        <pc:sldMkLst>
          <pc:docMk/>
          <pc:sldMk cId="331212918" sldId="346"/>
        </pc:sldMkLst>
      </pc:sldChg>
      <pc:sldChg chg="add">
        <pc:chgData name="Indu Sekhar Dantu" userId="4218edbc7ffe59d5" providerId="LiveId" clId="{B069DCC4-9580-4DE7-8CD2-2355D77BE23E}" dt="2021-06-26T01:14:53.498" v="1882"/>
        <pc:sldMkLst>
          <pc:docMk/>
          <pc:sldMk cId="4079861257" sldId="347"/>
        </pc:sldMkLst>
      </pc:sldChg>
      <pc:sldChg chg="add">
        <pc:chgData name="Indu Sekhar Dantu" userId="4218edbc7ffe59d5" providerId="LiveId" clId="{B069DCC4-9580-4DE7-8CD2-2355D77BE23E}" dt="2021-06-26T01:14:53.729" v="1883"/>
        <pc:sldMkLst>
          <pc:docMk/>
          <pc:sldMk cId="2825864451" sldId="348"/>
        </pc:sldMkLst>
      </pc:sldChg>
      <pc:sldChg chg="modSp mod">
        <pc:chgData name="Indu Sekhar Dantu" userId="4218edbc7ffe59d5" providerId="LiveId" clId="{B069DCC4-9580-4DE7-8CD2-2355D77BE23E}" dt="2021-06-26T01:19:27.036" v="1963" actId="20577"/>
        <pc:sldMkLst>
          <pc:docMk/>
          <pc:sldMk cId="141203763" sldId="349"/>
        </pc:sldMkLst>
        <pc:spChg chg="mod">
          <ac:chgData name="Indu Sekhar Dantu" userId="4218edbc7ffe59d5" providerId="LiveId" clId="{B069DCC4-9580-4DE7-8CD2-2355D77BE23E}" dt="2021-06-26T01:19:27.036" v="1963" actId="20577"/>
          <ac:spMkLst>
            <pc:docMk/>
            <pc:sldMk cId="141203763" sldId="349"/>
            <ac:spMk id="3" creationId="{D9D112C0-94D8-4EB3-830E-FBA2AAFD86F5}"/>
          </ac:spMkLst>
        </pc:spChg>
      </pc:sldChg>
    </pc:docChg>
  </pc:docChgLst>
  <pc:docChgLst>
    <pc:chgData name="Indu Sekhar Dantu" userId="4218edbc7ffe59d5" providerId="LiveId" clId="{5FFAF57E-56D9-4FDF-9510-613A0414B0E3}"/>
    <pc:docChg chg="undo custSel addSld delSld modSld">
      <pc:chgData name="Indu Sekhar Dantu" userId="4218edbc7ffe59d5" providerId="LiveId" clId="{5FFAF57E-56D9-4FDF-9510-613A0414B0E3}" dt="2022-04-22T10:23:32.092" v="1445" actId="6549"/>
      <pc:docMkLst>
        <pc:docMk/>
      </pc:docMkLst>
      <pc:sldChg chg="modSp mod">
        <pc:chgData name="Indu Sekhar Dantu" userId="4218edbc7ffe59d5" providerId="LiveId" clId="{5FFAF57E-56D9-4FDF-9510-613A0414B0E3}" dt="2022-04-15T15:34:14.848" v="1" actId="20577"/>
        <pc:sldMkLst>
          <pc:docMk/>
          <pc:sldMk cId="858427632" sldId="256"/>
        </pc:sldMkLst>
        <pc:spChg chg="mod">
          <ac:chgData name="Indu Sekhar Dantu" userId="4218edbc7ffe59d5" providerId="LiveId" clId="{5FFAF57E-56D9-4FDF-9510-613A0414B0E3}" dt="2022-04-15T15:34:14.848" v="1" actId="20577"/>
          <ac:spMkLst>
            <pc:docMk/>
            <pc:sldMk cId="858427632" sldId="256"/>
            <ac:spMk id="3" creationId="{59236321-4702-42AA-92B2-FEE2E0EB937F}"/>
          </ac:spMkLst>
        </pc:spChg>
      </pc:sldChg>
      <pc:sldChg chg="modSp mod">
        <pc:chgData name="Indu Sekhar Dantu" userId="4218edbc7ffe59d5" providerId="LiveId" clId="{5FFAF57E-56D9-4FDF-9510-613A0414B0E3}" dt="2022-04-21T16:28:42.193" v="1059" actId="113"/>
        <pc:sldMkLst>
          <pc:docMk/>
          <pc:sldMk cId="934652017" sldId="383"/>
        </pc:sldMkLst>
        <pc:spChg chg="mod">
          <ac:chgData name="Indu Sekhar Dantu" userId="4218edbc7ffe59d5" providerId="LiveId" clId="{5FFAF57E-56D9-4FDF-9510-613A0414B0E3}" dt="2022-04-21T12:17:29.294" v="128" actId="20577"/>
          <ac:spMkLst>
            <pc:docMk/>
            <pc:sldMk cId="934652017" sldId="383"/>
            <ac:spMk id="2" creationId="{50BD30BA-5E5C-4607-BA76-D042EE617EE0}"/>
          </ac:spMkLst>
        </pc:spChg>
        <pc:spChg chg="mod">
          <ac:chgData name="Indu Sekhar Dantu" userId="4218edbc7ffe59d5" providerId="LiveId" clId="{5FFAF57E-56D9-4FDF-9510-613A0414B0E3}" dt="2022-04-21T16:28:42.193" v="1059" actId="113"/>
          <ac:spMkLst>
            <pc:docMk/>
            <pc:sldMk cId="934652017" sldId="383"/>
            <ac:spMk id="3" creationId="{D9D112C0-94D8-4EB3-830E-FBA2AAFD86F5}"/>
          </ac:spMkLst>
        </pc:spChg>
      </pc:sldChg>
      <pc:sldChg chg="modSp add mod">
        <pc:chgData name="Indu Sekhar Dantu" userId="4218edbc7ffe59d5" providerId="LiveId" clId="{5FFAF57E-56D9-4FDF-9510-613A0414B0E3}" dt="2022-04-21T16:30:58.430" v="1087" actId="113"/>
        <pc:sldMkLst>
          <pc:docMk/>
          <pc:sldMk cId="2327070735" sldId="384"/>
        </pc:sldMkLst>
        <pc:spChg chg="mod">
          <ac:chgData name="Indu Sekhar Dantu" userId="4218edbc7ffe59d5" providerId="LiveId" clId="{5FFAF57E-56D9-4FDF-9510-613A0414B0E3}" dt="2022-04-21T16:30:58.430" v="1087" actId="113"/>
          <ac:spMkLst>
            <pc:docMk/>
            <pc:sldMk cId="2327070735" sldId="384"/>
            <ac:spMk id="3" creationId="{D9D112C0-94D8-4EB3-830E-FBA2AAFD86F5}"/>
          </ac:spMkLst>
        </pc:spChg>
      </pc:sldChg>
      <pc:sldChg chg="add del">
        <pc:chgData name="Indu Sekhar Dantu" userId="4218edbc7ffe59d5" providerId="LiveId" clId="{5FFAF57E-56D9-4FDF-9510-613A0414B0E3}" dt="2022-04-21T12:16:55.912" v="23" actId="47"/>
        <pc:sldMkLst>
          <pc:docMk/>
          <pc:sldMk cId="2760282794" sldId="384"/>
        </pc:sldMkLst>
      </pc:sldChg>
      <pc:sldChg chg="modSp add mod">
        <pc:chgData name="Indu Sekhar Dantu" userId="4218edbc7ffe59d5" providerId="LiveId" clId="{5FFAF57E-56D9-4FDF-9510-613A0414B0E3}" dt="2022-04-21T16:31:42.756" v="1103" actId="113"/>
        <pc:sldMkLst>
          <pc:docMk/>
          <pc:sldMk cId="107010757" sldId="385"/>
        </pc:sldMkLst>
        <pc:spChg chg="mod">
          <ac:chgData name="Indu Sekhar Dantu" userId="4218edbc7ffe59d5" providerId="LiveId" clId="{5FFAF57E-56D9-4FDF-9510-613A0414B0E3}" dt="2022-04-21T16:31:42.756" v="1103" actId="113"/>
          <ac:spMkLst>
            <pc:docMk/>
            <pc:sldMk cId="107010757" sldId="385"/>
            <ac:spMk id="3" creationId="{D9D112C0-94D8-4EB3-830E-FBA2AAFD86F5}"/>
          </ac:spMkLst>
        </pc:spChg>
      </pc:sldChg>
      <pc:sldChg chg="add del">
        <pc:chgData name="Indu Sekhar Dantu" userId="4218edbc7ffe59d5" providerId="LiveId" clId="{5FFAF57E-56D9-4FDF-9510-613A0414B0E3}" dt="2022-04-21T12:16:56.203" v="24" actId="47"/>
        <pc:sldMkLst>
          <pc:docMk/>
          <pc:sldMk cId="898677017" sldId="385"/>
        </pc:sldMkLst>
      </pc:sldChg>
      <pc:sldChg chg="modSp add mod">
        <pc:chgData name="Indu Sekhar Dantu" userId="4218edbc7ffe59d5" providerId="LiveId" clId="{5FFAF57E-56D9-4FDF-9510-613A0414B0E3}" dt="2022-04-21T16:32:22.797" v="1111" actId="113"/>
        <pc:sldMkLst>
          <pc:docMk/>
          <pc:sldMk cId="370455147" sldId="386"/>
        </pc:sldMkLst>
        <pc:spChg chg="mod">
          <ac:chgData name="Indu Sekhar Dantu" userId="4218edbc7ffe59d5" providerId="LiveId" clId="{5FFAF57E-56D9-4FDF-9510-613A0414B0E3}" dt="2022-04-21T16:32:22.797" v="1111" actId="113"/>
          <ac:spMkLst>
            <pc:docMk/>
            <pc:sldMk cId="370455147" sldId="386"/>
            <ac:spMk id="3" creationId="{D9D112C0-94D8-4EB3-830E-FBA2AAFD86F5}"/>
          </ac:spMkLst>
        </pc:spChg>
      </pc:sldChg>
      <pc:sldChg chg="add del">
        <pc:chgData name="Indu Sekhar Dantu" userId="4218edbc7ffe59d5" providerId="LiveId" clId="{5FFAF57E-56D9-4FDF-9510-613A0414B0E3}" dt="2022-04-21T12:16:56.435" v="25" actId="47"/>
        <pc:sldMkLst>
          <pc:docMk/>
          <pc:sldMk cId="2052290140" sldId="386"/>
        </pc:sldMkLst>
      </pc:sldChg>
      <pc:sldChg chg="modSp add mod">
        <pc:chgData name="Indu Sekhar Dantu" userId="4218edbc7ffe59d5" providerId="LiveId" clId="{5FFAF57E-56D9-4FDF-9510-613A0414B0E3}" dt="2022-04-21T16:33:36.178" v="1141" actId="113"/>
        <pc:sldMkLst>
          <pc:docMk/>
          <pc:sldMk cId="1739383302" sldId="387"/>
        </pc:sldMkLst>
        <pc:spChg chg="mod">
          <ac:chgData name="Indu Sekhar Dantu" userId="4218edbc7ffe59d5" providerId="LiveId" clId="{5FFAF57E-56D9-4FDF-9510-613A0414B0E3}" dt="2022-04-21T16:33:36.178" v="1141" actId="113"/>
          <ac:spMkLst>
            <pc:docMk/>
            <pc:sldMk cId="1739383302" sldId="387"/>
            <ac:spMk id="3" creationId="{D9D112C0-94D8-4EB3-830E-FBA2AAFD86F5}"/>
          </ac:spMkLst>
        </pc:spChg>
      </pc:sldChg>
      <pc:sldChg chg="add del">
        <pc:chgData name="Indu Sekhar Dantu" userId="4218edbc7ffe59d5" providerId="LiveId" clId="{5FFAF57E-56D9-4FDF-9510-613A0414B0E3}" dt="2022-04-21T12:16:56.665" v="26" actId="47"/>
        <pc:sldMkLst>
          <pc:docMk/>
          <pc:sldMk cId="2720447180" sldId="387"/>
        </pc:sldMkLst>
      </pc:sldChg>
      <pc:sldChg chg="modSp add mod">
        <pc:chgData name="Indu Sekhar Dantu" userId="4218edbc7ffe59d5" providerId="LiveId" clId="{5FFAF57E-56D9-4FDF-9510-613A0414B0E3}" dt="2022-04-21T16:34:45.165" v="1165" actId="113"/>
        <pc:sldMkLst>
          <pc:docMk/>
          <pc:sldMk cId="93651702" sldId="388"/>
        </pc:sldMkLst>
        <pc:spChg chg="mod">
          <ac:chgData name="Indu Sekhar Dantu" userId="4218edbc7ffe59d5" providerId="LiveId" clId="{5FFAF57E-56D9-4FDF-9510-613A0414B0E3}" dt="2022-04-21T16:34:45.165" v="1165" actId="113"/>
          <ac:spMkLst>
            <pc:docMk/>
            <pc:sldMk cId="93651702" sldId="388"/>
            <ac:spMk id="3" creationId="{D9D112C0-94D8-4EB3-830E-FBA2AAFD86F5}"/>
          </ac:spMkLst>
        </pc:spChg>
      </pc:sldChg>
      <pc:sldChg chg="add del">
        <pc:chgData name="Indu Sekhar Dantu" userId="4218edbc7ffe59d5" providerId="LiveId" clId="{5FFAF57E-56D9-4FDF-9510-613A0414B0E3}" dt="2022-04-21T12:16:56.911" v="27" actId="47"/>
        <pc:sldMkLst>
          <pc:docMk/>
          <pc:sldMk cId="1860286953" sldId="388"/>
        </pc:sldMkLst>
      </pc:sldChg>
      <pc:sldChg chg="add del">
        <pc:chgData name="Indu Sekhar Dantu" userId="4218edbc7ffe59d5" providerId="LiveId" clId="{5FFAF57E-56D9-4FDF-9510-613A0414B0E3}" dt="2022-04-21T12:16:57.154" v="28" actId="47"/>
        <pc:sldMkLst>
          <pc:docMk/>
          <pc:sldMk cId="2117139528" sldId="389"/>
        </pc:sldMkLst>
      </pc:sldChg>
      <pc:sldChg chg="modSp add mod">
        <pc:chgData name="Indu Sekhar Dantu" userId="4218edbc7ffe59d5" providerId="LiveId" clId="{5FFAF57E-56D9-4FDF-9510-613A0414B0E3}" dt="2022-04-21T16:36:07.075" v="1191" actId="113"/>
        <pc:sldMkLst>
          <pc:docMk/>
          <pc:sldMk cId="3156736328" sldId="389"/>
        </pc:sldMkLst>
        <pc:spChg chg="mod">
          <ac:chgData name="Indu Sekhar Dantu" userId="4218edbc7ffe59d5" providerId="LiveId" clId="{5FFAF57E-56D9-4FDF-9510-613A0414B0E3}" dt="2022-04-21T16:36:07.075" v="1191" actId="113"/>
          <ac:spMkLst>
            <pc:docMk/>
            <pc:sldMk cId="3156736328" sldId="389"/>
            <ac:spMk id="3" creationId="{D9D112C0-94D8-4EB3-830E-FBA2AAFD86F5}"/>
          </ac:spMkLst>
        </pc:spChg>
      </pc:sldChg>
      <pc:sldChg chg="add del">
        <pc:chgData name="Indu Sekhar Dantu" userId="4218edbc7ffe59d5" providerId="LiveId" clId="{5FFAF57E-56D9-4FDF-9510-613A0414B0E3}" dt="2022-04-21T12:16:57.367" v="29" actId="47"/>
        <pc:sldMkLst>
          <pc:docMk/>
          <pc:sldMk cId="755256670" sldId="390"/>
        </pc:sldMkLst>
      </pc:sldChg>
      <pc:sldChg chg="modSp add mod">
        <pc:chgData name="Indu Sekhar Dantu" userId="4218edbc7ffe59d5" providerId="LiveId" clId="{5FFAF57E-56D9-4FDF-9510-613A0414B0E3}" dt="2022-04-21T16:36:45.174" v="1195" actId="113"/>
        <pc:sldMkLst>
          <pc:docMk/>
          <pc:sldMk cId="2482862199" sldId="390"/>
        </pc:sldMkLst>
        <pc:spChg chg="mod">
          <ac:chgData name="Indu Sekhar Dantu" userId="4218edbc7ffe59d5" providerId="LiveId" clId="{5FFAF57E-56D9-4FDF-9510-613A0414B0E3}" dt="2022-04-21T16:36:45.174" v="1195" actId="113"/>
          <ac:spMkLst>
            <pc:docMk/>
            <pc:sldMk cId="2482862199" sldId="390"/>
            <ac:spMk id="3" creationId="{D9D112C0-94D8-4EB3-830E-FBA2AAFD86F5}"/>
          </ac:spMkLst>
        </pc:spChg>
      </pc:sldChg>
      <pc:sldChg chg="modSp add mod">
        <pc:chgData name="Indu Sekhar Dantu" userId="4218edbc7ffe59d5" providerId="LiveId" clId="{5FFAF57E-56D9-4FDF-9510-613A0414B0E3}" dt="2022-04-21T16:36:58.042" v="1197" actId="113"/>
        <pc:sldMkLst>
          <pc:docMk/>
          <pc:sldMk cId="962765536" sldId="391"/>
        </pc:sldMkLst>
        <pc:spChg chg="mod">
          <ac:chgData name="Indu Sekhar Dantu" userId="4218edbc7ffe59d5" providerId="LiveId" clId="{5FFAF57E-56D9-4FDF-9510-613A0414B0E3}" dt="2022-04-21T16:36:58.042" v="1197" actId="113"/>
          <ac:spMkLst>
            <pc:docMk/>
            <pc:sldMk cId="962765536" sldId="391"/>
            <ac:spMk id="3" creationId="{D9D112C0-94D8-4EB3-830E-FBA2AAFD86F5}"/>
          </ac:spMkLst>
        </pc:spChg>
      </pc:sldChg>
      <pc:sldChg chg="add del">
        <pc:chgData name="Indu Sekhar Dantu" userId="4218edbc7ffe59d5" providerId="LiveId" clId="{5FFAF57E-56D9-4FDF-9510-613A0414B0E3}" dt="2022-04-21T12:16:58.107" v="30" actId="47"/>
        <pc:sldMkLst>
          <pc:docMk/>
          <pc:sldMk cId="4180781168" sldId="391"/>
        </pc:sldMkLst>
      </pc:sldChg>
      <pc:sldChg chg="modSp add mod">
        <pc:chgData name="Indu Sekhar Dantu" userId="4218edbc7ffe59d5" providerId="LiveId" clId="{5FFAF57E-56D9-4FDF-9510-613A0414B0E3}" dt="2022-04-21T16:37:10.963" v="1199" actId="113"/>
        <pc:sldMkLst>
          <pc:docMk/>
          <pc:sldMk cId="2038499840" sldId="392"/>
        </pc:sldMkLst>
        <pc:spChg chg="mod">
          <ac:chgData name="Indu Sekhar Dantu" userId="4218edbc7ffe59d5" providerId="LiveId" clId="{5FFAF57E-56D9-4FDF-9510-613A0414B0E3}" dt="2022-04-21T16:37:10.963" v="1199" actId="113"/>
          <ac:spMkLst>
            <pc:docMk/>
            <pc:sldMk cId="2038499840" sldId="392"/>
            <ac:spMk id="3" creationId="{D9D112C0-94D8-4EB3-830E-FBA2AAFD86F5}"/>
          </ac:spMkLst>
        </pc:spChg>
      </pc:sldChg>
      <pc:sldChg chg="add del">
        <pc:chgData name="Indu Sekhar Dantu" userId="4218edbc7ffe59d5" providerId="LiveId" clId="{5FFAF57E-56D9-4FDF-9510-613A0414B0E3}" dt="2022-04-21T12:16:58.382" v="31" actId="47"/>
        <pc:sldMkLst>
          <pc:docMk/>
          <pc:sldMk cId="4211143497" sldId="392"/>
        </pc:sldMkLst>
      </pc:sldChg>
      <pc:sldChg chg="modSp add mod">
        <pc:chgData name="Indu Sekhar Dantu" userId="4218edbc7ffe59d5" providerId="LiveId" clId="{5FFAF57E-56D9-4FDF-9510-613A0414B0E3}" dt="2022-04-21T16:37:33.701" v="1200" actId="113"/>
        <pc:sldMkLst>
          <pc:docMk/>
          <pc:sldMk cId="1372340869" sldId="393"/>
        </pc:sldMkLst>
        <pc:spChg chg="mod">
          <ac:chgData name="Indu Sekhar Dantu" userId="4218edbc7ffe59d5" providerId="LiveId" clId="{5FFAF57E-56D9-4FDF-9510-613A0414B0E3}" dt="2022-04-21T16:37:33.701" v="1200" actId="113"/>
          <ac:spMkLst>
            <pc:docMk/>
            <pc:sldMk cId="1372340869" sldId="393"/>
            <ac:spMk id="3" creationId="{D9D112C0-94D8-4EB3-830E-FBA2AAFD86F5}"/>
          </ac:spMkLst>
        </pc:spChg>
      </pc:sldChg>
      <pc:sldChg chg="add del">
        <pc:chgData name="Indu Sekhar Dantu" userId="4218edbc7ffe59d5" providerId="LiveId" clId="{5FFAF57E-56D9-4FDF-9510-613A0414B0E3}" dt="2022-04-21T12:16:58.658" v="32" actId="47"/>
        <pc:sldMkLst>
          <pc:docMk/>
          <pc:sldMk cId="1437651575" sldId="393"/>
        </pc:sldMkLst>
      </pc:sldChg>
      <pc:sldChg chg="modSp add mod">
        <pc:chgData name="Indu Sekhar Dantu" userId="4218edbc7ffe59d5" providerId="LiveId" clId="{5FFAF57E-56D9-4FDF-9510-613A0414B0E3}" dt="2022-04-21T16:38:17.082" v="1205" actId="113"/>
        <pc:sldMkLst>
          <pc:docMk/>
          <pc:sldMk cId="14535159" sldId="394"/>
        </pc:sldMkLst>
        <pc:spChg chg="mod">
          <ac:chgData name="Indu Sekhar Dantu" userId="4218edbc7ffe59d5" providerId="LiveId" clId="{5FFAF57E-56D9-4FDF-9510-613A0414B0E3}" dt="2022-04-21T16:38:17.082" v="1205" actId="113"/>
          <ac:spMkLst>
            <pc:docMk/>
            <pc:sldMk cId="14535159" sldId="394"/>
            <ac:spMk id="3" creationId="{D9D112C0-94D8-4EB3-830E-FBA2AAFD86F5}"/>
          </ac:spMkLst>
        </pc:spChg>
      </pc:sldChg>
      <pc:sldChg chg="add del">
        <pc:chgData name="Indu Sekhar Dantu" userId="4218edbc7ffe59d5" providerId="LiveId" clId="{5FFAF57E-56D9-4FDF-9510-613A0414B0E3}" dt="2022-04-21T12:16:58.893" v="33" actId="47"/>
        <pc:sldMkLst>
          <pc:docMk/>
          <pc:sldMk cId="248292855" sldId="394"/>
        </pc:sldMkLst>
      </pc:sldChg>
      <pc:sldChg chg="modSp add mod">
        <pc:chgData name="Indu Sekhar Dantu" userId="4218edbc7ffe59d5" providerId="LiveId" clId="{5FFAF57E-56D9-4FDF-9510-613A0414B0E3}" dt="2022-04-21T16:40:44.020" v="1269" actId="113"/>
        <pc:sldMkLst>
          <pc:docMk/>
          <pc:sldMk cId="666517298" sldId="395"/>
        </pc:sldMkLst>
        <pc:spChg chg="mod">
          <ac:chgData name="Indu Sekhar Dantu" userId="4218edbc7ffe59d5" providerId="LiveId" clId="{5FFAF57E-56D9-4FDF-9510-613A0414B0E3}" dt="2022-04-21T16:40:44.020" v="1269" actId="113"/>
          <ac:spMkLst>
            <pc:docMk/>
            <pc:sldMk cId="666517298" sldId="395"/>
            <ac:spMk id="3" creationId="{D9D112C0-94D8-4EB3-830E-FBA2AAFD86F5}"/>
          </ac:spMkLst>
        </pc:spChg>
      </pc:sldChg>
      <pc:sldChg chg="add del">
        <pc:chgData name="Indu Sekhar Dantu" userId="4218edbc7ffe59d5" providerId="LiveId" clId="{5FFAF57E-56D9-4FDF-9510-613A0414B0E3}" dt="2022-04-21T12:16:59.168" v="34" actId="47"/>
        <pc:sldMkLst>
          <pc:docMk/>
          <pc:sldMk cId="3498676815" sldId="395"/>
        </pc:sldMkLst>
      </pc:sldChg>
      <pc:sldChg chg="modSp add mod">
        <pc:chgData name="Indu Sekhar Dantu" userId="4218edbc7ffe59d5" providerId="LiveId" clId="{5FFAF57E-56D9-4FDF-9510-613A0414B0E3}" dt="2022-04-21T16:42:35.351" v="1335" actId="20577"/>
        <pc:sldMkLst>
          <pc:docMk/>
          <pc:sldMk cId="2318041823" sldId="396"/>
        </pc:sldMkLst>
        <pc:spChg chg="mod">
          <ac:chgData name="Indu Sekhar Dantu" userId="4218edbc7ffe59d5" providerId="LiveId" clId="{5FFAF57E-56D9-4FDF-9510-613A0414B0E3}" dt="2022-04-21T16:42:35.351" v="1335" actId="20577"/>
          <ac:spMkLst>
            <pc:docMk/>
            <pc:sldMk cId="2318041823" sldId="396"/>
            <ac:spMk id="3" creationId="{D9D112C0-94D8-4EB3-830E-FBA2AAFD86F5}"/>
          </ac:spMkLst>
        </pc:spChg>
      </pc:sldChg>
      <pc:sldChg chg="add del">
        <pc:chgData name="Indu Sekhar Dantu" userId="4218edbc7ffe59d5" providerId="LiveId" clId="{5FFAF57E-56D9-4FDF-9510-613A0414B0E3}" dt="2022-04-21T12:16:59.430" v="35" actId="47"/>
        <pc:sldMkLst>
          <pc:docMk/>
          <pc:sldMk cId="2747908564" sldId="396"/>
        </pc:sldMkLst>
      </pc:sldChg>
      <pc:sldChg chg="add del">
        <pc:chgData name="Indu Sekhar Dantu" userId="4218edbc7ffe59d5" providerId="LiveId" clId="{5FFAF57E-56D9-4FDF-9510-613A0414B0E3}" dt="2022-04-21T12:16:59.722" v="36" actId="47"/>
        <pc:sldMkLst>
          <pc:docMk/>
          <pc:sldMk cId="2274887339" sldId="397"/>
        </pc:sldMkLst>
      </pc:sldChg>
      <pc:sldChg chg="modSp add mod">
        <pc:chgData name="Indu Sekhar Dantu" userId="4218edbc7ffe59d5" providerId="LiveId" clId="{5FFAF57E-56D9-4FDF-9510-613A0414B0E3}" dt="2022-04-21T16:43:13.546" v="1348" actId="20577"/>
        <pc:sldMkLst>
          <pc:docMk/>
          <pc:sldMk cId="3522741388" sldId="397"/>
        </pc:sldMkLst>
        <pc:spChg chg="mod">
          <ac:chgData name="Indu Sekhar Dantu" userId="4218edbc7ffe59d5" providerId="LiveId" clId="{5FFAF57E-56D9-4FDF-9510-613A0414B0E3}" dt="2022-04-21T16:43:13.546" v="1348" actId="20577"/>
          <ac:spMkLst>
            <pc:docMk/>
            <pc:sldMk cId="3522741388" sldId="397"/>
            <ac:spMk id="3" creationId="{D9D112C0-94D8-4EB3-830E-FBA2AAFD86F5}"/>
          </ac:spMkLst>
        </pc:spChg>
      </pc:sldChg>
      <pc:sldChg chg="modSp add mod">
        <pc:chgData name="Indu Sekhar Dantu" userId="4218edbc7ffe59d5" providerId="LiveId" clId="{5FFAF57E-56D9-4FDF-9510-613A0414B0E3}" dt="2022-04-21T16:45:36.494" v="1401" actId="113"/>
        <pc:sldMkLst>
          <pc:docMk/>
          <pc:sldMk cId="273254708" sldId="398"/>
        </pc:sldMkLst>
        <pc:spChg chg="mod">
          <ac:chgData name="Indu Sekhar Dantu" userId="4218edbc7ffe59d5" providerId="LiveId" clId="{5FFAF57E-56D9-4FDF-9510-613A0414B0E3}" dt="2022-04-21T16:45:36.494" v="1401" actId="113"/>
          <ac:spMkLst>
            <pc:docMk/>
            <pc:sldMk cId="273254708" sldId="398"/>
            <ac:spMk id="3" creationId="{D9D112C0-94D8-4EB3-830E-FBA2AAFD86F5}"/>
          </ac:spMkLst>
        </pc:spChg>
      </pc:sldChg>
      <pc:sldChg chg="add del">
        <pc:chgData name="Indu Sekhar Dantu" userId="4218edbc7ffe59d5" providerId="LiveId" clId="{5FFAF57E-56D9-4FDF-9510-613A0414B0E3}" dt="2022-04-21T12:17:00.169" v="37" actId="47"/>
        <pc:sldMkLst>
          <pc:docMk/>
          <pc:sldMk cId="3598177790" sldId="398"/>
        </pc:sldMkLst>
      </pc:sldChg>
      <pc:sldChg chg="modSp add mod">
        <pc:chgData name="Indu Sekhar Dantu" userId="4218edbc7ffe59d5" providerId="LiveId" clId="{5FFAF57E-56D9-4FDF-9510-613A0414B0E3}" dt="2022-04-22T10:23:32.092" v="1445" actId="6549"/>
        <pc:sldMkLst>
          <pc:docMk/>
          <pc:sldMk cId="491957442" sldId="399"/>
        </pc:sldMkLst>
        <pc:spChg chg="mod">
          <ac:chgData name="Indu Sekhar Dantu" userId="4218edbc7ffe59d5" providerId="LiveId" clId="{5FFAF57E-56D9-4FDF-9510-613A0414B0E3}" dt="2022-04-22T10:23:32.092" v="1445" actId="6549"/>
          <ac:spMkLst>
            <pc:docMk/>
            <pc:sldMk cId="491957442" sldId="399"/>
            <ac:spMk id="3" creationId="{D9D112C0-94D8-4EB3-830E-FBA2AAFD86F5}"/>
          </ac:spMkLst>
        </pc:spChg>
      </pc:sldChg>
      <pc:sldChg chg="add del">
        <pc:chgData name="Indu Sekhar Dantu" userId="4218edbc7ffe59d5" providerId="LiveId" clId="{5FFAF57E-56D9-4FDF-9510-613A0414B0E3}" dt="2022-04-21T12:17:00.479" v="38" actId="47"/>
        <pc:sldMkLst>
          <pc:docMk/>
          <pc:sldMk cId="1185779206" sldId="399"/>
        </pc:sldMkLst>
      </pc:sldChg>
      <pc:sldChg chg="add del">
        <pc:chgData name="Indu Sekhar Dantu" userId="4218edbc7ffe59d5" providerId="LiveId" clId="{5FFAF57E-56D9-4FDF-9510-613A0414B0E3}" dt="2022-04-21T12:17:01.506" v="39" actId="47"/>
        <pc:sldMkLst>
          <pc:docMk/>
          <pc:sldMk cId="2305097652" sldId="400"/>
        </pc:sldMkLst>
      </pc:sldChg>
      <pc:sldChg chg="add del">
        <pc:chgData name="Indu Sekhar Dantu" userId="4218edbc7ffe59d5" providerId="LiveId" clId="{5FFAF57E-56D9-4FDF-9510-613A0414B0E3}" dt="2022-04-21T12:34:03.361" v="262" actId="47"/>
        <pc:sldMkLst>
          <pc:docMk/>
          <pc:sldMk cId="3229911979" sldId="400"/>
        </pc:sldMkLst>
      </pc:sldChg>
      <pc:sldChg chg="add del">
        <pc:chgData name="Indu Sekhar Dantu" userId="4218edbc7ffe59d5" providerId="LiveId" clId="{5FFAF57E-56D9-4FDF-9510-613A0414B0E3}" dt="2022-04-21T12:34:03.865" v="263" actId="47"/>
        <pc:sldMkLst>
          <pc:docMk/>
          <pc:sldMk cId="3748577954" sldId="401"/>
        </pc:sldMkLst>
      </pc:sldChg>
      <pc:sldChg chg="add del">
        <pc:chgData name="Indu Sekhar Dantu" userId="4218edbc7ffe59d5" providerId="LiveId" clId="{5FFAF57E-56D9-4FDF-9510-613A0414B0E3}" dt="2022-04-21T12:34:04.315" v="264" actId="47"/>
        <pc:sldMkLst>
          <pc:docMk/>
          <pc:sldMk cId="3697567728" sldId="402"/>
        </pc:sldMkLst>
      </pc:sldChg>
      <pc:sldChg chg="add del">
        <pc:chgData name="Indu Sekhar Dantu" userId="4218edbc7ffe59d5" providerId="LiveId" clId="{5FFAF57E-56D9-4FDF-9510-613A0414B0E3}" dt="2022-04-21T12:34:04.912" v="265" actId="47"/>
        <pc:sldMkLst>
          <pc:docMk/>
          <pc:sldMk cId="674078561" sldId="403"/>
        </pc:sldMkLst>
      </pc:sldChg>
      <pc:sldChg chg="add del">
        <pc:chgData name="Indu Sekhar Dantu" userId="4218edbc7ffe59d5" providerId="LiveId" clId="{5FFAF57E-56D9-4FDF-9510-613A0414B0E3}" dt="2022-04-21T12:34:05.591" v="266" actId="47"/>
        <pc:sldMkLst>
          <pc:docMk/>
          <pc:sldMk cId="3798606899" sldId="404"/>
        </pc:sldMkLst>
      </pc:sldChg>
      <pc:sldChg chg="add del">
        <pc:chgData name="Indu Sekhar Dantu" userId="4218edbc7ffe59d5" providerId="LiveId" clId="{5FFAF57E-56D9-4FDF-9510-613A0414B0E3}" dt="2022-04-21T12:34:06.311" v="267" actId="47"/>
        <pc:sldMkLst>
          <pc:docMk/>
          <pc:sldMk cId="4090957066" sldId="405"/>
        </pc:sldMkLst>
      </pc:sldChg>
      <pc:sldChg chg="add del">
        <pc:chgData name="Indu Sekhar Dantu" userId="4218edbc7ffe59d5" providerId="LiveId" clId="{5FFAF57E-56D9-4FDF-9510-613A0414B0E3}" dt="2022-04-21T12:34:06.951" v="268" actId="47"/>
        <pc:sldMkLst>
          <pc:docMk/>
          <pc:sldMk cId="436807461" sldId="406"/>
        </pc:sldMkLst>
      </pc:sldChg>
      <pc:sldChg chg="add del">
        <pc:chgData name="Indu Sekhar Dantu" userId="4218edbc7ffe59d5" providerId="LiveId" clId="{5FFAF57E-56D9-4FDF-9510-613A0414B0E3}" dt="2022-04-21T12:34:07.646" v="269" actId="47"/>
        <pc:sldMkLst>
          <pc:docMk/>
          <pc:sldMk cId="2370110608" sldId="407"/>
        </pc:sldMkLst>
      </pc:sldChg>
      <pc:sldChg chg="add del">
        <pc:chgData name="Indu Sekhar Dantu" userId="4218edbc7ffe59d5" providerId="LiveId" clId="{5FFAF57E-56D9-4FDF-9510-613A0414B0E3}" dt="2022-04-21T12:34:08.415" v="270" actId="47"/>
        <pc:sldMkLst>
          <pc:docMk/>
          <pc:sldMk cId="175406080" sldId="408"/>
        </pc:sldMkLst>
      </pc:sldChg>
      <pc:sldChg chg="add del">
        <pc:chgData name="Indu Sekhar Dantu" userId="4218edbc7ffe59d5" providerId="LiveId" clId="{5FFAF57E-56D9-4FDF-9510-613A0414B0E3}" dt="2022-04-21T12:34:09.278" v="271" actId="47"/>
        <pc:sldMkLst>
          <pc:docMk/>
          <pc:sldMk cId="3820766306" sldId="409"/>
        </pc:sldMkLst>
      </pc:sldChg>
      <pc:sldChg chg="add del">
        <pc:chgData name="Indu Sekhar Dantu" userId="4218edbc7ffe59d5" providerId="LiveId" clId="{5FFAF57E-56D9-4FDF-9510-613A0414B0E3}" dt="2022-04-21T12:34:10.049" v="272" actId="47"/>
        <pc:sldMkLst>
          <pc:docMk/>
          <pc:sldMk cId="2438504596" sldId="410"/>
        </pc:sldMkLst>
      </pc:sldChg>
      <pc:sldChg chg="add del">
        <pc:chgData name="Indu Sekhar Dantu" userId="4218edbc7ffe59d5" providerId="LiveId" clId="{5FFAF57E-56D9-4FDF-9510-613A0414B0E3}" dt="2022-04-21T12:34:10.840" v="273" actId="47"/>
        <pc:sldMkLst>
          <pc:docMk/>
          <pc:sldMk cId="3596469630" sldId="411"/>
        </pc:sldMkLst>
      </pc:sldChg>
      <pc:sldChg chg="add del">
        <pc:chgData name="Indu Sekhar Dantu" userId="4218edbc7ffe59d5" providerId="LiveId" clId="{5FFAF57E-56D9-4FDF-9510-613A0414B0E3}" dt="2022-04-21T12:34:11.999" v="274" actId="47"/>
        <pc:sldMkLst>
          <pc:docMk/>
          <pc:sldMk cId="2883433096" sldId="412"/>
        </pc:sldMkLst>
      </pc:sldChg>
      <pc:sldChg chg="add del">
        <pc:chgData name="Indu Sekhar Dantu" userId="4218edbc7ffe59d5" providerId="LiveId" clId="{5FFAF57E-56D9-4FDF-9510-613A0414B0E3}" dt="2022-04-21T13:09:42.572" v="1058" actId="47"/>
        <pc:sldMkLst>
          <pc:docMk/>
          <pc:sldMk cId="3034888682" sldId="413"/>
        </pc:sldMkLst>
      </pc:sldChg>
      <pc:sldChg chg="modSp add mod">
        <pc:chgData name="Indu Sekhar Dantu" userId="4218edbc7ffe59d5" providerId="LiveId" clId="{5FFAF57E-56D9-4FDF-9510-613A0414B0E3}" dt="2022-04-21T16:30:14.835" v="1081" actId="113"/>
        <pc:sldMkLst>
          <pc:docMk/>
          <pc:sldMk cId="1550762919" sldId="414"/>
        </pc:sldMkLst>
        <pc:spChg chg="mod">
          <ac:chgData name="Indu Sekhar Dantu" userId="4218edbc7ffe59d5" providerId="LiveId" clId="{5FFAF57E-56D9-4FDF-9510-613A0414B0E3}" dt="2022-04-21T16:30:14.835" v="1081" actId="113"/>
          <ac:spMkLst>
            <pc:docMk/>
            <pc:sldMk cId="1550762919" sldId="414"/>
            <ac:spMk id="3" creationId="{D9D112C0-94D8-4EB3-830E-FBA2AAFD86F5}"/>
          </ac:spMkLst>
        </pc:spChg>
      </pc:sldChg>
      <pc:sldChg chg="modSp add mod">
        <pc:chgData name="Indu Sekhar Dantu" userId="4218edbc7ffe59d5" providerId="LiveId" clId="{5FFAF57E-56D9-4FDF-9510-613A0414B0E3}" dt="2022-04-21T16:29:04.597" v="1063" actId="113"/>
        <pc:sldMkLst>
          <pc:docMk/>
          <pc:sldMk cId="3225054658" sldId="415"/>
        </pc:sldMkLst>
        <pc:spChg chg="mod">
          <ac:chgData name="Indu Sekhar Dantu" userId="4218edbc7ffe59d5" providerId="LiveId" clId="{5FFAF57E-56D9-4FDF-9510-613A0414B0E3}" dt="2022-04-21T16:29:04.597" v="1063" actId="113"/>
          <ac:spMkLst>
            <pc:docMk/>
            <pc:sldMk cId="3225054658" sldId="415"/>
            <ac:spMk id="3" creationId="{D9D112C0-94D8-4EB3-830E-FBA2AAFD86F5}"/>
          </ac:spMkLst>
        </pc:spChg>
      </pc:sldChg>
      <pc:sldChg chg="modSp add mod">
        <pc:chgData name="Indu Sekhar Dantu" userId="4218edbc7ffe59d5" providerId="LiveId" clId="{5FFAF57E-56D9-4FDF-9510-613A0414B0E3}" dt="2022-04-21T16:29:30.421" v="1067" actId="113"/>
        <pc:sldMkLst>
          <pc:docMk/>
          <pc:sldMk cId="2098116044" sldId="416"/>
        </pc:sldMkLst>
        <pc:spChg chg="mod">
          <ac:chgData name="Indu Sekhar Dantu" userId="4218edbc7ffe59d5" providerId="LiveId" clId="{5FFAF57E-56D9-4FDF-9510-613A0414B0E3}" dt="2022-04-21T16:29:30.421" v="1067" actId="113"/>
          <ac:spMkLst>
            <pc:docMk/>
            <pc:sldMk cId="2098116044" sldId="416"/>
            <ac:spMk id="3" creationId="{D9D112C0-94D8-4EB3-830E-FBA2AAFD86F5}"/>
          </ac:spMkLst>
        </pc:spChg>
      </pc:sldChg>
      <pc:sldChg chg="modSp add mod">
        <pc:chgData name="Indu Sekhar Dantu" userId="4218edbc7ffe59d5" providerId="LiveId" clId="{5FFAF57E-56D9-4FDF-9510-613A0414B0E3}" dt="2022-04-21T16:30:30.909" v="1083" actId="113"/>
        <pc:sldMkLst>
          <pc:docMk/>
          <pc:sldMk cId="3219072910" sldId="417"/>
        </pc:sldMkLst>
        <pc:spChg chg="mod">
          <ac:chgData name="Indu Sekhar Dantu" userId="4218edbc7ffe59d5" providerId="LiveId" clId="{5FFAF57E-56D9-4FDF-9510-613A0414B0E3}" dt="2022-04-21T16:30:30.909" v="1083" actId="113"/>
          <ac:spMkLst>
            <pc:docMk/>
            <pc:sldMk cId="3219072910" sldId="417"/>
            <ac:spMk id="3" creationId="{D9D112C0-94D8-4EB3-830E-FBA2AAFD86F5}"/>
          </ac:spMkLst>
        </pc:spChg>
      </pc:sldChg>
      <pc:sldChg chg="modSp add mod">
        <pc:chgData name="Indu Sekhar Dantu" userId="4218edbc7ffe59d5" providerId="LiveId" clId="{5FFAF57E-56D9-4FDF-9510-613A0414B0E3}" dt="2022-04-21T16:34:26.533" v="1162" actId="113"/>
        <pc:sldMkLst>
          <pc:docMk/>
          <pc:sldMk cId="2161852713" sldId="418"/>
        </pc:sldMkLst>
        <pc:spChg chg="mod">
          <ac:chgData name="Indu Sekhar Dantu" userId="4218edbc7ffe59d5" providerId="LiveId" clId="{5FFAF57E-56D9-4FDF-9510-613A0414B0E3}" dt="2022-04-21T16:34:26.533" v="1162" actId="113"/>
          <ac:spMkLst>
            <pc:docMk/>
            <pc:sldMk cId="2161852713" sldId="418"/>
            <ac:spMk id="3" creationId="{D9D112C0-94D8-4EB3-830E-FBA2AAFD86F5}"/>
          </ac:spMkLst>
        </pc:spChg>
      </pc:sldChg>
      <pc:sldChg chg="modSp add mod">
        <pc:chgData name="Indu Sekhar Dantu" userId="4218edbc7ffe59d5" providerId="LiveId" clId="{5FFAF57E-56D9-4FDF-9510-613A0414B0E3}" dt="2022-04-21T16:35:40.373" v="1186" actId="113"/>
        <pc:sldMkLst>
          <pc:docMk/>
          <pc:sldMk cId="1686012200" sldId="419"/>
        </pc:sldMkLst>
        <pc:spChg chg="mod">
          <ac:chgData name="Indu Sekhar Dantu" userId="4218edbc7ffe59d5" providerId="LiveId" clId="{5FFAF57E-56D9-4FDF-9510-613A0414B0E3}" dt="2022-04-21T16:35:40.373" v="1186" actId="113"/>
          <ac:spMkLst>
            <pc:docMk/>
            <pc:sldMk cId="1686012200" sldId="419"/>
            <ac:spMk id="3" creationId="{D9D112C0-94D8-4EB3-830E-FBA2AAFD86F5}"/>
          </ac:spMkLst>
        </pc:spChg>
      </pc:sldChg>
      <pc:sldChg chg="modSp add mod">
        <pc:chgData name="Indu Sekhar Dantu" userId="4218edbc7ffe59d5" providerId="LiveId" clId="{5FFAF57E-56D9-4FDF-9510-613A0414B0E3}" dt="2022-04-21T16:39:21.154" v="1229" actId="113"/>
        <pc:sldMkLst>
          <pc:docMk/>
          <pc:sldMk cId="3825306499" sldId="420"/>
        </pc:sldMkLst>
        <pc:spChg chg="mod">
          <ac:chgData name="Indu Sekhar Dantu" userId="4218edbc7ffe59d5" providerId="LiveId" clId="{5FFAF57E-56D9-4FDF-9510-613A0414B0E3}" dt="2022-04-21T16:39:21.154" v="1229" actId="113"/>
          <ac:spMkLst>
            <pc:docMk/>
            <pc:sldMk cId="3825306499" sldId="420"/>
            <ac:spMk id="3" creationId="{D9D112C0-94D8-4EB3-830E-FBA2AAFD86F5}"/>
          </ac:spMkLst>
        </pc:spChg>
      </pc:sldChg>
      <pc:sldChg chg="modSp add mod">
        <pc:chgData name="Indu Sekhar Dantu" userId="4218edbc7ffe59d5" providerId="LiveId" clId="{5FFAF57E-56D9-4FDF-9510-613A0414B0E3}" dt="2022-04-21T16:45:03.159" v="1387" actId="113"/>
        <pc:sldMkLst>
          <pc:docMk/>
          <pc:sldMk cId="1783474935" sldId="421"/>
        </pc:sldMkLst>
        <pc:spChg chg="mod">
          <ac:chgData name="Indu Sekhar Dantu" userId="4218edbc7ffe59d5" providerId="LiveId" clId="{5FFAF57E-56D9-4FDF-9510-613A0414B0E3}" dt="2022-04-21T16:45:03.159" v="1387" actId="113"/>
          <ac:spMkLst>
            <pc:docMk/>
            <pc:sldMk cId="1783474935" sldId="421"/>
            <ac:spMk id="3" creationId="{D9D112C0-94D8-4EB3-830E-FBA2AAFD86F5}"/>
          </ac:spMkLst>
        </pc:spChg>
      </pc:sldChg>
      <pc:sldChg chg="modSp add mod">
        <pc:chgData name="Indu Sekhar Dantu" userId="4218edbc7ffe59d5" providerId="LiveId" clId="{5FFAF57E-56D9-4FDF-9510-613A0414B0E3}" dt="2022-04-21T16:46:20.717" v="1416" actId="113"/>
        <pc:sldMkLst>
          <pc:docMk/>
          <pc:sldMk cId="3373150559" sldId="422"/>
        </pc:sldMkLst>
        <pc:spChg chg="mod">
          <ac:chgData name="Indu Sekhar Dantu" userId="4218edbc7ffe59d5" providerId="LiveId" clId="{5FFAF57E-56D9-4FDF-9510-613A0414B0E3}" dt="2022-04-21T16:46:20.717" v="1416" actId="113"/>
          <ac:spMkLst>
            <pc:docMk/>
            <pc:sldMk cId="3373150559" sldId="422"/>
            <ac:spMk id="3" creationId="{D9D112C0-94D8-4EB3-830E-FBA2AAFD86F5}"/>
          </ac:spMkLst>
        </pc:spChg>
      </pc:sldChg>
    </pc:docChg>
  </pc:docChgLst>
  <pc:docChgLst>
    <pc:chgData name="Indu Sekhar Dantu" userId="4218edbc7ffe59d5" providerId="LiveId" clId="{57CD21AA-5D8E-4DD8-A845-2027ACA49308}"/>
    <pc:docChg chg="custSel addSld delSld modSld sldOrd">
      <pc:chgData name="Indu Sekhar Dantu" userId="4218edbc7ffe59d5" providerId="LiveId" clId="{57CD21AA-5D8E-4DD8-A845-2027ACA49308}" dt="2022-05-07T07:29:37.948" v="2424" actId="2711"/>
      <pc:docMkLst>
        <pc:docMk/>
      </pc:docMkLst>
      <pc:sldChg chg="modSp mod">
        <pc:chgData name="Indu Sekhar Dantu" userId="4218edbc7ffe59d5" providerId="LiveId" clId="{57CD21AA-5D8E-4DD8-A845-2027ACA49308}" dt="2022-05-07T06:17:29.607" v="1118" actId="6549"/>
        <pc:sldMkLst>
          <pc:docMk/>
          <pc:sldMk cId="858427632" sldId="256"/>
        </pc:sldMkLst>
        <pc:spChg chg="mod">
          <ac:chgData name="Indu Sekhar Dantu" userId="4218edbc7ffe59d5" providerId="LiveId" clId="{57CD21AA-5D8E-4DD8-A845-2027ACA49308}" dt="2022-05-07T06:17:29.607" v="1118" actId="6549"/>
          <ac:spMkLst>
            <pc:docMk/>
            <pc:sldMk cId="858427632" sldId="256"/>
            <ac:spMk id="3" creationId="{59236321-4702-42AA-92B2-FEE2E0EB937F}"/>
          </ac:spMkLst>
        </pc:spChg>
      </pc:sldChg>
      <pc:sldChg chg="modSp mod">
        <pc:chgData name="Indu Sekhar Dantu" userId="4218edbc7ffe59d5" providerId="LiveId" clId="{57CD21AA-5D8E-4DD8-A845-2027ACA49308}" dt="2022-05-07T06:18:58.271" v="1136" actId="20577"/>
        <pc:sldMkLst>
          <pc:docMk/>
          <pc:sldMk cId="934652017" sldId="383"/>
        </pc:sldMkLst>
        <pc:spChg chg="mod">
          <ac:chgData name="Indu Sekhar Dantu" userId="4218edbc7ffe59d5" providerId="LiveId" clId="{57CD21AA-5D8E-4DD8-A845-2027ACA49308}" dt="2022-05-07T06:17:53.456" v="1124"/>
          <ac:spMkLst>
            <pc:docMk/>
            <pc:sldMk cId="934652017" sldId="383"/>
            <ac:spMk id="2" creationId="{50BD30BA-5E5C-4607-BA76-D042EE617EE0}"/>
          </ac:spMkLst>
        </pc:spChg>
        <pc:spChg chg="mod">
          <ac:chgData name="Indu Sekhar Dantu" userId="4218edbc7ffe59d5" providerId="LiveId" clId="{57CD21AA-5D8E-4DD8-A845-2027ACA49308}" dt="2022-05-07T06:18:58.271" v="1136" actId="20577"/>
          <ac:spMkLst>
            <pc:docMk/>
            <pc:sldMk cId="934652017" sldId="383"/>
            <ac:spMk id="3" creationId="{D9D112C0-94D8-4EB3-830E-FBA2AAFD86F5}"/>
          </ac:spMkLst>
        </pc:spChg>
      </pc:sldChg>
      <pc:sldChg chg="del">
        <pc:chgData name="Indu Sekhar Dantu" userId="4218edbc7ffe59d5" providerId="LiveId" clId="{57CD21AA-5D8E-4DD8-A845-2027ACA49308}" dt="2022-05-06T10:24:14.953" v="120" actId="47"/>
        <pc:sldMkLst>
          <pc:docMk/>
          <pc:sldMk cId="1234019376" sldId="384"/>
        </pc:sldMkLst>
      </pc:sldChg>
      <pc:sldChg chg="del">
        <pc:chgData name="Indu Sekhar Dantu" userId="4218edbc7ffe59d5" providerId="LiveId" clId="{57CD21AA-5D8E-4DD8-A845-2027ACA49308}" dt="2022-05-06T10:24:15.169" v="121" actId="47"/>
        <pc:sldMkLst>
          <pc:docMk/>
          <pc:sldMk cId="6305624" sldId="385"/>
        </pc:sldMkLst>
      </pc:sldChg>
      <pc:sldChg chg="del">
        <pc:chgData name="Indu Sekhar Dantu" userId="4218edbc7ffe59d5" providerId="LiveId" clId="{57CD21AA-5D8E-4DD8-A845-2027ACA49308}" dt="2022-05-06T10:24:15.375" v="122" actId="47"/>
        <pc:sldMkLst>
          <pc:docMk/>
          <pc:sldMk cId="226819207" sldId="386"/>
        </pc:sldMkLst>
      </pc:sldChg>
      <pc:sldChg chg="del">
        <pc:chgData name="Indu Sekhar Dantu" userId="4218edbc7ffe59d5" providerId="LiveId" clId="{57CD21AA-5D8E-4DD8-A845-2027ACA49308}" dt="2022-05-06T10:24:15.578" v="123" actId="47"/>
        <pc:sldMkLst>
          <pc:docMk/>
          <pc:sldMk cId="2364191976" sldId="387"/>
        </pc:sldMkLst>
      </pc:sldChg>
      <pc:sldChg chg="del">
        <pc:chgData name="Indu Sekhar Dantu" userId="4218edbc7ffe59d5" providerId="LiveId" clId="{57CD21AA-5D8E-4DD8-A845-2027ACA49308}" dt="2022-05-06T10:24:15.794" v="124" actId="47"/>
        <pc:sldMkLst>
          <pc:docMk/>
          <pc:sldMk cId="33700351" sldId="388"/>
        </pc:sldMkLst>
      </pc:sldChg>
      <pc:sldChg chg="del">
        <pc:chgData name="Indu Sekhar Dantu" userId="4218edbc7ffe59d5" providerId="LiveId" clId="{57CD21AA-5D8E-4DD8-A845-2027ACA49308}" dt="2022-05-06T10:24:16.011" v="125" actId="47"/>
        <pc:sldMkLst>
          <pc:docMk/>
          <pc:sldMk cId="2505912295" sldId="389"/>
        </pc:sldMkLst>
      </pc:sldChg>
      <pc:sldChg chg="del">
        <pc:chgData name="Indu Sekhar Dantu" userId="4218edbc7ffe59d5" providerId="LiveId" clId="{57CD21AA-5D8E-4DD8-A845-2027ACA49308}" dt="2022-05-06T10:24:16.213" v="126" actId="47"/>
        <pc:sldMkLst>
          <pc:docMk/>
          <pc:sldMk cId="1811693517" sldId="390"/>
        </pc:sldMkLst>
      </pc:sldChg>
      <pc:sldChg chg="del">
        <pc:chgData name="Indu Sekhar Dantu" userId="4218edbc7ffe59d5" providerId="LiveId" clId="{57CD21AA-5D8E-4DD8-A845-2027ACA49308}" dt="2022-05-06T10:24:16.429" v="127" actId="47"/>
        <pc:sldMkLst>
          <pc:docMk/>
          <pc:sldMk cId="1084349526" sldId="391"/>
        </pc:sldMkLst>
      </pc:sldChg>
      <pc:sldChg chg="del">
        <pc:chgData name="Indu Sekhar Dantu" userId="4218edbc7ffe59d5" providerId="LiveId" clId="{57CD21AA-5D8E-4DD8-A845-2027ACA49308}" dt="2022-05-06T10:24:16.662" v="128" actId="47"/>
        <pc:sldMkLst>
          <pc:docMk/>
          <pc:sldMk cId="3953967891" sldId="392"/>
        </pc:sldMkLst>
      </pc:sldChg>
      <pc:sldChg chg="del">
        <pc:chgData name="Indu Sekhar Dantu" userId="4218edbc7ffe59d5" providerId="LiveId" clId="{57CD21AA-5D8E-4DD8-A845-2027ACA49308}" dt="2022-05-06T10:24:16.861" v="129" actId="47"/>
        <pc:sldMkLst>
          <pc:docMk/>
          <pc:sldMk cId="1955505355" sldId="393"/>
        </pc:sldMkLst>
      </pc:sldChg>
      <pc:sldChg chg="del">
        <pc:chgData name="Indu Sekhar Dantu" userId="4218edbc7ffe59d5" providerId="LiveId" clId="{57CD21AA-5D8E-4DD8-A845-2027ACA49308}" dt="2022-05-06T10:24:17.091" v="130" actId="47"/>
        <pc:sldMkLst>
          <pc:docMk/>
          <pc:sldMk cId="402700719" sldId="394"/>
        </pc:sldMkLst>
      </pc:sldChg>
      <pc:sldChg chg="addSp delSp modSp mod">
        <pc:chgData name="Indu Sekhar Dantu" userId="4218edbc7ffe59d5" providerId="LiveId" clId="{57CD21AA-5D8E-4DD8-A845-2027ACA49308}" dt="2022-05-07T06:17:40.834" v="1123" actId="20577"/>
        <pc:sldMkLst>
          <pc:docMk/>
          <pc:sldMk cId="1468756417" sldId="395"/>
        </pc:sldMkLst>
        <pc:spChg chg="mod">
          <ac:chgData name="Indu Sekhar Dantu" userId="4218edbc7ffe59d5" providerId="LiveId" clId="{57CD21AA-5D8E-4DD8-A845-2027ACA49308}" dt="2022-05-07T06:17:40.834" v="1123" actId="20577"/>
          <ac:spMkLst>
            <pc:docMk/>
            <pc:sldMk cId="1468756417" sldId="395"/>
            <ac:spMk id="2" creationId="{50BD30BA-5E5C-4607-BA76-D042EE617EE0}"/>
          </ac:spMkLst>
        </pc:spChg>
        <pc:spChg chg="mod">
          <ac:chgData name="Indu Sekhar Dantu" userId="4218edbc7ffe59d5" providerId="LiveId" clId="{57CD21AA-5D8E-4DD8-A845-2027ACA49308}" dt="2022-05-06T10:23:38.260" v="109" actId="207"/>
          <ac:spMkLst>
            <pc:docMk/>
            <pc:sldMk cId="1468756417" sldId="395"/>
            <ac:spMk id="4" creationId="{25930A1F-BC62-4869-F7C8-C5A528E047C3}"/>
          </ac:spMkLst>
        </pc:spChg>
        <pc:picChg chg="add mod">
          <ac:chgData name="Indu Sekhar Dantu" userId="4218edbc7ffe59d5" providerId="LiveId" clId="{57CD21AA-5D8E-4DD8-A845-2027ACA49308}" dt="2022-05-07T01:23:25.077" v="325" actId="14100"/>
          <ac:picMkLst>
            <pc:docMk/>
            <pc:sldMk cId="1468756417" sldId="395"/>
            <ac:picMk id="3" creationId="{7FAECB00-A722-756C-A244-218EBAE22260}"/>
          </ac:picMkLst>
        </pc:picChg>
        <pc:picChg chg="add del mod">
          <ac:chgData name="Indu Sekhar Dantu" userId="4218edbc7ffe59d5" providerId="LiveId" clId="{57CD21AA-5D8E-4DD8-A845-2027ACA49308}" dt="2022-05-07T01:23:11.952" v="301" actId="478"/>
          <ac:picMkLst>
            <pc:docMk/>
            <pc:sldMk cId="1468756417" sldId="395"/>
            <ac:picMk id="1026" creationId="{FCC1EE38-9CE9-3D31-0854-328AD5C08FD6}"/>
          </ac:picMkLst>
        </pc:picChg>
        <pc:picChg chg="del mod">
          <ac:chgData name="Indu Sekhar Dantu" userId="4218edbc7ffe59d5" providerId="LiveId" clId="{57CD21AA-5D8E-4DD8-A845-2027ACA49308}" dt="2022-05-06T10:22:26.305" v="96" actId="478"/>
          <ac:picMkLst>
            <pc:docMk/>
            <pc:sldMk cId="1468756417" sldId="395"/>
            <ac:picMk id="1028" creationId="{B1C5FD41-7049-4669-BB56-D3232C3F7714}"/>
          </ac:picMkLst>
        </pc:picChg>
      </pc:sldChg>
      <pc:sldChg chg="del">
        <pc:chgData name="Indu Sekhar Dantu" userId="4218edbc7ffe59d5" providerId="LiveId" clId="{57CD21AA-5D8E-4DD8-A845-2027ACA49308}" dt="2022-05-06T10:24:17.292" v="131" actId="47"/>
        <pc:sldMkLst>
          <pc:docMk/>
          <pc:sldMk cId="850402407" sldId="396"/>
        </pc:sldMkLst>
      </pc:sldChg>
      <pc:sldChg chg="modSp add mod">
        <pc:chgData name="Indu Sekhar Dantu" userId="4218edbc7ffe59d5" providerId="LiveId" clId="{57CD21AA-5D8E-4DD8-A845-2027ACA49308}" dt="2022-05-07T06:19:51.501" v="1140" actId="113"/>
        <pc:sldMkLst>
          <pc:docMk/>
          <pc:sldMk cId="3902389143" sldId="396"/>
        </pc:sldMkLst>
        <pc:spChg chg="mod">
          <ac:chgData name="Indu Sekhar Dantu" userId="4218edbc7ffe59d5" providerId="LiveId" clId="{57CD21AA-5D8E-4DD8-A845-2027ACA49308}" dt="2022-05-07T06:19:08.868" v="1137"/>
          <ac:spMkLst>
            <pc:docMk/>
            <pc:sldMk cId="3902389143" sldId="396"/>
            <ac:spMk id="2" creationId="{50BD30BA-5E5C-4607-BA76-D042EE617EE0}"/>
          </ac:spMkLst>
        </pc:spChg>
        <pc:spChg chg="mod">
          <ac:chgData name="Indu Sekhar Dantu" userId="4218edbc7ffe59d5" providerId="LiveId" clId="{57CD21AA-5D8E-4DD8-A845-2027ACA49308}" dt="2022-05-07T06:19:51.501" v="1140" actId="113"/>
          <ac:spMkLst>
            <pc:docMk/>
            <pc:sldMk cId="3902389143" sldId="396"/>
            <ac:spMk id="3" creationId="{D9D112C0-94D8-4EB3-830E-FBA2AAFD86F5}"/>
          </ac:spMkLst>
        </pc:spChg>
      </pc:sldChg>
      <pc:sldChg chg="del">
        <pc:chgData name="Indu Sekhar Dantu" userId="4218edbc7ffe59d5" providerId="LiveId" clId="{57CD21AA-5D8E-4DD8-A845-2027ACA49308}" dt="2022-05-06T10:24:17.522" v="132" actId="47"/>
        <pc:sldMkLst>
          <pc:docMk/>
          <pc:sldMk cId="371765676" sldId="397"/>
        </pc:sldMkLst>
      </pc:sldChg>
      <pc:sldChg chg="modSp add mod">
        <pc:chgData name="Indu Sekhar Dantu" userId="4218edbc7ffe59d5" providerId="LiveId" clId="{57CD21AA-5D8E-4DD8-A845-2027ACA49308}" dt="2022-05-07T06:21:20.177" v="1148" actId="20577"/>
        <pc:sldMkLst>
          <pc:docMk/>
          <pc:sldMk cId="3696071966" sldId="397"/>
        </pc:sldMkLst>
        <pc:spChg chg="mod">
          <ac:chgData name="Indu Sekhar Dantu" userId="4218edbc7ffe59d5" providerId="LiveId" clId="{57CD21AA-5D8E-4DD8-A845-2027ACA49308}" dt="2022-05-07T06:19:56.715" v="1141"/>
          <ac:spMkLst>
            <pc:docMk/>
            <pc:sldMk cId="3696071966" sldId="397"/>
            <ac:spMk id="2" creationId="{50BD30BA-5E5C-4607-BA76-D042EE617EE0}"/>
          </ac:spMkLst>
        </pc:spChg>
        <pc:spChg chg="mod">
          <ac:chgData name="Indu Sekhar Dantu" userId="4218edbc7ffe59d5" providerId="LiveId" clId="{57CD21AA-5D8E-4DD8-A845-2027ACA49308}" dt="2022-05-07T06:21:20.177" v="1148" actId="20577"/>
          <ac:spMkLst>
            <pc:docMk/>
            <pc:sldMk cId="3696071966" sldId="397"/>
            <ac:spMk id="3" creationId="{D9D112C0-94D8-4EB3-830E-FBA2AAFD86F5}"/>
          </ac:spMkLst>
        </pc:spChg>
      </pc:sldChg>
      <pc:sldChg chg="del">
        <pc:chgData name="Indu Sekhar Dantu" userId="4218edbc7ffe59d5" providerId="LiveId" clId="{57CD21AA-5D8E-4DD8-A845-2027ACA49308}" dt="2022-05-06T10:24:17.989" v="133" actId="47"/>
        <pc:sldMkLst>
          <pc:docMk/>
          <pc:sldMk cId="959512282" sldId="398"/>
        </pc:sldMkLst>
      </pc:sldChg>
      <pc:sldChg chg="modSp add mod">
        <pc:chgData name="Indu Sekhar Dantu" userId="4218edbc7ffe59d5" providerId="LiveId" clId="{57CD21AA-5D8E-4DD8-A845-2027ACA49308}" dt="2022-05-07T06:22:26.847" v="1163" actId="20577"/>
        <pc:sldMkLst>
          <pc:docMk/>
          <pc:sldMk cId="3417191388" sldId="398"/>
        </pc:sldMkLst>
        <pc:spChg chg="mod">
          <ac:chgData name="Indu Sekhar Dantu" userId="4218edbc7ffe59d5" providerId="LiveId" clId="{57CD21AA-5D8E-4DD8-A845-2027ACA49308}" dt="2022-05-07T06:21:32.972" v="1149"/>
          <ac:spMkLst>
            <pc:docMk/>
            <pc:sldMk cId="3417191388" sldId="398"/>
            <ac:spMk id="2" creationId="{50BD30BA-5E5C-4607-BA76-D042EE617EE0}"/>
          </ac:spMkLst>
        </pc:spChg>
        <pc:spChg chg="mod">
          <ac:chgData name="Indu Sekhar Dantu" userId="4218edbc7ffe59d5" providerId="LiveId" clId="{57CD21AA-5D8E-4DD8-A845-2027ACA49308}" dt="2022-05-07T06:22:26.847" v="1163" actId="20577"/>
          <ac:spMkLst>
            <pc:docMk/>
            <pc:sldMk cId="3417191388" sldId="398"/>
            <ac:spMk id="3" creationId="{D9D112C0-94D8-4EB3-830E-FBA2AAFD86F5}"/>
          </ac:spMkLst>
        </pc:spChg>
      </pc:sldChg>
      <pc:sldChg chg="del">
        <pc:chgData name="Indu Sekhar Dantu" userId="4218edbc7ffe59d5" providerId="LiveId" clId="{57CD21AA-5D8E-4DD8-A845-2027ACA49308}" dt="2022-05-06T10:24:18.254" v="134" actId="47"/>
        <pc:sldMkLst>
          <pc:docMk/>
          <pc:sldMk cId="254367439" sldId="399"/>
        </pc:sldMkLst>
      </pc:sldChg>
      <pc:sldChg chg="modSp add mod">
        <pc:chgData name="Indu Sekhar Dantu" userId="4218edbc7ffe59d5" providerId="LiveId" clId="{57CD21AA-5D8E-4DD8-A845-2027ACA49308}" dt="2022-05-07T06:26:43.673" v="1208" actId="113"/>
        <pc:sldMkLst>
          <pc:docMk/>
          <pc:sldMk cId="1281385148" sldId="399"/>
        </pc:sldMkLst>
        <pc:spChg chg="mod">
          <ac:chgData name="Indu Sekhar Dantu" userId="4218edbc7ffe59d5" providerId="LiveId" clId="{57CD21AA-5D8E-4DD8-A845-2027ACA49308}" dt="2022-05-07T06:22:55.462" v="1166"/>
          <ac:spMkLst>
            <pc:docMk/>
            <pc:sldMk cId="1281385148" sldId="399"/>
            <ac:spMk id="2" creationId="{50BD30BA-5E5C-4607-BA76-D042EE617EE0}"/>
          </ac:spMkLst>
        </pc:spChg>
        <pc:spChg chg="mod">
          <ac:chgData name="Indu Sekhar Dantu" userId="4218edbc7ffe59d5" providerId="LiveId" clId="{57CD21AA-5D8E-4DD8-A845-2027ACA49308}" dt="2022-05-07T06:26:43.673" v="1208" actId="113"/>
          <ac:spMkLst>
            <pc:docMk/>
            <pc:sldMk cId="1281385148" sldId="399"/>
            <ac:spMk id="3" creationId="{D9D112C0-94D8-4EB3-830E-FBA2AAFD86F5}"/>
          </ac:spMkLst>
        </pc:spChg>
      </pc:sldChg>
      <pc:sldChg chg="del">
        <pc:chgData name="Indu Sekhar Dantu" userId="4218edbc7ffe59d5" providerId="LiveId" clId="{57CD21AA-5D8E-4DD8-A845-2027ACA49308}" dt="2022-05-06T10:24:18.473" v="135" actId="47"/>
        <pc:sldMkLst>
          <pc:docMk/>
          <pc:sldMk cId="2824307121" sldId="400"/>
        </pc:sldMkLst>
      </pc:sldChg>
      <pc:sldChg chg="modSp add mod">
        <pc:chgData name="Indu Sekhar Dantu" userId="4218edbc7ffe59d5" providerId="LiveId" clId="{57CD21AA-5D8E-4DD8-A845-2027ACA49308}" dt="2022-05-07T06:27:50.429" v="1218" actId="113"/>
        <pc:sldMkLst>
          <pc:docMk/>
          <pc:sldMk cId="3265348431" sldId="400"/>
        </pc:sldMkLst>
        <pc:spChg chg="mod">
          <ac:chgData name="Indu Sekhar Dantu" userId="4218edbc7ffe59d5" providerId="LiveId" clId="{57CD21AA-5D8E-4DD8-A845-2027ACA49308}" dt="2022-05-07T06:22:59.523" v="1167"/>
          <ac:spMkLst>
            <pc:docMk/>
            <pc:sldMk cId="3265348431" sldId="400"/>
            <ac:spMk id="2" creationId="{50BD30BA-5E5C-4607-BA76-D042EE617EE0}"/>
          </ac:spMkLst>
        </pc:spChg>
        <pc:spChg chg="mod">
          <ac:chgData name="Indu Sekhar Dantu" userId="4218edbc7ffe59d5" providerId="LiveId" clId="{57CD21AA-5D8E-4DD8-A845-2027ACA49308}" dt="2022-05-07T06:27:50.429" v="1218" actId="113"/>
          <ac:spMkLst>
            <pc:docMk/>
            <pc:sldMk cId="3265348431" sldId="400"/>
            <ac:spMk id="3" creationId="{D9D112C0-94D8-4EB3-830E-FBA2AAFD86F5}"/>
          </ac:spMkLst>
        </pc:spChg>
      </pc:sldChg>
      <pc:sldChg chg="del">
        <pc:chgData name="Indu Sekhar Dantu" userId="4218edbc7ffe59d5" providerId="LiveId" clId="{57CD21AA-5D8E-4DD8-A845-2027ACA49308}" dt="2022-05-06T10:24:18.711" v="136" actId="47"/>
        <pc:sldMkLst>
          <pc:docMk/>
          <pc:sldMk cId="1893895100" sldId="401"/>
        </pc:sldMkLst>
      </pc:sldChg>
      <pc:sldChg chg="modSp add del mod">
        <pc:chgData name="Indu Sekhar Dantu" userId="4218edbc7ffe59d5" providerId="LiveId" clId="{57CD21AA-5D8E-4DD8-A845-2027ACA49308}" dt="2022-05-07T06:28:15.925" v="1219" actId="47"/>
        <pc:sldMkLst>
          <pc:docMk/>
          <pc:sldMk cId="3296186169" sldId="401"/>
        </pc:sldMkLst>
        <pc:spChg chg="mod">
          <ac:chgData name="Indu Sekhar Dantu" userId="4218edbc7ffe59d5" providerId="LiveId" clId="{57CD21AA-5D8E-4DD8-A845-2027ACA49308}" dt="2022-05-07T06:23:03.372" v="1168"/>
          <ac:spMkLst>
            <pc:docMk/>
            <pc:sldMk cId="3296186169" sldId="401"/>
            <ac:spMk id="2" creationId="{50BD30BA-5E5C-4607-BA76-D042EE617EE0}"/>
          </ac:spMkLst>
        </pc:spChg>
        <pc:spChg chg="mod">
          <ac:chgData name="Indu Sekhar Dantu" userId="4218edbc7ffe59d5" providerId="LiveId" clId="{57CD21AA-5D8E-4DD8-A845-2027ACA49308}" dt="2022-05-07T01:25:25.566" v="459" actId="20577"/>
          <ac:spMkLst>
            <pc:docMk/>
            <pc:sldMk cId="3296186169" sldId="401"/>
            <ac:spMk id="3" creationId="{D9D112C0-94D8-4EB3-830E-FBA2AAFD86F5}"/>
          </ac:spMkLst>
        </pc:spChg>
      </pc:sldChg>
      <pc:sldChg chg="addSp modSp add mod">
        <pc:chgData name="Indu Sekhar Dantu" userId="4218edbc7ffe59d5" providerId="LiveId" clId="{57CD21AA-5D8E-4DD8-A845-2027ACA49308}" dt="2022-05-07T06:29:00.076" v="1224" actId="113"/>
        <pc:sldMkLst>
          <pc:docMk/>
          <pc:sldMk cId="334586272" sldId="402"/>
        </pc:sldMkLst>
        <pc:spChg chg="mod">
          <ac:chgData name="Indu Sekhar Dantu" userId="4218edbc7ffe59d5" providerId="LiveId" clId="{57CD21AA-5D8E-4DD8-A845-2027ACA49308}" dt="2022-05-07T06:23:07.488" v="1169"/>
          <ac:spMkLst>
            <pc:docMk/>
            <pc:sldMk cId="334586272" sldId="402"/>
            <ac:spMk id="2" creationId="{50BD30BA-5E5C-4607-BA76-D042EE617EE0}"/>
          </ac:spMkLst>
        </pc:spChg>
        <pc:spChg chg="mod">
          <ac:chgData name="Indu Sekhar Dantu" userId="4218edbc7ffe59d5" providerId="LiveId" clId="{57CD21AA-5D8E-4DD8-A845-2027ACA49308}" dt="2022-05-07T01:29:21.481" v="638" actId="1035"/>
          <ac:spMkLst>
            <pc:docMk/>
            <pc:sldMk cId="334586272" sldId="402"/>
            <ac:spMk id="3" creationId="{D9D112C0-94D8-4EB3-830E-FBA2AAFD86F5}"/>
          </ac:spMkLst>
        </pc:spChg>
        <pc:graphicFrameChg chg="add mod modGraphic">
          <ac:chgData name="Indu Sekhar Dantu" userId="4218edbc7ffe59d5" providerId="LiveId" clId="{57CD21AA-5D8E-4DD8-A845-2027ACA49308}" dt="2022-05-07T06:29:00.076" v="1224" actId="113"/>
          <ac:graphicFrameMkLst>
            <pc:docMk/>
            <pc:sldMk cId="334586272" sldId="402"/>
            <ac:graphicFrameMk id="4" creationId="{036E7EF6-39D6-BB35-B18D-A5BDEDC1ECC3}"/>
          </ac:graphicFrameMkLst>
        </pc:graphicFrameChg>
        <pc:picChg chg="add mod">
          <ac:chgData name="Indu Sekhar Dantu" userId="4218edbc7ffe59d5" providerId="LiveId" clId="{57CD21AA-5D8E-4DD8-A845-2027ACA49308}" dt="2022-05-07T01:29:38.597" v="677" actId="14100"/>
          <ac:picMkLst>
            <pc:docMk/>
            <pc:sldMk cId="334586272" sldId="402"/>
            <ac:picMk id="7" creationId="{1FE92E2F-008B-84B3-2C76-73488E93CCF7}"/>
          </ac:picMkLst>
        </pc:picChg>
      </pc:sldChg>
      <pc:sldChg chg="del">
        <pc:chgData name="Indu Sekhar Dantu" userId="4218edbc7ffe59d5" providerId="LiveId" clId="{57CD21AA-5D8E-4DD8-A845-2027ACA49308}" dt="2022-05-06T10:24:18.953" v="137" actId="47"/>
        <pc:sldMkLst>
          <pc:docMk/>
          <pc:sldMk cId="1417295750" sldId="402"/>
        </pc:sldMkLst>
      </pc:sldChg>
      <pc:sldChg chg="modSp add mod">
        <pc:chgData name="Indu Sekhar Dantu" userId="4218edbc7ffe59d5" providerId="LiveId" clId="{57CD21AA-5D8E-4DD8-A845-2027ACA49308}" dt="2022-05-07T06:25:42.680" v="1202" actId="6549"/>
        <pc:sldMkLst>
          <pc:docMk/>
          <pc:sldMk cId="1066188953" sldId="403"/>
        </pc:sldMkLst>
        <pc:spChg chg="mod">
          <ac:chgData name="Indu Sekhar Dantu" userId="4218edbc7ffe59d5" providerId="LiveId" clId="{57CD21AA-5D8E-4DD8-A845-2027ACA49308}" dt="2022-05-07T06:23:11.233" v="1170"/>
          <ac:spMkLst>
            <pc:docMk/>
            <pc:sldMk cId="1066188953" sldId="403"/>
            <ac:spMk id="2" creationId="{50BD30BA-5E5C-4607-BA76-D042EE617EE0}"/>
          </ac:spMkLst>
        </pc:spChg>
        <pc:spChg chg="mod">
          <ac:chgData name="Indu Sekhar Dantu" userId="4218edbc7ffe59d5" providerId="LiveId" clId="{57CD21AA-5D8E-4DD8-A845-2027ACA49308}" dt="2022-05-07T06:25:42.680" v="1202" actId="6549"/>
          <ac:spMkLst>
            <pc:docMk/>
            <pc:sldMk cId="1066188953" sldId="403"/>
            <ac:spMk id="3" creationId="{D9D112C0-94D8-4EB3-830E-FBA2AAFD86F5}"/>
          </ac:spMkLst>
        </pc:spChg>
      </pc:sldChg>
      <pc:sldChg chg="del">
        <pc:chgData name="Indu Sekhar Dantu" userId="4218edbc7ffe59d5" providerId="LiveId" clId="{57CD21AA-5D8E-4DD8-A845-2027ACA49308}" dt="2022-05-06T10:24:19.193" v="138" actId="47"/>
        <pc:sldMkLst>
          <pc:docMk/>
          <pc:sldMk cId="2020345793" sldId="403"/>
        </pc:sldMkLst>
      </pc:sldChg>
      <pc:sldChg chg="modSp add mod">
        <pc:chgData name="Indu Sekhar Dantu" userId="4218edbc7ffe59d5" providerId="LiveId" clId="{57CD21AA-5D8E-4DD8-A845-2027ACA49308}" dt="2022-05-07T06:23:15.110" v="1171"/>
        <pc:sldMkLst>
          <pc:docMk/>
          <pc:sldMk cId="1321555457" sldId="404"/>
        </pc:sldMkLst>
        <pc:spChg chg="mod">
          <ac:chgData name="Indu Sekhar Dantu" userId="4218edbc7ffe59d5" providerId="LiveId" clId="{57CD21AA-5D8E-4DD8-A845-2027ACA49308}" dt="2022-05-07T06:23:15.110" v="1171"/>
          <ac:spMkLst>
            <pc:docMk/>
            <pc:sldMk cId="1321555457" sldId="404"/>
            <ac:spMk id="2" creationId="{50BD30BA-5E5C-4607-BA76-D042EE617EE0}"/>
          </ac:spMkLst>
        </pc:spChg>
        <pc:spChg chg="mod">
          <ac:chgData name="Indu Sekhar Dantu" userId="4218edbc7ffe59d5" providerId="LiveId" clId="{57CD21AA-5D8E-4DD8-A845-2027ACA49308}" dt="2022-05-07T01:32:40.694" v="740" actId="12"/>
          <ac:spMkLst>
            <pc:docMk/>
            <pc:sldMk cId="1321555457" sldId="404"/>
            <ac:spMk id="3" creationId="{D9D112C0-94D8-4EB3-830E-FBA2AAFD86F5}"/>
          </ac:spMkLst>
        </pc:spChg>
      </pc:sldChg>
      <pc:sldChg chg="del">
        <pc:chgData name="Indu Sekhar Dantu" userId="4218edbc7ffe59d5" providerId="LiveId" clId="{57CD21AA-5D8E-4DD8-A845-2027ACA49308}" dt="2022-05-06T10:24:19.440" v="139" actId="47"/>
        <pc:sldMkLst>
          <pc:docMk/>
          <pc:sldMk cId="3858714209" sldId="404"/>
        </pc:sldMkLst>
      </pc:sldChg>
      <pc:sldChg chg="del">
        <pc:chgData name="Indu Sekhar Dantu" userId="4218edbc7ffe59d5" providerId="LiveId" clId="{57CD21AA-5D8E-4DD8-A845-2027ACA49308}" dt="2022-05-06T10:24:19.729" v="140" actId="47"/>
        <pc:sldMkLst>
          <pc:docMk/>
          <pc:sldMk cId="1065180677" sldId="405"/>
        </pc:sldMkLst>
      </pc:sldChg>
      <pc:sldChg chg="modSp add mod">
        <pc:chgData name="Indu Sekhar Dantu" userId="4218edbc7ffe59d5" providerId="LiveId" clId="{57CD21AA-5D8E-4DD8-A845-2027ACA49308}" dt="2022-05-07T06:30:43.350" v="1228" actId="113"/>
        <pc:sldMkLst>
          <pc:docMk/>
          <pc:sldMk cId="3237850001" sldId="405"/>
        </pc:sldMkLst>
        <pc:spChg chg="mod">
          <ac:chgData name="Indu Sekhar Dantu" userId="4218edbc7ffe59d5" providerId="LiveId" clId="{57CD21AA-5D8E-4DD8-A845-2027ACA49308}" dt="2022-05-07T06:23:18.916" v="1172"/>
          <ac:spMkLst>
            <pc:docMk/>
            <pc:sldMk cId="3237850001" sldId="405"/>
            <ac:spMk id="2" creationId="{50BD30BA-5E5C-4607-BA76-D042EE617EE0}"/>
          </ac:spMkLst>
        </pc:spChg>
        <pc:spChg chg="mod">
          <ac:chgData name="Indu Sekhar Dantu" userId="4218edbc7ffe59d5" providerId="LiveId" clId="{57CD21AA-5D8E-4DD8-A845-2027ACA49308}" dt="2022-05-07T06:30:43.350" v="1228" actId="113"/>
          <ac:spMkLst>
            <pc:docMk/>
            <pc:sldMk cId="3237850001" sldId="405"/>
            <ac:spMk id="3" creationId="{D9D112C0-94D8-4EB3-830E-FBA2AAFD86F5}"/>
          </ac:spMkLst>
        </pc:spChg>
      </pc:sldChg>
      <pc:sldChg chg="modSp add mod">
        <pc:chgData name="Indu Sekhar Dantu" userId="4218edbc7ffe59d5" providerId="LiveId" clId="{57CD21AA-5D8E-4DD8-A845-2027ACA49308}" dt="2022-05-07T06:32:55.748" v="1235" actId="113"/>
        <pc:sldMkLst>
          <pc:docMk/>
          <pc:sldMk cId="3180933526" sldId="406"/>
        </pc:sldMkLst>
        <pc:spChg chg="mod">
          <ac:chgData name="Indu Sekhar Dantu" userId="4218edbc7ffe59d5" providerId="LiveId" clId="{57CD21AA-5D8E-4DD8-A845-2027ACA49308}" dt="2022-05-07T06:23:27.751" v="1174"/>
          <ac:spMkLst>
            <pc:docMk/>
            <pc:sldMk cId="3180933526" sldId="406"/>
            <ac:spMk id="2" creationId="{50BD30BA-5E5C-4607-BA76-D042EE617EE0}"/>
          </ac:spMkLst>
        </pc:spChg>
        <pc:spChg chg="mod">
          <ac:chgData name="Indu Sekhar Dantu" userId="4218edbc7ffe59d5" providerId="LiveId" clId="{57CD21AA-5D8E-4DD8-A845-2027ACA49308}" dt="2022-05-07T06:32:55.748" v="1235" actId="113"/>
          <ac:spMkLst>
            <pc:docMk/>
            <pc:sldMk cId="3180933526" sldId="406"/>
            <ac:spMk id="3" creationId="{D9D112C0-94D8-4EB3-830E-FBA2AAFD86F5}"/>
          </ac:spMkLst>
        </pc:spChg>
      </pc:sldChg>
      <pc:sldChg chg="del">
        <pc:chgData name="Indu Sekhar Dantu" userId="4218edbc7ffe59d5" providerId="LiveId" clId="{57CD21AA-5D8E-4DD8-A845-2027ACA49308}" dt="2022-05-06T10:24:19.974" v="141" actId="47"/>
        <pc:sldMkLst>
          <pc:docMk/>
          <pc:sldMk cId="3199767634" sldId="406"/>
        </pc:sldMkLst>
      </pc:sldChg>
      <pc:sldChg chg="del">
        <pc:chgData name="Indu Sekhar Dantu" userId="4218edbc7ffe59d5" providerId="LiveId" clId="{57CD21AA-5D8E-4DD8-A845-2027ACA49308}" dt="2022-05-06T10:24:20.173" v="142" actId="47"/>
        <pc:sldMkLst>
          <pc:docMk/>
          <pc:sldMk cId="3103959857" sldId="407"/>
        </pc:sldMkLst>
      </pc:sldChg>
      <pc:sldChg chg="modSp add mod">
        <pc:chgData name="Indu Sekhar Dantu" userId="4218edbc7ffe59d5" providerId="LiveId" clId="{57CD21AA-5D8E-4DD8-A845-2027ACA49308}" dt="2022-05-07T06:34:13.770" v="1243" actId="113"/>
        <pc:sldMkLst>
          <pc:docMk/>
          <pc:sldMk cId="4273047168" sldId="407"/>
        </pc:sldMkLst>
        <pc:spChg chg="mod">
          <ac:chgData name="Indu Sekhar Dantu" userId="4218edbc7ffe59d5" providerId="LiveId" clId="{57CD21AA-5D8E-4DD8-A845-2027ACA49308}" dt="2022-05-07T06:23:32.712" v="1175"/>
          <ac:spMkLst>
            <pc:docMk/>
            <pc:sldMk cId="4273047168" sldId="407"/>
            <ac:spMk id="2" creationId="{50BD30BA-5E5C-4607-BA76-D042EE617EE0}"/>
          </ac:spMkLst>
        </pc:spChg>
        <pc:spChg chg="mod">
          <ac:chgData name="Indu Sekhar Dantu" userId="4218edbc7ffe59d5" providerId="LiveId" clId="{57CD21AA-5D8E-4DD8-A845-2027ACA49308}" dt="2022-05-07T06:34:13.770" v="1243" actId="113"/>
          <ac:spMkLst>
            <pc:docMk/>
            <pc:sldMk cId="4273047168" sldId="407"/>
            <ac:spMk id="3" creationId="{D9D112C0-94D8-4EB3-830E-FBA2AAFD86F5}"/>
          </ac:spMkLst>
        </pc:spChg>
      </pc:sldChg>
      <pc:sldChg chg="modSp add mod">
        <pc:chgData name="Indu Sekhar Dantu" userId="4218edbc7ffe59d5" providerId="LiveId" clId="{57CD21AA-5D8E-4DD8-A845-2027ACA49308}" dt="2022-05-07T06:35:19.296" v="1249" actId="113"/>
        <pc:sldMkLst>
          <pc:docMk/>
          <pc:sldMk cId="1497548188" sldId="408"/>
        </pc:sldMkLst>
        <pc:spChg chg="mod">
          <ac:chgData name="Indu Sekhar Dantu" userId="4218edbc7ffe59d5" providerId="LiveId" clId="{57CD21AA-5D8E-4DD8-A845-2027ACA49308}" dt="2022-05-07T06:23:36.960" v="1176"/>
          <ac:spMkLst>
            <pc:docMk/>
            <pc:sldMk cId="1497548188" sldId="408"/>
            <ac:spMk id="2" creationId="{50BD30BA-5E5C-4607-BA76-D042EE617EE0}"/>
          </ac:spMkLst>
        </pc:spChg>
        <pc:spChg chg="mod">
          <ac:chgData name="Indu Sekhar Dantu" userId="4218edbc7ffe59d5" providerId="LiveId" clId="{57CD21AA-5D8E-4DD8-A845-2027ACA49308}" dt="2022-05-07T06:35:19.296" v="1249" actId="113"/>
          <ac:spMkLst>
            <pc:docMk/>
            <pc:sldMk cId="1497548188" sldId="408"/>
            <ac:spMk id="3" creationId="{D9D112C0-94D8-4EB3-830E-FBA2AAFD86F5}"/>
          </ac:spMkLst>
        </pc:spChg>
      </pc:sldChg>
      <pc:sldChg chg="del">
        <pc:chgData name="Indu Sekhar Dantu" userId="4218edbc7ffe59d5" providerId="LiveId" clId="{57CD21AA-5D8E-4DD8-A845-2027ACA49308}" dt="2022-05-06T10:24:20.569" v="143" actId="47"/>
        <pc:sldMkLst>
          <pc:docMk/>
          <pc:sldMk cId="3086074102" sldId="408"/>
        </pc:sldMkLst>
      </pc:sldChg>
      <pc:sldChg chg="modSp add mod">
        <pc:chgData name="Indu Sekhar Dantu" userId="4218edbc7ffe59d5" providerId="LiveId" clId="{57CD21AA-5D8E-4DD8-A845-2027ACA49308}" dt="2022-05-07T06:36:15.503" v="1255" actId="20577"/>
        <pc:sldMkLst>
          <pc:docMk/>
          <pc:sldMk cId="2883242156" sldId="409"/>
        </pc:sldMkLst>
        <pc:spChg chg="mod">
          <ac:chgData name="Indu Sekhar Dantu" userId="4218edbc7ffe59d5" providerId="LiveId" clId="{57CD21AA-5D8E-4DD8-A845-2027ACA49308}" dt="2022-05-07T06:23:41.685" v="1177"/>
          <ac:spMkLst>
            <pc:docMk/>
            <pc:sldMk cId="2883242156" sldId="409"/>
            <ac:spMk id="2" creationId="{50BD30BA-5E5C-4607-BA76-D042EE617EE0}"/>
          </ac:spMkLst>
        </pc:spChg>
        <pc:spChg chg="mod">
          <ac:chgData name="Indu Sekhar Dantu" userId="4218edbc7ffe59d5" providerId="LiveId" clId="{57CD21AA-5D8E-4DD8-A845-2027ACA49308}" dt="2022-05-07T06:36:15.503" v="1255" actId="20577"/>
          <ac:spMkLst>
            <pc:docMk/>
            <pc:sldMk cId="2883242156" sldId="409"/>
            <ac:spMk id="3" creationId="{D9D112C0-94D8-4EB3-830E-FBA2AAFD86F5}"/>
          </ac:spMkLst>
        </pc:spChg>
      </pc:sldChg>
      <pc:sldChg chg="del">
        <pc:chgData name="Indu Sekhar Dantu" userId="4218edbc7ffe59d5" providerId="LiveId" clId="{57CD21AA-5D8E-4DD8-A845-2027ACA49308}" dt="2022-05-06T10:24:20.805" v="144" actId="47"/>
        <pc:sldMkLst>
          <pc:docMk/>
          <pc:sldMk cId="3738517756" sldId="409"/>
        </pc:sldMkLst>
      </pc:sldChg>
      <pc:sldChg chg="modSp add mod">
        <pc:chgData name="Indu Sekhar Dantu" userId="4218edbc7ffe59d5" providerId="LiveId" clId="{57CD21AA-5D8E-4DD8-A845-2027ACA49308}" dt="2022-05-07T06:37:21.542" v="1262" actId="113"/>
        <pc:sldMkLst>
          <pc:docMk/>
          <pc:sldMk cId="212823922" sldId="410"/>
        </pc:sldMkLst>
        <pc:spChg chg="mod">
          <ac:chgData name="Indu Sekhar Dantu" userId="4218edbc7ffe59d5" providerId="LiveId" clId="{57CD21AA-5D8E-4DD8-A845-2027ACA49308}" dt="2022-05-07T06:23:45.923" v="1178"/>
          <ac:spMkLst>
            <pc:docMk/>
            <pc:sldMk cId="212823922" sldId="410"/>
            <ac:spMk id="2" creationId="{50BD30BA-5E5C-4607-BA76-D042EE617EE0}"/>
          </ac:spMkLst>
        </pc:spChg>
        <pc:spChg chg="mod">
          <ac:chgData name="Indu Sekhar Dantu" userId="4218edbc7ffe59d5" providerId="LiveId" clId="{57CD21AA-5D8E-4DD8-A845-2027ACA49308}" dt="2022-05-07T06:37:21.542" v="1262" actId="113"/>
          <ac:spMkLst>
            <pc:docMk/>
            <pc:sldMk cId="212823922" sldId="410"/>
            <ac:spMk id="3" creationId="{D9D112C0-94D8-4EB3-830E-FBA2AAFD86F5}"/>
          </ac:spMkLst>
        </pc:spChg>
      </pc:sldChg>
      <pc:sldChg chg="del">
        <pc:chgData name="Indu Sekhar Dantu" userId="4218edbc7ffe59d5" providerId="LiveId" clId="{57CD21AA-5D8E-4DD8-A845-2027ACA49308}" dt="2022-05-06T10:24:21.080" v="145" actId="47"/>
        <pc:sldMkLst>
          <pc:docMk/>
          <pc:sldMk cId="2719010333" sldId="410"/>
        </pc:sldMkLst>
      </pc:sldChg>
      <pc:sldChg chg="del">
        <pc:chgData name="Indu Sekhar Dantu" userId="4218edbc7ffe59d5" providerId="LiveId" clId="{57CD21AA-5D8E-4DD8-A845-2027ACA49308}" dt="2022-05-06T10:24:21.438" v="146" actId="47"/>
        <pc:sldMkLst>
          <pc:docMk/>
          <pc:sldMk cId="871183197" sldId="411"/>
        </pc:sldMkLst>
      </pc:sldChg>
      <pc:sldChg chg="modSp add mod">
        <pc:chgData name="Indu Sekhar Dantu" userId="4218edbc7ffe59d5" providerId="LiveId" clId="{57CD21AA-5D8E-4DD8-A845-2027ACA49308}" dt="2022-05-07T06:39:06.608" v="1268" actId="113"/>
        <pc:sldMkLst>
          <pc:docMk/>
          <pc:sldMk cId="3164382975" sldId="411"/>
        </pc:sldMkLst>
        <pc:spChg chg="mod">
          <ac:chgData name="Indu Sekhar Dantu" userId="4218edbc7ffe59d5" providerId="LiveId" clId="{57CD21AA-5D8E-4DD8-A845-2027ACA49308}" dt="2022-05-07T06:23:49.804" v="1179"/>
          <ac:spMkLst>
            <pc:docMk/>
            <pc:sldMk cId="3164382975" sldId="411"/>
            <ac:spMk id="2" creationId="{50BD30BA-5E5C-4607-BA76-D042EE617EE0}"/>
          </ac:spMkLst>
        </pc:spChg>
        <pc:spChg chg="mod">
          <ac:chgData name="Indu Sekhar Dantu" userId="4218edbc7ffe59d5" providerId="LiveId" clId="{57CD21AA-5D8E-4DD8-A845-2027ACA49308}" dt="2022-05-07T06:39:06.608" v="1268" actId="113"/>
          <ac:spMkLst>
            <pc:docMk/>
            <pc:sldMk cId="3164382975" sldId="411"/>
            <ac:spMk id="3" creationId="{D9D112C0-94D8-4EB3-830E-FBA2AAFD86F5}"/>
          </ac:spMkLst>
        </pc:spChg>
      </pc:sldChg>
      <pc:sldChg chg="del">
        <pc:chgData name="Indu Sekhar Dantu" userId="4218edbc7ffe59d5" providerId="LiveId" clId="{57CD21AA-5D8E-4DD8-A845-2027ACA49308}" dt="2022-05-06T10:24:21.665" v="147" actId="47"/>
        <pc:sldMkLst>
          <pc:docMk/>
          <pc:sldMk cId="1864711223" sldId="412"/>
        </pc:sldMkLst>
      </pc:sldChg>
      <pc:sldChg chg="modSp add mod">
        <pc:chgData name="Indu Sekhar Dantu" userId="4218edbc7ffe59d5" providerId="LiveId" clId="{57CD21AA-5D8E-4DD8-A845-2027ACA49308}" dt="2022-05-07T06:50:37.065" v="1280" actId="12"/>
        <pc:sldMkLst>
          <pc:docMk/>
          <pc:sldMk cId="3748000641" sldId="412"/>
        </pc:sldMkLst>
        <pc:spChg chg="mod">
          <ac:chgData name="Indu Sekhar Dantu" userId="4218edbc7ffe59d5" providerId="LiveId" clId="{57CD21AA-5D8E-4DD8-A845-2027ACA49308}" dt="2022-05-07T06:23:53.711" v="1180"/>
          <ac:spMkLst>
            <pc:docMk/>
            <pc:sldMk cId="3748000641" sldId="412"/>
            <ac:spMk id="2" creationId="{50BD30BA-5E5C-4607-BA76-D042EE617EE0}"/>
          </ac:spMkLst>
        </pc:spChg>
        <pc:spChg chg="mod">
          <ac:chgData name="Indu Sekhar Dantu" userId="4218edbc7ffe59d5" providerId="LiveId" clId="{57CD21AA-5D8E-4DD8-A845-2027ACA49308}" dt="2022-05-07T06:50:37.065" v="1280" actId="12"/>
          <ac:spMkLst>
            <pc:docMk/>
            <pc:sldMk cId="3748000641" sldId="412"/>
            <ac:spMk id="3" creationId="{D9D112C0-94D8-4EB3-830E-FBA2AAFD86F5}"/>
          </ac:spMkLst>
        </pc:spChg>
      </pc:sldChg>
      <pc:sldChg chg="del">
        <pc:chgData name="Indu Sekhar Dantu" userId="4218edbc7ffe59d5" providerId="LiveId" clId="{57CD21AA-5D8E-4DD8-A845-2027ACA49308}" dt="2022-05-06T10:24:21.941" v="148" actId="47"/>
        <pc:sldMkLst>
          <pc:docMk/>
          <pc:sldMk cId="921824191" sldId="413"/>
        </pc:sldMkLst>
      </pc:sldChg>
      <pc:sldChg chg="modSp add mod">
        <pc:chgData name="Indu Sekhar Dantu" userId="4218edbc7ffe59d5" providerId="LiveId" clId="{57CD21AA-5D8E-4DD8-A845-2027ACA49308}" dt="2022-05-07T06:51:22.046" v="1286" actId="20577"/>
        <pc:sldMkLst>
          <pc:docMk/>
          <pc:sldMk cId="1195524539" sldId="413"/>
        </pc:sldMkLst>
        <pc:spChg chg="mod">
          <ac:chgData name="Indu Sekhar Dantu" userId="4218edbc7ffe59d5" providerId="LiveId" clId="{57CD21AA-5D8E-4DD8-A845-2027ACA49308}" dt="2022-05-07T06:23:57.589" v="1181"/>
          <ac:spMkLst>
            <pc:docMk/>
            <pc:sldMk cId="1195524539" sldId="413"/>
            <ac:spMk id="2" creationId="{50BD30BA-5E5C-4607-BA76-D042EE617EE0}"/>
          </ac:spMkLst>
        </pc:spChg>
        <pc:spChg chg="mod">
          <ac:chgData name="Indu Sekhar Dantu" userId="4218edbc7ffe59d5" providerId="LiveId" clId="{57CD21AA-5D8E-4DD8-A845-2027ACA49308}" dt="2022-05-07T06:51:22.046" v="1286" actId="20577"/>
          <ac:spMkLst>
            <pc:docMk/>
            <pc:sldMk cId="1195524539" sldId="413"/>
            <ac:spMk id="3" creationId="{D9D112C0-94D8-4EB3-830E-FBA2AAFD86F5}"/>
          </ac:spMkLst>
        </pc:spChg>
      </pc:sldChg>
      <pc:sldChg chg="del">
        <pc:chgData name="Indu Sekhar Dantu" userId="4218edbc7ffe59d5" providerId="LiveId" clId="{57CD21AA-5D8E-4DD8-A845-2027ACA49308}" dt="2022-05-06T10:24:22.245" v="149" actId="47"/>
        <pc:sldMkLst>
          <pc:docMk/>
          <pc:sldMk cId="2100227660" sldId="414"/>
        </pc:sldMkLst>
      </pc:sldChg>
      <pc:sldChg chg="modSp add mod">
        <pc:chgData name="Indu Sekhar Dantu" userId="4218edbc7ffe59d5" providerId="LiveId" clId="{57CD21AA-5D8E-4DD8-A845-2027ACA49308}" dt="2022-05-07T06:53:50.949" v="1374" actId="27636"/>
        <pc:sldMkLst>
          <pc:docMk/>
          <pc:sldMk cId="2291091893" sldId="414"/>
        </pc:sldMkLst>
        <pc:spChg chg="mod">
          <ac:chgData name="Indu Sekhar Dantu" userId="4218edbc7ffe59d5" providerId="LiveId" clId="{57CD21AA-5D8E-4DD8-A845-2027ACA49308}" dt="2022-05-07T06:24:01.661" v="1182"/>
          <ac:spMkLst>
            <pc:docMk/>
            <pc:sldMk cId="2291091893" sldId="414"/>
            <ac:spMk id="2" creationId="{50BD30BA-5E5C-4607-BA76-D042EE617EE0}"/>
          </ac:spMkLst>
        </pc:spChg>
        <pc:spChg chg="mod">
          <ac:chgData name="Indu Sekhar Dantu" userId="4218edbc7ffe59d5" providerId="LiveId" clId="{57CD21AA-5D8E-4DD8-A845-2027ACA49308}" dt="2022-05-07T06:53:50.949" v="1374" actId="27636"/>
          <ac:spMkLst>
            <pc:docMk/>
            <pc:sldMk cId="2291091893" sldId="414"/>
            <ac:spMk id="3" creationId="{D9D112C0-94D8-4EB3-830E-FBA2AAFD86F5}"/>
          </ac:spMkLst>
        </pc:spChg>
      </pc:sldChg>
      <pc:sldChg chg="modSp add mod">
        <pc:chgData name="Indu Sekhar Dantu" userId="4218edbc7ffe59d5" providerId="LiveId" clId="{57CD21AA-5D8E-4DD8-A845-2027ACA49308}" dt="2022-05-07T06:55:08.876" v="1426" actId="27636"/>
        <pc:sldMkLst>
          <pc:docMk/>
          <pc:sldMk cId="895102549" sldId="415"/>
        </pc:sldMkLst>
        <pc:spChg chg="mod">
          <ac:chgData name="Indu Sekhar Dantu" userId="4218edbc7ffe59d5" providerId="LiveId" clId="{57CD21AA-5D8E-4DD8-A845-2027ACA49308}" dt="2022-05-07T06:24:05.528" v="1183"/>
          <ac:spMkLst>
            <pc:docMk/>
            <pc:sldMk cId="895102549" sldId="415"/>
            <ac:spMk id="2" creationId="{50BD30BA-5E5C-4607-BA76-D042EE617EE0}"/>
          </ac:spMkLst>
        </pc:spChg>
        <pc:spChg chg="mod">
          <ac:chgData name="Indu Sekhar Dantu" userId="4218edbc7ffe59d5" providerId="LiveId" clId="{57CD21AA-5D8E-4DD8-A845-2027ACA49308}" dt="2022-05-07T06:55:08.876" v="1426" actId="27636"/>
          <ac:spMkLst>
            <pc:docMk/>
            <pc:sldMk cId="895102549" sldId="415"/>
            <ac:spMk id="3" creationId="{D9D112C0-94D8-4EB3-830E-FBA2AAFD86F5}"/>
          </ac:spMkLst>
        </pc:spChg>
      </pc:sldChg>
      <pc:sldChg chg="del">
        <pc:chgData name="Indu Sekhar Dantu" userId="4218edbc7ffe59d5" providerId="LiveId" clId="{57CD21AA-5D8E-4DD8-A845-2027ACA49308}" dt="2022-05-06T10:24:22.511" v="150" actId="47"/>
        <pc:sldMkLst>
          <pc:docMk/>
          <pc:sldMk cId="2364669500" sldId="415"/>
        </pc:sldMkLst>
      </pc:sldChg>
      <pc:sldChg chg="modSp add mod">
        <pc:chgData name="Indu Sekhar Dantu" userId="4218edbc7ffe59d5" providerId="LiveId" clId="{57CD21AA-5D8E-4DD8-A845-2027ACA49308}" dt="2022-05-07T06:55:53.123" v="1455" actId="20577"/>
        <pc:sldMkLst>
          <pc:docMk/>
          <pc:sldMk cId="2657216270" sldId="416"/>
        </pc:sldMkLst>
        <pc:spChg chg="mod">
          <ac:chgData name="Indu Sekhar Dantu" userId="4218edbc7ffe59d5" providerId="LiveId" clId="{57CD21AA-5D8E-4DD8-A845-2027ACA49308}" dt="2022-05-07T06:24:09.522" v="1184"/>
          <ac:spMkLst>
            <pc:docMk/>
            <pc:sldMk cId="2657216270" sldId="416"/>
            <ac:spMk id="2" creationId="{50BD30BA-5E5C-4607-BA76-D042EE617EE0}"/>
          </ac:spMkLst>
        </pc:spChg>
        <pc:spChg chg="mod">
          <ac:chgData name="Indu Sekhar Dantu" userId="4218edbc7ffe59d5" providerId="LiveId" clId="{57CD21AA-5D8E-4DD8-A845-2027ACA49308}" dt="2022-05-07T06:55:53.123" v="1455" actId="20577"/>
          <ac:spMkLst>
            <pc:docMk/>
            <pc:sldMk cId="2657216270" sldId="416"/>
            <ac:spMk id="3" creationId="{D9D112C0-94D8-4EB3-830E-FBA2AAFD86F5}"/>
          </ac:spMkLst>
        </pc:spChg>
      </pc:sldChg>
      <pc:sldChg chg="del">
        <pc:chgData name="Indu Sekhar Dantu" userId="4218edbc7ffe59d5" providerId="LiveId" clId="{57CD21AA-5D8E-4DD8-A845-2027ACA49308}" dt="2022-05-06T10:24:22.813" v="151" actId="47"/>
        <pc:sldMkLst>
          <pc:docMk/>
          <pc:sldMk cId="2678099753" sldId="416"/>
        </pc:sldMkLst>
      </pc:sldChg>
      <pc:sldChg chg="del">
        <pc:chgData name="Indu Sekhar Dantu" userId="4218edbc7ffe59d5" providerId="LiveId" clId="{57CD21AA-5D8E-4DD8-A845-2027ACA49308}" dt="2022-05-06T10:24:23.090" v="152" actId="47"/>
        <pc:sldMkLst>
          <pc:docMk/>
          <pc:sldMk cId="1426322577" sldId="417"/>
        </pc:sldMkLst>
      </pc:sldChg>
      <pc:sldChg chg="modSp add mod ord">
        <pc:chgData name="Indu Sekhar Dantu" userId="4218edbc7ffe59d5" providerId="LiveId" clId="{57CD21AA-5D8E-4DD8-A845-2027ACA49308}" dt="2022-05-07T06:58:13.194" v="1482" actId="113"/>
        <pc:sldMkLst>
          <pc:docMk/>
          <pc:sldMk cId="1837652223" sldId="417"/>
        </pc:sldMkLst>
        <pc:spChg chg="mod">
          <ac:chgData name="Indu Sekhar Dantu" userId="4218edbc7ffe59d5" providerId="LiveId" clId="{57CD21AA-5D8E-4DD8-A845-2027ACA49308}" dt="2022-05-07T06:24:13.576" v="1185"/>
          <ac:spMkLst>
            <pc:docMk/>
            <pc:sldMk cId="1837652223" sldId="417"/>
            <ac:spMk id="2" creationId="{50BD30BA-5E5C-4607-BA76-D042EE617EE0}"/>
          </ac:spMkLst>
        </pc:spChg>
        <pc:spChg chg="mod">
          <ac:chgData name="Indu Sekhar Dantu" userId="4218edbc7ffe59d5" providerId="LiveId" clId="{57CD21AA-5D8E-4DD8-A845-2027ACA49308}" dt="2022-05-07T06:58:13.194" v="1482" actId="113"/>
          <ac:spMkLst>
            <pc:docMk/>
            <pc:sldMk cId="1837652223" sldId="417"/>
            <ac:spMk id="3" creationId="{D9D112C0-94D8-4EB3-830E-FBA2AAFD86F5}"/>
          </ac:spMkLst>
        </pc:spChg>
      </pc:sldChg>
      <pc:sldChg chg="modSp add mod">
        <pc:chgData name="Indu Sekhar Dantu" userId="4218edbc7ffe59d5" providerId="LiveId" clId="{57CD21AA-5D8E-4DD8-A845-2027ACA49308}" dt="2022-05-07T06:58:26.434" v="1483" actId="255"/>
        <pc:sldMkLst>
          <pc:docMk/>
          <pc:sldMk cId="351164373" sldId="418"/>
        </pc:sldMkLst>
        <pc:spChg chg="mod">
          <ac:chgData name="Indu Sekhar Dantu" userId="4218edbc7ffe59d5" providerId="LiveId" clId="{57CD21AA-5D8E-4DD8-A845-2027ACA49308}" dt="2022-05-07T06:24:17.601" v="1186"/>
          <ac:spMkLst>
            <pc:docMk/>
            <pc:sldMk cId="351164373" sldId="418"/>
            <ac:spMk id="2" creationId="{50BD30BA-5E5C-4607-BA76-D042EE617EE0}"/>
          </ac:spMkLst>
        </pc:spChg>
        <pc:spChg chg="mod">
          <ac:chgData name="Indu Sekhar Dantu" userId="4218edbc7ffe59d5" providerId="LiveId" clId="{57CD21AA-5D8E-4DD8-A845-2027ACA49308}" dt="2022-05-07T06:58:26.434" v="1483" actId="255"/>
          <ac:spMkLst>
            <pc:docMk/>
            <pc:sldMk cId="351164373" sldId="418"/>
            <ac:spMk id="3" creationId="{D9D112C0-94D8-4EB3-830E-FBA2AAFD86F5}"/>
          </ac:spMkLst>
        </pc:spChg>
      </pc:sldChg>
      <pc:sldChg chg="del">
        <pc:chgData name="Indu Sekhar Dantu" userId="4218edbc7ffe59d5" providerId="LiveId" clId="{57CD21AA-5D8E-4DD8-A845-2027ACA49308}" dt="2022-05-06T10:24:23.418" v="153" actId="47"/>
        <pc:sldMkLst>
          <pc:docMk/>
          <pc:sldMk cId="1797178497" sldId="418"/>
        </pc:sldMkLst>
      </pc:sldChg>
      <pc:sldChg chg="del">
        <pc:chgData name="Indu Sekhar Dantu" userId="4218edbc7ffe59d5" providerId="LiveId" clId="{57CD21AA-5D8E-4DD8-A845-2027ACA49308}" dt="2022-05-06T10:24:23.715" v="154" actId="47"/>
        <pc:sldMkLst>
          <pc:docMk/>
          <pc:sldMk cId="3000064366" sldId="419"/>
        </pc:sldMkLst>
      </pc:sldChg>
      <pc:sldChg chg="modSp add mod">
        <pc:chgData name="Indu Sekhar Dantu" userId="4218edbc7ffe59d5" providerId="LiveId" clId="{57CD21AA-5D8E-4DD8-A845-2027ACA49308}" dt="2022-05-07T06:58:49.979" v="1499" actId="20577"/>
        <pc:sldMkLst>
          <pc:docMk/>
          <pc:sldMk cId="3318754299" sldId="419"/>
        </pc:sldMkLst>
        <pc:spChg chg="mod">
          <ac:chgData name="Indu Sekhar Dantu" userId="4218edbc7ffe59d5" providerId="LiveId" clId="{57CD21AA-5D8E-4DD8-A845-2027ACA49308}" dt="2022-05-07T06:24:21.559" v="1187"/>
          <ac:spMkLst>
            <pc:docMk/>
            <pc:sldMk cId="3318754299" sldId="419"/>
            <ac:spMk id="2" creationId="{50BD30BA-5E5C-4607-BA76-D042EE617EE0}"/>
          </ac:spMkLst>
        </pc:spChg>
        <pc:spChg chg="mod">
          <ac:chgData name="Indu Sekhar Dantu" userId="4218edbc7ffe59d5" providerId="LiveId" clId="{57CD21AA-5D8E-4DD8-A845-2027ACA49308}" dt="2022-05-07T06:58:49.979" v="1499" actId="20577"/>
          <ac:spMkLst>
            <pc:docMk/>
            <pc:sldMk cId="3318754299" sldId="419"/>
            <ac:spMk id="3" creationId="{D9D112C0-94D8-4EB3-830E-FBA2AAFD86F5}"/>
          </ac:spMkLst>
        </pc:spChg>
      </pc:sldChg>
      <pc:sldChg chg="del">
        <pc:chgData name="Indu Sekhar Dantu" userId="4218edbc7ffe59d5" providerId="LiveId" clId="{57CD21AA-5D8E-4DD8-A845-2027ACA49308}" dt="2022-05-06T10:24:24.061" v="155" actId="47"/>
        <pc:sldMkLst>
          <pc:docMk/>
          <pc:sldMk cId="2232598978" sldId="420"/>
        </pc:sldMkLst>
      </pc:sldChg>
      <pc:sldChg chg="modSp add mod">
        <pc:chgData name="Indu Sekhar Dantu" userId="4218edbc7ffe59d5" providerId="LiveId" clId="{57CD21AA-5D8E-4DD8-A845-2027ACA49308}" dt="2022-05-07T07:14:00.070" v="1767" actId="20577"/>
        <pc:sldMkLst>
          <pc:docMk/>
          <pc:sldMk cId="3528416823" sldId="420"/>
        </pc:sldMkLst>
        <pc:spChg chg="mod">
          <ac:chgData name="Indu Sekhar Dantu" userId="4218edbc7ffe59d5" providerId="LiveId" clId="{57CD21AA-5D8E-4DD8-A845-2027ACA49308}" dt="2022-05-07T06:25:11.084" v="1195"/>
          <ac:spMkLst>
            <pc:docMk/>
            <pc:sldMk cId="3528416823" sldId="420"/>
            <ac:spMk id="2" creationId="{50BD30BA-5E5C-4607-BA76-D042EE617EE0}"/>
          </ac:spMkLst>
        </pc:spChg>
        <pc:spChg chg="mod">
          <ac:chgData name="Indu Sekhar Dantu" userId="4218edbc7ffe59d5" providerId="LiveId" clId="{57CD21AA-5D8E-4DD8-A845-2027ACA49308}" dt="2022-05-07T07:14:00.070" v="1767" actId="20577"/>
          <ac:spMkLst>
            <pc:docMk/>
            <pc:sldMk cId="3528416823" sldId="420"/>
            <ac:spMk id="3" creationId="{D9D112C0-94D8-4EB3-830E-FBA2AAFD86F5}"/>
          </ac:spMkLst>
        </pc:spChg>
      </pc:sldChg>
      <pc:sldChg chg="modSp add mod">
        <pc:chgData name="Indu Sekhar Dantu" userId="4218edbc7ffe59d5" providerId="LiveId" clId="{57CD21AA-5D8E-4DD8-A845-2027ACA49308}" dt="2022-05-07T07:14:49.291" v="1772" actId="12"/>
        <pc:sldMkLst>
          <pc:docMk/>
          <pc:sldMk cId="798481756" sldId="421"/>
        </pc:sldMkLst>
        <pc:spChg chg="mod">
          <ac:chgData name="Indu Sekhar Dantu" userId="4218edbc7ffe59d5" providerId="LiveId" clId="{57CD21AA-5D8E-4DD8-A845-2027ACA49308}" dt="2022-05-07T06:25:14.729" v="1196"/>
          <ac:spMkLst>
            <pc:docMk/>
            <pc:sldMk cId="798481756" sldId="421"/>
            <ac:spMk id="2" creationId="{50BD30BA-5E5C-4607-BA76-D042EE617EE0}"/>
          </ac:spMkLst>
        </pc:spChg>
        <pc:spChg chg="mod">
          <ac:chgData name="Indu Sekhar Dantu" userId="4218edbc7ffe59d5" providerId="LiveId" clId="{57CD21AA-5D8E-4DD8-A845-2027ACA49308}" dt="2022-05-07T07:14:49.291" v="1772" actId="12"/>
          <ac:spMkLst>
            <pc:docMk/>
            <pc:sldMk cId="798481756" sldId="421"/>
            <ac:spMk id="3" creationId="{D9D112C0-94D8-4EB3-830E-FBA2AAFD86F5}"/>
          </ac:spMkLst>
        </pc:spChg>
      </pc:sldChg>
      <pc:sldChg chg="del">
        <pc:chgData name="Indu Sekhar Dantu" userId="4218edbc7ffe59d5" providerId="LiveId" clId="{57CD21AA-5D8E-4DD8-A845-2027ACA49308}" dt="2022-05-06T10:24:24.658" v="156" actId="47"/>
        <pc:sldMkLst>
          <pc:docMk/>
          <pc:sldMk cId="1486349661" sldId="421"/>
        </pc:sldMkLst>
      </pc:sldChg>
      <pc:sldChg chg="modSp add mod">
        <pc:chgData name="Indu Sekhar Dantu" userId="4218edbc7ffe59d5" providerId="LiveId" clId="{57CD21AA-5D8E-4DD8-A845-2027ACA49308}" dt="2022-05-07T07:16:16.032" v="1841" actId="20577"/>
        <pc:sldMkLst>
          <pc:docMk/>
          <pc:sldMk cId="389404729" sldId="422"/>
        </pc:sldMkLst>
        <pc:spChg chg="mod">
          <ac:chgData name="Indu Sekhar Dantu" userId="4218edbc7ffe59d5" providerId="LiveId" clId="{57CD21AA-5D8E-4DD8-A845-2027ACA49308}" dt="2022-05-07T06:25:18.502" v="1197"/>
          <ac:spMkLst>
            <pc:docMk/>
            <pc:sldMk cId="389404729" sldId="422"/>
            <ac:spMk id="2" creationId="{50BD30BA-5E5C-4607-BA76-D042EE617EE0}"/>
          </ac:spMkLst>
        </pc:spChg>
        <pc:spChg chg="mod">
          <ac:chgData name="Indu Sekhar Dantu" userId="4218edbc7ffe59d5" providerId="LiveId" clId="{57CD21AA-5D8E-4DD8-A845-2027ACA49308}" dt="2022-05-07T07:16:16.032" v="1841" actId="20577"/>
          <ac:spMkLst>
            <pc:docMk/>
            <pc:sldMk cId="389404729" sldId="422"/>
            <ac:spMk id="3" creationId="{D9D112C0-94D8-4EB3-830E-FBA2AAFD86F5}"/>
          </ac:spMkLst>
        </pc:spChg>
      </pc:sldChg>
      <pc:sldChg chg="del">
        <pc:chgData name="Indu Sekhar Dantu" userId="4218edbc7ffe59d5" providerId="LiveId" clId="{57CD21AA-5D8E-4DD8-A845-2027ACA49308}" dt="2022-05-06T10:24:24.984" v="157" actId="47"/>
        <pc:sldMkLst>
          <pc:docMk/>
          <pc:sldMk cId="4151606197" sldId="422"/>
        </pc:sldMkLst>
      </pc:sldChg>
      <pc:sldChg chg="del">
        <pc:chgData name="Indu Sekhar Dantu" userId="4218edbc7ffe59d5" providerId="LiveId" clId="{57CD21AA-5D8E-4DD8-A845-2027ACA49308}" dt="2022-05-06T10:24:25.370" v="158" actId="47"/>
        <pc:sldMkLst>
          <pc:docMk/>
          <pc:sldMk cId="689136039" sldId="423"/>
        </pc:sldMkLst>
      </pc:sldChg>
      <pc:sldChg chg="modSp add mod">
        <pc:chgData name="Indu Sekhar Dantu" userId="4218edbc7ffe59d5" providerId="LiveId" clId="{57CD21AA-5D8E-4DD8-A845-2027ACA49308}" dt="2022-05-07T06:31:11.168" v="1229" actId="113"/>
        <pc:sldMkLst>
          <pc:docMk/>
          <pc:sldMk cId="1550702670" sldId="423"/>
        </pc:sldMkLst>
        <pc:spChg chg="mod">
          <ac:chgData name="Indu Sekhar Dantu" userId="4218edbc7ffe59d5" providerId="LiveId" clId="{57CD21AA-5D8E-4DD8-A845-2027ACA49308}" dt="2022-05-07T06:23:23.544" v="1173"/>
          <ac:spMkLst>
            <pc:docMk/>
            <pc:sldMk cId="1550702670" sldId="423"/>
            <ac:spMk id="2" creationId="{50BD30BA-5E5C-4607-BA76-D042EE617EE0}"/>
          </ac:spMkLst>
        </pc:spChg>
        <pc:spChg chg="mod">
          <ac:chgData name="Indu Sekhar Dantu" userId="4218edbc7ffe59d5" providerId="LiveId" clId="{57CD21AA-5D8E-4DD8-A845-2027ACA49308}" dt="2022-05-07T06:31:11.168" v="1229" actId="113"/>
          <ac:spMkLst>
            <pc:docMk/>
            <pc:sldMk cId="1550702670" sldId="423"/>
            <ac:spMk id="3" creationId="{D9D112C0-94D8-4EB3-830E-FBA2AAFD86F5}"/>
          </ac:spMkLst>
        </pc:spChg>
      </pc:sldChg>
      <pc:sldChg chg="modSp add mod">
        <pc:chgData name="Indu Sekhar Dantu" userId="4218edbc7ffe59d5" providerId="LiveId" clId="{57CD21AA-5D8E-4DD8-A845-2027ACA49308}" dt="2022-05-07T07:00:02.610" v="1525" actId="20577"/>
        <pc:sldMkLst>
          <pc:docMk/>
          <pc:sldMk cId="460487744" sldId="424"/>
        </pc:sldMkLst>
        <pc:spChg chg="mod">
          <ac:chgData name="Indu Sekhar Dantu" userId="4218edbc7ffe59d5" providerId="LiveId" clId="{57CD21AA-5D8E-4DD8-A845-2027ACA49308}" dt="2022-05-07T06:24:26.138" v="1188"/>
          <ac:spMkLst>
            <pc:docMk/>
            <pc:sldMk cId="460487744" sldId="424"/>
            <ac:spMk id="2" creationId="{50BD30BA-5E5C-4607-BA76-D042EE617EE0}"/>
          </ac:spMkLst>
        </pc:spChg>
        <pc:spChg chg="mod">
          <ac:chgData name="Indu Sekhar Dantu" userId="4218edbc7ffe59d5" providerId="LiveId" clId="{57CD21AA-5D8E-4DD8-A845-2027ACA49308}" dt="2022-05-07T07:00:02.610" v="1525" actId="20577"/>
          <ac:spMkLst>
            <pc:docMk/>
            <pc:sldMk cId="460487744" sldId="424"/>
            <ac:spMk id="3" creationId="{D9D112C0-94D8-4EB3-830E-FBA2AAFD86F5}"/>
          </ac:spMkLst>
        </pc:spChg>
      </pc:sldChg>
      <pc:sldChg chg="del">
        <pc:chgData name="Indu Sekhar Dantu" userId="4218edbc7ffe59d5" providerId="LiveId" clId="{57CD21AA-5D8E-4DD8-A845-2027ACA49308}" dt="2022-05-06T10:24:25.866" v="159" actId="47"/>
        <pc:sldMkLst>
          <pc:docMk/>
          <pc:sldMk cId="3803661057" sldId="424"/>
        </pc:sldMkLst>
      </pc:sldChg>
      <pc:sldChg chg="modSp add mod">
        <pc:chgData name="Indu Sekhar Dantu" userId="4218edbc7ffe59d5" providerId="LiveId" clId="{57CD21AA-5D8E-4DD8-A845-2027ACA49308}" dt="2022-05-07T07:00:14.904" v="1526" actId="113"/>
        <pc:sldMkLst>
          <pc:docMk/>
          <pc:sldMk cId="2433820266" sldId="425"/>
        </pc:sldMkLst>
        <pc:spChg chg="mod">
          <ac:chgData name="Indu Sekhar Dantu" userId="4218edbc7ffe59d5" providerId="LiveId" clId="{57CD21AA-5D8E-4DD8-A845-2027ACA49308}" dt="2022-05-07T06:24:30.542" v="1189"/>
          <ac:spMkLst>
            <pc:docMk/>
            <pc:sldMk cId="2433820266" sldId="425"/>
            <ac:spMk id="2" creationId="{50BD30BA-5E5C-4607-BA76-D042EE617EE0}"/>
          </ac:spMkLst>
        </pc:spChg>
        <pc:spChg chg="mod">
          <ac:chgData name="Indu Sekhar Dantu" userId="4218edbc7ffe59d5" providerId="LiveId" clId="{57CD21AA-5D8E-4DD8-A845-2027ACA49308}" dt="2022-05-07T07:00:14.904" v="1526" actId="113"/>
          <ac:spMkLst>
            <pc:docMk/>
            <pc:sldMk cId="2433820266" sldId="425"/>
            <ac:spMk id="3" creationId="{D9D112C0-94D8-4EB3-830E-FBA2AAFD86F5}"/>
          </ac:spMkLst>
        </pc:spChg>
      </pc:sldChg>
      <pc:sldChg chg="del">
        <pc:chgData name="Indu Sekhar Dantu" userId="4218edbc7ffe59d5" providerId="LiveId" clId="{57CD21AA-5D8E-4DD8-A845-2027ACA49308}" dt="2022-05-06T10:24:26.149" v="160" actId="47"/>
        <pc:sldMkLst>
          <pc:docMk/>
          <pc:sldMk cId="3055975526" sldId="425"/>
        </pc:sldMkLst>
      </pc:sldChg>
      <pc:sldChg chg="modSp add mod">
        <pc:chgData name="Indu Sekhar Dantu" userId="4218edbc7ffe59d5" providerId="LiveId" clId="{57CD21AA-5D8E-4DD8-A845-2027ACA49308}" dt="2022-05-07T07:00:54.881" v="1534" actId="113"/>
        <pc:sldMkLst>
          <pc:docMk/>
          <pc:sldMk cId="731767545" sldId="426"/>
        </pc:sldMkLst>
        <pc:spChg chg="mod">
          <ac:chgData name="Indu Sekhar Dantu" userId="4218edbc7ffe59d5" providerId="LiveId" clId="{57CD21AA-5D8E-4DD8-A845-2027ACA49308}" dt="2022-05-07T06:24:34.818" v="1190"/>
          <ac:spMkLst>
            <pc:docMk/>
            <pc:sldMk cId="731767545" sldId="426"/>
            <ac:spMk id="2" creationId="{50BD30BA-5E5C-4607-BA76-D042EE617EE0}"/>
          </ac:spMkLst>
        </pc:spChg>
        <pc:spChg chg="mod">
          <ac:chgData name="Indu Sekhar Dantu" userId="4218edbc7ffe59d5" providerId="LiveId" clId="{57CD21AA-5D8E-4DD8-A845-2027ACA49308}" dt="2022-05-07T07:00:54.881" v="1534" actId="113"/>
          <ac:spMkLst>
            <pc:docMk/>
            <pc:sldMk cId="731767545" sldId="426"/>
            <ac:spMk id="3" creationId="{D9D112C0-94D8-4EB3-830E-FBA2AAFD86F5}"/>
          </ac:spMkLst>
        </pc:spChg>
      </pc:sldChg>
      <pc:sldChg chg="del">
        <pc:chgData name="Indu Sekhar Dantu" userId="4218edbc7ffe59d5" providerId="LiveId" clId="{57CD21AA-5D8E-4DD8-A845-2027ACA49308}" dt="2022-05-06T10:24:26.700" v="161" actId="47"/>
        <pc:sldMkLst>
          <pc:docMk/>
          <pc:sldMk cId="2297594590" sldId="426"/>
        </pc:sldMkLst>
      </pc:sldChg>
      <pc:sldChg chg="del">
        <pc:chgData name="Indu Sekhar Dantu" userId="4218edbc7ffe59d5" providerId="LiveId" clId="{57CD21AA-5D8E-4DD8-A845-2027ACA49308}" dt="2022-05-06T10:24:26.949" v="162" actId="47"/>
        <pc:sldMkLst>
          <pc:docMk/>
          <pc:sldMk cId="324306511" sldId="427"/>
        </pc:sldMkLst>
      </pc:sldChg>
      <pc:sldChg chg="modSp add mod">
        <pc:chgData name="Indu Sekhar Dantu" userId="4218edbc7ffe59d5" providerId="LiveId" clId="{57CD21AA-5D8E-4DD8-A845-2027ACA49308}" dt="2022-05-07T07:01:18.100" v="1540" actId="20577"/>
        <pc:sldMkLst>
          <pc:docMk/>
          <pc:sldMk cId="2081776165" sldId="427"/>
        </pc:sldMkLst>
        <pc:spChg chg="mod">
          <ac:chgData name="Indu Sekhar Dantu" userId="4218edbc7ffe59d5" providerId="LiveId" clId="{57CD21AA-5D8E-4DD8-A845-2027ACA49308}" dt="2022-05-07T06:24:41.117" v="1191"/>
          <ac:spMkLst>
            <pc:docMk/>
            <pc:sldMk cId="2081776165" sldId="427"/>
            <ac:spMk id="2" creationId="{50BD30BA-5E5C-4607-BA76-D042EE617EE0}"/>
          </ac:spMkLst>
        </pc:spChg>
        <pc:spChg chg="mod">
          <ac:chgData name="Indu Sekhar Dantu" userId="4218edbc7ffe59d5" providerId="LiveId" clId="{57CD21AA-5D8E-4DD8-A845-2027ACA49308}" dt="2022-05-07T07:01:18.100" v="1540" actId="20577"/>
          <ac:spMkLst>
            <pc:docMk/>
            <pc:sldMk cId="2081776165" sldId="427"/>
            <ac:spMk id="3" creationId="{D9D112C0-94D8-4EB3-830E-FBA2AAFD86F5}"/>
          </ac:spMkLst>
        </pc:spChg>
      </pc:sldChg>
      <pc:sldChg chg="del">
        <pc:chgData name="Indu Sekhar Dantu" userId="4218edbc7ffe59d5" providerId="LiveId" clId="{57CD21AA-5D8E-4DD8-A845-2027ACA49308}" dt="2022-05-06T10:24:27.375" v="163" actId="47"/>
        <pc:sldMkLst>
          <pc:docMk/>
          <pc:sldMk cId="1604443060" sldId="428"/>
        </pc:sldMkLst>
      </pc:sldChg>
      <pc:sldChg chg="modSp add mod">
        <pc:chgData name="Indu Sekhar Dantu" userId="4218edbc7ffe59d5" providerId="LiveId" clId="{57CD21AA-5D8E-4DD8-A845-2027ACA49308}" dt="2022-05-07T07:02:09.762" v="1551" actId="20577"/>
        <pc:sldMkLst>
          <pc:docMk/>
          <pc:sldMk cId="1701530165" sldId="428"/>
        </pc:sldMkLst>
        <pc:spChg chg="mod">
          <ac:chgData name="Indu Sekhar Dantu" userId="4218edbc7ffe59d5" providerId="LiveId" clId="{57CD21AA-5D8E-4DD8-A845-2027ACA49308}" dt="2022-05-07T07:02:09.762" v="1551" actId="20577"/>
          <ac:spMkLst>
            <pc:docMk/>
            <pc:sldMk cId="1701530165" sldId="428"/>
            <ac:spMk id="3" creationId="{D9D112C0-94D8-4EB3-830E-FBA2AAFD86F5}"/>
          </ac:spMkLst>
        </pc:spChg>
      </pc:sldChg>
      <pc:sldChg chg="modSp add mod">
        <pc:chgData name="Indu Sekhar Dantu" userId="4218edbc7ffe59d5" providerId="LiveId" clId="{57CD21AA-5D8E-4DD8-A845-2027ACA49308}" dt="2022-05-07T07:03:02.887" v="1558" actId="20577"/>
        <pc:sldMkLst>
          <pc:docMk/>
          <pc:sldMk cId="586694912" sldId="429"/>
        </pc:sldMkLst>
        <pc:spChg chg="mod">
          <ac:chgData name="Indu Sekhar Dantu" userId="4218edbc7ffe59d5" providerId="LiveId" clId="{57CD21AA-5D8E-4DD8-A845-2027ACA49308}" dt="2022-05-07T06:24:59.341" v="1192"/>
          <ac:spMkLst>
            <pc:docMk/>
            <pc:sldMk cId="586694912" sldId="429"/>
            <ac:spMk id="2" creationId="{50BD30BA-5E5C-4607-BA76-D042EE617EE0}"/>
          </ac:spMkLst>
        </pc:spChg>
        <pc:spChg chg="mod">
          <ac:chgData name="Indu Sekhar Dantu" userId="4218edbc7ffe59d5" providerId="LiveId" clId="{57CD21AA-5D8E-4DD8-A845-2027ACA49308}" dt="2022-05-07T07:03:02.887" v="1558" actId="20577"/>
          <ac:spMkLst>
            <pc:docMk/>
            <pc:sldMk cId="586694912" sldId="429"/>
            <ac:spMk id="3" creationId="{D9D112C0-94D8-4EB3-830E-FBA2AAFD86F5}"/>
          </ac:spMkLst>
        </pc:spChg>
      </pc:sldChg>
      <pc:sldChg chg="del">
        <pc:chgData name="Indu Sekhar Dantu" userId="4218edbc7ffe59d5" providerId="LiveId" clId="{57CD21AA-5D8E-4DD8-A845-2027ACA49308}" dt="2022-05-06T10:24:27.648" v="164" actId="47"/>
        <pc:sldMkLst>
          <pc:docMk/>
          <pc:sldMk cId="1498393980" sldId="429"/>
        </pc:sldMkLst>
      </pc:sldChg>
      <pc:sldChg chg="del">
        <pc:chgData name="Indu Sekhar Dantu" userId="4218edbc7ffe59d5" providerId="LiveId" clId="{57CD21AA-5D8E-4DD8-A845-2027ACA49308}" dt="2022-05-06T10:24:28.169" v="165" actId="47"/>
        <pc:sldMkLst>
          <pc:docMk/>
          <pc:sldMk cId="378245894" sldId="430"/>
        </pc:sldMkLst>
      </pc:sldChg>
      <pc:sldChg chg="modSp add mod">
        <pc:chgData name="Indu Sekhar Dantu" userId="4218edbc7ffe59d5" providerId="LiveId" clId="{57CD21AA-5D8E-4DD8-A845-2027ACA49308}" dt="2022-05-07T07:08:44.540" v="1677" actId="11"/>
        <pc:sldMkLst>
          <pc:docMk/>
          <pc:sldMk cId="2631848372" sldId="430"/>
        </pc:sldMkLst>
        <pc:spChg chg="mod">
          <ac:chgData name="Indu Sekhar Dantu" userId="4218edbc7ffe59d5" providerId="LiveId" clId="{57CD21AA-5D8E-4DD8-A845-2027ACA49308}" dt="2022-05-07T06:25:03.647" v="1193"/>
          <ac:spMkLst>
            <pc:docMk/>
            <pc:sldMk cId="2631848372" sldId="430"/>
            <ac:spMk id="2" creationId="{50BD30BA-5E5C-4607-BA76-D042EE617EE0}"/>
          </ac:spMkLst>
        </pc:spChg>
        <pc:spChg chg="mod">
          <ac:chgData name="Indu Sekhar Dantu" userId="4218edbc7ffe59d5" providerId="LiveId" clId="{57CD21AA-5D8E-4DD8-A845-2027ACA49308}" dt="2022-05-07T07:08:44.540" v="1677" actId="11"/>
          <ac:spMkLst>
            <pc:docMk/>
            <pc:sldMk cId="2631848372" sldId="430"/>
            <ac:spMk id="3" creationId="{D9D112C0-94D8-4EB3-830E-FBA2AAFD86F5}"/>
          </ac:spMkLst>
        </pc:spChg>
      </pc:sldChg>
      <pc:sldChg chg="modSp add mod">
        <pc:chgData name="Indu Sekhar Dantu" userId="4218edbc7ffe59d5" providerId="LiveId" clId="{57CD21AA-5D8E-4DD8-A845-2027ACA49308}" dt="2022-05-07T07:12:12.709" v="1747" actId="12"/>
        <pc:sldMkLst>
          <pc:docMk/>
          <pc:sldMk cId="2579741697" sldId="431"/>
        </pc:sldMkLst>
        <pc:spChg chg="mod">
          <ac:chgData name="Indu Sekhar Dantu" userId="4218edbc7ffe59d5" providerId="LiveId" clId="{57CD21AA-5D8E-4DD8-A845-2027ACA49308}" dt="2022-05-07T06:25:07.312" v="1194"/>
          <ac:spMkLst>
            <pc:docMk/>
            <pc:sldMk cId="2579741697" sldId="431"/>
            <ac:spMk id="2" creationId="{50BD30BA-5E5C-4607-BA76-D042EE617EE0}"/>
          </ac:spMkLst>
        </pc:spChg>
        <pc:spChg chg="mod">
          <ac:chgData name="Indu Sekhar Dantu" userId="4218edbc7ffe59d5" providerId="LiveId" clId="{57CD21AA-5D8E-4DD8-A845-2027ACA49308}" dt="2022-05-07T07:12:12.709" v="1747" actId="12"/>
          <ac:spMkLst>
            <pc:docMk/>
            <pc:sldMk cId="2579741697" sldId="431"/>
            <ac:spMk id="3" creationId="{D9D112C0-94D8-4EB3-830E-FBA2AAFD86F5}"/>
          </ac:spMkLst>
        </pc:spChg>
      </pc:sldChg>
      <pc:sldChg chg="modSp add mod">
        <pc:chgData name="Indu Sekhar Dantu" userId="4218edbc7ffe59d5" providerId="LiveId" clId="{57CD21AA-5D8E-4DD8-A845-2027ACA49308}" dt="2022-05-07T06:25:22.480" v="1198"/>
        <pc:sldMkLst>
          <pc:docMk/>
          <pc:sldMk cId="2280039253" sldId="432"/>
        </pc:sldMkLst>
        <pc:spChg chg="mod">
          <ac:chgData name="Indu Sekhar Dantu" userId="4218edbc7ffe59d5" providerId="LiveId" clId="{57CD21AA-5D8E-4DD8-A845-2027ACA49308}" dt="2022-05-07T06:25:22.480" v="1198"/>
          <ac:spMkLst>
            <pc:docMk/>
            <pc:sldMk cId="2280039253" sldId="432"/>
            <ac:spMk id="2" creationId="{50BD30BA-5E5C-4607-BA76-D042EE617EE0}"/>
          </ac:spMkLst>
        </pc:spChg>
        <pc:spChg chg="mod">
          <ac:chgData name="Indu Sekhar Dantu" userId="4218edbc7ffe59d5" providerId="LiveId" clId="{57CD21AA-5D8E-4DD8-A845-2027ACA49308}" dt="2022-05-07T02:07:21.276" v="1057" actId="2711"/>
          <ac:spMkLst>
            <pc:docMk/>
            <pc:sldMk cId="2280039253" sldId="432"/>
            <ac:spMk id="3" creationId="{D9D112C0-94D8-4EB3-830E-FBA2AAFD86F5}"/>
          </ac:spMkLst>
        </pc:spChg>
      </pc:sldChg>
      <pc:sldChg chg="modSp add mod">
        <pc:chgData name="Indu Sekhar Dantu" userId="4218edbc7ffe59d5" providerId="LiveId" clId="{57CD21AA-5D8E-4DD8-A845-2027ACA49308}" dt="2022-05-07T06:25:29.124" v="1199"/>
        <pc:sldMkLst>
          <pc:docMk/>
          <pc:sldMk cId="2934259176" sldId="433"/>
        </pc:sldMkLst>
        <pc:spChg chg="mod">
          <ac:chgData name="Indu Sekhar Dantu" userId="4218edbc7ffe59d5" providerId="LiveId" clId="{57CD21AA-5D8E-4DD8-A845-2027ACA49308}" dt="2022-05-07T06:25:29.124" v="1199"/>
          <ac:spMkLst>
            <pc:docMk/>
            <pc:sldMk cId="2934259176" sldId="433"/>
            <ac:spMk id="2" creationId="{50BD30BA-5E5C-4607-BA76-D042EE617EE0}"/>
          </ac:spMkLst>
        </pc:spChg>
        <pc:spChg chg="mod">
          <ac:chgData name="Indu Sekhar Dantu" userId="4218edbc7ffe59d5" providerId="LiveId" clId="{57CD21AA-5D8E-4DD8-A845-2027ACA49308}" dt="2022-05-07T02:08:25.912" v="1114" actId="6549"/>
          <ac:spMkLst>
            <pc:docMk/>
            <pc:sldMk cId="2934259176" sldId="433"/>
            <ac:spMk id="3" creationId="{D9D112C0-94D8-4EB3-830E-FBA2AAFD86F5}"/>
          </ac:spMkLst>
        </pc:spChg>
      </pc:sldChg>
      <pc:sldChg chg="modSp add mod">
        <pc:chgData name="Indu Sekhar Dantu" userId="4218edbc7ffe59d5" providerId="LiveId" clId="{57CD21AA-5D8E-4DD8-A845-2027ACA49308}" dt="2022-05-07T06:52:21.702" v="1323" actId="6549"/>
        <pc:sldMkLst>
          <pc:docMk/>
          <pc:sldMk cId="2088226446" sldId="434"/>
        </pc:sldMkLst>
        <pc:spChg chg="mod">
          <ac:chgData name="Indu Sekhar Dantu" userId="4218edbc7ffe59d5" providerId="LiveId" clId="{57CD21AA-5D8E-4DD8-A845-2027ACA49308}" dt="2022-05-07T06:52:21.702" v="1323" actId="6549"/>
          <ac:spMkLst>
            <pc:docMk/>
            <pc:sldMk cId="2088226446" sldId="434"/>
            <ac:spMk id="3" creationId="{D9D112C0-94D8-4EB3-830E-FBA2AAFD86F5}"/>
          </ac:spMkLst>
        </pc:spChg>
      </pc:sldChg>
      <pc:sldChg chg="modSp add mod">
        <pc:chgData name="Indu Sekhar Dantu" userId="4218edbc7ffe59d5" providerId="LiveId" clId="{57CD21AA-5D8E-4DD8-A845-2027ACA49308}" dt="2022-05-07T06:57:28.950" v="1471" actId="20577"/>
        <pc:sldMkLst>
          <pc:docMk/>
          <pc:sldMk cId="2297308300" sldId="435"/>
        </pc:sldMkLst>
        <pc:spChg chg="mod">
          <ac:chgData name="Indu Sekhar Dantu" userId="4218edbc7ffe59d5" providerId="LiveId" clId="{57CD21AA-5D8E-4DD8-A845-2027ACA49308}" dt="2022-05-07T06:57:28.950" v="1471" actId="20577"/>
          <ac:spMkLst>
            <pc:docMk/>
            <pc:sldMk cId="2297308300" sldId="435"/>
            <ac:spMk id="3" creationId="{D9D112C0-94D8-4EB3-830E-FBA2AAFD86F5}"/>
          </ac:spMkLst>
        </pc:spChg>
      </pc:sldChg>
      <pc:sldChg chg="modSp add mod">
        <pc:chgData name="Indu Sekhar Dantu" userId="4218edbc7ffe59d5" providerId="LiveId" clId="{57CD21AA-5D8E-4DD8-A845-2027ACA49308}" dt="2022-05-07T07:08:53.296" v="1678" actId="6549"/>
        <pc:sldMkLst>
          <pc:docMk/>
          <pc:sldMk cId="425112508" sldId="436"/>
        </pc:sldMkLst>
        <pc:spChg chg="mod">
          <ac:chgData name="Indu Sekhar Dantu" userId="4218edbc7ffe59d5" providerId="LiveId" clId="{57CD21AA-5D8E-4DD8-A845-2027ACA49308}" dt="2022-05-07T07:08:53.296" v="1678" actId="6549"/>
          <ac:spMkLst>
            <pc:docMk/>
            <pc:sldMk cId="425112508" sldId="436"/>
            <ac:spMk id="3" creationId="{D9D112C0-94D8-4EB3-830E-FBA2AAFD86F5}"/>
          </ac:spMkLst>
        </pc:spChg>
      </pc:sldChg>
      <pc:sldChg chg="modSp mod">
        <pc:chgData name="Indu Sekhar Dantu" userId="4218edbc7ffe59d5" providerId="LiveId" clId="{57CD21AA-5D8E-4DD8-A845-2027ACA49308}" dt="2022-05-07T07:09:41.773" v="1698" actId="20577"/>
        <pc:sldMkLst>
          <pc:docMk/>
          <pc:sldMk cId="1770862371" sldId="437"/>
        </pc:sldMkLst>
        <pc:spChg chg="mod">
          <ac:chgData name="Indu Sekhar Dantu" userId="4218edbc7ffe59d5" providerId="LiveId" clId="{57CD21AA-5D8E-4DD8-A845-2027ACA49308}" dt="2022-05-07T07:09:41.773" v="1698" actId="20577"/>
          <ac:spMkLst>
            <pc:docMk/>
            <pc:sldMk cId="1770862371" sldId="437"/>
            <ac:spMk id="3" creationId="{D9D112C0-94D8-4EB3-830E-FBA2AAFD86F5}"/>
          </ac:spMkLst>
        </pc:spChg>
      </pc:sldChg>
      <pc:sldChg chg="modSp add mod">
        <pc:chgData name="Indu Sekhar Dantu" userId="4218edbc7ffe59d5" providerId="LiveId" clId="{57CD21AA-5D8E-4DD8-A845-2027ACA49308}" dt="2022-05-07T07:13:31.134" v="1760" actId="20577"/>
        <pc:sldMkLst>
          <pc:docMk/>
          <pc:sldMk cId="2608701917" sldId="438"/>
        </pc:sldMkLst>
        <pc:spChg chg="mod">
          <ac:chgData name="Indu Sekhar Dantu" userId="4218edbc7ffe59d5" providerId="LiveId" clId="{57CD21AA-5D8E-4DD8-A845-2027ACA49308}" dt="2022-05-07T07:13:31.134" v="1760" actId="20577"/>
          <ac:spMkLst>
            <pc:docMk/>
            <pc:sldMk cId="2608701917" sldId="438"/>
            <ac:spMk id="3" creationId="{D9D112C0-94D8-4EB3-830E-FBA2AAFD86F5}"/>
          </ac:spMkLst>
        </pc:spChg>
      </pc:sldChg>
      <pc:sldChg chg="modSp add mod">
        <pc:chgData name="Indu Sekhar Dantu" userId="4218edbc7ffe59d5" providerId="LiveId" clId="{57CD21AA-5D8E-4DD8-A845-2027ACA49308}" dt="2022-05-07T07:17:29.598" v="1857" actId="12"/>
        <pc:sldMkLst>
          <pc:docMk/>
          <pc:sldMk cId="1272593354" sldId="439"/>
        </pc:sldMkLst>
        <pc:spChg chg="mod">
          <ac:chgData name="Indu Sekhar Dantu" userId="4218edbc7ffe59d5" providerId="LiveId" clId="{57CD21AA-5D8E-4DD8-A845-2027ACA49308}" dt="2022-05-07T07:17:29.598" v="1857" actId="12"/>
          <ac:spMkLst>
            <pc:docMk/>
            <pc:sldMk cId="1272593354" sldId="439"/>
            <ac:spMk id="3" creationId="{D9D112C0-94D8-4EB3-830E-FBA2AAFD86F5}"/>
          </ac:spMkLst>
        </pc:spChg>
      </pc:sldChg>
      <pc:sldChg chg="modSp add mod">
        <pc:chgData name="Indu Sekhar Dantu" userId="4218edbc7ffe59d5" providerId="LiveId" clId="{57CD21AA-5D8E-4DD8-A845-2027ACA49308}" dt="2022-05-07T07:22:09.235" v="2191" actId="20577"/>
        <pc:sldMkLst>
          <pc:docMk/>
          <pc:sldMk cId="2584404242" sldId="440"/>
        </pc:sldMkLst>
        <pc:spChg chg="mod">
          <ac:chgData name="Indu Sekhar Dantu" userId="4218edbc7ffe59d5" providerId="LiveId" clId="{57CD21AA-5D8E-4DD8-A845-2027ACA49308}" dt="2022-05-07T07:22:09.235" v="2191" actId="20577"/>
          <ac:spMkLst>
            <pc:docMk/>
            <pc:sldMk cId="2584404242" sldId="440"/>
            <ac:spMk id="3" creationId="{D9D112C0-94D8-4EB3-830E-FBA2AAFD86F5}"/>
          </ac:spMkLst>
        </pc:spChg>
      </pc:sldChg>
      <pc:sldChg chg="modSp add mod">
        <pc:chgData name="Indu Sekhar Dantu" userId="4218edbc7ffe59d5" providerId="LiveId" clId="{57CD21AA-5D8E-4DD8-A845-2027ACA49308}" dt="2022-05-07T07:29:37.948" v="2424" actId="2711"/>
        <pc:sldMkLst>
          <pc:docMk/>
          <pc:sldMk cId="924136786" sldId="441"/>
        </pc:sldMkLst>
        <pc:spChg chg="mod">
          <ac:chgData name="Indu Sekhar Dantu" userId="4218edbc7ffe59d5" providerId="LiveId" clId="{57CD21AA-5D8E-4DD8-A845-2027ACA49308}" dt="2022-05-07T07:29:37.948" v="2424" actId="2711"/>
          <ac:spMkLst>
            <pc:docMk/>
            <pc:sldMk cId="924136786" sldId="441"/>
            <ac:spMk id="3" creationId="{D9D112C0-94D8-4EB3-830E-FBA2AAFD86F5}"/>
          </ac:spMkLst>
        </pc:spChg>
      </pc:sldChg>
      <pc:sldChg chg="modSp add mod">
        <pc:chgData name="Indu Sekhar Dantu" userId="4218edbc7ffe59d5" providerId="LiveId" clId="{57CD21AA-5D8E-4DD8-A845-2027ACA49308}" dt="2022-05-07T07:29:25.477" v="2422" actId="2711"/>
        <pc:sldMkLst>
          <pc:docMk/>
          <pc:sldMk cId="3468416363" sldId="442"/>
        </pc:sldMkLst>
        <pc:spChg chg="mod">
          <ac:chgData name="Indu Sekhar Dantu" userId="4218edbc7ffe59d5" providerId="LiveId" clId="{57CD21AA-5D8E-4DD8-A845-2027ACA49308}" dt="2022-05-07T07:29:25.477" v="2422" actId="2711"/>
          <ac:spMkLst>
            <pc:docMk/>
            <pc:sldMk cId="3468416363" sldId="442"/>
            <ac:spMk id="3" creationId="{D9D112C0-94D8-4EB3-830E-FBA2AAFD86F5}"/>
          </ac:spMkLst>
        </pc:spChg>
      </pc:sldChg>
      <pc:sldChg chg="modSp add mod">
        <pc:chgData name="Indu Sekhar Dantu" userId="4218edbc7ffe59d5" providerId="LiveId" clId="{57CD21AA-5D8E-4DD8-A845-2027ACA49308}" dt="2022-05-07T07:29:03.909" v="2420" actId="2711"/>
        <pc:sldMkLst>
          <pc:docMk/>
          <pc:sldMk cId="232571902" sldId="443"/>
        </pc:sldMkLst>
        <pc:spChg chg="mod">
          <ac:chgData name="Indu Sekhar Dantu" userId="4218edbc7ffe59d5" providerId="LiveId" clId="{57CD21AA-5D8E-4DD8-A845-2027ACA49308}" dt="2022-05-07T07:29:03.909" v="2420" actId="2711"/>
          <ac:spMkLst>
            <pc:docMk/>
            <pc:sldMk cId="232571902" sldId="443"/>
            <ac:spMk id="3" creationId="{D9D112C0-94D8-4EB3-830E-FBA2AAFD86F5}"/>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5/8/2022</a:t>
            </a:fld>
            <a:endParaRPr lang="en-US" dirty="0"/>
          </a:p>
        </p:txBody>
      </p:sp>
      <p:sp>
        <p:nvSpPr>
          <p:cNvPr id="5" name="Footer Placeholder 4"/>
          <p:cNvSpPr>
            <a:spLocks noGrp="1"/>
          </p:cNvSpPr>
          <p:nvPr>
            <p:ph type="ftr" sz="quarter" idx="11"/>
          </p:nvPr>
        </p:nvSpPr>
        <p:spPr>
          <a:xfrm>
            <a:off x="1127124" y="329307"/>
            <a:ext cx="5943668" cy="309201"/>
          </a:xfrm>
        </p:spPr>
        <p:txBody>
          <a:bodyPr/>
          <a:lstStyle/>
          <a:p>
            <a:endParaRPr lang="en-US" dirty="0"/>
          </a:p>
        </p:txBody>
      </p:sp>
      <p:sp>
        <p:nvSpPr>
          <p:cNvPr id="6" name="Slide Number Placeholder 5"/>
          <p:cNvSpPr>
            <a:spLocks noGrp="1"/>
          </p:cNvSpPr>
          <p:nvPr>
            <p:ph type="sldNum" sz="quarter" idx="12"/>
          </p:nvPr>
        </p:nvSpPr>
        <p:spPr>
          <a:xfrm>
            <a:off x="9924392" y="134930"/>
            <a:ext cx="811019" cy="503578"/>
          </a:xfrm>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48A87A34-81AB-432B-8DAE-1953F412C126}" type="datetimeFigureOut">
              <a:rPr lang="en-US" dirty="0"/>
              <a:pPr/>
              <a:t>5/8/2022</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8A87A34-81AB-432B-8DAE-1953F412C126}" type="datetimeFigureOut">
              <a:rPr lang="en-US" dirty="0"/>
              <a:pPr/>
              <a:t>5/8/2022</a:t>
            </a:fld>
            <a:endParaRPr lang="en-US" dirty="0"/>
          </a:p>
        </p:txBody>
      </p:sp>
      <p:sp>
        <p:nvSpPr>
          <p:cNvPr id="6" name="Footer Placeholder 5"/>
          <p:cNvSpPr>
            <a:spLocks noGrp="1"/>
          </p:cNvSpPr>
          <p:nvPr>
            <p:ph type="ftr" sz="quarter" idx="11"/>
          </p:nvPr>
        </p:nvSpPr>
        <p:spPr>
          <a:xfrm>
            <a:off x="1125300" y="318640"/>
            <a:ext cx="4877818" cy="320931"/>
          </a:xfrm>
        </p:spPr>
        <p:txBody>
          <a:bodyPr/>
          <a:lstStyle/>
          <a:p>
            <a:endParaRPr lang="en-US" dirty="0"/>
          </a:p>
        </p:txBody>
      </p:sp>
      <p:sp>
        <p:nvSpPr>
          <p:cNvPr id="7" name="Slide Number Placeholder 6"/>
          <p:cNvSpPr>
            <a:spLocks noGrp="1"/>
          </p:cNvSpPr>
          <p:nvPr>
            <p:ph type="sldNum" sz="quarter" idx="12"/>
          </p:nvPr>
        </p:nvSpPr>
        <p:spPr>
          <a:xfrm>
            <a:off x="6176794" y="137408"/>
            <a:ext cx="811019" cy="503578"/>
          </a:xfrm>
        </p:spPr>
        <p:txBody>
          <a:bodyPr/>
          <a:lstStyle/>
          <a:p>
            <a:fld id="{6D22F896-40B5-4ADD-8801-0D06FADFA095}" type="slidenum">
              <a:rPr lang="en-US" dirty="0"/>
              <a:t>‹#›</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5/8/2022</a:t>
            </a:fld>
            <a:endParaRPr lang="en-US"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207914" y="3843128"/>
            <a:ext cx="10414242" cy="2128607"/>
          </a:xfrm>
        </p:spPr>
        <p:txBody>
          <a:bodyPr>
            <a:normAutofit/>
          </a:bodyPr>
          <a:lstStyle/>
          <a:p>
            <a:pPr algn="r"/>
            <a:r>
              <a:rPr lang="en-IN" sz="2300" b="1" i="0" u="none" strike="noStrike" baseline="0" dirty="0">
                <a:latin typeface="Gill Sans MT" panose="020B0502020104020203" pitchFamily="34" charset="0"/>
              </a:rPr>
              <a:t>CMA Dr. P. Siva Rama Prasad</a:t>
            </a:r>
            <a:br>
              <a:rPr lang="en-IN" sz="2300" b="1" i="0" u="none" strike="noStrike" baseline="0" dirty="0">
                <a:latin typeface="Gill Sans MT" panose="020B0502020104020203" pitchFamily="34" charset="0"/>
              </a:rPr>
            </a:br>
            <a:r>
              <a:rPr lang="en-IN" sz="1700" i="0" u="none" strike="noStrike" baseline="0" dirty="0" err="1">
                <a:latin typeface="Gill Sans MT" panose="020B0502020104020203" pitchFamily="34" charset="0"/>
              </a:rPr>
              <a:t>M.Com</a:t>
            </a:r>
            <a:r>
              <a:rPr lang="en-IN" sz="1700" i="0" u="none" strike="noStrike" baseline="0" dirty="0">
                <a:latin typeface="Gill Sans MT" panose="020B0502020104020203" pitchFamily="34" charset="0"/>
              </a:rPr>
              <a:t>., MBA (Finance)., FCMA., FCS., FIIBF., FIII (Life &amp; General Insurance)., MAIMA.,</a:t>
            </a:r>
            <a:br>
              <a:rPr lang="en-IN" sz="1700" i="0" u="none" strike="noStrike" baseline="0" dirty="0">
                <a:latin typeface="Gill Sans MT" panose="020B0502020104020203" pitchFamily="34" charset="0"/>
              </a:rPr>
            </a:br>
            <a:r>
              <a:rPr lang="en-IN" sz="2000" b="1" i="0" u="none" strike="noStrike" baseline="0" dirty="0">
                <a:latin typeface="Gill Sans MT" panose="020B0502020104020203" pitchFamily="34" charset="0"/>
              </a:rPr>
              <a:t>Asst. General Manager</a:t>
            </a:r>
            <a:r>
              <a:rPr lang="en-IN" sz="2000" i="0" u="none" strike="noStrike" baseline="0" dirty="0">
                <a:latin typeface="Gill Sans MT" panose="020B0502020104020203" pitchFamily="34" charset="0"/>
              </a:rPr>
              <a:t> (Retd.)</a:t>
            </a:r>
            <a:br>
              <a:rPr lang="en-IN" sz="2000" i="0" u="none" strike="noStrike" baseline="0" dirty="0">
                <a:latin typeface="Gill Sans MT" panose="020B0502020104020203" pitchFamily="34" charset="0"/>
              </a:rPr>
            </a:br>
            <a:r>
              <a:rPr lang="en-IN" sz="2000" i="0" u="none" strike="noStrike" baseline="0" dirty="0">
                <a:latin typeface="Gill Sans MT" panose="020B0502020104020203" pitchFamily="34" charset="0"/>
              </a:rPr>
              <a:t>State Bank of India</a:t>
            </a:r>
            <a:br>
              <a:rPr lang="en-IN" sz="2000" i="0" u="none" strike="noStrike" baseline="0" dirty="0">
                <a:latin typeface="Gill Sans MT" panose="020B0502020104020203" pitchFamily="34" charset="0"/>
              </a:rPr>
            </a:br>
            <a:r>
              <a:rPr lang="en-IN" sz="2000" b="1" i="0" u="none" strike="noStrike" baseline="0" dirty="0">
                <a:latin typeface="Gill Sans MT" panose="020B0502020104020203" pitchFamily="34" charset="0"/>
              </a:rPr>
              <a:t>Hyderabad</a:t>
            </a:r>
            <a:endParaRPr lang="en-IN" sz="2000" b="1" dirty="0">
              <a:latin typeface="Gill Sans MT" panose="020B0502020104020203" pitchFamily="34" charset="0"/>
            </a:endParaRPr>
          </a:p>
        </p:txBody>
      </p:sp>
      <p:sp>
        <p:nvSpPr>
          <p:cNvPr id="3" name="Oval 2">
            <a:extLst>
              <a:ext uri="{FF2B5EF4-FFF2-40B4-BE49-F238E27FC236}">
                <a16:creationId xmlns:a16="http://schemas.microsoft.com/office/drawing/2014/main" id="{59236321-4702-42AA-92B2-FEE2E0EB937F}"/>
              </a:ext>
            </a:extLst>
          </p:cNvPr>
          <p:cNvSpPr/>
          <p:nvPr/>
        </p:nvSpPr>
        <p:spPr>
          <a:xfrm>
            <a:off x="2912011" y="886264"/>
            <a:ext cx="5992837" cy="12942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300" b="1" i="0" dirty="0">
                <a:solidFill>
                  <a:schemeClr val="bg1"/>
                </a:solidFill>
                <a:effectLst/>
                <a:latin typeface="+mj-lt"/>
              </a:rPr>
              <a:t>Internal Audit </a:t>
            </a:r>
            <a:endParaRPr lang="en-US" sz="2300" b="1" dirty="0">
              <a:solidFill>
                <a:schemeClr val="bg1"/>
              </a:solidFill>
              <a:latin typeface="+mj-lt"/>
            </a:endParaRPr>
          </a:p>
          <a:p>
            <a:pPr algn="ctr"/>
            <a:r>
              <a:rPr lang="en-US" sz="2300" b="1" i="0" dirty="0">
                <a:solidFill>
                  <a:schemeClr val="bg1"/>
                </a:solidFill>
                <a:effectLst/>
                <a:latin typeface="+mj-lt"/>
              </a:rPr>
              <a:t>Pharma Sector</a:t>
            </a:r>
            <a:endParaRPr lang="en-IN" sz="2300" b="1" dirty="0">
              <a:solidFill>
                <a:schemeClr val="bg1"/>
              </a:solidFill>
              <a:latin typeface="+mj-lt"/>
            </a:endParaRPr>
          </a:p>
        </p:txBody>
      </p:sp>
      <p:pic>
        <p:nvPicPr>
          <p:cNvPr id="4" name="Picture 3">
            <a:extLst>
              <a:ext uri="{FF2B5EF4-FFF2-40B4-BE49-F238E27FC236}">
                <a16:creationId xmlns:a16="http://schemas.microsoft.com/office/drawing/2014/main" id="{5EAC9985-5CDF-428F-AFE5-87F1E56C2EA6}"/>
              </a:ext>
            </a:extLst>
          </p:cNvPr>
          <p:cNvPicPr>
            <a:picLocks noChangeAspect="1"/>
          </p:cNvPicPr>
          <p:nvPr/>
        </p:nvPicPr>
        <p:blipFill>
          <a:blip r:embed="rId2"/>
          <a:stretch>
            <a:fillRect/>
          </a:stretch>
        </p:blipFill>
        <p:spPr>
          <a:xfrm>
            <a:off x="5673969" y="2493497"/>
            <a:ext cx="1148862" cy="1674056"/>
          </a:xfrm>
          <a:prstGeom prst="rect">
            <a:avLst/>
          </a:prstGeom>
        </p:spPr>
      </p:pic>
    </p:spTree>
    <p:extLst>
      <p:ext uri="{BB962C8B-B14F-4D97-AF65-F5344CB8AC3E}">
        <p14:creationId xmlns:p14="http://schemas.microsoft.com/office/powerpoint/2010/main" val="858427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marL="342900" indent="-342900" algn="just">
              <a:buFont typeface="Wingdings" panose="05000000000000000000" pitchFamily="2" charset="2"/>
              <a:buChar char="ü"/>
            </a:pPr>
            <a:r>
              <a:rPr lang="en-US" sz="2300" b="0" i="0" dirty="0">
                <a:solidFill>
                  <a:srgbClr val="000000"/>
                </a:solidFill>
                <a:effectLst/>
                <a:latin typeface="Calibri" panose="020F0502020204030204" pitchFamily="34" charset="0"/>
                <a:cs typeface="Calibri" panose="020F0502020204030204" pitchFamily="34" charset="0"/>
              </a:rPr>
              <a:t>India is the largest provider of Generic </a:t>
            </a:r>
            <a:r>
              <a:rPr lang="en-US" sz="2300" dirty="0">
                <a:solidFill>
                  <a:srgbClr val="000000"/>
                </a:solidFill>
                <a:latin typeface="Calibri" panose="020F0502020204030204" pitchFamily="34" charset="0"/>
                <a:cs typeface="Calibri" panose="020F0502020204030204" pitchFamily="34" charset="0"/>
              </a:rPr>
              <a:t>D</a:t>
            </a:r>
            <a:r>
              <a:rPr lang="en-US" sz="2300" b="0" i="0" dirty="0">
                <a:solidFill>
                  <a:srgbClr val="000000"/>
                </a:solidFill>
                <a:effectLst/>
                <a:latin typeface="Calibri" panose="020F0502020204030204" pitchFamily="34" charset="0"/>
                <a:cs typeface="Calibri" panose="020F0502020204030204" pitchFamily="34" charset="0"/>
              </a:rPr>
              <a:t>rugs globally. </a:t>
            </a:r>
          </a:p>
          <a:p>
            <a:pPr marL="342900" indent="-342900" algn="just">
              <a:buFont typeface="Wingdings" panose="05000000000000000000" pitchFamily="2" charset="2"/>
              <a:buChar char="ü"/>
            </a:pPr>
            <a:r>
              <a:rPr lang="en-US" sz="2300" b="0" i="0" dirty="0">
                <a:solidFill>
                  <a:srgbClr val="000000"/>
                </a:solidFill>
                <a:effectLst/>
                <a:latin typeface="Calibri" panose="020F0502020204030204" pitchFamily="34" charset="0"/>
                <a:cs typeface="Calibri" panose="020F0502020204030204" pitchFamily="34" charset="0"/>
              </a:rPr>
              <a:t>Indian pharmaceutical sector supplies over 50% of global demand for various vaccines, 40% of generic demand in the US, and 25% of all medicine in the UK. </a:t>
            </a:r>
          </a:p>
          <a:p>
            <a:pPr marL="342900" indent="-342900" algn="just">
              <a:buFont typeface="Wingdings" panose="05000000000000000000" pitchFamily="2" charset="2"/>
              <a:buChar char="ü"/>
            </a:pPr>
            <a:r>
              <a:rPr lang="en-US" sz="2300" b="0" i="0" dirty="0">
                <a:solidFill>
                  <a:srgbClr val="000000"/>
                </a:solidFill>
                <a:effectLst/>
                <a:latin typeface="Calibri" panose="020F0502020204030204" pitchFamily="34" charset="0"/>
                <a:cs typeface="Calibri" panose="020F0502020204030204" pitchFamily="34" charset="0"/>
              </a:rPr>
              <a:t>Globally, India ranks </a:t>
            </a:r>
            <a:r>
              <a:rPr lang="en-US" sz="2300" b="1" i="0" dirty="0">
                <a:solidFill>
                  <a:srgbClr val="000000"/>
                </a:solidFill>
                <a:effectLst/>
                <a:latin typeface="Calibri" panose="020F0502020204030204" pitchFamily="34" charset="0"/>
                <a:cs typeface="Calibri" panose="020F0502020204030204" pitchFamily="34" charset="0"/>
              </a:rPr>
              <a:t>3rd in terms of pharmaceutical production</a:t>
            </a:r>
            <a:r>
              <a:rPr lang="en-US" sz="2300" b="0" i="0" dirty="0">
                <a:solidFill>
                  <a:srgbClr val="000000"/>
                </a:solidFill>
                <a:effectLst/>
                <a:latin typeface="Calibri" panose="020F0502020204030204" pitchFamily="34" charset="0"/>
                <a:cs typeface="Calibri" panose="020F0502020204030204" pitchFamily="34" charset="0"/>
              </a:rPr>
              <a:t> by volume and </a:t>
            </a:r>
            <a:r>
              <a:rPr lang="en-US" sz="2300" b="1" i="0" dirty="0">
                <a:solidFill>
                  <a:srgbClr val="000000"/>
                </a:solidFill>
                <a:effectLst/>
                <a:latin typeface="Calibri" panose="020F0502020204030204" pitchFamily="34" charset="0"/>
                <a:cs typeface="Calibri" panose="020F0502020204030204" pitchFamily="34" charset="0"/>
              </a:rPr>
              <a:t>14th by value</a:t>
            </a:r>
            <a:r>
              <a:rPr lang="en-US" sz="2300" b="0" i="0" dirty="0">
                <a:solidFill>
                  <a:srgbClr val="000000"/>
                </a:solidFill>
                <a:effectLst/>
                <a:latin typeface="Calibri" panose="020F0502020204030204" pitchFamily="34" charset="0"/>
                <a:cs typeface="Calibri" panose="020F0502020204030204" pitchFamily="34" charset="0"/>
              </a:rPr>
              <a:t>. </a:t>
            </a:r>
          </a:p>
          <a:p>
            <a:pPr marL="342900" indent="-342900" algn="just">
              <a:buFont typeface="Wingdings" panose="05000000000000000000" pitchFamily="2" charset="2"/>
              <a:buChar char="ü"/>
            </a:pPr>
            <a:r>
              <a:rPr lang="en-US" sz="2300" b="0" i="0" dirty="0">
                <a:solidFill>
                  <a:srgbClr val="000000"/>
                </a:solidFill>
                <a:effectLst/>
                <a:latin typeface="Calibri" panose="020F0502020204030204" pitchFamily="34" charset="0"/>
                <a:cs typeface="Calibri" panose="020F0502020204030204" pitchFamily="34" charset="0"/>
              </a:rPr>
              <a:t>The </a:t>
            </a:r>
            <a:r>
              <a:rPr lang="en-US" sz="2300" b="1" i="0" dirty="0">
                <a:solidFill>
                  <a:srgbClr val="000000"/>
                </a:solidFill>
                <a:effectLst/>
                <a:latin typeface="Calibri" panose="020F0502020204030204" pitchFamily="34" charset="0"/>
                <a:cs typeface="Calibri" panose="020F0502020204030204" pitchFamily="34" charset="0"/>
              </a:rPr>
              <a:t>domestic pharmaceutical industry includes</a:t>
            </a:r>
            <a:r>
              <a:rPr lang="en-US" sz="2300" b="0" i="0" dirty="0">
                <a:solidFill>
                  <a:srgbClr val="000000"/>
                </a:solidFill>
                <a:effectLst/>
                <a:latin typeface="Calibri" panose="020F0502020204030204" pitchFamily="34" charset="0"/>
                <a:cs typeface="Calibri" panose="020F0502020204030204" pitchFamily="34" charset="0"/>
              </a:rPr>
              <a:t> a network of 3,000 drug companies and ~10,500 manufacturing units.</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747232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endParaRPr lang="en-US" sz="2400" b="0" i="0" dirty="0">
              <a:solidFill>
                <a:srgbClr val="000000"/>
              </a:solidFill>
              <a:effectLst/>
              <a:latin typeface="Montserrat" panose="00000500000000000000" pitchFamily="2" charset="0"/>
            </a:endParaRPr>
          </a:p>
          <a:p>
            <a:pPr marL="342900" indent="-342900" algn="just">
              <a:buFont typeface="Wingdings" panose="05000000000000000000" pitchFamily="2" charset="2"/>
              <a:buChar char="ü"/>
            </a:pPr>
            <a:r>
              <a:rPr lang="en-US" sz="2300" b="0" i="0" dirty="0">
                <a:solidFill>
                  <a:srgbClr val="000000"/>
                </a:solidFill>
                <a:effectLst/>
                <a:latin typeface="Calibri" panose="020F0502020204030204" pitchFamily="34" charset="0"/>
                <a:ea typeface="Cascadia Code" panose="020B0609020000020004" pitchFamily="49" charset="0"/>
                <a:cs typeface="Calibri" panose="020F0502020204030204" pitchFamily="34" charset="0"/>
              </a:rPr>
              <a:t>India enjoys an </a:t>
            </a:r>
            <a:r>
              <a:rPr lang="en-US" sz="2300" b="1" i="0" dirty="0">
                <a:solidFill>
                  <a:srgbClr val="000000"/>
                </a:solidFill>
                <a:effectLst/>
                <a:latin typeface="Calibri" panose="020F0502020204030204" pitchFamily="34" charset="0"/>
                <a:ea typeface="Cascadia Code" panose="020B0609020000020004" pitchFamily="49" charset="0"/>
                <a:cs typeface="Calibri" panose="020F0502020204030204" pitchFamily="34" charset="0"/>
              </a:rPr>
              <a:t>important position</a:t>
            </a:r>
            <a:r>
              <a:rPr lang="en-US" sz="2300" b="0" i="0" dirty="0">
                <a:solidFill>
                  <a:srgbClr val="000000"/>
                </a:solidFill>
                <a:effectLst/>
                <a:latin typeface="Calibri" panose="020F0502020204030204" pitchFamily="34" charset="0"/>
                <a:ea typeface="Cascadia Code" panose="020B0609020000020004" pitchFamily="49" charset="0"/>
                <a:cs typeface="Calibri" panose="020F0502020204030204" pitchFamily="34" charset="0"/>
              </a:rPr>
              <a:t> in the global pharmaceuticals sector. </a:t>
            </a:r>
          </a:p>
          <a:p>
            <a:pPr marL="342900" indent="-342900" algn="just">
              <a:buFont typeface="Wingdings" panose="05000000000000000000" pitchFamily="2" charset="2"/>
              <a:buChar char="ü"/>
            </a:pPr>
            <a:r>
              <a:rPr lang="en-US" sz="2300" b="0" i="0" dirty="0">
                <a:solidFill>
                  <a:srgbClr val="000000"/>
                </a:solidFill>
                <a:effectLst/>
                <a:latin typeface="Calibri" panose="020F0502020204030204" pitchFamily="34" charset="0"/>
                <a:ea typeface="Cascadia Code" panose="020B0609020000020004" pitchFamily="49" charset="0"/>
                <a:cs typeface="Calibri" panose="020F0502020204030204" pitchFamily="34" charset="0"/>
              </a:rPr>
              <a:t>The country also has a </a:t>
            </a:r>
            <a:r>
              <a:rPr lang="en-US" sz="2300" b="1" i="0" dirty="0">
                <a:solidFill>
                  <a:srgbClr val="000000"/>
                </a:solidFill>
                <a:effectLst/>
                <a:latin typeface="Calibri" panose="020F0502020204030204" pitchFamily="34" charset="0"/>
                <a:ea typeface="Cascadia Code" panose="020B0609020000020004" pitchFamily="49" charset="0"/>
                <a:cs typeface="Calibri" panose="020F0502020204030204" pitchFamily="34" charset="0"/>
              </a:rPr>
              <a:t>large pool of scientists and engineers</a:t>
            </a:r>
            <a:r>
              <a:rPr lang="en-US" sz="2300" b="0" i="0" dirty="0">
                <a:solidFill>
                  <a:srgbClr val="000000"/>
                </a:solidFill>
                <a:effectLst/>
                <a:latin typeface="Calibri" panose="020F0502020204030204" pitchFamily="34" charset="0"/>
                <a:ea typeface="Cascadia Code" panose="020B0609020000020004" pitchFamily="49" charset="0"/>
                <a:cs typeface="Calibri" panose="020F0502020204030204" pitchFamily="34" charset="0"/>
              </a:rPr>
              <a:t> with the potential to steer the industry ahead to greater heights. </a:t>
            </a:r>
          </a:p>
          <a:p>
            <a:pPr marL="342900" indent="-342900" algn="just">
              <a:buFont typeface="Wingdings" panose="05000000000000000000" pitchFamily="2" charset="2"/>
              <a:buChar char="ü"/>
            </a:pPr>
            <a:r>
              <a:rPr lang="en-US" sz="2300" b="0" i="0" dirty="0">
                <a:solidFill>
                  <a:srgbClr val="000000"/>
                </a:solidFill>
                <a:effectLst/>
                <a:latin typeface="Calibri" panose="020F0502020204030204" pitchFamily="34" charset="0"/>
                <a:ea typeface="Cascadia Code" panose="020B0609020000020004" pitchFamily="49" charset="0"/>
                <a:cs typeface="Calibri" panose="020F0502020204030204" pitchFamily="34" charset="0"/>
              </a:rPr>
              <a:t>Presently, over </a:t>
            </a:r>
            <a:r>
              <a:rPr lang="en-US" sz="2300" b="1" i="0" dirty="0">
                <a:solidFill>
                  <a:srgbClr val="000000"/>
                </a:solidFill>
                <a:effectLst/>
                <a:latin typeface="Calibri" panose="020F0502020204030204" pitchFamily="34" charset="0"/>
                <a:ea typeface="Cascadia Code" panose="020B0609020000020004" pitchFamily="49" charset="0"/>
                <a:cs typeface="Calibri" panose="020F0502020204030204" pitchFamily="34" charset="0"/>
              </a:rPr>
              <a:t>80% of the antiretroviral drugs</a:t>
            </a:r>
            <a:r>
              <a:rPr lang="en-US" sz="2300" b="0" i="0" dirty="0">
                <a:solidFill>
                  <a:srgbClr val="000000"/>
                </a:solidFill>
                <a:effectLst/>
                <a:latin typeface="Calibri" panose="020F0502020204030204" pitchFamily="34" charset="0"/>
                <a:ea typeface="Cascadia Code" panose="020B0609020000020004" pitchFamily="49" charset="0"/>
                <a:cs typeface="Calibri" panose="020F0502020204030204" pitchFamily="34" charset="0"/>
              </a:rPr>
              <a:t> used globally to combat AIDS (Acquired Immune Deficiency Syndrome) are supplied by Indian pharmaceutical firms.</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862164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5073626"/>
          </a:xfrm>
        </p:spPr>
        <p:txBody>
          <a:bodyPr>
            <a:normAutofit/>
          </a:bodyPr>
          <a:lstStyle/>
          <a:p>
            <a:pPr algn="ctr"/>
            <a:r>
              <a:rPr lang="en-IN" sz="2700" b="1" i="0" cap="all" dirty="0">
                <a:solidFill>
                  <a:schemeClr val="tx1">
                    <a:lumMod val="95000"/>
                    <a:lumOff val="5000"/>
                  </a:schemeClr>
                </a:solidFill>
                <a:effectLst/>
                <a:latin typeface="Calibri" panose="020F0502020204030204" pitchFamily="34" charset="0"/>
                <a:cs typeface="Calibri" panose="020F0502020204030204" pitchFamily="34" charset="0"/>
              </a:rPr>
              <a:t>MARKET SIZE</a:t>
            </a:r>
          </a:p>
          <a:p>
            <a:pPr algn="just"/>
            <a:endParaRPr lang="en-US" sz="2300" b="0" i="0" dirty="0">
              <a:solidFill>
                <a:srgbClr val="000000"/>
              </a:solidFill>
              <a:effectLst/>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ü"/>
            </a:pPr>
            <a:r>
              <a:rPr lang="en-US" sz="2300" b="0" i="0" dirty="0">
                <a:solidFill>
                  <a:srgbClr val="000000"/>
                </a:solidFill>
                <a:effectLst/>
                <a:latin typeface="Calibri" panose="020F0502020204030204" pitchFamily="34" charset="0"/>
                <a:cs typeface="Calibri" panose="020F0502020204030204" pitchFamily="34" charset="0"/>
              </a:rPr>
              <a:t>According to the </a:t>
            </a:r>
            <a:r>
              <a:rPr lang="en-US" sz="2300" b="1" i="0" dirty="0">
                <a:solidFill>
                  <a:srgbClr val="000000"/>
                </a:solidFill>
                <a:effectLst/>
                <a:latin typeface="Calibri" panose="020F0502020204030204" pitchFamily="34" charset="0"/>
                <a:cs typeface="Calibri" panose="020F0502020204030204" pitchFamily="34" charset="0"/>
              </a:rPr>
              <a:t>Indian Economic Survey 2021</a:t>
            </a:r>
            <a:r>
              <a:rPr lang="en-US" sz="2300" b="0" i="0" dirty="0">
                <a:solidFill>
                  <a:srgbClr val="000000"/>
                </a:solidFill>
                <a:effectLst/>
                <a:latin typeface="Calibri" panose="020F0502020204030204" pitchFamily="34" charset="0"/>
                <a:cs typeface="Calibri" panose="020F0502020204030204" pitchFamily="34" charset="0"/>
              </a:rPr>
              <a:t>, the domestic market is expected to grow 3x in the next decade. </a:t>
            </a:r>
          </a:p>
          <a:p>
            <a:pPr marL="342900" indent="-342900" algn="just">
              <a:buFont typeface="Wingdings" panose="05000000000000000000" pitchFamily="2" charset="2"/>
              <a:buChar char="ü"/>
            </a:pPr>
            <a:endParaRPr lang="en-US" sz="2300" b="0" i="0" dirty="0">
              <a:solidFill>
                <a:srgbClr val="000000"/>
              </a:solidFill>
              <a:effectLst/>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ü"/>
            </a:pPr>
            <a:r>
              <a:rPr lang="en-US" sz="2300" b="0" i="0" dirty="0">
                <a:solidFill>
                  <a:srgbClr val="000000"/>
                </a:solidFill>
                <a:effectLst/>
                <a:latin typeface="Calibri" panose="020F0502020204030204" pitchFamily="34" charset="0"/>
                <a:cs typeface="Calibri" panose="020F0502020204030204" pitchFamily="34" charset="0"/>
              </a:rPr>
              <a:t>India's domestic pharmaceutical market is at US$ 42 billion in 2021 and likely to reach US$ 65 billion by 2024 and further expand to reach ~US$ 120-130 billion by 2030.</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005658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5073626"/>
          </a:xfrm>
        </p:spPr>
        <p:txBody>
          <a:bodyPr>
            <a:normAutofit/>
          </a:bodyPr>
          <a:lstStyle/>
          <a:p>
            <a:pPr algn="ctr"/>
            <a:r>
              <a:rPr lang="en-IN" sz="2700" b="1" i="0" cap="all" dirty="0">
                <a:solidFill>
                  <a:schemeClr val="tx1">
                    <a:lumMod val="95000"/>
                    <a:lumOff val="5000"/>
                  </a:schemeClr>
                </a:solidFill>
                <a:effectLst/>
                <a:latin typeface="Calibri" panose="020F0502020204030204" pitchFamily="34" charset="0"/>
                <a:cs typeface="Calibri" panose="020F0502020204030204" pitchFamily="34" charset="0"/>
              </a:rPr>
              <a:t>MARKET SIZE</a:t>
            </a:r>
          </a:p>
          <a:p>
            <a:pPr marL="342900" indent="-342900" algn="just">
              <a:buFont typeface="Wingdings" panose="05000000000000000000" pitchFamily="2" charset="2"/>
              <a:buChar char="ü"/>
            </a:pPr>
            <a:r>
              <a:rPr lang="en-US" sz="2300" b="0" i="0" dirty="0">
                <a:solidFill>
                  <a:srgbClr val="000000"/>
                </a:solidFill>
                <a:effectLst/>
                <a:latin typeface="Calibri" panose="020F0502020204030204" pitchFamily="34" charset="0"/>
                <a:cs typeface="Calibri" panose="020F0502020204030204" pitchFamily="34" charset="0"/>
              </a:rPr>
              <a:t>India's </a:t>
            </a:r>
            <a:r>
              <a:rPr lang="en-US" sz="2300" b="1" i="0" dirty="0">
                <a:solidFill>
                  <a:srgbClr val="000000"/>
                </a:solidFill>
                <a:effectLst/>
                <a:latin typeface="Calibri" panose="020F0502020204030204" pitchFamily="34" charset="0"/>
                <a:cs typeface="Calibri" panose="020F0502020204030204" pitchFamily="34" charset="0"/>
              </a:rPr>
              <a:t>biotechnology industry</a:t>
            </a:r>
            <a:r>
              <a:rPr lang="en-US" sz="2300" b="0" i="0" dirty="0">
                <a:solidFill>
                  <a:srgbClr val="000000"/>
                </a:solidFill>
                <a:effectLst/>
                <a:latin typeface="Calibri" panose="020F0502020204030204" pitchFamily="34" charset="0"/>
                <a:cs typeface="Calibri" panose="020F0502020204030204" pitchFamily="34" charset="0"/>
              </a:rPr>
              <a:t> comprises biopharmaceuticals, bio-services, bio-agriculture, bio-industry, and bioinformatics. </a:t>
            </a:r>
          </a:p>
          <a:p>
            <a:pPr marL="342900" indent="-342900" algn="just">
              <a:buFont typeface="Wingdings" panose="05000000000000000000" pitchFamily="2" charset="2"/>
              <a:buChar char="ü"/>
            </a:pPr>
            <a:r>
              <a:rPr lang="en-US" sz="2300" b="0" i="0" dirty="0">
                <a:solidFill>
                  <a:srgbClr val="000000"/>
                </a:solidFill>
                <a:effectLst/>
                <a:latin typeface="Calibri" panose="020F0502020204030204" pitchFamily="34" charset="0"/>
                <a:cs typeface="Calibri" panose="020F0502020204030204" pitchFamily="34" charset="0"/>
              </a:rPr>
              <a:t>The </a:t>
            </a:r>
            <a:r>
              <a:rPr lang="en-US" sz="2300" b="1" i="0" dirty="0">
                <a:solidFill>
                  <a:srgbClr val="000000"/>
                </a:solidFill>
                <a:effectLst/>
                <a:latin typeface="Calibri" panose="020F0502020204030204" pitchFamily="34" charset="0"/>
                <a:cs typeface="Calibri" panose="020F0502020204030204" pitchFamily="34" charset="0"/>
              </a:rPr>
              <a:t>Indian biotechnology industry</a:t>
            </a:r>
            <a:r>
              <a:rPr lang="en-US" sz="2300" b="0" i="0" dirty="0">
                <a:solidFill>
                  <a:srgbClr val="000000"/>
                </a:solidFill>
                <a:effectLst/>
                <a:latin typeface="Calibri" panose="020F0502020204030204" pitchFamily="34" charset="0"/>
                <a:cs typeface="Calibri" panose="020F0502020204030204" pitchFamily="34" charset="0"/>
              </a:rPr>
              <a:t> was valued at US$ 70.2 billion in 2020 and is expected to reach US$ 150 billion by 2025.</a:t>
            </a:r>
          </a:p>
          <a:p>
            <a:pPr marL="342900" indent="-342900" algn="just">
              <a:buFont typeface="Wingdings" panose="05000000000000000000" pitchFamily="2" charset="2"/>
              <a:buChar char="ü"/>
            </a:pPr>
            <a:r>
              <a:rPr lang="en-US" sz="2300" b="0" i="0" dirty="0">
                <a:solidFill>
                  <a:srgbClr val="000000"/>
                </a:solidFill>
                <a:effectLst/>
                <a:latin typeface="Calibri" panose="020F0502020204030204" pitchFamily="34" charset="0"/>
                <a:cs typeface="Calibri" panose="020F0502020204030204" pitchFamily="34" charset="0"/>
              </a:rPr>
              <a:t>India's </a:t>
            </a:r>
            <a:r>
              <a:rPr lang="en-US" sz="2300" b="1" i="0" dirty="0">
                <a:solidFill>
                  <a:srgbClr val="000000"/>
                </a:solidFill>
                <a:effectLst/>
                <a:latin typeface="Calibri" panose="020F0502020204030204" pitchFamily="34" charset="0"/>
                <a:cs typeface="Calibri" panose="020F0502020204030204" pitchFamily="34" charset="0"/>
              </a:rPr>
              <a:t>medical devices market stood</a:t>
            </a:r>
            <a:r>
              <a:rPr lang="en-US" sz="2300" b="0" i="0" dirty="0">
                <a:solidFill>
                  <a:srgbClr val="000000"/>
                </a:solidFill>
                <a:effectLst/>
                <a:latin typeface="Calibri" panose="020F0502020204030204" pitchFamily="34" charset="0"/>
                <a:cs typeface="Calibri" panose="020F0502020204030204" pitchFamily="34" charset="0"/>
              </a:rPr>
              <a:t> at US$ 10.36 billion in FY20. </a:t>
            </a:r>
          </a:p>
          <a:p>
            <a:pPr marL="342900" indent="-342900" algn="just">
              <a:buFont typeface="Wingdings" panose="05000000000000000000" pitchFamily="2" charset="2"/>
              <a:buChar char="ü"/>
            </a:pPr>
            <a:r>
              <a:rPr lang="en-US" sz="2300" b="0" i="0" dirty="0">
                <a:solidFill>
                  <a:srgbClr val="000000"/>
                </a:solidFill>
                <a:effectLst/>
                <a:latin typeface="Calibri" panose="020F0502020204030204" pitchFamily="34" charset="0"/>
                <a:cs typeface="Calibri" panose="020F0502020204030204" pitchFamily="34" charset="0"/>
              </a:rPr>
              <a:t>The market is expected to increase at a </a:t>
            </a:r>
            <a:r>
              <a:rPr lang="en-US" sz="2300" b="1" i="0" dirty="0">
                <a:solidFill>
                  <a:srgbClr val="000000"/>
                </a:solidFill>
                <a:effectLst/>
                <a:latin typeface="Calibri" panose="020F0502020204030204" pitchFamily="34" charset="0"/>
                <a:cs typeface="Calibri" panose="020F0502020204030204" pitchFamily="34" charset="0"/>
              </a:rPr>
              <a:t>CAGR of 37% from 2020 to 2025</a:t>
            </a:r>
            <a:r>
              <a:rPr lang="en-US" sz="2300" b="0" i="0" dirty="0">
                <a:solidFill>
                  <a:srgbClr val="000000"/>
                </a:solidFill>
                <a:effectLst/>
                <a:latin typeface="Calibri" panose="020F0502020204030204" pitchFamily="34" charset="0"/>
                <a:cs typeface="Calibri" panose="020F0502020204030204" pitchFamily="34" charset="0"/>
              </a:rPr>
              <a:t> to reach US$ 50 billion.</a:t>
            </a:r>
          </a:p>
          <a:p>
            <a:pPr algn="just"/>
            <a:endParaRPr lang="en-IN" sz="2400" b="1" i="0" cap="all" dirty="0">
              <a:solidFill>
                <a:srgbClr val="00963F"/>
              </a:solidFill>
              <a:effectLst/>
              <a:latin typeface="Montserrat" panose="00000500000000000000" pitchFamily="2"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7248402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algn="ctr"/>
            <a:r>
              <a:rPr lang="en-IN" sz="2400" b="1" i="0" cap="all" dirty="0">
                <a:solidFill>
                  <a:schemeClr val="tx1">
                    <a:lumMod val="95000"/>
                    <a:lumOff val="5000"/>
                  </a:schemeClr>
                </a:solidFill>
                <a:effectLst/>
                <a:latin typeface="Calibri" panose="020F0502020204030204" pitchFamily="34" charset="0"/>
                <a:cs typeface="Calibri" panose="020F0502020204030204" pitchFamily="34" charset="0"/>
              </a:rPr>
              <a:t>MARKET SIZE</a:t>
            </a:r>
          </a:p>
          <a:p>
            <a:pPr algn="just"/>
            <a:endParaRPr lang="en-US" sz="2300" b="0" i="0" dirty="0">
              <a:solidFill>
                <a:srgbClr val="000000"/>
              </a:solidFill>
              <a:effectLst/>
              <a:latin typeface="Calibri" panose="020F0502020204030204" pitchFamily="34" charset="0"/>
              <a:cs typeface="Calibri" panose="020F0502020204030204" pitchFamily="34" charset="0"/>
            </a:endParaRPr>
          </a:p>
          <a:p>
            <a:pPr algn="just"/>
            <a:r>
              <a:rPr lang="en-US" sz="2300" b="0" i="0" dirty="0">
                <a:solidFill>
                  <a:srgbClr val="000000"/>
                </a:solidFill>
                <a:effectLst/>
                <a:latin typeface="Calibri" panose="020F0502020204030204" pitchFamily="34" charset="0"/>
                <a:cs typeface="Calibri" panose="020F0502020204030204" pitchFamily="34" charset="0"/>
              </a:rPr>
              <a:t>As of August 2021, </a:t>
            </a:r>
            <a:r>
              <a:rPr lang="en-US" sz="2300" b="1" i="0" dirty="0">
                <a:solidFill>
                  <a:srgbClr val="000000"/>
                </a:solidFill>
                <a:effectLst/>
                <a:latin typeface="Calibri" panose="020F0502020204030204" pitchFamily="34" charset="0"/>
                <a:cs typeface="Calibri" panose="020F0502020204030204" pitchFamily="34" charset="0"/>
              </a:rPr>
              <a:t>CARE Ratings expect India's pharmaceutical business</a:t>
            </a:r>
            <a:r>
              <a:rPr lang="en-US" sz="2300" b="0" i="0" dirty="0">
                <a:solidFill>
                  <a:srgbClr val="000000"/>
                </a:solidFill>
                <a:effectLst/>
                <a:latin typeface="Calibri" panose="020F0502020204030204" pitchFamily="34" charset="0"/>
                <a:cs typeface="Calibri" panose="020F0502020204030204" pitchFamily="34" charset="0"/>
              </a:rPr>
              <a:t> to develop at an annual rate of </a:t>
            </a:r>
            <a:r>
              <a:rPr lang="en-US" sz="2300" b="1" i="0" dirty="0">
                <a:solidFill>
                  <a:srgbClr val="000000"/>
                </a:solidFill>
                <a:effectLst/>
                <a:latin typeface="Calibri" panose="020F0502020204030204" pitchFamily="34" charset="0"/>
                <a:cs typeface="Calibri" panose="020F0502020204030204" pitchFamily="34" charset="0"/>
              </a:rPr>
              <a:t>~11% over the next two years</a:t>
            </a:r>
            <a:r>
              <a:rPr lang="en-US" sz="2300" b="0" i="0" dirty="0">
                <a:solidFill>
                  <a:srgbClr val="000000"/>
                </a:solidFill>
                <a:effectLst/>
                <a:latin typeface="Calibri" panose="020F0502020204030204" pitchFamily="34" charset="0"/>
                <a:cs typeface="Calibri" panose="020F0502020204030204" pitchFamily="34" charset="0"/>
              </a:rPr>
              <a:t> to reach more than US$ 60 billion in value.</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430960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fontScale="92500"/>
          </a:bodyPr>
          <a:lstStyle/>
          <a:p>
            <a:pPr algn="ctr"/>
            <a:r>
              <a:rPr lang="en-IN" sz="2400" b="1" i="0" cap="all" dirty="0">
                <a:solidFill>
                  <a:schemeClr val="tx1">
                    <a:lumMod val="95000"/>
                    <a:lumOff val="5000"/>
                  </a:schemeClr>
                </a:solidFill>
                <a:effectLst/>
                <a:latin typeface="Montserrat" panose="00000500000000000000" pitchFamily="2" charset="0"/>
              </a:rPr>
              <a:t>EXPORTS</a:t>
            </a:r>
          </a:p>
          <a:p>
            <a:pPr algn="just"/>
            <a:r>
              <a:rPr lang="en-US" sz="2500" b="0" i="0" dirty="0">
                <a:solidFill>
                  <a:srgbClr val="000000"/>
                </a:solidFill>
                <a:effectLst/>
                <a:latin typeface="Calibri" panose="020F0502020204030204" pitchFamily="34" charset="0"/>
                <a:cs typeface="Calibri" panose="020F0502020204030204" pitchFamily="34" charset="0"/>
              </a:rPr>
              <a:t>Indian pharmaceutical exports stood at US$ 24.44 billion in FY21 and US$ 22.21 billion in FY22 (until February 2022). India is the 12th largest exporter of medical goods in the world. The country's pharmaceutical sector contributes 6.6% to the total merchandise exports. As of May 2021, India supplied a total of 586.4 lakh COVID-19 vaccines, comprising grants (81.3 lakh), commercial exports (339.7 lakh), and exports under the COVAX platform (165.5 lakh), to 71 countries. Indian drugs are exported to more than 200 countries in the world, with the US being the key market. </a:t>
            </a:r>
            <a:endParaRPr lang="en-IN" sz="2500" b="1" i="0" cap="all" dirty="0">
              <a:solidFill>
                <a:srgbClr val="00963F"/>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5009804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fontScale="85000" lnSpcReduction="20000"/>
          </a:bodyPr>
          <a:lstStyle/>
          <a:p>
            <a:pPr algn="ctr"/>
            <a:r>
              <a:rPr lang="en-IN" sz="2400" b="1" i="0" cap="all" dirty="0">
                <a:solidFill>
                  <a:schemeClr val="tx1">
                    <a:lumMod val="95000"/>
                    <a:lumOff val="5000"/>
                  </a:schemeClr>
                </a:solidFill>
                <a:effectLst/>
                <a:latin typeface="Montserrat" panose="00000500000000000000" pitchFamily="2" charset="0"/>
              </a:rPr>
              <a:t>EXPORTS</a:t>
            </a:r>
          </a:p>
          <a:p>
            <a:pPr algn="just"/>
            <a:r>
              <a:rPr lang="en-US" sz="2700" b="0" i="0" dirty="0">
                <a:solidFill>
                  <a:srgbClr val="000000"/>
                </a:solidFill>
                <a:effectLst/>
                <a:latin typeface="Calibri" panose="020F0502020204030204" pitchFamily="34" charset="0"/>
                <a:cs typeface="Calibri" panose="020F0502020204030204" pitchFamily="34" charset="0"/>
              </a:rPr>
              <a:t>Generic drugs account for 20% of the global export in terms of volume, making the country the largest provider of generic medicines globally. India's drugs and pharmaceutical exports stood at US$ 3.76 billion between April 2021 and May 2021. The Indian drugs and pharmaceuticals sector received cumulative FDIs worth US$ 19.19 billion between April 2000-December 2021. The foreign direct investment (FDI) inflows in the Indian drugs and pharmaceuticals sector reached US$ 1.206 billion between April-December 2021. In FY21, North America was the largest market for India's pharma exports with a 34% share and exports to the U.S., Canada, and Mexico recorded a growth of 12.6%, 30% and 21.4%, respectively.</a:t>
            </a:r>
            <a:endParaRPr lang="en-IN" sz="2700" b="1" i="0" cap="all" dirty="0">
              <a:solidFill>
                <a:srgbClr val="00963F"/>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373349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endParaRPr lang="en-US" sz="2400" dirty="0"/>
          </a:p>
          <a:p>
            <a:pPr algn="just"/>
            <a:r>
              <a:rPr lang="en-US" sz="2300" dirty="0">
                <a:latin typeface="Calibri" panose="020F0502020204030204" pitchFamily="34" charset="0"/>
                <a:cs typeface="Calibri" panose="020F0502020204030204" pitchFamily="34" charset="0"/>
              </a:rPr>
              <a:t>The Indian pharmaceutical industry has grown at a high pace during the last few years. The major challenges faced by the companies in the pharmaceutical industry are </a:t>
            </a:r>
            <a:r>
              <a:rPr lang="en-US" sz="2300" b="1" dirty="0">
                <a:latin typeface="Calibri" panose="020F0502020204030204" pitchFamily="34" charset="0"/>
                <a:cs typeface="Calibri" panose="020F0502020204030204" pitchFamily="34" charset="0"/>
              </a:rPr>
              <a:t>developing new products and services through research</a:t>
            </a:r>
            <a:r>
              <a:rPr lang="en-US" sz="2300" dirty="0">
                <a:latin typeface="Calibri" panose="020F0502020204030204" pitchFamily="34" charset="0"/>
                <a:cs typeface="Calibri" panose="020F0502020204030204" pitchFamily="34" charset="0"/>
              </a:rPr>
              <a:t>, shifting demographics, evolving governing regulations, transforming business models, and increasing expectations from stakeholders.</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4016117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r>
              <a:rPr lang="en-US" sz="2300" dirty="0">
                <a:latin typeface="Calibri" panose="020F0502020204030204" pitchFamily="34" charset="0"/>
                <a:cs typeface="Calibri" panose="020F0502020204030204" pitchFamily="34" charset="0"/>
              </a:rPr>
              <a:t>Risk is central to pharmaceutical companies as they are dependent on continuous research and development with long gestation periods, compliance issues with environmental laws, heavy capital investments as well as expenditures for environmental liabilities, management of their intellectual property rights, etc. </a:t>
            </a:r>
          </a:p>
          <a:p>
            <a:pPr algn="just"/>
            <a:endParaRPr lang="en-US" sz="2300" dirty="0">
              <a:latin typeface="Calibri" panose="020F0502020204030204" pitchFamily="34" charset="0"/>
              <a:cs typeface="Calibri" panose="020F0502020204030204" pitchFamily="34" charset="0"/>
            </a:endParaRPr>
          </a:p>
          <a:p>
            <a:pPr algn="just"/>
            <a:r>
              <a:rPr lang="en-US" sz="2300" dirty="0">
                <a:latin typeface="Calibri" panose="020F0502020204030204" pitchFamily="34" charset="0"/>
                <a:cs typeface="Calibri" panose="020F0502020204030204" pitchFamily="34" charset="0"/>
              </a:rPr>
              <a:t>Most innovative pharmaceutical companies are undergoing a transition from their traditional business model and resort to diversification, mergers &amp; acquisitions to deal with the growing competition for low-cost generics.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7130248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endParaRPr lang="en-US" sz="2300" dirty="0">
              <a:latin typeface="Calibri" panose="020F0502020204030204" pitchFamily="34" charset="0"/>
              <a:cs typeface="Calibri" panose="020F0502020204030204" pitchFamily="34" charset="0"/>
            </a:endParaRPr>
          </a:p>
          <a:p>
            <a:pPr algn="just"/>
            <a:r>
              <a:rPr lang="en-US" sz="2300" dirty="0">
                <a:latin typeface="Calibri" panose="020F0502020204030204" pitchFamily="34" charset="0"/>
                <a:cs typeface="Calibri" panose="020F0502020204030204" pitchFamily="34" charset="0"/>
              </a:rPr>
              <a:t>Cost accountants can play a crucial role in helping pharmaceutical companies to address the said challenges presented by today’s complex, competitive, and the risk-driven environment by strategizing and channelizing the threats into opportunities and assisting the management of the said companies in taking the future course of action.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674535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
        <p:nvSpPr>
          <p:cNvPr id="4" name="Subtitle 3">
            <a:extLst>
              <a:ext uri="{FF2B5EF4-FFF2-40B4-BE49-F238E27FC236}">
                <a16:creationId xmlns:a16="http://schemas.microsoft.com/office/drawing/2014/main" id="{25930A1F-BC62-4869-F7C8-C5A528E047C3}"/>
              </a:ext>
            </a:extLst>
          </p:cNvPr>
          <p:cNvSpPr>
            <a:spLocks noGrp="1"/>
          </p:cNvSpPr>
          <p:nvPr>
            <p:ph type="subTitle" idx="1"/>
          </p:nvPr>
        </p:nvSpPr>
        <p:spPr>
          <a:xfrm>
            <a:off x="1775517" y="1088553"/>
            <a:ext cx="8637072" cy="1190413"/>
          </a:xfrm>
        </p:spPr>
        <p:txBody>
          <a:bodyPr>
            <a:normAutofit/>
          </a:bodyPr>
          <a:lstStyle/>
          <a:p>
            <a:pPr algn="ctr"/>
            <a:r>
              <a:rPr lang="en-IN" sz="3200" b="1" i="0" dirty="0">
                <a:solidFill>
                  <a:schemeClr val="tx1">
                    <a:lumMod val="95000"/>
                    <a:lumOff val="5000"/>
                  </a:schemeClr>
                </a:solidFill>
                <a:effectLst/>
                <a:latin typeface="Montserrat" panose="00000500000000000000" pitchFamily="2" charset="0"/>
              </a:rPr>
              <a:t>Pharma Sector in India</a:t>
            </a:r>
          </a:p>
        </p:txBody>
      </p:sp>
      <p:pic>
        <p:nvPicPr>
          <p:cNvPr id="6" name="Picture 5">
            <a:extLst>
              <a:ext uri="{FF2B5EF4-FFF2-40B4-BE49-F238E27FC236}">
                <a16:creationId xmlns:a16="http://schemas.microsoft.com/office/drawing/2014/main" id="{B800600E-5F9B-70E8-3961-EF6705D83D52}"/>
              </a:ext>
            </a:extLst>
          </p:cNvPr>
          <p:cNvPicPr>
            <a:picLocks noChangeAspect="1"/>
          </p:cNvPicPr>
          <p:nvPr/>
        </p:nvPicPr>
        <p:blipFill>
          <a:blip r:embed="rId3"/>
          <a:stretch>
            <a:fillRect/>
          </a:stretch>
        </p:blipFill>
        <p:spPr>
          <a:xfrm>
            <a:off x="2758190" y="1738859"/>
            <a:ext cx="6640643" cy="4030588"/>
          </a:xfrm>
          <a:prstGeom prst="rect">
            <a:avLst/>
          </a:prstGeom>
        </p:spPr>
      </p:pic>
    </p:spTree>
    <p:extLst>
      <p:ext uri="{BB962C8B-B14F-4D97-AF65-F5344CB8AC3E}">
        <p14:creationId xmlns:p14="http://schemas.microsoft.com/office/powerpoint/2010/main" val="14687564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r>
              <a:rPr lang="en-US" sz="2300" dirty="0">
                <a:latin typeface="Calibri" panose="020F0502020204030204" pitchFamily="34" charset="0"/>
                <a:cs typeface="Calibri" panose="020F0502020204030204" pitchFamily="34" charset="0"/>
              </a:rPr>
              <a:t>The Indian Pharmaceutical industry is witnessing trends such as innovation in drugs at a faster pace, increasing investment, deeper penetration in rural markets, growth in insurance coverage, and changing government regulations. </a:t>
            </a:r>
          </a:p>
          <a:p>
            <a:pPr algn="just"/>
            <a:endParaRPr lang="en-US" sz="2300" dirty="0">
              <a:latin typeface="Calibri" panose="020F0502020204030204" pitchFamily="34" charset="0"/>
              <a:cs typeface="Calibri" panose="020F0502020204030204" pitchFamily="34" charset="0"/>
            </a:endParaRPr>
          </a:p>
          <a:p>
            <a:pPr algn="just"/>
            <a:r>
              <a:rPr lang="en-US" sz="2300" dirty="0">
                <a:latin typeface="Calibri" panose="020F0502020204030204" pitchFamily="34" charset="0"/>
                <a:cs typeface="Calibri" panose="020F0502020204030204" pitchFamily="34" charset="0"/>
              </a:rPr>
              <a:t>These positive trends, along with a favorable macro environment will help to propel the pharmaceutical industry to the next level of growth. Pharmaceutical companies are facing competition and they need to optimally leverage financial, relational, technology, and reputational capital to create strategies and provide value to consumers.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7354209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r>
              <a:rPr lang="en-US" sz="2400" b="1" dirty="0">
                <a:latin typeface="Calibri" panose="020F0502020204030204" pitchFamily="34" charset="0"/>
                <a:cs typeface="Calibri" panose="020F0502020204030204" pitchFamily="34" charset="0"/>
              </a:rPr>
              <a:t>Biotechnology </a:t>
            </a:r>
          </a:p>
          <a:p>
            <a:pPr algn="just"/>
            <a:endParaRPr lang="en-US" sz="2300" dirty="0">
              <a:latin typeface="Calibri" panose="020F0502020204030204" pitchFamily="34" charset="0"/>
              <a:cs typeface="Calibri" panose="020F0502020204030204" pitchFamily="34" charset="0"/>
            </a:endParaRPr>
          </a:p>
          <a:p>
            <a:pPr algn="just"/>
            <a:r>
              <a:rPr lang="en-US" sz="2300" dirty="0">
                <a:latin typeface="Calibri" panose="020F0502020204030204" pitchFamily="34" charset="0"/>
                <a:cs typeface="Calibri" panose="020F0502020204030204" pitchFamily="34" charset="0"/>
              </a:rPr>
              <a:t>Use of living organisms or their products to modify human health and the human environment. The United Nations Convention on Biological Diversity defines biotechnology as "Any technological application that </a:t>
            </a:r>
            <a:r>
              <a:rPr lang="en-US" sz="2300" b="1" dirty="0">
                <a:latin typeface="Calibri" panose="020F0502020204030204" pitchFamily="34" charset="0"/>
                <a:cs typeface="Calibri" panose="020F0502020204030204" pitchFamily="34" charset="0"/>
              </a:rPr>
              <a:t>uses biological systems, living organisms</a:t>
            </a:r>
            <a:r>
              <a:rPr lang="en-US" sz="2300" dirty="0">
                <a:latin typeface="Calibri" panose="020F0502020204030204" pitchFamily="34" charset="0"/>
                <a:cs typeface="Calibri" panose="020F0502020204030204" pitchFamily="34" charset="0"/>
              </a:rPr>
              <a:t>, or derivatives thereof, to make or modify products or processes for specific use."</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3417233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r>
              <a:rPr lang="en-US" sz="2400" b="1" dirty="0">
                <a:latin typeface="Calibri" panose="020F0502020204030204" pitchFamily="34" charset="0"/>
                <a:cs typeface="Calibri" panose="020F0502020204030204" pitchFamily="34" charset="0"/>
              </a:rPr>
              <a:t>Non-Prescription</a:t>
            </a:r>
            <a:r>
              <a:rPr lang="en-US" sz="2400" b="1" dirty="0"/>
              <a:t> </a:t>
            </a:r>
          </a:p>
          <a:p>
            <a:pPr algn="just"/>
            <a:endParaRPr lang="en-US" sz="2400" dirty="0"/>
          </a:p>
          <a:p>
            <a:pPr algn="just"/>
            <a:r>
              <a:rPr lang="en-US" sz="2300" b="1" dirty="0">
                <a:latin typeface="Calibri" panose="020F0502020204030204" pitchFamily="34" charset="0"/>
                <a:cs typeface="Calibri" panose="020F0502020204030204" pitchFamily="34" charset="0"/>
              </a:rPr>
              <a:t>Drugs</a:t>
            </a:r>
            <a:r>
              <a:rPr lang="en-US" sz="2300" dirty="0">
                <a:latin typeface="Calibri" panose="020F0502020204030204" pitchFamily="34" charset="0"/>
                <a:cs typeface="Calibri" panose="020F0502020204030204" pitchFamily="34" charset="0"/>
              </a:rPr>
              <a:t>:  Drugs that are sold over the counter, which means they are sold without a prescription from a doctor. </a:t>
            </a:r>
          </a:p>
          <a:p>
            <a:pPr algn="just"/>
            <a:r>
              <a:rPr lang="en-US" sz="2300" dirty="0">
                <a:latin typeface="Calibri" panose="020F0502020204030204" pitchFamily="34" charset="0"/>
                <a:cs typeface="Calibri" panose="020F0502020204030204" pitchFamily="34" charset="0"/>
              </a:rPr>
              <a:t>They have also been referred to as the over-the-counter (OTC) drugs, e.g., cough-suppressants, antiseptics, aspirin, etc.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677797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r>
              <a:rPr lang="en-US" sz="2400" b="1" dirty="0">
                <a:latin typeface="Calibri" panose="020F0502020204030204" pitchFamily="34" charset="0"/>
                <a:cs typeface="Calibri" panose="020F0502020204030204" pitchFamily="34" charset="0"/>
              </a:rPr>
              <a:t>Pharmaceuticals</a:t>
            </a:r>
            <a:r>
              <a:rPr lang="en-US" sz="2400" dirty="0"/>
              <a:t> </a:t>
            </a:r>
          </a:p>
          <a:p>
            <a:pPr algn="just"/>
            <a:r>
              <a:rPr lang="en-US" sz="2300" dirty="0">
                <a:latin typeface="Calibri" panose="020F0502020204030204" pitchFamily="34" charset="0"/>
                <a:cs typeface="Calibri" panose="020F0502020204030204" pitchFamily="34" charset="0"/>
              </a:rPr>
              <a:t>Pertaining to the knowledge or art of pharmacy; or to the art of preparing medicines according to the rules or formulas of pharmacy; as, pharmaceutical preparations.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4127736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r>
              <a:rPr lang="en-US" sz="2400" b="1" dirty="0">
                <a:latin typeface="Calibri" panose="020F0502020204030204" pitchFamily="34" charset="0"/>
                <a:cs typeface="Calibri" panose="020F0502020204030204" pitchFamily="34" charset="0"/>
              </a:rPr>
              <a:t>Pharmacy </a:t>
            </a:r>
          </a:p>
          <a:p>
            <a:pPr algn="just"/>
            <a:r>
              <a:rPr lang="en-US" sz="2300" dirty="0">
                <a:latin typeface="Calibri" panose="020F0502020204030204" pitchFamily="34" charset="0"/>
                <a:cs typeface="Calibri" panose="020F0502020204030204" pitchFamily="34" charset="0"/>
              </a:rPr>
              <a:t>The art or practice of preparing and preserving drugs, and of compounding and dispensing medicines according to prescriptions of physicians.</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3642928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r>
              <a:rPr lang="en-US" sz="2400" b="1" dirty="0">
                <a:latin typeface="Calibri" panose="020F0502020204030204" pitchFamily="34" charset="0"/>
                <a:cs typeface="Calibri" panose="020F0502020204030204" pitchFamily="34" charset="0"/>
              </a:rPr>
              <a:t>Pharmaceutical </a:t>
            </a:r>
          </a:p>
          <a:p>
            <a:pPr algn="just"/>
            <a:endParaRPr lang="en-US" sz="2400" dirty="0"/>
          </a:p>
          <a:p>
            <a:pPr algn="just"/>
            <a:r>
              <a:rPr lang="en-US" sz="2300" dirty="0">
                <a:latin typeface="Calibri" panose="020F0502020204030204" pitchFamily="34" charset="0"/>
                <a:cs typeface="Calibri" panose="020F0502020204030204" pitchFamily="34" charset="0"/>
              </a:rPr>
              <a:t>Drugs are defined as chemical substances used for treating, curing, and preventing different types of diseases.</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6450493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r>
              <a:rPr lang="en-US" sz="2300" b="1" dirty="0">
                <a:latin typeface="Calibri" panose="020F0502020204030204" pitchFamily="34" charset="0"/>
                <a:cs typeface="Calibri" panose="020F0502020204030204" pitchFamily="34" charset="0"/>
              </a:rPr>
              <a:t>Prescription Drugs </a:t>
            </a:r>
          </a:p>
          <a:p>
            <a:pPr algn="just"/>
            <a:endParaRPr lang="en-US" sz="2300" dirty="0">
              <a:latin typeface="Calibri" panose="020F0502020204030204" pitchFamily="34" charset="0"/>
              <a:cs typeface="Calibri" panose="020F0502020204030204" pitchFamily="34" charset="0"/>
            </a:endParaRPr>
          </a:p>
          <a:p>
            <a:pPr algn="just"/>
            <a:r>
              <a:rPr lang="en-US" sz="2300" dirty="0">
                <a:latin typeface="Calibri" panose="020F0502020204030204" pitchFamily="34" charset="0"/>
                <a:cs typeface="Calibri" panose="020F0502020204030204" pitchFamily="34" charset="0"/>
              </a:rPr>
              <a:t>Drugs that are not locally available without a physician's prescription. A prescription drug is a </a:t>
            </a:r>
            <a:r>
              <a:rPr lang="en-US" sz="2300" b="1" dirty="0">
                <a:latin typeface="Calibri" panose="020F0502020204030204" pitchFamily="34" charset="0"/>
                <a:cs typeface="Calibri" panose="020F0502020204030204" pitchFamily="34" charset="0"/>
              </a:rPr>
              <a:t>licensed medicine</a:t>
            </a:r>
            <a:r>
              <a:rPr lang="en-US" sz="2300" dirty="0">
                <a:latin typeface="Calibri" panose="020F0502020204030204" pitchFamily="34" charset="0"/>
                <a:cs typeface="Calibri" panose="020F0502020204030204" pitchFamily="34" charset="0"/>
              </a:rPr>
              <a:t> that is obtained only by prescription. </a:t>
            </a:r>
          </a:p>
          <a:p>
            <a:pPr algn="just"/>
            <a:endParaRPr lang="en-US" sz="2300" dirty="0">
              <a:latin typeface="Calibri" panose="020F0502020204030204" pitchFamily="34" charset="0"/>
              <a:cs typeface="Calibri" panose="020F0502020204030204" pitchFamily="34" charset="0"/>
            </a:endParaRPr>
          </a:p>
          <a:p>
            <a:pPr algn="just"/>
            <a:r>
              <a:rPr lang="en-US" sz="2300" dirty="0">
                <a:latin typeface="Calibri" panose="020F0502020204030204" pitchFamily="34" charset="0"/>
                <a:cs typeface="Calibri" panose="020F0502020204030204" pitchFamily="34" charset="0"/>
              </a:rPr>
              <a:t>Prescription drugs are regulated by legislation, e.g., anti-obesity drugs, anti-viral drugs, anti-malarial drugs, etc.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4436105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fontScale="92500" lnSpcReduction="10000"/>
          </a:bodyPr>
          <a:lstStyle/>
          <a:p>
            <a:pPr algn="just"/>
            <a:r>
              <a:rPr lang="en-US" sz="2300" b="1" dirty="0">
                <a:latin typeface="Calibri" panose="020F0502020204030204" pitchFamily="34" charset="0"/>
                <a:cs typeface="Calibri" panose="020F0502020204030204" pitchFamily="34" charset="0"/>
              </a:rPr>
              <a:t>Low Cost of Manufacture</a:t>
            </a:r>
            <a:r>
              <a:rPr lang="en-US" sz="2300" dirty="0">
                <a:latin typeface="Calibri" panose="020F0502020204030204" pitchFamily="34" charset="0"/>
                <a:cs typeface="Calibri" panose="020F0502020204030204" pitchFamily="34" charset="0"/>
              </a:rPr>
              <a:t>: India is capable of manufacturing low-cost generic alternatives due to a number of economic factors favoring the industry. </a:t>
            </a:r>
          </a:p>
          <a:p>
            <a:pPr algn="just"/>
            <a:r>
              <a:rPr lang="en-US" sz="2300" dirty="0">
                <a:latin typeface="Calibri" panose="020F0502020204030204" pitchFamily="34" charset="0"/>
                <a:cs typeface="Calibri" panose="020F0502020204030204" pitchFamily="34" charset="0"/>
              </a:rPr>
              <a:t>Some of these include: </a:t>
            </a:r>
          </a:p>
          <a:p>
            <a:pPr marL="514350" indent="-514350" algn="just">
              <a:buAutoNum type="romanLcParenBoth"/>
            </a:pPr>
            <a:r>
              <a:rPr lang="en-US" sz="2300" dirty="0">
                <a:latin typeface="Calibri" panose="020F0502020204030204" pitchFamily="34" charset="0"/>
                <a:cs typeface="Calibri" panose="020F0502020204030204" pitchFamily="34" charset="0"/>
              </a:rPr>
              <a:t>competitive land rate; </a:t>
            </a:r>
          </a:p>
          <a:p>
            <a:pPr marL="514350" indent="-514350" algn="just">
              <a:buAutoNum type="romanLcParenBoth"/>
            </a:pPr>
            <a:r>
              <a:rPr lang="en-US" sz="2300" dirty="0">
                <a:latin typeface="Calibri" panose="020F0502020204030204" pitchFamily="34" charset="0"/>
                <a:cs typeface="Calibri" panose="020F0502020204030204" pitchFamily="34" charset="0"/>
              </a:rPr>
              <a:t>cheap labor available; </a:t>
            </a:r>
          </a:p>
          <a:p>
            <a:pPr marL="514350" indent="-514350" algn="just">
              <a:buAutoNum type="romanLcParenBoth"/>
            </a:pPr>
            <a:r>
              <a:rPr lang="en-US" sz="2300" dirty="0">
                <a:latin typeface="Calibri" panose="020F0502020204030204" pitchFamily="34" charset="0"/>
                <a:cs typeface="Calibri" panose="020F0502020204030204" pitchFamily="34" charset="0"/>
              </a:rPr>
              <a:t>low resource costs like water, electricity, etc.; </a:t>
            </a:r>
          </a:p>
          <a:p>
            <a:pPr marL="514350" indent="-514350" algn="just">
              <a:buAutoNum type="romanLcParenBoth"/>
            </a:pPr>
            <a:r>
              <a:rPr lang="en-US" sz="2300" dirty="0">
                <a:latin typeface="Calibri" panose="020F0502020204030204" pitchFamily="34" charset="0"/>
                <a:cs typeface="Calibri" panose="020F0502020204030204" pitchFamily="34" charset="0"/>
              </a:rPr>
              <a:t>lower cost of production machinery. Importantly, companies manufacturing </a:t>
            </a:r>
            <a:r>
              <a:rPr lang="en-US" sz="2500" dirty="0">
                <a:latin typeface="Calibri" panose="020F0502020204030204" pitchFamily="34" charset="0"/>
                <a:cs typeface="Calibri" panose="020F0502020204030204" pitchFamily="34" charset="0"/>
              </a:rPr>
              <a:t>various drugs, e.g., intermediates, APIs (</a:t>
            </a:r>
            <a:r>
              <a:rPr lang="en-IN" sz="2500" b="1" i="0" dirty="0">
                <a:solidFill>
                  <a:srgbClr val="202124"/>
                </a:solidFill>
                <a:effectLst/>
                <a:latin typeface="Calibri" panose="020F0502020204030204" pitchFamily="34" charset="0"/>
                <a:cs typeface="Calibri" panose="020F0502020204030204" pitchFamily="34" charset="0"/>
              </a:rPr>
              <a:t>Active Pharmaceutical Ingredient)</a:t>
            </a:r>
            <a:r>
              <a:rPr lang="en-US" sz="2300" dirty="0">
                <a:latin typeface="Calibri" panose="020F0502020204030204" pitchFamily="34" charset="0"/>
                <a:cs typeface="Calibri" panose="020F0502020204030204" pitchFamily="34" charset="0"/>
              </a:rPr>
              <a:t>, Formulation, etc. are seamlessly integrated while following international regulations of safety.</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4242023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r>
              <a:rPr lang="en-US" sz="2300" b="1" dirty="0">
                <a:latin typeface="Calibri" panose="020F0502020204030204" pitchFamily="34" charset="0"/>
                <a:cs typeface="Calibri" panose="020F0502020204030204" pitchFamily="34" charset="0"/>
              </a:rPr>
              <a:t>Research and Development</a:t>
            </a:r>
            <a:r>
              <a:rPr lang="en-US" sz="2300" dirty="0">
                <a:latin typeface="Calibri" panose="020F0502020204030204" pitchFamily="34" charset="0"/>
                <a:cs typeface="Calibri" panose="020F0502020204030204" pitchFamily="34" charset="0"/>
              </a:rPr>
              <a:t>: </a:t>
            </a:r>
          </a:p>
          <a:p>
            <a:pPr algn="just"/>
            <a:r>
              <a:rPr lang="en-US" sz="2300" dirty="0">
                <a:latin typeface="Calibri" panose="020F0502020204030204" pitchFamily="34" charset="0"/>
                <a:cs typeface="Calibri" panose="020F0502020204030204" pitchFamily="34" charset="0"/>
              </a:rPr>
              <a:t>The government has taken several policy initiatives for strengthening research and development in the pharmaceuticals sector such as fiscal incentives to R&amp;D units sector and streamlining of procedures concerning the development of new drug molecules, clinical research, and new drug delivery systems leading to new R&amp;D set-ups with excellent infrastructure in the field of original drug discovery.</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4074512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09"/>
            <a:ext cx="9678142" cy="5095765"/>
          </a:xfrm>
        </p:spPr>
        <p:txBody>
          <a:bodyPr>
            <a:normAutofit lnSpcReduction="10000"/>
          </a:bodyPr>
          <a:lstStyle/>
          <a:p>
            <a:pPr marL="342900" indent="-342900" algn="just">
              <a:buFont typeface="Wingdings" panose="05000000000000000000" pitchFamily="2" charset="2"/>
              <a:buChar char="ü"/>
            </a:pPr>
            <a:r>
              <a:rPr lang="en-US" sz="2300" dirty="0">
                <a:latin typeface="Calibri" panose="020F0502020204030204" pitchFamily="34" charset="0"/>
                <a:cs typeface="Calibri" panose="020F0502020204030204" pitchFamily="34" charset="0"/>
              </a:rPr>
              <a:t>India has a large branded generics market which enables most companies to launch their version of a generic drug in the marketplace. </a:t>
            </a:r>
          </a:p>
          <a:p>
            <a:pPr marL="342900" indent="-342900" algn="just">
              <a:buFont typeface="Wingdings" panose="05000000000000000000" pitchFamily="2" charset="2"/>
              <a:buChar char="ü"/>
            </a:pPr>
            <a:r>
              <a:rPr lang="en-US" sz="2300" dirty="0">
                <a:latin typeface="Calibri" panose="020F0502020204030204" pitchFamily="34" charset="0"/>
                <a:cs typeface="Calibri" panose="020F0502020204030204" pitchFamily="34" charset="0"/>
              </a:rPr>
              <a:t>Research and Development is an important aspect of the development of generics that match the quality and cost targets. </a:t>
            </a:r>
          </a:p>
          <a:p>
            <a:pPr marL="342900" indent="-342900" algn="just">
              <a:buFont typeface="Wingdings" panose="05000000000000000000" pitchFamily="2" charset="2"/>
              <a:buChar char="ü"/>
            </a:pPr>
            <a:r>
              <a:rPr lang="en-US" sz="2300" dirty="0">
                <a:latin typeface="Calibri" panose="020F0502020204030204" pitchFamily="34" charset="0"/>
                <a:cs typeface="Calibri" panose="020F0502020204030204" pitchFamily="34" charset="0"/>
              </a:rPr>
              <a:t>India is now increasingly recognized as a strategic partner in the drug discovery value chain. </a:t>
            </a:r>
          </a:p>
          <a:p>
            <a:pPr marL="342900" indent="-342900" algn="just">
              <a:buFont typeface="Wingdings" panose="05000000000000000000" pitchFamily="2" charset="2"/>
              <a:buChar char="ü"/>
            </a:pPr>
            <a:r>
              <a:rPr lang="en-US" sz="2300" dirty="0">
                <a:latin typeface="Calibri" panose="020F0502020204030204" pitchFamily="34" charset="0"/>
                <a:cs typeface="Calibri" panose="020F0502020204030204" pitchFamily="34" charset="0"/>
              </a:rPr>
              <a:t>Further, there are Indian companies that are investing in their R&amp;D centers and are offering early-stage discovery services as well as promising molecules. </a:t>
            </a:r>
          </a:p>
          <a:p>
            <a:pPr marL="342900" indent="-342900" algn="just">
              <a:buFont typeface="Wingdings" panose="05000000000000000000" pitchFamily="2" charset="2"/>
              <a:buChar char="ü"/>
            </a:pPr>
            <a:r>
              <a:rPr lang="en-US" sz="2300" dirty="0">
                <a:latin typeface="Calibri" panose="020F0502020204030204" pitchFamily="34" charset="0"/>
                <a:cs typeface="Calibri" panose="020F0502020204030204" pitchFamily="34" charset="0"/>
              </a:rPr>
              <a:t>A large scientific pool in India is dedicated to the research and development of patent non-infringing methodologies for drugs.</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170033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
        <p:nvSpPr>
          <p:cNvPr id="6" name="TextBox 5">
            <a:extLst>
              <a:ext uri="{FF2B5EF4-FFF2-40B4-BE49-F238E27FC236}">
                <a16:creationId xmlns:a16="http://schemas.microsoft.com/office/drawing/2014/main" id="{2375A63A-3F60-9963-2F1A-B890EA42ED39}"/>
              </a:ext>
            </a:extLst>
          </p:cNvPr>
          <p:cNvSpPr txBox="1"/>
          <p:nvPr/>
        </p:nvSpPr>
        <p:spPr>
          <a:xfrm>
            <a:off x="1738859" y="1839645"/>
            <a:ext cx="8799226" cy="2062103"/>
          </a:xfrm>
          <a:prstGeom prst="rect">
            <a:avLst/>
          </a:prstGeom>
          <a:noFill/>
        </p:spPr>
        <p:txBody>
          <a:bodyPr wrap="square">
            <a:spAutoFit/>
          </a:bodyPr>
          <a:lstStyle/>
          <a:p>
            <a:pPr algn="ctr"/>
            <a:r>
              <a:rPr lang="en-US" sz="3200" b="1" i="0" dirty="0">
                <a:solidFill>
                  <a:schemeClr val="tx1">
                    <a:lumMod val="95000"/>
                    <a:lumOff val="5000"/>
                  </a:schemeClr>
                </a:solidFill>
                <a:effectLst/>
                <a:latin typeface="Calibri" panose="020F0502020204030204" pitchFamily="34" charset="0"/>
                <a:cs typeface="Calibri" panose="020F0502020204030204" pitchFamily="34" charset="0"/>
              </a:rPr>
              <a:t>Indian Pharmaceutical Industry</a:t>
            </a:r>
          </a:p>
          <a:p>
            <a:pPr algn="ctr"/>
            <a:r>
              <a:rPr lang="en-US" sz="3200" b="0" i="0" dirty="0">
                <a:solidFill>
                  <a:schemeClr val="tx1">
                    <a:lumMod val="95000"/>
                    <a:lumOff val="5000"/>
                  </a:schemeClr>
                </a:solidFill>
                <a:effectLst/>
                <a:latin typeface="Calibri" panose="020F0502020204030204" pitchFamily="34" charset="0"/>
                <a:cs typeface="Calibri" panose="020F0502020204030204" pitchFamily="34" charset="0"/>
              </a:rPr>
              <a:t>India is among the Top 10 </a:t>
            </a:r>
            <a:r>
              <a:rPr lang="en-US" sz="3200" dirty="0">
                <a:solidFill>
                  <a:schemeClr val="tx1">
                    <a:lumMod val="95000"/>
                    <a:lumOff val="5000"/>
                  </a:schemeClr>
                </a:solidFill>
                <a:latin typeface="Calibri" panose="020F0502020204030204" pitchFamily="34" charset="0"/>
                <a:cs typeface="Calibri" panose="020F0502020204030204" pitchFamily="34" charset="0"/>
              </a:rPr>
              <a:t>P</a:t>
            </a:r>
            <a:r>
              <a:rPr lang="en-US" sz="3200" b="0" i="0" dirty="0">
                <a:solidFill>
                  <a:schemeClr val="tx1">
                    <a:lumMod val="95000"/>
                    <a:lumOff val="5000"/>
                  </a:schemeClr>
                </a:solidFill>
                <a:effectLst/>
                <a:latin typeface="Calibri" panose="020F0502020204030204" pitchFamily="34" charset="0"/>
                <a:cs typeface="Calibri" panose="020F0502020204030204" pitchFamily="34" charset="0"/>
              </a:rPr>
              <a:t>harmaceutical Exporting </a:t>
            </a:r>
            <a:r>
              <a:rPr lang="en-US" sz="3200" dirty="0">
                <a:solidFill>
                  <a:schemeClr val="tx1">
                    <a:lumMod val="95000"/>
                    <a:lumOff val="5000"/>
                  </a:schemeClr>
                </a:solidFill>
                <a:latin typeface="Calibri" panose="020F0502020204030204" pitchFamily="34" charset="0"/>
                <a:cs typeface="Calibri" panose="020F0502020204030204" pitchFamily="34" charset="0"/>
              </a:rPr>
              <a:t>C</a:t>
            </a:r>
            <a:r>
              <a:rPr lang="en-US" sz="3200" b="0" i="0" dirty="0">
                <a:solidFill>
                  <a:schemeClr val="tx1">
                    <a:lumMod val="95000"/>
                    <a:lumOff val="5000"/>
                  </a:schemeClr>
                </a:solidFill>
                <a:effectLst/>
                <a:latin typeface="Calibri" panose="020F0502020204030204" pitchFamily="34" charset="0"/>
                <a:cs typeface="Calibri" panose="020F0502020204030204" pitchFamily="34" charset="0"/>
              </a:rPr>
              <a:t>ountries with its Share of the Global </a:t>
            </a:r>
            <a:r>
              <a:rPr lang="en-US" sz="3200" dirty="0">
                <a:solidFill>
                  <a:schemeClr val="tx1">
                    <a:lumMod val="95000"/>
                    <a:lumOff val="5000"/>
                  </a:schemeClr>
                </a:solidFill>
                <a:latin typeface="Calibri" panose="020F0502020204030204" pitchFamily="34" charset="0"/>
                <a:cs typeface="Calibri" panose="020F0502020204030204" pitchFamily="34" charset="0"/>
              </a:rPr>
              <a:t>M</a:t>
            </a:r>
            <a:r>
              <a:rPr lang="en-US" sz="3200" b="0" i="0" dirty="0">
                <a:solidFill>
                  <a:schemeClr val="tx1">
                    <a:lumMod val="95000"/>
                    <a:lumOff val="5000"/>
                  </a:schemeClr>
                </a:solidFill>
                <a:effectLst/>
                <a:latin typeface="Calibri" panose="020F0502020204030204" pitchFamily="34" charset="0"/>
                <a:cs typeface="Calibri" panose="020F0502020204030204" pitchFamily="34" charset="0"/>
              </a:rPr>
              <a:t>arket on the Rise </a:t>
            </a:r>
            <a:r>
              <a:rPr lang="en-US" sz="3200" dirty="0">
                <a:solidFill>
                  <a:schemeClr val="tx1">
                    <a:lumMod val="95000"/>
                    <a:lumOff val="5000"/>
                  </a:schemeClr>
                </a:solidFill>
                <a:latin typeface="Calibri" panose="020F0502020204030204" pitchFamily="34" charset="0"/>
                <a:cs typeface="Calibri" panose="020F0502020204030204" pitchFamily="34" charset="0"/>
              </a:rPr>
              <a:t>C</a:t>
            </a:r>
            <a:r>
              <a:rPr lang="en-US" sz="3200" b="0" i="0" dirty="0">
                <a:solidFill>
                  <a:schemeClr val="tx1">
                    <a:lumMod val="95000"/>
                    <a:lumOff val="5000"/>
                  </a:schemeClr>
                </a:solidFill>
                <a:effectLst/>
                <a:latin typeface="Calibri" panose="020F0502020204030204" pitchFamily="34" charset="0"/>
                <a:cs typeface="Calibri" panose="020F0502020204030204" pitchFamily="34" charset="0"/>
              </a:rPr>
              <a:t>ompared to the </a:t>
            </a:r>
            <a:r>
              <a:rPr lang="en-US" sz="3200" b="1" i="0" dirty="0">
                <a:solidFill>
                  <a:schemeClr val="tx1">
                    <a:lumMod val="95000"/>
                    <a:lumOff val="5000"/>
                  </a:schemeClr>
                </a:solidFill>
                <a:effectLst/>
                <a:latin typeface="Calibri" panose="020F0502020204030204" pitchFamily="34" charset="0"/>
                <a:cs typeface="Calibri" panose="020F0502020204030204" pitchFamily="34" charset="0"/>
              </a:rPr>
              <a:t>Previous 5 years</a:t>
            </a:r>
            <a:r>
              <a:rPr lang="en-US" sz="3200" b="0" i="0" dirty="0">
                <a:solidFill>
                  <a:schemeClr val="tx1">
                    <a:lumMod val="95000"/>
                    <a:lumOff val="5000"/>
                  </a:schemeClr>
                </a:solidFill>
                <a:effectLst/>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9346520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955088"/>
          </a:xfrm>
        </p:spPr>
        <p:txBody>
          <a:bodyPr>
            <a:noAutofit/>
          </a:bodyPr>
          <a:lstStyle/>
          <a:p>
            <a:pPr algn="just"/>
            <a:r>
              <a:rPr lang="en-US" sz="2300" b="1" dirty="0">
                <a:latin typeface="Calibri" panose="020F0502020204030204" pitchFamily="34" charset="0"/>
                <a:cs typeface="Calibri" panose="020F0502020204030204" pitchFamily="34" charset="0"/>
              </a:rPr>
              <a:t>Highly Educated, Specialized Scientists:</a:t>
            </a:r>
            <a:endParaRPr lang="en-US" sz="2300" dirty="0">
              <a:latin typeface="Calibri" panose="020F0502020204030204" pitchFamily="34" charset="0"/>
              <a:cs typeface="Calibri" panose="020F0502020204030204" pitchFamily="34" charset="0"/>
            </a:endParaRPr>
          </a:p>
          <a:p>
            <a:pPr algn="just"/>
            <a:r>
              <a:rPr lang="en-US" sz="2300" dirty="0">
                <a:latin typeface="Calibri" panose="020F0502020204030204" pitchFamily="34" charset="0"/>
                <a:cs typeface="Calibri" panose="020F0502020204030204" pitchFamily="34" charset="0"/>
              </a:rPr>
              <a:t>India's rich human capital is the strongest asset for Indian Pharmaceuticals Industry which is a knowledge-led industry. Various studies show that the scientific talent pool of Indians is the second-largest English-speaking group worldwide, after the US. This enables easier access to qualifications that handle the basic work in a plant or an R&amp;D set-up in India. The National Institute of Pharmaceutical Education and Research (NIPER) at Chandigarh is a premier institute in the field of pharmaceuticals. The institute is a member of the Association of Commonwealth Universities. Further, six new NIPERs have been established recently and all are working extensively to address the HR needs of pharma including regulators' training.</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7801967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r>
              <a:rPr lang="en-US" sz="2300" b="1" dirty="0">
                <a:latin typeface="Calibri" panose="020F0502020204030204" pitchFamily="34" charset="0"/>
                <a:cs typeface="Calibri" panose="020F0502020204030204" pitchFamily="34" charset="0"/>
              </a:rPr>
              <a:t>Experience in International Servicing:</a:t>
            </a:r>
          </a:p>
          <a:p>
            <a:pPr marL="342900" indent="-342900" algn="just">
              <a:buFont typeface="Wingdings" panose="05000000000000000000" pitchFamily="2" charset="2"/>
              <a:buChar char="ü"/>
            </a:pPr>
            <a:r>
              <a:rPr lang="en-US" sz="2300" dirty="0">
                <a:latin typeface="Calibri" panose="020F0502020204030204" pitchFamily="34" charset="0"/>
                <a:cs typeface="Calibri" panose="020F0502020204030204" pitchFamily="34" charset="0"/>
              </a:rPr>
              <a:t>Many Indian pharmaceutical companies are experienced in servicing top multinational companies for their highly regulated markets, meeting their stringent quality expectations. </a:t>
            </a:r>
          </a:p>
          <a:p>
            <a:pPr marL="342900" indent="-342900" algn="just">
              <a:buFont typeface="Wingdings" panose="05000000000000000000" pitchFamily="2" charset="2"/>
              <a:buChar char="ü"/>
            </a:pPr>
            <a:r>
              <a:rPr lang="en-US" sz="2300" dirty="0">
                <a:latin typeface="Calibri" panose="020F0502020204030204" pitchFamily="34" charset="0"/>
                <a:cs typeface="Calibri" panose="020F0502020204030204" pitchFamily="34" charset="0"/>
              </a:rPr>
              <a:t>The same experience enables Indian organizations to cater to the needs of the regulatory authorities of most nations across the world. Further, the technical consultancy capability of NIPERs is contributing to the growth of the industry.</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6258188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endParaRPr lang="en-US" sz="2400" dirty="0"/>
          </a:p>
          <a:p>
            <a:pPr marL="342900" indent="-342900" algn="just">
              <a:buFont typeface="Wingdings" panose="05000000000000000000" pitchFamily="2" charset="2"/>
              <a:buChar char="ü"/>
            </a:pPr>
            <a:r>
              <a:rPr lang="en-US" sz="2300" dirty="0">
                <a:latin typeface="Calibri" panose="020F0502020204030204" pitchFamily="34" charset="0"/>
                <a:cs typeface="Calibri" panose="020F0502020204030204" pitchFamily="34" charset="0"/>
              </a:rPr>
              <a:t>Indian clinical trials industry has developed a complete gamut of clinical research services capabilities of global standards. </a:t>
            </a:r>
          </a:p>
          <a:p>
            <a:pPr marL="342900" indent="-342900" algn="just">
              <a:buFont typeface="Wingdings" panose="05000000000000000000" pitchFamily="2" charset="2"/>
              <a:buChar char="ü"/>
            </a:pPr>
            <a:r>
              <a:rPr lang="en-US" sz="2300" dirty="0">
                <a:latin typeface="Calibri" panose="020F0502020204030204" pitchFamily="34" charset="0"/>
                <a:cs typeface="Calibri" panose="020F0502020204030204" pitchFamily="34" charset="0"/>
              </a:rPr>
              <a:t>From medical writing to site management, data management, regulatory submissions to patient recruitment, the expertise meets the highest standards of stringent regulatory conditions internationally.</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9278638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r>
              <a:rPr lang="en-US" sz="2300" dirty="0">
                <a:latin typeface="Calibri" panose="020F0502020204030204" pitchFamily="34" charset="0"/>
                <a:cs typeface="Calibri" panose="020F0502020204030204" pitchFamily="34" charset="0"/>
              </a:rPr>
              <a:t>The list of laws governing the pharmaceutical sector is as follows: </a:t>
            </a:r>
          </a:p>
          <a:p>
            <a:pPr algn="just"/>
            <a:r>
              <a:rPr lang="en-US" sz="2300" dirty="0">
                <a:latin typeface="Calibri" panose="020F0502020204030204" pitchFamily="34" charset="0"/>
                <a:cs typeface="Calibri" panose="020F0502020204030204" pitchFamily="34" charset="0"/>
              </a:rPr>
              <a:t>• National Pharmaceuticals Pricing Policy, 2012 (NPPP-2012) </a:t>
            </a:r>
          </a:p>
          <a:p>
            <a:pPr algn="just"/>
            <a:r>
              <a:rPr lang="en-US" sz="2300" dirty="0">
                <a:latin typeface="Calibri" panose="020F0502020204030204" pitchFamily="34" charset="0"/>
                <a:cs typeface="Calibri" panose="020F0502020204030204" pitchFamily="34" charset="0"/>
              </a:rPr>
              <a:t>• The Drugs and Cosmetics Act, 1940 </a:t>
            </a:r>
          </a:p>
          <a:p>
            <a:pPr algn="just"/>
            <a:r>
              <a:rPr lang="en-US" sz="2300" dirty="0">
                <a:latin typeface="Calibri" panose="020F0502020204030204" pitchFamily="34" charset="0"/>
                <a:cs typeface="Calibri" panose="020F0502020204030204" pitchFamily="34" charset="0"/>
              </a:rPr>
              <a:t>• The Drugs and Cosmetics Rules, 1945 </a:t>
            </a:r>
          </a:p>
          <a:p>
            <a:pPr algn="just"/>
            <a:r>
              <a:rPr lang="en-US" sz="2300" dirty="0">
                <a:latin typeface="Calibri" panose="020F0502020204030204" pitchFamily="34" charset="0"/>
                <a:cs typeface="Calibri" panose="020F0502020204030204" pitchFamily="34" charset="0"/>
              </a:rPr>
              <a:t>• The Pharmacy Act, 1948 </a:t>
            </a:r>
          </a:p>
          <a:p>
            <a:pPr algn="just"/>
            <a:r>
              <a:rPr lang="en-US" sz="2300" dirty="0">
                <a:latin typeface="Calibri" panose="020F0502020204030204" pitchFamily="34" charset="0"/>
                <a:cs typeface="Calibri" panose="020F0502020204030204" pitchFamily="34" charset="0"/>
              </a:rPr>
              <a:t>• The Drugs and Magic Remedies (Objectionable Advertisement) Act, 1954</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3727657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800344"/>
          </a:xfrm>
        </p:spPr>
        <p:txBody>
          <a:bodyPr>
            <a:normAutofit/>
          </a:bodyPr>
          <a:lstStyle/>
          <a:p>
            <a:pPr algn="just"/>
            <a:r>
              <a:rPr lang="en-IN" sz="2300" dirty="0">
                <a:latin typeface="Calibri" panose="020F0502020204030204" pitchFamily="34" charset="0"/>
                <a:cs typeface="Calibri" panose="020F0502020204030204" pitchFamily="34" charset="0"/>
              </a:rPr>
              <a:t>• The Narcotic Drugs and Psychotropic Substances Act, 1985 </a:t>
            </a:r>
          </a:p>
          <a:p>
            <a:pPr algn="just"/>
            <a:r>
              <a:rPr lang="en-IN" sz="2300" dirty="0">
                <a:latin typeface="Calibri" panose="020F0502020204030204" pitchFamily="34" charset="0"/>
                <a:cs typeface="Calibri" panose="020F0502020204030204" pitchFamily="34" charset="0"/>
              </a:rPr>
              <a:t>• The Narcotic Drugs and Psychotropic Substances Rules, 1985 </a:t>
            </a:r>
          </a:p>
          <a:p>
            <a:pPr algn="just"/>
            <a:r>
              <a:rPr lang="en-IN" sz="2300" dirty="0">
                <a:latin typeface="Calibri" panose="020F0502020204030204" pitchFamily="34" charset="0"/>
                <a:cs typeface="Calibri" panose="020F0502020204030204" pitchFamily="34" charset="0"/>
              </a:rPr>
              <a:t>• The Prevention of illicit traffic in Narcotic Drugs and Psychotropic Substances Act, 1988 </a:t>
            </a:r>
          </a:p>
          <a:p>
            <a:pPr algn="just"/>
            <a:r>
              <a:rPr lang="en-IN" sz="2300" dirty="0">
                <a:latin typeface="Calibri" panose="020F0502020204030204" pitchFamily="34" charset="0"/>
                <a:cs typeface="Calibri" panose="020F0502020204030204" pitchFamily="34" charset="0"/>
              </a:rPr>
              <a:t>• Narcotic Drugs and Psychotropic Substances (Regulation of Controlled Substances) Order, 1993 </a:t>
            </a:r>
          </a:p>
          <a:p>
            <a:pPr algn="just"/>
            <a:r>
              <a:rPr lang="en-IN" sz="2300" dirty="0">
                <a:latin typeface="Calibri" panose="020F0502020204030204" pitchFamily="34" charset="0"/>
                <a:cs typeface="Calibri" panose="020F0502020204030204" pitchFamily="34" charset="0"/>
              </a:rPr>
              <a:t>• Drug Policy, 1986 </a:t>
            </a:r>
          </a:p>
          <a:p>
            <a:pPr algn="just"/>
            <a:r>
              <a:rPr lang="en-IN" sz="2300" dirty="0">
                <a:latin typeface="Calibri" panose="020F0502020204030204" pitchFamily="34" charset="0"/>
                <a:cs typeface="Calibri" panose="020F0502020204030204" pitchFamily="34" charset="0"/>
              </a:rPr>
              <a:t>• The Medicinal and Toilet Preparations (Excise Duties) Act, 1955 </a:t>
            </a:r>
          </a:p>
          <a:p>
            <a:pPr algn="just"/>
            <a:r>
              <a:rPr lang="en-IN" sz="2300" dirty="0">
                <a:latin typeface="Calibri" panose="020F0502020204030204" pitchFamily="34" charset="0"/>
                <a:cs typeface="Calibri" panose="020F0502020204030204" pitchFamily="34" charset="0"/>
              </a:rPr>
              <a:t>• The Medicinal and Toilet Preparations (Excise Duties) Rules, 1956</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5545191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endParaRPr lang="en-IN" sz="2300" dirty="0">
              <a:latin typeface="Calibri" panose="020F0502020204030204" pitchFamily="34" charset="0"/>
              <a:cs typeface="Calibri" panose="020F0502020204030204" pitchFamily="34" charset="0"/>
            </a:endParaRPr>
          </a:p>
          <a:p>
            <a:pPr algn="just"/>
            <a:r>
              <a:rPr lang="en-IN" sz="2300" dirty="0">
                <a:latin typeface="Calibri" panose="020F0502020204030204" pitchFamily="34" charset="0"/>
                <a:cs typeface="Calibri" panose="020F0502020204030204" pitchFamily="34" charset="0"/>
              </a:rPr>
              <a:t>• </a:t>
            </a:r>
            <a:r>
              <a:rPr lang="en-US" sz="2300" dirty="0">
                <a:latin typeface="Calibri" panose="020F0502020204030204" pitchFamily="34" charset="0"/>
                <a:cs typeface="Calibri" panose="020F0502020204030204" pitchFamily="34" charset="0"/>
              </a:rPr>
              <a:t>The Drugs (Prices Control) Order 1995 (under the Essential Commodities Act) </a:t>
            </a:r>
          </a:p>
          <a:p>
            <a:pPr algn="just"/>
            <a:r>
              <a:rPr lang="en-US" sz="2300" dirty="0">
                <a:latin typeface="Calibri" panose="020F0502020204030204" pitchFamily="34" charset="0"/>
                <a:cs typeface="Calibri" panose="020F0502020204030204" pitchFamily="34" charset="0"/>
              </a:rPr>
              <a:t>• Clinical Establishments (Registration and Regulation) Act, 2010 </a:t>
            </a:r>
          </a:p>
          <a:p>
            <a:pPr algn="just"/>
            <a:r>
              <a:rPr lang="en-US" sz="2300" dirty="0">
                <a:latin typeface="Calibri" panose="020F0502020204030204" pitchFamily="34" charset="0"/>
                <a:cs typeface="Calibri" panose="020F0502020204030204" pitchFamily="34" charset="0"/>
              </a:rPr>
              <a:t>• Clinical Thermometers (Quality Control) Order, 2001 </a:t>
            </a:r>
          </a:p>
          <a:p>
            <a:pPr algn="just"/>
            <a:r>
              <a:rPr lang="en-US" sz="2300" dirty="0">
                <a:latin typeface="Calibri" panose="020F0502020204030204" pitchFamily="34" charset="0"/>
                <a:cs typeface="Calibri" panose="020F0502020204030204" pitchFamily="34" charset="0"/>
              </a:rPr>
              <a:t>• Good Laboratory Practice (GLP) Guidelines </a:t>
            </a:r>
          </a:p>
          <a:p>
            <a:pPr algn="just"/>
            <a:r>
              <a:rPr lang="en-US" sz="2300" dirty="0">
                <a:latin typeface="Calibri" panose="020F0502020204030204" pitchFamily="34" charset="0"/>
                <a:cs typeface="Calibri" panose="020F0502020204030204" pitchFamily="34" charset="0"/>
              </a:rPr>
              <a:t>• Guidelines for I.V Fluids distribution, storage, and administration</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7250478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endParaRPr lang="en-IN" sz="2300" dirty="0">
              <a:latin typeface="Calibri" panose="020F0502020204030204" pitchFamily="34" charset="0"/>
              <a:cs typeface="Calibri" panose="020F0502020204030204" pitchFamily="34" charset="0"/>
            </a:endParaRPr>
          </a:p>
          <a:p>
            <a:pPr algn="just"/>
            <a:r>
              <a:rPr lang="en-IN" sz="2300" dirty="0">
                <a:latin typeface="Calibri" panose="020F0502020204030204" pitchFamily="34" charset="0"/>
                <a:cs typeface="Calibri" panose="020F0502020204030204" pitchFamily="34" charset="0"/>
              </a:rPr>
              <a:t>• G</a:t>
            </a:r>
            <a:r>
              <a:rPr lang="en-US" sz="2300" dirty="0">
                <a:latin typeface="Calibri" panose="020F0502020204030204" pitchFamily="34" charset="0"/>
                <a:cs typeface="Calibri" panose="020F0502020204030204" pitchFamily="34" charset="0"/>
              </a:rPr>
              <a:t>uidelines for Blood Banks </a:t>
            </a:r>
          </a:p>
          <a:p>
            <a:pPr algn="just"/>
            <a:r>
              <a:rPr lang="en-US" sz="2300" dirty="0">
                <a:latin typeface="Calibri" panose="020F0502020204030204" pitchFamily="34" charset="0"/>
                <a:cs typeface="Calibri" panose="020F0502020204030204" pitchFamily="34" charset="0"/>
              </a:rPr>
              <a:t>• Good Clinical Practice Guidelines </a:t>
            </a:r>
          </a:p>
          <a:p>
            <a:pPr algn="just"/>
            <a:r>
              <a:rPr lang="en-US" sz="2300" dirty="0">
                <a:latin typeface="Calibri" panose="020F0502020204030204" pitchFamily="34" charset="0"/>
                <a:cs typeface="Calibri" panose="020F0502020204030204" pitchFamily="34" charset="0"/>
              </a:rPr>
              <a:t>• Guidelines for import and manufacture of medical devices </a:t>
            </a:r>
          </a:p>
          <a:p>
            <a:pPr algn="just"/>
            <a:r>
              <a:rPr lang="en-US" sz="2300" dirty="0">
                <a:latin typeface="Calibri" panose="020F0502020204030204" pitchFamily="34" charset="0"/>
                <a:cs typeface="Calibri" panose="020F0502020204030204" pitchFamily="34" charset="0"/>
              </a:rPr>
              <a:t>• Guidelines on Recall and Rapid Alert System for Drugs</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9156167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r>
              <a:rPr lang="en-IN" sz="2300" dirty="0">
                <a:latin typeface="Calibri" panose="020F0502020204030204" pitchFamily="34" charset="0"/>
                <a:cs typeface="Calibri" panose="020F0502020204030204" pitchFamily="34" charset="0"/>
              </a:rPr>
              <a:t>• </a:t>
            </a:r>
            <a:r>
              <a:rPr lang="en-US" sz="2300" dirty="0">
                <a:latin typeface="Calibri" panose="020F0502020204030204" pitchFamily="34" charset="0"/>
                <a:cs typeface="Calibri" panose="020F0502020204030204" pitchFamily="34" charset="0"/>
              </a:rPr>
              <a:t>Guidelines on Fixed Dose Combinations (FDC) </a:t>
            </a:r>
          </a:p>
          <a:p>
            <a:pPr algn="just"/>
            <a:r>
              <a:rPr lang="en-US" sz="2300" dirty="0">
                <a:latin typeface="Calibri" panose="020F0502020204030204" pitchFamily="34" charset="0"/>
                <a:cs typeface="Calibri" panose="020F0502020204030204" pitchFamily="34" charset="0"/>
              </a:rPr>
              <a:t>• The Patents Act, 1970 </a:t>
            </a:r>
          </a:p>
          <a:p>
            <a:pPr algn="just"/>
            <a:r>
              <a:rPr lang="en-US" sz="2300" dirty="0">
                <a:latin typeface="Calibri" panose="020F0502020204030204" pitchFamily="34" charset="0"/>
                <a:cs typeface="Calibri" panose="020F0502020204030204" pitchFamily="34" charset="0"/>
              </a:rPr>
              <a:t>• The Industries (Development and Regulation) Act, 1951 </a:t>
            </a:r>
          </a:p>
          <a:p>
            <a:pPr algn="just"/>
            <a:r>
              <a:rPr lang="en-US" sz="2300" dirty="0">
                <a:latin typeface="Calibri" panose="020F0502020204030204" pitchFamily="34" charset="0"/>
                <a:cs typeface="Calibri" panose="020F0502020204030204" pitchFamily="34" charset="0"/>
              </a:rPr>
              <a:t>• Trade Marks Act, 1999 </a:t>
            </a:r>
          </a:p>
          <a:p>
            <a:pPr algn="just"/>
            <a:r>
              <a:rPr lang="en-US" sz="2300" dirty="0">
                <a:latin typeface="Calibri" panose="020F0502020204030204" pitchFamily="34" charset="0"/>
                <a:cs typeface="Calibri" panose="020F0502020204030204" pitchFamily="34" charset="0"/>
              </a:rPr>
              <a:t>• Labour related laws </a:t>
            </a:r>
          </a:p>
          <a:p>
            <a:pPr algn="just"/>
            <a:r>
              <a:rPr lang="en-US" sz="2300" dirty="0">
                <a:latin typeface="Calibri" panose="020F0502020204030204" pitchFamily="34" charset="0"/>
                <a:cs typeface="Calibri" panose="020F0502020204030204" pitchFamily="34" charset="0"/>
              </a:rPr>
              <a:t>• Foreign Exchange laws </a:t>
            </a:r>
          </a:p>
          <a:p>
            <a:pPr algn="just"/>
            <a:r>
              <a:rPr lang="en-US" sz="2300" dirty="0">
                <a:latin typeface="Calibri" panose="020F0502020204030204" pitchFamily="34" charset="0"/>
                <a:cs typeface="Calibri" panose="020F0502020204030204" pitchFamily="34" charset="0"/>
              </a:rPr>
              <a:t>• Taxation laws </a:t>
            </a:r>
          </a:p>
          <a:p>
            <a:pPr algn="just"/>
            <a:r>
              <a:rPr lang="en-US" sz="2300" dirty="0">
                <a:latin typeface="Calibri" panose="020F0502020204030204" pitchFamily="34" charset="0"/>
                <a:cs typeface="Calibri" panose="020F0502020204030204" pitchFamily="34" charset="0"/>
              </a:rPr>
              <a:t>• Environmental laws, etc.</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1012978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834887"/>
            <a:ext cx="9678142" cy="2729948"/>
          </a:xfrm>
        </p:spPr>
        <p:txBody>
          <a:bodyPr/>
          <a:lstStyle/>
          <a:p>
            <a:endParaRPr lang="en-IN" dirty="0"/>
          </a:p>
          <a:p>
            <a:endParaRPr lang="en-IN" dirty="0"/>
          </a:p>
          <a:p>
            <a:endParaRPr lang="en-IN" dirty="0"/>
          </a:p>
          <a:p>
            <a:pPr algn="ctr"/>
            <a:r>
              <a:rPr lang="en-IN" sz="6300" b="1" dirty="0">
                <a:latin typeface="Agency FB" panose="020B0503020202020204" pitchFamily="34" charset="0"/>
              </a:rPr>
              <a:t>THANK YOU</a:t>
            </a:r>
          </a:p>
        </p:txBody>
      </p:sp>
      <p:sp>
        <p:nvSpPr>
          <p:cNvPr id="8" name="Title 1">
            <a:extLst>
              <a:ext uri="{FF2B5EF4-FFF2-40B4-BE49-F238E27FC236}">
                <a16:creationId xmlns:a16="http://schemas.microsoft.com/office/drawing/2014/main" id="{F2C5052E-2C9D-422A-AC8B-34A60459C043}"/>
              </a:ext>
            </a:extLst>
          </p:cNvPr>
          <p:cNvSpPr>
            <a:spLocks noGrp="1"/>
          </p:cNvSpPr>
          <p:nvPr>
            <p:ph type="ctrTitle"/>
          </p:nvPr>
        </p:nvSpPr>
        <p:spPr>
          <a:xfrm>
            <a:off x="1300679" y="3763617"/>
            <a:ext cx="9553452" cy="1895061"/>
          </a:xfrm>
        </p:spPr>
        <p:txBody>
          <a:bodyPr>
            <a:normAutofit/>
          </a:bodyPr>
          <a:lstStyle/>
          <a:p>
            <a:pPr algn="r"/>
            <a:r>
              <a:rPr lang="en-IN" sz="2400" b="1" i="0" u="none" strike="noStrike" baseline="0" dirty="0">
                <a:latin typeface="Gill Sans MT" panose="020B0502020104020203" pitchFamily="34" charset="0"/>
              </a:rPr>
              <a:t>CMA Dr. P. Siva Rama Prasad</a:t>
            </a:r>
            <a:br>
              <a:rPr lang="en-IN" sz="2400" b="1" i="0" u="none" strike="noStrike" baseline="0" dirty="0">
                <a:latin typeface="Gill Sans MT" panose="020B0502020104020203" pitchFamily="34" charset="0"/>
              </a:rPr>
            </a:br>
            <a:r>
              <a:rPr lang="en-IN" sz="1700" i="0" u="none" strike="noStrike" baseline="0" dirty="0" err="1">
                <a:latin typeface="Gill Sans MT" panose="020B0502020104020203" pitchFamily="34" charset="0"/>
              </a:rPr>
              <a:t>M.Com</a:t>
            </a:r>
            <a:r>
              <a:rPr lang="en-IN" sz="1700" i="0" u="none" strike="noStrike" baseline="0" dirty="0">
                <a:latin typeface="Gill Sans MT" panose="020B0502020104020203" pitchFamily="34" charset="0"/>
              </a:rPr>
              <a:t>., MBA (Finance)., FCMA., FCS., FIIBF., FIII (Life &amp; General Insurance)., MAIMA.,</a:t>
            </a:r>
            <a:br>
              <a:rPr lang="en-IN" sz="1700" i="0" u="none" strike="noStrike" baseline="0" dirty="0">
                <a:latin typeface="Gill Sans MT" panose="020B0502020104020203" pitchFamily="34" charset="0"/>
              </a:rPr>
            </a:br>
            <a:r>
              <a:rPr lang="en-IN" sz="2600" i="0" u="none" strike="noStrike" baseline="0" dirty="0">
                <a:latin typeface="Gill Sans MT" panose="020B0502020104020203" pitchFamily="34" charset="0"/>
              </a:rPr>
              <a:t>Asst. General Manager (Retd.)</a:t>
            </a:r>
            <a:br>
              <a:rPr lang="en-IN" sz="2600" i="0" u="none" strike="noStrike" baseline="0" dirty="0">
                <a:latin typeface="Gill Sans MT" panose="020B0502020104020203" pitchFamily="34" charset="0"/>
              </a:rPr>
            </a:br>
            <a:r>
              <a:rPr lang="en-IN" sz="2600" i="0" u="none" strike="noStrike" baseline="0" dirty="0">
                <a:latin typeface="Gill Sans MT" panose="020B0502020104020203" pitchFamily="34" charset="0"/>
              </a:rPr>
              <a:t>State Bank of India</a:t>
            </a:r>
            <a:br>
              <a:rPr lang="en-IN" sz="2600" i="0" u="none" strike="noStrike" baseline="0" dirty="0">
                <a:latin typeface="Gill Sans MT" panose="020B0502020104020203" pitchFamily="34" charset="0"/>
              </a:rPr>
            </a:br>
            <a:r>
              <a:rPr lang="en-IN" sz="2600" b="1" i="0" u="none" strike="noStrike" baseline="0" dirty="0">
                <a:latin typeface="Gill Sans MT" panose="020B0502020104020203" pitchFamily="34" charset="0"/>
              </a:rPr>
              <a:t>Hyderabad</a:t>
            </a:r>
            <a:endParaRPr lang="en-IN" sz="2600" b="1" dirty="0">
              <a:latin typeface="Gill Sans MT" panose="020B0502020104020203" pitchFamily="34" charset="0"/>
            </a:endParaRPr>
          </a:p>
        </p:txBody>
      </p:sp>
    </p:spTree>
    <p:extLst>
      <p:ext uri="{BB962C8B-B14F-4D97-AF65-F5344CB8AC3E}">
        <p14:creationId xmlns:p14="http://schemas.microsoft.com/office/powerpoint/2010/main" val="920038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US" sz="2300" b="1" dirty="0"/>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lnSpcReduction="10000"/>
          </a:bodyPr>
          <a:lstStyle/>
          <a:p>
            <a:pPr algn="just">
              <a:lnSpc>
                <a:spcPct val="115000"/>
              </a:lnSpc>
              <a:spcAft>
                <a:spcPts val="1000"/>
              </a:spcAft>
            </a:pPr>
            <a:endParaRPr lang="en-IN" sz="2300" b="1" dirty="0">
              <a:latin typeface="Calibri" panose="020F0502020204030204" pitchFamily="34" charset="0"/>
              <a:cs typeface="Calibri" panose="020F0502020204030204" pitchFamily="34" charset="0"/>
            </a:endParaRPr>
          </a:p>
          <a:p>
            <a:pPr algn="just">
              <a:lnSpc>
                <a:spcPct val="115000"/>
              </a:lnSpc>
              <a:spcAft>
                <a:spcPts val="1000"/>
              </a:spcAft>
            </a:pPr>
            <a:endParaRPr lang="en-IN" sz="2300" b="1" dirty="0">
              <a:latin typeface="Calibri" panose="020F0502020204030204" pitchFamily="34" charset="0"/>
              <a:cs typeface="Calibri" panose="020F0502020204030204" pitchFamily="34" charset="0"/>
            </a:endParaRPr>
          </a:p>
          <a:p>
            <a:pPr algn="ctr">
              <a:lnSpc>
                <a:spcPct val="115000"/>
              </a:lnSpc>
              <a:spcAft>
                <a:spcPts val="1000"/>
              </a:spcAft>
            </a:pPr>
            <a:r>
              <a:rPr lang="en-IN" sz="3200" b="1" dirty="0">
                <a:latin typeface="Calibri" panose="020F0502020204030204" pitchFamily="34" charset="0"/>
                <a:cs typeface="Calibri" panose="020F0502020204030204" pitchFamily="34" charset="0"/>
              </a:rPr>
              <a:t>Cost Audit - Regulated Sectors-6</a:t>
            </a:r>
          </a:p>
          <a:p>
            <a:pPr algn="ctr">
              <a:lnSpc>
                <a:spcPct val="115000"/>
              </a:lnSpc>
              <a:spcAft>
                <a:spcPts val="1000"/>
              </a:spcAft>
            </a:pPr>
            <a:r>
              <a:rPr lang="en-US" sz="3200" b="0" i="0" dirty="0">
                <a:solidFill>
                  <a:schemeClr val="tx1">
                    <a:lumMod val="95000"/>
                    <a:lumOff val="5000"/>
                  </a:schemeClr>
                </a:solidFill>
                <a:effectLst/>
                <a:latin typeface="Calibri" panose="020F0502020204030204" pitchFamily="34" charset="0"/>
                <a:cs typeface="Calibri" panose="020F0502020204030204" pitchFamily="34" charset="0"/>
              </a:rPr>
              <a:t>Drugs and Pharmaceuticals is out of 6</a:t>
            </a:r>
          </a:p>
          <a:p>
            <a:pPr algn="ctr">
              <a:lnSpc>
                <a:spcPct val="115000"/>
              </a:lnSpc>
              <a:spcAft>
                <a:spcPts val="1000"/>
              </a:spcAft>
            </a:pPr>
            <a:r>
              <a:rPr lang="en-US" sz="2500" dirty="0">
                <a:latin typeface="Calibri" panose="020F0502020204030204" pitchFamily="34" charset="0"/>
                <a:cs typeface="Calibri" panose="020F0502020204030204" pitchFamily="34" charset="0"/>
              </a:rPr>
              <a:t>Major Segments of Pharmaceutical Industry are Generic drugs, OTC Medicines and API/Bulk Drugs, Vaccines, Contract Research &amp; Manufacturing, Biosimilars &amp; Biologics.</a:t>
            </a:r>
            <a:endParaRPr lang="en-US" sz="2500" b="0" i="0" dirty="0">
              <a:solidFill>
                <a:schemeClr val="tx1">
                  <a:lumMod val="95000"/>
                  <a:lumOff val="5000"/>
                </a:schemeClr>
              </a:solidFill>
              <a:effectLst/>
              <a:latin typeface="Calibri" panose="020F0502020204030204" pitchFamily="34" charset="0"/>
              <a:cs typeface="Calibri" panose="020F0502020204030204" pitchFamily="34" charset="0"/>
            </a:endParaRPr>
          </a:p>
          <a:p>
            <a:pPr algn="ctr">
              <a:lnSpc>
                <a:spcPct val="115000"/>
              </a:lnSpc>
              <a:spcAft>
                <a:spcPts val="1000"/>
              </a:spcAft>
            </a:pPr>
            <a:endParaRPr lang="en-IN" sz="32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235205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fontScale="92500"/>
          </a:bodyPr>
          <a:lstStyle/>
          <a:p>
            <a:pPr algn="ctr"/>
            <a:r>
              <a:rPr lang="te-IN" sz="2300" b="1" i="0" dirty="0">
                <a:solidFill>
                  <a:srgbClr val="202124"/>
                </a:solidFill>
                <a:effectLst/>
                <a:latin typeface="Calibri" panose="020F0502020204030204" pitchFamily="34" charset="0"/>
                <a:cs typeface="arial" panose="020B0604020202020204" pitchFamily="34" charset="0"/>
              </a:rPr>
              <a:t>3,000 pharma companies</a:t>
            </a:r>
          </a:p>
          <a:p>
            <a:pPr algn="just"/>
            <a:r>
              <a:rPr lang="te-IN" sz="2300" b="0" i="0" dirty="0">
                <a:solidFill>
                  <a:srgbClr val="202124"/>
                </a:solidFill>
                <a:effectLst/>
                <a:latin typeface="Calibri" panose="020F0502020204030204" pitchFamily="34" charset="0"/>
                <a:cs typeface="arial" panose="020B0604020202020204" pitchFamily="34" charset="0"/>
              </a:rPr>
              <a:t>India also has the highest number of US-FDA compliant Pharma plants outside of </a:t>
            </a:r>
            <a:r>
              <a:rPr lang="en-IN" sz="2300" b="0" i="0" dirty="0">
                <a:solidFill>
                  <a:srgbClr val="202124"/>
                </a:solidFill>
                <a:effectLst/>
                <a:latin typeface="Calibri" panose="020F0502020204030204" pitchFamily="34" charset="0"/>
                <a:cs typeface="arial" panose="020B0604020202020204" pitchFamily="34" charset="0"/>
              </a:rPr>
              <a:t>the </a:t>
            </a:r>
            <a:r>
              <a:rPr lang="te-IN" sz="2300" b="0" i="0" dirty="0">
                <a:solidFill>
                  <a:srgbClr val="202124"/>
                </a:solidFill>
                <a:effectLst/>
                <a:latin typeface="Calibri" panose="020F0502020204030204" pitchFamily="34" charset="0"/>
                <a:cs typeface="arial" panose="020B0604020202020204" pitchFamily="34" charset="0"/>
              </a:rPr>
              <a:t>USA and is home to </a:t>
            </a:r>
            <a:r>
              <a:rPr lang="te-IN" sz="2300" b="1" i="0" dirty="0">
                <a:solidFill>
                  <a:srgbClr val="202124"/>
                </a:solidFill>
                <a:effectLst/>
                <a:latin typeface="Calibri" panose="020F0502020204030204" pitchFamily="34" charset="0"/>
                <a:cs typeface="arial" panose="020B0604020202020204" pitchFamily="34" charset="0"/>
              </a:rPr>
              <a:t>more than 3,000</a:t>
            </a:r>
            <a:r>
              <a:rPr lang="te-IN" sz="2300" b="0" i="0" dirty="0">
                <a:solidFill>
                  <a:srgbClr val="202124"/>
                </a:solidFill>
                <a:effectLst/>
                <a:latin typeface="Calibri" panose="020F0502020204030204" pitchFamily="34" charset="0"/>
                <a:cs typeface="arial" panose="020B0604020202020204" pitchFamily="34" charset="0"/>
              </a:rPr>
              <a:t> pharma companies with a strong network of over 10,500 manufacturing facilities as well as a </a:t>
            </a:r>
            <a:r>
              <a:rPr lang="en-IN" sz="2300" b="0" i="0" dirty="0">
                <a:solidFill>
                  <a:srgbClr val="202124"/>
                </a:solidFill>
                <a:effectLst/>
                <a:latin typeface="Calibri" panose="020F0502020204030204" pitchFamily="34" charset="0"/>
                <a:cs typeface="arial" panose="020B0604020202020204" pitchFamily="34" charset="0"/>
              </a:rPr>
              <a:t>highly-skilled</a:t>
            </a:r>
            <a:r>
              <a:rPr lang="te-IN" sz="2300" b="0" i="0" dirty="0">
                <a:solidFill>
                  <a:srgbClr val="202124"/>
                </a:solidFill>
                <a:effectLst/>
                <a:latin typeface="Calibri" panose="020F0502020204030204" pitchFamily="34" charset="0"/>
                <a:cs typeface="arial" panose="020B0604020202020204" pitchFamily="34" charset="0"/>
              </a:rPr>
              <a:t> resource pool.</a:t>
            </a:r>
            <a:endParaRPr lang="en-IN" sz="2300" b="0" i="0" dirty="0">
              <a:solidFill>
                <a:srgbClr val="202124"/>
              </a:solidFill>
              <a:effectLst/>
              <a:latin typeface="Calibri" panose="020F0502020204030204" pitchFamily="34" charset="0"/>
              <a:cs typeface="arial" panose="020B0604020202020204" pitchFamily="34" charset="0"/>
            </a:endParaRPr>
          </a:p>
          <a:p>
            <a:pPr algn="just"/>
            <a:r>
              <a:rPr lang="en-US" sz="2500" b="0" i="0" dirty="0">
                <a:solidFill>
                  <a:srgbClr val="202124"/>
                </a:solidFill>
                <a:effectLst/>
                <a:latin typeface="Calibri" panose="020F0502020204030204" pitchFamily="34" charset="0"/>
                <a:cs typeface="Calibri" panose="020F0502020204030204" pitchFamily="34" charset="0"/>
              </a:rPr>
              <a:t>FDI, </a:t>
            </a:r>
            <a:r>
              <a:rPr lang="en-US" sz="2500" b="1" i="0" dirty="0">
                <a:solidFill>
                  <a:srgbClr val="202124"/>
                </a:solidFill>
                <a:effectLst/>
                <a:latin typeface="Calibri" panose="020F0502020204030204" pitchFamily="34" charset="0"/>
                <a:cs typeface="Calibri" panose="020F0502020204030204" pitchFamily="34" charset="0"/>
              </a:rPr>
              <a:t>up to 100 percent, under the automatic route, would continue to be permitted for greenfield investments in the pharmaceuticals sector</a:t>
            </a:r>
            <a:r>
              <a:rPr lang="en-US" sz="2500" b="0" i="0" dirty="0">
                <a:solidFill>
                  <a:srgbClr val="202124"/>
                </a:solidFill>
                <a:effectLst/>
                <a:latin typeface="Calibri" panose="020F0502020204030204" pitchFamily="34" charset="0"/>
                <a:cs typeface="Calibri" panose="020F0502020204030204" pitchFamily="34" charset="0"/>
              </a:rPr>
              <a:t>.</a:t>
            </a:r>
            <a:endParaRPr lang="en-IN" sz="2500" dirty="0">
              <a:solidFill>
                <a:srgbClr val="202124"/>
              </a:solidFill>
              <a:latin typeface="Calibri" panose="020F0502020204030204" pitchFamily="34" charset="0"/>
              <a:cs typeface="Calibri" panose="020F0502020204030204" pitchFamily="34" charset="0"/>
            </a:endParaRPr>
          </a:p>
          <a:p>
            <a:pPr algn="ctr"/>
            <a:r>
              <a:rPr lang="en-US" sz="2300" b="1" dirty="0">
                <a:latin typeface="Calibri" panose="020F0502020204030204" pitchFamily="34" charset="0"/>
                <a:cs typeface="Calibri" panose="020F0502020204030204" pitchFamily="34" charset="0"/>
              </a:rPr>
              <a:t>Government of India </a:t>
            </a:r>
          </a:p>
          <a:p>
            <a:pPr algn="ctr"/>
            <a:r>
              <a:rPr lang="en-US" sz="2300" b="1" dirty="0">
                <a:latin typeface="Calibri" panose="020F0502020204030204" pitchFamily="34" charset="0"/>
                <a:cs typeface="Calibri" panose="020F0502020204030204" pitchFamily="34" charset="0"/>
              </a:rPr>
              <a:t>Ministry of Chemicals &amp; Fertilizers </a:t>
            </a:r>
          </a:p>
          <a:p>
            <a:pPr algn="ctr"/>
            <a:r>
              <a:rPr lang="en-US" sz="2300" b="1" dirty="0">
                <a:latin typeface="Calibri" panose="020F0502020204030204" pitchFamily="34" charset="0"/>
                <a:cs typeface="Calibri" panose="020F0502020204030204" pitchFamily="34" charset="0"/>
              </a:rPr>
              <a:t>Department of Pharmaceuticals</a:t>
            </a:r>
            <a:endParaRPr lang="te-IN" sz="2300" b="1" i="0" dirty="0">
              <a:solidFill>
                <a:srgbClr val="202124"/>
              </a:solidFill>
              <a:effectLst/>
              <a:latin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145511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ctr"/>
            <a:r>
              <a:rPr lang="en-IN" sz="2300" b="1" i="1" cap="all" dirty="0">
                <a:solidFill>
                  <a:schemeClr val="tx1">
                    <a:lumMod val="95000"/>
                    <a:lumOff val="5000"/>
                  </a:schemeClr>
                </a:solidFill>
                <a:effectLst/>
                <a:latin typeface="Calibri" panose="020F0502020204030204" pitchFamily="34" charset="0"/>
                <a:cs typeface="Calibri" panose="020F0502020204030204" pitchFamily="34" charset="0"/>
              </a:rPr>
              <a:t>COST EFFICIENCY</a:t>
            </a:r>
          </a:p>
          <a:p>
            <a:pPr marL="342900" indent="-342900" algn="just">
              <a:buFont typeface="Wingdings" panose="05000000000000000000" pitchFamily="2" charset="2"/>
              <a:buChar char="ü"/>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Low cost of production and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R&amp;D boosts</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the efficiency of Indian pharma companies, leading to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competitive exports</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a:t>
            </a:r>
          </a:p>
          <a:p>
            <a:pPr marL="342900" indent="-342900" algn="just">
              <a:buFont typeface="Wingdings" panose="05000000000000000000" pitchFamily="2" charset="2"/>
              <a:buChar char="ü"/>
            </a:pPr>
            <a:endParaRPr lang="en-US" sz="2300" b="0" i="0" dirty="0">
              <a:solidFill>
                <a:schemeClr val="tx1">
                  <a:lumMod val="95000"/>
                  <a:lumOff val="5000"/>
                </a:schemeClr>
              </a:solidFill>
              <a:effectLst/>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ü"/>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Indian drugs and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pharma exports reached US$ 5.78</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billion between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April 2021- June 2021</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a:t>
            </a:r>
          </a:p>
          <a:p>
            <a:pPr marL="342900" indent="-342900" algn="just">
              <a:buFont typeface="Wingdings" panose="05000000000000000000" pitchFamily="2" charset="2"/>
              <a:buChar char="ü"/>
            </a:pPr>
            <a:endParaRPr lang="en-IN" sz="2300" b="1" i="1" cap="all" dirty="0">
              <a:solidFill>
                <a:schemeClr val="tx1">
                  <a:lumMod val="95000"/>
                  <a:lumOff val="5000"/>
                </a:schemeClr>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466141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fontScale="85000" lnSpcReduction="10000"/>
          </a:bodyPr>
          <a:lstStyle/>
          <a:p>
            <a:pPr algn="ctr"/>
            <a:r>
              <a:rPr lang="en-IN" sz="2300" b="1" i="1" cap="all" dirty="0">
                <a:solidFill>
                  <a:schemeClr val="tx1">
                    <a:lumMod val="95000"/>
                    <a:lumOff val="5000"/>
                  </a:schemeClr>
                </a:solidFill>
                <a:effectLst/>
                <a:latin typeface="Calibri" panose="020F0502020204030204" pitchFamily="34" charset="0"/>
                <a:cs typeface="Calibri" panose="020F0502020204030204" pitchFamily="34" charset="0"/>
              </a:rPr>
              <a:t>ECONOMIC DRIVERS</a:t>
            </a:r>
          </a:p>
          <a:p>
            <a:pPr marL="342900" indent="-342900" algn="just">
              <a:buFont typeface="Wingdings" panose="05000000000000000000" pitchFamily="2" charset="2"/>
              <a:buChar char="ü"/>
            </a:pPr>
            <a:endParaRPr lang="en-US" sz="2300" b="0" i="0" dirty="0">
              <a:solidFill>
                <a:schemeClr val="tx1">
                  <a:lumMod val="95000"/>
                  <a:lumOff val="5000"/>
                </a:schemeClr>
              </a:solidFill>
              <a:effectLst/>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ü"/>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High Economic </a:t>
            </a:r>
            <a:r>
              <a:rPr lang="en-US" sz="2300" dirty="0">
                <a:solidFill>
                  <a:schemeClr val="tx1">
                    <a:lumMod val="95000"/>
                    <a:lumOff val="5000"/>
                  </a:schemeClr>
                </a:solidFill>
                <a:latin typeface="Calibri" panose="020F0502020204030204" pitchFamily="34" charset="0"/>
                <a:cs typeface="Calibri" panose="020F0502020204030204" pitchFamily="34" charset="0"/>
              </a:rPr>
              <a:t>G</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rowth along with increasing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Penetration of Health </a:t>
            </a:r>
            <a:r>
              <a:rPr lang="en-US" sz="2300" b="1" dirty="0">
                <a:solidFill>
                  <a:schemeClr val="tx1">
                    <a:lumMod val="95000"/>
                    <a:lumOff val="5000"/>
                  </a:schemeClr>
                </a:solidFill>
                <a:latin typeface="Calibri" panose="020F0502020204030204" pitchFamily="34" charset="0"/>
                <a:cs typeface="Calibri" panose="020F0502020204030204" pitchFamily="34" charset="0"/>
              </a:rPr>
              <a:t>I</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nsurance</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push Expenditure on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Healthcare and Medicine in India</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a:t>
            </a:r>
          </a:p>
          <a:p>
            <a:pPr marL="342900" indent="-342900" algn="just">
              <a:buFont typeface="Wingdings" panose="05000000000000000000" pitchFamily="2" charset="2"/>
              <a:buChar char="ü"/>
            </a:pPr>
            <a:endParaRPr lang="en-US" sz="2300" cap="all" dirty="0">
              <a:solidFill>
                <a:schemeClr val="tx1">
                  <a:lumMod val="95000"/>
                  <a:lumOff val="5000"/>
                </a:schemeClr>
              </a:solidFill>
              <a:latin typeface="Calibri" panose="020F0502020204030204" pitchFamily="34" charset="0"/>
              <a:cs typeface="Calibri" panose="020F0502020204030204" pitchFamily="34" charset="0"/>
            </a:endParaRPr>
          </a:p>
          <a:p>
            <a:pPr algn="just"/>
            <a:r>
              <a:rPr lang="en-US" sz="2500" b="1" i="0" dirty="0">
                <a:solidFill>
                  <a:srgbClr val="000000"/>
                </a:solidFill>
                <a:effectLst/>
                <a:latin typeface="Calibri" panose="020F0502020204030204" pitchFamily="34" charset="0"/>
                <a:cs typeface="Calibri" panose="020F0502020204030204" pitchFamily="34" charset="0"/>
              </a:rPr>
              <a:t>License required to start a Pharmaceutical Business in India</a:t>
            </a:r>
          </a:p>
          <a:p>
            <a:pPr algn="just"/>
            <a:r>
              <a:rPr lang="en-US" sz="2500" b="0" i="0" dirty="0">
                <a:solidFill>
                  <a:srgbClr val="000000"/>
                </a:solidFill>
                <a:effectLst/>
                <a:latin typeface="Calibri" panose="020F0502020204030204" pitchFamily="34" charset="0"/>
                <a:cs typeface="Calibri" panose="020F0502020204030204" pitchFamily="34" charset="0"/>
              </a:rPr>
              <a:t>For establishing a Pharma Company in India, it is important to obtain a Drug License for the Pharma company. The Central Drugs Standard Control Organization and the State Drugs Standard Control Organization are responsible for all issues relating to drug licenses, from the application to the final procedure. </a:t>
            </a:r>
          </a:p>
          <a:p>
            <a:pPr marL="342900" indent="-342900" algn="just">
              <a:buFont typeface="Wingdings" panose="05000000000000000000" pitchFamily="2" charset="2"/>
              <a:buChar char="ü"/>
            </a:pPr>
            <a:endParaRPr lang="en-IN" sz="2300" b="1" i="1" cap="all" dirty="0">
              <a:solidFill>
                <a:schemeClr val="tx1">
                  <a:lumMod val="95000"/>
                  <a:lumOff val="5000"/>
                </a:schemeClr>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98594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ctr"/>
            <a:r>
              <a:rPr lang="en-IN" sz="2300" b="1" i="1" cap="all" dirty="0">
                <a:solidFill>
                  <a:schemeClr val="tx1">
                    <a:lumMod val="95000"/>
                    <a:lumOff val="5000"/>
                  </a:schemeClr>
                </a:solidFill>
                <a:effectLst/>
                <a:latin typeface="Calibri" panose="020F0502020204030204" pitchFamily="34" charset="0"/>
                <a:cs typeface="Calibri" panose="020F0502020204030204" pitchFamily="34" charset="0"/>
              </a:rPr>
              <a:t>POLICY SUPPORT</a:t>
            </a:r>
          </a:p>
          <a:p>
            <a:pPr marL="342900" indent="-342900" algn="just">
              <a:buFont typeface="Wingdings" panose="05000000000000000000" pitchFamily="2" charset="2"/>
              <a:buChar char="ü"/>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In June 2021, Finance Minister Ms. Nirmala Sitharaman announced an additional outlay of ₹ 197,000 crores (US$ 26,578.3 million) that will be utilized over five years for the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Pharmaceutical PLI Scheme</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in 13 Key </a:t>
            </a:r>
            <a:r>
              <a:rPr lang="en-US" sz="2300" dirty="0">
                <a:solidFill>
                  <a:schemeClr val="tx1">
                    <a:lumMod val="95000"/>
                    <a:lumOff val="5000"/>
                  </a:schemeClr>
                </a:solidFill>
                <a:latin typeface="Calibri" panose="020F0502020204030204" pitchFamily="34" charset="0"/>
                <a:cs typeface="Calibri" panose="020F0502020204030204" pitchFamily="34" charset="0"/>
              </a:rPr>
              <a:t>S</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ectors such as </a:t>
            </a:r>
            <a:r>
              <a:rPr lang="en-US" sz="2300" dirty="0">
                <a:solidFill>
                  <a:schemeClr val="tx1">
                    <a:lumMod val="95000"/>
                    <a:lumOff val="5000"/>
                  </a:schemeClr>
                </a:solidFill>
                <a:latin typeface="Calibri" panose="020F0502020204030204" pitchFamily="34" charset="0"/>
                <a:cs typeface="Calibri" panose="020F0502020204030204" pitchFamily="34" charset="0"/>
              </a:rPr>
              <a:t>A</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ctive Pharmaceutical </a:t>
            </a:r>
            <a:r>
              <a:rPr lang="en-US" sz="2300" dirty="0">
                <a:solidFill>
                  <a:schemeClr val="tx1">
                    <a:lumMod val="95000"/>
                    <a:lumOff val="5000"/>
                  </a:schemeClr>
                </a:solidFill>
                <a:latin typeface="Calibri" panose="020F0502020204030204" pitchFamily="34" charset="0"/>
                <a:cs typeface="Calibri" panose="020F0502020204030204" pitchFamily="34" charset="0"/>
              </a:rPr>
              <a:t>I</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ngredients, Drug </a:t>
            </a:r>
            <a:r>
              <a:rPr lang="en-US" sz="2300" dirty="0">
                <a:solidFill>
                  <a:schemeClr val="tx1">
                    <a:lumMod val="95000"/>
                    <a:lumOff val="5000"/>
                  </a:schemeClr>
                </a:solidFill>
                <a:latin typeface="Calibri" panose="020F0502020204030204" pitchFamily="34" charset="0"/>
                <a:cs typeface="Calibri" panose="020F0502020204030204" pitchFamily="34" charset="0"/>
              </a:rPr>
              <a:t>I</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ntermediaries and Key </a:t>
            </a:r>
            <a:r>
              <a:rPr lang="en-US" sz="2300" dirty="0">
                <a:solidFill>
                  <a:schemeClr val="tx1">
                    <a:lumMod val="95000"/>
                    <a:lumOff val="5000"/>
                  </a:schemeClr>
                </a:solidFill>
                <a:latin typeface="Calibri" panose="020F0502020204030204" pitchFamily="34" charset="0"/>
                <a:cs typeface="Calibri" panose="020F0502020204030204" pitchFamily="34" charset="0"/>
              </a:rPr>
              <a:t>S</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tarting </a:t>
            </a:r>
            <a:r>
              <a:rPr lang="en-US" sz="2300" dirty="0">
                <a:solidFill>
                  <a:schemeClr val="tx1">
                    <a:lumMod val="95000"/>
                    <a:lumOff val="5000"/>
                  </a:schemeClr>
                </a:solidFill>
                <a:latin typeface="Calibri" panose="020F0502020204030204" pitchFamily="34" charset="0"/>
                <a:cs typeface="Calibri" panose="020F0502020204030204" pitchFamily="34" charset="0"/>
              </a:rPr>
              <a:t>M</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aterials.</a:t>
            </a:r>
            <a:endParaRPr lang="en-IN" sz="2300" b="1" i="1" cap="all" dirty="0">
              <a:solidFill>
                <a:schemeClr val="tx1">
                  <a:lumMod val="95000"/>
                  <a:lumOff val="5000"/>
                </a:schemeClr>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432385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Pharma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ctr"/>
            <a:endParaRPr lang="en-IN" sz="2300" b="1" i="1" cap="all" dirty="0">
              <a:solidFill>
                <a:schemeClr val="tx1">
                  <a:lumMod val="95000"/>
                  <a:lumOff val="5000"/>
                </a:schemeClr>
              </a:solidFill>
              <a:effectLst/>
              <a:latin typeface="Calibri" panose="020F0502020204030204" pitchFamily="34" charset="0"/>
              <a:cs typeface="Calibri" panose="020F0502020204030204" pitchFamily="34" charset="0"/>
            </a:endParaRPr>
          </a:p>
          <a:p>
            <a:pPr algn="ctr"/>
            <a:r>
              <a:rPr lang="en-IN" sz="2300" b="1" i="1" cap="all" dirty="0">
                <a:solidFill>
                  <a:schemeClr val="tx1">
                    <a:lumMod val="95000"/>
                    <a:lumOff val="5000"/>
                  </a:schemeClr>
                </a:solidFill>
                <a:effectLst/>
                <a:latin typeface="Calibri" panose="020F0502020204030204" pitchFamily="34" charset="0"/>
                <a:cs typeface="Calibri" panose="020F0502020204030204" pitchFamily="34" charset="0"/>
              </a:rPr>
              <a:t>INCREASING INVESTMENT</a:t>
            </a:r>
          </a:p>
          <a:p>
            <a:pPr marL="342900" indent="-342900" algn="just">
              <a:buFont typeface="Wingdings" panose="05000000000000000000" pitchFamily="2" charset="2"/>
              <a:buChar char="ü"/>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The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FDI inflows in the Indian Drugs and Pharmaceuticals </a:t>
            </a:r>
            <a:r>
              <a:rPr lang="en-US" sz="2300" b="1" dirty="0">
                <a:solidFill>
                  <a:schemeClr val="tx1">
                    <a:lumMod val="95000"/>
                    <a:lumOff val="5000"/>
                  </a:schemeClr>
                </a:solidFill>
                <a:latin typeface="Calibri" panose="020F0502020204030204" pitchFamily="34" charset="0"/>
                <a:cs typeface="Calibri" panose="020F0502020204030204" pitchFamily="34" charset="0"/>
              </a:rPr>
              <a:t>S</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ector</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reached US$ 1.206 billion between April-December 2021.</a:t>
            </a:r>
            <a:endParaRPr lang="en-IN" sz="2300" b="1" i="1" cap="all" dirty="0">
              <a:solidFill>
                <a:schemeClr val="tx1">
                  <a:lumMod val="95000"/>
                  <a:lumOff val="5000"/>
                </a:schemeClr>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58431395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TM10001114[[fn=Gallery]]</Template>
  <TotalTime>2213</TotalTime>
  <Words>2461</Words>
  <Application>Microsoft Office PowerPoint</Application>
  <PresentationFormat>Widescreen</PresentationFormat>
  <Paragraphs>180</Paragraphs>
  <Slides>38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38</vt:i4>
      </vt:variant>
    </vt:vector>
  </HeadingPairs>
  <TitlesOfParts>
    <vt:vector size="46" baseType="lpstr">
      <vt:lpstr>Agency FB</vt:lpstr>
      <vt:lpstr>Arial</vt:lpstr>
      <vt:lpstr>Calibri</vt:lpstr>
      <vt:lpstr>Century Gothic</vt:lpstr>
      <vt:lpstr>Gill Sans MT</vt:lpstr>
      <vt:lpstr>Montserrat</vt:lpstr>
      <vt:lpstr>Wingdings</vt:lpstr>
      <vt:lpstr>Gallery</vt:lpstr>
      <vt:lpstr>CMA Dr. P. Siva Rama Prasad M.Com., MBA (Finance)., FCMA., FCS., FIIBF., FIII (Life &amp; General Insurance)., MAIMA., Asst. General Manager (Retd.) State Bank of India Hyderabad</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Internal Audit – Pharma Sector</vt:lpstr>
      <vt:lpstr>CMA Dr. P. Siva Rama Prasad M.Com., MBA (Finance)., FCMA., FCS., FIIBF., FIII (Life &amp; General Insurance)., MAIMA., Asst. General Manager (Retd.) State Bank of India Hyderabad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CMA (Dr.) P. Siva Rama Prasad M.Com., MBA (Finance)., FCMA., FCS., FIIBF., FIII (Life &amp; General Insurance)., MAIMA., Asst. General Manager (Retd.) State Bank of India Hyderabad</dc:title>
  <dc:creator>Indu Sekhar Dantu</dc:creator>
  <cp:lastModifiedBy>Indu Sekhar Dantu</cp:lastModifiedBy>
  <cp:revision>137</cp:revision>
  <dcterms:created xsi:type="dcterms:W3CDTF">2021-06-25T06:31:01Z</dcterms:created>
  <dcterms:modified xsi:type="dcterms:W3CDTF">2022-05-08T10:26:59Z</dcterms:modified>
</cp:coreProperties>
</file>