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95" r:id="rId3"/>
    <p:sldId id="383" r:id="rId4"/>
    <p:sldId id="396" r:id="rId5"/>
    <p:sldId id="397" r:id="rId6"/>
    <p:sldId id="398" r:id="rId7"/>
    <p:sldId id="399" r:id="rId8"/>
    <p:sldId id="400" r:id="rId9"/>
    <p:sldId id="402" r:id="rId10"/>
    <p:sldId id="403" r:id="rId11"/>
    <p:sldId id="404" r:id="rId12"/>
    <p:sldId id="405" r:id="rId13"/>
    <p:sldId id="423" r:id="rId14"/>
    <p:sldId id="406" r:id="rId15"/>
    <p:sldId id="407" r:id="rId16"/>
    <p:sldId id="408" r:id="rId17"/>
    <p:sldId id="409" r:id="rId18"/>
    <p:sldId id="410" r:id="rId19"/>
    <p:sldId id="411" r:id="rId20"/>
    <p:sldId id="412" r:id="rId21"/>
    <p:sldId id="413" r:id="rId22"/>
    <p:sldId id="434" r:id="rId23"/>
    <p:sldId id="414" r:id="rId24"/>
    <p:sldId id="415" r:id="rId25"/>
    <p:sldId id="416" r:id="rId26"/>
    <p:sldId id="435" r:id="rId27"/>
    <p:sldId id="417" r:id="rId28"/>
    <p:sldId id="418" r:id="rId29"/>
    <p:sldId id="419" r:id="rId30"/>
    <p:sldId id="424" r:id="rId31"/>
    <p:sldId id="425" r:id="rId32"/>
    <p:sldId id="426" r:id="rId33"/>
    <p:sldId id="427" r:id="rId34"/>
    <p:sldId id="428" r:id="rId35"/>
    <p:sldId id="429" r:id="rId36"/>
    <p:sldId id="430" r:id="rId37"/>
    <p:sldId id="436" r:id="rId38"/>
    <p:sldId id="437" r:id="rId39"/>
    <p:sldId id="431" r:id="rId40"/>
    <p:sldId id="438" r:id="rId41"/>
    <p:sldId id="420" r:id="rId42"/>
    <p:sldId id="421" r:id="rId43"/>
    <p:sldId id="422" r:id="rId44"/>
    <p:sldId id="439" r:id="rId45"/>
    <p:sldId id="432" r:id="rId46"/>
    <p:sldId id="433" r:id="rId47"/>
    <p:sldId id="440" r:id="rId48"/>
    <p:sldId id="441" r:id="rId49"/>
    <p:sldId id="442" r:id="rId50"/>
    <p:sldId id="443" r:id="rId51"/>
    <p:sldId id="303" r:id="rId5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du Sekhar Dantu" userId="4218edbc7ffe59d5" providerId="LiveId" clId="{B069DCC4-9580-4DE7-8CD2-2355D77BE23E}"/>
    <pc:docChg chg="undo custSel addSld delSld modSld sldOrd">
      <pc:chgData name="Indu Sekhar Dantu" userId="4218edbc7ffe59d5" providerId="LiveId" clId="{B069DCC4-9580-4DE7-8CD2-2355D77BE23E}" dt="2021-06-26T01:26:44.808" v="2087" actId="6549"/>
      <pc:docMkLst>
        <pc:docMk/>
      </pc:docMkLst>
      <pc:sldChg chg="addSp delSp modSp mod">
        <pc:chgData name="Indu Sekhar Dantu" userId="4218edbc7ffe59d5" providerId="LiveId" clId="{B069DCC4-9580-4DE7-8CD2-2355D77BE23E}" dt="2021-06-25T06:58:58.030" v="1092" actId="1036"/>
        <pc:sldMkLst>
          <pc:docMk/>
          <pc:sldMk cId="858427632" sldId="256"/>
        </pc:sldMkLst>
        <pc:spChg chg="mod">
          <ac:chgData name="Indu Sekhar Dantu" userId="4218edbc7ffe59d5" providerId="LiveId" clId="{B069DCC4-9580-4DE7-8CD2-2355D77BE23E}" dt="2021-06-25T06:58:58.030" v="1092" actId="1036"/>
          <ac:spMkLst>
            <pc:docMk/>
            <pc:sldMk cId="858427632" sldId="256"/>
            <ac:spMk id="2" creationId="{50BD30BA-5E5C-4607-BA76-D042EE617EE0}"/>
          </ac:spMkLst>
        </pc:spChg>
        <pc:spChg chg="mod">
          <ac:chgData name="Indu Sekhar Dantu" userId="4218edbc7ffe59d5" providerId="LiveId" clId="{B069DCC4-9580-4DE7-8CD2-2355D77BE23E}" dt="2021-06-25T06:58:51.318" v="1082" actId="1036"/>
          <ac:spMkLst>
            <pc:docMk/>
            <pc:sldMk cId="858427632" sldId="256"/>
            <ac:spMk id="6" creationId="{C6D6245A-6BE2-4AF4-BB2D-5627D2818914}"/>
          </ac:spMkLst>
        </pc:spChg>
        <pc:picChg chg="add del mod">
          <ac:chgData name="Indu Sekhar Dantu" userId="4218edbc7ffe59d5" providerId="LiveId" clId="{B069DCC4-9580-4DE7-8CD2-2355D77BE23E}" dt="2021-06-25T06:50:05.716" v="621" actId="478"/>
          <ac:picMkLst>
            <pc:docMk/>
            <pc:sldMk cId="858427632" sldId="256"/>
            <ac:picMk id="1026" creationId="{71FE6370-4341-4FB5-8671-22B8D43AF256}"/>
          </ac:picMkLst>
        </pc:picChg>
        <pc:picChg chg="add mod">
          <ac:chgData name="Indu Sekhar Dantu" userId="4218edbc7ffe59d5" providerId="LiveId" clId="{B069DCC4-9580-4DE7-8CD2-2355D77BE23E}" dt="2021-06-25T06:50:20.214" v="721" actId="1038"/>
          <ac:picMkLst>
            <pc:docMk/>
            <pc:sldMk cId="858427632" sldId="256"/>
            <ac:picMk id="1028" creationId="{9B2802CD-3815-4945-9FE0-A8665C5A4300}"/>
          </ac:picMkLst>
        </pc:picChg>
      </pc:sldChg>
      <pc:sldChg chg="addSp delSp modSp mod">
        <pc:chgData name="Indu Sekhar Dantu" userId="4218edbc7ffe59d5" providerId="LiveId" clId="{B069DCC4-9580-4DE7-8CD2-2355D77BE23E}" dt="2021-06-26T01:00:16.312" v="1739" actId="207"/>
        <pc:sldMkLst>
          <pc:docMk/>
          <pc:sldMk cId="857472398" sldId="257"/>
        </pc:sldMkLst>
        <pc:spChg chg="mod">
          <ac:chgData name="Indu Sekhar Dantu" userId="4218edbc7ffe59d5" providerId="LiveId" clId="{B069DCC4-9580-4DE7-8CD2-2355D77BE23E}" dt="2021-06-26T01:00:16.312" v="1739" actId="207"/>
          <ac:spMkLst>
            <pc:docMk/>
            <pc:sldMk cId="857472398" sldId="257"/>
            <ac:spMk id="3" creationId="{D9D112C0-94D8-4EB3-830E-FBA2AAFD86F5}"/>
          </ac:spMkLst>
        </pc:spChg>
        <pc:picChg chg="add del mod">
          <ac:chgData name="Indu Sekhar Dantu" userId="4218edbc7ffe59d5" providerId="LiveId" clId="{B069DCC4-9580-4DE7-8CD2-2355D77BE23E}" dt="2021-06-25T06:53:50.387" v="781" actId="478"/>
          <ac:picMkLst>
            <pc:docMk/>
            <pc:sldMk cId="857472398" sldId="257"/>
            <ac:picMk id="5" creationId="{70A163FC-D7F9-49D9-84C4-D02CE3578F23}"/>
          </ac:picMkLst>
        </pc:picChg>
        <pc:picChg chg="add mod">
          <ac:chgData name="Indu Sekhar Dantu" userId="4218edbc7ffe59d5" providerId="LiveId" clId="{B069DCC4-9580-4DE7-8CD2-2355D77BE23E}" dt="2021-06-25T06:55:30.239" v="959" actId="1035"/>
          <ac:picMkLst>
            <pc:docMk/>
            <pc:sldMk cId="857472398" sldId="257"/>
            <ac:picMk id="2050" creationId="{3A741D3E-E24A-48FE-BCB4-ED6645FA808A}"/>
          </ac:picMkLst>
        </pc:picChg>
      </pc:sldChg>
      <pc:sldChg chg="addSp delSp modSp add mod">
        <pc:chgData name="Indu Sekhar Dantu" userId="4218edbc7ffe59d5" providerId="LiveId" clId="{B069DCC4-9580-4DE7-8CD2-2355D77BE23E}" dt="2021-06-25T06:54:04.301" v="783"/>
        <pc:sldMkLst>
          <pc:docMk/>
          <pc:sldMk cId="3720603358" sldId="258"/>
        </pc:sldMkLst>
        <pc:spChg chg="mod">
          <ac:chgData name="Indu Sekhar Dantu" userId="4218edbc7ffe59d5" providerId="LiveId" clId="{B069DCC4-9580-4DE7-8CD2-2355D77BE23E}" dt="2021-06-25T06:53:02.097" v="766" actId="113"/>
          <ac:spMkLst>
            <pc:docMk/>
            <pc:sldMk cId="3720603358" sldId="258"/>
            <ac:spMk id="3" creationId="{D9D112C0-94D8-4EB3-830E-FBA2AAFD86F5}"/>
          </ac:spMkLst>
        </pc:spChg>
        <pc:spChg chg="add del">
          <ac:chgData name="Indu Sekhar Dantu" userId="4218edbc7ffe59d5" providerId="LiveId" clId="{B069DCC4-9580-4DE7-8CD2-2355D77BE23E}" dt="2021-06-25T06:53:36.435" v="768" actId="22"/>
          <ac:spMkLst>
            <pc:docMk/>
            <pc:sldMk cId="3720603358" sldId="258"/>
            <ac:spMk id="5" creationId="{41B69296-E9B2-44A1-984D-4ECFCF9632AA}"/>
          </ac:spMkLst>
        </pc:spChg>
        <pc:picChg chg="add mod">
          <ac:chgData name="Indu Sekhar Dantu" userId="4218edbc7ffe59d5" providerId="LiveId" clId="{B069DCC4-9580-4DE7-8CD2-2355D77BE23E}" dt="2021-06-25T06:54:04.301" v="783"/>
          <ac:picMkLst>
            <pc:docMk/>
            <pc:sldMk cId="3720603358" sldId="258"/>
            <ac:picMk id="6" creationId="{7AD1716B-724B-4029-90DD-3DE467297C13}"/>
          </ac:picMkLst>
        </pc:picChg>
      </pc:sldChg>
      <pc:sldChg chg="addSp modSp add mod ord">
        <pc:chgData name="Indu Sekhar Dantu" userId="4218edbc7ffe59d5" providerId="LiveId" clId="{B069DCC4-9580-4DE7-8CD2-2355D77BE23E}" dt="2021-06-26T01:01:57.529" v="1761"/>
        <pc:sldMkLst>
          <pc:docMk/>
          <pc:sldMk cId="1942712150" sldId="259"/>
        </pc:sldMkLst>
        <pc:spChg chg="mod">
          <ac:chgData name="Indu Sekhar Dantu" userId="4218edbc7ffe59d5" providerId="LiveId" clId="{B069DCC4-9580-4DE7-8CD2-2355D77BE23E}" dt="2021-06-25T06:57:25.949" v="1023" actId="122"/>
          <ac:spMkLst>
            <pc:docMk/>
            <pc:sldMk cId="1942712150" sldId="259"/>
            <ac:spMk id="3" creationId="{D9D112C0-94D8-4EB3-830E-FBA2AAFD86F5}"/>
          </ac:spMkLst>
        </pc:spChg>
        <pc:picChg chg="add mod">
          <ac:chgData name="Indu Sekhar Dantu" userId="4218edbc7ffe59d5" providerId="LiveId" clId="{B069DCC4-9580-4DE7-8CD2-2355D77BE23E}" dt="2021-06-25T06:54:25.418" v="923" actId="1038"/>
          <ac:picMkLst>
            <pc:docMk/>
            <pc:sldMk cId="1942712150" sldId="259"/>
            <ac:picMk id="4" creationId="{28BA35BD-9EB8-4FE1-B9A5-EFDFFDD7F797}"/>
          </ac:picMkLst>
        </pc:picChg>
      </pc:sldChg>
      <pc:sldChg chg="add del">
        <pc:chgData name="Indu Sekhar Dantu" userId="4218edbc7ffe59d5" providerId="LiveId" clId="{B069DCC4-9580-4DE7-8CD2-2355D77BE23E}" dt="2021-06-25T06:56:09.572" v="966" actId="47"/>
        <pc:sldMkLst>
          <pc:docMk/>
          <pc:sldMk cId="1469093399" sldId="260"/>
        </pc:sldMkLst>
      </pc:sldChg>
      <pc:sldChg chg="add del">
        <pc:chgData name="Indu Sekhar Dantu" userId="4218edbc7ffe59d5" providerId="LiveId" clId="{B069DCC4-9580-4DE7-8CD2-2355D77BE23E}" dt="2021-06-25T06:56:09.820" v="967" actId="47"/>
        <pc:sldMkLst>
          <pc:docMk/>
          <pc:sldMk cId="2615394881" sldId="261"/>
        </pc:sldMkLst>
      </pc:sldChg>
      <pc:sldChg chg="add del">
        <pc:chgData name="Indu Sekhar Dantu" userId="4218edbc7ffe59d5" providerId="LiveId" clId="{B069DCC4-9580-4DE7-8CD2-2355D77BE23E}" dt="2021-06-25T06:56:10.037" v="968" actId="47"/>
        <pc:sldMkLst>
          <pc:docMk/>
          <pc:sldMk cId="801216833" sldId="262"/>
        </pc:sldMkLst>
      </pc:sldChg>
      <pc:sldChg chg="add del">
        <pc:chgData name="Indu Sekhar Dantu" userId="4218edbc7ffe59d5" providerId="LiveId" clId="{B069DCC4-9580-4DE7-8CD2-2355D77BE23E}" dt="2021-06-25T06:56:10.249" v="969" actId="47"/>
        <pc:sldMkLst>
          <pc:docMk/>
          <pc:sldMk cId="2799684972" sldId="263"/>
        </pc:sldMkLst>
      </pc:sldChg>
      <pc:sldChg chg="add del">
        <pc:chgData name="Indu Sekhar Dantu" userId="4218edbc7ffe59d5" providerId="LiveId" clId="{B069DCC4-9580-4DE7-8CD2-2355D77BE23E}" dt="2021-06-25T06:56:10.473" v="970" actId="47"/>
        <pc:sldMkLst>
          <pc:docMk/>
          <pc:sldMk cId="1914007094" sldId="264"/>
        </pc:sldMkLst>
      </pc:sldChg>
      <pc:sldChg chg="add del">
        <pc:chgData name="Indu Sekhar Dantu" userId="4218edbc7ffe59d5" providerId="LiveId" clId="{B069DCC4-9580-4DE7-8CD2-2355D77BE23E}" dt="2021-06-25T06:56:10.677" v="971" actId="47"/>
        <pc:sldMkLst>
          <pc:docMk/>
          <pc:sldMk cId="712461441" sldId="265"/>
        </pc:sldMkLst>
      </pc:sldChg>
      <pc:sldChg chg="add del">
        <pc:chgData name="Indu Sekhar Dantu" userId="4218edbc7ffe59d5" providerId="LiveId" clId="{B069DCC4-9580-4DE7-8CD2-2355D77BE23E}" dt="2021-06-25T06:56:10.905" v="972" actId="47"/>
        <pc:sldMkLst>
          <pc:docMk/>
          <pc:sldMk cId="142506538" sldId="266"/>
        </pc:sldMkLst>
      </pc:sldChg>
      <pc:sldChg chg="add del">
        <pc:chgData name="Indu Sekhar Dantu" userId="4218edbc7ffe59d5" providerId="LiveId" clId="{B069DCC4-9580-4DE7-8CD2-2355D77BE23E}" dt="2021-06-25T06:56:11.138" v="973" actId="47"/>
        <pc:sldMkLst>
          <pc:docMk/>
          <pc:sldMk cId="2358674062" sldId="267"/>
        </pc:sldMkLst>
      </pc:sldChg>
      <pc:sldChg chg="add del">
        <pc:chgData name="Indu Sekhar Dantu" userId="4218edbc7ffe59d5" providerId="LiveId" clId="{B069DCC4-9580-4DE7-8CD2-2355D77BE23E}" dt="2021-06-25T06:56:11.375" v="974" actId="47"/>
        <pc:sldMkLst>
          <pc:docMk/>
          <pc:sldMk cId="1702047188" sldId="268"/>
        </pc:sldMkLst>
      </pc:sldChg>
      <pc:sldChg chg="add del">
        <pc:chgData name="Indu Sekhar Dantu" userId="4218edbc7ffe59d5" providerId="LiveId" clId="{B069DCC4-9580-4DE7-8CD2-2355D77BE23E}" dt="2021-06-25T06:56:12.177" v="975" actId="47"/>
        <pc:sldMkLst>
          <pc:docMk/>
          <pc:sldMk cId="1217837073" sldId="269"/>
        </pc:sldMkLst>
      </pc:sldChg>
      <pc:sldChg chg="add del">
        <pc:chgData name="Indu Sekhar Dantu" userId="4218edbc7ffe59d5" providerId="LiveId" clId="{B069DCC4-9580-4DE7-8CD2-2355D77BE23E}" dt="2021-06-25T06:56:12.421" v="976" actId="47"/>
        <pc:sldMkLst>
          <pc:docMk/>
          <pc:sldMk cId="671537039" sldId="270"/>
        </pc:sldMkLst>
      </pc:sldChg>
      <pc:sldChg chg="add del">
        <pc:chgData name="Indu Sekhar Dantu" userId="4218edbc7ffe59d5" providerId="LiveId" clId="{B069DCC4-9580-4DE7-8CD2-2355D77BE23E}" dt="2021-06-25T06:56:12.932" v="977" actId="47"/>
        <pc:sldMkLst>
          <pc:docMk/>
          <pc:sldMk cId="3345335176" sldId="271"/>
        </pc:sldMkLst>
      </pc:sldChg>
      <pc:sldChg chg="add del">
        <pc:chgData name="Indu Sekhar Dantu" userId="4218edbc7ffe59d5" providerId="LiveId" clId="{B069DCC4-9580-4DE7-8CD2-2355D77BE23E}" dt="2021-06-25T06:56:13.194" v="978" actId="47"/>
        <pc:sldMkLst>
          <pc:docMk/>
          <pc:sldMk cId="2000694258" sldId="272"/>
        </pc:sldMkLst>
      </pc:sldChg>
      <pc:sldChg chg="add del">
        <pc:chgData name="Indu Sekhar Dantu" userId="4218edbc7ffe59d5" providerId="LiveId" clId="{B069DCC4-9580-4DE7-8CD2-2355D77BE23E}" dt="2021-06-25T06:56:13.442" v="979" actId="47"/>
        <pc:sldMkLst>
          <pc:docMk/>
          <pc:sldMk cId="2621330622" sldId="273"/>
        </pc:sldMkLst>
      </pc:sldChg>
      <pc:sldChg chg="add del">
        <pc:chgData name="Indu Sekhar Dantu" userId="4218edbc7ffe59d5" providerId="LiveId" clId="{B069DCC4-9580-4DE7-8CD2-2355D77BE23E}" dt="2021-06-25T06:56:13.929" v="980" actId="47"/>
        <pc:sldMkLst>
          <pc:docMk/>
          <pc:sldMk cId="668762735" sldId="274"/>
        </pc:sldMkLst>
      </pc:sldChg>
      <pc:sldChg chg="add del">
        <pc:chgData name="Indu Sekhar Dantu" userId="4218edbc7ffe59d5" providerId="LiveId" clId="{B069DCC4-9580-4DE7-8CD2-2355D77BE23E}" dt="2021-06-25T06:56:14.264" v="981" actId="47"/>
        <pc:sldMkLst>
          <pc:docMk/>
          <pc:sldMk cId="3223014156" sldId="275"/>
        </pc:sldMkLst>
      </pc:sldChg>
      <pc:sldChg chg="add del">
        <pc:chgData name="Indu Sekhar Dantu" userId="4218edbc7ffe59d5" providerId="LiveId" clId="{B069DCC4-9580-4DE7-8CD2-2355D77BE23E}" dt="2021-06-25T06:56:14.902" v="982" actId="47"/>
        <pc:sldMkLst>
          <pc:docMk/>
          <pc:sldMk cId="2011292491" sldId="276"/>
        </pc:sldMkLst>
      </pc:sldChg>
      <pc:sldChg chg="add del">
        <pc:chgData name="Indu Sekhar Dantu" userId="4218edbc7ffe59d5" providerId="LiveId" clId="{B069DCC4-9580-4DE7-8CD2-2355D77BE23E}" dt="2021-06-25T06:56:15.320" v="983" actId="47"/>
        <pc:sldMkLst>
          <pc:docMk/>
          <pc:sldMk cId="3616527345" sldId="277"/>
        </pc:sldMkLst>
      </pc:sldChg>
      <pc:sldChg chg="add del">
        <pc:chgData name="Indu Sekhar Dantu" userId="4218edbc7ffe59d5" providerId="LiveId" clId="{B069DCC4-9580-4DE7-8CD2-2355D77BE23E}" dt="2021-06-25T06:56:15.749" v="984" actId="47"/>
        <pc:sldMkLst>
          <pc:docMk/>
          <pc:sldMk cId="3060420284" sldId="278"/>
        </pc:sldMkLst>
      </pc:sldChg>
      <pc:sldChg chg="add del">
        <pc:chgData name="Indu Sekhar Dantu" userId="4218edbc7ffe59d5" providerId="LiveId" clId="{B069DCC4-9580-4DE7-8CD2-2355D77BE23E}" dt="2021-06-25T06:56:16.147" v="985" actId="47"/>
        <pc:sldMkLst>
          <pc:docMk/>
          <pc:sldMk cId="3173561069" sldId="279"/>
        </pc:sldMkLst>
      </pc:sldChg>
      <pc:sldChg chg="add del">
        <pc:chgData name="Indu Sekhar Dantu" userId="4218edbc7ffe59d5" providerId="LiveId" clId="{B069DCC4-9580-4DE7-8CD2-2355D77BE23E}" dt="2021-06-25T06:56:16.584" v="986" actId="47"/>
        <pc:sldMkLst>
          <pc:docMk/>
          <pc:sldMk cId="1415776288" sldId="280"/>
        </pc:sldMkLst>
      </pc:sldChg>
      <pc:sldChg chg="add del">
        <pc:chgData name="Indu Sekhar Dantu" userId="4218edbc7ffe59d5" providerId="LiveId" clId="{B069DCC4-9580-4DE7-8CD2-2355D77BE23E}" dt="2021-06-25T06:56:17.285" v="987" actId="47"/>
        <pc:sldMkLst>
          <pc:docMk/>
          <pc:sldMk cId="1292768624" sldId="281"/>
        </pc:sldMkLst>
      </pc:sldChg>
      <pc:sldChg chg="add del">
        <pc:chgData name="Indu Sekhar Dantu" userId="4218edbc7ffe59d5" providerId="LiveId" clId="{B069DCC4-9580-4DE7-8CD2-2355D77BE23E}" dt="2021-06-25T06:56:17.796" v="988" actId="47"/>
        <pc:sldMkLst>
          <pc:docMk/>
          <pc:sldMk cId="692968889" sldId="282"/>
        </pc:sldMkLst>
      </pc:sldChg>
      <pc:sldChg chg="add del">
        <pc:chgData name="Indu Sekhar Dantu" userId="4218edbc7ffe59d5" providerId="LiveId" clId="{B069DCC4-9580-4DE7-8CD2-2355D77BE23E}" dt="2021-06-25T06:56:18.195" v="989" actId="47"/>
        <pc:sldMkLst>
          <pc:docMk/>
          <pc:sldMk cId="1995175450" sldId="283"/>
        </pc:sldMkLst>
      </pc:sldChg>
      <pc:sldChg chg="add del">
        <pc:chgData name="Indu Sekhar Dantu" userId="4218edbc7ffe59d5" providerId="LiveId" clId="{B069DCC4-9580-4DE7-8CD2-2355D77BE23E}" dt="2021-06-25T06:56:18.646" v="990" actId="47"/>
        <pc:sldMkLst>
          <pc:docMk/>
          <pc:sldMk cId="3317398877" sldId="284"/>
        </pc:sldMkLst>
      </pc:sldChg>
      <pc:sldChg chg="add del">
        <pc:chgData name="Indu Sekhar Dantu" userId="4218edbc7ffe59d5" providerId="LiveId" clId="{B069DCC4-9580-4DE7-8CD2-2355D77BE23E}" dt="2021-06-25T06:56:19.435" v="991" actId="47"/>
        <pc:sldMkLst>
          <pc:docMk/>
          <pc:sldMk cId="4126318057" sldId="285"/>
        </pc:sldMkLst>
      </pc:sldChg>
      <pc:sldChg chg="add del">
        <pc:chgData name="Indu Sekhar Dantu" userId="4218edbc7ffe59d5" providerId="LiveId" clId="{B069DCC4-9580-4DE7-8CD2-2355D77BE23E}" dt="2021-06-25T06:56:20.114" v="992" actId="47"/>
        <pc:sldMkLst>
          <pc:docMk/>
          <pc:sldMk cId="2306344375" sldId="286"/>
        </pc:sldMkLst>
      </pc:sldChg>
      <pc:sldChg chg="add del">
        <pc:chgData name="Indu Sekhar Dantu" userId="4218edbc7ffe59d5" providerId="LiveId" clId="{B069DCC4-9580-4DE7-8CD2-2355D77BE23E}" dt="2021-06-25T06:56:20.831" v="993" actId="47"/>
        <pc:sldMkLst>
          <pc:docMk/>
          <pc:sldMk cId="1387287184" sldId="287"/>
        </pc:sldMkLst>
      </pc:sldChg>
      <pc:sldChg chg="add del">
        <pc:chgData name="Indu Sekhar Dantu" userId="4218edbc7ffe59d5" providerId="LiveId" clId="{B069DCC4-9580-4DE7-8CD2-2355D77BE23E}" dt="2021-06-25T06:56:22.146" v="994" actId="47"/>
        <pc:sldMkLst>
          <pc:docMk/>
          <pc:sldMk cId="2657170879" sldId="288"/>
        </pc:sldMkLst>
      </pc:sldChg>
      <pc:sldChg chg="add del">
        <pc:chgData name="Indu Sekhar Dantu" userId="4218edbc7ffe59d5" providerId="LiveId" clId="{B069DCC4-9580-4DE7-8CD2-2355D77BE23E}" dt="2021-06-25T06:56:22.446" v="995" actId="47"/>
        <pc:sldMkLst>
          <pc:docMk/>
          <pc:sldMk cId="2564655258" sldId="289"/>
        </pc:sldMkLst>
      </pc:sldChg>
      <pc:sldChg chg="add del">
        <pc:chgData name="Indu Sekhar Dantu" userId="4218edbc7ffe59d5" providerId="LiveId" clId="{B069DCC4-9580-4DE7-8CD2-2355D77BE23E}" dt="2021-06-25T06:56:22.818" v="996" actId="47"/>
        <pc:sldMkLst>
          <pc:docMk/>
          <pc:sldMk cId="116242856" sldId="290"/>
        </pc:sldMkLst>
      </pc:sldChg>
      <pc:sldChg chg="add del">
        <pc:chgData name="Indu Sekhar Dantu" userId="4218edbc7ffe59d5" providerId="LiveId" clId="{B069DCC4-9580-4DE7-8CD2-2355D77BE23E}" dt="2021-06-25T06:56:23.118" v="997" actId="47"/>
        <pc:sldMkLst>
          <pc:docMk/>
          <pc:sldMk cId="879313157" sldId="291"/>
        </pc:sldMkLst>
      </pc:sldChg>
      <pc:sldChg chg="add del">
        <pc:chgData name="Indu Sekhar Dantu" userId="4218edbc7ffe59d5" providerId="LiveId" clId="{B069DCC4-9580-4DE7-8CD2-2355D77BE23E}" dt="2021-06-25T06:56:23.380" v="998" actId="47"/>
        <pc:sldMkLst>
          <pc:docMk/>
          <pc:sldMk cId="3490348788" sldId="292"/>
        </pc:sldMkLst>
      </pc:sldChg>
      <pc:sldChg chg="add del">
        <pc:chgData name="Indu Sekhar Dantu" userId="4218edbc7ffe59d5" providerId="LiveId" clId="{B069DCC4-9580-4DE7-8CD2-2355D77BE23E}" dt="2021-06-25T06:56:24.090" v="999" actId="47"/>
        <pc:sldMkLst>
          <pc:docMk/>
          <pc:sldMk cId="3868647332" sldId="293"/>
        </pc:sldMkLst>
      </pc:sldChg>
      <pc:sldChg chg="add del">
        <pc:chgData name="Indu Sekhar Dantu" userId="4218edbc7ffe59d5" providerId="LiveId" clId="{B069DCC4-9580-4DE7-8CD2-2355D77BE23E}" dt="2021-06-25T06:56:24.348" v="1000" actId="47"/>
        <pc:sldMkLst>
          <pc:docMk/>
          <pc:sldMk cId="404912483" sldId="294"/>
        </pc:sldMkLst>
      </pc:sldChg>
      <pc:sldChg chg="add del">
        <pc:chgData name="Indu Sekhar Dantu" userId="4218edbc7ffe59d5" providerId="LiveId" clId="{B069DCC4-9580-4DE7-8CD2-2355D77BE23E}" dt="2021-06-25T06:56:25.526" v="1001" actId="47"/>
        <pc:sldMkLst>
          <pc:docMk/>
          <pc:sldMk cId="1101714023" sldId="295"/>
        </pc:sldMkLst>
      </pc:sldChg>
      <pc:sldChg chg="add del">
        <pc:chgData name="Indu Sekhar Dantu" userId="4218edbc7ffe59d5" providerId="LiveId" clId="{B069DCC4-9580-4DE7-8CD2-2355D77BE23E}" dt="2021-06-25T06:56:26.278" v="1002" actId="47"/>
        <pc:sldMkLst>
          <pc:docMk/>
          <pc:sldMk cId="9202119" sldId="296"/>
        </pc:sldMkLst>
      </pc:sldChg>
      <pc:sldChg chg="add del">
        <pc:chgData name="Indu Sekhar Dantu" userId="4218edbc7ffe59d5" providerId="LiveId" clId="{B069DCC4-9580-4DE7-8CD2-2355D77BE23E}" dt="2021-06-25T06:56:26.531" v="1003" actId="47"/>
        <pc:sldMkLst>
          <pc:docMk/>
          <pc:sldMk cId="1151141450" sldId="297"/>
        </pc:sldMkLst>
      </pc:sldChg>
      <pc:sldChg chg="add del">
        <pc:chgData name="Indu Sekhar Dantu" userId="4218edbc7ffe59d5" providerId="LiveId" clId="{B069DCC4-9580-4DE7-8CD2-2355D77BE23E}" dt="2021-06-25T06:56:27.714" v="1004" actId="47"/>
        <pc:sldMkLst>
          <pc:docMk/>
          <pc:sldMk cId="1631397065" sldId="298"/>
        </pc:sldMkLst>
      </pc:sldChg>
      <pc:sldChg chg="add del">
        <pc:chgData name="Indu Sekhar Dantu" userId="4218edbc7ffe59d5" providerId="LiveId" clId="{B069DCC4-9580-4DE7-8CD2-2355D77BE23E}" dt="2021-06-25T06:56:28.202" v="1005" actId="47"/>
        <pc:sldMkLst>
          <pc:docMk/>
          <pc:sldMk cId="1014335294" sldId="299"/>
        </pc:sldMkLst>
      </pc:sldChg>
      <pc:sldChg chg="add del">
        <pc:chgData name="Indu Sekhar Dantu" userId="4218edbc7ffe59d5" providerId="LiveId" clId="{B069DCC4-9580-4DE7-8CD2-2355D77BE23E}" dt="2021-06-25T06:56:28.501" v="1006" actId="47"/>
        <pc:sldMkLst>
          <pc:docMk/>
          <pc:sldMk cId="1833660448" sldId="300"/>
        </pc:sldMkLst>
      </pc:sldChg>
      <pc:sldChg chg="add del">
        <pc:chgData name="Indu Sekhar Dantu" userId="4218edbc7ffe59d5" providerId="LiveId" clId="{B069DCC4-9580-4DE7-8CD2-2355D77BE23E}" dt="2021-06-25T06:56:29.774" v="1007" actId="47"/>
        <pc:sldMkLst>
          <pc:docMk/>
          <pc:sldMk cId="2014834046" sldId="301"/>
        </pc:sldMkLst>
      </pc:sldChg>
      <pc:sldChg chg="add del">
        <pc:chgData name="Indu Sekhar Dantu" userId="4218edbc7ffe59d5" providerId="LiveId" clId="{B069DCC4-9580-4DE7-8CD2-2355D77BE23E}" dt="2021-06-25T06:56:38.300" v="1008" actId="2696"/>
        <pc:sldMkLst>
          <pc:docMk/>
          <pc:sldMk cId="1397828548" sldId="302"/>
        </pc:sldMkLst>
      </pc:sldChg>
      <pc:sldChg chg="addSp delSp modSp add mod">
        <pc:chgData name="Indu Sekhar Dantu" userId="4218edbc7ffe59d5" providerId="LiveId" clId="{B069DCC4-9580-4DE7-8CD2-2355D77BE23E}" dt="2021-06-25T06:43:32.119" v="213" actId="14100"/>
        <pc:sldMkLst>
          <pc:docMk/>
          <pc:sldMk cId="920038349" sldId="303"/>
        </pc:sldMkLst>
        <pc:spChg chg="del mod">
          <ac:chgData name="Indu Sekhar Dantu" userId="4218edbc7ffe59d5" providerId="LiveId" clId="{B069DCC4-9580-4DE7-8CD2-2355D77BE23E}" dt="2021-06-25T06:41:38.458" v="64" actId="478"/>
          <ac:spMkLst>
            <pc:docMk/>
            <pc:sldMk cId="920038349" sldId="303"/>
            <ac:spMk id="2" creationId="{50BD30BA-5E5C-4607-BA76-D042EE617EE0}"/>
          </ac:spMkLst>
        </pc:spChg>
        <pc:spChg chg="mod">
          <ac:chgData name="Indu Sekhar Dantu" userId="4218edbc7ffe59d5" providerId="LiveId" clId="{B069DCC4-9580-4DE7-8CD2-2355D77BE23E}" dt="2021-06-25T06:43:32.119" v="213" actId="14100"/>
          <ac:spMkLst>
            <pc:docMk/>
            <pc:sldMk cId="920038349" sldId="303"/>
            <ac:spMk id="3" creationId="{D9D112C0-94D8-4EB3-830E-FBA2AAFD86F5}"/>
          </ac:spMkLst>
        </pc:spChg>
        <pc:spChg chg="add del mod">
          <ac:chgData name="Indu Sekhar Dantu" userId="4218edbc7ffe59d5" providerId="LiveId" clId="{B069DCC4-9580-4DE7-8CD2-2355D77BE23E}" dt="2021-06-25T06:42:50.821" v="159" actId="478"/>
          <ac:spMkLst>
            <pc:docMk/>
            <pc:sldMk cId="920038349" sldId="303"/>
            <ac:spMk id="5" creationId="{AF2E97B7-FEBE-4FE1-A3E6-9BBA256CFB49}"/>
          </ac:spMkLst>
        </pc:spChg>
        <pc:spChg chg="add del mod">
          <ac:chgData name="Indu Sekhar Dantu" userId="4218edbc7ffe59d5" providerId="LiveId" clId="{B069DCC4-9580-4DE7-8CD2-2355D77BE23E}" dt="2021-06-25T06:42:54.910" v="161" actId="478"/>
          <ac:spMkLst>
            <pc:docMk/>
            <pc:sldMk cId="920038349" sldId="303"/>
            <ac:spMk id="7" creationId="{B84951F1-495C-4EB3-9CA0-AC1318499DBA}"/>
          </ac:spMkLst>
        </pc:spChg>
        <pc:spChg chg="add mod">
          <ac:chgData name="Indu Sekhar Dantu" userId="4218edbc7ffe59d5" providerId="LiveId" clId="{B069DCC4-9580-4DE7-8CD2-2355D77BE23E}" dt="2021-06-25T06:43:18.572" v="194" actId="1037"/>
          <ac:spMkLst>
            <pc:docMk/>
            <pc:sldMk cId="920038349" sldId="303"/>
            <ac:spMk id="8" creationId="{F2C5052E-2C9D-422A-AC8B-34A60459C043}"/>
          </ac:spMkLst>
        </pc:spChg>
      </pc:sldChg>
      <pc:sldChg chg="modSp mod">
        <pc:chgData name="Indu Sekhar Dantu" userId="4218edbc7ffe59d5" providerId="LiveId" clId="{B069DCC4-9580-4DE7-8CD2-2355D77BE23E}" dt="2021-06-25T06:57:39.419" v="1029" actId="1035"/>
        <pc:sldMkLst>
          <pc:docMk/>
          <pc:sldMk cId="3156076567" sldId="304"/>
        </pc:sldMkLst>
        <pc:spChg chg="mod">
          <ac:chgData name="Indu Sekhar Dantu" userId="4218edbc7ffe59d5" providerId="LiveId" clId="{B069DCC4-9580-4DE7-8CD2-2355D77BE23E}" dt="2021-06-25T06:55:07.199" v="937" actId="6549"/>
          <ac:spMkLst>
            <pc:docMk/>
            <pc:sldMk cId="3156076567" sldId="304"/>
            <ac:spMk id="3" creationId="{D9D112C0-94D8-4EB3-830E-FBA2AAFD86F5}"/>
          </ac:spMkLst>
        </pc:spChg>
        <pc:picChg chg="mod">
          <ac:chgData name="Indu Sekhar Dantu" userId="4218edbc7ffe59d5" providerId="LiveId" clId="{B069DCC4-9580-4DE7-8CD2-2355D77BE23E}" dt="2021-06-25T06:57:39.419" v="1029" actId="1035"/>
          <ac:picMkLst>
            <pc:docMk/>
            <pc:sldMk cId="3156076567" sldId="304"/>
            <ac:picMk id="6" creationId="{7AD1716B-724B-4029-90DD-3DE467297C13}"/>
          </ac:picMkLst>
        </pc:picChg>
      </pc:sldChg>
      <pc:sldChg chg="modSp add mod">
        <pc:chgData name="Indu Sekhar Dantu" userId="4218edbc7ffe59d5" providerId="LiveId" clId="{B069DCC4-9580-4DE7-8CD2-2355D77BE23E}" dt="2021-06-25T23:54:45.564" v="1335" actId="313"/>
        <pc:sldMkLst>
          <pc:docMk/>
          <pc:sldMk cId="1862927223" sldId="305"/>
        </pc:sldMkLst>
        <pc:spChg chg="mod">
          <ac:chgData name="Indu Sekhar Dantu" userId="4218edbc7ffe59d5" providerId="LiveId" clId="{B069DCC4-9580-4DE7-8CD2-2355D77BE23E}" dt="2021-06-25T23:54:45.564" v="1335" actId="313"/>
          <ac:spMkLst>
            <pc:docMk/>
            <pc:sldMk cId="1862927223" sldId="305"/>
            <ac:spMk id="3" creationId="{D9D112C0-94D8-4EB3-830E-FBA2AAFD86F5}"/>
          </ac:spMkLst>
        </pc:spChg>
      </pc:sldChg>
      <pc:sldChg chg="modSp del mod">
        <pc:chgData name="Indu Sekhar Dantu" userId="4218edbc7ffe59d5" providerId="LiveId" clId="{B069DCC4-9580-4DE7-8CD2-2355D77BE23E}" dt="2021-06-25T13:22:46.472" v="1202" actId="2696"/>
        <pc:sldMkLst>
          <pc:docMk/>
          <pc:sldMk cId="3142654229" sldId="305"/>
        </pc:sldMkLst>
        <pc:spChg chg="mod">
          <ac:chgData name="Indu Sekhar Dantu" userId="4218edbc7ffe59d5" providerId="LiveId" clId="{B069DCC4-9580-4DE7-8CD2-2355D77BE23E}" dt="2021-06-25T13:20:07.517" v="1147" actId="20577"/>
          <ac:spMkLst>
            <pc:docMk/>
            <pc:sldMk cId="3142654229" sldId="305"/>
            <ac:spMk id="3" creationId="{D9D112C0-94D8-4EB3-830E-FBA2AAFD86F5}"/>
          </ac:spMkLst>
        </pc:spChg>
      </pc:sldChg>
      <pc:sldChg chg="modSp mod">
        <pc:chgData name="Indu Sekhar Dantu" userId="4218edbc7ffe59d5" providerId="LiveId" clId="{B069DCC4-9580-4DE7-8CD2-2355D77BE23E}" dt="2021-06-26T00:20:21.009" v="1675" actId="20577"/>
        <pc:sldMkLst>
          <pc:docMk/>
          <pc:sldMk cId="1568858838" sldId="306"/>
        </pc:sldMkLst>
        <pc:spChg chg="mod">
          <ac:chgData name="Indu Sekhar Dantu" userId="4218edbc7ffe59d5" providerId="LiveId" clId="{B069DCC4-9580-4DE7-8CD2-2355D77BE23E}" dt="2021-06-26T00:20:21.009" v="1675" actId="20577"/>
          <ac:spMkLst>
            <pc:docMk/>
            <pc:sldMk cId="1568858838" sldId="306"/>
            <ac:spMk id="3" creationId="{D9D112C0-94D8-4EB3-830E-FBA2AAFD86F5}"/>
          </ac:spMkLst>
        </pc:spChg>
      </pc:sldChg>
      <pc:sldChg chg="addSp delSp modSp add del mod ord">
        <pc:chgData name="Indu Sekhar Dantu" userId="4218edbc7ffe59d5" providerId="LiveId" clId="{B069DCC4-9580-4DE7-8CD2-2355D77BE23E}" dt="2021-06-25T13:22:46.472" v="1202" actId="2696"/>
        <pc:sldMkLst>
          <pc:docMk/>
          <pc:sldMk cId="8473239" sldId="307"/>
        </pc:sldMkLst>
        <pc:spChg chg="del">
          <ac:chgData name="Indu Sekhar Dantu" userId="4218edbc7ffe59d5" providerId="LiveId" clId="{B069DCC4-9580-4DE7-8CD2-2355D77BE23E}" dt="2021-06-25T13:21:39.907" v="1150" actId="478"/>
          <ac:spMkLst>
            <pc:docMk/>
            <pc:sldMk cId="8473239" sldId="307"/>
            <ac:spMk id="3" creationId="{D9D112C0-94D8-4EB3-830E-FBA2AAFD86F5}"/>
          </ac:spMkLst>
        </pc:spChg>
        <pc:spChg chg="add mod">
          <ac:chgData name="Indu Sekhar Dantu" userId="4218edbc7ffe59d5" providerId="LiveId" clId="{B069DCC4-9580-4DE7-8CD2-2355D77BE23E}" dt="2021-06-25T13:22:40.686" v="1199" actId="1076"/>
          <ac:spMkLst>
            <pc:docMk/>
            <pc:sldMk cId="8473239" sldId="307"/>
            <ac:spMk id="5" creationId="{DCA3B581-3084-49F8-9084-946BB3B1E6B6}"/>
          </ac:spMkLst>
        </pc:spChg>
        <pc:spChg chg="add del mod">
          <ac:chgData name="Indu Sekhar Dantu" userId="4218edbc7ffe59d5" providerId="LiveId" clId="{B069DCC4-9580-4DE7-8CD2-2355D77BE23E}" dt="2021-06-25T13:21:43.177" v="1152" actId="478"/>
          <ac:spMkLst>
            <pc:docMk/>
            <pc:sldMk cId="8473239" sldId="307"/>
            <ac:spMk id="7" creationId="{206170A1-2EC5-4025-99C4-B4739F4D85A3}"/>
          </ac:spMkLst>
        </pc:spChg>
      </pc:sldChg>
      <pc:sldChg chg="modSp add mod">
        <pc:chgData name="Indu Sekhar Dantu" userId="4218edbc7ffe59d5" providerId="LiveId" clId="{B069DCC4-9580-4DE7-8CD2-2355D77BE23E}" dt="2021-06-25T13:30:34.993" v="1283" actId="122"/>
        <pc:sldMkLst>
          <pc:docMk/>
          <pc:sldMk cId="1403467159" sldId="307"/>
        </pc:sldMkLst>
        <pc:spChg chg="mod">
          <ac:chgData name="Indu Sekhar Dantu" userId="4218edbc7ffe59d5" providerId="LiveId" clId="{B069DCC4-9580-4DE7-8CD2-2355D77BE23E}" dt="2021-06-25T13:30:34.993" v="1283" actId="122"/>
          <ac:spMkLst>
            <pc:docMk/>
            <pc:sldMk cId="1403467159" sldId="307"/>
            <ac:spMk id="5" creationId="{DCA3B581-3084-49F8-9084-946BB3B1E6B6}"/>
          </ac:spMkLst>
        </pc:spChg>
      </pc:sldChg>
      <pc:sldChg chg="modSp add mod ord">
        <pc:chgData name="Indu Sekhar Dantu" userId="4218edbc7ffe59d5" providerId="LiveId" clId="{B069DCC4-9580-4DE7-8CD2-2355D77BE23E}" dt="2021-06-26T01:02:54.126" v="1765" actId="20577"/>
        <pc:sldMkLst>
          <pc:docMk/>
          <pc:sldMk cId="3166141015" sldId="308"/>
        </pc:sldMkLst>
        <pc:spChg chg="mod">
          <ac:chgData name="Indu Sekhar Dantu" userId="4218edbc7ffe59d5" providerId="LiveId" clId="{B069DCC4-9580-4DE7-8CD2-2355D77BE23E}" dt="2021-06-26T01:02:54.126" v="1765" actId="20577"/>
          <ac:spMkLst>
            <pc:docMk/>
            <pc:sldMk cId="3166141015" sldId="308"/>
            <ac:spMk id="3" creationId="{D9D112C0-94D8-4EB3-830E-FBA2AAFD86F5}"/>
          </ac:spMkLst>
        </pc:spChg>
      </pc:sldChg>
      <pc:sldChg chg="modSp add mod ord">
        <pc:chgData name="Indu Sekhar Dantu" userId="4218edbc7ffe59d5" providerId="LiveId" clId="{B069DCC4-9580-4DE7-8CD2-2355D77BE23E}" dt="2021-06-26T01:03:33.873" v="1769" actId="20577"/>
        <pc:sldMkLst>
          <pc:docMk/>
          <pc:sldMk cId="498981713" sldId="309"/>
        </pc:sldMkLst>
        <pc:spChg chg="mod">
          <ac:chgData name="Indu Sekhar Dantu" userId="4218edbc7ffe59d5" providerId="LiveId" clId="{B069DCC4-9580-4DE7-8CD2-2355D77BE23E}" dt="2021-06-26T01:03:33.873" v="1769" actId="20577"/>
          <ac:spMkLst>
            <pc:docMk/>
            <pc:sldMk cId="498981713" sldId="309"/>
            <ac:spMk id="3" creationId="{D9D112C0-94D8-4EB3-830E-FBA2AAFD86F5}"/>
          </ac:spMkLst>
        </pc:spChg>
      </pc:sldChg>
      <pc:sldChg chg="modSp add mod">
        <pc:chgData name="Indu Sekhar Dantu" userId="4218edbc7ffe59d5" providerId="LiveId" clId="{B069DCC4-9580-4DE7-8CD2-2355D77BE23E}" dt="2021-06-26T00:05:59.960" v="1552" actId="113"/>
        <pc:sldMkLst>
          <pc:docMk/>
          <pc:sldMk cId="396110141" sldId="310"/>
        </pc:sldMkLst>
        <pc:spChg chg="mod">
          <ac:chgData name="Indu Sekhar Dantu" userId="4218edbc7ffe59d5" providerId="LiveId" clId="{B069DCC4-9580-4DE7-8CD2-2355D77BE23E}" dt="2021-06-26T00:05:59.960" v="1552" actId="113"/>
          <ac:spMkLst>
            <pc:docMk/>
            <pc:sldMk cId="396110141" sldId="310"/>
            <ac:spMk id="3" creationId="{D9D112C0-94D8-4EB3-830E-FBA2AAFD86F5}"/>
          </ac:spMkLst>
        </pc:spChg>
      </pc:sldChg>
      <pc:sldChg chg="modSp mod">
        <pc:chgData name="Indu Sekhar Dantu" userId="4218edbc7ffe59d5" providerId="LiveId" clId="{B069DCC4-9580-4DE7-8CD2-2355D77BE23E}" dt="2021-06-26T01:02:19.358" v="1763" actId="113"/>
        <pc:sldMkLst>
          <pc:docMk/>
          <pc:sldMk cId="3851764001" sldId="311"/>
        </pc:sldMkLst>
        <pc:spChg chg="mod">
          <ac:chgData name="Indu Sekhar Dantu" userId="4218edbc7ffe59d5" providerId="LiveId" clId="{B069DCC4-9580-4DE7-8CD2-2355D77BE23E}" dt="2021-06-26T01:02:19.358" v="1763" actId="113"/>
          <ac:spMkLst>
            <pc:docMk/>
            <pc:sldMk cId="3851764001" sldId="311"/>
            <ac:spMk id="3" creationId="{D9D112C0-94D8-4EB3-830E-FBA2AAFD86F5}"/>
          </ac:spMkLst>
        </pc:spChg>
      </pc:sldChg>
      <pc:sldChg chg="modSp mod">
        <pc:chgData name="Indu Sekhar Dantu" userId="4218edbc7ffe59d5" providerId="LiveId" clId="{B069DCC4-9580-4DE7-8CD2-2355D77BE23E}" dt="2021-06-26T01:04:43.790" v="1779" actId="6549"/>
        <pc:sldMkLst>
          <pc:docMk/>
          <pc:sldMk cId="913299517" sldId="312"/>
        </pc:sldMkLst>
        <pc:spChg chg="mod">
          <ac:chgData name="Indu Sekhar Dantu" userId="4218edbc7ffe59d5" providerId="LiveId" clId="{B069DCC4-9580-4DE7-8CD2-2355D77BE23E}" dt="2021-06-26T01:04:43.790" v="1779" actId="6549"/>
          <ac:spMkLst>
            <pc:docMk/>
            <pc:sldMk cId="913299517" sldId="312"/>
            <ac:spMk id="3" creationId="{D9D112C0-94D8-4EB3-830E-FBA2AAFD86F5}"/>
          </ac:spMkLst>
        </pc:spChg>
      </pc:sldChg>
      <pc:sldChg chg="modSp mod">
        <pc:chgData name="Indu Sekhar Dantu" userId="4218edbc7ffe59d5" providerId="LiveId" clId="{B069DCC4-9580-4DE7-8CD2-2355D77BE23E}" dt="2021-06-26T00:23:33.891" v="1738" actId="113"/>
        <pc:sldMkLst>
          <pc:docMk/>
          <pc:sldMk cId="414296455" sldId="313"/>
        </pc:sldMkLst>
        <pc:spChg chg="mod">
          <ac:chgData name="Indu Sekhar Dantu" userId="4218edbc7ffe59d5" providerId="LiveId" clId="{B069DCC4-9580-4DE7-8CD2-2355D77BE23E}" dt="2021-06-26T00:23:33.891" v="1738" actId="113"/>
          <ac:spMkLst>
            <pc:docMk/>
            <pc:sldMk cId="414296455" sldId="313"/>
            <ac:spMk id="3" creationId="{D9D112C0-94D8-4EB3-830E-FBA2AAFD86F5}"/>
          </ac:spMkLst>
        </pc:spChg>
      </pc:sldChg>
      <pc:sldChg chg="modSp add mod">
        <pc:chgData name="Indu Sekhar Dantu" userId="4218edbc7ffe59d5" providerId="LiveId" clId="{B069DCC4-9580-4DE7-8CD2-2355D77BE23E}" dt="2021-06-26T01:13:03.593" v="1860" actId="20577"/>
        <pc:sldMkLst>
          <pc:docMk/>
          <pc:sldMk cId="3029424732" sldId="314"/>
        </pc:sldMkLst>
        <pc:spChg chg="mod">
          <ac:chgData name="Indu Sekhar Dantu" userId="4218edbc7ffe59d5" providerId="LiveId" clId="{B069DCC4-9580-4DE7-8CD2-2355D77BE23E}" dt="2021-06-26T01:13:03.593" v="1860" actId="20577"/>
          <ac:spMkLst>
            <pc:docMk/>
            <pc:sldMk cId="3029424732" sldId="314"/>
            <ac:spMk id="3" creationId="{D9D112C0-94D8-4EB3-830E-FBA2AAFD86F5}"/>
          </ac:spMkLst>
        </pc:spChg>
      </pc:sldChg>
      <pc:sldChg chg="add">
        <pc:chgData name="Indu Sekhar Dantu" userId="4218edbc7ffe59d5" providerId="LiveId" clId="{B069DCC4-9580-4DE7-8CD2-2355D77BE23E}" dt="2021-06-26T00:20:48.529" v="1679"/>
        <pc:sldMkLst>
          <pc:docMk/>
          <pc:sldMk cId="447349276" sldId="315"/>
        </pc:sldMkLst>
      </pc:sldChg>
      <pc:sldChg chg="add">
        <pc:chgData name="Indu Sekhar Dantu" userId="4218edbc7ffe59d5" providerId="LiveId" clId="{B069DCC4-9580-4DE7-8CD2-2355D77BE23E}" dt="2021-06-26T00:20:48.733" v="1680"/>
        <pc:sldMkLst>
          <pc:docMk/>
          <pc:sldMk cId="313655581" sldId="316"/>
        </pc:sldMkLst>
      </pc:sldChg>
      <pc:sldChg chg="add">
        <pc:chgData name="Indu Sekhar Dantu" userId="4218edbc7ffe59d5" providerId="LiveId" clId="{B069DCC4-9580-4DE7-8CD2-2355D77BE23E}" dt="2021-06-26T00:20:48.945" v="1681"/>
        <pc:sldMkLst>
          <pc:docMk/>
          <pc:sldMk cId="1765042550" sldId="317"/>
        </pc:sldMkLst>
      </pc:sldChg>
      <pc:sldChg chg="add">
        <pc:chgData name="Indu Sekhar Dantu" userId="4218edbc7ffe59d5" providerId="LiveId" clId="{B069DCC4-9580-4DE7-8CD2-2355D77BE23E}" dt="2021-06-26T00:20:49.154" v="1682"/>
        <pc:sldMkLst>
          <pc:docMk/>
          <pc:sldMk cId="3429460512" sldId="318"/>
        </pc:sldMkLst>
      </pc:sldChg>
      <pc:sldChg chg="add">
        <pc:chgData name="Indu Sekhar Dantu" userId="4218edbc7ffe59d5" providerId="LiveId" clId="{B069DCC4-9580-4DE7-8CD2-2355D77BE23E}" dt="2021-06-26T00:20:49.373" v="1683"/>
        <pc:sldMkLst>
          <pc:docMk/>
          <pc:sldMk cId="1010151947" sldId="319"/>
        </pc:sldMkLst>
      </pc:sldChg>
      <pc:sldChg chg="add">
        <pc:chgData name="Indu Sekhar Dantu" userId="4218edbc7ffe59d5" providerId="LiveId" clId="{B069DCC4-9580-4DE7-8CD2-2355D77BE23E}" dt="2021-06-26T00:20:49.601" v="1684"/>
        <pc:sldMkLst>
          <pc:docMk/>
          <pc:sldMk cId="3465084384" sldId="320"/>
        </pc:sldMkLst>
      </pc:sldChg>
      <pc:sldChg chg="add">
        <pc:chgData name="Indu Sekhar Dantu" userId="4218edbc7ffe59d5" providerId="LiveId" clId="{B069DCC4-9580-4DE7-8CD2-2355D77BE23E}" dt="2021-06-26T00:20:49.820" v="1685"/>
        <pc:sldMkLst>
          <pc:docMk/>
          <pc:sldMk cId="2931619309" sldId="321"/>
        </pc:sldMkLst>
      </pc:sldChg>
      <pc:sldChg chg="add">
        <pc:chgData name="Indu Sekhar Dantu" userId="4218edbc7ffe59d5" providerId="LiveId" clId="{B069DCC4-9580-4DE7-8CD2-2355D77BE23E}" dt="2021-06-26T00:20:50.038" v="1686"/>
        <pc:sldMkLst>
          <pc:docMk/>
          <pc:sldMk cId="3940385322" sldId="322"/>
        </pc:sldMkLst>
      </pc:sldChg>
      <pc:sldChg chg="add">
        <pc:chgData name="Indu Sekhar Dantu" userId="4218edbc7ffe59d5" providerId="LiveId" clId="{B069DCC4-9580-4DE7-8CD2-2355D77BE23E}" dt="2021-06-26T00:20:50.252" v="1687"/>
        <pc:sldMkLst>
          <pc:docMk/>
          <pc:sldMk cId="218055593" sldId="323"/>
        </pc:sldMkLst>
      </pc:sldChg>
      <pc:sldChg chg="add">
        <pc:chgData name="Indu Sekhar Dantu" userId="4218edbc7ffe59d5" providerId="LiveId" clId="{B069DCC4-9580-4DE7-8CD2-2355D77BE23E}" dt="2021-06-26T00:20:50.471" v="1688"/>
        <pc:sldMkLst>
          <pc:docMk/>
          <pc:sldMk cId="2490891367" sldId="324"/>
        </pc:sldMkLst>
      </pc:sldChg>
      <pc:sldChg chg="add">
        <pc:chgData name="Indu Sekhar Dantu" userId="4218edbc7ffe59d5" providerId="LiveId" clId="{B069DCC4-9580-4DE7-8CD2-2355D77BE23E}" dt="2021-06-26T00:20:50.700" v="1689"/>
        <pc:sldMkLst>
          <pc:docMk/>
          <pc:sldMk cId="2015534174" sldId="325"/>
        </pc:sldMkLst>
      </pc:sldChg>
      <pc:sldChg chg="add">
        <pc:chgData name="Indu Sekhar Dantu" userId="4218edbc7ffe59d5" providerId="LiveId" clId="{B069DCC4-9580-4DE7-8CD2-2355D77BE23E}" dt="2021-06-26T00:20:50.911" v="1690"/>
        <pc:sldMkLst>
          <pc:docMk/>
          <pc:sldMk cId="2282546436" sldId="326"/>
        </pc:sldMkLst>
      </pc:sldChg>
      <pc:sldChg chg="modSp mod">
        <pc:chgData name="Indu Sekhar Dantu" userId="4218edbc7ffe59d5" providerId="LiveId" clId="{B069DCC4-9580-4DE7-8CD2-2355D77BE23E}" dt="2021-06-26T01:01:43.365" v="1758" actId="6549"/>
        <pc:sldMkLst>
          <pc:docMk/>
          <pc:sldMk cId="3662201600" sldId="327"/>
        </pc:sldMkLst>
        <pc:spChg chg="mod">
          <ac:chgData name="Indu Sekhar Dantu" userId="4218edbc7ffe59d5" providerId="LiveId" clId="{B069DCC4-9580-4DE7-8CD2-2355D77BE23E}" dt="2021-06-26T01:01:43.365" v="1758" actId="6549"/>
          <ac:spMkLst>
            <pc:docMk/>
            <pc:sldMk cId="3662201600" sldId="327"/>
            <ac:spMk id="3" creationId="{D9D112C0-94D8-4EB3-830E-FBA2AAFD86F5}"/>
          </ac:spMkLst>
        </pc:spChg>
      </pc:sldChg>
      <pc:sldChg chg="modSp mod">
        <pc:chgData name="Indu Sekhar Dantu" userId="4218edbc7ffe59d5" providerId="LiveId" clId="{B069DCC4-9580-4DE7-8CD2-2355D77BE23E}" dt="2021-06-26T01:08:49.875" v="1818" actId="27636"/>
        <pc:sldMkLst>
          <pc:docMk/>
          <pc:sldMk cId="4220466084" sldId="328"/>
        </pc:sldMkLst>
        <pc:spChg chg="mod">
          <ac:chgData name="Indu Sekhar Dantu" userId="4218edbc7ffe59d5" providerId="LiveId" clId="{B069DCC4-9580-4DE7-8CD2-2355D77BE23E}" dt="2021-06-26T01:08:49.875" v="1818" actId="27636"/>
          <ac:spMkLst>
            <pc:docMk/>
            <pc:sldMk cId="4220466084" sldId="328"/>
            <ac:spMk id="3" creationId="{D9D112C0-94D8-4EB3-830E-FBA2AAFD86F5}"/>
          </ac:spMkLst>
        </pc:spChg>
      </pc:sldChg>
      <pc:sldChg chg="add">
        <pc:chgData name="Indu Sekhar Dantu" userId="4218edbc7ffe59d5" providerId="LiveId" clId="{B069DCC4-9580-4DE7-8CD2-2355D77BE23E}" dt="2021-06-26T01:07:40.973" v="1803"/>
        <pc:sldMkLst>
          <pc:docMk/>
          <pc:sldMk cId="3574048325" sldId="330"/>
        </pc:sldMkLst>
      </pc:sldChg>
      <pc:sldChg chg="add">
        <pc:chgData name="Indu Sekhar Dantu" userId="4218edbc7ffe59d5" providerId="LiveId" clId="{B069DCC4-9580-4DE7-8CD2-2355D77BE23E}" dt="2021-06-26T01:07:41.230" v="1804"/>
        <pc:sldMkLst>
          <pc:docMk/>
          <pc:sldMk cId="4175535972" sldId="331"/>
        </pc:sldMkLst>
      </pc:sldChg>
      <pc:sldChg chg="add">
        <pc:chgData name="Indu Sekhar Dantu" userId="4218edbc7ffe59d5" providerId="LiveId" clId="{B069DCC4-9580-4DE7-8CD2-2355D77BE23E}" dt="2021-06-26T01:07:41.472" v="1805"/>
        <pc:sldMkLst>
          <pc:docMk/>
          <pc:sldMk cId="3257483581" sldId="332"/>
        </pc:sldMkLst>
      </pc:sldChg>
      <pc:sldChg chg="add">
        <pc:chgData name="Indu Sekhar Dantu" userId="4218edbc7ffe59d5" providerId="LiveId" clId="{B069DCC4-9580-4DE7-8CD2-2355D77BE23E}" dt="2021-06-26T01:07:41.690" v="1806"/>
        <pc:sldMkLst>
          <pc:docMk/>
          <pc:sldMk cId="2179867846" sldId="333"/>
        </pc:sldMkLst>
      </pc:sldChg>
      <pc:sldChg chg="add">
        <pc:chgData name="Indu Sekhar Dantu" userId="4218edbc7ffe59d5" providerId="LiveId" clId="{B069DCC4-9580-4DE7-8CD2-2355D77BE23E}" dt="2021-06-26T01:07:41.908" v="1807"/>
        <pc:sldMkLst>
          <pc:docMk/>
          <pc:sldMk cId="864306515" sldId="334"/>
        </pc:sldMkLst>
      </pc:sldChg>
      <pc:sldChg chg="add">
        <pc:chgData name="Indu Sekhar Dantu" userId="4218edbc7ffe59d5" providerId="LiveId" clId="{B069DCC4-9580-4DE7-8CD2-2355D77BE23E}" dt="2021-06-26T01:07:42.164" v="1808"/>
        <pc:sldMkLst>
          <pc:docMk/>
          <pc:sldMk cId="3997583028" sldId="335"/>
        </pc:sldMkLst>
      </pc:sldChg>
      <pc:sldChg chg="add">
        <pc:chgData name="Indu Sekhar Dantu" userId="4218edbc7ffe59d5" providerId="LiveId" clId="{B069DCC4-9580-4DE7-8CD2-2355D77BE23E}" dt="2021-06-26T01:07:42.385" v="1809"/>
        <pc:sldMkLst>
          <pc:docMk/>
          <pc:sldMk cId="4024321289" sldId="336"/>
        </pc:sldMkLst>
      </pc:sldChg>
      <pc:sldChg chg="add">
        <pc:chgData name="Indu Sekhar Dantu" userId="4218edbc7ffe59d5" providerId="LiveId" clId="{B069DCC4-9580-4DE7-8CD2-2355D77BE23E}" dt="2021-06-26T01:07:42.639" v="1810"/>
        <pc:sldMkLst>
          <pc:docMk/>
          <pc:sldMk cId="1728069454" sldId="337"/>
        </pc:sldMkLst>
      </pc:sldChg>
      <pc:sldChg chg="add">
        <pc:chgData name="Indu Sekhar Dantu" userId="4218edbc7ffe59d5" providerId="LiveId" clId="{B069DCC4-9580-4DE7-8CD2-2355D77BE23E}" dt="2021-06-26T01:07:42.886" v="1811"/>
        <pc:sldMkLst>
          <pc:docMk/>
          <pc:sldMk cId="1735735032" sldId="338"/>
        </pc:sldMkLst>
      </pc:sldChg>
      <pc:sldChg chg="modSp mod">
        <pc:chgData name="Indu Sekhar Dantu" userId="4218edbc7ffe59d5" providerId="LiveId" clId="{B069DCC4-9580-4DE7-8CD2-2355D77BE23E}" dt="2021-06-26T01:22:41.595" v="2024" actId="20577"/>
        <pc:sldMkLst>
          <pc:docMk/>
          <pc:sldMk cId="2508731708" sldId="339"/>
        </pc:sldMkLst>
        <pc:spChg chg="mod">
          <ac:chgData name="Indu Sekhar Dantu" userId="4218edbc7ffe59d5" providerId="LiveId" clId="{B069DCC4-9580-4DE7-8CD2-2355D77BE23E}" dt="2021-06-26T01:22:41.595" v="2024" actId="20577"/>
          <ac:spMkLst>
            <pc:docMk/>
            <pc:sldMk cId="2508731708" sldId="339"/>
            <ac:spMk id="3" creationId="{D9D112C0-94D8-4EB3-830E-FBA2AAFD86F5}"/>
          </ac:spMkLst>
        </pc:spChg>
      </pc:sldChg>
      <pc:sldChg chg="modSp mod">
        <pc:chgData name="Indu Sekhar Dantu" userId="4218edbc7ffe59d5" providerId="LiveId" clId="{B069DCC4-9580-4DE7-8CD2-2355D77BE23E}" dt="2021-06-26T01:17:56.994" v="1899" actId="20577"/>
        <pc:sldMkLst>
          <pc:docMk/>
          <pc:sldMk cId="2181303224" sldId="340"/>
        </pc:sldMkLst>
        <pc:spChg chg="mod">
          <ac:chgData name="Indu Sekhar Dantu" userId="4218edbc7ffe59d5" providerId="LiveId" clId="{B069DCC4-9580-4DE7-8CD2-2355D77BE23E}" dt="2021-06-26T01:17:56.994" v="1899" actId="20577"/>
          <ac:spMkLst>
            <pc:docMk/>
            <pc:sldMk cId="2181303224" sldId="340"/>
            <ac:spMk id="3" creationId="{D9D112C0-94D8-4EB3-830E-FBA2AAFD86F5}"/>
          </ac:spMkLst>
        </pc:spChg>
      </pc:sldChg>
      <pc:sldChg chg="modSp add mod">
        <pc:chgData name="Indu Sekhar Dantu" userId="4218edbc7ffe59d5" providerId="LiveId" clId="{B069DCC4-9580-4DE7-8CD2-2355D77BE23E}" dt="2021-06-26T01:25:22.079" v="2076" actId="20577"/>
        <pc:sldMkLst>
          <pc:docMk/>
          <pc:sldMk cId="2081480948" sldId="341"/>
        </pc:sldMkLst>
        <pc:spChg chg="mod">
          <ac:chgData name="Indu Sekhar Dantu" userId="4218edbc7ffe59d5" providerId="LiveId" clId="{B069DCC4-9580-4DE7-8CD2-2355D77BE23E}" dt="2021-06-26T01:25:22.079" v="2076" actId="20577"/>
          <ac:spMkLst>
            <pc:docMk/>
            <pc:sldMk cId="2081480948" sldId="341"/>
            <ac:spMk id="3" creationId="{D9D112C0-94D8-4EB3-830E-FBA2AAFD86F5}"/>
          </ac:spMkLst>
        </pc:spChg>
      </pc:sldChg>
      <pc:sldChg chg="modSp add mod">
        <pc:chgData name="Indu Sekhar Dantu" userId="4218edbc7ffe59d5" providerId="LiveId" clId="{B069DCC4-9580-4DE7-8CD2-2355D77BE23E}" dt="2021-06-26T01:26:44.808" v="2087" actId="6549"/>
        <pc:sldMkLst>
          <pc:docMk/>
          <pc:sldMk cId="397138408" sldId="342"/>
        </pc:sldMkLst>
        <pc:spChg chg="mod">
          <ac:chgData name="Indu Sekhar Dantu" userId="4218edbc7ffe59d5" providerId="LiveId" clId="{B069DCC4-9580-4DE7-8CD2-2355D77BE23E}" dt="2021-06-26T01:26:44.808" v="2087" actId="6549"/>
          <ac:spMkLst>
            <pc:docMk/>
            <pc:sldMk cId="397138408" sldId="342"/>
            <ac:spMk id="3" creationId="{D9D112C0-94D8-4EB3-830E-FBA2AAFD86F5}"/>
          </ac:spMkLst>
        </pc:spChg>
      </pc:sldChg>
      <pc:sldChg chg="add">
        <pc:chgData name="Indu Sekhar Dantu" userId="4218edbc7ffe59d5" providerId="LiveId" clId="{B069DCC4-9580-4DE7-8CD2-2355D77BE23E}" dt="2021-06-26T01:14:52.562" v="1878"/>
        <pc:sldMkLst>
          <pc:docMk/>
          <pc:sldMk cId="3537388708" sldId="343"/>
        </pc:sldMkLst>
      </pc:sldChg>
      <pc:sldChg chg="add">
        <pc:chgData name="Indu Sekhar Dantu" userId="4218edbc7ffe59d5" providerId="LiveId" clId="{B069DCC4-9580-4DE7-8CD2-2355D77BE23E}" dt="2021-06-26T01:14:52.810" v="1879"/>
        <pc:sldMkLst>
          <pc:docMk/>
          <pc:sldMk cId="1421539589" sldId="344"/>
        </pc:sldMkLst>
      </pc:sldChg>
      <pc:sldChg chg="add">
        <pc:chgData name="Indu Sekhar Dantu" userId="4218edbc7ffe59d5" providerId="LiveId" clId="{B069DCC4-9580-4DE7-8CD2-2355D77BE23E}" dt="2021-06-26T01:14:53.035" v="1880"/>
        <pc:sldMkLst>
          <pc:docMk/>
          <pc:sldMk cId="2353974985" sldId="345"/>
        </pc:sldMkLst>
      </pc:sldChg>
      <pc:sldChg chg="add">
        <pc:chgData name="Indu Sekhar Dantu" userId="4218edbc7ffe59d5" providerId="LiveId" clId="{B069DCC4-9580-4DE7-8CD2-2355D77BE23E}" dt="2021-06-26T01:14:53.259" v="1881"/>
        <pc:sldMkLst>
          <pc:docMk/>
          <pc:sldMk cId="331212918" sldId="346"/>
        </pc:sldMkLst>
      </pc:sldChg>
      <pc:sldChg chg="add">
        <pc:chgData name="Indu Sekhar Dantu" userId="4218edbc7ffe59d5" providerId="LiveId" clId="{B069DCC4-9580-4DE7-8CD2-2355D77BE23E}" dt="2021-06-26T01:14:53.498" v="1882"/>
        <pc:sldMkLst>
          <pc:docMk/>
          <pc:sldMk cId="4079861257" sldId="347"/>
        </pc:sldMkLst>
      </pc:sldChg>
      <pc:sldChg chg="add">
        <pc:chgData name="Indu Sekhar Dantu" userId="4218edbc7ffe59d5" providerId="LiveId" clId="{B069DCC4-9580-4DE7-8CD2-2355D77BE23E}" dt="2021-06-26T01:14:53.729" v="1883"/>
        <pc:sldMkLst>
          <pc:docMk/>
          <pc:sldMk cId="2825864451" sldId="348"/>
        </pc:sldMkLst>
      </pc:sldChg>
      <pc:sldChg chg="modSp mod">
        <pc:chgData name="Indu Sekhar Dantu" userId="4218edbc7ffe59d5" providerId="LiveId" clId="{B069DCC4-9580-4DE7-8CD2-2355D77BE23E}" dt="2021-06-26T01:19:27.036" v="1963" actId="20577"/>
        <pc:sldMkLst>
          <pc:docMk/>
          <pc:sldMk cId="141203763" sldId="349"/>
        </pc:sldMkLst>
        <pc:spChg chg="mod">
          <ac:chgData name="Indu Sekhar Dantu" userId="4218edbc7ffe59d5" providerId="LiveId" clId="{B069DCC4-9580-4DE7-8CD2-2355D77BE23E}" dt="2021-06-26T01:19:27.036" v="1963" actId="20577"/>
          <ac:spMkLst>
            <pc:docMk/>
            <pc:sldMk cId="141203763" sldId="349"/>
            <ac:spMk id="3" creationId="{D9D112C0-94D8-4EB3-830E-FBA2AAFD86F5}"/>
          </ac:spMkLst>
        </pc:spChg>
      </pc:sldChg>
    </pc:docChg>
  </pc:docChgLst>
  <pc:docChgLst>
    <pc:chgData name="Indu Sekhar Dantu" userId="4218edbc7ffe59d5" providerId="LiveId" clId="{5FFAF57E-56D9-4FDF-9510-613A0414B0E3}"/>
    <pc:docChg chg="undo custSel addSld delSld modSld">
      <pc:chgData name="Indu Sekhar Dantu" userId="4218edbc7ffe59d5" providerId="LiveId" clId="{5FFAF57E-56D9-4FDF-9510-613A0414B0E3}" dt="2022-04-22T10:23:32.092" v="1445" actId="6549"/>
      <pc:docMkLst>
        <pc:docMk/>
      </pc:docMkLst>
      <pc:sldChg chg="modSp mod">
        <pc:chgData name="Indu Sekhar Dantu" userId="4218edbc7ffe59d5" providerId="LiveId" clId="{5FFAF57E-56D9-4FDF-9510-613A0414B0E3}" dt="2022-04-15T15:34:14.848" v="1" actId="20577"/>
        <pc:sldMkLst>
          <pc:docMk/>
          <pc:sldMk cId="858427632" sldId="256"/>
        </pc:sldMkLst>
        <pc:spChg chg="mod">
          <ac:chgData name="Indu Sekhar Dantu" userId="4218edbc7ffe59d5" providerId="LiveId" clId="{5FFAF57E-56D9-4FDF-9510-613A0414B0E3}" dt="2022-04-15T15:34:14.848" v="1" actId="20577"/>
          <ac:spMkLst>
            <pc:docMk/>
            <pc:sldMk cId="858427632" sldId="256"/>
            <ac:spMk id="3" creationId="{59236321-4702-42AA-92B2-FEE2E0EB937F}"/>
          </ac:spMkLst>
        </pc:spChg>
      </pc:sldChg>
      <pc:sldChg chg="modSp mod">
        <pc:chgData name="Indu Sekhar Dantu" userId="4218edbc7ffe59d5" providerId="LiveId" clId="{5FFAF57E-56D9-4FDF-9510-613A0414B0E3}" dt="2022-04-21T16:28:42.193" v="1059" actId="113"/>
        <pc:sldMkLst>
          <pc:docMk/>
          <pc:sldMk cId="934652017" sldId="383"/>
        </pc:sldMkLst>
        <pc:spChg chg="mod">
          <ac:chgData name="Indu Sekhar Dantu" userId="4218edbc7ffe59d5" providerId="LiveId" clId="{5FFAF57E-56D9-4FDF-9510-613A0414B0E3}" dt="2022-04-21T12:17:29.294" v="128" actId="20577"/>
          <ac:spMkLst>
            <pc:docMk/>
            <pc:sldMk cId="934652017" sldId="383"/>
            <ac:spMk id="2" creationId="{50BD30BA-5E5C-4607-BA76-D042EE617EE0}"/>
          </ac:spMkLst>
        </pc:spChg>
        <pc:spChg chg="mod">
          <ac:chgData name="Indu Sekhar Dantu" userId="4218edbc7ffe59d5" providerId="LiveId" clId="{5FFAF57E-56D9-4FDF-9510-613A0414B0E3}" dt="2022-04-21T16:28:42.193" v="1059" actId="113"/>
          <ac:spMkLst>
            <pc:docMk/>
            <pc:sldMk cId="934652017" sldId="383"/>
            <ac:spMk id="3" creationId="{D9D112C0-94D8-4EB3-830E-FBA2AAFD86F5}"/>
          </ac:spMkLst>
        </pc:spChg>
      </pc:sldChg>
      <pc:sldChg chg="modSp add mod">
        <pc:chgData name="Indu Sekhar Dantu" userId="4218edbc7ffe59d5" providerId="LiveId" clId="{5FFAF57E-56D9-4FDF-9510-613A0414B0E3}" dt="2022-04-21T16:30:58.430" v="1087" actId="113"/>
        <pc:sldMkLst>
          <pc:docMk/>
          <pc:sldMk cId="2327070735" sldId="384"/>
        </pc:sldMkLst>
        <pc:spChg chg="mod">
          <ac:chgData name="Indu Sekhar Dantu" userId="4218edbc7ffe59d5" providerId="LiveId" clId="{5FFAF57E-56D9-4FDF-9510-613A0414B0E3}" dt="2022-04-21T16:30:58.430" v="1087" actId="113"/>
          <ac:spMkLst>
            <pc:docMk/>
            <pc:sldMk cId="2327070735" sldId="384"/>
            <ac:spMk id="3" creationId="{D9D112C0-94D8-4EB3-830E-FBA2AAFD86F5}"/>
          </ac:spMkLst>
        </pc:spChg>
      </pc:sldChg>
      <pc:sldChg chg="add del">
        <pc:chgData name="Indu Sekhar Dantu" userId="4218edbc7ffe59d5" providerId="LiveId" clId="{5FFAF57E-56D9-4FDF-9510-613A0414B0E3}" dt="2022-04-21T12:16:55.912" v="23" actId="47"/>
        <pc:sldMkLst>
          <pc:docMk/>
          <pc:sldMk cId="2760282794" sldId="384"/>
        </pc:sldMkLst>
      </pc:sldChg>
      <pc:sldChg chg="modSp add mod">
        <pc:chgData name="Indu Sekhar Dantu" userId="4218edbc7ffe59d5" providerId="LiveId" clId="{5FFAF57E-56D9-4FDF-9510-613A0414B0E3}" dt="2022-04-21T16:31:42.756" v="1103" actId="113"/>
        <pc:sldMkLst>
          <pc:docMk/>
          <pc:sldMk cId="107010757" sldId="385"/>
        </pc:sldMkLst>
        <pc:spChg chg="mod">
          <ac:chgData name="Indu Sekhar Dantu" userId="4218edbc7ffe59d5" providerId="LiveId" clId="{5FFAF57E-56D9-4FDF-9510-613A0414B0E3}" dt="2022-04-21T16:31:42.756" v="1103" actId="113"/>
          <ac:spMkLst>
            <pc:docMk/>
            <pc:sldMk cId="107010757" sldId="385"/>
            <ac:spMk id="3" creationId="{D9D112C0-94D8-4EB3-830E-FBA2AAFD86F5}"/>
          </ac:spMkLst>
        </pc:spChg>
      </pc:sldChg>
      <pc:sldChg chg="add del">
        <pc:chgData name="Indu Sekhar Dantu" userId="4218edbc7ffe59d5" providerId="LiveId" clId="{5FFAF57E-56D9-4FDF-9510-613A0414B0E3}" dt="2022-04-21T12:16:56.203" v="24" actId="47"/>
        <pc:sldMkLst>
          <pc:docMk/>
          <pc:sldMk cId="898677017" sldId="385"/>
        </pc:sldMkLst>
      </pc:sldChg>
      <pc:sldChg chg="modSp add mod">
        <pc:chgData name="Indu Sekhar Dantu" userId="4218edbc7ffe59d5" providerId="LiveId" clId="{5FFAF57E-56D9-4FDF-9510-613A0414B0E3}" dt="2022-04-21T16:32:22.797" v="1111" actId="113"/>
        <pc:sldMkLst>
          <pc:docMk/>
          <pc:sldMk cId="370455147" sldId="386"/>
        </pc:sldMkLst>
        <pc:spChg chg="mod">
          <ac:chgData name="Indu Sekhar Dantu" userId="4218edbc7ffe59d5" providerId="LiveId" clId="{5FFAF57E-56D9-4FDF-9510-613A0414B0E3}" dt="2022-04-21T16:32:22.797" v="1111" actId="113"/>
          <ac:spMkLst>
            <pc:docMk/>
            <pc:sldMk cId="370455147" sldId="386"/>
            <ac:spMk id="3" creationId="{D9D112C0-94D8-4EB3-830E-FBA2AAFD86F5}"/>
          </ac:spMkLst>
        </pc:spChg>
      </pc:sldChg>
      <pc:sldChg chg="add del">
        <pc:chgData name="Indu Sekhar Dantu" userId="4218edbc7ffe59d5" providerId="LiveId" clId="{5FFAF57E-56D9-4FDF-9510-613A0414B0E3}" dt="2022-04-21T12:16:56.435" v="25" actId="47"/>
        <pc:sldMkLst>
          <pc:docMk/>
          <pc:sldMk cId="2052290140" sldId="386"/>
        </pc:sldMkLst>
      </pc:sldChg>
      <pc:sldChg chg="modSp add mod">
        <pc:chgData name="Indu Sekhar Dantu" userId="4218edbc7ffe59d5" providerId="LiveId" clId="{5FFAF57E-56D9-4FDF-9510-613A0414B0E3}" dt="2022-04-21T16:33:36.178" v="1141" actId="113"/>
        <pc:sldMkLst>
          <pc:docMk/>
          <pc:sldMk cId="1739383302" sldId="387"/>
        </pc:sldMkLst>
        <pc:spChg chg="mod">
          <ac:chgData name="Indu Sekhar Dantu" userId="4218edbc7ffe59d5" providerId="LiveId" clId="{5FFAF57E-56D9-4FDF-9510-613A0414B0E3}" dt="2022-04-21T16:33:36.178" v="1141" actId="113"/>
          <ac:spMkLst>
            <pc:docMk/>
            <pc:sldMk cId="1739383302" sldId="387"/>
            <ac:spMk id="3" creationId="{D9D112C0-94D8-4EB3-830E-FBA2AAFD86F5}"/>
          </ac:spMkLst>
        </pc:spChg>
      </pc:sldChg>
      <pc:sldChg chg="add del">
        <pc:chgData name="Indu Sekhar Dantu" userId="4218edbc7ffe59d5" providerId="LiveId" clId="{5FFAF57E-56D9-4FDF-9510-613A0414B0E3}" dt="2022-04-21T12:16:56.665" v="26" actId="47"/>
        <pc:sldMkLst>
          <pc:docMk/>
          <pc:sldMk cId="2720447180" sldId="387"/>
        </pc:sldMkLst>
      </pc:sldChg>
      <pc:sldChg chg="modSp add mod">
        <pc:chgData name="Indu Sekhar Dantu" userId="4218edbc7ffe59d5" providerId="LiveId" clId="{5FFAF57E-56D9-4FDF-9510-613A0414B0E3}" dt="2022-04-21T16:34:45.165" v="1165" actId="113"/>
        <pc:sldMkLst>
          <pc:docMk/>
          <pc:sldMk cId="93651702" sldId="388"/>
        </pc:sldMkLst>
        <pc:spChg chg="mod">
          <ac:chgData name="Indu Sekhar Dantu" userId="4218edbc7ffe59d5" providerId="LiveId" clId="{5FFAF57E-56D9-4FDF-9510-613A0414B0E3}" dt="2022-04-21T16:34:45.165" v="1165" actId="113"/>
          <ac:spMkLst>
            <pc:docMk/>
            <pc:sldMk cId="93651702" sldId="388"/>
            <ac:spMk id="3" creationId="{D9D112C0-94D8-4EB3-830E-FBA2AAFD86F5}"/>
          </ac:spMkLst>
        </pc:spChg>
      </pc:sldChg>
      <pc:sldChg chg="add del">
        <pc:chgData name="Indu Sekhar Dantu" userId="4218edbc7ffe59d5" providerId="LiveId" clId="{5FFAF57E-56D9-4FDF-9510-613A0414B0E3}" dt="2022-04-21T12:16:56.911" v="27" actId="47"/>
        <pc:sldMkLst>
          <pc:docMk/>
          <pc:sldMk cId="1860286953" sldId="388"/>
        </pc:sldMkLst>
      </pc:sldChg>
      <pc:sldChg chg="add del">
        <pc:chgData name="Indu Sekhar Dantu" userId="4218edbc7ffe59d5" providerId="LiveId" clId="{5FFAF57E-56D9-4FDF-9510-613A0414B0E3}" dt="2022-04-21T12:16:57.154" v="28" actId="47"/>
        <pc:sldMkLst>
          <pc:docMk/>
          <pc:sldMk cId="2117139528" sldId="389"/>
        </pc:sldMkLst>
      </pc:sldChg>
      <pc:sldChg chg="modSp add mod">
        <pc:chgData name="Indu Sekhar Dantu" userId="4218edbc7ffe59d5" providerId="LiveId" clId="{5FFAF57E-56D9-4FDF-9510-613A0414B0E3}" dt="2022-04-21T16:36:07.075" v="1191" actId="113"/>
        <pc:sldMkLst>
          <pc:docMk/>
          <pc:sldMk cId="3156736328" sldId="389"/>
        </pc:sldMkLst>
        <pc:spChg chg="mod">
          <ac:chgData name="Indu Sekhar Dantu" userId="4218edbc7ffe59d5" providerId="LiveId" clId="{5FFAF57E-56D9-4FDF-9510-613A0414B0E3}" dt="2022-04-21T16:36:07.075" v="1191" actId="113"/>
          <ac:spMkLst>
            <pc:docMk/>
            <pc:sldMk cId="3156736328" sldId="389"/>
            <ac:spMk id="3" creationId="{D9D112C0-94D8-4EB3-830E-FBA2AAFD86F5}"/>
          </ac:spMkLst>
        </pc:spChg>
      </pc:sldChg>
      <pc:sldChg chg="add del">
        <pc:chgData name="Indu Sekhar Dantu" userId="4218edbc7ffe59d5" providerId="LiveId" clId="{5FFAF57E-56D9-4FDF-9510-613A0414B0E3}" dt="2022-04-21T12:16:57.367" v="29" actId="47"/>
        <pc:sldMkLst>
          <pc:docMk/>
          <pc:sldMk cId="755256670" sldId="390"/>
        </pc:sldMkLst>
      </pc:sldChg>
      <pc:sldChg chg="modSp add mod">
        <pc:chgData name="Indu Sekhar Dantu" userId="4218edbc7ffe59d5" providerId="LiveId" clId="{5FFAF57E-56D9-4FDF-9510-613A0414B0E3}" dt="2022-04-21T16:36:45.174" v="1195" actId="113"/>
        <pc:sldMkLst>
          <pc:docMk/>
          <pc:sldMk cId="2482862199" sldId="390"/>
        </pc:sldMkLst>
        <pc:spChg chg="mod">
          <ac:chgData name="Indu Sekhar Dantu" userId="4218edbc7ffe59d5" providerId="LiveId" clId="{5FFAF57E-56D9-4FDF-9510-613A0414B0E3}" dt="2022-04-21T16:36:45.174" v="1195" actId="113"/>
          <ac:spMkLst>
            <pc:docMk/>
            <pc:sldMk cId="2482862199" sldId="390"/>
            <ac:spMk id="3" creationId="{D9D112C0-94D8-4EB3-830E-FBA2AAFD86F5}"/>
          </ac:spMkLst>
        </pc:spChg>
      </pc:sldChg>
      <pc:sldChg chg="modSp add mod">
        <pc:chgData name="Indu Sekhar Dantu" userId="4218edbc7ffe59d5" providerId="LiveId" clId="{5FFAF57E-56D9-4FDF-9510-613A0414B0E3}" dt="2022-04-21T16:36:58.042" v="1197" actId="113"/>
        <pc:sldMkLst>
          <pc:docMk/>
          <pc:sldMk cId="962765536" sldId="391"/>
        </pc:sldMkLst>
        <pc:spChg chg="mod">
          <ac:chgData name="Indu Sekhar Dantu" userId="4218edbc7ffe59d5" providerId="LiveId" clId="{5FFAF57E-56D9-4FDF-9510-613A0414B0E3}" dt="2022-04-21T16:36:58.042" v="1197" actId="113"/>
          <ac:spMkLst>
            <pc:docMk/>
            <pc:sldMk cId="962765536" sldId="391"/>
            <ac:spMk id="3" creationId="{D9D112C0-94D8-4EB3-830E-FBA2AAFD86F5}"/>
          </ac:spMkLst>
        </pc:spChg>
      </pc:sldChg>
      <pc:sldChg chg="add del">
        <pc:chgData name="Indu Sekhar Dantu" userId="4218edbc7ffe59d5" providerId="LiveId" clId="{5FFAF57E-56D9-4FDF-9510-613A0414B0E3}" dt="2022-04-21T12:16:58.107" v="30" actId="47"/>
        <pc:sldMkLst>
          <pc:docMk/>
          <pc:sldMk cId="4180781168" sldId="391"/>
        </pc:sldMkLst>
      </pc:sldChg>
      <pc:sldChg chg="modSp add mod">
        <pc:chgData name="Indu Sekhar Dantu" userId="4218edbc7ffe59d5" providerId="LiveId" clId="{5FFAF57E-56D9-4FDF-9510-613A0414B0E3}" dt="2022-04-21T16:37:10.963" v="1199" actId="113"/>
        <pc:sldMkLst>
          <pc:docMk/>
          <pc:sldMk cId="2038499840" sldId="392"/>
        </pc:sldMkLst>
        <pc:spChg chg="mod">
          <ac:chgData name="Indu Sekhar Dantu" userId="4218edbc7ffe59d5" providerId="LiveId" clId="{5FFAF57E-56D9-4FDF-9510-613A0414B0E3}" dt="2022-04-21T16:37:10.963" v="1199" actId="113"/>
          <ac:spMkLst>
            <pc:docMk/>
            <pc:sldMk cId="2038499840" sldId="392"/>
            <ac:spMk id="3" creationId="{D9D112C0-94D8-4EB3-830E-FBA2AAFD86F5}"/>
          </ac:spMkLst>
        </pc:spChg>
      </pc:sldChg>
      <pc:sldChg chg="add del">
        <pc:chgData name="Indu Sekhar Dantu" userId="4218edbc7ffe59d5" providerId="LiveId" clId="{5FFAF57E-56D9-4FDF-9510-613A0414B0E3}" dt="2022-04-21T12:16:58.382" v="31" actId="47"/>
        <pc:sldMkLst>
          <pc:docMk/>
          <pc:sldMk cId="4211143497" sldId="392"/>
        </pc:sldMkLst>
      </pc:sldChg>
      <pc:sldChg chg="modSp add mod">
        <pc:chgData name="Indu Sekhar Dantu" userId="4218edbc7ffe59d5" providerId="LiveId" clId="{5FFAF57E-56D9-4FDF-9510-613A0414B0E3}" dt="2022-04-21T16:37:33.701" v="1200" actId="113"/>
        <pc:sldMkLst>
          <pc:docMk/>
          <pc:sldMk cId="1372340869" sldId="393"/>
        </pc:sldMkLst>
        <pc:spChg chg="mod">
          <ac:chgData name="Indu Sekhar Dantu" userId="4218edbc7ffe59d5" providerId="LiveId" clId="{5FFAF57E-56D9-4FDF-9510-613A0414B0E3}" dt="2022-04-21T16:37:33.701" v="1200" actId="113"/>
          <ac:spMkLst>
            <pc:docMk/>
            <pc:sldMk cId="1372340869" sldId="393"/>
            <ac:spMk id="3" creationId="{D9D112C0-94D8-4EB3-830E-FBA2AAFD86F5}"/>
          </ac:spMkLst>
        </pc:spChg>
      </pc:sldChg>
      <pc:sldChg chg="add del">
        <pc:chgData name="Indu Sekhar Dantu" userId="4218edbc7ffe59d5" providerId="LiveId" clId="{5FFAF57E-56D9-4FDF-9510-613A0414B0E3}" dt="2022-04-21T12:16:58.658" v="32" actId="47"/>
        <pc:sldMkLst>
          <pc:docMk/>
          <pc:sldMk cId="1437651575" sldId="393"/>
        </pc:sldMkLst>
      </pc:sldChg>
      <pc:sldChg chg="modSp add mod">
        <pc:chgData name="Indu Sekhar Dantu" userId="4218edbc7ffe59d5" providerId="LiveId" clId="{5FFAF57E-56D9-4FDF-9510-613A0414B0E3}" dt="2022-04-21T16:38:17.082" v="1205" actId="113"/>
        <pc:sldMkLst>
          <pc:docMk/>
          <pc:sldMk cId="14535159" sldId="394"/>
        </pc:sldMkLst>
        <pc:spChg chg="mod">
          <ac:chgData name="Indu Sekhar Dantu" userId="4218edbc7ffe59d5" providerId="LiveId" clId="{5FFAF57E-56D9-4FDF-9510-613A0414B0E3}" dt="2022-04-21T16:38:17.082" v="1205" actId="113"/>
          <ac:spMkLst>
            <pc:docMk/>
            <pc:sldMk cId="14535159" sldId="394"/>
            <ac:spMk id="3" creationId="{D9D112C0-94D8-4EB3-830E-FBA2AAFD86F5}"/>
          </ac:spMkLst>
        </pc:spChg>
      </pc:sldChg>
      <pc:sldChg chg="add del">
        <pc:chgData name="Indu Sekhar Dantu" userId="4218edbc7ffe59d5" providerId="LiveId" clId="{5FFAF57E-56D9-4FDF-9510-613A0414B0E3}" dt="2022-04-21T12:16:58.893" v="33" actId="47"/>
        <pc:sldMkLst>
          <pc:docMk/>
          <pc:sldMk cId="248292855" sldId="394"/>
        </pc:sldMkLst>
      </pc:sldChg>
      <pc:sldChg chg="modSp add mod">
        <pc:chgData name="Indu Sekhar Dantu" userId="4218edbc7ffe59d5" providerId="LiveId" clId="{5FFAF57E-56D9-4FDF-9510-613A0414B0E3}" dt="2022-04-21T16:40:44.020" v="1269" actId="113"/>
        <pc:sldMkLst>
          <pc:docMk/>
          <pc:sldMk cId="666517298" sldId="395"/>
        </pc:sldMkLst>
        <pc:spChg chg="mod">
          <ac:chgData name="Indu Sekhar Dantu" userId="4218edbc7ffe59d5" providerId="LiveId" clId="{5FFAF57E-56D9-4FDF-9510-613A0414B0E3}" dt="2022-04-21T16:40:44.020" v="1269" actId="113"/>
          <ac:spMkLst>
            <pc:docMk/>
            <pc:sldMk cId="666517298" sldId="395"/>
            <ac:spMk id="3" creationId="{D9D112C0-94D8-4EB3-830E-FBA2AAFD86F5}"/>
          </ac:spMkLst>
        </pc:spChg>
      </pc:sldChg>
      <pc:sldChg chg="add del">
        <pc:chgData name="Indu Sekhar Dantu" userId="4218edbc7ffe59d5" providerId="LiveId" clId="{5FFAF57E-56D9-4FDF-9510-613A0414B0E3}" dt="2022-04-21T12:16:59.168" v="34" actId="47"/>
        <pc:sldMkLst>
          <pc:docMk/>
          <pc:sldMk cId="3498676815" sldId="395"/>
        </pc:sldMkLst>
      </pc:sldChg>
      <pc:sldChg chg="modSp add mod">
        <pc:chgData name="Indu Sekhar Dantu" userId="4218edbc7ffe59d5" providerId="LiveId" clId="{5FFAF57E-56D9-4FDF-9510-613A0414B0E3}" dt="2022-04-21T16:42:35.351" v="1335" actId="20577"/>
        <pc:sldMkLst>
          <pc:docMk/>
          <pc:sldMk cId="2318041823" sldId="396"/>
        </pc:sldMkLst>
        <pc:spChg chg="mod">
          <ac:chgData name="Indu Sekhar Dantu" userId="4218edbc7ffe59d5" providerId="LiveId" clId="{5FFAF57E-56D9-4FDF-9510-613A0414B0E3}" dt="2022-04-21T16:42:35.351" v="1335" actId="20577"/>
          <ac:spMkLst>
            <pc:docMk/>
            <pc:sldMk cId="2318041823" sldId="396"/>
            <ac:spMk id="3" creationId="{D9D112C0-94D8-4EB3-830E-FBA2AAFD86F5}"/>
          </ac:spMkLst>
        </pc:spChg>
      </pc:sldChg>
      <pc:sldChg chg="add del">
        <pc:chgData name="Indu Sekhar Dantu" userId="4218edbc7ffe59d5" providerId="LiveId" clId="{5FFAF57E-56D9-4FDF-9510-613A0414B0E3}" dt="2022-04-21T12:16:59.430" v="35" actId="47"/>
        <pc:sldMkLst>
          <pc:docMk/>
          <pc:sldMk cId="2747908564" sldId="396"/>
        </pc:sldMkLst>
      </pc:sldChg>
      <pc:sldChg chg="add del">
        <pc:chgData name="Indu Sekhar Dantu" userId="4218edbc7ffe59d5" providerId="LiveId" clId="{5FFAF57E-56D9-4FDF-9510-613A0414B0E3}" dt="2022-04-21T12:16:59.722" v="36" actId="47"/>
        <pc:sldMkLst>
          <pc:docMk/>
          <pc:sldMk cId="2274887339" sldId="397"/>
        </pc:sldMkLst>
      </pc:sldChg>
      <pc:sldChg chg="modSp add mod">
        <pc:chgData name="Indu Sekhar Dantu" userId="4218edbc7ffe59d5" providerId="LiveId" clId="{5FFAF57E-56D9-4FDF-9510-613A0414B0E3}" dt="2022-04-21T16:43:13.546" v="1348" actId="20577"/>
        <pc:sldMkLst>
          <pc:docMk/>
          <pc:sldMk cId="3522741388" sldId="397"/>
        </pc:sldMkLst>
        <pc:spChg chg="mod">
          <ac:chgData name="Indu Sekhar Dantu" userId="4218edbc7ffe59d5" providerId="LiveId" clId="{5FFAF57E-56D9-4FDF-9510-613A0414B0E3}" dt="2022-04-21T16:43:13.546" v="1348" actId="20577"/>
          <ac:spMkLst>
            <pc:docMk/>
            <pc:sldMk cId="3522741388" sldId="397"/>
            <ac:spMk id="3" creationId="{D9D112C0-94D8-4EB3-830E-FBA2AAFD86F5}"/>
          </ac:spMkLst>
        </pc:spChg>
      </pc:sldChg>
      <pc:sldChg chg="modSp add mod">
        <pc:chgData name="Indu Sekhar Dantu" userId="4218edbc7ffe59d5" providerId="LiveId" clId="{5FFAF57E-56D9-4FDF-9510-613A0414B0E3}" dt="2022-04-21T16:45:36.494" v="1401" actId="113"/>
        <pc:sldMkLst>
          <pc:docMk/>
          <pc:sldMk cId="273254708" sldId="398"/>
        </pc:sldMkLst>
        <pc:spChg chg="mod">
          <ac:chgData name="Indu Sekhar Dantu" userId="4218edbc7ffe59d5" providerId="LiveId" clId="{5FFAF57E-56D9-4FDF-9510-613A0414B0E3}" dt="2022-04-21T16:45:36.494" v="1401" actId="113"/>
          <ac:spMkLst>
            <pc:docMk/>
            <pc:sldMk cId="273254708" sldId="398"/>
            <ac:spMk id="3" creationId="{D9D112C0-94D8-4EB3-830E-FBA2AAFD86F5}"/>
          </ac:spMkLst>
        </pc:spChg>
      </pc:sldChg>
      <pc:sldChg chg="add del">
        <pc:chgData name="Indu Sekhar Dantu" userId="4218edbc7ffe59d5" providerId="LiveId" clId="{5FFAF57E-56D9-4FDF-9510-613A0414B0E3}" dt="2022-04-21T12:17:00.169" v="37" actId="47"/>
        <pc:sldMkLst>
          <pc:docMk/>
          <pc:sldMk cId="3598177790" sldId="398"/>
        </pc:sldMkLst>
      </pc:sldChg>
      <pc:sldChg chg="modSp add mod">
        <pc:chgData name="Indu Sekhar Dantu" userId="4218edbc7ffe59d5" providerId="LiveId" clId="{5FFAF57E-56D9-4FDF-9510-613A0414B0E3}" dt="2022-04-22T10:23:32.092" v="1445" actId="6549"/>
        <pc:sldMkLst>
          <pc:docMk/>
          <pc:sldMk cId="491957442" sldId="399"/>
        </pc:sldMkLst>
        <pc:spChg chg="mod">
          <ac:chgData name="Indu Sekhar Dantu" userId="4218edbc7ffe59d5" providerId="LiveId" clId="{5FFAF57E-56D9-4FDF-9510-613A0414B0E3}" dt="2022-04-22T10:23:32.092" v="1445" actId="6549"/>
          <ac:spMkLst>
            <pc:docMk/>
            <pc:sldMk cId="491957442" sldId="399"/>
            <ac:spMk id="3" creationId="{D9D112C0-94D8-4EB3-830E-FBA2AAFD86F5}"/>
          </ac:spMkLst>
        </pc:spChg>
      </pc:sldChg>
      <pc:sldChg chg="add del">
        <pc:chgData name="Indu Sekhar Dantu" userId="4218edbc7ffe59d5" providerId="LiveId" clId="{5FFAF57E-56D9-4FDF-9510-613A0414B0E3}" dt="2022-04-21T12:17:00.479" v="38" actId="47"/>
        <pc:sldMkLst>
          <pc:docMk/>
          <pc:sldMk cId="1185779206" sldId="399"/>
        </pc:sldMkLst>
      </pc:sldChg>
      <pc:sldChg chg="add del">
        <pc:chgData name="Indu Sekhar Dantu" userId="4218edbc7ffe59d5" providerId="LiveId" clId="{5FFAF57E-56D9-4FDF-9510-613A0414B0E3}" dt="2022-04-21T12:17:01.506" v="39" actId="47"/>
        <pc:sldMkLst>
          <pc:docMk/>
          <pc:sldMk cId="2305097652" sldId="400"/>
        </pc:sldMkLst>
      </pc:sldChg>
      <pc:sldChg chg="add del">
        <pc:chgData name="Indu Sekhar Dantu" userId="4218edbc7ffe59d5" providerId="LiveId" clId="{5FFAF57E-56D9-4FDF-9510-613A0414B0E3}" dt="2022-04-21T12:34:03.361" v="262" actId="47"/>
        <pc:sldMkLst>
          <pc:docMk/>
          <pc:sldMk cId="3229911979" sldId="400"/>
        </pc:sldMkLst>
      </pc:sldChg>
      <pc:sldChg chg="add del">
        <pc:chgData name="Indu Sekhar Dantu" userId="4218edbc7ffe59d5" providerId="LiveId" clId="{5FFAF57E-56D9-4FDF-9510-613A0414B0E3}" dt="2022-04-21T12:34:03.865" v="263" actId="47"/>
        <pc:sldMkLst>
          <pc:docMk/>
          <pc:sldMk cId="3748577954" sldId="401"/>
        </pc:sldMkLst>
      </pc:sldChg>
      <pc:sldChg chg="add del">
        <pc:chgData name="Indu Sekhar Dantu" userId="4218edbc7ffe59d5" providerId="LiveId" clId="{5FFAF57E-56D9-4FDF-9510-613A0414B0E3}" dt="2022-04-21T12:34:04.315" v="264" actId="47"/>
        <pc:sldMkLst>
          <pc:docMk/>
          <pc:sldMk cId="3697567728" sldId="402"/>
        </pc:sldMkLst>
      </pc:sldChg>
      <pc:sldChg chg="add del">
        <pc:chgData name="Indu Sekhar Dantu" userId="4218edbc7ffe59d5" providerId="LiveId" clId="{5FFAF57E-56D9-4FDF-9510-613A0414B0E3}" dt="2022-04-21T12:34:04.912" v="265" actId="47"/>
        <pc:sldMkLst>
          <pc:docMk/>
          <pc:sldMk cId="674078561" sldId="403"/>
        </pc:sldMkLst>
      </pc:sldChg>
      <pc:sldChg chg="add del">
        <pc:chgData name="Indu Sekhar Dantu" userId="4218edbc7ffe59d5" providerId="LiveId" clId="{5FFAF57E-56D9-4FDF-9510-613A0414B0E3}" dt="2022-04-21T12:34:05.591" v="266" actId="47"/>
        <pc:sldMkLst>
          <pc:docMk/>
          <pc:sldMk cId="3798606899" sldId="404"/>
        </pc:sldMkLst>
      </pc:sldChg>
      <pc:sldChg chg="add del">
        <pc:chgData name="Indu Sekhar Dantu" userId="4218edbc7ffe59d5" providerId="LiveId" clId="{5FFAF57E-56D9-4FDF-9510-613A0414B0E3}" dt="2022-04-21T12:34:06.311" v="267" actId="47"/>
        <pc:sldMkLst>
          <pc:docMk/>
          <pc:sldMk cId="4090957066" sldId="405"/>
        </pc:sldMkLst>
      </pc:sldChg>
      <pc:sldChg chg="add del">
        <pc:chgData name="Indu Sekhar Dantu" userId="4218edbc7ffe59d5" providerId="LiveId" clId="{5FFAF57E-56D9-4FDF-9510-613A0414B0E3}" dt="2022-04-21T12:34:06.951" v="268" actId="47"/>
        <pc:sldMkLst>
          <pc:docMk/>
          <pc:sldMk cId="436807461" sldId="406"/>
        </pc:sldMkLst>
      </pc:sldChg>
      <pc:sldChg chg="add del">
        <pc:chgData name="Indu Sekhar Dantu" userId="4218edbc7ffe59d5" providerId="LiveId" clId="{5FFAF57E-56D9-4FDF-9510-613A0414B0E3}" dt="2022-04-21T12:34:07.646" v="269" actId="47"/>
        <pc:sldMkLst>
          <pc:docMk/>
          <pc:sldMk cId="2370110608" sldId="407"/>
        </pc:sldMkLst>
      </pc:sldChg>
      <pc:sldChg chg="add del">
        <pc:chgData name="Indu Sekhar Dantu" userId="4218edbc7ffe59d5" providerId="LiveId" clId="{5FFAF57E-56D9-4FDF-9510-613A0414B0E3}" dt="2022-04-21T12:34:08.415" v="270" actId="47"/>
        <pc:sldMkLst>
          <pc:docMk/>
          <pc:sldMk cId="175406080" sldId="408"/>
        </pc:sldMkLst>
      </pc:sldChg>
      <pc:sldChg chg="add del">
        <pc:chgData name="Indu Sekhar Dantu" userId="4218edbc7ffe59d5" providerId="LiveId" clId="{5FFAF57E-56D9-4FDF-9510-613A0414B0E3}" dt="2022-04-21T12:34:09.278" v="271" actId="47"/>
        <pc:sldMkLst>
          <pc:docMk/>
          <pc:sldMk cId="3820766306" sldId="409"/>
        </pc:sldMkLst>
      </pc:sldChg>
      <pc:sldChg chg="add del">
        <pc:chgData name="Indu Sekhar Dantu" userId="4218edbc7ffe59d5" providerId="LiveId" clId="{5FFAF57E-56D9-4FDF-9510-613A0414B0E3}" dt="2022-04-21T12:34:10.049" v="272" actId="47"/>
        <pc:sldMkLst>
          <pc:docMk/>
          <pc:sldMk cId="2438504596" sldId="410"/>
        </pc:sldMkLst>
      </pc:sldChg>
      <pc:sldChg chg="add del">
        <pc:chgData name="Indu Sekhar Dantu" userId="4218edbc7ffe59d5" providerId="LiveId" clId="{5FFAF57E-56D9-4FDF-9510-613A0414B0E3}" dt="2022-04-21T12:34:10.840" v="273" actId="47"/>
        <pc:sldMkLst>
          <pc:docMk/>
          <pc:sldMk cId="3596469630" sldId="411"/>
        </pc:sldMkLst>
      </pc:sldChg>
      <pc:sldChg chg="add del">
        <pc:chgData name="Indu Sekhar Dantu" userId="4218edbc7ffe59d5" providerId="LiveId" clId="{5FFAF57E-56D9-4FDF-9510-613A0414B0E3}" dt="2022-04-21T12:34:11.999" v="274" actId="47"/>
        <pc:sldMkLst>
          <pc:docMk/>
          <pc:sldMk cId="2883433096" sldId="412"/>
        </pc:sldMkLst>
      </pc:sldChg>
      <pc:sldChg chg="add del">
        <pc:chgData name="Indu Sekhar Dantu" userId="4218edbc7ffe59d5" providerId="LiveId" clId="{5FFAF57E-56D9-4FDF-9510-613A0414B0E3}" dt="2022-04-21T13:09:42.572" v="1058" actId="47"/>
        <pc:sldMkLst>
          <pc:docMk/>
          <pc:sldMk cId="3034888682" sldId="413"/>
        </pc:sldMkLst>
      </pc:sldChg>
      <pc:sldChg chg="modSp add mod">
        <pc:chgData name="Indu Sekhar Dantu" userId="4218edbc7ffe59d5" providerId="LiveId" clId="{5FFAF57E-56D9-4FDF-9510-613A0414B0E3}" dt="2022-04-21T16:30:14.835" v="1081" actId="113"/>
        <pc:sldMkLst>
          <pc:docMk/>
          <pc:sldMk cId="1550762919" sldId="414"/>
        </pc:sldMkLst>
        <pc:spChg chg="mod">
          <ac:chgData name="Indu Sekhar Dantu" userId="4218edbc7ffe59d5" providerId="LiveId" clId="{5FFAF57E-56D9-4FDF-9510-613A0414B0E3}" dt="2022-04-21T16:30:14.835" v="1081" actId="113"/>
          <ac:spMkLst>
            <pc:docMk/>
            <pc:sldMk cId="1550762919" sldId="414"/>
            <ac:spMk id="3" creationId="{D9D112C0-94D8-4EB3-830E-FBA2AAFD86F5}"/>
          </ac:spMkLst>
        </pc:spChg>
      </pc:sldChg>
      <pc:sldChg chg="modSp add mod">
        <pc:chgData name="Indu Sekhar Dantu" userId="4218edbc7ffe59d5" providerId="LiveId" clId="{5FFAF57E-56D9-4FDF-9510-613A0414B0E3}" dt="2022-04-21T16:29:04.597" v="1063" actId="113"/>
        <pc:sldMkLst>
          <pc:docMk/>
          <pc:sldMk cId="3225054658" sldId="415"/>
        </pc:sldMkLst>
        <pc:spChg chg="mod">
          <ac:chgData name="Indu Sekhar Dantu" userId="4218edbc7ffe59d5" providerId="LiveId" clId="{5FFAF57E-56D9-4FDF-9510-613A0414B0E3}" dt="2022-04-21T16:29:04.597" v="1063" actId="113"/>
          <ac:spMkLst>
            <pc:docMk/>
            <pc:sldMk cId="3225054658" sldId="415"/>
            <ac:spMk id="3" creationId="{D9D112C0-94D8-4EB3-830E-FBA2AAFD86F5}"/>
          </ac:spMkLst>
        </pc:spChg>
      </pc:sldChg>
      <pc:sldChg chg="modSp add mod">
        <pc:chgData name="Indu Sekhar Dantu" userId="4218edbc7ffe59d5" providerId="LiveId" clId="{5FFAF57E-56D9-4FDF-9510-613A0414B0E3}" dt="2022-04-21T16:29:30.421" v="1067" actId="113"/>
        <pc:sldMkLst>
          <pc:docMk/>
          <pc:sldMk cId="2098116044" sldId="416"/>
        </pc:sldMkLst>
        <pc:spChg chg="mod">
          <ac:chgData name="Indu Sekhar Dantu" userId="4218edbc7ffe59d5" providerId="LiveId" clId="{5FFAF57E-56D9-4FDF-9510-613A0414B0E3}" dt="2022-04-21T16:29:30.421" v="1067" actId="113"/>
          <ac:spMkLst>
            <pc:docMk/>
            <pc:sldMk cId="2098116044" sldId="416"/>
            <ac:spMk id="3" creationId="{D9D112C0-94D8-4EB3-830E-FBA2AAFD86F5}"/>
          </ac:spMkLst>
        </pc:spChg>
      </pc:sldChg>
      <pc:sldChg chg="modSp add mod">
        <pc:chgData name="Indu Sekhar Dantu" userId="4218edbc7ffe59d5" providerId="LiveId" clId="{5FFAF57E-56D9-4FDF-9510-613A0414B0E3}" dt="2022-04-21T16:30:30.909" v="1083" actId="113"/>
        <pc:sldMkLst>
          <pc:docMk/>
          <pc:sldMk cId="3219072910" sldId="417"/>
        </pc:sldMkLst>
        <pc:spChg chg="mod">
          <ac:chgData name="Indu Sekhar Dantu" userId="4218edbc7ffe59d5" providerId="LiveId" clId="{5FFAF57E-56D9-4FDF-9510-613A0414B0E3}" dt="2022-04-21T16:30:30.909" v="1083" actId="113"/>
          <ac:spMkLst>
            <pc:docMk/>
            <pc:sldMk cId="3219072910" sldId="417"/>
            <ac:spMk id="3" creationId="{D9D112C0-94D8-4EB3-830E-FBA2AAFD86F5}"/>
          </ac:spMkLst>
        </pc:spChg>
      </pc:sldChg>
      <pc:sldChg chg="modSp add mod">
        <pc:chgData name="Indu Sekhar Dantu" userId="4218edbc7ffe59d5" providerId="LiveId" clId="{5FFAF57E-56D9-4FDF-9510-613A0414B0E3}" dt="2022-04-21T16:34:26.533" v="1162" actId="113"/>
        <pc:sldMkLst>
          <pc:docMk/>
          <pc:sldMk cId="2161852713" sldId="418"/>
        </pc:sldMkLst>
        <pc:spChg chg="mod">
          <ac:chgData name="Indu Sekhar Dantu" userId="4218edbc7ffe59d5" providerId="LiveId" clId="{5FFAF57E-56D9-4FDF-9510-613A0414B0E3}" dt="2022-04-21T16:34:26.533" v="1162" actId="113"/>
          <ac:spMkLst>
            <pc:docMk/>
            <pc:sldMk cId="2161852713" sldId="418"/>
            <ac:spMk id="3" creationId="{D9D112C0-94D8-4EB3-830E-FBA2AAFD86F5}"/>
          </ac:spMkLst>
        </pc:spChg>
      </pc:sldChg>
      <pc:sldChg chg="modSp add mod">
        <pc:chgData name="Indu Sekhar Dantu" userId="4218edbc7ffe59d5" providerId="LiveId" clId="{5FFAF57E-56D9-4FDF-9510-613A0414B0E3}" dt="2022-04-21T16:35:40.373" v="1186" actId="113"/>
        <pc:sldMkLst>
          <pc:docMk/>
          <pc:sldMk cId="1686012200" sldId="419"/>
        </pc:sldMkLst>
        <pc:spChg chg="mod">
          <ac:chgData name="Indu Sekhar Dantu" userId="4218edbc7ffe59d5" providerId="LiveId" clId="{5FFAF57E-56D9-4FDF-9510-613A0414B0E3}" dt="2022-04-21T16:35:40.373" v="1186" actId="113"/>
          <ac:spMkLst>
            <pc:docMk/>
            <pc:sldMk cId="1686012200" sldId="419"/>
            <ac:spMk id="3" creationId="{D9D112C0-94D8-4EB3-830E-FBA2AAFD86F5}"/>
          </ac:spMkLst>
        </pc:spChg>
      </pc:sldChg>
      <pc:sldChg chg="modSp add mod">
        <pc:chgData name="Indu Sekhar Dantu" userId="4218edbc7ffe59d5" providerId="LiveId" clId="{5FFAF57E-56D9-4FDF-9510-613A0414B0E3}" dt="2022-04-21T16:39:21.154" v="1229" actId="113"/>
        <pc:sldMkLst>
          <pc:docMk/>
          <pc:sldMk cId="3825306499" sldId="420"/>
        </pc:sldMkLst>
        <pc:spChg chg="mod">
          <ac:chgData name="Indu Sekhar Dantu" userId="4218edbc7ffe59d5" providerId="LiveId" clId="{5FFAF57E-56D9-4FDF-9510-613A0414B0E3}" dt="2022-04-21T16:39:21.154" v="1229" actId="113"/>
          <ac:spMkLst>
            <pc:docMk/>
            <pc:sldMk cId="3825306499" sldId="420"/>
            <ac:spMk id="3" creationId="{D9D112C0-94D8-4EB3-830E-FBA2AAFD86F5}"/>
          </ac:spMkLst>
        </pc:spChg>
      </pc:sldChg>
      <pc:sldChg chg="modSp add mod">
        <pc:chgData name="Indu Sekhar Dantu" userId="4218edbc7ffe59d5" providerId="LiveId" clId="{5FFAF57E-56D9-4FDF-9510-613A0414B0E3}" dt="2022-04-21T16:45:03.159" v="1387" actId="113"/>
        <pc:sldMkLst>
          <pc:docMk/>
          <pc:sldMk cId="1783474935" sldId="421"/>
        </pc:sldMkLst>
        <pc:spChg chg="mod">
          <ac:chgData name="Indu Sekhar Dantu" userId="4218edbc7ffe59d5" providerId="LiveId" clId="{5FFAF57E-56D9-4FDF-9510-613A0414B0E3}" dt="2022-04-21T16:45:03.159" v="1387" actId="113"/>
          <ac:spMkLst>
            <pc:docMk/>
            <pc:sldMk cId="1783474935" sldId="421"/>
            <ac:spMk id="3" creationId="{D9D112C0-94D8-4EB3-830E-FBA2AAFD86F5}"/>
          </ac:spMkLst>
        </pc:spChg>
      </pc:sldChg>
      <pc:sldChg chg="modSp add mod">
        <pc:chgData name="Indu Sekhar Dantu" userId="4218edbc7ffe59d5" providerId="LiveId" clId="{5FFAF57E-56D9-4FDF-9510-613A0414B0E3}" dt="2022-04-21T16:46:20.717" v="1416" actId="113"/>
        <pc:sldMkLst>
          <pc:docMk/>
          <pc:sldMk cId="3373150559" sldId="422"/>
        </pc:sldMkLst>
        <pc:spChg chg="mod">
          <ac:chgData name="Indu Sekhar Dantu" userId="4218edbc7ffe59d5" providerId="LiveId" clId="{5FFAF57E-56D9-4FDF-9510-613A0414B0E3}" dt="2022-04-21T16:46:20.717" v="1416" actId="113"/>
          <ac:spMkLst>
            <pc:docMk/>
            <pc:sldMk cId="3373150559" sldId="422"/>
            <ac:spMk id="3" creationId="{D9D112C0-94D8-4EB3-830E-FBA2AAFD86F5}"/>
          </ac:spMkLst>
        </pc:spChg>
      </pc:sldChg>
    </pc:docChg>
  </pc:docChgLst>
  <pc:docChgLst>
    <pc:chgData name="Indu Sekhar Dantu" userId="4218edbc7ffe59d5" providerId="LiveId" clId="{2F74DCE4-91F4-4DE5-A417-0FF3150E73CA}"/>
    <pc:docChg chg="undo redo custSel addSld delSld modSld">
      <pc:chgData name="Indu Sekhar Dantu" userId="4218edbc7ffe59d5" providerId="LiveId" clId="{2F74DCE4-91F4-4DE5-A417-0FF3150E73CA}" dt="2022-04-30T10:23:40.571" v="1227" actId="47"/>
      <pc:docMkLst>
        <pc:docMk/>
      </pc:docMkLst>
      <pc:sldChg chg="modSp mod">
        <pc:chgData name="Indu Sekhar Dantu" userId="4218edbc7ffe59d5" providerId="LiveId" clId="{2F74DCE4-91F4-4DE5-A417-0FF3150E73CA}" dt="2022-04-26T01:18:54.517" v="3" actId="20577"/>
        <pc:sldMkLst>
          <pc:docMk/>
          <pc:sldMk cId="858427632" sldId="256"/>
        </pc:sldMkLst>
        <pc:spChg chg="mod">
          <ac:chgData name="Indu Sekhar Dantu" userId="4218edbc7ffe59d5" providerId="LiveId" clId="{2F74DCE4-91F4-4DE5-A417-0FF3150E73CA}" dt="2022-04-26T01:18:54.517" v="3" actId="20577"/>
          <ac:spMkLst>
            <pc:docMk/>
            <pc:sldMk cId="858427632" sldId="256"/>
            <ac:spMk id="3" creationId="{59236321-4702-42AA-92B2-FEE2E0EB937F}"/>
          </ac:spMkLst>
        </pc:spChg>
      </pc:sldChg>
      <pc:sldChg chg="modSp mod">
        <pc:chgData name="Indu Sekhar Dantu" userId="4218edbc7ffe59d5" providerId="LiveId" clId="{2F74DCE4-91F4-4DE5-A417-0FF3150E73CA}" dt="2022-04-29T10:34:42.424" v="574" actId="113"/>
        <pc:sldMkLst>
          <pc:docMk/>
          <pc:sldMk cId="934652017" sldId="383"/>
        </pc:sldMkLst>
        <pc:spChg chg="mod">
          <ac:chgData name="Indu Sekhar Dantu" userId="4218edbc7ffe59d5" providerId="LiveId" clId="{2F74DCE4-91F4-4DE5-A417-0FF3150E73CA}" dt="2022-04-26T01:19:07.603" v="6" actId="113"/>
          <ac:spMkLst>
            <pc:docMk/>
            <pc:sldMk cId="934652017" sldId="383"/>
            <ac:spMk id="2" creationId="{50BD30BA-5E5C-4607-BA76-D042EE617EE0}"/>
          </ac:spMkLst>
        </pc:spChg>
        <pc:spChg chg="mod">
          <ac:chgData name="Indu Sekhar Dantu" userId="4218edbc7ffe59d5" providerId="LiveId" clId="{2F74DCE4-91F4-4DE5-A417-0FF3150E73CA}" dt="2022-04-29T10:34:42.424" v="574" actId="113"/>
          <ac:spMkLst>
            <pc:docMk/>
            <pc:sldMk cId="934652017" sldId="383"/>
            <ac:spMk id="3" creationId="{D9D112C0-94D8-4EB3-830E-FBA2AAFD86F5}"/>
          </ac:spMkLst>
        </pc:spChg>
      </pc:sldChg>
      <pc:sldChg chg="modSp add mod">
        <pc:chgData name="Indu Sekhar Dantu" userId="4218edbc7ffe59d5" providerId="LiveId" clId="{2F74DCE4-91F4-4DE5-A417-0FF3150E73CA}" dt="2022-04-29T10:34:50.388" v="575" actId="113"/>
        <pc:sldMkLst>
          <pc:docMk/>
          <pc:sldMk cId="2332673387" sldId="384"/>
        </pc:sldMkLst>
        <pc:spChg chg="mod">
          <ac:chgData name="Indu Sekhar Dantu" userId="4218edbc7ffe59d5" providerId="LiveId" clId="{2F74DCE4-91F4-4DE5-A417-0FF3150E73CA}" dt="2022-04-29T10:34:50.388" v="575" actId="113"/>
          <ac:spMkLst>
            <pc:docMk/>
            <pc:sldMk cId="2332673387" sldId="384"/>
            <ac:spMk id="3" creationId="{D9D112C0-94D8-4EB3-830E-FBA2AAFD86F5}"/>
          </ac:spMkLst>
        </pc:spChg>
      </pc:sldChg>
      <pc:sldChg chg="modSp add mod">
        <pc:chgData name="Indu Sekhar Dantu" userId="4218edbc7ffe59d5" providerId="LiveId" clId="{2F74DCE4-91F4-4DE5-A417-0FF3150E73CA}" dt="2022-04-29T10:35:00.555" v="578" actId="113"/>
        <pc:sldMkLst>
          <pc:docMk/>
          <pc:sldMk cId="4096343551" sldId="385"/>
        </pc:sldMkLst>
        <pc:spChg chg="mod">
          <ac:chgData name="Indu Sekhar Dantu" userId="4218edbc7ffe59d5" providerId="LiveId" clId="{2F74DCE4-91F4-4DE5-A417-0FF3150E73CA}" dt="2022-04-29T10:35:00.555" v="578" actId="113"/>
          <ac:spMkLst>
            <pc:docMk/>
            <pc:sldMk cId="4096343551" sldId="385"/>
            <ac:spMk id="3" creationId="{D9D112C0-94D8-4EB3-830E-FBA2AAFD86F5}"/>
          </ac:spMkLst>
        </pc:spChg>
      </pc:sldChg>
      <pc:sldChg chg="modSp add mod">
        <pc:chgData name="Indu Sekhar Dantu" userId="4218edbc7ffe59d5" providerId="LiveId" clId="{2F74DCE4-91F4-4DE5-A417-0FF3150E73CA}" dt="2022-04-29T10:35:07.135" v="580" actId="113"/>
        <pc:sldMkLst>
          <pc:docMk/>
          <pc:sldMk cId="3920127714" sldId="386"/>
        </pc:sldMkLst>
        <pc:spChg chg="mod">
          <ac:chgData name="Indu Sekhar Dantu" userId="4218edbc7ffe59d5" providerId="LiveId" clId="{2F74DCE4-91F4-4DE5-A417-0FF3150E73CA}" dt="2022-04-29T10:35:07.135" v="580" actId="113"/>
          <ac:spMkLst>
            <pc:docMk/>
            <pc:sldMk cId="3920127714" sldId="386"/>
            <ac:spMk id="3" creationId="{D9D112C0-94D8-4EB3-830E-FBA2AAFD86F5}"/>
          </ac:spMkLst>
        </pc:spChg>
      </pc:sldChg>
      <pc:sldChg chg="modSp add mod">
        <pc:chgData name="Indu Sekhar Dantu" userId="4218edbc7ffe59d5" providerId="LiveId" clId="{2F74DCE4-91F4-4DE5-A417-0FF3150E73CA}" dt="2022-04-29T10:35:23.250" v="586" actId="20577"/>
        <pc:sldMkLst>
          <pc:docMk/>
          <pc:sldMk cId="1957226730" sldId="387"/>
        </pc:sldMkLst>
        <pc:spChg chg="mod">
          <ac:chgData name="Indu Sekhar Dantu" userId="4218edbc7ffe59d5" providerId="LiveId" clId="{2F74DCE4-91F4-4DE5-A417-0FF3150E73CA}" dt="2022-04-29T10:35:23.250" v="586" actId="20577"/>
          <ac:spMkLst>
            <pc:docMk/>
            <pc:sldMk cId="1957226730" sldId="387"/>
            <ac:spMk id="3" creationId="{D9D112C0-94D8-4EB3-830E-FBA2AAFD86F5}"/>
          </ac:spMkLst>
        </pc:spChg>
      </pc:sldChg>
      <pc:sldChg chg="modSp add mod">
        <pc:chgData name="Indu Sekhar Dantu" userId="4218edbc7ffe59d5" providerId="LiveId" clId="{2F74DCE4-91F4-4DE5-A417-0FF3150E73CA}" dt="2022-04-29T10:35:44.122" v="591" actId="113"/>
        <pc:sldMkLst>
          <pc:docMk/>
          <pc:sldMk cId="751238416" sldId="388"/>
        </pc:sldMkLst>
        <pc:spChg chg="mod">
          <ac:chgData name="Indu Sekhar Dantu" userId="4218edbc7ffe59d5" providerId="LiveId" clId="{2F74DCE4-91F4-4DE5-A417-0FF3150E73CA}" dt="2022-04-29T10:35:44.122" v="591" actId="113"/>
          <ac:spMkLst>
            <pc:docMk/>
            <pc:sldMk cId="751238416" sldId="388"/>
            <ac:spMk id="3" creationId="{D9D112C0-94D8-4EB3-830E-FBA2AAFD86F5}"/>
          </ac:spMkLst>
        </pc:spChg>
      </pc:sldChg>
      <pc:sldChg chg="modSp add mod">
        <pc:chgData name="Indu Sekhar Dantu" userId="4218edbc7ffe59d5" providerId="LiveId" clId="{2F74DCE4-91F4-4DE5-A417-0FF3150E73CA}" dt="2022-04-29T10:35:55.300" v="597" actId="113"/>
        <pc:sldMkLst>
          <pc:docMk/>
          <pc:sldMk cId="2573196016" sldId="389"/>
        </pc:sldMkLst>
        <pc:spChg chg="mod">
          <ac:chgData name="Indu Sekhar Dantu" userId="4218edbc7ffe59d5" providerId="LiveId" clId="{2F74DCE4-91F4-4DE5-A417-0FF3150E73CA}" dt="2022-04-29T10:35:55.300" v="597" actId="113"/>
          <ac:spMkLst>
            <pc:docMk/>
            <pc:sldMk cId="2573196016" sldId="389"/>
            <ac:spMk id="3" creationId="{D9D112C0-94D8-4EB3-830E-FBA2AAFD86F5}"/>
          </ac:spMkLst>
        </pc:spChg>
      </pc:sldChg>
      <pc:sldChg chg="modSp add mod">
        <pc:chgData name="Indu Sekhar Dantu" userId="4218edbc7ffe59d5" providerId="LiveId" clId="{2F74DCE4-91F4-4DE5-A417-0FF3150E73CA}" dt="2022-04-29T10:36:01.412" v="598" actId="113"/>
        <pc:sldMkLst>
          <pc:docMk/>
          <pc:sldMk cId="284068320" sldId="390"/>
        </pc:sldMkLst>
        <pc:spChg chg="mod">
          <ac:chgData name="Indu Sekhar Dantu" userId="4218edbc7ffe59d5" providerId="LiveId" clId="{2F74DCE4-91F4-4DE5-A417-0FF3150E73CA}" dt="2022-04-29T10:36:01.412" v="598" actId="113"/>
          <ac:spMkLst>
            <pc:docMk/>
            <pc:sldMk cId="284068320" sldId="390"/>
            <ac:spMk id="3" creationId="{D9D112C0-94D8-4EB3-830E-FBA2AAFD86F5}"/>
          </ac:spMkLst>
        </pc:spChg>
      </pc:sldChg>
      <pc:sldChg chg="modSp add mod">
        <pc:chgData name="Indu Sekhar Dantu" userId="4218edbc7ffe59d5" providerId="LiveId" clId="{2F74DCE4-91F4-4DE5-A417-0FF3150E73CA}" dt="2022-04-29T10:36:06.594" v="599" actId="113"/>
        <pc:sldMkLst>
          <pc:docMk/>
          <pc:sldMk cId="980145458" sldId="391"/>
        </pc:sldMkLst>
        <pc:spChg chg="mod">
          <ac:chgData name="Indu Sekhar Dantu" userId="4218edbc7ffe59d5" providerId="LiveId" clId="{2F74DCE4-91F4-4DE5-A417-0FF3150E73CA}" dt="2022-04-29T10:36:06.594" v="599" actId="113"/>
          <ac:spMkLst>
            <pc:docMk/>
            <pc:sldMk cId="980145458" sldId="391"/>
            <ac:spMk id="3" creationId="{D9D112C0-94D8-4EB3-830E-FBA2AAFD86F5}"/>
          </ac:spMkLst>
        </pc:spChg>
      </pc:sldChg>
      <pc:sldChg chg="modSp add mod">
        <pc:chgData name="Indu Sekhar Dantu" userId="4218edbc7ffe59d5" providerId="LiveId" clId="{2F74DCE4-91F4-4DE5-A417-0FF3150E73CA}" dt="2022-04-29T10:36:28.120" v="601" actId="113"/>
        <pc:sldMkLst>
          <pc:docMk/>
          <pc:sldMk cId="3496054835" sldId="392"/>
        </pc:sldMkLst>
        <pc:spChg chg="mod">
          <ac:chgData name="Indu Sekhar Dantu" userId="4218edbc7ffe59d5" providerId="LiveId" clId="{2F74DCE4-91F4-4DE5-A417-0FF3150E73CA}" dt="2022-04-29T10:36:28.120" v="601" actId="113"/>
          <ac:spMkLst>
            <pc:docMk/>
            <pc:sldMk cId="3496054835" sldId="392"/>
            <ac:spMk id="3" creationId="{D9D112C0-94D8-4EB3-830E-FBA2AAFD86F5}"/>
          </ac:spMkLst>
        </pc:spChg>
      </pc:sldChg>
      <pc:sldChg chg="modSp add mod">
        <pc:chgData name="Indu Sekhar Dantu" userId="4218edbc7ffe59d5" providerId="LiveId" clId="{2F74DCE4-91F4-4DE5-A417-0FF3150E73CA}" dt="2022-04-29T10:36:34.310" v="602" actId="113"/>
        <pc:sldMkLst>
          <pc:docMk/>
          <pc:sldMk cId="4096718173" sldId="393"/>
        </pc:sldMkLst>
        <pc:spChg chg="mod">
          <ac:chgData name="Indu Sekhar Dantu" userId="4218edbc7ffe59d5" providerId="LiveId" clId="{2F74DCE4-91F4-4DE5-A417-0FF3150E73CA}" dt="2022-04-29T10:36:34.310" v="602" actId="113"/>
          <ac:spMkLst>
            <pc:docMk/>
            <pc:sldMk cId="4096718173" sldId="393"/>
            <ac:spMk id="3" creationId="{D9D112C0-94D8-4EB3-830E-FBA2AAFD86F5}"/>
          </ac:spMkLst>
        </pc:spChg>
      </pc:sldChg>
      <pc:sldChg chg="modSp add mod">
        <pc:chgData name="Indu Sekhar Dantu" userId="4218edbc7ffe59d5" providerId="LiveId" clId="{2F74DCE4-91F4-4DE5-A417-0FF3150E73CA}" dt="2022-04-29T10:36:38.329" v="603" actId="113"/>
        <pc:sldMkLst>
          <pc:docMk/>
          <pc:sldMk cId="435759485" sldId="394"/>
        </pc:sldMkLst>
        <pc:spChg chg="mod">
          <ac:chgData name="Indu Sekhar Dantu" userId="4218edbc7ffe59d5" providerId="LiveId" clId="{2F74DCE4-91F4-4DE5-A417-0FF3150E73CA}" dt="2022-04-29T10:36:38.329" v="603" actId="113"/>
          <ac:spMkLst>
            <pc:docMk/>
            <pc:sldMk cId="435759485" sldId="394"/>
            <ac:spMk id="3" creationId="{D9D112C0-94D8-4EB3-830E-FBA2AAFD86F5}"/>
          </ac:spMkLst>
        </pc:spChg>
      </pc:sldChg>
      <pc:sldChg chg="modSp add mod">
        <pc:chgData name="Indu Sekhar Dantu" userId="4218edbc7ffe59d5" providerId="LiveId" clId="{2F74DCE4-91F4-4DE5-A417-0FF3150E73CA}" dt="2022-04-29T10:36:42.139" v="604" actId="113"/>
        <pc:sldMkLst>
          <pc:docMk/>
          <pc:sldMk cId="392867479" sldId="395"/>
        </pc:sldMkLst>
        <pc:spChg chg="mod">
          <ac:chgData name="Indu Sekhar Dantu" userId="4218edbc7ffe59d5" providerId="LiveId" clId="{2F74DCE4-91F4-4DE5-A417-0FF3150E73CA}" dt="2022-04-29T10:36:42.139" v="604" actId="113"/>
          <ac:spMkLst>
            <pc:docMk/>
            <pc:sldMk cId="392867479" sldId="395"/>
            <ac:spMk id="3" creationId="{D9D112C0-94D8-4EB3-830E-FBA2AAFD86F5}"/>
          </ac:spMkLst>
        </pc:spChg>
      </pc:sldChg>
      <pc:sldChg chg="modSp add mod">
        <pc:chgData name="Indu Sekhar Dantu" userId="4218edbc7ffe59d5" providerId="LiveId" clId="{2F74DCE4-91F4-4DE5-A417-0FF3150E73CA}" dt="2022-04-29T10:36:45.861" v="605" actId="113"/>
        <pc:sldMkLst>
          <pc:docMk/>
          <pc:sldMk cId="2789966205" sldId="396"/>
        </pc:sldMkLst>
        <pc:spChg chg="mod">
          <ac:chgData name="Indu Sekhar Dantu" userId="4218edbc7ffe59d5" providerId="LiveId" clId="{2F74DCE4-91F4-4DE5-A417-0FF3150E73CA}" dt="2022-04-29T10:36:45.861" v="605" actId="113"/>
          <ac:spMkLst>
            <pc:docMk/>
            <pc:sldMk cId="2789966205" sldId="396"/>
            <ac:spMk id="3" creationId="{D9D112C0-94D8-4EB3-830E-FBA2AAFD86F5}"/>
          </ac:spMkLst>
        </pc:spChg>
      </pc:sldChg>
      <pc:sldChg chg="modSp add mod">
        <pc:chgData name="Indu Sekhar Dantu" userId="4218edbc7ffe59d5" providerId="LiveId" clId="{2F74DCE4-91F4-4DE5-A417-0FF3150E73CA}" dt="2022-04-29T10:36:49.775" v="606" actId="113"/>
        <pc:sldMkLst>
          <pc:docMk/>
          <pc:sldMk cId="3139862465" sldId="397"/>
        </pc:sldMkLst>
        <pc:spChg chg="mod">
          <ac:chgData name="Indu Sekhar Dantu" userId="4218edbc7ffe59d5" providerId="LiveId" clId="{2F74DCE4-91F4-4DE5-A417-0FF3150E73CA}" dt="2022-04-29T10:36:49.775" v="606" actId="113"/>
          <ac:spMkLst>
            <pc:docMk/>
            <pc:sldMk cId="3139862465" sldId="397"/>
            <ac:spMk id="3" creationId="{D9D112C0-94D8-4EB3-830E-FBA2AAFD86F5}"/>
          </ac:spMkLst>
        </pc:spChg>
      </pc:sldChg>
      <pc:sldChg chg="addSp modSp add mod">
        <pc:chgData name="Indu Sekhar Dantu" userId="4218edbc7ffe59d5" providerId="LiveId" clId="{2F74DCE4-91F4-4DE5-A417-0FF3150E73CA}" dt="2022-04-29T11:04:01.887" v="1211" actId="20577"/>
        <pc:sldMkLst>
          <pc:docMk/>
          <pc:sldMk cId="1862949108" sldId="398"/>
        </pc:sldMkLst>
        <pc:spChg chg="mod">
          <ac:chgData name="Indu Sekhar Dantu" userId="4218edbc7ffe59d5" providerId="LiveId" clId="{2F74DCE4-91F4-4DE5-A417-0FF3150E73CA}" dt="2022-04-29T10:50:49.405" v="920" actId="1035"/>
          <ac:spMkLst>
            <pc:docMk/>
            <pc:sldMk cId="1862949108" sldId="398"/>
            <ac:spMk id="3" creationId="{D9D112C0-94D8-4EB3-830E-FBA2AAFD86F5}"/>
          </ac:spMkLst>
        </pc:spChg>
        <pc:graphicFrameChg chg="add mod modGraphic">
          <ac:chgData name="Indu Sekhar Dantu" userId="4218edbc7ffe59d5" providerId="LiveId" clId="{2F74DCE4-91F4-4DE5-A417-0FF3150E73CA}" dt="2022-04-29T11:04:01.887" v="1211" actId="20577"/>
          <ac:graphicFrameMkLst>
            <pc:docMk/>
            <pc:sldMk cId="1862949108" sldId="398"/>
            <ac:graphicFrameMk id="4" creationId="{76643401-1198-4FB0-AA6E-E02B96780FF0}"/>
          </ac:graphicFrameMkLst>
        </pc:graphicFrameChg>
      </pc:sldChg>
      <pc:sldChg chg="modSp add mod">
        <pc:chgData name="Indu Sekhar Dantu" userId="4218edbc7ffe59d5" providerId="LiveId" clId="{2F74DCE4-91F4-4DE5-A417-0FF3150E73CA}" dt="2022-04-29T10:37:12.501" v="607" actId="113"/>
        <pc:sldMkLst>
          <pc:docMk/>
          <pc:sldMk cId="1791148786" sldId="399"/>
        </pc:sldMkLst>
        <pc:spChg chg="mod">
          <ac:chgData name="Indu Sekhar Dantu" userId="4218edbc7ffe59d5" providerId="LiveId" clId="{2F74DCE4-91F4-4DE5-A417-0FF3150E73CA}" dt="2022-04-29T10:37:12.501" v="607" actId="113"/>
          <ac:spMkLst>
            <pc:docMk/>
            <pc:sldMk cId="1791148786" sldId="399"/>
            <ac:spMk id="3" creationId="{D9D112C0-94D8-4EB3-830E-FBA2AAFD86F5}"/>
          </ac:spMkLst>
        </pc:spChg>
      </pc:sldChg>
      <pc:sldChg chg="modSp add mod">
        <pc:chgData name="Indu Sekhar Dantu" userId="4218edbc7ffe59d5" providerId="LiveId" clId="{2F74DCE4-91F4-4DE5-A417-0FF3150E73CA}" dt="2022-04-29T10:37:18.266" v="608" actId="113"/>
        <pc:sldMkLst>
          <pc:docMk/>
          <pc:sldMk cId="4204377300" sldId="400"/>
        </pc:sldMkLst>
        <pc:spChg chg="mod">
          <ac:chgData name="Indu Sekhar Dantu" userId="4218edbc7ffe59d5" providerId="LiveId" clId="{2F74DCE4-91F4-4DE5-A417-0FF3150E73CA}" dt="2022-04-29T10:37:18.266" v="608" actId="113"/>
          <ac:spMkLst>
            <pc:docMk/>
            <pc:sldMk cId="4204377300" sldId="400"/>
            <ac:spMk id="3" creationId="{D9D112C0-94D8-4EB3-830E-FBA2AAFD86F5}"/>
          </ac:spMkLst>
        </pc:spChg>
      </pc:sldChg>
      <pc:sldChg chg="modSp add mod">
        <pc:chgData name="Indu Sekhar Dantu" userId="4218edbc7ffe59d5" providerId="LiveId" clId="{2F74DCE4-91F4-4DE5-A417-0FF3150E73CA}" dt="2022-04-30T09:35:37.009" v="1223" actId="20577"/>
        <pc:sldMkLst>
          <pc:docMk/>
          <pc:sldMk cId="3206651688" sldId="401"/>
        </pc:sldMkLst>
        <pc:spChg chg="mod">
          <ac:chgData name="Indu Sekhar Dantu" userId="4218edbc7ffe59d5" providerId="LiveId" clId="{2F74DCE4-91F4-4DE5-A417-0FF3150E73CA}" dt="2022-04-30T09:35:37.009" v="1223" actId="20577"/>
          <ac:spMkLst>
            <pc:docMk/>
            <pc:sldMk cId="3206651688" sldId="401"/>
            <ac:spMk id="3" creationId="{D9D112C0-94D8-4EB3-830E-FBA2AAFD86F5}"/>
          </ac:spMkLst>
        </pc:spChg>
      </pc:sldChg>
      <pc:sldChg chg="modSp add mod">
        <pc:chgData name="Indu Sekhar Dantu" userId="4218edbc7ffe59d5" providerId="LiveId" clId="{2F74DCE4-91F4-4DE5-A417-0FF3150E73CA}" dt="2022-04-29T10:37:42.771" v="622" actId="113"/>
        <pc:sldMkLst>
          <pc:docMk/>
          <pc:sldMk cId="2995877190" sldId="402"/>
        </pc:sldMkLst>
        <pc:spChg chg="mod">
          <ac:chgData name="Indu Sekhar Dantu" userId="4218edbc7ffe59d5" providerId="LiveId" clId="{2F74DCE4-91F4-4DE5-A417-0FF3150E73CA}" dt="2022-04-29T10:37:42.771" v="622" actId="113"/>
          <ac:spMkLst>
            <pc:docMk/>
            <pc:sldMk cId="2995877190" sldId="402"/>
            <ac:spMk id="3" creationId="{D9D112C0-94D8-4EB3-830E-FBA2AAFD86F5}"/>
          </ac:spMkLst>
        </pc:spChg>
      </pc:sldChg>
      <pc:sldChg chg="modSp add mod">
        <pc:chgData name="Indu Sekhar Dantu" userId="4218edbc7ffe59d5" providerId="LiveId" clId="{2F74DCE4-91F4-4DE5-A417-0FF3150E73CA}" dt="2022-04-29T10:37:54.431" v="629" actId="113"/>
        <pc:sldMkLst>
          <pc:docMk/>
          <pc:sldMk cId="4163669503" sldId="403"/>
        </pc:sldMkLst>
        <pc:spChg chg="mod">
          <ac:chgData name="Indu Sekhar Dantu" userId="4218edbc7ffe59d5" providerId="LiveId" clId="{2F74DCE4-91F4-4DE5-A417-0FF3150E73CA}" dt="2022-04-29T10:37:54.431" v="629" actId="113"/>
          <ac:spMkLst>
            <pc:docMk/>
            <pc:sldMk cId="4163669503" sldId="403"/>
            <ac:spMk id="3" creationId="{D9D112C0-94D8-4EB3-830E-FBA2AAFD86F5}"/>
          </ac:spMkLst>
        </pc:spChg>
      </pc:sldChg>
      <pc:sldChg chg="add del">
        <pc:chgData name="Indu Sekhar Dantu" userId="4218edbc7ffe59d5" providerId="LiveId" clId="{2F74DCE4-91F4-4DE5-A417-0FF3150E73CA}" dt="2022-04-30T10:23:40.571" v="1227" actId="47"/>
        <pc:sldMkLst>
          <pc:docMk/>
          <pc:sldMk cId="1084496181" sldId="404"/>
        </pc:sldMkLst>
      </pc:sldChg>
      <pc:sldChg chg="add del">
        <pc:chgData name="Indu Sekhar Dantu" userId="4218edbc7ffe59d5" providerId="LiveId" clId="{2F74DCE4-91F4-4DE5-A417-0FF3150E73CA}" dt="2022-04-29T09:58:34.121" v="399" actId="2696"/>
        <pc:sldMkLst>
          <pc:docMk/>
          <pc:sldMk cId="2531470039" sldId="404"/>
        </pc:sldMkLst>
      </pc:sldChg>
      <pc:sldChg chg="modSp add mod">
        <pc:chgData name="Indu Sekhar Dantu" userId="4218edbc7ffe59d5" providerId="LiveId" clId="{2F74DCE4-91F4-4DE5-A417-0FF3150E73CA}" dt="2022-04-29T10:38:11.483" v="640" actId="113"/>
        <pc:sldMkLst>
          <pc:docMk/>
          <pc:sldMk cId="150296722" sldId="405"/>
        </pc:sldMkLst>
        <pc:spChg chg="mod">
          <ac:chgData name="Indu Sekhar Dantu" userId="4218edbc7ffe59d5" providerId="LiveId" clId="{2F74DCE4-91F4-4DE5-A417-0FF3150E73CA}" dt="2022-04-29T10:38:11.483" v="640" actId="113"/>
          <ac:spMkLst>
            <pc:docMk/>
            <pc:sldMk cId="150296722" sldId="405"/>
            <ac:spMk id="3" creationId="{D9D112C0-94D8-4EB3-830E-FBA2AAFD86F5}"/>
          </ac:spMkLst>
        </pc:spChg>
      </pc:sldChg>
      <pc:sldChg chg="modSp add mod">
        <pc:chgData name="Indu Sekhar Dantu" userId="4218edbc7ffe59d5" providerId="LiveId" clId="{2F74DCE4-91F4-4DE5-A417-0FF3150E73CA}" dt="2022-04-29T10:38:28.991" v="651" actId="113"/>
        <pc:sldMkLst>
          <pc:docMk/>
          <pc:sldMk cId="402415220" sldId="406"/>
        </pc:sldMkLst>
        <pc:spChg chg="mod">
          <ac:chgData name="Indu Sekhar Dantu" userId="4218edbc7ffe59d5" providerId="LiveId" clId="{2F74DCE4-91F4-4DE5-A417-0FF3150E73CA}" dt="2022-04-29T10:38:28.991" v="651" actId="113"/>
          <ac:spMkLst>
            <pc:docMk/>
            <pc:sldMk cId="402415220" sldId="406"/>
            <ac:spMk id="3" creationId="{D9D112C0-94D8-4EB3-830E-FBA2AAFD86F5}"/>
          </ac:spMkLst>
        </pc:spChg>
      </pc:sldChg>
      <pc:sldChg chg="modSp add mod">
        <pc:chgData name="Indu Sekhar Dantu" userId="4218edbc7ffe59d5" providerId="LiveId" clId="{2F74DCE4-91F4-4DE5-A417-0FF3150E73CA}" dt="2022-04-29T10:38:43.077" v="660" actId="113"/>
        <pc:sldMkLst>
          <pc:docMk/>
          <pc:sldMk cId="3097636688" sldId="407"/>
        </pc:sldMkLst>
        <pc:spChg chg="mod">
          <ac:chgData name="Indu Sekhar Dantu" userId="4218edbc7ffe59d5" providerId="LiveId" clId="{2F74DCE4-91F4-4DE5-A417-0FF3150E73CA}" dt="2022-04-29T10:38:43.077" v="660" actId="113"/>
          <ac:spMkLst>
            <pc:docMk/>
            <pc:sldMk cId="3097636688" sldId="407"/>
            <ac:spMk id="3" creationId="{D9D112C0-94D8-4EB3-830E-FBA2AAFD86F5}"/>
          </ac:spMkLst>
        </pc:spChg>
      </pc:sldChg>
      <pc:sldChg chg="modSp add mod">
        <pc:chgData name="Indu Sekhar Dantu" userId="4218edbc7ffe59d5" providerId="LiveId" clId="{2F74DCE4-91F4-4DE5-A417-0FF3150E73CA}" dt="2022-04-29T10:38:57.210" v="667" actId="113"/>
        <pc:sldMkLst>
          <pc:docMk/>
          <pc:sldMk cId="416915299" sldId="408"/>
        </pc:sldMkLst>
        <pc:spChg chg="mod">
          <ac:chgData name="Indu Sekhar Dantu" userId="4218edbc7ffe59d5" providerId="LiveId" clId="{2F74DCE4-91F4-4DE5-A417-0FF3150E73CA}" dt="2022-04-29T10:38:57.210" v="667" actId="113"/>
          <ac:spMkLst>
            <pc:docMk/>
            <pc:sldMk cId="416915299" sldId="408"/>
            <ac:spMk id="3" creationId="{D9D112C0-94D8-4EB3-830E-FBA2AAFD86F5}"/>
          </ac:spMkLst>
        </pc:spChg>
      </pc:sldChg>
      <pc:sldChg chg="modSp add mod">
        <pc:chgData name="Indu Sekhar Dantu" userId="4218edbc7ffe59d5" providerId="LiveId" clId="{2F74DCE4-91F4-4DE5-A417-0FF3150E73CA}" dt="2022-04-29T10:39:06.370" v="672" actId="113"/>
        <pc:sldMkLst>
          <pc:docMk/>
          <pc:sldMk cId="3235480740" sldId="409"/>
        </pc:sldMkLst>
        <pc:spChg chg="mod">
          <ac:chgData name="Indu Sekhar Dantu" userId="4218edbc7ffe59d5" providerId="LiveId" clId="{2F74DCE4-91F4-4DE5-A417-0FF3150E73CA}" dt="2022-04-29T10:39:06.370" v="672" actId="113"/>
          <ac:spMkLst>
            <pc:docMk/>
            <pc:sldMk cId="3235480740" sldId="409"/>
            <ac:spMk id="3" creationId="{D9D112C0-94D8-4EB3-830E-FBA2AAFD86F5}"/>
          </ac:spMkLst>
        </pc:spChg>
      </pc:sldChg>
      <pc:sldChg chg="modSp add mod">
        <pc:chgData name="Indu Sekhar Dantu" userId="4218edbc7ffe59d5" providerId="LiveId" clId="{2F74DCE4-91F4-4DE5-A417-0FF3150E73CA}" dt="2022-04-29T10:39:18.732" v="679" actId="113"/>
        <pc:sldMkLst>
          <pc:docMk/>
          <pc:sldMk cId="1250849225" sldId="410"/>
        </pc:sldMkLst>
        <pc:spChg chg="mod">
          <ac:chgData name="Indu Sekhar Dantu" userId="4218edbc7ffe59d5" providerId="LiveId" clId="{2F74DCE4-91F4-4DE5-A417-0FF3150E73CA}" dt="2022-04-29T10:39:18.732" v="679" actId="113"/>
          <ac:spMkLst>
            <pc:docMk/>
            <pc:sldMk cId="1250849225" sldId="410"/>
            <ac:spMk id="3" creationId="{D9D112C0-94D8-4EB3-830E-FBA2AAFD86F5}"/>
          </ac:spMkLst>
        </pc:spChg>
      </pc:sldChg>
      <pc:sldChg chg="modSp add mod">
        <pc:chgData name="Indu Sekhar Dantu" userId="4218edbc7ffe59d5" providerId="LiveId" clId="{2F74DCE4-91F4-4DE5-A417-0FF3150E73CA}" dt="2022-04-29T10:39:34.240" v="686" actId="113"/>
        <pc:sldMkLst>
          <pc:docMk/>
          <pc:sldMk cId="3306703825" sldId="411"/>
        </pc:sldMkLst>
        <pc:spChg chg="mod">
          <ac:chgData name="Indu Sekhar Dantu" userId="4218edbc7ffe59d5" providerId="LiveId" clId="{2F74DCE4-91F4-4DE5-A417-0FF3150E73CA}" dt="2022-04-29T10:39:34.240" v="686" actId="113"/>
          <ac:spMkLst>
            <pc:docMk/>
            <pc:sldMk cId="3306703825" sldId="411"/>
            <ac:spMk id="3" creationId="{D9D112C0-94D8-4EB3-830E-FBA2AAFD86F5}"/>
          </ac:spMkLst>
        </pc:spChg>
      </pc:sldChg>
      <pc:sldChg chg="modSp add mod">
        <pc:chgData name="Indu Sekhar Dantu" userId="4218edbc7ffe59d5" providerId="LiveId" clId="{2F74DCE4-91F4-4DE5-A417-0FF3150E73CA}" dt="2022-04-29T10:39:46.288" v="692" actId="113"/>
        <pc:sldMkLst>
          <pc:docMk/>
          <pc:sldMk cId="3603924979" sldId="412"/>
        </pc:sldMkLst>
        <pc:spChg chg="mod">
          <ac:chgData name="Indu Sekhar Dantu" userId="4218edbc7ffe59d5" providerId="LiveId" clId="{2F74DCE4-91F4-4DE5-A417-0FF3150E73CA}" dt="2022-04-29T10:39:46.288" v="692" actId="113"/>
          <ac:spMkLst>
            <pc:docMk/>
            <pc:sldMk cId="3603924979" sldId="412"/>
            <ac:spMk id="3" creationId="{D9D112C0-94D8-4EB3-830E-FBA2AAFD86F5}"/>
          </ac:spMkLst>
        </pc:spChg>
      </pc:sldChg>
      <pc:sldChg chg="modSp add mod">
        <pc:chgData name="Indu Sekhar Dantu" userId="4218edbc7ffe59d5" providerId="LiveId" clId="{2F74DCE4-91F4-4DE5-A417-0FF3150E73CA}" dt="2022-04-29T10:39:53.989" v="694" actId="113"/>
        <pc:sldMkLst>
          <pc:docMk/>
          <pc:sldMk cId="3896064981" sldId="413"/>
        </pc:sldMkLst>
        <pc:spChg chg="mod">
          <ac:chgData name="Indu Sekhar Dantu" userId="4218edbc7ffe59d5" providerId="LiveId" clId="{2F74DCE4-91F4-4DE5-A417-0FF3150E73CA}" dt="2022-04-29T10:39:53.989" v="694" actId="113"/>
          <ac:spMkLst>
            <pc:docMk/>
            <pc:sldMk cId="3896064981" sldId="413"/>
            <ac:spMk id="3" creationId="{D9D112C0-94D8-4EB3-830E-FBA2AAFD86F5}"/>
          </ac:spMkLst>
        </pc:spChg>
      </pc:sldChg>
      <pc:sldChg chg="modSp add mod">
        <pc:chgData name="Indu Sekhar Dantu" userId="4218edbc7ffe59d5" providerId="LiveId" clId="{2F74DCE4-91F4-4DE5-A417-0FF3150E73CA}" dt="2022-04-29T10:40:12.565" v="706" actId="113"/>
        <pc:sldMkLst>
          <pc:docMk/>
          <pc:sldMk cId="1430016854" sldId="414"/>
        </pc:sldMkLst>
        <pc:spChg chg="mod">
          <ac:chgData name="Indu Sekhar Dantu" userId="4218edbc7ffe59d5" providerId="LiveId" clId="{2F74DCE4-91F4-4DE5-A417-0FF3150E73CA}" dt="2022-04-29T10:40:12.565" v="706" actId="113"/>
          <ac:spMkLst>
            <pc:docMk/>
            <pc:sldMk cId="1430016854" sldId="414"/>
            <ac:spMk id="3" creationId="{D9D112C0-94D8-4EB3-830E-FBA2AAFD86F5}"/>
          </ac:spMkLst>
        </pc:spChg>
      </pc:sldChg>
      <pc:sldChg chg="modSp add mod">
        <pc:chgData name="Indu Sekhar Dantu" userId="4218edbc7ffe59d5" providerId="LiveId" clId="{2F74DCE4-91F4-4DE5-A417-0FF3150E73CA}" dt="2022-04-29T10:40:24.126" v="712" actId="113"/>
        <pc:sldMkLst>
          <pc:docMk/>
          <pc:sldMk cId="2126639978" sldId="415"/>
        </pc:sldMkLst>
        <pc:spChg chg="mod">
          <ac:chgData name="Indu Sekhar Dantu" userId="4218edbc7ffe59d5" providerId="LiveId" clId="{2F74DCE4-91F4-4DE5-A417-0FF3150E73CA}" dt="2022-04-29T10:40:24.126" v="712" actId="113"/>
          <ac:spMkLst>
            <pc:docMk/>
            <pc:sldMk cId="2126639978" sldId="415"/>
            <ac:spMk id="3" creationId="{D9D112C0-94D8-4EB3-830E-FBA2AAFD86F5}"/>
          </ac:spMkLst>
        </pc:spChg>
      </pc:sldChg>
      <pc:sldChg chg="modSp add mod">
        <pc:chgData name="Indu Sekhar Dantu" userId="4218edbc7ffe59d5" providerId="LiveId" clId="{2F74DCE4-91F4-4DE5-A417-0FF3150E73CA}" dt="2022-04-29T10:40:34.726" v="718" actId="113"/>
        <pc:sldMkLst>
          <pc:docMk/>
          <pc:sldMk cId="2137895273" sldId="416"/>
        </pc:sldMkLst>
        <pc:spChg chg="mod">
          <ac:chgData name="Indu Sekhar Dantu" userId="4218edbc7ffe59d5" providerId="LiveId" clId="{2F74DCE4-91F4-4DE5-A417-0FF3150E73CA}" dt="2022-04-29T10:40:34.726" v="718" actId="113"/>
          <ac:spMkLst>
            <pc:docMk/>
            <pc:sldMk cId="2137895273" sldId="416"/>
            <ac:spMk id="3" creationId="{D9D112C0-94D8-4EB3-830E-FBA2AAFD86F5}"/>
          </ac:spMkLst>
        </pc:spChg>
      </pc:sldChg>
      <pc:sldChg chg="modSp add mod">
        <pc:chgData name="Indu Sekhar Dantu" userId="4218edbc7ffe59d5" providerId="LiveId" clId="{2F74DCE4-91F4-4DE5-A417-0FF3150E73CA}" dt="2022-04-29T10:40:48.409" v="724" actId="113"/>
        <pc:sldMkLst>
          <pc:docMk/>
          <pc:sldMk cId="3082345653" sldId="417"/>
        </pc:sldMkLst>
        <pc:spChg chg="mod">
          <ac:chgData name="Indu Sekhar Dantu" userId="4218edbc7ffe59d5" providerId="LiveId" clId="{2F74DCE4-91F4-4DE5-A417-0FF3150E73CA}" dt="2022-04-29T10:40:48.409" v="724" actId="113"/>
          <ac:spMkLst>
            <pc:docMk/>
            <pc:sldMk cId="3082345653" sldId="417"/>
            <ac:spMk id="3" creationId="{D9D112C0-94D8-4EB3-830E-FBA2AAFD86F5}"/>
          </ac:spMkLst>
        </pc:spChg>
      </pc:sldChg>
      <pc:sldChg chg="modSp add mod">
        <pc:chgData name="Indu Sekhar Dantu" userId="4218edbc7ffe59d5" providerId="LiveId" clId="{2F74DCE4-91F4-4DE5-A417-0FF3150E73CA}" dt="2022-04-29T10:40:56.815" v="728" actId="113"/>
        <pc:sldMkLst>
          <pc:docMk/>
          <pc:sldMk cId="2250990874" sldId="418"/>
        </pc:sldMkLst>
        <pc:spChg chg="mod">
          <ac:chgData name="Indu Sekhar Dantu" userId="4218edbc7ffe59d5" providerId="LiveId" clId="{2F74DCE4-91F4-4DE5-A417-0FF3150E73CA}" dt="2022-04-29T10:40:56.815" v="728" actId="113"/>
          <ac:spMkLst>
            <pc:docMk/>
            <pc:sldMk cId="2250990874" sldId="418"/>
            <ac:spMk id="3" creationId="{D9D112C0-94D8-4EB3-830E-FBA2AAFD86F5}"/>
          </ac:spMkLst>
        </pc:spChg>
      </pc:sldChg>
      <pc:sldChg chg="modSp add mod">
        <pc:chgData name="Indu Sekhar Dantu" userId="4218edbc7ffe59d5" providerId="LiveId" clId="{2F74DCE4-91F4-4DE5-A417-0FF3150E73CA}" dt="2022-04-30T10:21:46.879" v="1225" actId="20577"/>
        <pc:sldMkLst>
          <pc:docMk/>
          <pc:sldMk cId="1768415149" sldId="419"/>
        </pc:sldMkLst>
        <pc:spChg chg="mod">
          <ac:chgData name="Indu Sekhar Dantu" userId="4218edbc7ffe59d5" providerId="LiveId" clId="{2F74DCE4-91F4-4DE5-A417-0FF3150E73CA}" dt="2022-04-30T10:21:46.879" v="1225" actId="20577"/>
          <ac:spMkLst>
            <pc:docMk/>
            <pc:sldMk cId="1768415149" sldId="419"/>
            <ac:spMk id="3" creationId="{D9D112C0-94D8-4EB3-830E-FBA2AAFD86F5}"/>
          </ac:spMkLst>
        </pc:spChg>
      </pc:sldChg>
      <pc:sldChg chg="modSp add mod">
        <pc:chgData name="Indu Sekhar Dantu" userId="4218edbc7ffe59d5" providerId="LiveId" clId="{2F74DCE4-91F4-4DE5-A417-0FF3150E73CA}" dt="2022-04-30T10:23:28.744" v="1226" actId="6549"/>
        <pc:sldMkLst>
          <pc:docMk/>
          <pc:sldMk cId="790131702" sldId="420"/>
        </pc:sldMkLst>
        <pc:spChg chg="mod">
          <ac:chgData name="Indu Sekhar Dantu" userId="4218edbc7ffe59d5" providerId="LiveId" clId="{2F74DCE4-91F4-4DE5-A417-0FF3150E73CA}" dt="2022-04-30T10:23:28.744" v="1226" actId="6549"/>
          <ac:spMkLst>
            <pc:docMk/>
            <pc:sldMk cId="790131702" sldId="420"/>
            <ac:spMk id="3" creationId="{D9D112C0-94D8-4EB3-830E-FBA2AAFD86F5}"/>
          </ac:spMkLst>
        </pc:spChg>
      </pc:sldChg>
    </pc:docChg>
  </pc:docChgLst>
  <pc:docChgLst>
    <pc:chgData name="Indu Sekhar Dantu" userId="4218edbc7ffe59d5" providerId="LiveId" clId="{57CD21AA-5D8E-4DD8-A845-2027ACA49308}"/>
    <pc:docChg chg="custSel addSld delSld modSld sldOrd">
      <pc:chgData name="Indu Sekhar Dantu" userId="4218edbc7ffe59d5" providerId="LiveId" clId="{57CD21AA-5D8E-4DD8-A845-2027ACA49308}" dt="2022-05-07T09:52:56.726" v="2430" actId="20577"/>
      <pc:docMkLst>
        <pc:docMk/>
      </pc:docMkLst>
      <pc:sldChg chg="modSp mod">
        <pc:chgData name="Indu Sekhar Dantu" userId="4218edbc7ffe59d5" providerId="LiveId" clId="{57CD21AA-5D8E-4DD8-A845-2027ACA49308}" dt="2022-05-07T06:17:29.607" v="1118" actId="6549"/>
        <pc:sldMkLst>
          <pc:docMk/>
          <pc:sldMk cId="858427632" sldId="256"/>
        </pc:sldMkLst>
        <pc:spChg chg="mod">
          <ac:chgData name="Indu Sekhar Dantu" userId="4218edbc7ffe59d5" providerId="LiveId" clId="{57CD21AA-5D8E-4DD8-A845-2027ACA49308}" dt="2022-05-07T06:17:29.607" v="1118" actId="6549"/>
          <ac:spMkLst>
            <pc:docMk/>
            <pc:sldMk cId="858427632" sldId="256"/>
            <ac:spMk id="3" creationId="{59236321-4702-42AA-92B2-FEE2E0EB937F}"/>
          </ac:spMkLst>
        </pc:spChg>
      </pc:sldChg>
      <pc:sldChg chg="modSp mod">
        <pc:chgData name="Indu Sekhar Dantu" userId="4218edbc7ffe59d5" providerId="LiveId" clId="{57CD21AA-5D8E-4DD8-A845-2027ACA49308}" dt="2022-05-07T06:18:58.271" v="1136" actId="20577"/>
        <pc:sldMkLst>
          <pc:docMk/>
          <pc:sldMk cId="934652017" sldId="383"/>
        </pc:sldMkLst>
        <pc:spChg chg="mod">
          <ac:chgData name="Indu Sekhar Dantu" userId="4218edbc7ffe59d5" providerId="LiveId" clId="{57CD21AA-5D8E-4DD8-A845-2027ACA49308}" dt="2022-05-07T06:17:53.456" v="1124"/>
          <ac:spMkLst>
            <pc:docMk/>
            <pc:sldMk cId="934652017" sldId="383"/>
            <ac:spMk id="2" creationId="{50BD30BA-5E5C-4607-BA76-D042EE617EE0}"/>
          </ac:spMkLst>
        </pc:spChg>
        <pc:spChg chg="mod">
          <ac:chgData name="Indu Sekhar Dantu" userId="4218edbc7ffe59d5" providerId="LiveId" clId="{57CD21AA-5D8E-4DD8-A845-2027ACA49308}" dt="2022-05-07T06:18:58.271" v="1136" actId="20577"/>
          <ac:spMkLst>
            <pc:docMk/>
            <pc:sldMk cId="934652017" sldId="383"/>
            <ac:spMk id="3" creationId="{D9D112C0-94D8-4EB3-830E-FBA2AAFD86F5}"/>
          </ac:spMkLst>
        </pc:spChg>
      </pc:sldChg>
      <pc:sldChg chg="del">
        <pc:chgData name="Indu Sekhar Dantu" userId="4218edbc7ffe59d5" providerId="LiveId" clId="{57CD21AA-5D8E-4DD8-A845-2027ACA49308}" dt="2022-05-06T10:24:14.953" v="120" actId="47"/>
        <pc:sldMkLst>
          <pc:docMk/>
          <pc:sldMk cId="1234019376" sldId="384"/>
        </pc:sldMkLst>
      </pc:sldChg>
      <pc:sldChg chg="del">
        <pc:chgData name="Indu Sekhar Dantu" userId="4218edbc7ffe59d5" providerId="LiveId" clId="{57CD21AA-5D8E-4DD8-A845-2027ACA49308}" dt="2022-05-06T10:24:15.169" v="121" actId="47"/>
        <pc:sldMkLst>
          <pc:docMk/>
          <pc:sldMk cId="6305624" sldId="385"/>
        </pc:sldMkLst>
      </pc:sldChg>
      <pc:sldChg chg="del">
        <pc:chgData name="Indu Sekhar Dantu" userId="4218edbc7ffe59d5" providerId="LiveId" clId="{57CD21AA-5D8E-4DD8-A845-2027ACA49308}" dt="2022-05-06T10:24:15.375" v="122" actId="47"/>
        <pc:sldMkLst>
          <pc:docMk/>
          <pc:sldMk cId="226819207" sldId="386"/>
        </pc:sldMkLst>
      </pc:sldChg>
      <pc:sldChg chg="del">
        <pc:chgData name="Indu Sekhar Dantu" userId="4218edbc7ffe59d5" providerId="LiveId" clId="{57CD21AA-5D8E-4DD8-A845-2027ACA49308}" dt="2022-05-06T10:24:15.578" v="123" actId="47"/>
        <pc:sldMkLst>
          <pc:docMk/>
          <pc:sldMk cId="2364191976" sldId="387"/>
        </pc:sldMkLst>
      </pc:sldChg>
      <pc:sldChg chg="del">
        <pc:chgData name="Indu Sekhar Dantu" userId="4218edbc7ffe59d5" providerId="LiveId" clId="{57CD21AA-5D8E-4DD8-A845-2027ACA49308}" dt="2022-05-06T10:24:15.794" v="124" actId="47"/>
        <pc:sldMkLst>
          <pc:docMk/>
          <pc:sldMk cId="33700351" sldId="388"/>
        </pc:sldMkLst>
      </pc:sldChg>
      <pc:sldChg chg="del">
        <pc:chgData name="Indu Sekhar Dantu" userId="4218edbc7ffe59d5" providerId="LiveId" clId="{57CD21AA-5D8E-4DD8-A845-2027ACA49308}" dt="2022-05-06T10:24:16.011" v="125" actId="47"/>
        <pc:sldMkLst>
          <pc:docMk/>
          <pc:sldMk cId="2505912295" sldId="389"/>
        </pc:sldMkLst>
      </pc:sldChg>
      <pc:sldChg chg="del">
        <pc:chgData name="Indu Sekhar Dantu" userId="4218edbc7ffe59d5" providerId="LiveId" clId="{57CD21AA-5D8E-4DD8-A845-2027ACA49308}" dt="2022-05-06T10:24:16.213" v="126" actId="47"/>
        <pc:sldMkLst>
          <pc:docMk/>
          <pc:sldMk cId="1811693517" sldId="390"/>
        </pc:sldMkLst>
      </pc:sldChg>
      <pc:sldChg chg="del">
        <pc:chgData name="Indu Sekhar Dantu" userId="4218edbc7ffe59d5" providerId="LiveId" clId="{57CD21AA-5D8E-4DD8-A845-2027ACA49308}" dt="2022-05-06T10:24:16.429" v="127" actId="47"/>
        <pc:sldMkLst>
          <pc:docMk/>
          <pc:sldMk cId="1084349526" sldId="391"/>
        </pc:sldMkLst>
      </pc:sldChg>
      <pc:sldChg chg="del">
        <pc:chgData name="Indu Sekhar Dantu" userId="4218edbc7ffe59d5" providerId="LiveId" clId="{57CD21AA-5D8E-4DD8-A845-2027ACA49308}" dt="2022-05-06T10:24:16.662" v="128" actId="47"/>
        <pc:sldMkLst>
          <pc:docMk/>
          <pc:sldMk cId="3953967891" sldId="392"/>
        </pc:sldMkLst>
      </pc:sldChg>
      <pc:sldChg chg="del">
        <pc:chgData name="Indu Sekhar Dantu" userId="4218edbc7ffe59d5" providerId="LiveId" clId="{57CD21AA-5D8E-4DD8-A845-2027ACA49308}" dt="2022-05-06T10:24:16.861" v="129" actId="47"/>
        <pc:sldMkLst>
          <pc:docMk/>
          <pc:sldMk cId="1955505355" sldId="393"/>
        </pc:sldMkLst>
      </pc:sldChg>
      <pc:sldChg chg="del">
        <pc:chgData name="Indu Sekhar Dantu" userId="4218edbc7ffe59d5" providerId="LiveId" clId="{57CD21AA-5D8E-4DD8-A845-2027ACA49308}" dt="2022-05-06T10:24:17.091" v="130" actId="47"/>
        <pc:sldMkLst>
          <pc:docMk/>
          <pc:sldMk cId="402700719" sldId="394"/>
        </pc:sldMkLst>
      </pc:sldChg>
      <pc:sldChg chg="addSp delSp modSp mod">
        <pc:chgData name="Indu Sekhar Dantu" userId="4218edbc7ffe59d5" providerId="LiveId" clId="{57CD21AA-5D8E-4DD8-A845-2027ACA49308}" dt="2022-05-07T06:17:40.834" v="1123" actId="20577"/>
        <pc:sldMkLst>
          <pc:docMk/>
          <pc:sldMk cId="1468756417" sldId="395"/>
        </pc:sldMkLst>
        <pc:spChg chg="mod">
          <ac:chgData name="Indu Sekhar Dantu" userId="4218edbc7ffe59d5" providerId="LiveId" clId="{57CD21AA-5D8E-4DD8-A845-2027ACA49308}" dt="2022-05-07T06:17:40.834" v="1123" actId="20577"/>
          <ac:spMkLst>
            <pc:docMk/>
            <pc:sldMk cId="1468756417" sldId="395"/>
            <ac:spMk id="2" creationId="{50BD30BA-5E5C-4607-BA76-D042EE617EE0}"/>
          </ac:spMkLst>
        </pc:spChg>
        <pc:spChg chg="mod">
          <ac:chgData name="Indu Sekhar Dantu" userId="4218edbc7ffe59d5" providerId="LiveId" clId="{57CD21AA-5D8E-4DD8-A845-2027ACA49308}" dt="2022-05-06T10:23:38.260" v="109" actId="207"/>
          <ac:spMkLst>
            <pc:docMk/>
            <pc:sldMk cId="1468756417" sldId="395"/>
            <ac:spMk id="4" creationId="{25930A1F-BC62-4869-F7C8-C5A528E047C3}"/>
          </ac:spMkLst>
        </pc:spChg>
        <pc:picChg chg="add mod">
          <ac:chgData name="Indu Sekhar Dantu" userId="4218edbc7ffe59d5" providerId="LiveId" clId="{57CD21AA-5D8E-4DD8-A845-2027ACA49308}" dt="2022-05-07T01:23:25.077" v="325" actId="14100"/>
          <ac:picMkLst>
            <pc:docMk/>
            <pc:sldMk cId="1468756417" sldId="395"/>
            <ac:picMk id="3" creationId="{7FAECB00-A722-756C-A244-218EBAE22260}"/>
          </ac:picMkLst>
        </pc:picChg>
        <pc:picChg chg="add del mod">
          <ac:chgData name="Indu Sekhar Dantu" userId="4218edbc7ffe59d5" providerId="LiveId" clId="{57CD21AA-5D8E-4DD8-A845-2027ACA49308}" dt="2022-05-07T01:23:11.952" v="301" actId="478"/>
          <ac:picMkLst>
            <pc:docMk/>
            <pc:sldMk cId="1468756417" sldId="395"/>
            <ac:picMk id="1026" creationId="{FCC1EE38-9CE9-3D31-0854-328AD5C08FD6}"/>
          </ac:picMkLst>
        </pc:picChg>
        <pc:picChg chg="del mod">
          <ac:chgData name="Indu Sekhar Dantu" userId="4218edbc7ffe59d5" providerId="LiveId" clId="{57CD21AA-5D8E-4DD8-A845-2027ACA49308}" dt="2022-05-06T10:22:26.305" v="96" actId="478"/>
          <ac:picMkLst>
            <pc:docMk/>
            <pc:sldMk cId="1468756417" sldId="395"/>
            <ac:picMk id="1028" creationId="{B1C5FD41-7049-4669-BB56-D3232C3F7714}"/>
          </ac:picMkLst>
        </pc:picChg>
      </pc:sldChg>
      <pc:sldChg chg="del">
        <pc:chgData name="Indu Sekhar Dantu" userId="4218edbc7ffe59d5" providerId="LiveId" clId="{57CD21AA-5D8E-4DD8-A845-2027ACA49308}" dt="2022-05-06T10:24:17.292" v="131" actId="47"/>
        <pc:sldMkLst>
          <pc:docMk/>
          <pc:sldMk cId="850402407" sldId="396"/>
        </pc:sldMkLst>
      </pc:sldChg>
      <pc:sldChg chg="modSp add mod">
        <pc:chgData name="Indu Sekhar Dantu" userId="4218edbc7ffe59d5" providerId="LiveId" clId="{57CD21AA-5D8E-4DD8-A845-2027ACA49308}" dt="2022-05-07T06:19:51.501" v="1140" actId="113"/>
        <pc:sldMkLst>
          <pc:docMk/>
          <pc:sldMk cId="3902389143" sldId="396"/>
        </pc:sldMkLst>
        <pc:spChg chg="mod">
          <ac:chgData name="Indu Sekhar Dantu" userId="4218edbc7ffe59d5" providerId="LiveId" clId="{57CD21AA-5D8E-4DD8-A845-2027ACA49308}" dt="2022-05-07T06:19:08.868" v="1137"/>
          <ac:spMkLst>
            <pc:docMk/>
            <pc:sldMk cId="3902389143" sldId="396"/>
            <ac:spMk id="2" creationId="{50BD30BA-5E5C-4607-BA76-D042EE617EE0}"/>
          </ac:spMkLst>
        </pc:spChg>
        <pc:spChg chg="mod">
          <ac:chgData name="Indu Sekhar Dantu" userId="4218edbc7ffe59d5" providerId="LiveId" clId="{57CD21AA-5D8E-4DD8-A845-2027ACA49308}" dt="2022-05-07T06:19:51.501" v="1140" actId="113"/>
          <ac:spMkLst>
            <pc:docMk/>
            <pc:sldMk cId="3902389143" sldId="396"/>
            <ac:spMk id="3" creationId="{D9D112C0-94D8-4EB3-830E-FBA2AAFD86F5}"/>
          </ac:spMkLst>
        </pc:spChg>
      </pc:sldChg>
      <pc:sldChg chg="del">
        <pc:chgData name="Indu Sekhar Dantu" userId="4218edbc7ffe59d5" providerId="LiveId" clId="{57CD21AA-5D8E-4DD8-A845-2027ACA49308}" dt="2022-05-06T10:24:17.522" v="132" actId="47"/>
        <pc:sldMkLst>
          <pc:docMk/>
          <pc:sldMk cId="371765676" sldId="397"/>
        </pc:sldMkLst>
      </pc:sldChg>
      <pc:sldChg chg="modSp add mod">
        <pc:chgData name="Indu Sekhar Dantu" userId="4218edbc7ffe59d5" providerId="LiveId" clId="{57CD21AA-5D8E-4DD8-A845-2027ACA49308}" dt="2022-05-07T06:21:20.177" v="1148" actId="20577"/>
        <pc:sldMkLst>
          <pc:docMk/>
          <pc:sldMk cId="3696071966" sldId="397"/>
        </pc:sldMkLst>
        <pc:spChg chg="mod">
          <ac:chgData name="Indu Sekhar Dantu" userId="4218edbc7ffe59d5" providerId="LiveId" clId="{57CD21AA-5D8E-4DD8-A845-2027ACA49308}" dt="2022-05-07T06:19:56.715" v="1141"/>
          <ac:spMkLst>
            <pc:docMk/>
            <pc:sldMk cId="3696071966" sldId="397"/>
            <ac:spMk id="2" creationId="{50BD30BA-5E5C-4607-BA76-D042EE617EE0}"/>
          </ac:spMkLst>
        </pc:spChg>
        <pc:spChg chg="mod">
          <ac:chgData name="Indu Sekhar Dantu" userId="4218edbc7ffe59d5" providerId="LiveId" clId="{57CD21AA-5D8E-4DD8-A845-2027ACA49308}" dt="2022-05-07T06:21:20.177" v="1148" actId="20577"/>
          <ac:spMkLst>
            <pc:docMk/>
            <pc:sldMk cId="3696071966" sldId="397"/>
            <ac:spMk id="3" creationId="{D9D112C0-94D8-4EB3-830E-FBA2AAFD86F5}"/>
          </ac:spMkLst>
        </pc:spChg>
      </pc:sldChg>
      <pc:sldChg chg="del">
        <pc:chgData name="Indu Sekhar Dantu" userId="4218edbc7ffe59d5" providerId="LiveId" clId="{57CD21AA-5D8E-4DD8-A845-2027ACA49308}" dt="2022-05-06T10:24:17.989" v="133" actId="47"/>
        <pc:sldMkLst>
          <pc:docMk/>
          <pc:sldMk cId="959512282" sldId="398"/>
        </pc:sldMkLst>
      </pc:sldChg>
      <pc:sldChg chg="modSp add mod">
        <pc:chgData name="Indu Sekhar Dantu" userId="4218edbc7ffe59d5" providerId="LiveId" clId="{57CD21AA-5D8E-4DD8-A845-2027ACA49308}" dt="2022-05-07T06:22:26.847" v="1163" actId="20577"/>
        <pc:sldMkLst>
          <pc:docMk/>
          <pc:sldMk cId="3417191388" sldId="398"/>
        </pc:sldMkLst>
        <pc:spChg chg="mod">
          <ac:chgData name="Indu Sekhar Dantu" userId="4218edbc7ffe59d5" providerId="LiveId" clId="{57CD21AA-5D8E-4DD8-A845-2027ACA49308}" dt="2022-05-07T06:21:32.972" v="1149"/>
          <ac:spMkLst>
            <pc:docMk/>
            <pc:sldMk cId="3417191388" sldId="398"/>
            <ac:spMk id="2" creationId="{50BD30BA-5E5C-4607-BA76-D042EE617EE0}"/>
          </ac:spMkLst>
        </pc:spChg>
        <pc:spChg chg="mod">
          <ac:chgData name="Indu Sekhar Dantu" userId="4218edbc7ffe59d5" providerId="LiveId" clId="{57CD21AA-5D8E-4DD8-A845-2027ACA49308}" dt="2022-05-07T06:22:26.847" v="1163" actId="20577"/>
          <ac:spMkLst>
            <pc:docMk/>
            <pc:sldMk cId="3417191388" sldId="398"/>
            <ac:spMk id="3" creationId="{D9D112C0-94D8-4EB3-830E-FBA2AAFD86F5}"/>
          </ac:spMkLst>
        </pc:spChg>
      </pc:sldChg>
      <pc:sldChg chg="del">
        <pc:chgData name="Indu Sekhar Dantu" userId="4218edbc7ffe59d5" providerId="LiveId" clId="{57CD21AA-5D8E-4DD8-A845-2027ACA49308}" dt="2022-05-06T10:24:18.254" v="134" actId="47"/>
        <pc:sldMkLst>
          <pc:docMk/>
          <pc:sldMk cId="254367439" sldId="399"/>
        </pc:sldMkLst>
      </pc:sldChg>
      <pc:sldChg chg="modSp add mod">
        <pc:chgData name="Indu Sekhar Dantu" userId="4218edbc7ffe59d5" providerId="LiveId" clId="{57CD21AA-5D8E-4DD8-A845-2027ACA49308}" dt="2022-05-07T06:26:43.673" v="1208" actId="113"/>
        <pc:sldMkLst>
          <pc:docMk/>
          <pc:sldMk cId="1281385148" sldId="399"/>
        </pc:sldMkLst>
        <pc:spChg chg="mod">
          <ac:chgData name="Indu Sekhar Dantu" userId="4218edbc7ffe59d5" providerId="LiveId" clId="{57CD21AA-5D8E-4DD8-A845-2027ACA49308}" dt="2022-05-07T06:22:55.462" v="1166"/>
          <ac:spMkLst>
            <pc:docMk/>
            <pc:sldMk cId="1281385148" sldId="399"/>
            <ac:spMk id="2" creationId="{50BD30BA-5E5C-4607-BA76-D042EE617EE0}"/>
          </ac:spMkLst>
        </pc:spChg>
        <pc:spChg chg="mod">
          <ac:chgData name="Indu Sekhar Dantu" userId="4218edbc7ffe59d5" providerId="LiveId" clId="{57CD21AA-5D8E-4DD8-A845-2027ACA49308}" dt="2022-05-07T06:26:43.673" v="1208" actId="113"/>
          <ac:spMkLst>
            <pc:docMk/>
            <pc:sldMk cId="1281385148" sldId="399"/>
            <ac:spMk id="3" creationId="{D9D112C0-94D8-4EB3-830E-FBA2AAFD86F5}"/>
          </ac:spMkLst>
        </pc:spChg>
      </pc:sldChg>
      <pc:sldChg chg="del">
        <pc:chgData name="Indu Sekhar Dantu" userId="4218edbc7ffe59d5" providerId="LiveId" clId="{57CD21AA-5D8E-4DD8-A845-2027ACA49308}" dt="2022-05-06T10:24:18.473" v="135" actId="47"/>
        <pc:sldMkLst>
          <pc:docMk/>
          <pc:sldMk cId="2824307121" sldId="400"/>
        </pc:sldMkLst>
      </pc:sldChg>
      <pc:sldChg chg="modSp add mod">
        <pc:chgData name="Indu Sekhar Dantu" userId="4218edbc7ffe59d5" providerId="LiveId" clId="{57CD21AA-5D8E-4DD8-A845-2027ACA49308}" dt="2022-05-07T06:27:50.429" v="1218" actId="113"/>
        <pc:sldMkLst>
          <pc:docMk/>
          <pc:sldMk cId="3265348431" sldId="400"/>
        </pc:sldMkLst>
        <pc:spChg chg="mod">
          <ac:chgData name="Indu Sekhar Dantu" userId="4218edbc7ffe59d5" providerId="LiveId" clId="{57CD21AA-5D8E-4DD8-A845-2027ACA49308}" dt="2022-05-07T06:22:59.523" v="1167"/>
          <ac:spMkLst>
            <pc:docMk/>
            <pc:sldMk cId="3265348431" sldId="400"/>
            <ac:spMk id="2" creationId="{50BD30BA-5E5C-4607-BA76-D042EE617EE0}"/>
          </ac:spMkLst>
        </pc:spChg>
        <pc:spChg chg="mod">
          <ac:chgData name="Indu Sekhar Dantu" userId="4218edbc7ffe59d5" providerId="LiveId" clId="{57CD21AA-5D8E-4DD8-A845-2027ACA49308}" dt="2022-05-07T06:27:50.429" v="1218" actId="113"/>
          <ac:spMkLst>
            <pc:docMk/>
            <pc:sldMk cId="3265348431" sldId="400"/>
            <ac:spMk id="3" creationId="{D9D112C0-94D8-4EB3-830E-FBA2AAFD86F5}"/>
          </ac:spMkLst>
        </pc:spChg>
      </pc:sldChg>
      <pc:sldChg chg="del">
        <pc:chgData name="Indu Sekhar Dantu" userId="4218edbc7ffe59d5" providerId="LiveId" clId="{57CD21AA-5D8E-4DD8-A845-2027ACA49308}" dt="2022-05-06T10:24:18.711" v="136" actId="47"/>
        <pc:sldMkLst>
          <pc:docMk/>
          <pc:sldMk cId="1893895100" sldId="401"/>
        </pc:sldMkLst>
      </pc:sldChg>
      <pc:sldChg chg="modSp add del mod">
        <pc:chgData name="Indu Sekhar Dantu" userId="4218edbc7ffe59d5" providerId="LiveId" clId="{57CD21AA-5D8E-4DD8-A845-2027ACA49308}" dt="2022-05-07T06:28:15.925" v="1219" actId="47"/>
        <pc:sldMkLst>
          <pc:docMk/>
          <pc:sldMk cId="3296186169" sldId="401"/>
        </pc:sldMkLst>
        <pc:spChg chg="mod">
          <ac:chgData name="Indu Sekhar Dantu" userId="4218edbc7ffe59d5" providerId="LiveId" clId="{57CD21AA-5D8E-4DD8-A845-2027ACA49308}" dt="2022-05-07T06:23:03.372" v="1168"/>
          <ac:spMkLst>
            <pc:docMk/>
            <pc:sldMk cId="3296186169" sldId="401"/>
            <ac:spMk id="2" creationId="{50BD30BA-5E5C-4607-BA76-D042EE617EE0}"/>
          </ac:spMkLst>
        </pc:spChg>
        <pc:spChg chg="mod">
          <ac:chgData name="Indu Sekhar Dantu" userId="4218edbc7ffe59d5" providerId="LiveId" clId="{57CD21AA-5D8E-4DD8-A845-2027ACA49308}" dt="2022-05-07T01:25:25.566" v="459" actId="20577"/>
          <ac:spMkLst>
            <pc:docMk/>
            <pc:sldMk cId="3296186169" sldId="401"/>
            <ac:spMk id="3" creationId="{D9D112C0-94D8-4EB3-830E-FBA2AAFD86F5}"/>
          </ac:spMkLst>
        </pc:spChg>
      </pc:sldChg>
      <pc:sldChg chg="addSp modSp add mod">
        <pc:chgData name="Indu Sekhar Dantu" userId="4218edbc7ffe59d5" providerId="LiveId" clId="{57CD21AA-5D8E-4DD8-A845-2027ACA49308}" dt="2022-05-07T06:29:00.076" v="1224" actId="113"/>
        <pc:sldMkLst>
          <pc:docMk/>
          <pc:sldMk cId="334586272" sldId="402"/>
        </pc:sldMkLst>
        <pc:spChg chg="mod">
          <ac:chgData name="Indu Sekhar Dantu" userId="4218edbc7ffe59d5" providerId="LiveId" clId="{57CD21AA-5D8E-4DD8-A845-2027ACA49308}" dt="2022-05-07T06:23:07.488" v="1169"/>
          <ac:spMkLst>
            <pc:docMk/>
            <pc:sldMk cId="334586272" sldId="402"/>
            <ac:spMk id="2" creationId="{50BD30BA-5E5C-4607-BA76-D042EE617EE0}"/>
          </ac:spMkLst>
        </pc:spChg>
        <pc:spChg chg="mod">
          <ac:chgData name="Indu Sekhar Dantu" userId="4218edbc7ffe59d5" providerId="LiveId" clId="{57CD21AA-5D8E-4DD8-A845-2027ACA49308}" dt="2022-05-07T01:29:21.481" v="638" actId="1035"/>
          <ac:spMkLst>
            <pc:docMk/>
            <pc:sldMk cId="334586272" sldId="402"/>
            <ac:spMk id="3" creationId="{D9D112C0-94D8-4EB3-830E-FBA2AAFD86F5}"/>
          </ac:spMkLst>
        </pc:spChg>
        <pc:graphicFrameChg chg="add mod modGraphic">
          <ac:chgData name="Indu Sekhar Dantu" userId="4218edbc7ffe59d5" providerId="LiveId" clId="{57CD21AA-5D8E-4DD8-A845-2027ACA49308}" dt="2022-05-07T06:29:00.076" v="1224" actId="113"/>
          <ac:graphicFrameMkLst>
            <pc:docMk/>
            <pc:sldMk cId="334586272" sldId="402"/>
            <ac:graphicFrameMk id="4" creationId="{036E7EF6-39D6-BB35-B18D-A5BDEDC1ECC3}"/>
          </ac:graphicFrameMkLst>
        </pc:graphicFrameChg>
        <pc:picChg chg="add mod">
          <ac:chgData name="Indu Sekhar Dantu" userId="4218edbc7ffe59d5" providerId="LiveId" clId="{57CD21AA-5D8E-4DD8-A845-2027ACA49308}" dt="2022-05-07T01:29:38.597" v="677" actId="14100"/>
          <ac:picMkLst>
            <pc:docMk/>
            <pc:sldMk cId="334586272" sldId="402"/>
            <ac:picMk id="7" creationId="{1FE92E2F-008B-84B3-2C76-73488E93CCF7}"/>
          </ac:picMkLst>
        </pc:picChg>
      </pc:sldChg>
      <pc:sldChg chg="del">
        <pc:chgData name="Indu Sekhar Dantu" userId="4218edbc7ffe59d5" providerId="LiveId" clId="{57CD21AA-5D8E-4DD8-A845-2027ACA49308}" dt="2022-05-06T10:24:18.953" v="137" actId="47"/>
        <pc:sldMkLst>
          <pc:docMk/>
          <pc:sldMk cId="1417295750" sldId="402"/>
        </pc:sldMkLst>
      </pc:sldChg>
      <pc:sldChg chg="modSp add mod">
        <pc:chgData name="Indu Sekhar Dantu" userId="4218edbc7ffe59d5" providerId="LiveId" clId="{57CD21AA-5D8E-4DD8-A845-2027ACA49308}" dt="2022-05-07T06:25:42.680" v="1202" actId="6549"/>
        <pc:sldMkLst>
          <pc:docMk/>
          <pc:sldMk cId="1066188953" sldId="403"/>
        </pc:sldMkLst>
        <pc:spChg chg="mod">
          <ac:chgData name="Indu Sekhar Dantu" userId="4218edbc7ffe59d5" providerId="LiveId" clId="{57CD21AA-5D8E-4DD8-A845-2027ACA49308}" dt="2022-05-07T06:23:11.233" v="1170"/>
          <ac:spMkLst>
            <pc:docMk/>
            <pc:sldMk cId="1066188953" sldId="403"/>
            <ac:spMk id="2" creationId="{50BD30BA-5E5C-4607-BA76-D042EE617EE0}"/>
          </ac:spMkLst>
        </pc:spChg>
        <pc:spChg chg="mod">
          <ac:chgData name="Indu Sekhar Dantu" userId="4218edbc7ffe59d5" providerId="LiveId" clId="{57CD21AA-5D8E-4DD8-A845-2027ACA49308}" dt="2022-05-07T06:25:42.680" v="1202" actId="6549"/>
          <ac:spMkLst>
            <pc:docMk/>
            <pc:sldMk cId="1066188953" sldId="403"/>
            <ac:spMk id="3" creationId="{D9D112C0-94D8-4EB3-830E-FBA2AAFD86F5}"/>
          </ac:spMkLst>
        </pc:spChg>
      </pc:sldChg>
      <pc:sldChg chg="del">
        <pc:chgData name="Indu Sekhar Dantu" userId="4218edbc7ffe59d5" providerId="LiveId" clId="{57CD21AA-5D8E-4DD8-A845-2027ACA49308}" dt="2022-05-06T10:24:19.193" v="138" actId="47"/>
        <pc:sldMkLst>
          <pc:docMk/>
          <pc:sldMk cId="2020345793" sldId="403"/>
        </pc:sldMkLst>
      </pc:sldChg>
      <pc:sldChg chg="modSp add mod">
        <pc:chgData name="Indu Sekhar Dantu" userId="4218edbc7ffe59d5" providerId="LiveId" clId="{57CD21AA-5D8E-4DD8-A845-2027ACA49308}" dt="2022-05-07T06:23:15.110" v="1171"/>
        <pc:sldMkLst>
          <pc:docMk/>
          <pc:sldMk cId="1321555457" sldId="404"/>
        </pc:sldMkLst>
        <pc:spChg chg="mod">
          <ac:chgData name="Indu Sekhar Dantu" userId="4218edbc7ffe59d5" providerId="LiveId" clId="{57CD21AA-5D8E-4DD8-A845-2027ACA49308}" dt="2022-05-07T06:23:15.110" v="1171"/>
          <ac:spMkLst>
            <pc:docMk/>
            <pc:sldMk cId="1321555457" sldId="404"/>
            <ac:spMk id="2" creationId="{50BD30BA-5E5C-4607-BA76-D042EE617EE0}"/>
          </ac:spMkLst>
        </pc:spChg>
        <pc:spChg chg="mod">
          <ac:chgData name="Indu Sekhar Dantu" userId="4218edbc7ffe59d5" providerId="LiveId" clId="{57CD21AA-5D8E-4DD8-A845-2027ACA49308}" dt="2022-05-07T01:32:40.694" v="740" actId="12"/>
          <ac:spMkLst>
            <pc:docMk/>
            <pc:sldMk cId="1321555457" sldId="404"/>
            <ac:spMk id="3" creationId="{D9D112C0-94D8-4EB3-830E-FBA2AAFD86F5}"/>
          </ac:spMkLst>
        </pc:spChg>
      </pc:sldChg>
      <pc:sldChg chg="del">
        <pc:chgData name="Indu Sekhar Dantu" userId="4218edbc7ffe59d5" providerId="LiveId" clId="{57CD21AA-5D8E-4DD8-A845-2027ACA49308}" dt="2022-05-06T10:24:19.440" v="139" actId="47"/>
        <pc:sldMkLst>
          <pc:docMk/>
          <pc:sldMk cId="3858714209" sldId="404"/>
        </pc:sldMkLst>
      </pc:sldChg>
      <pc:sldChg chg="del">
        <pc:chgData name="Indu Sekhar Dantu" userId="4218edbc7ffe59d5" providerId="LiveId" clId="{57CD21AA-5D8E-4DD8-A845-2027ACA49308}" dt="2022-05-06T10:24:19.729" v="140" actId="47"/>
        <pc:sldMkLst>
          <pc:docMk/>
          <pc:sldMk cId="1065180677" sldId="405"/>
        </pc:sldMkLst>
      </pc:sldChg>
      <pc:sldChg chg="modSp add mod">
        <pc:chgData name="Indu Sekhar Dantu" userId="4218edbc7ffe59d5" providerId="LiveId" clId="{57CD21AA-5D8E-4DD8-A845-2027ACA49308}" dt="2022-05-07T06:30:43.350" v="1228" actId="113"/>
        <pc:sldMkLst>
          <pc:docMk/>
          <pc:sldMk cId="3237850001" sldId="405"/>
        </pc:sldMkLst>
        <pc:spChg chg="mod">
          <ac:chgData name="Indu Sekhar Dantu" userId="4218edbc7ffe59d5" providerId="LiveId" clId="{57CD21AA-5D8E-4DD8-A845-2027ACA49308}" dt="2022-05-07T06:23:18.916" v="1172"/>
          <ac:spMkLst>
            <pc:docMk/>
            <pc:sldMk cId="3237850001" sldId="405"/>
            <ac:spMk id="2" creationId="{50BD30BA-5E5C-4607-BA76-D042EE617EE0}"/>
          </ac:spMkLst>
        </pc:spChg>
        <pc:spChg chg="mod">
          <ac:chgData name="Indu Sekhar Dantu" userId="4218edbc7ffe59d5" providerId="LiveId" clId="{57CD21AA-5D8E-4DD8-A845-2027ACA49308}" dt="2022-05-07T06:30:43.350" v="1228" actId="113"/>
          <ac:spMkLst>
            <pc:docMk/>
            <pc:sldMk cId="3237850001" sldId="405"/>
            <ac:spMk id="3" creationId="{D9D112C0-94D8-4EB3-830E-FBA2AAFD86F5}"/>
          </ac:spMkLst>
        </pc:spChg>
      </pc:sldChg>
      <pc:sldChg chg="modSp add mod">
        <pc:chgData name="Indu Sekhar Dantu" userId="4218edbc7ffe59d5" providerId="LiveId" clId="{57CD21AA-5D8E-4DD8-A845-2027ACA49308}" dt="2022-05-07T06:32:55.748" v="1235" actId="113"/>
        <pc:sldMkLst>
          <pc:docMk/>
          <pc:sldMk cId="3180933526" sldId="406"/>
        </pc:sldMkLst>
        <pc:spChg chg="mod">
          <ac:chgData name="Indu Sekhar Dantu" userId="4218edbc7ffe59d5" providerId="LiveId" clId="{57CD21AA-5D8E-4DD8-A845-2027ACA49308}" dt="2022-05-07T06:23:27.751" v="1174"/>
          <ac:spMkLst>
            <pc:docMk/>
            <pc:sldMk cId="3180933526" sldId="406"/>
            <ac:spMk id="2" creationId="{50BD30BA-5E5C-4607-BA76-D042EE617EE0}"/>
          </ac:spMkLst>
        </pc:spChg>
        <pc:spChg chg="mod">
          <ac:chgData name="Indu Sekhar Dantu" userId="4218edbc7ffe59d5" providerId="LiveId" clId="{57CD21AA-5D8E-4DD8-A845-2027ACA49308}" dt="2022-05-07T06:32:55.748" v="1235" actId="113"/>
          <ac:spMkLst>
            <pc:docMk/>
            <pc:sldMk cId="3180933526" sldId="406"/>
            <ac:spMk id="3" creationId="{D9D112C0-94D8-4EB3-830E-FBA2AAFD86F5}"/>
          </ac:spMkLst>
        </pc:spChg>
      </pc:sldChg>
      <pc:sldChg chg="del">
        <pc:chgData name="Indu Sekhar Dantu" userId="4218edbc7ffe59d5" providerId="LiveId" clId="{57CD21AA-5D8E-4DD8-A845-2027ACA49308}" dt="2022-05-06T10:24:19.974" v="141" actId="47"/>
        <pc:sldMkLst>
          <pc:docMk/>
          <pc:sldMk cId="3199767634" sldId="406"/>
        </pc:sldMkLst>
      </pc:sldChg>
      <pc:sldChg chg="del">
        <pc:chgData name="Indu Sekhar Dantu" userId="4218edbc7ffe59d5" providerId="LiveId" clId="{57CD21AA-5D8E-4DD8-A845-2027ACA49308}" dt="2022-05-06T10:24:20.173" v="142" actId="47"/>
        <pc:sldMkLst>
          <pc:docMk/>
          <pc:sldMk cId="3103959857" sldId="407"/>
        </pc:sldMkLst>
      </pc:sldChg>
      <pc:sldChg chg="modSp add mod">
        <pc:chgData name="Indu Sekhar Dantu" userId="4218edbc7ffe59d5" providerId="LiveId" clId="{57CD21AA-5D8E-4DD8-A845-2027ACA49308}" dt="2022-05-07T06:34:13.770" v="1243" actId="113"/>
        <pc:sldMkLst>
          <pc:docMk/>
          <pc:sldMk cId="4273047168" sldId="407"/>
        </pc:sldMkLst>
        <pc:spChg chg="mod">
          <ac:chgData name="Indu Sekhar Dantu" userId="4218edbc7ffe59d5" providerId="LiveId" clId="{57CD21AA-5D8E-4DD8-A845-2027ACA49308}" dt="2022-05-07T06:23:32.712" v="1175"/>
          <ac:spMkLst>
            <pc:docMk/>
            <pc:sldMk cId="4273047168" sldId="407"/>
            <ac:spMk id="2" creationId="{50BD30BA-5E5C-4607-BA76-D042EE617EE0}"/>
          </ac:spMkLst>
        </pc:spChg>
        <pc:spChg chg="mod">
          <ac:chgData name="Indu Sekhar Dantu" userId="4218edbc7ffe59d5" providerId="LiveId" clId="{57CD21AA-5D8E-4DD8-A845-2027ACA49308}" dt="2022-05-07T06:34:13.770" v="1243" actId="113"/>
          <ac:spMkLst>
            <pc:docMk/>
            <pc:sldMk cId="4273047168" sldId="407"/>
            <ac:spMk id="3" creationId="{D9D112C0-94D8-4EB3-830E-FBA2AAFD86F5}"/>
          </ac:spMkLst>
        </pc:spChg>
      </pc:sldChg>
      <pc:sldChg chg="modSp add mod">
        <pc:chgData name="Indu Sekhar Dantu" userId="4218edbc7ffe59d5" providerId="LiveId" clId="{57CD21AA-5D8E-4DD8-A845-2027ACA49308}" dt="2022-05-07T06:35:19.296" v="1249" actId="113"/>
        <pc:sldMkLst>
          <pc:docMk/>
          <pc:sldMk cId="1497548188" sldId="408"/>
        </pc:sldMkLst>
        <pc:spChg chg="mod">
          <ac:chgData name="Indu Sekhar Dantu" userId="4218edbc7ffe59d5" providerId="LiveId" clId="{57CD21AA-5D8E-4DD8-A845-2027ACA49308}" dt="2022-05-07T06:23:36.960" v="1176"/>
          <ac:spMkLst>
            <pc:docMk/>
            <pc:sldMk cId="1497548188" sldId="408"/>
            <ac:spMk id="2" creationId="{50BD30BA-5E5C-4607-BA76-D042EE617EE0}"/>
          </ac:spMkLst>
        </pc:spChg>
        <pc:spChg chg="mod">
          <ac:chgData name="Indu Sekhar Dantu" userId="4218edbc7ffe59d5" providerId="LiveId" clId="{57CD21AA-5D8E-4DD8-A845-2027ACA49308}" dt="2022-05-07T06:35:19.296" v="1249" actId="113"/>
          <ac:spMkLst>
            <pc:docMk/>
            <pc:sldMk cId="1497548188" sldId="408"/>
            <ac:spMk id="3" creationId="{D9D112C0-94D8-4EB3-830E-FBA2AAFD86F5}"/>
          </ac:spMkLst>
        </pc:spChg>
      </pc:sldChg>
      <pc:sldChg chg="del">
        <pc:chgData name="Indu Sekhar Dantu" userId="4218edbc7ffe59d5" providerId="LiveId" clId="{57CD21AA-5D8E-4DD8-A845-2027ACA49308}" dt="2022-05-06T10:24:20.569" v="143" actId="47"/>
        <pc:sldMkLst>
          <pc:docMk/>
          <pc:sldMk cId="3086074102" sldId="408"/>
        </pc:sldMkLst>
      </pc:sldChg>
      <pc:sldChg chg="modSp add mod">
        <pc:chgData name="Indu Sekhar Dantu" userId="4218edbc7ffe59d5" providerId="LiveId" clId="{57CD21AA-5D8E-4DD8-A845-2027ACA49308}" dt="2022-05-07T06:36:15.503" v="1255" actId="20577"/>
        <pc:sldMkLst>
          <pc:docMk/>
          <pc:sldMk cId="2883242156" sldId="409"/>
        </pc:sldMkLst>
        <pc:spChg chg="mod">
          <ac:chgData name="Indu Sekhar Dantu" userId="4218edbc7ffe59d5" providerId="LiveId" clId="{57CD21AA-5D8E-4DD8-A845-2027ACA49308}" dt="2022-05-07T06:23:41.685" v="1177"/>
          <ac:spMkLst>
            <pc:docMk/>
            <pc:sldMk cId="2883242156" sldId="409"/>
            <ac:spMk id="2" creationId="{50BD30BA-5E5C-4607-BA76-D042EE617EE0}"/>
          </ac:spMkLst>
        </pc:spChg>
        <pc:spChg chg="mod">
          <ac:chgData name="Indu Sekhar Dantu" userId="4218edbc7ffe59d5" providerId="LiveId" clId="{57CD21AA-5D8E-4DD8-A845-2027ACA49308}" dt="2022-05-07T06:36:15.503" v="1255" actId="20577"/>
          <ac:spMkLst>
            <pc:docMk/>
            <pc:sldMk cId="2883242156" sldId="409"/>
            <ac:spMk id="3" creationId="{D9D112C0-94D8-4EB3-830E-FBA2AAFD86F5}"/>
          </ac:spMkLst>
        </pc:spChg>
      </pc:sldChg>
      <pc:sldChg chg="del">
        <pc:chgData name="Indu Sekhar Dantu" userId="4218edbc7ffe59d5" providerId="LiveId" clId="{57CD21AA-5D8E-4DD8-A845-2027ACA49308}" dt="2022-05-06T10:24:20.805" v="144" actId="47"/>
        <pc:sldMkLst>
          <pc:docMk/>
          <pc:sldMk cId="3738517756" sldId="409"/>
        </pc:sldMkLst>
      </pc:sldChg>
      <pc:sldChg chg="modSp add mod">
        <pc:chgData name="Indu Sekhar Dantu" userId="4218edbc7ffe59d5" providerId="LiveId" clId="{57CD21AA-5D8E-4DD8-A845-2027ACA49308}" dt="2022-05-07T06:37:21.542" v="1262" actId="113"/>
        <pc:sldMkLst>
          <pc:docMk/>
          <pc:sldMk cId="212823922" sldId="410"/>
        </pc:sldMkLst>
        <pc:spChg chg="mod">
          <ac:chgData name="Indu Sekhar Dantu" userId="4218edbc7ffe59d5" providerId="LiveId" clId="{57CD21AA-5D8E-4DD8-A845-2027ACA49308}" dt="2022-05-07T06:23:45.923" v="1178"/>
          <ac:spMkLst>
            <pc:docMk/>
            <pc:sldMk cId="212823922" sldId="410"/>
            <ac:spMk id="2" creationId="{50BD30BA-5E5C-4607-BA76-D042EE617EE0}"/>
          </ac:spMkLst>
        </pc:spChg>
        <pc:spChg chg="mod">
          <ac:chgData name="Indu Sekhar Dantu" userId="4218edbc7ffe59d5" providerId="LiveId" clId="{57CD21AA-5D8E-4DD8-A845-2027ACA49308}" dt="2022-05-07T06:37:21.542" v="1262" actId="113"/>
          <ac:spMkLst>
            <pc:docMk/>
            <pc:sldMk cId="212823922" sldId="410"/>
            <ac:spMk id="3" creationId="{D9D112C0-94D8-4EB3-830E-FBA2AAFD86F5}"/>
          </ac:spMkLst>
        </pc:spChg>
      </pc:sldChg>
      <pc:sldChg chg="del">
        <pc:chgData name="Indu Sekhar Dantu" userId="4218edbc7ffe59d5" providerId="LiveId" clId="{57CD21AA-5D8E-4DD8-A845-2027ACA49308}" dt="2022-05-06T10:24:21.080" v="145" actId="47"/>
        <pc:sldMkLst>
          <pc:docMk/>
          <pc:sldMk cId="2719010333" sldId="410"/>
        </pc:sldMkLst>
      </pc:sldChg>
      <pc:sldChg chg="del">
        <pc:chgData name="Indu Sekhar Dantu" userId="4218edbc7ffe59d5" providerId="LiveId" clId="{57CD21AA-5D8E-4DD8-A845-2027ACA49308}" dt="2022-05-06T10:24:21.438" v="146" actId="47"/>
        <pc:sldMkLst>
          <pc:docMk/>
          <pc:sldMk cId="871183197" sldId="411"/>
        </pc:sldMkLst>
      </pc:sldChg>
      <pc:sldChg chg="modSp add mod">
        <pc:chgData name="Indu Sekhar Dantu" userId="4218edbc7ffe59d5" providerId="LiveId" clId="{57CD21AA-5D8E-4DD8-A845-2027ACA49308}" dt="2022-05-07T06:39:06.608" v="1268" actId="113"/>
        <pc:sldMkLst>
          <pc:docMk/>
          <pc:sldMk cId="3164382975" sldId="411"/>
        </pc:sldMkLst>
        <pc:spChg chg="mod">
          <ac:chgData name="Indu Sekhar Dantu" userId="4218edbc7ffe59d5" providerId="LiveId" clId="{57CD21AA-5D8E-4DD8-A845-2027ACA49308}" dt="2022-05-07T06:23:49.804" v="1179"/>
          <ac:spMkLst>
            <pc:docMk/>
            <pc:sldMk cId="3164382975" sldId="411"/>
            <ac:spMk id="2" creationId="{50BD30BA-5E5C-4607-BA76-D042EE617EE0}"/>
          </ac:spMkLst>
        </pc:spChg>
        <pc:spChg chg="mod">
          <ac:chgData name="Indu Sekhar Dantu" userId="4218edbc7ffe59d5" providerId="LiveId" clId="{57CD21AA-5D8E-4DD8-A845-2027ACA49308}" dt="2022-05-07T06:39:06.608" v="1268" actId="113"/>
          <ac:spMkLst>
            <pc:docMk/>
            <pc:sldMk cId="3164382975" sldId="411"/>
            <ac:spMk id="3" creationId="{D9D112C0-94D8-4EB3-830E-FBA2AAFD86F5}"/>
          </ac:spMkLst>
        </pc:spChg>
      </pc:sldChg>
      <pc:sldChg chg="del">
        <pc:chgData name="Indu Sekhar Dantu" userId="4218edbc7ffe59d5" providerId="LiveId" clId="{57CD21AA-5D8E-4DD8-A845-2027ACA49308}" dt="2022-05-06T10:24:21.665" v="147" actId="47"/>
        <pc:sldMkLst>
          <pc:docMk/>
          <pc:sldMk cId="1864711223" sldId="412"/>
        </pc:sldMkLst>
      </pc:sldChg>
      <pc:sldChg chg="modSp add mod">
        <pc:chgData name="Indu Sekhar Dantu" userId="4218edbc7ffe59d5" providerId="LiveId" clId="{57CD21AA-5D8E-4DD8-A845-2027ACA49308}" dt="2022-05-07T06:50:37.065" v="1280" actId="12"/>
        <pc:sldMkLst>
          <pc:docMk/>
          <pc:sldMk cId="3748000641" sldId="412"/>
        </pc:sldMkLst>
        <pc:spChg chg="mod">
          <ac:chgData name="Indu Sekhar Dantu" userId="4218edbc7ffe59d5" providerId="LiveId" clId="{57CD21AA-5D8E-4DD8-A845-2027ACA49308}" dt="2022-05-07T06:23:53.711" v="1180"/>
          <ac:spMkLst>
            <pc:docMk/>
            <pc:sldMk cId="3748000641" sldId="412"/>
            <ac:spMk id="2" creationId="{50BD30BA-5E5C-4607-BA76-D042EE617EE0}"/>
          </ac:spMkLst>
        </pc:spChg>
        <pc:spChg chg="mod">
          <ac:chgData name="Indu Sekhar Dantu" userId="4218edbc7ffe59d5" providerId="LiveId" clId="{57CD21AA-5D8E-4DD8-A845-2027ACA49308}" dt="2022-05-07T06:50:37.065" v="1280" actId="12"/>
          <ac:spMkLst>
            <pc:docMk/>
            <pc:sldMk cId="3748000641" sldId="412"/>
            <ac:spMk id="3" creationId="{D9D112C0-94D8-4EB3-830E-FBA2AAFD86F5}"/>
          </ac:spMkLst>
        </pc:spChg>
      </pc:sldChg>
      <pc:sldChg chg="del">
        <pc:chgData name="Indu Sekhar Dantu" userId="4218edbc7ffe59d5" providerId="LiveId" clId="{57CD21AA-5D8E-4DD8-A845-2027ACA49308}" dt="2022-05-06T10:24:21.941" v="148" actId="47"/>
        <pc:sldMkLst>
          <pc:docMk/>
          <pc:sldMk cId="921824191" sldId="413"/>
        </pc:sldMkLst>
      </pc:sldChg>
      <pc:sldChg chg="modSp add mod">
        <pc:chgData name="Indu Sekhar Dantu" userId="4218edbc7ffe59d5" providerId="LiveId" clId="{57CD21AA-5D8E-4DD8-A845-2027ACA49308}" dt="2022-05-07T06:51:22.046" v="1286" actId="20577"/>
        <pc:sldMkLst>
          <pc:docMk/>
          <pc:sldMk cId="1195524539" sldId="413"/>
        </pc:sldMkLst>
        <pc:spChg chg="mod">
          <ac:chgData name="Indu Sekhar Dantu" userId="4218edbc7ffe59d5" providerId="LiveId" clId="{57CD21AA-5D8E-4DD8-A845-2027ACA49308}" dt="2022-05-07T06:23:57.589" v="1181"/>
          <ac:spMkLst>
            <pc:docMk/>
            <pc:sldMk cId="1195524539" sldId="413"/>
            <ac:spMk id="2" creationId="{50BD30BA-5E5C-4607-BA76-D042EE617EE0}"/>
          </ac:spMkLst>
        </pc:spChg>
        <pc:spChg chg="mod">
          <ac:chgData name="Indu Sekhar Dantu" userId="4218edbc7ffe59d5" providerId="LiveId" clId="{57CD21AA-5D8E-4DD8-A845-2027ACA49308}" dt="2022-05-07T06:51:22.046" v="1286" actId="20577"/>
          <ac:spMkLst>
            <pc:docMk/>
            <pc:sldMk cId="1195524539" sldId="413"/>
            <ac:spMk id="3" creationId="{D9D112C0-94D8-4EB3-830E-FBA2AAFD86F5}"/>
          </ac:spMkLst>
        </pc:spChg>
      </pc:sldChg>
      <pc:sldChg chg="del">
        <pc:chgData name="Indu Sekhar Dantu" userId="4218edbc7ffe59d5" providerId="LiveId" clId="{57CD21AA-5D8E-4DD8-A845-2027ACA49308}" dt="2022-05-06T10:24:22.245" v="149" actId="47"/>
        <pc:sldMkLst>
          <pc:docMk/>
          <pc:sldMk cId="2100227660" sldId="414"/>
        </pc:sldMkLst>
      </pc:sldChg>
      <pc:sldChg chg="modSp add mod">
        <pc:chgData name="Indu Sekhar Dantu" userId="4218edbc7ffe59d5" providerId="LiveId" clId="{57CD21AA-5D8E-4DD8-A845-2027ACA49308}" dt="2022-05-07T09:52:56.726" v="2430" actId="20577"/>
        <pc:sldMkLst>
          <pc:docMk/>
          <pc:sldMk cId="2291091893" sldId="414"/>
        </pc:sldMkLst>
        <pc:spChg chg="mod">
          <ac:chgData name="Indu Sekhar Dantu" userId="4218edbc7ffe59d5" providerId="LiveId" clId="{57CD21AA-5D8E-4DD8-A845-2027ACA49308}" dt="2022-05-07T06:24:01.661" v="1182"/>
          <ac:spMkLst>
            <pc:docMk/>
            <pc:sldMk cId="2291091893" sldId="414"/>
            <ac:spMk id="2" creationId="{50BD30BA-5E5C-4607-BA76-D042EE617EE0}"/>
          </ac:spMkLst>
        </pc:spChg>
        <pc:spChg chg="mod">
          <ac:chgData name="Indu Sekhar Dantu" userId="4218edbc7ffe59d5" providerId="LiveId" clId="{57CD21AA-5D8E-4DD8-A845-2027ACA49308}" dt="2022-05-07T09:52:56.726" v="2430" actId="20577"/>
          <ac:spMkLst>
            <pc:docMk/>
            <pc:sldMk cId="2291091893" sldId="414"/>
            <ac:spMk id="3" creationId="{D9D112C0-94D8-4EB3-830E-FBA2AAFD86F5}"/>
          </ac:spMkLst>
        </pc:spChg>
      </pc:sldChg>
      <pc:sldChg chg="modSp add mod">
        <pc:chgData name="Indu Sekhar Dantu" userId="4218edbc7ffe59d5" providerId="LiveId" clId="{57CD21AA-5D8E-4DD8-A845-2027ACA49308}" dt="2022-05-07T06:55:08.876" v="1426" actId="27636"/>
        <pc:sldMkLst>
          <pc:docMk/>
          <pc:sldMk cId="895102549" sldId="415"/>
        </pc:sldMkLst>
        <pc:spChg chg="mod">
          <ac:chgData name="Indu Sekhar Dantu" userId="4218edbc7ffe59d5" providerId="LiveId" clId="{57CD21AA-5D8E-4DD8-A845-2027ACA49308}" dt="2022-05-07T06:24:05.528" v="1183"/>
          <ac:spMkLst>
            <pc:docMk/>
            <pc:sldMk cId="895102549" sldId="415"/>
            <ac:spMk id="2" creationId="{50BD30BA-5E5C-4607-BA76-D042EE617EE0}"/>
          </ac:spMkLst>
        </pc:spChg>
        <pc:spChg chg="mod">
          <ac:chgData name="Indu Sekhar Dantu" userId="4218edbc7ffe59d5" providerId="LiveId" clId="{57CD21AA-5D8E-4DD8-A845-2027ACA49308}" dt="2022-05-07T06:55:08.876" v="1426" actId="27636"/>
          <ac:spMkLst>
            <pc:docMk/>
            <pc:sldMk cId="895102549" sldId="415"/>
            <ac:spMk id="3" creationId="{D9D112C0-94D8-4EB3-830E-FBA2AAFD86F5}"/>
          </ac:spMkLst>
        </pc:spChg>
      </pc:sldChg>
      <pc:sldChg chg="del">
        <pc:chgData name="Indu Sekhar Dantu" userId="4218edbc7ffe59d5" providerId="LiveId" clId="{57CD21AA-5D8E-4DD8-A845-2027ACA49308}" dt="2022-05-06T10:24:22.511" v="150" actId="47"/>
        <pc:sldMkLst>
          <pc:docMk/>
          <pc:sldMk cId="2364669500" sldId="415"/>
        </pc:sldMkLst>
      </pc:sldChg>
      <pc:sldChg chg="modSp add mod">
        <pc:chgData name="Indu Sekhar Dantu" userId="4218edbc7ffe59d5" providerId="LiveId" clId="{57CD21AA-5D8E-4DD8-A845-2027ACA49308}" dt="2022-05-07T06:55:53.123" v="1455" actId="20577"/>
        <pc:sldMkLst>
          <pc:docMk/>
          <pc:sldMk cId="2657216270" sldId="416"/>
        </pc:sldMkLst>
        <pc:spChg chg="mod">
          <ac:chgData name="Indu Sekhar Dantu" userId="4218edbc7ffe59d5" providerId="LiveId" clId="{57CD21AA-5D8E-4DD8-A845-2027ACA49308}" dt="2022-05-07T06:24:09.522" v="1184"/>
          <ac:spMkLst>
            <pc:docMk/>
            <pc:sldMk cId="2657216270" sldId="416"/>
            <ac:spMk id="2" creationId="{50BD30BA-5E5C-4607-BA76-D042EE617EE0}"/>
          </ac:spMkLst>
        </pc:spChg>
        <pc:spChg chg="mod">
          <ac:chgData name="Indu Sekhar Dantu" userId="4218edbc7ffe59d5" providerId="LiveId" clId="{57CD21AA-5D8E-4DD8-A845-2027ACA49308}" dt="2022-05-07T06:55:53.123" v="1455" actId="20577"/>
          <ac:spMkLst>
            <pc:docMk/>
            <pc:sldMk cId="2657216270" sldId="416"/>
            <ac:spMk id="3" creationId="{D9D112C0-94D8-4EB3-830E-FBA2AAFD86F5}"/>
          </ac:spMkLst>
        </pc:spChg>
      </pc:sldChg>
      <pc:sldChg chg="del">
        <pc:chgData name="Indu Sekhar Dantu" userId="4218edbc7ffe59d5" providerId="LiveId" clId="{57CD21AA-5D8E-4DD8-A845-2027ACA49308}" dt="2022-05-06T10:24:22.813" v="151" actId="47"/>
        <pc:sldMkLst>
          <pc:docMk/>
          <pc:sldMk cId="2678099753" sldId="416"/>
        </pc:sldMkLst>
      </pc:sldChg>
      <pc:sldChg chg="del">
        <pc:chgData name="Indu Sekhar Dantu" userId="4218edbc7ffe59d5" providerId="LiveId" clId="{57CD21AA-5D8E-4DD8-A845-2027ACA49308}" dt="2022-05-06T10:24:23.090" v="152" actId="47"/>
        <pc:sldMkLst>
          <pc:docMk/>
          <pc:sldMk cId="1426322577" sldId="417"/>
        </pc:sldMkLst>
      </pc:sldChg>
      <pc:sldChg chg="modSp add mod ord">
        <pc:chgData name="Indu Sekhar Dantu" userId="4218edbc7ffe59d5" providerId="LiveId" clId="{57CD21AA-5D8E-4DD8-A845-2027ACA49308}" dt="2022-05-07T06:58:13.194" v="1482" actId="113"/>
        <pc:sldMkLst>
          <pc:docMk/>
          <pc:sldMk cId="1837652223" sldId="417"/>
        </pc:sldMkLst>
        <pc:spChg chg="mod">
          <ac:chgData name="Indu Sekhar Dantu" userId="4218edbc7ffe59d5" providerId="LiveId" clId="{57CD21AA-5D8E-4DD8-A845-2027ACA49308}" dt="2022-05-07T06:24:13.576" v="1185"/>
          <ac:spMkLst>
            <pc:docMk/>
            <pc:sldMk cId="1837652223" sldId="417"/>
            <ac:spMk id="2" creationId="{50BD30BA-5E5C-4607-BA76-D042EE617EE0}"/>
          </ac:spMkLst>
        </pc:spChg>
        <pc:spChg chg="mod">
          <ac:chgData name="Indu Sekhar Dantu" userId="4218edbc7ffe59d5" providerId="LiveId" clId="{57CD21AA-5D8E-4DD8-A845-2027ACA49308}" dt="2022-05-07T06:58:13.194" v="1482" actId="113"/>
          <ac:spMkLst>
            <pc:docMk/>
            <pc:sldMk cId="1837652223" sldId="417"/>
            <ac:spMk id="3" creationId="{D9D112C0-94D8-4EB3-830E-FBA2AAFD86F5}"/>
          </ac:spMkLst>
        </pc:spChg>
      </pc:sldChg>
      <pc:sldChg chg="modSp add mod">
        <pc:chgData name="Indu Sekhar Dantu" userId="4218edbc7ffe59d5" providerId="LiveId" clId="{57CD21AA-5D8E-4DD8-A845-2027ACA49308}" dt="2022-05-07T06:58:26.434" v="1483" actId="255"/>
        <pc:sldMkLst>
          <pc:docMk/>
          <pc:sldMk cId="351164373" sldId="418"/>
        </pc:sldMkLst>
        <pc:spChg chg="mod">
          <ac:chgData name="Indu Sekhar Dantu" userId="4218edbc7ffe59d5" providerId="LiveId" clId="{57CD21AA-5D8E-4DD8-A845-2027ACA49308}" dt="2022-05-07T06:24:17.601" v="1186"/>
          <ac:spMkLst>
            <pc:docMk/>
            <pc:sldMk cId="351164373" sldId="418"/>
            <ac:spMk id="2" creationId="{50BD30BA-5E5C-4607-BA76-D042EE617EE0}"/>
          </ac:spMkLst>
        </pc:spChg>
        <pc:spChg chg="mod">
          <ac:chgData name="Indu Sekhar Dantu" userId="4218edbc7ffe59d5" providerId="LiveId" clId="{57CD21AA-5D8E-4DD8-A845-2027ACA49308}" dt="2022-05-07T06:58:26.434" v="1483" actId="255"/>
          <ac:spMkLst>
            <pc:docMk/>
            <pc:sldMk cId="351164373" sldId="418"/>
            <ac:spMk id="3" creationId="{D9D112C0-94D8-4EB3-830E-FBA2AAFD86F5}"/>
          </ac:spMkLst>
        </pc:spChg>
      </pc:sldChg>
      <pc:sldChg chg="del">
        <pc:chgData name="Indu Sekhar Dantu" userId="4218edbc7ffe59d5" providerId="LiveId" clId="{57CD21AA-5D8E-4DD8-A845-2027ACA49308}" dt="2022-05-06T10:24:23.418" v="153" actId="47"/>
        <pc:sldMkLst>
          <pc:docMk/>
          <pc:sldMk cId="1797178497" sldId="418"/>
        </pc:sldMkLst>
      </pc:sldChg>
      <pc:sldChg chg="del">
        <pc:chgData name="Indu Sekhar Dantu" userId="4218edbc7ffe59d5" providerId="LiveId" clId="{57CD21AA-5D8E-4DD8-A845-2027ACA49308}" dt="2022-05-06T10:24:23.715" v="154" actId="47"/>
        <pc:sldMkLst>
          <pc:docMk/>
          <pc:sldMk cId="3000064366" sldId="419"/>
        </pc:sldMkLst>
      </pc:sldChg>
      <pc:sldChg chg="modSp add mod">
        <pc:chgData name="Indu Sekhar Dantu" userId="4218edbc7ffe59d5" providerId="LiveId" clId="{57CD21AA-5D8E-4DD8-A845-2027ACA49308}" dt="2022-05-07T06:58:49.979" v="1499" actId="20577"/>
        <pc:sldMkLst>
          <pc:docMk/>
          <pc:sldMk cId="3318754299" sldId="419"/>
        </pc:sldMkLst>
        <pc:spChg chg="mod">
          <ac:chgData name="Indu Sekhar Dantu" userId="4218edbc7ffe59d5" providerId="LiveId" clId="{57CD21AA-5D8E-4DD8-A845-2027ACA49308}" dt="2022-05-07T06:24:21.559" v="1187"/>
          <ac:spMkLst>
            <pc:docMk/>
            <pc:sldMk cId="3318754299" sldId="419"/>
            <ac:spMk id="2" creationId="{50BD30BA-5E5C-4607-BA76-D042EE617EE0}"/>
          </ac:spMkLst>
        </pc:spChg>
        <pc:spChg chg="mod">
          <ac:chgData name="Indu Sekhar Dantu" userId="4218edbc7ffe59d5" providerId="LiveId" clId="{57CD21AA-5D8E-4DD8-A845-2027ACA49308}" dt="2022-05-07T06:58:49.979" v="1499" actId="20577"/>
          <ac:spMkLst>
            <pc:docMk/>
            <pc:sldMk cId="3318754299" sldId="419"/>
            <ac:spMk id="3" creationId="{D9D112C0-94D8-4EB3-830E-FBA2AAFD86F5}"/>
          </ac:spMkLst>
        </pc:spChg>
      </pc:sldChg>
      <pc:sldChg chg="del">
        <pc:chgData name="Indu Sekhar Dantu" userId="4218edbc7ffe59d5" providerId="LiveId" clId="{57CD21AA-5D8E-4DD8-A845-2027ACA49308}" dt="2022-05-06T10:24:24.061" v="155" actId="47"/>
        <pc:sldMkLst>
          <pc:docMk/>
          <pc:sldMk cId="2232598978" sldId="420"/>
        </pc:sldMkLst>
      </pc:sldChg>
      <pc:sldChg chg="modSp add mod">
        <pc:chgData name="Indu Sekhar Dantu" userId="4218edbc7ffe59d5" providerId="LiveId" clId="{57CD21AA-5D8E-4DD8-A845-2027ACA49308}" dt="2022-05-07T07:14:00.070" v="1767" actId="20577"/>
        <pc:sldMkLst>
          <pc:docMk/>
          <pc:sldMk cId="3528416823" sldId="420"/>
        </pc:sldMkLst>
        <pc:spChg chg="mod">
          <ac:chgData name="Indu Sekhar Dantu" userId="4218edbc7ffe59d5" providerId="LiveId" clId="{57CD21AA-5D8E-4DD8-A845-2027ACA49308}" dt="2022-05-07T06:25:11.084" v="1195"/>
          <ac:spMkLst>
            <pc:docMk/>
            <pc:sldMk cId="3528416823" sldId="420"/>
            <ac:spMk id="2" creationId="{50BD30BA-5E5C-4607-BA76-D042EE617EE0}"/>
          </ac:spMkLst>
        </pc:spChg>
        <pc:spChg chg="mod">
          <ac:chgData name="Indu Sekhar Dantu" userId="4218edbc7ffe59d5" providerId="LiveId" clId="{57CD21AA-5D8E-4DD8-A845-2027ACA49308}" dt="2022-05-07T07:14:00.070" v="1767" actId="20577"/>
          <ac:spMkLst>
            <pc:docMk/>
            <pc:sldMk cId="3528416823" sldId="420"/>
            <ac:spMk id="3" creationId="{D9D112C0-94D8-4EB3-830E-FBA2AAFD86F5}"/>
          </ac:spMkLst>
        </pc:spChg>
      </pc:sldChg>
      <pc:sldChg chg="modSp add mod">
        <pc:chgData name="Indu Sekhar Dantu" userId="4218edbc7ffe59d5" providerId="LiveId" clId="{57CD21AA-5D8E-4DD8-A845-2027ACA49308}" dt="2022-05-07T07:14:49.291" v="1772" actId="12"/>
        <pc:sldMkLst>
          <pc:docMk/>
          <pc:sldMk cId="798481756" sldId="421"/>
        </pc:sldMkLst>
        <pc:spChg chg="mod">
          <ac:chgData name="Indu Sekhar Dantu" userId="4218edbc7ffe59d5" providerId="LiveId" clId="{57CD21AA-5D8E-4DD8-A845-2027ACA49308}" dt="2022-05-07T06:25:14.729" v="1196"/>
          <ac:spMkLst>
            <pc:docMk/>
            <pc:sldMk cId="798481756" sldId="421"/>
            <ac:spMk id="2" creationId="{50BD30BA-5E5C-4607-BA76-D042EE617EE0}"/>
          </ac:spMkLst>
        </pc:spChg>
        <pc:spChg chg="mod">
          <ac:chgData name="Indu Sekhar Dantu" userId="4218edbc7ffe59d5" providerId="LiveId" clId="{57CD21AA-5D8E-4DD8-A845-2027ACA49308}" dt="2022-05-07T07:14:49.291" v="1772" actId="12"/>
          <ac:spMkLst>
            <pc:docMk/>
            <pc:sldMk cId="798481756" sldId="421"/>
            <ac:spMk id="3" creationId="{D9D112C0-94D8-4EB3-830E-FBA2AAFD86F5}"/>
          </ac:spMkLst>
        </pc:spChg>
      </pc:sldChg>
      <pc:sldChg chg="del">
        <pc:chgData name="Indu Sekhar Dantu" userId="4218edbc7ffe59d5" providerId="LiveId" clId="{57CD21AA-5D8E-4DD8-A845-2027ACA49308}" dt="2022-05-06T10:24:24.658" v="156" actId="47"/>
        <pc:sldMkLst>
          <pc:docMk/>
          <pc:sldMk cId="1486349661" sldId="421"/>
        </pc:sldMkLst>
      </pc:sldChg>
      <pc:sldChg chg="modSp add mod">
        <pc:chgData name="Indu Sekhar Dantu" userId="4218edbc7ffe59d5" providerId="LiveId" clId="{57CD21AA-5D8E-4DD8-A845-2027ACA49308}" dt="2022-05-07T07:16:16.032" v="1841" actId="20577"/>
        <pc:sldMkLst>
          <pc:docMk/>
          <pc:sldMk cId="389404729" sldId="422"/>
        </pc:sldMkLst>
        <pc:spChg chg="mod">
          <ac:chgData name="Indu Sekhar Dantu" userId="4218edbc7ffe59d5" providerId="LiveId" clId="{57CD21AA-5D8E-4DD8-A845-2027ACA49308}" dt="2022-05-07T06:25:18.502" v="1197"/>
          <ac:spMkLst>
            <pc:docMk/>
            <pc:sldMk cId="389404729" sldId="422"/>
            <ac:spMk id="2" creationId="{50BD30BA-5E5C-4607-BA76-D042EE617EE0}"/>
          </ac:spMkLst>
        </pc:spChg>
        <pc:spChg chg="mod">
          <ac:chgData name="Indu Sekhar Dantu" userId="4218edbc7ffe59d5" providerId="LiveId" clId="{57CD21AA-5D8E-4DD8-A845-2027ACA49308}" dt="2022-05-07T07:16:16.032" v="1841" actId="20577"/>
          <ac:spMkLst>
            <pc:docMk/>
            <pc:sldMk cId="389404729" sldId="422"/>
            <ac:spMk id="3" creationId="{D9D112C0-94D8-4EB3-830E-FBA2AAFD86F5}"/>
          </ac:spMkLst>
        </pc:spChg>
      </pc:sldChg>
      <pc:sldChg chg="del">
        <pc:chgData name="Indu Sekhar Dantu" userId="4218edbc7ffe59d5" providerId="LiveId" clId="{57CD21AA-5D8E-4DD8-A845-2027ACA49308}" dt="2022-05-06T10:24:24.984" v="157" actId="47"/>
        <pc:sldMkLst>
          <pc:docMk/>
          <pc:sldMk cId="4151606197" sldId="422"/>
        </pc:sldMkLst>
      </pc:sldChg>
      <pc:sldChg chg="del">
        <pc:chgData name="Indu Sekhar Dantu" userId="4218edbc7ffe59d5" providerId="LiveId" clId="{57CD21AA-5D8E-4DD8-A845-2027ACA49308}" dt="2022-05-06T10:24:25.370" v="158" actId="47"/>
        <pc:sldMkLst>
          <pc:docMk/>
          <pc:sldMk cId="689136039" sldId="423"/>
        </pc:sldMkLst>
      </pc:sldChg>
      <pc:sldChg chg="modSp add mod">
        <pc:chgData name="Indu Sekhar Dantu" userId="4218edbc7ffe59d5" providerId="LiveId" clId="{57CD21AA-5D8E-4DD8-A845-2027ACA49308}" dt="2022-05-07T06:31:11.168" v="1229" actId="113"/>
        <pc:sldMkLst>
          <pc:docMk/>
          <pc:sldMk cId="1550702670" sldId="423"/>
        </pc:sldMkLst>
        <pc:spChg chg="mod">
          <ac:chgData name="Indu Sekhar Dantu" userId="4218edbc7ffe59d5" providerId="LiveId" clId="{57CD21AA-5D8E-4DD8-A845-2027ACA49308}" dt="2022-05-07T06:23:23.544" v="1173"/>
          <ac:spMkLst>
            <pc:docMk/>
            <pc:sldMk cId="1550702670" sldId="423"/>
            <ac:spMk id="2" creationId="{50BD30BA-5E5C-4607-BA76-D042EE617EE0}"/>
          </ac:spMkLst>
        </pc:spChg>
        <pc:spChg chg="mod">
          <ac:chgData name="Indu Sekhar Dantu" userId="4218edbc7ffe59d5" providerId="LiveId" clId="{57CD21AA-5D8E-4DD8-A845-2027ACA49308}" dt="2022-05-07T06:31:11.168" v="1229" actId="113"/>
          <ac:spMkLst>
            <pc:docMk/>
            <pc:sldMk cId="1550702670" sldId="423"/>
            <ac:spMk id="3" creationId="{D9D112C0-94D8-4EB3-830E-FBA2AAFD86F5}"/>
          </ac:spMkLst>
        </pc:spChg>
      </pc:sldChg>
      <pc:sldChg chg="modSp add mod">
        <pc:chgData name="Indu Sekhar Dantu" userId="4218edbc7ffe59d5" providerId="LiveId" clId="{57CD21AA-5D8E-4DD8-A845-2027ACA49308}" dt="2022-05-07T07:00:02.610" v="1525" actId="20577"/>
        <pc:sldMkLst>
          <pc:docMk/>
          <pc:sldMk cId="460487744" sldId="424"/>
        </pc:sldMkLst>
        <pc:spChg chg="mod">
          <ac:chgData name="Indu Sekhar Dantu" userId="4218edbc7ffe59d5" providerId="LiveId" clId="{57CD21AA-5D8E-4DD8-A845-2027ACA49308}" dt="2022-05-07T06:24:26.138" v="1188"/>
          <ac:spMkLst>
            <pc:docMk/>
            <pc:sldMk cId="460487744" sldId="424"/>
            <ac:spMk id="2" creationId="{50BD30BA-5E5C-4607-BA76-D042EE617EE0}"/>
          </ac:spMkLst>
        </pc:spChg>
        <pc:spChg chg="mod">
          <ac:chgData name="Indu Sekhar Dantu" userId="4218edbc7ffe59d5" providerId="LiveId" clId="{57CD21AA-5D8E-4DD8-A845-2027ACA49308}" dt="2022-05-07T07:00:02.610" v="1525" actId="20577"/>
          <ac:spMkLst>
            <pc:docMk/>
            <pc:sldMk cId="460487744" sldId="424"/>
            <ac:spMk id="3" creationId="{D9D112C0-94D8-4EB3-830E-FBA2AAFD86F5}"/>
          </ac:spMkLst>
        </pc:spChg>
      </pc:sldChg>
      <pc:sldChg chg="del">
        <pc:chgData name="Indu Sekhar Dantu" userId="4218edbc7ffe59d5" providerId="LiveId" clId="{57CD21AA-5D8E-4DD8-A845-2027ACA49308}" dt="2022-05-06T10:24:25.866" v="159" actId="47"/>
        <pc:sldMkLst>
          <pc:docMk/>
          <pc:sldMk cId="3803661057" sldId="424"/>
        </pc:sldMkLst>
      </pc:sldChg>
      <pc:sldChg chg="modSp add mod">
        <pc:chgData name="Indu Sekhar Dantu" userId="4218edbc7ffe59d5" providerId="LiveId" clId="{57CD21AA-5D8E-4DD8-A845-2027ACA49308}" dt="2022-05-07T07:00:14.904" v="1526" actId="113"/>
        <pc:sldMkLst>
          <pc:docMk/>
          <pc:sldMk cId="2433820266" sldId="425"/>
        </pc:sldMkLst>
        <pc:spChg chg="mod">
          <ac:chgData name="Indu Sekhar Dantu" userId="4218edbc7ffe59d5" providerId="LiveId" clId="{57CD21AA-5D8E-4DD8-A845-2027ACA49308}" dt="2022-05-07T06:24:30.542" v="1189"/>
          <ac:spMkLst>
            <pc:docMk/>
            <pc:sldMk cId="2433820266" sldId="425"/>
            <ac:spMk id="2" creationId="{50BD30BA-5E5C-4607-BA76-D042EE617EE0}"/>
          </ac:spMkLst>
        </pc:spChg>
        <pc:spChg chg="mod">
          <ac:chgData name="Indu Sekhar Dantu" userId="4218edbc7ffe59d5" providerId="LiveId" clId="{57CD21AA-5D8E-4DD8-A845-2027ACA49308}" dt="2022-05-07T07:00:14.904" v="1526" actId="113"/>
          <ac:spMkLst>
            <pc:docMk/>
            <pc:sldMk cId="2433820266" sldId="425"/>
            <ac:spMk id="3" creationId="{D9D112C0-94D8-4EB3-830E-FBA2AAFD86F5}"/>
          </ac:spMkLst>
        </pc:spChg>
      </pc:sldChg>
      <pc:sldChg chg="del">
        <pc:chgData name="Indu Sekhar Dantu" userId="4218edbc7ffe59d5" providerId="LiveId" clId="{57CD21AA-5D8E-4DD8-A845-2027ACA49308}" dt="2022-05-06T10:24:26.149" v="160" actId="47"/>
        <pc:sldMkLst>
          <pc:docMk/>
          <pc:sldMk cId="3055975526" sldId="425"/>
        </pc:sldMkLst>
      </pc:sldChg>
      <pc:sldChg chg="modSp add mod">
        <pc:chgData name="Indu Sekhar Dantu" userId="4218edbc7ffe59d5" providerId="LiveId" clId="{57CD21AA-5D8E-4DD8-A845-2027ACA49308}" dt="2022-05-07T07:00:54.881" v="1534" actId="113"/>
        <pc:sldMkLst>
          <pc:docMk/>
          <pc:sldMk cId="731767545" sldId="426"/>
        </pc:sldMkLst>
        <pc:spChg chg="mod">
          <ac:chgData name="Indu Sekhar Dantu" userId="4218edbc7ffe59d5" providerId="LiveId" clId="{57CD21AA-5D8E-4DD8-A845-2027ACA49308}" dt="2022-05-07T06:24:34.818" v="1190"/>
          <ac:spMkLst>
            <pc:docMk/>
            <pc:sldMk cId="731767545" sldId="426"/>
            <ac:spMk id="2" creationId="{50BD30BA-5E5C-4607-BA76-D042EE617EE0}"/>
          </ac:spMkLst>
        </pc:spChg>
        <pc:spChg chg="mod">
          <ac:chgData name="Indu Sekhar Dantu" userId="4218edbc7ffe59d5" providerId="LiveId" clId="{57CD21AA-5D8E-4DD8-A845-2027ACA49308}" dt="2022-05-07T07:00:54.881" v="1534" actId="113"/>
          <ac:spMkLst>
            <pc:docMk/>
            <pc:sldMk cId="731767545" sldId="426"/>
            <ac:spMk id="3" creationId="{D9D112C0-94D8-4EB3-830E-FBA2AAFD86F5}"/>
          </ac:spMkLst>
        </pc:spChg>
      </pc:sldChg>
      <pc:sldChg chg="del">
        <pc:chgData name="Indu Sekhar Dantu" userId="4218edbc7ffe59d5" providerId="LiveId" clId="{57CD21AA-5D8E-4DD8-A845-2027ACA49308}" dt="2022-05-06T10:24:26.700" v="161" actId="47"/>
        <pc:sldMkLst>
          <pc:docMk/>
          <pc:sldMk cId="2297594590" sldId="426"/>
        </pc:sldMkLst>
      </pc:sldChg>
      <pc:sldChg chg="del">
        <pc:chgData name="Indu Sekhar Dantu" userId="4218edbc7ffe59d5" providerId="LiveId" clId="{57CD21AA-5D8E-4DD8-A845-2027ACA49308}" dt="2022-05-06T10:24:26.949" v="162" actId="47"/>
        <pc:sldMkLst>
          <pc:docMk/>
          <pc:sldMk cId="324306511" sldId="427"/>
        </pc:sldMkLst>
      </pc:sldChg>
      <pc:sldChg chg="modSp add mod">
        <pc:chgData name="Indu Sekhar Dantu" userId="4218edbc7ffe59d5" providerId="LiveId" clId="{57CD21AA-5D8E-4DD8-A845-2027ACA49308}" dt="2022-05-07T07:01:18.100" v="1540" actId="20577"/>
        <pc:sldMkLst>
          <pc:docMk/>
          <pc:sldMk cId="2081776165" sldId="427"/>
        </pc:sldMkLst>
        <pc:spChg chg="mod">
          <ac:chgData name="Indu Sekhar Dantu" userId="4218edbc7ffe59d5" providerId="LiveId" clId="{57CD21AA-5D8E-4DD8-A845-2027ACA49308}" dt="2022-05-07T06:24:41.117" v="1191"/>
          <ac:spMkLst>
            <pc:docMk/>
            <pc:sldMk cId="2081776165" sldId="427"/>
            <ac:spMk id="2" creationId="{50BD30BA-5E5C-4607-BA76-D042EE617EE0}"/>
          </ac:spMkLst>
        </pc:spChg>
        <pc:spChg chg="mod">
          <ac:chgData name="Indu Sekhar Dantu" userId="4218edbc7ffe59d5" providerId="LiveId" clId="{57CD21AA-5D8E-4DD8-A845-2027ACA49308}" dt="2022-05-07T07:01:18.100" v="1540" actId="20577"/>
          <ac:spMkLst>
            <pc:docMk/>
            <pc:sldMk cId="2081776165" sldId="427"/>
            <ac:spMk id="3" creationId="{D9D112C0-94D8-4EB3-830E-FBA2AAFD86F5}"/>
          </ac:spMkLst>
        </pc:spChg>
      </pc:sldChg>
      <pc:sldChg chg="del">
        <pc:chgData name="Indu Sekhar Dantu" userId="4218edbc7ffe59d5" providerId="LiveId" clId="{57CD21AA-5D8E-4DD8-A845-2027ACA49308}" dt="2022-05-06T10:24:27.375" v="163" actId="47"/>
        <pc:sldMkLst>
          <pc:docMk/>
          <pc:sldMk cId="1604443060" sldId="428"/>
        </pc:sldMkLst>
      </pc:sldChg>
      <pc:sldChg chg="modSp add mod">
        <pc:chgData name="Indu Sekhar Dantu" userId="4218edbc7ffe59d5" providerId="LiveId" clId="{57CD21AA-5D8E-4DD8-A845-2027ACA49308}" dt="2022-05-07T07:02:09.762" v="1551" actId="20577"/>
        <pc:sldMkLst>
          <pc:docMk/>
          <pc:sldMk cId="1701530165" sldId="428"/>
        </pc:sldMkLst>
        <pc:spChg chg="mod">
          <ac:chgData name="Indu Sekhar Dantu" userId="4218edbc7ffe59d5" providerId="LiveId" clId="{57CD21AA-5D8E-4DD8-A845-2027ACA49308}" dt="2022-05-07T07:02:09.762" v="1551" actId="20577"/>
          <ac:spMkLst>
            <pc:docMk/>
            <pc:sldMk cId="1701530165" sldId="428"/>
            <ac:spMk id="3" creationId="{D9D112C0-94D8-4EB3-830E-FBA2AAFD86F5}"/>
          </ac:spMkLst>
        </pc:spChg>
      </pc:sldChg>
      <pc:sldChg chg="modSp add mod">
        <pc:chgData name="Indu Sekhar Dantu" userId="4218edbc7ffe59d5" providerId="LiveId" clId="{57CD21AA-5D8E-4DD8-A845-2027ACA49308}" dt="2022-05-07T07:03:02.887" v="1558" actId="20577"/>
        <pc:sldMkLst>
          <pc:docMk/>
          <pc:sldMk cId="586694912" sldId="429"/>
        </pc:sldMkLst>
        <pc:spChg chg="mod">
          <ac:chgData name="Indu Sekhar Dantu" userId="4218edbc7ffe59d5" providerId="LiveId" clId="{57CD21AA-5D8E-4DD8-A845-2027ACA49308}" dt="2022-05-07T06:24:59.341" v="1192"/>
          <ac:spMkLst>
            <pc:docMk/>
            <pc:sldMk cId="586694912" sldId="429"/>
            <ac:spMk id="2" creationId="{50BD30BA-5E5C-4607-BA76-D042EE617EE0}"/>
          </ac:spMkLst>
        </pc:spChg>
        <pc:spChg chg="mod">
          <ac:chgData name="Indu Sekhar Dantu" userId="4218edbc7ffe59d5" providerId="LiveId" clId="{57CD21AA-5D8E-4DD8-A845-2027ACA49308}" dt="2022-05-07T07:03:02.887" v="1558" actId="20577"/>
          <ac:spMkLst>
            <pc:docMk/>
            <pc:sldMk cId="586694912" sldId="429"/>
            <ac:spMk id="3" creationId="{D9D112C0-94D8-4EB3-830E-FBA2AAFD86F5}"/>
          </ac:spMkLst>
        </pc:spChg>
      </pc:sldChg>
      <pc:sldChg chg="del">
        <pc:chgData name="Indu Sekhar Dantu" userId="4218edbc7ffe59d5" providerId="LiveId" clId="{57CD21AA-5D8E-4DD8-A845-2027ACA49308}" dt="2022-05-06T10:24:27.648" v="164" actId="47"/>
        <pc:sldMkLst>
          <pc:docMk/>
          <pc:sldMk cId="1498393980" sldId="429"/>
        </pc:sldMkLst>
      </pc:sldChg>
      <pc:sldChg chg="del">
        <pc:chgData name="Indu Sekhar Dantu" userId="4218edbc7ffe59d5" providerId="LiveId" clId="{57CD21AA-5D8E-4DD8-A845-2027ACA49308}" dt="2022-05-06T10:24:28.169" v="165" actId="47"/>
        <pc:sldMkLst>
          <pc:docMk/>
          <pc:sldMk cId="378245894" sldId="430"/>
        </pc:sldMkLst>
      </pc:sldChg>
      <pc:sldChg chg="modSp add mod">
        <pc:chgData name="Indu Sekhar Dantu" userId="4218edbc7ffe59d5" providerId="LiveId" clId="{57CD21AA-5D8E-4DD8-A845-2027ACA49308}" dt="2022-05-07T07:08:44.540" v="1677" actId="11"/>
        <pc:sldMkLst>
          <pc:docMk/>
          <pc:sldMk cId="2631848372" sldId="430"/>
        </pc:sldMkLst>
        <pc:spChg chg="mod">
          <ac:chgData name="Indu Sekhar Dantu" userId="4218edbc7ffe59d5" providerId="LiveId" clId="{57CD21AA-5D8E-4DD8-A845-2027ACA49308}" dt="2022-05-07T06:25:03.647" v="1193"/>
          <ac:spMkLst>
            <pc:docMk/>
            <pc:sldMk cId="2631848372" sldId="430"/>
            <ac:spMk id="2" creationId="{50BD30BA-5E5C-4607-BA76-D042EE617EE0}"/>
          </ac:spMkLst>
        </pc:spChg>
        <pc:spChg chg="mod">
          <ac:chgData name="Indu Sekhar Dantu" userId="4218edbc7ffe59d5" providerId="LiveId" clId="{57CD21AA-5D8E-4DD8-A845-2027ACA49308}" dt="2022-05-07T07:08:44.540" v="1677" actId="11"/>
          <ac:spMkLst>
            <pc:docMk/>
            <pc:sldMk cId="2631848372" sldId="430"/>
            <ac:spMk id="3" creationId="{D9D112C0-94D8-4EB3-830E-FBA2AAFD86F5}"/>
          </ac:spMkLst>
        </pc:spChg>
      </pc:sldChg>
      <pc:sldChg chg="modSp add mod">
        <pc:chgData name="Indu Sekhar Dantu" userId="4218edbc7ffe59d5" providerId="LiveId" clId="{57CD21AA-5D8E-4DD8-A845-2027ACA49308}" dt="2022-05-07T07:12:12.709" v="1747" actId="12"/>
        <pc:sldMkLst>
          <pc:docMk/>
          <pc:sldMk cId="2579741697" sldId="431"/>
        </pc:sldMkLst>
        <pc:spChg chg="mod">
          <ac:chgData name="Indu Sekhar Dantu" userId="4218edbc7ffe59d5" providerId="LiveId" clId="{57CD21AA-5D8E-4DD8-A845-2027ACA49308}" dt="2022-05-07T06:25:07.312" v="1194"/>
          <ac:spMkLst>
            <pc:docMk/>
            <pc:sldMk cId="2579741697" sldId="431"/>
            <ac:spMk id="2" creationId="{50BD30BA-5E5C-4607-BA76-D042EE617EE0}"/>
          </ac:spMkLst>
        </pc:spChg>
        <pc:spChg chg="mod">
          <ac:chgData name="Indu Sekhar Dantu" userId="4218edbc7ffe59d5" providerId="LiveId" clId="{57CD21AA-5D8E-4DD8-A845-2027ACA49308}" dt="2022-05-07T07:12:12.709" v="1747" actId="12"/>
          <ac:spMkLst>
            <pc:docMk/>
            <pc:sldMk cId="2579741697" sldId="431"/>
            <ac:spMk id="3" creationId="{D9D112C0-94D8-4EB3-830E-FBA2AAFD86F5}"/>
          </ac:spMkLst>
        </pc:spChg>
      </pc:sldChg>
      <pc:sldChg chg="modSp add mod">
        <pc:chgData name="Indu Sekhar Dantu" userId="4218edbc7ffe59d5" providerId="LiveId" clId="{57CD21AA-5D8E-4DD8-A845-2027ACA49308}" dt="2022-05-07T06:25:22.480" v="1198"/>
        <pc:sldMkLst>
          <pc:docMk/>
          <pc:sldMk cId="2280039253" sldId="432"/>
        </pc:sldMkLst>
        <pc:spChg chg="mod">
          <ac:chgData name="Indu Sekhar Dantu" userId="4218edbc7ffe59d5" providerId="LiveId" clId="{57CD21AA-5D8E-4DD8-A845-2027ACA49308}" dt="2022-05-07T06:25:22.480" v="1198"/>
          <ac:spMkLst>
            <pc:docMk/>
            <pc:sldMk cId="2280039253" sldId="432"/>
            <ac:spMk id="2" creationId="{50BD30BA-5E5C-4607-BA76-D042EE617EE0}"/>
          </ac:spMkLst>
        </pc:spChg>
        <pc:spChg chg="mod">
          <ac:chgData name="Indu Sekhar Dantu" userId="4218edbc7ffe59d5" providerId="LiveId" clId="{57CD21AA-5D8E-4DD8-A845-2027ACA49308}" dt="2022-05-07T02:07:21.276" v="1057" actId="2711"/>
          <ac:spMkLst>
            <pc:docMk/>
            <pc:sldMk cId="2280039253" sldId="432"/>
            <ac:spMk id="3" creationId="{D9D112C0-94D8-4EB3-830E-FBA2AAFD86F5}"/>
          </ac:spMkLst>
        </pc:spChg>
      </pc:sldChg>
      <pc:sldChg chg="modSp add mod">
        <pc:chgData name="Indu Sekhar Dantu" userId="4218edbc7ffe59d5" providerId="LiveId" clId="{57CD21AA-5D8E-4DD8-A845-2027ACA49308}" dt="2022-05-07T06:25:29.124" v="1199"/>
        <pc:sldMkLst>
          <pc:docMk/>
          <pc:sldMk cId="2934259176" sldId="433"/>
        </pc:sldMkLst>
        <pc:spChg chg="mod">
          <ac:chgData name="Indu Sekhar Dantu" userId="4218edbc7ffe59d5" providerId="LiveId" clId="{57CD21AA-5D8E-4DD8-A845-2027ACA49308}" dt="2022-05-07T06:25:29.124" v="1199"/>
          <ac:spMkLst>
            <pc:docMk/>
            <pc:sldMk cId="2934259176" sldId="433"/>
            <ac:spMk id="2" creationId="{50BD30BA-5E5C-4607-BA76-D042EE617EE0}"/>
          </ac:spMkLst>
        </pc:spChg>
        <pc:spChg chg="mod">
          <ac:chgData name="Indu Sekhar Dantu" userId="4218edbc7ffe59d5" providerId="LiveId" clId="{57CD21AA-5D8E-4DD8-A845-2027ACA49308}" dt="2022-05-07T02:08:25.912" v="1114" actId="6549"/>
          <ac:spMkLst>
            <pc:docMk/>
            <pc:sldMk cId="2934259176" sldId="433"/>
            <ac:spMk id="3" creationId="{D9D112C0-94D8-4EB3-830E-FBA2AAFD86F5}"/>
          </ac:spMkLst>
        </pc:spChg>
      </pc:sldChg>
      <pc:sldChg chg="modSp add mod">
        <pc:chgData name="Indu Sekhar Dantu" userId="4218edbc7ffe59d5" providerId="LiveId" clId="{57CD21AA-5D8E-4DD8-A845-2027ACA49308}" dt="2022-05-07T06:52:21.702" v="1323" actId="6549"/>
        <pc:sldMkLst>
          <pc:docMk/>
          <pc:sldMk cId="2088226446" sldId="434"/>
        </pc:sldMkLst>
        <pc:spChg chg="mod">
          <ac:chgData name="Indu Sekhar Dantu" userId="4218edbc7ffe59d5" providerId="LiveId" clId="{57CD21AA-5D8E-4DD8-A845-2027ACA49308}" dt="2022-05-07T06:52:21.702" v="1323" actId="6549"/>
          <ac:spMkLst>
            <pc:docMk/>
            <pc:sldMk cId="2088226446" sldId="434"/>
            <ac:spMk id="3" creationId="{D9D112C0-94D8-4EB3-830E-FBA2AAFD86F5}"/>
          </ac:spMkLst>
        </pc:spChg>
      </pc:sldChg>
      <pc:sldChg chg="modSp add mod">
        <pc:chgData name="Indu Sekhar Dantu" userId="4218edbc7ffe59d5" providerId="LiveId" clId="{57CD21AA-5D8E-4DD8-A845-2027ACA49308}" dt="2022-05-07T06:57:28.950" v="1471" actId="20577"/>
        <pc:sldMkLst>
          <pc:docMk/>
          <pc:sldMk cId="2297308300" sldId="435"/>
        </pc:sldMkLst>
        <pc:spChg chg="mod">
          <ac:chgData name="Indu Sekhar Dantu" userId="4218edbc7ffe59d5" providerId="LiveId" clId="{57CD21AA-5D8E-4DD8-A845-2027ACA49308}" dt="2022-05-07T06:57:28.950" v="1471" actId="20577"/>
          <ac:spMkLst>
            <pc:docMk/>
            <pc:sldMk cId="2297308300" sldId="435"/>
            <ac:spMk id="3" creationId="{D9D112C0-94D8-4EB3-830E-FBA2AAFD86F5}"/>
          </ac:spMkLst>
        </pc:spChg>
      </pc:sldChg>
      <pc:sldChg chg="modSp add mod">
        <pc:chgData name="Indu Sekhar Dantu" userId="4218edbc7ffe59d5" providerId="LiveId" clId="{57CD21AA-5D8E-4DD8-A845-2027ACA49308}" dt="2022-05-07T07:08:53.296" v="1678" actId="6549"/>
        <pc:sldMkLst>
          <pc:docMk/>
          <pc:sldMk cId="425112508" sldId="436"/>
        </pc:sldMkLst>
        <pc:spChg chg="mod">
          <ac:chgData name="Indu Sekhar Dantu" userId="4218edbc7ffe59d5" providerId="LiveId" clId="{57CD21AA-5D8E-4DD8-A845-2027ACA49308}" dt="2022-05-07T07:08:53.296" v="1678" actId="6549"/>
          <ac:spMkLst>
            <pc:docMk/>
            <pc:sldMk cId="425112508" sldId="436"/>
            <ac:spMk id="3" creationId="{D9D112C0-94D8-4EB3-830E-FBA2AAFD86F5}"/>
          </ac:spMkLst>
        </pc:spChg>
      </pc:sldChg>
      <pc:sldChg chg="modSp mod">
        <pc:chgData name="Indu Sekhar Dantu" userId="4218edbc7ffe59d5" providerId="LiveId" clId="{57CD21AA-5D8E-4DD8-A845-2027ACA49308}" dt="2022-05-07T07:09:41.773" v="1698" actId="20577"/>
        <pc:sldMkLst>
          <pc:docMk/>
          <pc:sldMk cId="1770862371" sldId="437"/>
        </pc:sldMkLst>
        <pc:spChg chg="mod">
          <ac:chgData name="Indu Sekhar Dantu" userId="4218edbc7ffe59d5" providerId="LiveId" clId="{57CD21AA-5D8E-4DD8-A845-2027ACA49308}" dt="2022-05-07T07:09:41.773" v="1698" actId="20577"/>
          <ac:spMkLst>
            <pc:docMk/>
            <pc:sldMk cId="1770862371" sldId="437"/>
            <ac:spMk id="3" creationId="{D9D112C0-94D8-4EB3-830E-FBA2AAFD86F5}"/>
          </ac:spMkLst>
        </pc:spChg>
      </pc:sldChg>
      <pc:sldChg chg="modSp add mod">
        <pc:chgData name="Indu Sekhar Dantu" userId="4218edbc7ffe59d5" providerId="LiveId" clId="{57CD21AA-5D8E-4DD8-A845-2027ACA49308}" dt="2022-05-07T07:13:31.134" v="1760" actId="20577"/>
        <pc:sldMkLst>
          <pc:docMk/>
          <pc:sldMk cId="2608701917" sldId="438"/>
        </pc:sldMkLst>
        <pc:spChg chg="mod">
          <ac:chgData name="Indu Sekhar Dantu" userId="4218edbc7ffe59d5" providerId="LiveId" clId="{57CD21AA-5D8E-4DD8-A845-2027ACA49308}" dt="2022-05-07T07:13:31.134" v="1760" actId="20577"/>
          <ac:spMkLst>
            <pc:docMk/>
            <pc:sldMk cId="2608701917" sldId="438"/>
            <ac:spMk id="3" creationId="{D9D112C0-94D8-4EB3-830E-FBA2AAFD86F5}"/>
          </ac:spMkLst>
        </pc:spChg>
      </pc:sldChg>
      <pc:sldChg chg="modSp add mod">
        <pc:chgData name="Indu Sekhar Dantu" userId="4218edbc7ffe59d5" providerId="LiveId" clId="{57CD21AA-5D8E-4DD8-A845-2027ACA49308}" dt="2022-05-07T07:17:29.598" v="1857" actId="12"/>
        <pc:sldMkLst>
          <pc:docMk/>
          <pc:sldMk cId="1272593354" sldId="439"/>
        </pc:sldMkLst>
        <pc:spChg chg="mod">
          <ac:chgData name="Indu Sekhar Dantu" userId="4218edbc7ffe59d5" providerId="LiveId" clId="{57CD21AA-5D8E-4DD8-A845-2027ACA49308}" dt="2022-05-07T07:17:29.598" v="1857" actId="12"/>
          <ac:spMkLst>
            <pc:docMk/>
            <pc:sldMk cId="1272593354" sldId="439"/>
            <ac:spMk id="3" creationId="{D9D112C0-94D8-4EB3-830E-FBA2AAFD86F5}"/>
          </ac:spMkLst>
        </pc:spChg>
      </pc:sldChg>
      <pc:sldChg chg="modSp add mod">
        <pc:chgData name="Indu Sekhar Dantu" userId="4218edbc7ffe59d5" providerId="LiveId" clId="{57CD21AA-5D8E-4DD8-A845-2027ACA49308}" dt="2022-05-07T07:22:09.235" v="2191" actId="20577"/>
        <pc:sldMkLst>
          <pc:docMk/>
          <pc:sldMk cId="2584404242" sldId="440"/>
        </pc:sldMkLst>
        <pc:spChg chg="mod">
          <ac:chgData name="Indu Sekhar Dantu" userId="4218edbc7ffe59d5" providerId="LiveId" clId="{57CD21AA-5D8E-4DD8-A845-2027ACA49308}" dt="2022-05-07T07:22:09.235" v="2191" actId="20577"/>
          <ac:spMkLst>
            <pc:docMk/>
            <pc:sldMk cId="2584404242" sldId="440"/>
            <ac:spMk id="3" creationId="{D9D112C0-94D8-4EB3-830E-FBA2AAFD86F5}"/>
          </ac:spMkLst>
        </pc:spChg>
      </pc:sldChg>
      <pc:sldChg chg="modSp add mod">
        <pc:chgData name="Indu Sekhar Dantu" userId="4218edbc7ffe59d5" providerId="LiveId" clId="{57CD21AA-5D8E-4DD8-A845-2027ACA49308}" dt="2022-05-07T07:29:37.948" v="2424" actId="2711"/>
        <pc:sldMkLst>
          <pc:docMk/>
          <pc:sldMk cId="924136786" sldId="441"/>
        </pc:sldMkLst>
        <pc:spChg chg="mod">
          <ac:chgData name="Indu Sekhar Dantu" userId="4218edbc7ffe59d5" providerId="LiveId" clId="{57CD21AA-5D8E-4DD8-A845-2027ACA49308}" dt="2022-05-07T07:29:37.948" v="2424" actId="2711"/>
          <ac:spMkLst>
            <pc:docMk/>
            <pc:sldMk cId="924136786" sldId="441"/>
            <ac:spMk id="3" creationId="{D9D112C0-94D8-4EB3-830E-FBA2AAFD86F5}"/>
          </ac:spMkLst>
        </pc:spChg>
      </pc:sldChg>
      <pc:sldChg chg="modSp add mod">
        <pc:chgData name="Indu Sekhar Dantu" userId="4218edbc7ffe59d5" providerId="LiveId" clId="{57CD21AA-5D8E-4DD8-A845-2027ACA49308}" dt="2022-05-07T07:29:25.477" v="2422" actId="2711"/>
        <pc:sldMkLst>
          <pc:docMk/>
          <pc:sldMk cId="3468416363" sldId="442"/>
        </pc:sldMkLst>
        <pc:spChg chg="mod">
          <ac:chgData name="Indu Sekhar Dantu" userId="4218edbc7ffe59d5" providerId="LiveId" clId="{57CD21AA-5D8E-4DD8-A845-2027ACA49308}" dt="2022-05-07T07:29:25.477" v="2422" actId="2711"/>
          <ac:spMkLst>
            <pc:docMk/>
            <pc:sldMk cId="3468416363" sldId="442"/>
            <ac:spMk id="3" creationId="{D9D112C0-94D8-4EB3-830E-FBA2AAFD86F5}"/>
          </ac:spMkLst>
        </pc:spChg>
      </pc:sldChg>
      <pc:sldChg chg="modSp add mod">
        <pc:chgData name="Indu Sekhar Dantu" userId="4218edbc7ffe59d5" providerId="LiveId" clId="{57CD21AA-5D8E-4DD8-A845-2027ACA49308}" dt="2022-05-07T07:29:03.909" v="2420" actId="2711"/>
        <pc:sldMkLst>
          <pc:docMk/>
          <pc:sldMk cId="232571902" sldId="443"/>
        </pc:sldMkLst>
        <pc:spChg chg="mod">
          <ac:chgData name="Indu Sekhar Dantu" userId="4218edbc7ffe59d5" providerId="LiveId" clId="{57CD21AA-5D8E-4DD8-A845-2027ACA49308}" dt="2022-05-07T07:29:03.909" v="2420" actId="2711"/>
          <ac:spMkLst>
            <pc:docMk/>
            <pc:sldMk cId="232571902" sldId="443"/>
            <ac:spMk id="3" creationId="{D9D112C0-94D8-4EB3-830E-FBA2AAFD86F5}"/>
          </ac:spMkLst>
        </pc:spChg>
      </pc:sldChg>
    </pc:docChg>
  </pc:docChgLst>
  <pc:docChgLst>
    <pc:chgData name="Indu Sekhar Dantu" userId="4218edbc7ffe59d5" providerId="LiveId" clId="{0161ABDA-7203-4991-8F8B-02CA349B6E1B}"/>
    <pc:docChg chg="undo redo custSel addSld delSld modSld sldOrd">
      <pc:chgData name="Indu Sekhar Dantu" userId="4218edbc7ffe59d5" providerId="LiveId" clId="{0161ABDA-7203-4991-8F8B-02CA349B6E1B}" dt="2021-07-18T05:56:46.749" v="6655" actId="6549"/>
      <pc:docMkLst>
        <pc:docMk/>
      </pc:docMkLst>
      <pc:sldChg chg="delSp modSp mod">
        <pc:chgData name="Indu Sekhar Dantu" userId="4218edbc7ffe59d5" providerId="LiveId" clId="{0161ABDA-7203-4991-8F8B-02CA349B6E1B}" dt="2021-07-14T01:41:57.237" v="202" actId="478"/>
        <pc:sldMkLst>
          <pc:docMk/>
          <pc:sldMk cId="858427632" sldId="256"/>
        </pc:sldMkLst>
        <pc:spChg chg="mod">
          <ac:chgData name="Indu Sekhar Dantu" userId="4218edbc7ffe59d5" providerId="LiveId" clId="{0161ABDA-7203-4991-8F8B-02CA349B6E1B}" dt="2021-07-14T01:41:18.775" v="104" actId="20577"/>
          <ac:spMkLst>
            <pc:docMk/>
            <pc:sldMk cId="858427632" sldId="256"/>
            <ac:spMk id="2" creationId="{50BD30BA-5E5C-4607-BA76-D042EE617EE0}"/>
          </ac:spMkLst>
        </pc:spChg>
        <pc:spChg chg="mod">
          <ac:chgData name="Indu Sekhar Dantu" userId="4218edbc7ffe59d5" providerId="LiveId" clId="{0161ABDA-7203-4991-8F8B-02CA349B6E1B}" dt="2021-07-14T01:41:07.479" v="98" actId="20577"/>
          <ac:spMkLst>
            <pc:docMk/>
            <pc:sldMk cId="858427632" sldId="256"/>
            <ac:spMk id="6" creationId="{C6D6245A-6BE2-4AF4-BB2D-5627D2818914}"/>
          </ac:spMkLst>
        </pc:spChg>
        <pc:picChg chg="del mod">
          <ac:chgData name="Indu Sekhar Dantu" userId="4218edbc7ffe59d5" providerId="LiveId" clId="{0161ABDA-7203-4991-8F8B-02CA349B6E1B}" dt="2021-07-14T01:41:57.237" v="202" actId="478"/>
          <ac:picMkLst>
            <pc:docMk/>
            <pc:sldMk cId="858427632" sldId="256"/>
            <ac:picMk id="1028" creationId="{9B2802CD-3815-4945-9FE0-A8665C5A4300}"/>
          </ac:picMkLst>
        </pc:picChg>
      </pc:sldChg>
      <pc:sldChg chg="modSp add del mod">
        <pc:chgData name="Indu Sekhar Dantu" userId="4218edbc7ffe59d5" providerId="LiveId" clId="{0161ABDA-7203-4991-8F8B-02CA349B6E1B}" dt="2021-07-14T01:42:39.364" v="223" actId="20577"/>
        <pc:sldMkLst>
          <pc:docMk/>
          <pc:sldMk cId="920038349" sldId="303"/>
        </pc:sldMkLst>
        <pc:spChg chg="mod">
          <ac:chgData name="Indu Sekhar Dantu" userId="4218edbc7ffe59d5" providerId="LiveId" clId="{0161ABDA-7203-4991-8F8B-02CA349B6E1B}" dt="2021-07-14T01:42:39.364" v="223" actId="20577"/>
          <ac:spMkLst>
            <pc:docMk/>
            <pc:sldMk cId="920038349" sldId="303"/>
            <ac:spMk id="8" creationId="{F2C5052E-2C9D-422A-AC8B-34A60459C043}"/>
          </ac:spMkLst>
        </pc:spChg>
      </pc:sldChg>
      <pc:sldChg chg="del">
        <pc:chgData name="Indu Sekhar Dantu" userId="4218edbc7ffe59d5" providerId="LiveId" clId="{0161ABDA-7203-4991-8F8B-02CA349B6E1B}" dt="2021-07-14T01:42:10.834" v="205" actId="47"/>
        <pc:sldMkLst>
          <pc:docMk/>
          <pc:sldMk cId="3166141015" sldId="308"/>
        </pc:sldMkLst>
      </pc:sldChg>
      <pc:sldChg chg="del">
        <pc:chgData name="Indu Sekhar Dantu" userId="4218edbc7ffe59d5" providerId="LiveId" clId="{0161ABDA-7203-4991-8F8B-02CA349B6E1B}" dt="2021-07-14T01:42:11.527" v="208" actId="47"/>
        <pc:sldMkLst>
          <pc:docMk/>
          <pc:sldMk cId="2584329877" sldId="317"/>
        </pc:sldMkLst>
      </pc:sldChg>
      <pc:sldChg chg="del">
        <pc:chgData name="Indu Sekhar Dantu" userId="4218edbc7ffe59d5" providerId="LiveId" clId="{0161ABDA-7203-4991-8F8B-02CA349B6E1B}" dt="2021-07-14T01:42:11.744" v="209" actId="47"/>
        <pc:sldMkLst>
          <pc:docMk/>
          <pc:sldMk cId="3539755676" sldId="318"/>
        </pc:sldMkLst>
      </pc:sldChg>
      <pc:sldChg chg="del">
        <pc:chgData name="Indu Sekhar Dantu" userId="4218edbc7ffe59d5" providerId="LiveId" clId="{0161ABDA-7203-4991-8F8B-02CA349B6E1B}" dt="2021-07-14T01:42:11.970" v="210" actId="47"/>
        <pc:sldMkLst>
          <pc:docMk/>
          <pc:sldMk cId="1492221199" sldId="319"/>
        </pc:sldMkLst>
      </pc:sldChg>
      <pc:sldChg chg="del">
        <pc:chgData name="Indu Sekhar Dantu" userId="4218edbc7ffe59d5" providerId="LiveId" clId="{0161ABDA-7203-4991-8F8B-02CA349B6E1B}" dt="2021-07-14T01:42:12.906" v="214" actId="47"/>
        <pc:sldMkLst>
          <pc:docMk/>
          <pc:sldMk cId="2980884881" sldId="320"/>
        </pc:sldMkLst>
      </pc:sldChg>
      <pc:sldChg chg="del">
        <pc:chgData name="Indu Sekhar Dantu" userId="4218edbc7ffe59d5" providerId="LiveId" clId="{0161ABDA-7203-4991-8F8B-02CA349B6E1B}" dt="2021-07-14T01:42:12.486" v="212" actId="47"/>
        <pc:sldMkLst>
          <pc:docMk/>
          <pc:sldMk cId="3263882364" sldId="321"/>
        </pc:sldMkLst>
      </pc:sldChg>
      <pc:sldChg chg="del">
        <pc:chgData name="Indu Sekhar Dantu" userId="4218edbc7ffe59d5" providerId="LiveId" clId="{0161ABDA-7203-4991-8F8B-02CA349B6E1B}" dt="2021-07-14T01:42:12.686" v="213" actId="47"/>
        <pc:sldMkLst>
          <pc:docMk/>
          <pc:sldMk cId="3238638512" sldId="322"/>
        </pc:sldMkLst>
      </pc:sldChg>
      <pc:sldChg chg="del">
        <pc:chgData name="Indu Sekhar Dantu" userId="4218edbc7ffe59d5" providerId="LiveId" clId="{0161ABDA-7203-4991-8F8B-02CA349B6E1B}" dt="2021-07-14T01:42:11.087" v="206" actId="47"/>
        <pc:sldMkLst>
          <pc:docMk/>
          <pc:sldMk cId="2845776690" sldId="323"/>
        </pc:sldMkLst>
      </pc:sldChg>
      <pc:sldChg chg="del">
        <pc:chgData name="Indu Sekhar Dantu" userId="4218edbc7ffe59d5" providerId="LiveId" clId="{0161ABDA-7203-4991-8F8B-02CA349B6E1B}" dt="2021-07-14T01:42:11.286" v="207" actId="47"/>
        <pc:sldMkLst>
          <pc:docMk/>
          <pc:sldMk cId="3069626309" sldId="324"/>
        </pc:sldMkLst>
      </pc:sldChg>
      <pc:sldChg chg="del">
        <pc:chgData name="Indu Sekhar Dantu" userId="4218edbc7ffe59d5" providerId="LiveId" clId="{0161ABDA-7203-4991-8F8B-02CA349B6E1B}" dt="2021-07-14T01:42:13.174" v="215" actId="47"/>
        <pc:sldMkLst>
          <pc:docMk/>
          <pc:sldMk cId="1015020041" sldId="325"/>
        </pc:sldMkLst>
      </pc:sldChg>
      <pc:sldChg chg="delSp modSp mod">
        <pc:chgData name="Indu Sekhar Dantu" userId="4218edbc7ffe59d5" providerId="LiveId" clId="{0161ABDA-7203-4991-8F8B-02CA349B6E1B}" dt="2021-07-18T01:15:49.613" v="3028" actId="20577"/>
        <pc:sldMkLst>
          <pc:docMk/>
          <pc:sldMk cId="3745225378" sldId="326"/>
        </pc:sldMkLst>
        <pc:spChg chg="mod">
          <ac:chgData name="Indu Sekhar Dantu" userId="4218edbc7ffe59d5" providerId="LiveId" clId="{0161ABDA-7203-4991-8F8B-02CA349B6E1B}" dt="2021-07-14T01:41:46.909" v="198" actId="6549"/>
          <ac:spMkLst>
            <pc:docMk/>
            <pc:sldMk cId="3745225378" sldId="326"/>
            <ac:spMk id="2" creationId="{50BD30BA-5E5C-4607-BA76-D042EE617EE0}"/>
          </ac:spMkLst>
        </pc:spChg>
        <pc:spChg chg="mod">
          <ac:chgData name="Indu Sekhar Dantu" userId="4218edbc7ffe59d5" providerId="LiveId" clId="{0161ABDA-7203-4991-8F8B-02CA349B6E1B}" dt="2021-07-18T01:15:49.613" v="3028" actId="20577"/>
          <ac:spMkLst>
            <pc:docMk/>
            <pc:sldMk cId="3745225378" sldId="326"/>
            <ac:spMk id="3" creationId="{D9D112C0-94D8-4EB3-830E-FBA2AAFD86F5}"/>
          </ac:spMkLst>
        </pc:spChg>
        <pc:picChg chg="del mod">
          <ac:chgData name="Indu Sekhar Dantu" userId="4218edbc7ffe59d5" providerId="LiveId" clId="{0161ABDA-7203-4991-8F8B-02CA349B6E1B}" dt="2021-07-14T01:41:53.132" v="200" actId="478"/>
          <ac:picMkLst>
            <pc:docMk/>
            <pc:sldMk cId="3745225378" sldId="326"/>
            <ac:picMk id="4" creationId="{28BA35BD-9EB8-4FE1-B9A5-EFDFFDD7F797}"/>
          </ac:picMkLst>
        </pc:picChg>
      </pc:sldChg>
      <pc:sldChg chg="modSp add mod">
        <pc:chgData name="Indu Sekhar Dantu" userId="4218edbc7ffe59d5" providerId="LiveId" clId="{0161ABDA-7203-4991-8F8B-02CA349B6E1B}" dt="2021-07-18T01:19:06.386" v="3107" actId="113"/>
        <pc:sldMkLst>
          <pc:docMk/>
          <pc:sldMk cId="2465548791" sldId="327"/>
        </pc:sldMkLst>
        <pc:spChg chg="mod">
          <ac:chgData name="Indu Sekhar Dantu" userId="4218edbc7ffe59d5" providerId="LiveId" clId="{0161ABDA-7203-4991-8F8B-02CA349B6E1B}" dt="2021-07-18T01:19:06.386" v="3107" actId="113"/>
          <ac:spMkLst>
            <pc:docMk/>
            <pc:sldMk cId="2465548791" sldId="327"/>
            <ac:spMk id="3" creationId="{D9D112C0-94D8-4EB3-830E-FBA2AAFD86F5}"/>
          </ac:spMkLst>
        </pc:spChg>
      </pc:sldChg>
      <pc:sldChg chg="del">
        <pc:chgData name="Indu Sekhar Dantu" userId="4218edbc7ffe59d5" providerId="LiveId" clId="{0161ABDA-7203-4991-8F8B-02CA349B6E1B}" dt="2021-07-14T01:42:12.226" v="211" actId="47"/>
        <pc:sldMkLst>
          <pc:docMk/>
          <pc:sldMk cId="3207635483" sldId="327"/>
        </pc:sldMkLst>
      </pc:sldChg>
      <pc:sldChg chg="modSp add mod">
        <pc:chgData name="Indu Sekhar Dantu" userId="4218edbc7ffe59d5" providerId="LiveId" clId="{0161ABDA-7203-4991-8F8B-02CA349B6E1B}" dt="2021-07-18T01:19:26.288" v="3112" actId="6549"/>
        <pc:sldMkLst>
          <pc:docMk/>
          <pc:sldMk cId="3745087590" sldId="328"/>
        </pc:sldMkLst>
        <pc:spChg chg="mod">
          <ac:chgData name="Indu Sekhar Dantu" userId="4218edbc7ffe59d5" providerId="LiveId" clId="{0161ABDA-7203-4991-8F8B-02CA349B6E1B}" dt="2021-07-18T01:19:26.288" v="3112" actId="6549"/>
          <ac:spMkLst>
            <pc:docMk/>
            <pc:sldMk cId="3745087590" sldId="328"/>
            <ac:spMk id="3" creationId="{D9D112C0-94D8-4EB3-830E-FBA2AAFD86F5}"/>
          </ac:spMkLst>
        </pc:spChg>
      </pc:sldChg>
      <pc:sldChg chg="modSp add mod">
        <pc:chgData name="Indu Sekhar Dantu" userId="4218edbc7ffe59d5" providerId="LiveId" clId="{0161ABDA-7203-4991-8F8B-02CA349B6E1B}" dt="2021-07-18T01:20:28.414" v="3139" actId="20577"/>
        <pc:sldMkLst>
          <pc:docMk/>
          <pc:sldMk cId="480706940" sldId="329"/>
        </pc:sldMkLst>
        <pc:spChg chg="mod">
          <ac:chgData name="Indu Sekhar Dantu" userId="4218edbc7ffe59d5" providerId="LiveId" clId="{0161ABDA-7203-4991-8F8B-02CA349B6E1B}" dt="2021-07-18T01:20:28.414" v="3139" actId="20577"/>
          <ac:spMkLst>
            <pc:docMk/>
            <pc:sldMk cId="480706940" sldId="329"/>
            <ac:spMk id="3" creationId="{D9D112C0-94D8-4EB3-830E-FBA2AAFD86F5}"/>
          </ac:spMkLst>
        </pc:spChg>
      </pc:sldChg>
      <pc:sldChg chg="modSp add mod">
        <pc:chgData name="Indu Sekhar Dantu" userId="4218edbc7ffe59d5" providerId="LiveId" clId="{0161ABDA-7203-4991-8F8B-02CA349B6E1B}" dt="2021-07-18T01:23:40.326" v="3210" actId="114"/>
        <pc:sldMkLst>
          <pc:docMk/>
          <pc:sldMk cId="2034293484" sldId="330"/>
        </pc:sldMkLst>
        <pc:spChg chg="mod">
          <ac:chgData name="Indu Sekhar Dantu" userId="4218edbc7ffe59d5" providerId="LiveId" clId="{0161ABDA-7203-4991-8F8B-02CA349B6E1B}" dt="2021-07-18T01:23:40.326" v="3210" actId="114"/>
          <ac:spMkLst>
            <pc:docMk/>
            <pc:sldMk cId="2034293484" sldId="330"/>
            <ac:spMk id="3" creationId="{D9D112C0-94D8-4EB3-830E-FBA2AAFD86F5}"/>
          </ac:spMkLst>
        </pc:spChg>
      </pc:sldChg>
      <pc:sldChg chg="modSp add mod">
        <pc:chgData name="Indu Sekhar Dantu" userId="4218edbc7ffe59d5" providerId="LiveId" clId="{0161ABDA-7203-4991-8F8B-02CA349B6E1B}" dt="2021-07-18T01:24:24.384" v="3218" actId="113"/>
        <pc:sldMkLst>
          <pc:docMk/>
          <pc:sldMk cId="1156395113" sldId="331"/>
        </pc:sldMkLst>
        <pc:spChg chg="mod">
          <ac:chgData name="Indu Sekhar Dantu" userId="4218edbc7ffe59d5" providerId="LiveId" clId="{0161ABDA-7203-4991-8F8B-02CA349B6E1B}" dt="2021-07-18T01:24:24.384" v="3218" actId="113"/>
          <ac:spMkLst>
            <pc:docMk/>
            <pc:sldMk cId="1156395113" sldId="331"/>
            <ac:spMk id="3" creationId="{D9D112C0-94D8-4EB3-830E-FBA2AAFD86F5}"/>
          </ac:spMkLst>
        </pc:spChg>
      </pc:sldChg>
      <pc:sldChg chg="modSp add mod">
        <pc:chgData name="Indu Sekhar Dantu" userId="4218edbc7ffe59d5" providerId="LiveId" clId="{0161ABDA-7203-4991-8F8B-02CA349B6E1B}" dt="2021-07-18T01:28:05.502" v="3257" actId="113"/>
        <pc:sldMkLst>
          <pc:docMk/>
          <pc:sldMk cId="3536685713" sldId="332"/>
        </pc:sldMkLst>
        <pc:spChg chg="mod">
          <ac:chgData name="Indu Sekhar Dantu" userId="4218edbc7ffe59d5" providerId="LiveId" clId="{0161ABDA-7203-4991-8F8B-02CA349B6E1B}" dt="2021-07-18T01:28:05.502" v="3257" actId="113"/>
          <ac:spMkLst>
            <pc:docMk/>
            <pc:sldMk cId="3536685713" sldId="332"/>
            <ac:spMk id="3" creationId="{D9D112C0-94D8-4EB3-830E-FBA2AAFD86F5}"/>
          </ac:spMkLst>
        </pc:spChg>
      </pc:sldChg>
      <pc:sldChg chg="modSp add mod">
        <pc:chgData name="Indu Sekhar Dantu" userId="4218edbc7ffe59d5" providerId="LiveId" clId="{0161ABDA-7203-4991-8F8B-02CA349B6E1B}" dt="2021-07-18T01:28:59.385" v="3264" actId="115"/>
        <pc:sldMkLst>
          <pc:docMk/>
          <pc:sldMk cId="262157092" sldId="333"/>
        </pc:sldMkLst>
        <pc:spChg chg="mod">
          <ac:chgData name="Indu Sekhar Dantu" userId="4218edbc7ffe59d5" providerId="LiveId" clId="{0161ABDA-7203-4991-8F8B-02CA349B6E1B}" dt="2021-07-18T01:28:59.385" v="3264" actId="115"/>
          <ac:spMkLst>
            <pc:docMk/>
            <pc:sldMk cId="262157092" sldId="333"/>
            <ac:spMk id="3" creationId="{D9D112C0-94D8-4EB3-830E-FBA2AAFD86F5}"/>
          </ac:spMkLst>
        </pc:spChg>
      </pc:sldChg>
      <pc:sldChg chg="addSp modSp add mod">
        <pc:chgData name="Indu Sekhar Dantu" userId="4218edbc7ffe59d5" providerId="LiveId" clId="{0161ABDA-7203-4991-8F8B-02CA349B6E1B}" dt="2021-07-15T01:18:33.109" v="289" actId="14100"/>
        <pc:sldMkLst>
          <pc:docMk/>
          <pc:sldMk cId="392678258" sldId="334"/>
        </pc:sldMkLst>
        <pc:spChg chg="mod">
          <ac:chgData name="Indu Sekhar Dantu" userId="4218edbc7ffe59d5" providerId="LiveId" clId="{0161ABDA-7203-4991-8F8B-02CA349B6E1B}" dt="2021-07-15T01:18:14.017" v="283" actId="6549"/>
          <ac:spMkLst>
            <pc:docMk/>
            <pc:sldMk cId="392678258" sldId="334"/>
            <ac:spMk id="3" creationId="{D9D112C0-94D8-4EB3-830E-FBA2AAFD86F5}"/>
          </ac:spMkLst>
        </pc:spChg>
        <pc:picChg chg="add mod">
          <ac:chgData name="Indu Sekhar Dantu" userId="4218edbc7ffe59d5" providerId="LiveId" clId="{0161ABDA-7203-4991-8F8B-02CA349B6E1B}" dt="2021-07-15T01:18:33.109" v="289" actId="14100"/>
          <ac:picMkLst>
            <pc:docMk/>
            <pc:sldMk cId="392678258" sldId="334"/>
            <ac:picMk id="4" creationId="{DCC7D213-DF55-469D-87D0-2BB969712D38}"/>
          </ac:picMkLst>
        </pc:picChg>
      </pc:sldChg>
      <pc:sldChg chg="modSp add mod">
        <pc:chgData name="Indu Sekhar Dantu" userId="4218edbc7ffe59d5" providerId="LiveId" clId="{0161ABDA-7203-4991-8F8B-02CA349B6E1B}" dt="2021-07-18T01:35:23.498" v="3337" actId="6549"/>
        <pc:sldMkLst>
          <pc:docMk/>
          <pc:sldMk cId="4144828962" sldId="335"/>
        </pc:sldMkLst>
        <pc:spChg chg="mod">
          <ac:chgData name="Indu Sekhar Dantu" userId="4218edbc7ffe59d5" providerId="LiveId" clId="{0161ABDA-7203-4991-8F8B-02CA349B6E1B}" dt="2021-07-18T01:35:23.498" v="3337" actId="6549"/>
          <ac:spMkLst>
            <pc:docMk/>
            <pc:sldMk cId="4144828962" sldId="335"/>
            <ac:spMk id="3" creationId="{D9D112C0-94D8-4EB3-830E-FBA2AAFD86F5}"/>
          </ac:spMkLst>
        </pc:spChg>
      </pc:sldChg>
      <pc:sldChg chg="modSp add mod">
        <pc:chgData name="Indu Sekhar Dantu" userId="4218edbc7ffe59d5" providerId="LiveId" clId="{0161ABDA-7203-4991-8F8B-02CA349B6E1B}" dt="2021-07-18T01:36:07.183" v="3344" actId="113"/>
        <pc:sldMkLst>
          <pc:docMk/>
          <pc:sldMk cId="2075440472" sldId="336"/>
        </pc:sldMkLst>
        <pc:spChg chg="mod">
          <ac:chgData name="Indu Sekhar Dantu" userId="4218edbc7ffe59d5" providerId="LiveId" clId="{0161ABDA-7203-4991-8F8B-02CA349B6E1B}" dt="2021-07-18T01:36:07.183" v="3344" actId="113"/>
          <ac:spMkLst>
            <pc:docMk/>
            <pc:sldMk cId="2075440472" sldId="336"/>
            <ac:spMk id="3" creationId="{D9D112C0-94D8-4EB3-830E-FBA2AAFD86F5}"/>
          </ac:spMkLst>
        </pc:spChg>
      </pc:sldChg>
      <pc:sldChg chg="modSp add mod">
        <pc:chgData name="Indu Sekhar Dantu" userId="4218edbc7ffe59d5" providerId="LiveId" clId="{0161ABDA-7203-4991-8F8B-02CA349B6E1B}" dt="2021-07-18T01:40:33.465" v="3348" actId="6549"/>
        <pc:sldMkLst>
          <pc:docMk/>
          <pc:sldMk cId="237556819" sldId="337"/>
        </pc:sldMkLst>
        <pc:spChg chg="mod">
          <ac:chgData name="Indu Sekhar Dantu" userId="4218edbc7ffe59d5" providerId="LiveId" clId="{0161ABDA-7203-4991-8F8B-02CA349B6E1B}" dt="2021-07-18T01:40:33.465" v="3348" actId="6549"/>
          <ac:spMkLst>
            <pc:docMk/>
            <pc:sldMk cId="237556819" sldId="337"/>
            <ac:spMk id="3" creationId="{D9D112C0-94D8-4EB3-830E-FBA2AAFD86F5}"/>
          </ac:spMkLst>
        </pc:spChg>
      </pc:sldChg>
      <pc:sldChg chg="modSp add mod">
        <pc:chgData name="Indu Sekhar Dantu" userId="4218edbc7ffe59d5" providerId="LiveId" clId="{0161ABDA-7203-4991-8F8B-02CA349B6E1B}" dt="2021-07-18T01:40:42.715" v="3349" actId="113"/>
        <pc:sldMkLst>
          <pc:docMk/>
          <pc:sldMk cId="4287608950" sldId="338"/>
        </pc:sldMkLst>
        <pc:spChg chg="mod">
          <ac:chgData name="Indu Sekhar Dantu" userId="4218edbc7ffe59d5" providerId="LiveId" clId="{0161ABDA-7203-4991-8F8B-02CA349B6E1B}" dt="2021-07-18T01:40:42.715" v="3349" actId="113"/>
          <ac:spMkLst>
            <pc:docMk/>
            <pc:sldMk cId="4287608950" sldId="338"/>
            <ac:spMk id="3" creationId="{D9D112C0-94D8-4EB3-830E-FBA2AAFD86F5}"/>
          </ac:spMkLst>
        </pc:spChg>
      </pc:sldChg>
      <pc:sldChg chg="modSp add mod">
        <pc:chgData name="Indu Sekhar Dantu" userId="4218edbc7ffe59d5" providerId="LiveId" clId="{0161ABDA-7203-4991-8F8B-02CA349B6E1B}" dt="2021-07-18T01:41:10.290" v="3352" actId="113"/>
        <pc:sldMkLst>
          <pc:docMk/>
          <pc:sldMk cId="2119523129" sldId="339"/>
        </pc:sldMkLst>
        <pc:spChg chg="mod">
          <ac:chgData name="Indu Sekhar Dantu" userId="4218edbc7ffe59d5" providerId="LiveId" clId="{0161ABDA-7203-4991-8F8B-02CA349B6E1B}" dt="2021-07-18T01:41:10.290" v="3352" actId="113"/>
          <ac:spMkLst>
            <pc:docMk/>
            <pc:sldMk cId="2119523129" sldId="339"/>
            <ac:spMk id="3" creationId="{D9D112C0-94D8-4EB3-830E-FBA2AAFD86F5}"/>
          </ac:spMkLst>
        </pc:spChg>
      </pc:sldChg>
      <pc:sldChg chg="modSp add del mod">
        <pc:chgData name="Indu Sekhar Dantu" userId="4218edbc7ffe59d5" providerId="LiveId" clId="{0161ABDA-7203-4991-8F8B-02CA349B6E1B}" dt="2021-07-17T11:03:59.975" v="1418" actId="2696"/>
        <pc:sldMkLst>
          <pc:docMk/>
          <pc:sldMk cId="4156557213" sldId="340"/>
        </pc:sldMkLst>
        <pc:spChg chg="mod">
          <ac:chgData name="Indu Sekhar Dantu" userId="4218edbc7ffe59d5" providerId="LiveId" clId="{0161ABDA-7203-4991-8F8B-02CA349B6E1B}" dt="2021-07-15T02:38:39.517" v="1060" actId="20577"/>
          <ac:spMkLst>
            <pc:docMk/>
            <pc:sldMk cId="4156557213" sldId="340"/>
            <ac:spMk id="3" creationId="{D9D112C0-94D8-4EB3-830E-FBA2AAFD86F5}"/>
          </ac:spMkLst>
        </pc:spChg>
      </pc:sldChg>
      <pc:sldChg chg="modSp add mod">
        <pc:chgData name="Indu Sekhar Dantu" userId="4218edbc7ffe59d5" providerId="LiveId" clId="{0161ABDA-7203-4991-8F8B-02CA349B6E1B}" dt="2021-07-18T01:41:56.942" v="3361" actId="20577"/>
        <pc:sldMkLst>
          <pc:docMk/>
          <pc:sldMk cId="3425874545" sldId="341"/>
        </pc:sldMkLst>
        <pc:spChg chg="mod">
          <ac:chgData name="Indu Sekhar Dantu" userId="4218edbc7ffe59d5" providerId="LiveId" clId="{0161ABDA-7203-4991-8F8B-02CA349B6E1B}" dt="2021-07-18T01:41:56.942" v="3361" actId="20577"/>
          <ac:spMkLst>
            <pc:docMk/>
            <pc:sldMk cId="3425874545" sldId="341"/>
            <ac:spMk id="3" creationId="{D9D112C0-94D8-4EB3-830E-FBA2AAFD86F5}"/>
          </ac:spMkLst>
        </pc:spChg>
      </pc:sldChg>
      <pc:sldChg chg="modSp add mod">
        <pc:chgData name="Indu Sekhar Dantu" userId="4218edbc7ffe59d5" providerId="LiveId" clId="{0161ABDA-7203-4991-8F8B-02CA349B6E1B}" dt="2021-07-18T01:42:39.925" v="3369" actId="20577"/>
        <pc:sldMkLst>
          <pc:docMk/>
          <pc:sldMk cId="2021740234" sldId="342"/>
        </pc:sldMkLst>
        <pc:spChg chg="mod">
          <ac:chgData name="Indu Sekhar Dantu" userId="4218edbc7ffe59d5" providerId="LiveId" clId="{0161ABDA-7203-4991-8F8B-02CA349B6E1B}" dt="2021-07-18T01:42:39.925" v="3369" actId="20577"/>
          <ac:spMkLst>
            <pc:docMk/>
            <pc:sldMk cId="2021740234" sldId="342"/>
            <ac:spMk id="3" creationId="{D9D112C0-94D8-4EB3-830E-FBA2AAFD86F5}"/>
          </ac:spMkLst>
        </pc:spChg>
      </pc:sldChg>
      <pc:sldChg chg="modSp add mod">
        <pc:chgData name="Indu Sekhar Dantu" userId="4218edbc7ffe59d5" providerId="LiveId" clId="{0161ABDA-7203-4991-8F8B-02CA349B6E1B}" dt="2021-07-18T01:47:19.300" v="3443" actId="115"/>
        <pc:sldMkLst>
          <pc:docMk/>
          <pc:sldMk cId="1417329362" sldId="343"/>
        </pc:sldMkLst>
        <pc:spChg chg="mod">
          <ac:chgData name="Indu Sekhar Dantu" userId="4218edbc7ffe59d5" providerId="LiveId" clId="{0161ABDA-7203-4991-8F8B-02CA349B6E1B}" dt="2021-07-18T01:47:19.300" v="3443" actId="115"/>
          <ac:spMkLst>
            <pc:docMk/>
            <pc:sldMk cId="1417329362" sldId="343"/>
            <ac:spMk id="3" creationId="{D9D112C0-94D8-4EB3-830E-FBA2AAFD86F5}"/>
          </ac:spMkLst>
        </pc:spChg>
      </pc:sldChg>
      <pc:sldChg chg="modSp add mod">
        <pc:chgData name="Indu Sekhar Dantu" userId="4218edbc7ffe59d5" providerId="LiveId" clId="{0161ABDA-7203-4991-8F8B-02CA349B6E1B}" dt="2021-07-18T01:49:55.828" v="3495" actId="20577"/>
        <pc:sldMkLst>
          <pc:docMk/>
          <pc:sldMk cId="2257302057" sldId="344"/>
        </pc:sldMkLst>
        <pc:spChg chg="mod">
          <ac:chgData name="Indu Sekhar Dantu" userId="4218edbc7ffe59d5" providerId="LiveId" clId="{0161ABDA-7203-4991-8F8B-02CA349B6E1B}" dt="2021-07-18T01:49:55.828" v="3495" actId="20577"/>
          <ac:spMkLst>
            <pc:docMk/>
            <pc:sldMk cId="2257302057" sldId="344"/>
            <ac:spMk id="3" creationId="{D9D112C0-94D8-4EB3-830E-FBA2AAFD86F5}"/>
          </ac:spMkLst>
        </pc:spChg>
      </pc:sldChg>
      <pc:sldChg chg="modSp add mod">
        <pc:chgData name="Indu Sekhar Dantu" userId="4218edbc7ffe59d5" providerId="LiveId" clId="{0161ABDA-7203-4991-8F8B-02CA349B6E1B}" dt="2021-07-18T01:50:50.090" v="3522" actId="113"/>
        <pc:sldMkLst>
          <pc:docMk/>
          <pc:sldMk cId="911570514" sldId="345"/>
        </pc:sldMkLst>
        <pc:spChg chg="mod">
          <ac:chgData name="Indu Sekhar Dantu" userId="4218edbc7ffe59d5" providerId="LiveId" clId="{0161ABDA-7203-4991-8F8B-02CA349B6E1B}" dt="2021-07-18T01:50:50.090" v="3522" actId="113"/>
          <ac:spMkLst>
            <pc:docMk/>
            <pc:sldMk cId="911570514" sldId="345"/>
            <ac:spMk id="3" creationId="{D9D112C0-94D8-4EB3-830E-FBA2AAFD86F5}"/>
          </ac:spMkLst>
        </pc:spChg>
      </pc:sldChg>
      <pc:sldChg chg="modSp add mod ord">
        <pc:chgData name="Indu Sekhar Dantu" userId="4218edbc7ffe59d5" providerId="LiveId" clId="{0161ABDA-7203-4991-8F8B-02CA349B6E1B}" dt="2021-07-18T01:56:35.086" v="3667" actId="20577"/>
        <pc:sldMkLst>
          <pc:docMk/>
          <pc:sldMk cId="2273753562" sldId="346"/>
        </pc:sldMkLst>
        <pc:spChg chg="mod">
          <ac:chgData name="Indu Sekhar Dantu" userId="4218edbc7ffe59d5" providerId="LiveId" clId="{0161ABDA-7203-4991-8F8B-02CA349B6E1B}" dt="2021-07-18T01:56:35.086" v="3667" actId="20577"/>
          <ac:spMkLst>
            <pc:docMk/>
            <pc:sldMk cId="2273753562" sldId="346"/>
            <ac:spMk id="3" creationId="{D9D112C0-94D8-4EB3-830E-FBA2AAFD86F5}"/>
          </ac:spMkLst>
        </pc:spChg>
      </pc:sldChg>
      <pc:sldChg chg="modSp add mod">
        <pc:chgData name="Indu Sekhar Dantu" userId="4218edbc7ffe59d5" providerId="LiveId" clId="{0161ABDA-7203-4991-8F8B-02CA349B6E1B}" dt="2021-07-18T02:05:21.743" v="3966" actId="113"/>
        <pc:sldMkLst>
          <pc:docMk/>
          <pc:sldMk cId="3587227674" sldId="347"/>
        </pc:sldMkLst>
        <pc:spChg chg="mod">
          <ac:chgData name="Indu Sekhar Dantu" userId="4218edbc7ffe59d5" providerId="LiveId" clId="{0161ABDA-7203-4991-8F8B-02CA349B6E1B}" dt="2021-07-18T02:05:21.743" v="3966" actId="113"/>
          <ac:spMkLst>
            <pc:docMk/>
            <pc:sldMk cId="3587227674" sldId="347"/>
            <ac:spMk id="3" creationId="{D9D112C0-94D8-4EB3-830E-FBA2AAFD86F5}"/>
          </ac:spMkLst>
        </pc:spChg>
      </pc:sldChg>
      <pc:sldChg chg="modSp add mod">
        <pc:chgData name="Indu Sekhar Dantu" userId="4218edbc7ffe59d5" providerId="LiveId" clId="{0161ABDA-7203-4991-8F8B-02CA349B6E1B}" dt="2021-07-18T02:21:37.091" v="4270" actId="20577"/>
        <pc:sldMkLst>
          <pc:docMk/>
          <pc:sldMk cId="2837743446" sldId="348"/>
        </pc:sldMkLst>
        <pc:spChg chg="mod">
          <ac:chgData name="Indu Sekhar Dantu" userId="4218edbc7ffe59d5" providerId="LiveId" clId="{0161ABDA-7203-4991-8F8B-02CA349B6E1B}" dt="2021-07-18T02:21:37.091" v="4270" actId="20577"/>
          <ac:spMkLst>
            <pc:docMk/>
            <pc:sldMk cId="2837743446" sldId="348"/>
            <ac:spMk id="3" creationId="{D9D112C0-94D8-4EB3-830E-FBA2AAFD86F5}"/>
          </ac:spMkLst>
        </pc:spChg>
      </pc:sldChg>
      <pc:sldChg chg="modSp add mod">
        <pc:chgData name="Indu Sekhar Dantu" userId="4218edbc7ffe59d5" providerId="LiveId" clId="{0161ABDA-7203-4991-8F8B-02CA349B6E1B}" dt="2021-07-18T02:21:29.070" v="4268" actId="20577"/>
        <pc:sldMkLst>
          <pc:docMk/>
          <pc:sldMk cId="1007505816" sldId="349"/>
        </pc:sldMkLst>
        <pc:spChg chg="mod">
          <ac:chgData name="Indu Sekhar Dantu" userId="4218edbc7ffe59d5" providerId="LiveId" clId="{0161ABDA-7203-4991-8F8B-02CA349B6E1B}" dt="2021-07-18T02:21:29.070" v="4268" actId="20577"/>
          <ac:spMkLst>
            <pc:docMk/>
            <pc:sldMk cId="1007505816" sldId="349"/>
            <ac:spMk id="3" creationId="{D9D112C0-94D8-4EB3-830E-FBA2AAFD86F5}"/>
          </ac:spMkLst>
        </pc:spChg>
      </pc:sldChg>
      <pc:sldChg chg="modSp add mod">
        <pc:chgData name="Indu Sekhar Dantu" userId="4218edbc7ffe59d5" providerId="LiveId" clId="{0161ABDA-7203-4991-8F8B-02CA349B6E1B}" dt="2021-07-18T02:24:08.935" v="4347" actId="6549"/>
        <pc:sldMkLst>
          <pc:docMk/>
          <pc:sldMk cId="3787671812" sldId="350"/>
        </pc:sldMkLst>
        <pc:spChg chg="mod">
          <ac:chgData name="Indu Sekhar Dantu" userId="4218edbc7ffe59d5" providerId="LiveId" clId="{0161ABDA-7203-4991-8F8B-02CA349B6E1B}" dt="2021-07-18T02:24:08.935" v="4347" actId="6549"/>
          <ac:spMkLst>
            <pc:docMk/>
            <pc:sldMk cId="3787671812" sldId="350"/>
            <ac:spMk id="3" creationId="{D9D112C0-94D8-4EB3-830E-FBA2AAFD86F5}"/>
          </ac:spMkLst>
        </pc:spChg>
      </pc:sldChg>
      <pc:sldChg chg="modSp add mod">
        <pc:chgData name="Indu Sekhar Dantu" userId="4218edbc7ffe59d5" providerId="LiveId" clId="{0161ABDA-7203-4991-8F8B-02CA349B6E1B}" dt="2021-07-18T02:28:07.352" v="4483" actId="20577"/>
        <pc:sldMkLst>
          <pc:docMk/>
          <pc:sldMk cId="3857379891" sldId="351"/>
        </pc:sldMkLst>
        <pc:spChg chg="mod">
          <ac:chgData name="Indu Sekhar Dantu" userId="4218edbc7ffe59d5" providerId="LiveId" clId="{0161ABDA-7203-4991-8F8B-02CA349B6E1B}" dt="2021-07-18T02:28:07.352" v="4483" actId="20577"/>
          <ac:spMkLst>
            <pc:docMk/>
            <pc:sldMk cId="3857379891" sldId="351"/>
            <ac:spMk id="3" creationId="{D9D112C0-94D8-4EB3-830E-FBA2AAFD86F5}"/>
          </ac:spMkLst>
        </pc:spChg>
      </pc:sldChg>
      <pc:sldChg chg="modSp add mod">
        <pc:chgData name="Indu Sekhar Dantu" userId="4218edbc7ffe59d5" providerId="LiveId" clId="{0161ABDA-7203-4991-8F8B-02CA349B6E1B}" dt="2021-07-18T02:40:07.495" v="4683" actId="20577"/>
        <pc:sldMkLst>
          <pc:docMk/>
          <pc:sldMk cId="2700006042" sldId="352"/>
        </pc:sldMkLst>
        <pc:spChg chg="mod">
          <ac:chgData name="Indu Sekhar Dantu" userId="4218edbc7ffe59d5" providerId="LiveId" clId="{0161ABDA-7203-4991-8F8B-02CA349B6E1B}" dt="2021-07-18T02:40:07.495" v="4683" actId="20577"/>
          <ac:spMkLst>
            <pc:docMk/>
            <pc:sldMk cId="2700006042" sldId="352"/>
            <ac:spMk id="3" creationId="{D9D112C0-94D8-4EB3-830E-FBA2AAFD86F5}"/>
          </ac:spMkLst>
        </pc:spChg>
      </pc:sldChg>
      <pc:sldChg chg="modSp add mod">
        <pc:chgData name="Indu Sekhar Dantu" userId="4218edbc7ffe59d5" providerId="LiveId" clId="{0161ABDA-7203-4991-8F8B-02CA349B6E1B}" dt="2021-07-18T02:39:16.266" v="4656" actId="27636"/>
        <pc:sldMkLst>
          <pc:docMk/>
          <pc:sldMk cId="484540404" sldId="353"/>
        </pc:sldMkLst>
        <pc:spChg chg="mod">
          <ac:chgData name="Indu Sekhar Dantu" userId="4218edbc7ffe59d5" providerId="LiveId" clId="{0161ABDA-7203-4991-8F8B-02CA349B6E1B}" dt="2021-07-18T02:39:16.266" v="4656" actId="27636"/>
          <ac:spMkLst>
            <pc:docMk/>
            <pc:sldMk cId="484540404" sldId="353"/>
            <ac:spMk id="3" creationId="{D9D112C0-94D8-4EB3-830E-FBA2AAFD86F5}"/>
          </ac:spMkLst>
        </pc:spChg>
      </pc:sldChg>
      <pc:sldChg chg="modSp add mod">
        <pc:chgData name="Indu Sekhar Dantu" userId="4218edbc7ffe59d5" providerId="LiveId" clId="{0161ABDA-7203-4991-8F8B-02CA349B6E1B}" dt="2021-07-18T03:15:53.990" v="4817" actId="20577"/>
        <pc:sldMkLst>
          <pc:docMk/>
          <pc:sldMk cId="2584162896" sldId="354"/>
        </pc:sldMkLst>
        <pc:spChg chg="mod">
          <ac:chgData name="Indu Sekhar Dantu" userId="4218edbc7ffe59d5" providerId="LiveId" clId="{0161ABDA-7203-4991-8F8B-02CA349B6E1B}" dt="2021-07-18T03:15:53.990" v="4817" actId="20577"/>
          <ac:spMkLst>
            <pc:docMk/>
            <pc:sldMk cId="2584162896" sldId="354"/>
            <ac:spMk id="3" creationId="{D9D112C0-94D8-4EB3-830E-FBA2AAFD86F5}"/>
          </ac:spMkLst>
        </pc:spChg>
      </pc:sldChg>
      <pc:sldChg chg="modSp add mod">
        <pc:chgData name="Indu Sekhar Dantu" userId="4218edbc7ffe59d5" providerId="LiveId" clId="{0161ABDA-7203-4991-8F8B-02CA349B6E1B}" dt="2021-07-18T03:19:36.804" v="4895" actId="6549"/>
        <pc:sldMkLst>
          <pc:docMk/>
          <pc:sldMk cId="1689087278" sldId="355"/>
        </pc:sldMkLst>
        <pc:spChg chg="mod">
          <ac:chgData name="Indu Sekhar Dantu" userId="4218edbc7ffe59d5" providerId="LiveId" clId="{0161ABDA-7203-4991-8F8B-02CA349B6E1B}" dt="2021-07-18T03:19:36.804" v="4895" actId="6549"/>
          <ac:spMkLst>
            <pc:docMk/>
            <pc:sldMk cId="1689087278" sldId="355"/>
            <ac:spMk id="3" creationId="{D9D112C0-94D8-4EB3-830E-FBA2AAFD86F5}"/>
          </ac:spMkLst>
        </pc:spChg>
      </pc:sldChg>
      <pc:sldChg chg="modSp add mod">
        <pc:chgData name="Indu Sekhar Dantu" userId="4218edbc7ffe59d5" providerId="LiveId" clId="{0161ABDA-7203-4991-8F8B-02CA349B6E1B}" dt="2021-07-18T03:28:31.047" v="5126" actId="20577"/>
        <pc:sldMkLst>
          <pc:docMk/>
          <pc:sldMk cId="2572029391" sldId="356"/>
        </pc:sldMkLst>
        <pc:spChg chg="mod">
          <ac:chgData name="Indu Sekhar Dantu" userId="4218edbc7ffe59d5" providerId="LiveId" clId="{0161ABDA-7203-4991-8F8B-02CA349B6E1B}" dt="2021-07-18T03:28:31.047" v="5126" actId="20577"/>
          <ac:spMkLst>
            <pc:docMk/>
            <pc:sldMk cId="2572029391" sldId="356"/>
            <ac:spMk id="3" creationId="{D9D112C0-94D8-4EB3-830E-FBA2AAFD86F5}"/>
          </ac:spMkLst>
        </pc:spChg>
      </pc:sldChg>
      <pc:sldChg chg="modSp add mod">
        <pc:chgData name="Indu Sekhar Dantu" userId="4218edbc7ffe59d5" providerId="LiveId" clId="{0161ABDA-7203-4991-8F8B-02CA349B6E1B}" dt="2021-07-18T03:43:27.165" v="5468" actId="20577"/>
        <pc:sldMkLst>
          <pc:docMk/>
          <pc:sldMk cId="1728021884" sldId="357"/>
        </pc:sldMkLst>
        <pc:spChg chg="mod">
          <ac:chgData name="Indu Sekhar Dantu" userId="4218edbc7ffe59d5" providerId="LiveId" clId="{0161ABDA-7203-4991-8F8B-02CA349B6E1B}" dt="2021-07-18T03:43:27.165" v="5468" actId="20577"/>
          <ac:spMkLst>
            <pc:docMk/>
            <pc:sldMk cId="1728021884" sldId="357"/>
            <ac:spMk id="3" creationId="{D9D112C0-94D8-4EB3-830E-FBA2AAFD86F5}"/>
          </ac:spMkLst>
        </pc:spChg>
      </pc:sldChg>
      <pc:sldChg chg="modSp add mod">
        <pc:chgData name="Indu Sekhar Dantu" userId="4218edbc7ffe59d5" providerId="LiveId" clId="{0161ABDA-7203-4991-8F8B-02CA349B6E1B}" dt="2021-07-18T03:43:45.784" v="5489"/>
        <pc:sldMkLst>
          <pc:docMk/>
          <pc:sldMk cId="352596214" sldId="358"/>
        </pc:sldMkLst>
        <pc:spChg chg="mod">
          <ac:chgData name="Indu Sekhar Dantu" userId="4218edbc7ffe59d5" providerId="LiveId" clId="{0161ABDA-7203-4991-8F8B-02CA349B6E1B}" dt="2021-07-18T03:43:45.784" v="5489"/>
          <ac:spMkLst>
            <pc:docMk/>
            <pc:sldMk cId="352596214" sldId="358"/>
            <ac:spMk id="3" creationId="{D9D112C0-94D8-4EB3-830E-FBA2AAFD86F5}"/>
          </ac:spMkLst>
        </pc:spChg>
      </pc:sldChg>
      <pc:sldChg chg="modSp add mod">
        <pc:chgData name="Indu Sekhar Dantu" userId="4218edbc7ffe59d5" providerId="LiveId" clId="{0161ABDA-7203-4991-8F8B-02CA349B6E1B}" dt="2021-07-18T03:43:52.171" v="5491"/>
        <pc:sldMkLst>
          <pc:docMk/>
          <pc:sldMk cId="2599106704" sldId="359"/>
        </pc:sldMkLst>
        <pc:spChg chg="mod">
          <ac:chgData name="Indu Sekhar Dantu" userId="4218edbc7ffe59d5" providerId="LiveId" clId="{0161ABDA-7203-4991-8F8B-02CA349B6E1B}" dt="2021-07-18T03:43:52.171" v="5491"/>
          <ac:spMkLst>
            <pc:docMk/>
            <pc:sldMk cId="2599106704" sldId="359"/>
            <ac:spMk id="3" creationId="{D9D112C0-94D8-4EB3-830E-FBA2AAFD86F5}"/>
          </ac:spMkLst>
        </pc:spChg>
      </pc:sldChg>
      <pc:sldChg chg="modSp add mod">
        <pc:chgData name="Indu Sekhar Dantu" userId="4218edbc7ffe59d5" providerId="LiveId" clId="{0161ABDA-7203-4991-8F8B-02CA349B6E1B}" dt="2021-07-18T03:43:55.054" v="5492"/>
        <pc:sldMkLst>
          <pc:docMk/>
          <pc:sldMk cId="2105916353" sldId="360"/>
        </pc:sldMkLst>
        <pc:spChg chg="mod">
          <ac:chgData name="Indu Sekhar Dantu" userId="4218edbc7ffe59d5" providerId="LiveId" clId="{0161ABDA-7203-4991-8F8B-02CA349B6E1B}" dt="2021-07-18T03:43:55.054" v="5492"/>
          <ac:spMkLst>
            <pc:docMk/>
            <pc:sldMk cId="2105916353" sldId="360"/>
            <ac:spMk id="3" creationId="{D9D112C0-94D8-4EB3-830E-FBA2AAFD86F5}"/>
          </ac:spMkLst>
        </pc:spChg>
      </pc:sldChg>
      <pc:sldChg chg="modSp add mod">
        <pc:chgData name="Indu Sekhar Dantu" userId="4218edbc7ffe59d5" providerId="LiveId" clId="{0161ABDA-7203-4991-8F8B-02CA349B6E1B}" dt="2021-07-18T03:43:57.823" v="5493"/>
        <pc:sldMkLst>
          <pc:docMk/>
          <pc:sldMk cId="2382992121" sldId="361"/>
        </pc:sldMkLst>
        <pc:spChg chg="mod">
          <ac:chgData name="Indu Sekhar Dantu" userId="4218edbc7ffe59d5" providerId="LiveId" clId="{0161ABDA-7203-4991-8F8B-02CA349B6E1B}" dt="2021-07-18T03:43:57.823" v="5493"/>
          <ac:spMkLst>
            <pc:docMk/>
            <pc:sldMk cId="2382992121" sldId="361"/>
            <ac:spMk id="3" creationId="{D9D112C0-94D8-4EB3-830E-FBA2AAFD86F5}"/>
          </ac:spMkLst>
        </pc:spChg>
      </pc:sldChg>
      <pc:sldChg chg="modSp add mod">
        <pc:chgData name="Indu Sekhar Dantu" userId="4218edbc7ffe59d5" providerId="LiveId" clId="{0161ABDA-7203-4991-8F8B-02CA349B6E1B}" dt="2021-07-18T03:44:03.481" v="5495"/>
        <pc:sldMkLst>
          <pc:docMk/>
          <pc:sldMk cId="914509443" sldId="362"/>
        </pc:sldMkLst>
        <pc:spChg chg="mod">
          <ac:chgData name="Indu Sekhar Dantu" userId="4218edbc7ffe59d5" providerId="LiveId" clId="{0161ABDA-7203-4991-8F8B-02CA349B6E1B}" dt="2021-07-18T03:44:03.481" v="5495"/>
          <ac:spMkLst>
            <pc:docMk/>
            <pc:sldMk cId="914509443" sldId="362"/>
            <ac:spMk id="3" creationId="{D9D112C0-94D8-4EB3-830E-FBA2AAFD86F5}"/>
          </ac:spMkLst>
        </pc:spChg>
      </pc:sldChg>
      <pc:sldChg chg="modSp add mod">
        <pc:chgData name="Indu Sekhar Dantu" userId="4218edbc7ffe59d5" providerId="LiveId" clId="{0161ABDA-7203-4991-8F8B-02CA349B6E1B}" dt="2021-07-18T03:48:07.549" v="5552" actId="6549"/>
        <pc:sldMkLst>
          <pc:docMk/>
          <pc:sldMk cId="3505579283" sldId="363"/>
        </pc:sldMkLst>
        <pc:spChg chg="mod">
          <ac:chgData name="Indu Sekhar Dantu" userId="4218edbc7ffe59d5" providerId="LiveId" clId="{0161ABDA-7203-4991-8F8B-02CA349B6E1B}" dt="2021-07-18T03:48:07.549" v="5552" actId="6549"/>
          <ac:spMkLst>
            <pc:docMk/>
            <pc:sldMk cId="3505579283" sldId="363"/>
            <ac:spMk id="3" creationId="{D9D112C0-94D8-4EB3-830E-FBA2AAFD86F5}"/>
          </ac:spMkLst>
        </pc:spChg>
      </pc:sldChg>
      <pc:sldChg chg="modSp add mod">
        <pc:chgData name="Indu Sekhar Dantu" userId="4218edbc7ffe59d5" providerId="LiveId" clId="{0161ABDA-7203-4991-8F8B-02CA349B6E1B}" dt="2021-07-18T03:54:26.831" v="5604"/>
        <pc:sldMkLst>
          <pc:docMk/>
          <pc:sldMk cId="58182219" sldId="364"/>
        </pc:sldMkLst>
        <pc:spChg chg="mod">
          <ac:chgData name="Indu Sekhar Dantu" userId="4218edbc7ffe59d5" providerId="LiveId" clId="{0161ABDA-7203-4991-8F8B-02CA349B6E1B}" dt="2021-07-18T03:54:26.831" v="5604"/>
          <ac:spMkLst>
            <pc:docMk/>
            <pc:sldMk cId="58182219" sldId="364"/>
            <ac:spMk id="3" creationId="{D9D112C0-94D8-4EB3-830E-FBA2AAFD86F5}"/>
          </ac:spMkLst>
        </pc:spChg>
      </pc:sldChg>
      <pc:sldChg chg="add del">
        <pc:chgData name="Indu Sekhar Dantu" userId="4218edbc7ffe59d5" providerId="LiveId" clId="{0161ABDA-7203-4991-8F8B-02CA349B6E1B}" dt="2021-07-15T02:29:40.700" v="962" actId="47"/>
        <pc:sldMkLst>
          <pc:docMk/>
          <pc:sldMk cId="1786240544" sldId="365"/>
        </pc:sldMkLst>
      </pc:sldChg>
      <pc:sldChg chg="add del">
        <pc:chgData name="Indu Sekhar Dantu" userId="4218edbc7ffe59d5" providerId="LiveId" clId="{0161ABDA-7203-4991-8F8B-02CA349B6E1B}" dt="2021-07-15T02:29:41.486" v="963" actId="47"/>
        <pc:sldMkLst>
          <pc:docMk/>
          <pc:sldMk cId="1183876933" sldId="366"/>
        </pc:sldMkLst>
      </pc:sldChg>
      <pc:sldChg chg="add del">
        <pc:chgData name="Indu Sekhar Dantu" userId="4218edbc7ffe59d5" providerId="LiveId" clId="{0161ABDA-7203-4991-8F8B-02CA349B6E1B}" dt="2021-07-15T02:29:42.348" v="964" actId="47"/>
        <pc:sldMkLst>
          <pc:docMk/>
          <pc:sldMk cId="3448643304" sldId="367"/>
        </pc:sldMkLst>
      </pc:sldChg>
      <pc:sldChg chg="add del">
        <pc:chgData name="Indu Sekhar Dantu" userId="4218edbc7ffe59d5" providerId="LiveId" clId="{0161ABDA-7203-4991-8F8B-02CA349B6E1B}" dt="2021-07-15T02:29:43.820" v="965" actId="47"/>
        <pc:sldMkLst>
          <pc:docMk/>
          <pc:sldMk cId="1416729154" sldId="368"/>
        </pc:sldMkLst>
      </pc:sldChg>
      <pc:sldChg chg="modSp add mod">
        <pc:chgData name="Indu Sekhar Dantu" userId="4218edbc7ffe59d5" providerId="LiveId" clId="{0161ABDA-7203-4991-8F8B-02CA349B6E1B}" dt="2021-07-18T03:54:37.402" v="5611"/>
        <pc:sldMkLst>
          <pc:docMk/>
          <pc:sldMk cId="3567485099" sldId="369"/>
        </pc:sldMkLst>
        <pc:spChg chg="mod">
          <ac:chgData name="Indu Sekhar Dantu" userId="4218edbc7ffe59d5" providerId="LiveId" clId="{0161ABDA-7203-4991-8F8B-02CA349B6E1B}" dt="2021-07-18T03:54:37.402" v="5611"/>
          <ac:spMkLst>
            <pc:docMk/>
            <pc:sldMk cId="3567485099" sldId="369"/>
            <ac:spMk id="3" creationId="{D9D112C0-94D8-4EB3-830E-FBA2AAFD86F5}"/>
          </ac:spMkLst>
        </pc:spChg>
      </pc:sldChg>
      <pc:sldChg chg="modSp add mod">
        <pc:chgData name="Indu Sekhar Dantu" userId="4218edbc7ffe59d5" providerId="LiveId" clId="{0161ABDA-7203-4991-8F8B-02CA349B6E1B}" dt="2021-07-18T04:25:30.288" v="5694" actId="113"/>
        <pc:sldMkLst>
          <pc:docMk/>
          <pc:sldMk cId="2526927022" sldId="370"/>
        </pc:sldMkLst>
        <pc:spChg chg="mod">
          <ac:chgData name="Indu Sekhar Dantu" userId="4218edbc7ffe59d5" providerId="LiveId" clId="{0161ABDA-7203-4991-8F8B-02CA349B6E1B}" dt="2021-07-18T04:25:30.288" v="5694" actId="113"/>
          <ac:spMkLst>
            <pc:docMk/>
            <pc:sldMk cId="2526927022" sldId="370"/>
            <ac:spMk id="3" creationId="{D9D112C0-94D8-4EB3-830E-FBA2AAFD86F5}"/>
          </ac:spMkLst>
        </pc:spChg>
      </pc:sldChg>
      <pc:sldChg chg="modSp add mod">
        <pc:chgData name="Indu Sekhar Dantu" userId="4218edbc7ffe59d5" providerId="LiveId" clId="{0161ABDA-7203-4991-8F8B-02CA349B6E1B}" dt="2021-07-18T04:27:13.470" v="5710" actId="20577"/>
        <pc:sldMkLst>
          <pc:docMk/>
          <pc:sldMk cId="3045780499" sldId="371"/>
        </pc:sldMkLst>
        <pc:spChg chg="mod">
          <ac:chgData name="Indu Sekhar Dantu" userId="4218edbc7ffe59d5" providerId="LiveId" clId="{0161ABDA-7203-4991-8F8B-02CA349B6E1B}" dt="2021-07-18T04:27:13.470" v="5710" actId="20577"/>
          <ac:spMkLst>
            <pc:docMk/>
            <pc:sldMk cId="3045780499" sldId="371"/>
            <ac:spMk id="3" creationId="{D9D112C0-94D8-4EB3-830E-FBA2AAFD86F5}"/>
          </ac:spMkLst>
        </pc:spChg>
      </pc:sldChg>
      <pc:sldChg chg="modSp add mod">
        <pc:chgData name="Indu Sekhar Dantu" userId="4218edbc7ffe59d5" providerId="LiveId" clId="{0161ABDA-7203-4991-8F8B-02CA349B6E1B}" dt="2021-07-18T04:30:22.214" v="5771" actId="6549"/>
        <pc:sldMkLst>
          <pc:docMk/>
          <pc:sldMk cId="1630647274" sldId="372"/>
        </pc:sldMkLst>
        <pc:spChg chg="mod">
          <ac:chgData name="Indu Sekhar Dantu" userId="4218edbc7ffe59d5" providerId="LiveId" clId="{0161ABDA-7203-4991-8F8B-02CA349B6E1B}" dt="2021-07-18T04:30:22.214" v="5771" actId="6549"/>
          <ac:spMkLst>
            <pc:docMk/>
            <pc:sldMk cId="1630647274" sldId="372"/>
            <ac:spMk id="3" creationId="{D9D112C0-94D8-4EB3-830E-FBA2AAFD86F5}"/>
          </ac:spMkLst>
        </pc:spChg>
      </pc:sldChg>
      <pc:sldChg chg="modSp add mod">
        <pc:chgData name="Indu Sekhar Dantu" userId="4218edbc7ffe59d5" providerId="LiveId" clId="{0161ABDA-7203-4991-8F8B-02CA349B6E1B}" dt="2021-07-18T04:40:20.358" v="5795" actId="20577"/>
        <pc:sldMkLst>
          <pc:docMk/>
          <pc:sldMk cId="3241842656" sldId="373"/>
        </pc:sldMkLst>
        <pc:spChg chg="mod">
          <ac:chgData name="Indu Sekhar Dantu" userId="4218edbc7ffe59d5" providerId="LiveId" clId="{0161ABDA-7203-4991-8F8B-02CA349B6E1B}" dt="2021-07-18T04:40:20.358" v="5795" actId="20577"/>
          <ac:spMkLst>
            <pc:docMk/>
            <pc:sldMk cId="3241842656" sldId="373"/>
            <ac:spMk id="3" creationId="{D9D112C0-94D8-4EB3-830E-FBA2AAFD86F5}"/>
          </ac:spMkLst>
        </pc:spChg>
      </pc:sldChg>
      <pc:sldChg chg="modSp add mod">
        <pc:chgData name="Indu Sekhar Dantu" userId="4218edbc7ffe59d5" providerId="LiveId" clId="{0161ABDA-7203-4991-8F8B-02CA349B6E1B}" dt="2021-07-18T04:52:27.116" v="6418" actId="113"/>
        <pc:sldMkLst>
          <pc:docMk/>
          <pc:sldMk cId="3852701693" sldId="374"/>
        </pc:sldMkLst>
        <pc:spChg chg="mod">
          <ac:chgData name="Indu Sekhar Dantu" userId="4218edbc7ffe59d5" providerId="LiveId" clId="{0161ABDA-7203-4991-8F8B-02CA349B6E1B}" dt="2021-07-18T04:52:27.116" v="6418" actId="113"/>
          <ac:spMkLst>
            <pc:docMk/>
            <pc:sldMk cId="3852701693" sldId="374"/>
            <ac:spMk id="3" creationId="{D9D112C0-94D8-4EB3-830E-FBA2AAFD86F5}"/>
          </ac:spMkLst>
        </pc:spChg>
      </pc:sldChg>
      <pc:sldChg chg="modSp add mod">
        <pc:chgData name="Indu Sekhar Dantu" userId="4218edbc7ffe59d5" providerId="LiveId" clId="{0161ABDA-7203-4991-8F8B-02CA349B6E1B}" dt="2021-07-18T04:55:01.379" v="6434" actId="113"/>
        <pc:sldMkLst>
          <pc:docMk/>
          <pc:sldMk cId="172938421" sldId="375"/>
        </pc:sldMkLst>
        <pc:spChg chg="mod">
          <ac:chgData name="Indu Sekhar Dantu" userId="4218edbc7ffe59d5" providerId="LiveId" clId="{0161ABDA-7203-4991-8F8B-02CA349B6E1B}" dt="2021-07-18T04:55:01.379" v="6434" actId="113"/>
          <ac:spMkLst>
            <pc:docMk/>
            <pc:sldMk cId="172938421" sldId="375"/>
            <ac:spMk id="3" creationId="{D9D112C0-94D8-4EB3-830E-FBA2AAFD86F5}"/>
          </ac:spMkLst>
        </pc:spChg>
      </pc:sldChg>
      <pc:sldChg chg="modSp add mod">
        <pc:chgData name="Indu Sekhar Dantu" userId="4218edbc7ffe59d5" providerId="LiveId" clId="{0161ABDA-7203-4991-8F8B-02CA349B6E1B}" dt="2021-07-18T04:55:49.467" v="6440" actId="6549"/>
        <pc:sldMkLst>
          <pc:docMk/>
          <pc:sldMk cId="3211929370" sldId="376"/>
        </pc:sldMkLst>
        <pc:spChg chg="mod">
          <ac:chgData name="Indu Sekhar Dantu" userId="4218edbc7ffe59d5" providerId="LiveId" clId="{0161ABDA-7203-4991-8F8B-02CA349B6E1B}" dt="2021-07-18T04:55:49.467" v="6440" actId="6549"/>
          <ac:spMkLst>
            <pc:docMk/>
            <pc:sldMk cId="3211929370" sldId="376"/>
            <ac:spMk id="3" creationId="{D9D112C0-94D8-4EB3-830E-FBA2AAFD86F5}"/>
          </ac:spMkLst>
        </pc:spChg>
      </pc:sldChg>
      <pc:sldChg chg="modSp add mod">
        <pc:chgData name="Indu Sekhar Dantu" userId="4218edbc7ffe59d5" providerId="LiveId" clId="{0161ABDA-7203-4991-8F8B-02CA349B6E1B}" dt="2021-07-18T04:58:09.778" v="6469" actId="6549"/>
        <pc:sldMkLst>
          <pc:docMk/>
          <pc:sldMk cId="1595134527" sldId="377"/>
        </pc:sldMkLst>
        <pc:spChg chg="mod">
          <ac:chgData name="Indu Sekhar Dantu" userId="4218edbc7ffe59d5" providerId="LiveId" clId="{0161ABDA-7203-4991-8F8B-02CA349B6E1B}" dt="2021-07-18T04:58:09.778" v="6469" actId="6549"/>
          <ac:spMkLst>
            <pc:docMk/>
            <pc:sldMk cId="1595134527" sldId="377"/>
            <ac:spMk id="3" creationId="{D9D112C0-94D8-4EB3-830E-FBA2AAFD86F5}"/>
          </ac:spMkLst>
        </pc:spChg>
      </pc:sldChg>
      <pc:sldChg chg="modSp add mod">
        <pc:chgData name="Indu Sekhar Dantu" userId="4218edbc7ffe59d5" providerId="LiveId" clId="{0161ABDA-7203-4991-8F8B-02CA349B6E1B}" dt="2021-07-18T05:00:41.458" v="6473" actId="6549"/>
        <pc:sldMkLst>
          <pc:docMk/>
          <pc:sldMk cId="3834843979" sldId="378"/>
        </pc:sldMkLst>
        <pc:spChg chg="mod">
          <ac:chgData name="Indu Sekhar Dantu" userId="4218edbc7ffe59d5" providerId="LiveId" clId="{0161ABDA-7203-4991-8F8B-02CA349B6E1B}" dt="2021-07-18T05:00:41.458" v="6473" actId="6549"/>
          <ac:spMkLst>
            <pc:docMk/>
            <pc:sldMk cId="3834843979" sldId="378"/>
            <ac:spMk id="3" creationId="{D9D112C0-94D8-4EB3-830E-FBA2AAFD86F5}"/>
          </ac:spMkLst>
        </pc:spChg>
      </pc:sldChg>
      <pc:sldChg chg="modSp add del mod ord">
        <pc:chgData name="Indu Sekhar Dantu" userId="4218edbc7ffe59d5" providerId="LiveId" clId="{0161ABDA-7203-4991-8F8B-02CA349B6E1B}" dt="2021-07-18T05:01:13.046" v="6474" actId="47"/>
        <pc:sldMkLst>
          <pc:docMk/>
          <pc:sldMk cId="3869252766" sldId="379"/>
        </pc:sldMkLst>
        <pc:spChg chg="mod">
          <ac:chgData name="Indu Sekhar Dantu" userId="4218edbc7ffe59d5" providerId="LiveId" clId="{0161ABDA-7203-4991-8F8B-02CA349B6E1B}" dt="2021-07-17T16:35:14.363" v="2539" actId="255"/>
          <ac:spMkLst>
            <pc:docMk/>
            <pc:sldMk cId="3869252766" sldId="379"/>
            <ac:spMk id="3" creationId="{D9D112C0-94D8-4EB3-830E-FBA2AAFD86F5}"/>
          </ac:spMkLst>
        </pc:spChg>
      </pc:sldChg>
      <pc:sldChg chg="modSp add mod">
        <pc:chgData name="Indu Sekhar Dantu" userId="4218edbc7ffe59d5" providerId="LiveId" clId="{0161ABDA-7203-4991-8F8B-02CA349B6E1B}" dt="2021-07-18T05:05:04.854" v="6486" actId="113"/>
        <pc:sldMkLst>
          <pc:docMk/>
          <pc:sldMk cId="1394330356" sldId="380"/>
        </pc:sldMkLst>
        <pc:spChg chg="mod">
          <ac:chgData name="Indu Sekhar Dantu" userId="4218edbc7ffe59d5" providerId="LiveId" clId="{0161ABDA-7203-4991-8F8B-02CA349B6E1B}" dt="2021-07-18T05:05:04.854" v="6486" actId="113"/>
          <ac:spMkLst>
            <pc:docMk/>
            <pc:sldMk cId="1394330356" sldId="380"/>
            <ac:spMk id="3" creationId="{D9D112C0-94D8-4EB3-830E-FBA2AAFD86F5}"/>
          </ac:spMkLst>
        </pc:spChg>
      </pc:sldChg>
      <pc:sldChg chg="modSp add del mod">
        <pc:chgData name="Indu Sekhar Dantu" userId="4218edbc7ffe59d5" providerId="LiveId" clId="{0161ABDA-7203-4991-8F8B-02CA349B6E1B}" dt="2021-07-18T05:08:55.201" v="6489" actId="2696"/>
        <pc:sldMkLst>
          <pc:docMk/>
          <pc:sldMk cId="1275200424" sldId="381"/>
        </pc:sldMkLst>
        <pc:spChg chg="mod">
          <ac:chgData name="Indu Sekhar Dantu" userId="4218edbc7ffe59d5" providerId="LiveId" clId="{0161ABDA-7203-4991-8F8B-02CA349B6E1B}" dt="2021-07-17T02:25:01.717" v="1323" actId="255"/>
          <ac:spMkLst>
            <pc:docMk/>
            <pc:sldMk cId="1275200424" sldId="381"/>
            <ac:spMk id="3" creationId="{D9D112C0-94D8-4EB3-830E-FBA2AAFD86F5}"/>
          </ac:spMkLst>
        </pc:spChg>
      </pc:sldChg>
      <pc:sldChg chg="modSp add mod">
        <pc:chgData name="Indu Sekhar Dantu" userId="4218edbc7ffe59d5" providerId="LiveId" clId="{0161ABDA-7203-4991-8F8B-02CA349B6E1B}" dt="2021-07-18T05:14:14.555" v="6491" actId="6549"/>
        <pc:sldMkLst>
          <pc:docMk/>
          <pc:sldMk cId="2879176464" sldId="382"/>
        </pc:sldMkLst>
        <pc:spChg chg="mod">
          <ac:chgData name="Indu Sekhar Dantu" userId="4218edbc7ffe59d5" providerId="LiveId" clId="{0161ABDA-7203-4991-8F8B-02CA349B6E1B}" dt="2021-07-18T05:14:14.555" v="6491" actId="6549"/>
          <ac:spMkLst>
            <pc:docMk/>
            <pc:sldMk cId="2879176464" sldId="382"/>
            <ac:spMk id="3" creationId="{D9D112C0-94D8-4EB3-830E-FBA2AAFD86F5}"/>
          </ac:spMkLst>
        </pc:spChg>
      </pc:sldChg>
      <pc:sldChg chg="modSp add mod">
        <pc:chgData name="Indu Sekhar Dantu" userId="4218edbc7ffe59d5" providerId="LiveId" clId="{0161ABDA-7203-4991-8F8B-02CA349B6E1B}" dt="2021-07-18T05:16:27.536" v="6511" actId="113"/>
        <pc:sldMkLst>
          <pc:docMk/>
          <pc:sldMk cId="3954117431" sldId="383"/>
        </pc:sldMkLst>
        <pc:spChg chg="mod">
          <ac:chgData name="Indu Sekhar Dantu" userId="4218edbc7ffe59d5" providerId="LiveId" clId="{0161ABDA-7203-4991-8F8B-02CA349B6E1B}" dt="2021-07-18T05:16:27.536" v="6511" actId="113"/>
          <ac:spMkLst>
            <pc:docMk/>
            <pc:sldMk cId="3954117431" sldId="383"/>
            <ac:spMk id="3" creationId="{D9D112C0-94D8-4EB3-830E-FBA2AAFD86F5}"/>
          </ac:spMkLst>
        </pc:spChg>
      </pc:sldChg>
      <pc:sldChg chg="modSp add mod">
        <pc:chgData name="Indu Sekhar Dantu" userId="4218edbc7ffe59d5" providerId="LiveId" clId="{0161ABDA-7203-4991-8F8B-02CA349B6E1B}" dt="2021-07-17T02:23:57.373" v="1314" actId="255"/>
        <pc:sldMkLst>
          <pc:docMk/>
          <pc:sldMk cId="392299991" sldId="384"/>
        </pc:sldMkLst>
        <pc:spChg chg="mod">
          <ac:chgData name="Indu Sekhar Dantu" userId="4218edbc7ffe59d5" providerId="LiveId" clId="{0161ABDA-7203-4991-8F8B-02CA349B6E1B}" dt="2021-07-17T02:23:57.373" v="1314" actId="255"/>
          <ac:spMkLst>
            <pc:docMk/>
            <pc:sldMk cId="392299991" sldId="384"/>
            <ac:spMk id="3" creationId="{D9D112C0-94D8-4EB3-830E-FBA2AAFD86F5}"/>
          </ac:spMkLst>
        </pc:spChg>
      </pc:sldChg>
      <pc:sldChg chg="modSp add del mod">
        <pc:chgData name="Indu Sekhar Dantu" userId="4218edbc7ffe59d5" providerId="LiveId" clId="{0161ABDA-7203-4991-8F8B-02CA349B6E1B}" dt="2021-07-17T17:07:25.459" v="2948" actId="47"/>
        <pc:sldMkLst>
          <pc:docMk/>
          <pc:sldMk cId="1905177303" sldId="385"/>
        </pc:sldMkLst>
        <pc:spChg chg="mod">
          <ac:chgData name="Indu Sekhar Dantu" userId="4218edbc7ffe59d5" providerId="LiveId" clId="{0161ABDA-7203-4991-8F8B-02CA349B6E1B}" dt="2021-07-15T01:41:40.489" v="523" actId="20577"/>
          <ac:spMkLst>
            <pc:docMk/>
            <pc:sldMk cId="1905177303" sldId="385"/>
            <ac:spMk id="3" creationId="{D9D112C0-94D8-4EB3-830E-FBA2AAFD86F5}"/>
          </ac:spMkLst>
        </pc:spChg>
      </pc:sldChg>
      <pc:sldChg chg="modSp add mod">
        <pc:chgData name="Indu Sekhar Dantu" userId="4218edbc7ffe59d5" providerId="LiveId" clId="{0161ABDA-7203-4991-8F8B-02CA349B6E1B}" dt="2021-07-18T05:18:20.304" v="6521" actId="6549"/>
        <pc:sldMkLst>
          <pc:docMk/>
          <pc:sldMk cId="2570661094" sldId="386"/>
        </pc:sldMkLst>
        <pc:spChg chg="mod">
          <ac:chgData name="Indu Sekhar Dantu" userId="4218edbc7ffe59d5" providerId="LiveId" clId="{0161ABDA-7203-4991-8F8B-02CA349B6E1B}" dt="2021-07-18T05:18:20.304" v="6521" actId="6549"/>
          <ac:spMkLst>
            <pc:docMk/>
            <pc:sldMk cId="2570661094" sldId="386"/>
            <ac:spMk id="3" creationId="{D9D112C0-94D8-4EB3-830E-FBA2AAFD86F5}"/>
          </ac:spMkLst>
        </pc:spChg>
      </pc:sldChg>
      <pc:sldChg chg="modSp add mod">
        <pc:chgData name="Indu Sekhar Dantu" userId="4218edbc7ffe59d5" providerId="LiveId" clId="{0161ABDA-7203-4991-8F8B-02CA349B6E1B}" dt="2021-07-18T05:20:06.375" v="6532" actId="27636"/>
        <pc:sldMkLst>
          <pc:docMk/>
          <pc:sldMk cId="226868858" sldId="387"/>
        </pc:sldMkLst>
        <pc:spChg chg="mod">
          <ac:chgData name="Indu Sekhar Dantu" userId="4218edbc7ffe59d5" providerId="LiveId" clId="{0161ABDA-7203-4991-8F8B-02CA349B6E1B}" dt="2021-07-18T05:20:06.375" v="6532" actId="27636"/>
          <ac:spMkLst>
            <pc:docMk/>
            <pc:sldMk cId="226868858" sldId="387"/>
            <ac:spMk id="3" creationId="{D9D112C0-94D8-4EB3-830E-FBA2AAFD86F5}"/>
          </ac:spMkLst>
        </pc:spChg>
      </pc:sldChg>
      <pc:sldChg chg="modSp add mod">
        <pc:chgData name="Indu Sekhar Dantu" userId="4218edbc7ffe59d5" providerId="LiveId" clId="{0161ABDA-7203-4991-8F8B-02CA349B6E1B}" dt="2021-07-18T05:21:57.781" v="6543" actId="20577"/>
        <pc:sldMkLst>
          <pc:docMk/>
          <pc:sldMk cId="3807420012" sldId="388"/>
        </pc:sldMkLst>
        <pc:spChg chg="mod">
          <ac:chgData name="Indu Sekhar Dantu" userId="4218edbc7ffe59d5" providerId="LiveId" clId="{0161ABDA-7203-4991-8F8B-02CA349B6E1B}" dt="2021-07-18T05:21:57.781" v="6543" actId="20577"/>
          <ac:spMkLst>
            <pc:docMk/>
            <pc:sldMk cId="3807420012" sldId="388"/>
            <ac:spMk id="3" creationId="{D9D112C0-94D8-4EB3-830E-FBA2AAFD86F5}"/>
          </ac:spMkLst>
        </pc:spChg>
      </pc:sldChg>
      <pc:sldChg chg="modSp add mod">
        <pc:chgData name="Indu Sekhar Dantu" userId="4218edbc7ffe59d5" providerId="LiveId" clId="{0161ABDA-7203-4991-8F8B-02CA349B6E1B}" dt="2021-07-18T05:23:15.909" v="6559" actId="6549"/>
        <pc:sldMkLst>
          <pc:docMk/>
          <pc:sldMk cId="2341011296" sldId="389"/>
        </pc:sldMkLst>
        <pc:spChg chg="mod">
          <ac:chgData name="Indu Sekhar Dantu" userId="4218edbc7ffe59d5" providerId="LiveId" clId="{0161ABDA-7203-4991-8F8B-02CA349B6E1B}" dt="2021-07-18T05:23:15.909" v="6559" actId="6549"/>
          <ac:spMkLst>
            <pc:docMk/>
            <pc:sldMk cId="2341011296" sldId="389"/>
            <ac:spMk id="3" creationId="{D9D112C0-94D8-4EB3-830E-FBA2AAFD86F5}"/>
          </ac:spMkLst>
        </pc:spChg>
      </pc:sldChg>
      <pc:sldChg chg="modSp add del mod">
        <pc:chgData name="Indu Sekhar Dantu" userId="4218edbc7ffe59d5" providerId="LiveId" clId="{0161ABDA-7203-4991-8F8B-02CA349B6E1B}" dt="2021-07-18T05:24:05.283" v="6561" actId="2696"/>
        <pc:sldMkLst>
          <pc:docMk/>
          <pc:sldMk cId="1169750598" sldId="390"/>
        </pc:sldMkLst>
        <pc:spChg chg="mod">
          <ac:chgData name="Indu Sekhar Dantu" userId="4218edbc7ffe59d5" providerId="LiveId" clId="{0161ABDA-7203-4991-8F8B-02CA349B6E1B}" dt="2021-07-17T02:20:24.323" v="1267" actId="255"/>
          <ac:spMkLst>
            <pc:docMk/>
            <pc:sldMk cId="1169750598" sldId="390"/>
            <ac:spMk id="3" creationId="{D9D112C0-94D8-4EB3-830E-FBA2AAFD86F5}"/>
          </ac:spMkLst>
        </pc:spChg>
      </pc:sldChg>
      <pc:sldChg chg="modSp add del mod">
        <pc:chgData name="Indu Sekhar Dantu" userId="4218edbc7ffe59d5" providerId="LiveId" clId="{0161ABDA-7203-4991-8F8B-02CA349B6E1B}" dt="2021-07-18T05:24:18.837" v="6562" actId="2696"/>
        <pc:sldMkLst>
          <pc:docMk/>
          <pc:sldMk cId="3516230740" sldId="391"/>
        </pc:sldMkLst>
        <pc:spChg chg="mod">
          <ac:chgData name="Indu Sekhar Dantu" userId="4218edbc7ffe59d5" providerId="LiveId" clId="{0161ABDA-7203-4991-8F8B-02CA349B6E1B}" dt="2021-07-17T17:08:39.999" v="2958" actId="27636"/>
          <ac:spMkLst>
            <pc:docMk/>
            <pc:sldMk cId="3516230740" sldId="391"/>
            <ac:spMk id="3" creationId="{D9D112C0-94D8-4EB3-830E-FBA2AAFD86F5}"/>
          </ac:spMkLst>
        </pc:spChg>
      </pc:sldChg>
      <pc:sldChg chg="modSp add mod">
        <pc:chgData name="Indu Sekhar Dantu" userId="4218edbc7ffe59d5" providerId="LiveId" clId="{0161ABDA-7203-4991-8F8B-02CA349B6E1B}" dt="2021-07-18T05:24:52.839" v="6567" actId="6549"/>
        <pc:sldMkLst>
          <pc:docMk/>
          <pc:sldMk cId="3284714967" sldId="392"/>
        </pc:sldMkLst>
        <pc:spChg chg="mod">
          <ac:chgData name="Indu Sekhar Dantu" userId="4218edbc7ffe59d5" providerId="LiveId" clId="{0161ABDA-7203-4991-8F8B-02CA349B6E1B}" dt="2021-07-18T05:24:52.839" v="6567" actId="6549"/>
          <ac:spMkLst>
            <pc:docMk/>
            <pc:sldMk cId="3284714967" sldId="392"/>
            <ac:spMk id="3" creationId="{D9D112C0-94D8-4EB3-830E-FBA2AAFD86F5}"/>
          </ac:spMkLst>
        </pc:spChg>
      </pc:sldChg>
      <pc:sldChg chg="modSp add del mod">
        <pc:chgData name="Indu Sekhar Dantu" userId="4218edbc7ffe59d5" providerId="LiveId" clId="{0161ABDA-7203-4991-8F8B-02CA349B6E1B}" dt="2021-07-18T05:25:00.131" v="6568" actId="47"/>
        <pc:sldMkLst>
          <pc:docMk/>
          <pc:sldMk cId="1162269476" sldId="393"/>
        </pc:sldMkLst>
        <pc:spChg chg="mod">
          <ac:chgData name="Indu Sekhar Dantu" userId="4218edbc7ffe59d5" providerId="LiveId" clId="{0161ABDA-7203-4991-8F8B-02CA349B6E1B}" dt="2021-07-17T02:19:47.919" v="1257" actId="255"/>
          <ac:spMkLst>
            <pc:docMk/>
            <pc:sldMk cId="1162269476" sldId="393"/>
            <ac:spMk id="3" creationId="{D9D112C0-94D8-4EB3-830E-FBA2AAFD86F5}"/>
          </ac:spMkLst>
        </pc:spChg>
      </pc:sldChg>
      <pc:sldChg chg="modSp add del mod">
        <pc:chgData name="Indu Sekhar Dantu" userId="4218edbc7ffe59d5" providerId="LiveId" clId="{0161ABDA-7203-4991-8F8B-02CA349B6E1B}" dt="2021-07-18T05:25:07.612" v="6569" actId="47"/>
        <pc:sldMkLst>
          <pc:docMk/>
          <pc:sldMk cId="857400153" sldId="394"/>
        </pc:sldMkLst>
        <pc:spChg chg="mod">
          <ac:chgData name="Indu Sekhar Dantu" userId="4218edbc7ffe59d5" providerId="LiveId" clId="{0161ABDA-7203-4991-8F8B-02CA349B6E1B}" dt="2021-07-17T02:12:46.158" v="1198" actId="27636"/>
          <ac:spMkLst>
            <pc:docMk/>
            <pc:sldMk cId="857400153" sldId="394"/>
            <ac:spMk id="3" creationId="{D9D112C0-94D8-4EB3-830E-FBA2AAFD86F5}"/>
          </ac:spMkLst>
        </pc:spChg>
      </pc:sldChg>
      <pc:sldChg chg="modSp add mod">
        <pc:chgData name="Indu Sekhar Dantu" userId="4218edbc7ffe59d5" providerId="LiveId" clId="{0161ABDA-7203-4991-8F8B-02CA349B6E1B}" dt="2021-07-18T05:56:30.483" v="6635" actId="27636"/>
        <pc:sldMkLst>
          <pc:docMk/>
          <pc:sldMk cId="2431620074" sldId="395"/>
        </pc:sldMkLst>
        <pc:spChg chg="mod">
          <ac:chgData name="Indu Sekhar Dantu" userId="4218edbc7ffe59d5" providerId="LiveId" clId="{0161ABDA-7203-4991-8F8B-02CA349B6E1B}" dt="2021-07-18T05:56:30.483" v="6635" actId="27636"/>
          <ac:spMkLst>
            <pc:docMk/>
            <pc:sldMk cId="2431620074" sldId="395"/>
            <ac:spMk id="3" creationId="{D9D112C0-94D8-4EB3-830E-FBA2AAFD86F5}"/>
          </ac:spMkLst>
        </pc:spChg>
      </pc:sldChg>
      <pc:sldChg chg="modSp add del mod">
        <pc:chgData name="Indu Sekhar Dantu" userId="4218edbc7ffe59d5" providerId="LiveId" clId="{0161ABDA-7203-4991-8F8B-02CA349B6E1B}" dt="2021-07-18T05:25:41.461" v="6572" actId="47"/>
        <pc:sldMkLst>
          <pc:docMk/>
          <pc:sldMk cId="2218992603" sldId="396"/>
        </pc:sldMkLst>
        <pc:spChg chg="mod">
          <ac:chgData name="Indu Sekhar Dantu" userId="4218edbc7ffe59d5" providerId="LiveId" clId="{0161ABDA-7203-4991-8F8B-02CA349B6E1B}" dt="2021-07-17T02:12:00.495" v="1187" actId="27636"/>
          <ac:spMkLst>
            <pc:docMk/>
            <pc:sldMk cId="2218992603" sldId="396"/>
            <ac:spMk id="3" creationId="{D9D112C0-94D8-4EB3-830E-FBA2AAFD86F5}"/>
          </ac:spMkLst>
        </pc:spChg>
      </pc:sldChg>
      <pc:sldChg chg="modSp add del mod">
        <pc:chgData name="Indu Sekhar Dantu" userId="4218edbc7ffe59d5" providerId="LiveId" clId="{0161ABDA-7203-4991-8F8B-02CA349B6E1B}" dt="2021-07-18T05:25:46.787" v="6573" actId="47"/>
        <pc:sldMkLst>
          <pc:docMk/>
          <pc:sldMk cId="2669622145" sldId="397"/>
        </pc:sldMkLst>
        <pc:spChg chg="mod">
          <ac:chgData name="Indu Sekhar Dantu" userId="4218edbc7ffe59d5" providerId="LiveId" clId="{0161ABDA-7203-4991-8F8B-02CA349B6E1B}" dt="2021-07-17T02:11:40.170" v="1181" actId="27636"/>
          <ac:spMkLst>
            <pc:docMk/>
            <pc:sldMk cId="2669622145" sldId="397"/>
            <ac:spMk id="3" creationId="{D9D112C0-94D8-4EB3-830E-FBA2AAFD86F5}"/>
          </ac:spMkLst>
        </pc:spChg>
      </pc:sldChg>
      <pc:sldChg chg="modSp add del mod">
        <pc:chgData name="Indu Sekhar Dantu" userId="4218edbc7ffe59d5" providerId="LiveId" clId="{0161ABDA-7203-4991-8F8B-02CA349B6E1B}" dt="2021-07-18T05:25:48.937" v="6575" actId="47"/>
        <pc:sldMkLst>
          <pc:docMk/>
          <pc:sldMk cId="3943908532" sldId="398"/>
        </pc:sldMkLst>
        <pc:spChg chg="mod">
          <ac:chgData name="Indu Sekhar Dantu" userId="4218edbc7ffe59d5" providerId="LiveId" clId="{0161ABDA-7203-4991-8F8B-02CA349B6E1B}" dt="2021-07-17T02:11:14.939" v="1175" actId="255"/>
          <ac:spMkLst>
            <pc:docMk/>
            <pc:sldMk cId="3943908532" sldId="398"/>
            <ac:spMk id="3" creationId="{D9D112C0-94D8-4EB3-830E-FBA2AAFD86F5}"/>
          </ac:spMkLst>
        </pc:spChg>
      </pc:sldChg>
      <pc:sldChg chg="modSp add del mod">
        <pc:chgData name="Indu Sekhar Dantu" userId="4218edbc7ffe59d5" providerId="LiveId" clId="{0161ABDA-7203-4991-8F8B-02CA349B6E1B}" dt="2021-07-18T05:25:58.392" v="6576" actId="47"/>
        <pc:sldMkLst>
          <pc:docMk/>
          <pc:sldMk cId="2644902516" sldId="399"/>
        </pc:sldMkLst>
        <pc:spChg chg="mod">
          <ac:chgData name="Indu Sekhar Dantu" userId="4218edbc7ffe59d5" providerId="LiveId" clId="{0161ABDA-7203-4991-8F8B-02CA349B6E1B}" dt="2021-07-17T02:11:02.734" v="1173" actId="27636"/>
          <ac:spMkLst>
            <pc:docMk/>
            <pc:sldMk cId="2644902516" sldId="399"/>
            <ac:spMk id="3" creationId="{D9D112C0-94D8-4EB3-830E-FBA2AAFD86F5}"/>
          </ac:spMkLst>
        </pc:spChg>
      </pc:sldChg>
      <pc:sldChg chg="modSp add del mod">
        <pc:chgData name="Indu Sekhar Dantu" userId="4218edbc7ffe59d5" providerId="LiveId" clId="{0161ABDA-7203-4991-8F8B-02CA349B6E1B}" dt="2021-07-18T05:26:51.993" v="6592" actId="47"/>
        <pc:sldMkLst>
          <pc:docMk/>
          <pc:sldMk cId="2116972539" sldId="400"/>
        </pc:sldMkLst>
        <pc:spChg chg="mod">
          <ac:chgData name="Indu Sekhar Dantu" userId="4218edbc7ffe59d5" providerId="LiveId" clId="{0161ABDA-7203-4991-8F8B-02CA349B6E1B}" dt="2021-07-17T02:10:41.310" v="1168" actId="27636"/>
          <ac:spMkLst>
            <pc:docMk/>
            <pc:sldMk cId="2116972539" sldId="400"/>
            <ac:spMk id="3" creationId="{D9D112C0-94D8-4EB3-830E-FBA2AAFD86F5}"/>
          </ac:spMkLst>
        </pc:spChg>
      </pc:sldChg>
      <pc:sldChg chg="modSp add del mod">
        <pc:chgData name="Indu Sekhar Dantu" userId="4218edbc7ffe59d5" providerId="LiveId" clId="{0161ABDA-7203-4991-8F8B-02CA349B6E1B}" dt="2021-07-18T05:26:16.786" v="6577" actId="47"/>
        <pc:sldMkLst>
          <pc:docMk/>
          <pc:sldMk cId="2748158735" sldId="401"/>
        </pc:sldMkLst>
        <pc:spChg chg="mod">
          <ac:chgData name="Indu Sekhar Dantu" userId="4218edbc7ffe59d5" providerId="LiveId" clId="{0161ABDA-7203-4991-8F8B-02CA349B6E1B}" dt="2021-07-17T15:37:34.145" v="2040" actId="20577"/>
          <ac:spMkLst>
            <pc:docMk/>
            <pc:sldMk cId="2748158735" sldId="401"/>
            <ac:spMk id="3" creationId="{D9D112C0-94D8-4EB3-830E-FBA2AAFD86F5}"/>
          </ac:spMkLst>
        </pc:spChg>
      </pc:sldChg>
      <pc:sldChg chg="modSp add del mod">
        <pc:chgData name="Indu Sekhar Dantu" userId="4218edbc7ffe59d5" providerId="LiveId" clId="{0161ABDA-7203-4991-8F8B-02CA349B6E1B}" dt="2021-07-18T05:26:24.568" v="6579" actId="47"/>
        <pc:sldMkLst>
          <pc:docMk/>
          <pc:sldMk cId="3123021313" sldId="402"/>
        </pc:sldMkLst>
        <pc:spChg chg="mod">
          <ac:chgData name="Indu Sekhar Dantu" userId="4218edbc7ffe59d5" providerId="LiveId" clId="{0161ABDA-7203-4991-8F8B-02CA349B6E1B}" dt="2021-07-17T15:42:39.547" v="2154" actId="20577"/>
          <ac:spMkLst>
            <pc:docMk/>
            <pc:sldMk cId="3123021313" sldId="402"/>
            <ac:spMk id="3" creationId="{D9D112C0-94D8-4EB3-830E-FBA2AAFD86F5}"/>
          </ac:spMkLst>
        </pc:spChg>
      </pc:sldChg>
      <pc:sldChg chg="modSp add del mod">
        <pc:chgData name="Indu Sekhar Dantu" userId="4218edbc7ffe59d5" providerId="LiveId" clId="{0161ABDA-7203-4991-8F8B-02CA349B6E1B}" dt="2021-07-18T05:26:29.803" v="6582" actId="47"/>
        <pc:sldMkLst>
          <pc:docMk/>
          <pc:sldMk cId="509361797" sldId="403"/>
        </pc:sldMkLst>
        <pc:spChg chg="mod">
          <ac:chgData name="Indu Sekhar Dantu" userId="4218edbc7ffe59d5" providerId="LiveId" clId="{0161ABDA-7203-4991-8F8B-02CA349B6E1B}" dt="2021-07-17T15:44:05.802" v="2200" actId="27636"/>
          <ac:spMkLst>
            <pc:docMk/>
            <pc:sldMk cId="509361797" sldId="403"/>
            <ac:spMk id="3" creationId="{D9D112C0-94D8-4EB3-830E-FBA2AAFD86F5}"/>
          </ac:spMkLst>
        </pc:spChg>
      </pc:sldChg>
      <pc:sldChg chg="modSp add del mod">
        <pc:chgData name="Indu Sekhar Dantu" userId="4218edbc7ffe59d5" providerId="LiveId" clId="{0161ABDA-7203-4991-8F8B-02CA349B6E1B}" dt="2021-07-18T05:26:30.655" v="6583" actId="47"/>
        <pc:sldMkLst>
          <pc:docMk/>
          <pc:sldMk cId="851211777" sldId="404"/>
        </pc:sldMkLst>
        <pc:spChg chg="mod">
          <ac:chgData name="Indu Sekhar Dantu" userId="4218edbc7ffe59d5" providerId="LiveId" clId="{0161ABDA-7203-4991-8F8B-02CA349B6E1B}" dt="2021-07-17T15:45:52.159" v="2250" actId="20577"/>
          <ac:spMkLst>
            <pc:docMk/>
            <pc:sldMk cId="851211777" sldId="404"/>
            <ac:spMk id="3" creationId="{D9D112C0-94D8-4EB3-830E-FBA2AAFD86F5}"/>
          </ac:spMkLst>
        </pc:spChg>
      </pc:sldChg>
      <pc:sldChg chg="modSp add del mod">
        <pc:chgData name="Indu Sekhar Dantu" userId="4218edbc7ffe59d5" providerId="LiveId" clId="{0161ABDA-7203-4991-8F8B-02CA349B6E1B}" dt="2021-07-18T05:26:33.924" v="6585" actId="47"/>
        <pc:sldMkLst>
          <pc:docMk/>
          <pc:sldMk cId="1419535648" sldId="405"/>
        </pc:sldMkLst>
        <pc:spChg chg="mod">
          <ac:chgData name="Indu Sekhar Dantu" userId="4218edbc7ffe59d5" providerId="LiveId" clId="{0161ABDA-7203-4991-8F8B-02CA349B6E1B}" dt="2021-07-17T15:46:52.744" v="2288" actId="20577"/>
          <ac:spMkLst>
            <pc:docMk/>
            <pc:sldMk cId="1419535648" sldId="405"/>
            <ac:spMk id="3" creationId="{D9D112C0-94D8-4EB3-830E-FBA2AAFD86F5}"/>
          </ac:spMkLst>
        </pc:spChg>
      </pc:sldChg>
      <pc:sldChg chg="modSp add del mod">
        <pc:chgData name="Indu Sekhar Dantu" userId="4218edbc7ffe59d5" providerId="LiveId" clId="{0161ABDA-7203-4991-8F8B-02CA349B6E1B}" dt="2021-07-18T05:26:35.893" v="6587" actId="47"/>
        <pc:sldMkLst>
          <pc:docMk/>
          <pc:sldMk cId="2231400697" sldId="406"/>
        </pc:sldMkLst>
        <pc:spChg chg="mod">
          <ac:chgData name="Indu Sekhar Dantu" userId="4218edbc7ffe59d5" providerId="LiveId" clId="{0161ABDA-7203-4991-8F8B-02CA349B6E1B}" dt="2021-07-17T15:48:25.289" v="2297" actId="313"/>
          <ac:spMkLst>
            <pc:docMk/>
            <pc:sldMk cId="2231400697" sldId="406"/>
            <ac:spMk id="3" creationId="{D9D112C0-94D8-4EB3-830E-FBA2AAFD86F5}"/>
          </ac:spMkLst>
        </pc:spChg>
      </pc:sldChg>
      <pc:sldChg chg="modSp add del mod">
        <pc:chgData name="Indu Sekhar Dantu" userId="4218edbc7ffe59d5" providerId="LiveId" clId="{0161ABDA-7203-4991-8F8B-02CA349B6E1B}" dt="2021-07-18T05:26:38.577" v="6589" actId="47"/>
        <pc:sldMkLst>
          <pc:docMk/>
          <pc:sldMk cId="1672975179" sldId="407"/>
        </pc:sldMkLst>
        <pc:spChg chg="mod">
          <ac:chgData name="Indu Sekhar Dantu" userId="4218edbc7ffe59d5" providerId="LiveId" clId="{0161ABDA-7203-4991-8F8B-02CA349B6E1B}" dt="2021-07-17T15:49:37.445" v="2300" actId="313"/>
          <ac:spMkLst>
            <pc:docMk/>
            <pc:sldMk cId="1672975179" sldId="407"/>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1552881914" sldId="408"/>
        </pc:sldMkLst>
        <pc:spChg chg="mod">
          <ac:chgData name="Indu Sekhar Dantu" userId="4218edbc7ffe59d5" providerId="LiveId" clId="{0161ABDA-7203-4991-8F8B-02CA349B6E1B}" dt="2021-07-17T15:50:04.135" v="2302" actId="20577"/>
          <ac:spMkLst>
            <pc:docMk/>
            <pc:sldMk cId="1552881914" sldId="408"/>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2963899473" sldId="409"/>
        </pc:sldMkLst>
        <pc:spChg chg="mod">
          <ac:chgData name="Indu Sekhar Dantu" userId="4218edbc7ffe59d5" providerId="LiveId" clId="{0161ABDA-7203-4991-8F8B-02CA349B6E1B}" dt="2021-07-17T15:51:07.964" v="2336" actId="20577"/>
          <ac:spMkLst>
            <pc:docMk/>
            <pc:sldMk cId="2963899473" sldId="409"/>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4134732562" sldId="410"/>
        </pc:sldMkLst>
        <pc:spChg chg="mod">
          <ac:chgData name="Indu Sekhar Dantu" userId="4218edbc7ffe59d5" providerId="LiveId" clId="{0161ABDA-7203-4991-8F8B-02CA349B6E1B}" dt="2021-07-17T15:52:02.800" v="2349" actId="20577"/>
          <ac:spMkLst>
            <pc:docMk/>
            <pc:sldMk cId="4134732562" sldId="410"/>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4121993008" sldId="411"/>
        </pc:sldMkLst>
        <pc:spChg chg="mod">
          <ac:chgData name="Indu Sekhar Dantu" userId="4218edbc7ffe59d5" providerId="LiveId" clId="{0161ABDA-7203-4991-8F8B-02CA349B6E1B}" dt="2021-07-17T16:06:28.298" v="2358" actId="20577"/>
          <ac:spMkLst>
            <pc:docMk/>
            <pc:sldMk cId="4121993008" sldId="411"/>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303926826" sldId="412"/>
        </pc:sldMkLst>
        <pc:spChg chg="mod">
          <ac:chgData name="Indu Sekhar Dantu" userId="4218edbc7ffe59d5" providerId="LiveId" clId="{0161ABDA-7203-4991-8F8B-02CA349B6E1B}" dt="2021-07-17T16:07:16.788" v="2366" actId="20577"/>
          <ac:spMkLst>
            <pc:docMk/>
            <pc:sldMk cId="303926826" sldId="412"/>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469588465" sldId="413"/>
        </pc:sldMkLst>
        <pc:spChg chg="mod">
          <ac:chgData name="Indu Sekhar Dantu" userId="4218edbc7ffe59d5" providerId="LiveId" clId="{0161ABDA-7203-4991-8F8B-02CA349B6E1B}" dt="2021-07-17T16:07:49.875" v="2386" actId="20577"/>
          <ac:spMkLst>
            <pc:docMk/>
            <pc:sldMk cId="469588465" sldId="413"/>
            <ac:spMk id="3" creationId="{D9D112C0-94D8-4EB3-830E-FBA2AAFD86F5}"/>
          </ac:spMkLst>
        </pc:spChg>
      </pc:sldChg>
      <pc:sldChg chg="modSp add del mod">
        <pc:chgData name="Indu Sekhar Dantu" userId="4218edbc7ffe59d5" providerId="LiveId" clId="{0161ABDA-7203-4991-8F8B-02CA349B6E1B}" dt="2021-07-18T05:08:34.800" v="6488" actId="2696"/>
        <pc:sldMkLst>
          <pc:docMk/>
          <pc:sldMk cId="1874944570" sldId="414"/>
        </pc:sldMkLst>
        <pc:spChg chg="mod">
          <ac:chgData name="Indu Sekhar Dantu" userId="4218edbc7ffe59d5" providerId="LiveId" clId="{0161ABDA-7203-4991-8F8B-02CA349B6E1B}" dt="2021-07-17T16:08:28.844" v="2411" actId="20577"/>
          <ac:spMkLst>
            <pc:docMk/>
            <pc:sldMk cId="1874944570" sldId="414"/>
            <ac:spMk id="3" creationId="{D9D112C0-94D8-4EB3-830E-FBA2AAFD86F5}"/>
          </ac:spMkLst>
        </pc:spChg>
      </pc:sldChg>
      <pc:sldChg chg="add del">
        <pc:chgData name="Indu Sekhar Dantu" userId="4218edbc7ffe59d5" providerId="LiveId" clId="{0161ABDA-7203-4991-8F8B-02CA349B6E1B}" dt="2021-07-15T02:29:29.066" v="943" actId="47"/>
        <pc:sldMkLst>
          <pc:docMk/>
          <pc:sldMk cId="3814491623" sldId="415"/>
        </pc:sldMkLst>
      </pc:sldChg>
      <pc:sldChg chg="add del">
        <pc:chgData name="Indu Sekhar Dantu" userId="4218edbc7ffe59d5" providerId="LiveId" clId="{0161ABDA-7203-4991-8F8B-02CA349B6E1B}" dt="2021-07-15T02:29:29.543" v="944" actId="47"/>
        <pc:sldMkLst>
          <pc:docMk/>
          <pc:sldMk cId="776008466" sldId="416"/>
        </pc:sldMkLst>
      </pc:sldChg>
      <pc:sldChg chg="add del">
        <pc:chgData name="Indu Sekhar Dantu" userId="4218edbc7ffe59d5" providerId="LiveId" clId="{0161ABDA-7203-4991-8F8B-02CA349B6E1B}" dt="2021-07-15T02:29:29.909" v="945" actId="47"/>
        <pc:sldMkLst>
          <pc:docMk/>
          <pc:sldMk cId="1579239451" sldId="417"/>
        </pc:sldMkLst>
      </pc:sldChg>
      <pc:sldChg chg="add del">
        <pc:chgData name="Indu Sekhar Dantu" userId="4218edbc7ffe59d5" providerId="LiveId" clId="{0161ABDA-7203-4991-8F8B-02CA349B6E1B}" dt="2021-07-15T02:29:30.299" v="946" actId="47"/>
        <pc:sldMkLst>
          <pc:docMk/>
          <pc:sldMk cId="1848053884" sldId="418"/>
        </pc:sldMkLst>
      </pc:sldChg>
      <pc:sldChg chg="add del">
        <pc:chgData name="Indu Sekhar Dantu" userId="4218edbc7ffe59d5" providerId="LiveId" clId="{0161ABDA-7203-4991-8F8B-02CA349B6E1B}" dt="2021-07-15T02:29:30.784" v="947" actId="47"/>
        <pc:sldMkLst>
          <pc:docMk/>
          <pc:sldMk cId="3036398549" sldId="419"/>
        </pc:sldMkLst>
      </pc:sldChg>
      <pc:sldChg chg="add del">
        <pc:chgData name="Indu Sekhar Dantu" userId="4218edbc7ffe59d5" providerId="LiveId" clId="{0161ABDA-7203-4991-8F8B-02CA349B6E1B}" dt="2021-07-15T02:29:31.293" v="948" actId="47"/>
        <pc:sldMkLst>
          <pc:docMk/>
          <pc:sldMk cId="3768063296" sldId="420"/>
        </pc:sldMkLst>
      </pc:sldChg>
      <pc:sldChg chg="add del">
        <pc:chgData name="Indu Sekhar Dantu" userId="4218edbc7ffe59d5" providerId="LiveId" clId="{0161ABDA-7203-4991-8F8B-02CA349B6E1B}" dt="2021-07-15T02:29:31.796" v="949" actId="47"/>
        <pc:sldMkLst>
          <pc:docMk/>
          <pc:sldMk cId="1463073653" sldId="421"/>
        </pc:sldMkLst>
      </pc:sldChg>
      <pc:sldChg chg="add del">
        <pc:chgData name="Indu Sekhar Dantu" userId="4218edbc7ffe59d5" providerId="LiveId" clId="{0161ABDA-7203-4991-8F8B-02CA349B6E1B}" dt="2021-07-15T02:29:32.308" v="950" actId="47"/>
        <pc:sldMkLst>
          <pc:docMk/>
          <pc:sldMk cId="488729049" sldId="422"/>
        </pc:sldMkLst>
      </pc:sldChg>
      <pc:sldChg chg="add del">
        <pc:chgData name="Indu Sekhar Dantu" userId="4218edbc7ffe59d5" providerId="LiveId" clId="{0161ABDA-7203-4991-8F8B-02CA349B6E1B}" dt="2021-07-15T02:29:32.838" v="951" actId="47"/>
        <pc:sldMkLst>
          <pc:docMk/>
          <pc:sldMk cId="2329765712" sldId="423"/>
        </pc:sldMkLst>
      </pc:sldChg>
      <pc:sldChg chg="add del">
        <pc:chgData name="Indu Sekhar Dantu" userId="4218edbc7ffe59d5" providerId="LiveId" clId="{0161ABDA-7203-4991-8F8B-02CA349B6E1B}" dt="2021-07-15T02:29:33.479" v="952" actId="47"/>
        <pc:sldMkLst>
          <pc:docMk/>
          <pc:sldMk cId="2485958778" sldId="424"/>
        </pc:sldMkLst>
      </pc:sldChg>
      <pc:sldChg chg="add del">
        <pc:chgData name="Indu Sekhar Dantu" userId="4218edbc7ffe59d5" providerId="LiveId" clId="{0161ABDA-7203-4991-8F8B-02CA349B6E1B}" dt="2021-07-15T02:29:34.177" v="953" actId="47"/>
        <pc:sldMkLst>
          <pc:docMk/>
          <pc:sldMk cId="2367212173" sldId="425"/>
        </pc:sldMkLst>
      </pc:sldChg>
      <pc:sldChg chg="add del">
        <pc:chgData name="Indu Sekhar Dantu" userId="4218edbc7ffe59d5" providerId="LiveId" clId="{0161ABDA-7203-4991-8F8B-02CA349B6E1B}" dt="2021-07-15T02:29:34.714" v="954" actId="47"/>
        <pc:sldMkLst>
          <pc:docMk/>
          <pc:sldMk cId="3788552519" sldId="426"/>
        </pc:sldMkLst>
      </pc:sldChg>
      <pc:sldChg chg="add del">
        <pc:chgData name="Indu Sekhar Dantu" userId="4218edbc7ffe59d5" providerId="LiveId" clId="{0161ABDA-7203-4991-8F8B-02CA349B6E1B}" dt="2021-07-15T02:29:35.364" v="955" actId="47"/>
        <pc:sldMkLst>
          <pc:docMk/>
          <pc:sldMk cId="1594631248" sldId="427"/>
        </pc:sldMkLst>
      </pc:sldChg>
      <pc:sldChg chg="add del">
        <pc:chgData name="Indu Sekhar Dantu" userId="4218edbc7ffe59d5" providerId="LiveId" clId="{0161ABDA-7203-4991-8F8B-02CA349B6E1B}" dt="2021-07-15T02:29:35.951" v="956" actId="47"/>
        <pc:sldMkLst>
          <pc:docMk/>
          <pc:sldMk cId="1276349363" sldId="428"/>
        </pc:sldMkLst>
      </pc:sldChg>
      <pc:sldChg chg="add del">
        <pc:chgData name="Indu Sekhar Dantu" userId="4218edbc7ffe59d5" providerId="LiveId" clId="{0161ABDA-7203-4991-8F8B-02CA349B6E1B}" dt="2021-07-15T02:29:36.696" v="957" actId="47"/>
        <pc:sldMkLst>
          <pc:docMk/>
          <pc:sldMk cId="2118344105" sldId="429"/>
        </pc:sldMkLst>
      </pc:sldChg>
      <pc:sldChg chg="add del">
        <pc:chgData name="Indu Sekhar Dantu" userId="4218edbc7ffe59d5" providerId="LiveId" clId="{0161ABDA-7203-4991-8F8B-02CA349B6E1B}" dt="2021-07-15T02:29:37.491" v="958" actId="47"/>
        <pc:sldMkLst>
          <pc:docMk/>
          <pc:sldMk cId="3967704262" sldId="430"/>
        </pc:sldMkLst>
      </pc:sldChg>
      <pc:sldChg chg="add del">
        <pc:chgData name="Indu Sekhar Dantu" userId="4218edbc7ffe59d5" providerId="LiveId" clId="{0161ABDA-7203-4991-8F8B-02CA349B6E1B}" dt="2021-07-15T02:29:38.257" v="959" actId="47"/>
        <pc:sldMkLst>
          <pc:docMk/>
          <pc:sldMk cId="3003715268" sldId="431"/>
        </pc:sldMkLst>
      </pc:sldChg>
      <pc:sldChg chg="add del">
        <pc:chgData name="Indu Sekhar Dantu" userId="4218edbc7ffe59d5" providerId="LiveId" clId="{0161ABDA-7203-4991-8F8B-02CA349B6E1B}" dt="2021-07-15T02:29:39.070" v="960" actId="47"/>
        <pc:sldMkLst>
          <pc:docMk/>
          <pc:sldMk cId="298911069" sldId="432"/>
        </pc:sldMkLst>
      </pc:sldChg>
      <pc:sldChg chg="add del">
        <pc:chgData name="Indu Sekhar Dantu" userId="4218edbc7ffe59d5" providerId="LiveId" clId="{0161ABDA-7203-4991-8F8B-02CA349B6E1B}" dt="2021-07-15T02:29:39.847" v="961" actId="47"/>
        <pc:sldMkLst>
          <pc:docMk/>
          <pc:sldMk cId="2358872277" sldId="433"/>
        </pc:sldMkLst>
      </pc:sldChg>
      <pc:sldChg chg="modSp mod">
        <pc:chgData name="Indu Sekhar Dantu" userId="4218edbc7ffe59d5" providerId="LiveId" clId="{0161ABDA-7203-4991-8F8B-02CA349B6E1B}" dt="2021-07-18T01:16:39.379" v="3066" actId="6549"/>
        <pc:sldMkLst>
          <pc:docMk/>
          <pc:sldMk cId="1226870626" sldId="434"/>
        </pc:sldMkLst>
        <pc:spChg chg="mod">
          <ac:chgData name="Indu Sekhar Dantu" userId="4218edbc7ffe59d5" providerId="LiveId" clId="{0161ABDA-7203-4991-8F8B-02CA349B6E1B}" dt="2021-07-18T01:16:39.379" v="3066" actId="6549"/>
          <ac:spMkLst>
            <pc:docMk/>
            <pc:sldMk cId="1226870626" sldId="434"/>
            <ac:spMk id="3" creationId="{D9D112C0-94D8-4EB3-830E-FBA2AAFD86F5}"/>
          </ac:spMkLst>
        </pc:spChg>
      </pc:sldChg>
      <pc:sldChg chg="modSp del mod">
        <pc:chgData name="Indu Sekhar Dantu" userId="4218edbc7ffe59d5" providerId="LiveId" clId="{0161ABDA-7203-4991-8F8B-02CA349B6E1B}" dt="2021-07-17T11:37:43.964" v="1785" actId="47"/>
        <pc:sldMkLst>
          <pc:docMk/>
          <pc:sldMk cId="210299838" sldId="435"/>
        </pc:sldMkLst>
        <pc:spChg chg="mod">
          <ac:chgData name="Indu Sekhar Dantu" userId="4218edbc7ffe59d5" providerId="LiveId" clId="{0161ABDA-7203-4991-8F8B-02CA349B6E1B}" dt="2021-07-17T11:37:21.186" v="1781" actId="21"/>
          <ac:spMkLst>
            <pc:docMk/>
            <pc:sldMk cId="210299838" sldId="435"/>
            <ac:spMk id="3" creationId="{D9D112C0-94D8-4EB3-830E-FBA2AAFD86F5}"/>
          </ac:spMkLst>
        </pc:spChg>
      </pc:sldChg>
      <pc:sldChg chg="addSp delSp modSp mod">
        <pc:chgData name="Indu Sekhar Dantu" userId="4218edbc7ffe59d5" providerId="LiveId" clId="{0161ABDA-7203-4991-8F8B-02CA349B6E1B}" dt="2021-07-17T01:53:54.371" v="1097" actId="14100"/>
        <pc:sldMkLst>
          <pc:docMk/>
          <pc:sldMk cId="1959523424" sldId="436"/>
        </pc:sldMkLst>
        <pc:spChg chg="del mod">
          <ac:chgData name="Indu Sekhar Dantu" userId="4218edbc7ffe59d5" providerId="LiveId" clId="{0161ABDA-7203-4991-8F8B-02CA349B6E1B}" dt="2021-07-17T01:53:29.123" v="1092" actId="478"/>
          <ac:spMkLst>
            <pc:docMk/>
            <pc:sldMk cId="1959523424" sldId="436"/>
            <ac:spMk id="3" creationId="{D9D112C0-94D8-4EB3-830E-FBA2AAFD86F5}"/>
          </ac:spMkLst>
        </pc:spChg>
        <pc:spChg chg="add del mod">
          <ac:chgData name="Indu Sekhar Dantu" userId="4218edbc7ffe59d5" providerId="LiveId" clId="{0161ABDA-7203-4991-8F8B-02CA349B6E1B}" dt="2021-07-17T01:53:33.294" v="1094" actId="478"/>
          <ac:spMkLst>
            <pc:docMk/>
            <pc:sldMk cId="1959523424" sldId="436"/>
            <ac:spMk id="5" creationId="{C913E1AC-8717-41CF-9909-6255E91C999D}"/>
          </ac:spMkLst>
        </pc:spChg>
        <pc:picChg chg="add mod">
          <ac:chgData name="Indu Sekhar Dantu" userId="4218edbc7ffe59d5" providerId="LiveId" clId="{0161ABDA-7203-4991-8F8B-02CA349B6E1B}" dt="2021-07-17T01:53:54.371" v="1097" actId="14100"/>
          <ac:picMkLst>
            <pc:docMk/>
            <pc:sldMk cId="1959523424" sldId="436"/>
            <ac:picMk id="7" creationId="{282BEEEB-F559-4C5C-A057-3CD62E7A6DA8}"/>
          </ac:picMkLst>
        </pc:picChg>
      </pc:sldChg>
      <pc:sldChg chg="modSp del mod">
        <pc:chgData name="Indu Sekhar Dantu" userId="4218edbc7ffe59d5" providerId="LiveId" clId="{0161ABDA-7203-4991-8F8B-02CA349B6E1B}" dt="2021-07-18T05:08:34.800" v="6488" actId="2696"/>
        <pc:sldMkLst>
          <pc:docMk/>
          <pc:sldMk cId="899299897" sldId="437"/>
        </pc:sldMkLst>
        <pc:spChg chg="mod">
          <ac:chgData name="Indu Sekhar Dantu" userId="4218edbc7ffe59d5" providerId="LiveId" clId="{0161ABDA-7203-4991-8F8B-02CA349B6E1B}" dt="2021-07-17T16:09:15.256" v="2436" actId="20577"/>
          <ac:spMkLst>
            <pc:docMk/>
            <pc:sldMk cId="899299897" sldId="437"/>
            <ac:spMk id="3" creationId="{D9D112C0-94D8-4EB3-830E-FBA2AAFD86F5}"/>
          </ac:spMkLst>
        </pc:spChg>
      </pc:sldChg>
      <pc:sldChg chg="modSp del mod">
        <pc:chgData name="Indu Sekhar Dantu" userId="4218edbc7ffe59d5" providerId="LiveId" clId="{0161ABDA-7203-4991-8F8B-02CA349B6E1B}" dt="2021-07-18T05:08:34.800" v="6488" actId="2696"/>
        <pc:sldMkLst>
          <pc:docMk/>
          <pc:sldMk cId="3966901372" sldId="438"/>
        </pc:sldMkLst>
        <pc:spChg chg="mod">
          <ac:chgData name="Indu Sekhar Dantu" userId="4218edbc7ffe59d5" providerId="LiveId" clId="{0161ABDA-7203-4991-8F8B-02CA349B6E1B}" dt="2021-07-17T15:52:21.058" v="2352" actId="20577"/>
          <ac:spMkLst>
            <pc:docMk/>
            <pc:sldMk cId="3966901372" sldId="438"/>
            <ac:spMk id="3" creationId="{D9D112C0-94D8-4EB3-830E-FBA2AAFD86F5}"/>
          </ac:spMkLst>
        </pc:spChg>
      </pc:sldChg>
      <pc:sldChg chg="modSp del mod">
        <pc:chgData name="Indu Sekhar Dantu" userId="4218edbc7ffe59d5" providerId="LiveId" clId="{0161ABDA-7203-4991-8F8B-02CA349B6E1B}" dt="2021-07-18T05:26:37.010" v="6588" actId="47"/>
        <pc:sldMkLst>
          <pc:docMk/>
          <pc:sldMk cId="1531613479" sldId="439"/>
        </pc:sldMkLst>
        <pc:spChg chg="mod">
          <ac:chgData name="Indu Sekhar Dantu" userId="4218edbc7ffe59d5" providerId="LiveId" clId="{0161ABDA-7203-4991-8F8B-02CA349B6E1B}" dt="2021-07-17T15:49:05.830" v="2298" actId="20577"/>
          <ac:spMkLst>
            <pc:docMk/>
            <pc:sldMk cId="1531613479" sldId="439"/>
            <ac:spMk id="3" creationId="{D9D112C0-94D8-4EB3-830E-FBA2AAFD86F5}"/>
          </ac:spMkLst>
        </pc:spChg>
      </pc:sldChg>
      <pc:sldChg chg="modSp del mod">
        <pc:chgData name="Indu Sekhar Dantu" userId="4218edbc7ffe59d5" providerId="LiveId" clId="{0161ABDA-7203-4991-8F8B-02CA349B6E1B}" dt="2021-07-18T05:26:35.102" v="6586" actId="47"/>
        <pc:sldMkLst>
          <pc:docMk/>
          <pc:sldMk cId="670155329" sldId="440"/>
        </pc:sldMkLst>
        <pc:spChg chg="mod">
          <ac:chgData name="Indu Sekhar Dantu" userId="4218edbc7ffe59d5" providerId="LiveId" clId="{0161ABDA-7203-4991-8F8B-02CA349B6E1B}" dt="2021-07-17T15:47:50.523" v="2293" actId="6549"/>
          <ac:spMkLst>
            <pc:docMk/>
            <pc:sldMk cId="670155329" sldId="440"/>
            <ac:spMk id="3" creationId="{D9D112C0-94D8-4EB3-830E-FBA2AAFD86F5}"/>
          </ac:spMkLst>
        </pc:spChg>
      </pc:sldChg>
      <pc:sldChg chg="modSp del mod">
        <pc:chgData name="Indu Sekhar Dantu" userId="4218edbc7ffe59d5" providerId="LiveId" clId="{0161ABDA-7203-4991-8F8B-02CA349B6E1B}" dt="2021-07-18T05:26:26.128" v="6580" actId="47"/>
        <pc:sldMkLst>
          <pc:docMk/>
          <pc:sldMk cId="577947462" sldId="441"/>
        </pc:sldMkLst>
        <pc:spChg chg="mod">
          <ac:chgData name="Indu Sekhar Dantu" userId="4218edbc7ffe59d5" providerId="LiveId" clId="{0161ABDA-7203-4991-8F8B-02CA349B6E1B}" dt="2021-07-17T15:42:48.337" v="2159" actId="20577"/>
          <ac:spMkLst>
            <pc:docMk/>
            <pc:sldMk cId="577947462" sldId="441"/>
            <ac:spMk id="3" creationId="{D9D112C0-94D8-4EB3-830E-FBA2AAFD86F5}"/>
          </ac:spMkLst>
        </pc:spChg>
      </pc:sldChg>
      <pc:sldChg chg="modSp del mod">
        <pc:chgData name="Indu Sekhar Dantu" userId="4218edbc7ffe59d5" providerId="LiveId" clId="{0161ABDA-7203-4991-8F8B-02CA349B6E1B}" dt="2021-07-18T05:26:21.779" v="6578" actId="47"/>
        <pc:sldMkLst>
          <pc:docMk/>
          <pc:sldMk cId="2276175667" sldId="442"/>
        </pc:sldMkLst>
        <pc:spChg chg="mod">
          <ac:chgData name="Indu Sekhar Dantu" userId="4218edbc7ffe59d5" providerId="LiveId" clId="{0161ABDA-7203-4991-8F8B-02CA349B6E1B}" dt="2021-07-17T15:39:26.302" v="2072" actId="20577"/>
          <ac:spMkLst>
            <pc:docMk/>
            <pc:sldMk cId="2276175667" sldId="442"/>
            <ac:spMk id="3" creationId="{D9D112C0-94D8-4EB3-830E-FBA2AAFD86F5}"/>
          </ac:spMkLst>
        </pc:spChg>
      </pc:sldChg>
      <pc:sldChg chg="modSp add del mod">
        <pc:chgData name="Indu Sekhar Dantu" userId="4218edbc7ffe59d5" providerId="LiveId" clId="{0161ABDA-7203-4991-8F8B-02CA349B6E1B}" dt="2021-07-18T05:26:53" v="6593" actId="47"/>
        <pc:sldMkLst>
          <pc:docMk/>
          <pc:sldMk cId="141197939" sldId="443"/>
        </pc:sldMkLst>
        <pc:spChg chg="mod">
          <ac:chgData name="Indu Sekhar Dantu" userId="4218edbc7ffe59d5" providerId="LiveId" clId="{0161ABDA-7203-4991-8F8B-02CA349B6E1B}" dt="2021-07-17T02:10:49.606" v="1170" actId="27636"/>
          <ac:spMkLst>
            <pc:docMk/>
            <pc:sldMk cId="141197939" sldId="443"/>
            <ac:spMk id="3" creationId="{D9D112C0-94D8-4EB3-830E-FBA2AAFD86F5}"/>
          </ac:spMkLst>
        </pc:spChg>
      </pc:sldChg>
      <pc:sldChg chg="modSp del mod">
        <pc:chgData name="Indu Sekhar Dantu" userId="4218edbc7ffe59d5" providerId="LiveId" clId="{0161ABDA-7203-4991-8F8B-02CA349B6E1B}" dt="2021-07-18T05:25:47.956" v="6574" actId="47"/>
        <pc:sldMkLst>
          <pc:docMk/>
          <pc:sldMk cId="1539797715" sldId="444"/>
        </pc:sldMkLst>
        <pc:spChg chg="mod">
          <ac:chgData name="Indu Sekhar Dantu" userId="4218edbc7ffe59d5" providerId="LiveId" clId="{0161ABDA-7203-4991-8F8B-02CA349B6E1B}" dt="2021-07-17T02:11:48.148" v="1183" actId="27636"/>
          <ac:spMkLst>
            <pc:docMk/>
            <pc:sldMk cId="1539797715" sldId="444"/>
            <ac:spMk id="3" creationId="{D9D112C0-94D8-4EB3-830E-FBA2AAFD86F5}"/>
          </ac:spMkLst>
        </pc:spChg>
      </pc:sldChg>
      <pc:sldChg chg="modSp del mod">
        <pc:chgData name="Indu Sekhar Dantu" userId="4218edbc7ffe59d5" providerId="LiveId" clId="{0161ABDA-7203-4991-8F8B-02CA349B6E1B}" dt="2021-07-18T05:25:10.718" v="6570" actId="47"/>
        <pc:sldMkLst>
          <pc:docMk/>
          <pc:sldMk cId="1355780598" sldId="445"/>
        </pc:sldMkLst>
        <pc:spChg chg="mod">
          <ac:chgData name="Indu Sekhar Dantu" userId="4218edbc7ffe59d5" providerId="LiveId" clId="{0161ABDA-7203-4991-8F8B-02CA349B6E1B}" dt="2021-07-17T17:09:45.172" v="2966" actId="255"/>
          <ac:spMkLst>
            <pc:docMk/>
            <pc:sldMk cId="1355780598" sldId="445"/>
            <ac:spMk id="3" creationId="{D9D112C0-94D8-4EB3-830E-FBA2AAFD86F5}"/>
          </ac:spMkLst>
        </pc:spChg>
      </pc:sldChg>
      <pc:sldChg chg="modSp mod">
        <pc:chgData name="Indu Sekhar Dantu" userId="4218edbc7ffe59d5" providerId="LiveId" clId="{0161ABDA-7203-4991-8F8B-02CA349B6E1B}" dt="2021-07-18T02:02:08.097" v="3844" actId="115"/>
        <pc:sldMkLst>
          <pc:docMk/>
          <pc:sldMk cId="1049377771" sldId="446"/>
        </pc:sldMkLst>
        <pc:spChg chg="mod">
          <ac:chgData name="Indu Sekhar Dantu" userId="4218edbc7ffe59d5" providerId="LiveId" clId="{0161ABDA-7203-4991-8F8B-02CA349B6E1B}" dt="2021-07-18T02:02:08.097" v="3844" actId="115"/>
          <ac:spMkLst>
            <pc:docMk/>
            <pc:sldMk cId="1049377771" sldId="446"/>
            <ac:spMk id="3" creationId="{D9D112C0-94D8-4EB3-830E-FBA2AAFD86F5}"/>
          </ac:spMkLst>
        </pc:spChg>
      </pc:sldChg>
      <pc:sldChg chg="modSp mod ord">
        <pc:chgData name="Indu Sekhar Dantu" userId="4218edbc7ffe59d5" providerId="LiveId" clId="{0161ABDA-7203-4991-8F8B-02CA349B6E1B}" dt="2021-07-18T02:03:51.161" v="3907" actId="20577"/>
        <pc:sldMkLst>
          <pc:docMk/>
          <pc:sldMk cId="1383293422" sldId="447"/>
        </pc:sldMkLst>
        <pc:spChg chg="mod">
          <ac:chgData name="Indu Sekhar Dantu" userId="4218edbc7ffe59d5" providerId="LiveId" clId="{0161ABDA-7203-4991-8F8B-02CA349B6E1B}" dt="2021-07-18T02:03:51.161" v="3907" actId="20577"/>
          <ac:spMkLst>
            <pc:docMk/>
            <pc:sldMk cId="1383293422" sldId="447"/>
            <ac:spMk id="3" creationId="{D9D112C0-94D8-4EB3-830E-FBA2AAFD86F5}"/>
          </ac:spMkLst>
        </pc:spChg>
      </pc:sldChg>
      <pc:sldChg chg="modSp mod">
        <pc:chgData name="Indu Sekhar Dantu" userId="4218edbc7ffe59d5" providerId="LiveId" clId="{0161ABDA-7203-4991-8F8B-02CA349B6E1B}" dt="2021-07-18T02:21:32.909" v="4269" actId="20577"/>
        <pc:sldMkLst>
          <pc:docMk/>
          <pc:sldMk cId="2400143713" sldId="448"/>
        </pc:sldMkLst>
        <pc:spChg chg="mod">
          <ac:chgData name="Indu Sekhar Dantu" userId="4218edbc7ffe59d5" providerId="LiveId" clId="{0161ABDA-7203-4991-8F8B-02CA349B6E1B}" dt="2021-07-18T02:21:32.909" v="4269" actId="20577"/>
          <ac:spMkLst>
            <pc:docMk/>
            <pc:sldMk cId="2400143713" sldId="448"/>
            <ac:spMk id="3" creationId="{D9D112C0-94D8-4EB3-830E-FBA2AAFD86F5}"/>
          </ac:spMkLst>
        </pc:spChg>
      </pc:sldChg>
      <pc:sldChg chg="modSp mod">
        <pc:chgData name="Indu Sekhar Dantu" userId="4218edbc7ffe59d5" providerId="LiveId" clId="{0161ABDA-7203-4991-8F8B-02CA349B6E1B}" dt="2021-07-18T02:15:02.232" v="4115" actId="115"/>
        <pc:sldMkLst>
          <pc:docMk/>
          <pc:sldMk cId="3770712668" sldId="449"/>
        </pc:sldMkLst>
        <pc:spChg chg="mod">
          <ac:chgData name="Indu Sekhar Dantu" userId="4218edbc7ffe59d5" providerId="LiveId" clId="{0161ABDA-7203-4991-8F8B-02CA349B6E1B}" dt="2021-07-18T02:15:02.232" v="4115" actId="115"/>
          <ac:spMkLst>
            <pc:docMk/>
            <pc:sldMk cId="3770712668" sldId="449"/>
            <ac:spMk id="3" creationId="{D9D112C0-94D8-4EB3-830E-FBA2AAFD86F5}"/>
          </ac:spMkLst>
        </pc:spChg>
      </pc:sldChg>
      <pc:sldChg chg="modSp mod">
        <pc:chgData name="Indu Sekhar Dantu" userId="4218edbc7ffe59d5" providerId="LiveId" clId="{0161ABDA-7203-4991-8F8B-02CA349B6E1B}" dt="2021-07-18T02:21:23.770" v="4267" actId="20577"/>
        <pc:sldMkLst>
          <pc:docMk/>
          <pc:sldMk cId="3039127151" sldId="450"/>
        </pc:sldMkLst>
        <pc:spChg chg="mod">
          <ac:chgData name="Indu Sekhar Dantu" userId="4218edbc7ffe59d5" providerId="LiveId" clId="{0161ABDA-7203-4991-8F8B-02CA349B6E1B}" dt="2021-07-18T02:21:23.770" v="4267" actId="20577"/>
          <ac:spMkLst>
            <pc:docMk/>
            <pc:sldMk cId="3039127151" sldId="450"/>
            <ac:spMk id="3" creationId="{D9D112C0-94D8-4EB3-830E-FBA2AAFD86F5}"/>
          </ac:spMkLst>
        </pc:spChg>
      </pc:sldChg>
      <pc:sldChg chg="modSp mod">
        <pc:chgData name="Indu Sekhar Dantu" userId="4218edbc7ffe59d5" providerId="LiveId" clId="{0161ABDA-7203-4991-8F8B-02CA349B6E1B}" dt="2021-07-18T02:26:30.051" v="4425" actId="313"/>
        <pc:sldMkLst>
          <pc:docMk/>
          <pc:sldMk cId="2778272934" sldId="451"/>
        </pc:sldMkLst>
        <pc:spChg chg="mod">
          <ac:chgData name="Indu Sekhar Dantu" userId="4218edbc7ffe59d5" providerId="LiveId" clId="{0161ABDA-7203-4991-8F8B-02CA349B6E1B}" dt="2021-07-18T02:26:30.051" v="4425" actId="313"/>
          <ac:spMkLst>
            <pc:docMk/>
            <pc:sldMk cId="2778272934" sldId="451"/>
            <ac:spMk id="3" creationId="{D9D112C0-94D8-4EB3-830E-FBA2AAFD86F5}"/>
          </ac:spMkLst>
        </pc:spChg>
      </pc:sldChg>
      <pc:sldChg chg="modSp del mod">
        <pc:chgData name="Indu Sekhar Dantu" userId="4218edbc7ffe59d5" providerId="LiveId" clId="{0161ABDA-7203-4991-8F8B-02CA349B6E1B}" dt="2021-07-18T05:23:31.880" v="6560" actId="2696"/>
        <pc:sldMkLst>
          <pc:docMk/>
          <pc:sldMk cId="183639312" sldId="452"/>
        </pc:sldMkLst>
        <pc:spChg chg="mod">
          <ac:chgData name="Indu Sekhar Dantu" userId="4218edbc7ffe59d5" providerId="LiveId" clId="{0161ABDA-7203-4991-8F8B-02CA349B6E1B}" dt="2021-07-17T17:08:11.601" v="2956" actId="27636"/>
          <ac:spMkLst>
            <pc:docMk/>
            <pc:sldMk cId="183639312" sldId="452"/>
            <ac:spMk id="3" creationId="{D9D112C0-94D8-4EB3-830E-FBA2AAFD86F5}"/>
          </ac:spMkLst>
        </pc:spChg>
      </pc:sldChg>
      <pc:sldChg chg="modSp mod">
        <pc:chgData name="Indu Sekhar Dantu" userId="4218edbc7ffe59d5" providerId="LiveId" clId="{0161ABDA-7203-4991-8F8B-02CA349B6E1B}" dt="2021-07-18T05:22:36.834" v="6555" actId="6549"/>
        <pc:sldMkLst>
          <pc:docMk/>
          <pc:sldMk cId="152421849" sldId="453"/>
        </pc:sldMkLst>
        <pc:spChg chg="mod">
          <ac:chgData name="Indu Sekhar Dantu" userId="4218edbc7ffe59d5" providerId="LiveId" clId="{0161ABDA-7203-4991-8F8B-02CA349B6E1B}" dt="2021-07-18T05:22:36.834" v="6555" actId="6549"/>
          <ac:spMkLst>
            <pc:docMk/>
            <pc:sldMk cId="152421849" sldId="453"/>
            <ac:spMk id="3" creationId="{D9D112C0-94D8-4EB3-830E-FBA2AAFD86F5}"/>
          </ac:spMkLst>
        </pc:spChg>
      </pc:sldChg>
      <pc:sldChg chg="modSp mod">
        <pc:chgData name="Indu Sekhar Dantu" userId="4218edbc7ffe59d5" providerId="LiveId" clId="{0161ABDA-7203-4991-8F8B-02CA349B6E1B}" dt="2021-07-18T05:19:03.920" v="6527" actId="255"/>
        <pc:sldMkLst>
          <pc:docMk/>
          <pc:sldMk cId="1384743288" sldId="454"/>
        </pc:sldMkLst>
        <pc:spChg chg="mod">
          <ac:chgData name="Indu Sekhar Dantu" userId="4218edbc7ffe59d5" providerId="LiveId" clId="{0161ABDA-7203-4991-8F8B-02CA349B6E1B}" dt="2021-07-18T05:19:03.920" v="6527" actId="255"/>
          <ac:spMkLst>
            <pc:docMk/>
            <pc:sldMk cId="1384743288" sldId="454"/>
            <ac:spMk id="3" creationId="{D9D112C0-94D8-4EB3-830E-FBA2AAFD86F5}"/>
          </ac:spMkLst>
        </pc:spChg>
      </pc:sldChg>
      <pc:sldChg chg="modSp del mod">
        <pc:chgData name="Indu Sekhar Dantu" userId="4218edbc7ffe59d5" providerId="LiveId" clId="{0161ABDA-7203-4991-8F8B-02CA349B6E1B}" dt="2021-07-18T05:17:03.622" v="6512" actId="47"/>
        <pc:sldMkLst>
          <pc:docMk/>
          <pc:sldMk cId="1753211203" sldId="455"/>
        </pc:sldMkLst>
        <pc:spChg chg="mod">
          <ac:chgData name="Indu Sekhar Dantu" userId="4218edbc7ffe59d5" providerId="LiveId" clId="{0161ABDA-7203-4991-8F8B-02CA349B6E1B}" dt="2021-07-17T02:23:44.640" v="1312" actId="27636"/>
          <ac:spMkLst>
            <pc:docMk/>
            <pc:sldMk cId="1753211203" sldId="455"/>
            <ac:spMk id="3" creationId="{D9D112C0-94D8-4EB3-830E-FBA2AAFD86F5}"/>
          </ac:spMkLst>
        </pc:spChg>
      </pc:sldChg>
      <pc:sldChg chg="modSp del mod">
        <pc:chgData name="Indu Sekhar Dantu" userId="4218edbc7ffe59d5" providerId="LiveId" clId="{0161ABDA-7203-4991-8F8B-02CA349B6E1B}" dt="2021-07-18T05:15:03.112" v="6493" actId="2696"/>
        <pc:sldMkLst>
          <pc:docMk/>
          <pc:sldMk cId="3096503938" sldId="456"/>
        </pc:sldMkLst>
        <pc:spChg chg="mod">
          <ac:chgData name="Indu Sekhar Dantu" userId="4218edbc7ffe59d5" providerId="LiveId" clId="{0161ABDA-7203-4991-8F8B-02CA349B6E1B}" dt="2021-07-18T05:14:38.731" v="6492" actId="20577"/>
          <ac:spMkLst>
            <pc:docMk/>
            <pc:sldMk cId="3096503938" sldId="456"/>
            <ac:spMk id="3" creationId="{D9D112C0-94D8-4EB3-830E-FBA2AAFD86F5}"/>
          </ac:spMkLst>
        </pc:spChg>
      </pc:sldChg>
      <pc:sldChg chg="modSp del mod">
        <pc:chgData name="Indu Sekhar Dantu" userId="4218edbc7ffe59d5" providerId="LiveId" clId="{0161ABDA-7203-4991-8F8B-02CA349B6E1B}" dt="2021-07-18T05:05:30.985" v="6487" actId="47"/>
        <pc:sldMkLst>
          <pc:docMk/>
          <pc:sldMk cId="2299666548" sldId="457"/>
        </pc:sldMkLst>
        <pc:spChg chg="mod">
          <ac:chgData name="Indu Sekhar Dantu" userId="4218edbc7ffe59d5" providerId="LiveId" clId="{0161ABDA-7203-4991-8F8B-02CA349B6E1B}" dt="2021-07-17T02:25:48.864" v="1331" actId="27636"/>
          <ac:spMkLst>
            <pc:docMk/>
            <pc:sldMk cId="2299666548" sldId="457"/>
            <ac:spMk id="3" creationId="{D9D112C0-94D8-4EB3-830E-FBA2AAFD86F5}"/>
          </ac:spMkLst>
        </pc:spChg>
      </pc:sldChg>
      <pc:sldChg chg="modSp mod">
        <pc:chgData name="Indu Sekhar Dantu" userId="4218edbc7ffe59d5" providerId="LiveId" clId="{0161ABDA-7203-4991-8F8B-02CA349B6E1B}" dt="2021-07-18T02:30:44.147" v="4545" actId="20577"/>
        <pc:sldMkLst>
          <pc:docMk/>
          <pc:sldMk cId="3611033380" sldId="458"/>
        </pc:sldMkLst>
        <pc:spChg chg="mod">
          <ac:chgData name="Indu Sekhar Dantu" userId="4218edbc7ffe59d5" providerId="LiveId" clId="{0161ABDA-7203-4991-8F8B-02CA349B6E1B}" dt="2021-07-18T02:30:44.147" v="4545" actId="20577"/>
          <ac:spMkLst>
            <pc:docMk/>
            <pc:sldMk cId="3611033380" sldId="458"/>
            <ac:spMk id="3" creationId="{D9D112C0-94D8-4EB3-830E-FBA2AAFD86F5}"/>
          </ac:spMkLst>
        </pc:spChg>
      </pc:sldChg>
      <pc:sldChg chg="modSp mod">
        <pc:chgData name="Indu Sekhar Dantu" userId="4218edbc7ffe59d5" providerId="LiveId" clId="{0161ABDA-7203-4991-8F8B-02CA349B6E1B}" dt="2021-07-18T03:17:01.145" v="4841" actId="27636"/>
        <pc:sldMkLst>
          <pc:docMk/>
          <pc:sldMk cId="2696183862" sldId="459"/>
        </pc:sldMkLst>
        <pc:spChg chg="mod">
          <ac:chgData name="Indu Sekhar Dantu" userId="4218edbc7ffe59d5" providerId="LiveId" clId="{0161ABDA-7203-4991-8F8B-02CA349B6E1B}" dt="2021-07-18T03:17:01.145" v="4841" actId="27636"/>
          <ac:spMkLst>
            <pc:docMk/>
            <pc:sldMk cId="2696183862" sldId="459"/>
            <ac:spMk id="3" creationId="{D9D112C0-94D8-4EB3-830E-FBA2AAFD86F5}"/>
          </ac:spMkLst>
        </pc:spChg>
      </pc:sldChg>
      <pc:sldChg chg="modSp mod">
        <pc:chgData name="Indu Sekhar Dantu" userId="4218edbc7ffe59d5" providerId="LiveId" clId="{0161ABDA-7203-4991-8F8B-02CA349B6E1B}" dt="2021-07-18T03:23:17.528" v="4995" actId="313"/>
        <pc:sldMkLst>
          <pc:docMk/>
          <pc:sldMk cId="2680534744" sldId="460"/>
        </pc:sldMkLst>
        <pc:spChg chg="mod">
          <ac:chgData name="Indu Sekhar Dantu" userId="4218edbc7ffe59d5" providerId="LiveId" clId="{0161ABDA-7203-4991-8F8B-02CA349B6E1B}" dt="2021-07-18T03:23:17.528" v="4995" actId="313"/>
          <ac:spMkLst>
            <pc:docMk/>
            <pc:sldMk cId="2680534744" sldId="460"/>
            <ac:spMk id="3" creationId="{D9D112C0-94D8-4EB3-830E-FBA2AAFD86F5}"/>
          </ac:spMkLst>
        </pc:spChg>
      </pc:sldChg>
      <pc:sldChg chg="modSp del mod">
        <pc:chgData name="Indu Sekhar Dantu" userId="4218edbc7ffe59d5" providerId="LiveId" clId="{0161ABDA-7203-4991-8F8B-02CA349B6E1B}" dt="2021-07-18T05:26:29.018" v="6581" actId="47"/>
        <pc:sldMkLst>
          <pc:docMk/>
          <pc:sldMk cId="3605334457" sldId="461"/>
        </pc:sldMkLst>
        <pc:spChg chg="mod">
          <ac:chgData name="Indu Sekhar Dantu" userId="4218edbc7ffe59d5" providerId="LiveId" clId="{0161ABDA-7203-4991-8F8B-02CA349B6E1B}" dt="2021-07-17T15:42:59.817" v="2165" actId="20577"/>
          <ac:spMkLst>
            <pc:docMk/>
            <pc:sldMk cId="3605334457" sldId="461"/>
            <ac:spMk id="3" creationId="{D9D112C0-94D8-4EB3-830E-FBA2AAFD86F5}"/>
          </ac:spMkLst>
        </pc:spChg>
      </pc:sldChg>
      <pc:sldChg chg="modSp del mod">
        <pc:chgData name="Indu Sekhar Dantu" userId="4218edbc7ffe59d5" providerId="LiveId" clId="{0161ABDA-7203-4991-8F8B-02CA349B6E1B}" dt="2021-07-18T05:26:31.987" v="6584" actId="47"/>
        <pc:sldMkLst>
          <pc:docMk/>
          <pc:sldMk cId="2851914608" sldId="462"/>
        </pc:sldMkLst>
        <pc:spChg chg="mod">
          <ac:chgData name="Indu Sekhar Dantu" userId="4218edbc7ffe59d5" providerId="LiveId" clId="{0161ABDA-7203-4991-8F8B-02CA349B6E1B}" dt="2021-07-17T15:45:47.104" v="2248" actId="20577"/>
          <ac:spMkLst>
            <pc:docMk/>
            <pc:sldMk cId="2851914608" sldId="462"/>
            <ac:spMk id="3" creationId="{D9D112C0-94D8-4EB3-830E-FBA2AAFD86F5}"/>
          </ac:spMkLst>
        </pc:spChg>
      </pc:sldChg>
      <pc:sldChg chg="modSp mod">
        <pc:chgData name="Indu Sekhar Dantu" userId="4218edbc7ffe59d5" providerId="LiveId" clId="{0161ABDA-7203-4991-8F8B-02CA349B6E1B}" dt="2021-07-18T04:28:15.757" v="5736" actId="6549"/>
        <pc:sldMkLst>
          <pc:docMk/>
          <pc:sldMk cId="3302364519" sldId="463"/>
        </pc:sldMkLst>
        <pc:spChg chg="mod">
          <ac:chgData name="Indu Sekhar Dantu" userId="4218edbc7ffe59d5" providerId="LiveId" clId="{0161ABDA-7203-4991-8F8B-02CA349B6E1B}" dt="2021-07-18T04:28:15.757" v="5736" actId="6549"/>
          <ac:spMkLst>
            <pc:docMk/>
            <pc:sldMk cId="3302364519" sldId="463"/>
            <ac:spMk id="3" creationId="{D9D112C0-94D8-4EB3-830E-FBA2AAFD86F5}"/>
          </ac:spMkLst>
        </pc:spChg>
      </pc:sldChg>
      <pc:sldChg chg="modSp mod">
        <pc:chgData name="Indu Sekhar Dantu" userId="4218edbc7ffe59d5" providerId="LiveId" clId="{0161ABDA-7203-4991-8F8B-02CA349B6E1B}" dt="2021-07-18T04:39:19.309" v="5789" actId="113"/>
        <pc:sldMkLst>
          <pc:docMk/>
          <pc:sldMk cId="1354244170" sldId="464"/>
        </pc:sldMkLst>
        <pc:spChg chg="mod">
          <ac:chgData name="Indu Sekhar Dantu" userId="4218edbc7ffe59d5" providerId="LiveId" clId="{0161ABDA-7203-4991-8F8B-02CA349B6E1B}" dt="2021-07-18T04:39:19.309" v="5789" actId="113"/>
          <ac:spMkLst>
            <pc:docMk/>
            <pc:sldMk cId="1354244170" sldId="464"/>
            <ac:spMk id="3" creationId="{D9D112C0-94D8-4EB3-830E-FBA2AAFD86F5}"/>
          </ac:spMkLst>
        </pc:spChg>
      </pc:sldChg>
      <pc:sldChg chg="modSp mod ord">
        <pc:chgData name="Indu Sekhar Dantu" userId="4218edbc7ffe59d5" providerId="LiveId" clId="{0161ABDA-7203-4991-8F8B-02CA349B6E1B}" dt="2021-07-18T04:50:22.549" v="6397" actId="20577"/>
        <pc:sldMkLst>
          <pc:docMk/>
          <pc:sldMk cId="3671455522" sldId="465"/>
        </pc:sldMkLst>
        <pc:spChg chg="mod">
          <ac:chgData name="Indu Sekhar Dantu" userId="4218edbc7ffe59d5" providerId="LiveId" clId="{0161ABDA-7203-4991-8F8B-02CA349B6E1B}" dt="2021-07-18T04:50:22.549" v="6397" actId="20577"/>
          <ac:spMkLst>
            <pc:docMk/>
            <pc:sldMk cId="3671455522" sldId="465"/>
            <ac:spMk id="3" creationId="{D9D112C0-94D8-4EB3-830E-FBA2AAFD86F5}"/>
          </ac:spMkLst>
        </pc:spChg>
      </pc:sldChg>
      <pc:sldChg chg="modSp del mod">
        <pc:chgData name="Indu Sekhar Dantu" userId="4218edbc7ffe59d5" providerId="LiveId" clId="{0161ABDA-7203-4991-8F8B-02CA349B6E1B}" dt="2021-07-18T04:53:07.533" v="6421" actId="47"/>
        <pc:sldMkLst>
          <pc:docMk/>
          <pc:sldMk cId="2320817096" sldId="466"/>
        </pc:sldMkLst>
        <pc:spChg chg="mod">
          <ac:chgData name="Indu Sekhar Dantu" userId="4218edbc7ffe59d5" providerId="LiveId" clId="{0161ABDA-7203-4991-8F8B-02CA349B6E1B}" dt="2021-07-17T16:27:41.624" v="2494" actId="27636"/>
          <ac:spMkLst>
            <pc:docMk/>
            <pc:sldMk cId="2320817096" sldId="466"/>
            <ac:spMk id="3" creationId="{D9D112C0-94D8-4EB3-830E-FBA2AAFD86F5}"/>
          </ac:spMkLst>
        </pc:spChg>
      </pc:sldChg>
      <pc:sldChg chg="modSp mod">
        <pc:chgData name="Indu Sekhar Dantu" userId="4218edbc7ffe59d5" providerId="LiveId" clId="{0161ABDA-7203-4991-8F8B-02CA349B6E1B}" dt="2021-07-18T04:56:37.120" v="6445" actId="6549"/>
        <pc:sldMkLst>
          <pc:docMk/>
          <pc:sldMk cId="1920271813" sldId="467"/>
        </pc:sldMkLst>
        <pc:spChg chg="mod">
          <ac:chgData name="Indu Sekhar Dantu" userId="4218edbc7ffe59d5" providerId="LiveId" clId="{0161ABDA-7203-4991-8F8B-02CA349B6E1B}" dt="2021-07-18T04:56:37.120" v="6445" actId="6549"/>
          <ac:spMkLst>
            <pc:docMk/>
            <pc:sldMk cId="1920271813" sldId="467"/>
            <ac:spMk id="3" creationId="{D9D112C0-94D8-4EB3-830E-FBA2AAFD86F5}"/>
          </ac:spMkLst>
        </pc:spChg>
      </pc:sldChg>
      <pc:sldChg chg="modSp del mod ord">
        <pc:chgData name="Indu Sekhar Dantu" userId="4218edbc7ffe59d5" providerId="LiveId" clId="{0161ABDA-7203-4991-8F8B-02CA349B6E1B}" dt="2021-07-18T04:58:34.123" v="6470" actId="2696"/>
        <pc:sldMkLst>
          <pc:docMk/>
          <pc:sldMk cId="1261160401" sldId="468"/>
        </pc:sldMkLst>
        <pc:spChg chg="mod">
          <ac:chgData name="Indu Sekhar Dantu" userId="4218edbc7ffe59d5" providerId="LiveId" clId="{0161ABDA-7203-4991-8F8B-02CA349B6E1B}" dt="2021-07-17T17:06:57.193" v="2946" actId="6549"/>
          <ac:spMkLst>
            <pc:docMk/>
            <pc:sldMk cId="1261160401" sldId="468"/>
            <ac:spMk id="3" creationId="{D9D112C0-94D8-4EB3-830E-FBA2AAFD86F5}"/>
          </ac:spMkLst>
        </pc:spChg>
      </pc:sldChg>
      <pc:sldChg chg="modSp mod">
        <pc:chgData name="Indu Sekhar Dantu" userId="4218edbc7ffe59d5" providerId="LiveId" clId="{0161ABDA-7203-4991-8F8B-02CA349B6E1B}" dt="2021-07-18T05:01:59.511" v="6476" actId="27636"/>
        <pc:sldMkLst>
          <pc:docMk/>
          <pc:sldMk cId="1274980614" sldId="469"/>
        </pc:sldMkLst>
        <pc:spChg chg="mod">
          <ac:chgData name="Indu Sekhar Dantu" userId="4218edbc7ffe59d5" providerId="LiveId" clId="{0161ABDA-7203-4991-8F8B-02CA349B6E1B}" dt="2021-07-18T05:01:59.511" v="6476" actId="27636"/>
          <ac:spMkLst>
            <pc:docMk/>
            <pc:sldMk cId="1274980614" sldId="469"/>
            <ac:spMk id="3" creationId="{D9D112C0-94D8-4EB3-830E-FBA2AAFD86F5}"/>
          </ac:spMkLst>
        </pc:spChg>
      </pc:sldChg>
      <pc:sldChg chg="modSp del mod">
        <pc:chgData name="Indu Sekhar Dantu" userId="4218edbc7ffe59d5" providerId="LiveId" clId="{0161ABDA-7203-4991-8F8B-02CA349B6E1B}" dt="2021-07-18T05:02:11.845" v="6477" actId="47"/>
        <pc:sldMkLst>
          <pc:docMk/>
          <pc:sldMk cId="2258885514" sldId="470"/>
        </pc:sldMkLst>
        <pc:spChg chg="mod">
          <ac:chgData name="Indu Sekhar Dantu" userId="4218edbc7ffe59d5" providerId="LiveId" clId="{0161ABDA-7203-4991-8F8B-02CA349B6E1B}" dt="2021-07-17T16:34:54.591" v="2537" actId="255"/>
          <ac:spMkLst>
            <pc:docMk/>
            <pc:sldMk cId="2258885514" sldId="470"/>
            <ac:spMk id="3" creationId="{D9D112C0-94D8-4EB3-830E-FBA2AAFD86F5}"/>
          </ac:spMkLst>
        </pc:spChg>
      </pc:sldChg>
      <pc:sldChg chg="modSp mod">
        <pc:chgData name="Indu Sekhar Dantu" userId="4218edbc7ffe59d5" providerId="LiveId" clId="{0161ABDA-7203-4991-8F8B-02CA349B6E1B}" dt="2021-07-18T02:21:51.499" v="4275" actId="20577"/>
        <pc:sldMkLst>
          <pc:docMk/>
          <pc:sldMk cId="1448562974" sldId="471"/>
        </pc:sldMkLst>
        <pc:spChg chg="mod">
          <ac:chgData name="Indu Sekhar Dantu" userId="4218edbc7ffe59d5" providerId="LiveId" clId="{0161ABDA-7203-4991-8F8B-02CA349B6E1B}" dt="2021-07-18T02:21:51.499" v="4275" actId="20577"/>
          <ac:spMkLst>
            <pc:docMk/>
            <pc:sldMk cId="1448562974" sldId="471"/>
            <ac:spMk id="3" creationId="{D9D112C0-94D8-4EB3-830E-FBA2AAFD86F5}"/>
          </ac:spMkLst>
        </pc:spChg>
      </pc:sldChg>
      <pc:sldChg chg="modSp mod">
        <pc:chgData name="Indu Sekhar Dantu" userId="4218edbc7ffe59d5" providerId="LiveId" clId="{0161ABDA-7203-4991-8F8B-02CA349B6E1B}" dt="2021-07-18T03:43:49.032" v="5490"/>
        <pc:sldMkLst>
          <pc:docMk/>
          <pc:sldMk cId="2050652686" sldId="472"/>
        </pc:sldMkLst>
        <pc:spChg chg="mod">
          <ac:chgData name="Indu Sekhar Dantu" userId="4218edbc7ffe59d5" providerId="LiveId" clId="{0161ABDA-7203-4991-8F8B-02CA349B6E1B}" dt="2021-07-18T03:43:49.032" v="5490"/>
          <ac:spMkLst>
            <pc:docMk/>
            <pc:sldMk cId="2050652686" sldId="472"/>
            <ac:spMk id="3" creationId="{D9D112C0-94D8-4EB3-830E-FBA2AAFD86F5}"/>
          </ac:spMkLst>
        </pc:spChg>
      </pc:sldChg>
      <pc:sldChg chg="modSp mod">
        <pc:chgData name="Indu Sekhar Dantu" userId="4218edbc7ffe59d5" providerId="LiveId" clId="{0161ABDA-7203-4991-8F8B-02CA349B6E1B}" dt="2021-07-18T03:44:00.554" v="5494"/>
        <pc:sldMkLst>
          <pc:docMk/>
          <pc:sldMk cId="3050099110" sldId="473"/>
        </pc:sldMkLst>
        <pc:spChg chg="mod">
          <ac:chgData name="Indu Sekhar Dantu" userId="4218edbc7ffe59d5" providerId="LiveId" clId="{0161ABDA-7203-4991-8F8B-02CA349B6E1B}" dt="2021-07-18T03:44:00.554" v="5494"/>
          <ac:spMkLst>
            <pc:docMk/>
            <pc:sldMk cId="3050099110" sldId="473"/>
            <ac:spMk id="3" creationId="{D9D112C0-94D8-4EB3-830E-FBA2AAFD86F5}"/>
          </ac:spMkLst>
        </pc:spChg>
      </pc:sldChg>
      <pc:sldChg chg="modSp mod">
        <pc:chgData name="Indu Sekhar Dantu" userId="4218edbc7ffe59d5" providerId="LiveId" clId="{0161ABDA-7203-4991-8F8B-02CA349B6E1B}" dt="2021-07-18T03:44:06.276" v="5496"/>
        <pc:sldMkLst>
          <pc:docMk/>
          <pc:sldMk cId="1036255599" sldId="474"/>
        </pc:sldMkLst>
        <pc:spChg chg="mod">
          <ac:chgData name="Indu Sekhar Dantu" userId="4218edbc7ffe59d5" providerId="LiveId" clId="{0161ABDA-7203-4991-8F8B-02CA349B6E1B}" dt="2021-07-18T03:44:06.276" v="5496"/>
          <ac:spMkLst>
            <pc:docMk/>
            <pc:sldMk cId="1036255599" sldId="474"/>
            <ac:spMk id="3" creationId="{D9D112C0-94D8-4EB3-830E-FBA2AAFD86F5}"/>
          </ac:spMkLst>
        </pc:spChg>
      </pc:sldChg>
      <pc:sldChg chg="modSp mod">
        <pc:chgData name="Indu Sekhar Dantu" userId="4218edbc7ffe59d5" providerId="LiveId" clId="{0161ABDA-7203-4991-8F8B-02CA349B6E1B}" dt="2021-07-18T03:54:22.889" v="5601"/>
        <pc:sldMkLst>
          <pc:docMk/>
          <pc:sldMk cId="3601280700" sldId="475"/>
        </pc:sldMkLst>
        <pc:spChg chg="mod">
          <ac:chgData name="Indu Sekhar Dantu" userId="4218edbc7ffe59d5" providerId="LiveId" clId="{0161ABDA-7203-4991-8F8B-02CA349B6E1B}" dt="2021-07-18T03:54:22.889" v="5601"/>
          <ac:spMkLst>
            <pc:docMk/>
            <pc:sldMk cId="3601280700" sldId="475"/>
            <ac:spMk id="3" creationId="{D9D112C0-94D8-4EB3-830E-FBA2AAFD86F5}"/>
          </ac:spMkLst>
        </pc:spChg>
      </pc:sldChg>
      <pc:sldChg chg="modSp mod">
        <pc:chgData name="Indu Sekhar Dantu" userId="4218edbc7ffe59d5" providerId="LiveId" clId="{0161ABDA-7203-4991-8F8B-02CA349B6E1B}" dt="2021-07-18T03:54:30.373" v="5607"/>
        <pc:sldMkLst>
          <pc:docMk/>
          <pc:sldMk cId="573071373" sldId="476"/>
        </pc:sldMkLst>
        <pc:spChg chg="mod">
          <ac:chgData name="Indu Sekhar Dantu" userId="4218edbc7ffe59d5" providerId="LiveId" clId="{0161ABDA-7203-4991-8F8B-02CA349B6E1B}" dt="2021-07-18T03:54:30.373" v="5607"/>
          <ac:spMkLst>
            <pc:docMk/>
            <pc:sldMk cId="573071373" sldId="476"/>
            <ac:spMk id="3" creationId="{D9D112C0-94D8-4EB3-830E-FBA2AAFD86F5}"/>
          </ac:spMkLst>
        </pc:spChg>
      </pc:sldChg>
      <pc:sldChg chg="modSp mod">
        <pc:chgData name="Indu Sekhar Dantu" userId="4218edbc7ffe59d5" providerId="LiveId" clId="{0161ABDA-7203-4991-8F8B-02CA349B6E1B}" dt="2021-07-18T04:28:56.877" v="5746" actId="113"/>
        <pc:sldMkLst>
          <pc:docMk/>
          <pc:sldMk cId="2502426094" sldId="477"/>
        </pc:sldMkLst>
        <pc:spChg chg="mod">
          <ac:chgData name="Indu Sekhar Dantu" userId="4218edbc7ffe59d5" providerId="LiveId" clId="{0161ABDA-7203-4991-8F8B-02CA349B6E1B}" dt="2021-07-18T04:28:56.877" v="5746" actId="113"/>
          <ac:spMkLst>
            <pc:docMk/>
            <pc:sldMk cId="2502426094" sldId="477"/>
            <ac:spMk id="3" creationId="{D9D112C0-94D8-4EB3-830E-FBA2AAFD86F5}"/>
          </ac:spMkLst>
        </pc:spChg>
      </pc:sldChg>
      <pc:sldChg chg="modSp del mod">
        <pc:chgData name="Indu Sekhar Dantu" userId="4218edbc7ffe59d5" providerId="LiveId" clId="{0161ABDA-7203-4991-8F8B-02CA349B6E1B}" dt="2021-07-18T04:59:44.785" v="6472" actId="2696"/>
        <pc:sldMkLst>
          <pc:docMk/>
          <pc:sldMk cId="271602143" sldId="478"/>
        </pc:sldMkLst>
        <pc:spChg chg="mod">
          <ac:chgData name="Indu Sekhar Dantu" userId="4218edbc7ffe59d5" providerId="LiveId" clId="{0161ABDA-7203-4991-8F8B-02CA349B6E1B}" dt="2021-07-18T04:58:59.747" v="6471" actId="20577"/>
          <ac:spMkLst>
            <pc:docMk/>
            <pc:sldMk cId="271602143" sldId="478"/>
            <ac:spMk id="3" creationId="{D9D112C0-94D8-4EB3-830E-FBA2AAFD86F5}"/>
          </ac:spMkLst>
        </pc:spChg>
      </pc:sldChg>
      <pc:sldChg chg="modSp del mod">
        <pc:chgData name="Indu Sekhar Dantu" userId="4218edbc7ffe59d5" providerId="LiveId" clId="{0161ABDA-7203-4991-8F8B-02CA349B6E1B}" dt="2021-07-18T05:24:27.017" v="6563" actId="2696"/>
        <pc:sldMkLst>
          <pc:docMk/>
          <pc:sldMk cId="1025723854" sldId="479"/>
        </pc:sldMkLst>
        <pc:spChg chg="mod">
          <ac:chgData name="Indu Sekhar Dantu" userId="4218edbc7ffe59d5" providerId="LiveId" clId="{0161ABDA-7203-4991-8F8B-02CA349B6E1B}" dt="2021-07-17T17:08:47.860" v="2960" actId="27636"/>
          <ac:spMkLst>
            <pc:docMk/>
            <pc:sldMk cId="1025723854" sldId="479"/>
            <ac:spMk id="3" creationId="{D9D112C0-94D8-4EB3-830E-FBA2AAFD86F5}"/>
          </ac:spMkLst>
        </pc:spChg>
      </pc:sldChg>
      <pc:sldChg chg="modSp del mod">
        <pc:chgData name="Indu Sekhar Dantu" userId="4218edbc7ffe59d5" providerId="LiveId" clId="{0161ABDA-7203-4991-8F8B-02CA349B6E1B}" dt="2021-07-18T05:25:11.622" v="6571" actId="47"/>
        <pc:sldMkLst>
          <pc:docMk/>
          <pc:sldMk cId="786660574" sldId="480"/>
        </pc:sldMkLst>
        <pc:spChg chg="mod">
          <ac:chgData name="Indu Sekhar Dantu" userId="4218edbc7ffe59d5" providerId="LiveId" clId="{0161ABDA-7203-4991-8F8B-02CA349B6E1B}" dt="2021-07-17T17:09:28.976" v="2965" actId="255"/>
          <ac:spMkLst>
            <pc:docMk/>
            <pc:sldMk cId="786660574" sldId="480"/>
            <ac:spMk id="3" creationId="{D9D112C0-94D8-4EB3-830E-FBA2AAFD86F5}"/>
          </ac:spMkLst>
        </pc:spChg>
      </pc:sldChg>
      <pc:sldChg chg="modSp mod">
        <pc:chgData name="Indu Sekhar Dantu" userId="4218edbc7ffe59d5" providerId="LiveId" clId="{0161ABDA-7203-4991-8F8B-02CA349B6E1B}" dt="2021-07-18T02:22:11.204" v="4276" actId="20577"/>
        <pc:sldMkLst>
          <pc:docMk/>
          <pc:sldMk cId="352917217" sldId="481"/>
        </pc:sldMkLst>
        <pc:spChg chg="mod">
          <ac:chgData name="Indu Sekhar Dantu" userId="4218edbc7ffe59d5" providerId="LiveId" clId="{0161ABDA-7203-4991-8F8B-02CA349B6E1B}" dt="2021-07-18T02:22:11.204" v="4276" actId="20577"/>
          <ac:spMkLst>
            <pc:docMk/>
            <pc:sldMk cId="352917217" sldId="481"/>
            <ac:spMk id="3" creationId="{D9D112C0-94D8-4EB3-830E-FBA2AAFD86F5}"/>
          </ac:spMkLst>
        </pc:spChg>
      </pc:sldChg>
      <pc:sldChg chg="modSp mod">
        <pc:chgData name="Indu Sekhar Dantu" userId="4218edbc7ffe59d5" providerId="LiveId" clId="{0161ABDA-7203-4991-8F8B-02CA349B6E1B}" dt="2021-07-18T01:55:14.453" v="3650" actId="6549"/>
        <pc:sldMkLst>
          <pc:docMk/>
          <pc:sldMk cId="4255761404" sldId="482"/>
        </pc:sldMkLst>
        <pc:spChg chg="mod">
          <ac:chgData name="Indu Sekhar Dantu" userId="4218edbc7ffe59d5" providerId="LiveId" clId="{0161ABDA-7203-4991-8F8B-02CA349B6E1B}" dt="2021-07-18T01:55:14.453" v="3650" actId="6549"/>
          <ac:spMkLst>
            <pc:docMk/>
            <pc:sldMk cId="4255761404" sldId="482"/>
            <ac:spMk id="3" creationId="{D9D112C0-94D8-4EB3-830E-FBA2AAFD86F5}"/>
          </ac:spMkLst>
        </pc:spChg>
      </pc:sldChg>
      <pc:sldChg chg="modSp mod">
        <pc:chgData name="Indu Sekhar Dantu" userId="4218edbc7ffe59d5" providerId="LiveId" clId="{0161ABDA-7203-4991-8F8B-02CA349B6E1B}" dt="2021-07-18T01:54:55.760" v="3645" actId="6549"/>
        <pc:sldMkLst>
          <pc:docMk/>
          <pc:sldMk cId="2791573873" sldId="483"/>
        </pc:sldMkLst>
        <pc:spChg chg="mod">
          <ac:chgData name="Indu Sekhar Dantu" userId="4218edbc7ffe59d5" providerId="LiveId" clId="{0161ABDA-7203-4991-8F8B-02CA349B6E1B}" dt="2021-07-18T01:54:55.760" v="3645" actId="6549"/>
          <ac:spMkLst>
            <pc:docMk/>
            <pc:sldMk cId="2791573873" sldId="483"/>
            <ac:spMk id="3" creationId="{D9D112C0-94D8-4EB3-830E-FBA2AAFD86F5}"/>
          </ac:spMkLst>
        </pc:spChg>
      </pc:sldChg>
      <pc:sldChg chg="modSp mod">
        <pc:chgData name="Indu Sekhar Dantu" userId="4218edbc7ffe59d5" providerId="LiveId" clId="{0161ABDA-7203-4991-8F8B-02CA349B6E1B}" dt="2021-07-18T02:32:23.180" v="4573" actId="6549"/>
        <pc:sldMkLst>
          <pc:docMk/>
          <pc:sldMk cId="2287365046" sldId="484"/>
        </pc:sldMkLst>
        <pc:spChg chg="mod">
          <ac:chgData name="Indu Sekhar Dantu" userId="4218edbc7ffe59d5" providerId="LiveId" clId="{0161ABDA-7203-4991-8F8B-02CA349B6E1B}" dt="2021-07-18T02:32:23.180" v="4573" actId="6549"/>
          <ac:spMkLst>
            <pc:docMk/>
            <pc:sldMk cId="2287365046" sldId="484"/>
            <ac:spMk id="3" creationId="{D9D112C0-94D8-4EB3-830E-FBA2AAFD86F5}"/>
          </ac:spMkLst>
        </pc:spChg>
      </pc:sldChg>
      <pc:sldChg chg="modSp mod">
        <pc:chgData name="Indu Sekhar Dantu" userId="4218edbc7ffe59d5" providerId="LiveId" clId="{0161ABDA-7203-4991-8F8B-02CA349B6E1B}" dt="2021-07-18T02:40:16.033" v="4689" actId="20577"/>
        <pc:sldMkLst>
          <pc:docMk/>
          <pc:sldMk cId="1238627043" sldId="485"/>
        </pc:sldMkLst>
        <pc:spChg chg="mod">
          <ac:chgData name="Indu Sekhar Dantu" userId="4218edbc7ffe59d5" providerId="LiveId" clId="{0161ABDA-7203-4991-8F8B-02CA349B6E1B}" dt="2021-07-18T02:40:16.033" v="4689" actId="20577"/>
          <ac:spMkLst>
            <pc:docMk/>
            <pc:sldMk cId="1238627043" sldId="485"/>
            <ac:spMk id="3" creationId="{D9D112C0-94D8-4EB3-830E-FBA2AAFD86F5}"/>
          </ac:spMkLst>
        </pc:spChg>
      </pc:sldChg>
      <pc:sldChg chg="modSp mod">
        <pc:chgData name="Indu Sekhar Dantu" userId="4218edbc7ffe59d5" providerId="LiveId" clId="{0161ABDA-7203-4991-8F8B-02CA349B6E1B}" dt="2021-07-18T02:41:50.345" v="4740" actId="6549"/>
        <pc:sldMkLst>
          <pc:docMk/>
          <pc:sldMk cId="3433829188" sldId="486"/>
        </pc:sldMkLst>
        <pc:spChg chg="mod">
          <ac:chgData name="Indu Sekhar Dantu" userId="4218edbc7ffe59d5" providerId="LiveId" clId="{0161ABDA-7203-4991-8F8B-02CA349B6E1B}" dt="2021-07-18T02:41:50.345" v="4740" actId="6549"/>
          <ac:spMkLst>
            <pc:docMk/>
            <pc:sldMk cId="3433829188" sldId="486"/>
            <ac:spMk id="3" creationId="{D9D112C0-94D8-4EB3-830E-FBA2AAFD86F5}"/>
          </ac:spMkLst>
        </pc:spChg>
      </pc:sldChg>
      <pc:sldChg chg="modSp mod">
        <pc:chgData name="Indu Sekhar Dantu" userId="4218edbc7ffe59d5" providerId="LiveId" clId="{0161ABDA-7203-4991-8F8B-02CA349B6E1B}" dt="2021-07-18T03:18:07.363" v="4877" actId="20577"/>
        <pc:sldMkLst>
          <pc:docMk/>
          <pc:sldMk cId="1698739492" sldId="487"/>
        </pc:sldMkLst>
        <pc:spChg chg="mod">
          <ac:chgData name="Indu Sekhar Dantu" userId="4218edbc7ffe59d5" providerId="LiveId" clId="{0161ABDA-7203-4991-8F8B-02CA349B6E1B}" dt="2021-07-18T03:18:07.363" v="4877" actId="20577"/>
          <ac:spMkLst>
            <pc:docMk/>
            <pc:sldMk cId="1698739492" sldId="487"/>
            <ac:spMk id="3" creationId="{D9D112C0-94D8-4EB3-830E-FBA2AAFD86F5}"/>
          </ac:spMkLst>
        </pc:spChg>
      </pc:sldChg>
      <pc:sldChg chg="modSp mod">
        <pc:chgData name="Indu Sekhar Dantu" userId="4218edbc7ffe59d5" providerId="LiveId" clId="{0161ABDA-7203-4991-8F8B-02CA349B6E1B}" dt="2021-07-18T03:20:19.257" v="4915" actId="113"/>
        <pc:sldMkLst>
          <pc:docMk/>
          <pc:sldMk cId="1937667353" sldId="488"/>
        </pc:sldMkLst>
        <pc:spChg chg="mod">
          <ac:chgData name="Indu Sekhar Dantu" userId="4218edbc7ffe59d5" providerId="LiveId" clId="{0161ABDA-7203-4991-8F8B-02CA349B6E1B}" dt="2021-07-18T03:20:19.257" v="4915" actId="113"/>
          <ac:spMkLst>
            <pc:docMk/>
            <pc:sldMk cId="1937667353" sldId="488"/>
            <ac:spMk id="3" creationId="{D9D112C0-94D8-4EB3-830E-FBA2AAFD86F5}"/>
          </ac:spMkLst>
        </pc:spChg>
      </pc:sldChg>
      <pc:sldChg chg="modSp mod">
        <pc:chgData name="Indu Sekhar Dantu" userId="4218edbc7ffe59d5" providerId="LiveId" clId="{0161ABDA-7203-4991-8F8B-02CA349B6E1B}" dt="2021-07-18T03:43:38.458" v="5488" actId="20577"/>
        <pc:sldMkLst>
          <pc:docMk/>
          <pc:sldMk cId="1538301453" sldId="489"/>
        </pc:sldMkLst>
        <pc:spChg chg="mod">
          <ac:chgData name="Indu Sekhar Dantu" userId="4218edbc7ffe59d5" providerId="LiveId" clId="{0161ABDA-7203-4991-8F8B-02CA349B6E1B}" dt="2021-07-18T03:43:38.458" v="5488" actId="20577"/>
          <ac:spMkLst>
            <pc:docMk/>
            <pc:sldMk cId="1538301453" sldId="489"/>
            <ac:spMk id="3" creationId="{D9D112C0-94D8-4EB3-830E-FBA2AAFD86F5}"/>
          </ac:spMkLst>
        </pc:spChg>
      </pc:sldChg>
      <pc:sldChg chg="modSp mod">
        <pc:chgData name="Indu Sekhar Dantu" userId="4218edbc7ffe59d5" providerId="LiveId" clId="{0161ABDA-7203-4991-8F8B-02CA349B6E1B}" dt="2021-07-18T03:54:33.827" v="5609"/>
        <pc:sldMkLst>
          <pc:docMk/>
          <pc:sldMk cId="3923534885" sldId="490"/>
        </pc:sldMkLst>
        <pc:spChg chg="mod">
          <ac:chgData name="Indu Sekhar Dantu" userId="4218edbc7ffe59d5" providerId="LiveId" clId="{0161ABDA-7203-4991-8F8B-02CA349B6E1B}" dt="2021-07-18T03:54:33.827" v="5609"/>
          <ac:spMkLst>
            <pc:docMk/>
            <pc:sldMk cId="3923534885" sldId="490"/>
            <ac:spMk id="3" creationId="{D9D112C0-94D8-4EB3-830E-FBA2AAFD86F5}"/>
          </ac:spMkLst>
        </pc:spChg>
      </pc:sldChg>
      <pc:sldChg chg="modSp mod">
        <pc:chgData name="Indu Sekhar Dantu" userId="4218edbc7ffe59d5" providerId="LiveId" clId="{0161ABDA-7203-4991-8F8B-02CA349B6E1B}" dt="2021-07-18T04:52:36.986" v="6420" actId="113"/>
        <pc:sldMkLst>
          <pc:docMk/>
          <pc:sldMk cId="2567085125" sldId="491"/>
        </pc:sldMkLst>
        <pc:spChg chg="mod">
          <ac:chgData name="Indu Sekhar Dantu" userId="4218edbc7ffe59d5" providerId="LiveId" clId="{0161ABDA-7203-4991-8F8B-02CA349B6E1B}" dt="2021-07-18T04:52:36.986" v="6420" actId="113"/>
          <ac:spMkLst>
            <pc:docMk/>
            <pc:sldMk cId="2567085125" sldId="491"/>
            <ac:spMk id="3" creationId="{D9D112C0-94D8-4EB3-830E-FBA2AAFD86F5}"/>
          </ac:spMkLst>
        </pc:spChg>
      </pc:sldChg>
      <pc:sldChg chg="modSp mod">
        <pc:chgData name="Indu Sekhar Dantu" userId="4218edbc7ffe59d5" providerId="LiveId" clId="{0161ABDA-7203-4991-8F8B-02CA349B6E1B}" dt="2021-07-18T04:43:57.271" v="5886" actId="6549"/>
        <pc:sldMkLst>
          <pc:docMk/>
          <pc:sldMk cId="2999912374" sldId="492"/>
        </pc:sldMkLst>
        <pc:spChg chg="mod">
          <ac:chgData name="Indu Sekhar Dantu" userId="4218edbc7ffe59d5" providerId="LiveId" clId="{0161ABDA-7203-4991-8F8B-02CA349B6E1B}" dt="2021-07-18T04:43:57.271" v="5886" actId="6549"/>
          <ac:spMkLst>
            <pc:docMk/>
            <pc:sldMk cId="2999912374" sldId="492"/>
            <ac:spMk id="3" creationId="{D9D112C0-94D8-4EB3-830E-FBA2AAFD86F5}"/>
          </ac:spMkLst>
        </pc:spChg>
      </pc:sldChg>
      <pc:sldChg chg="modSp mod">
        <pc:chgData name="Indu Sekhar Dantu" userId="4218edbc7ffe59d5" providerId="LiveId" clId="{0161ABDA-7203-4991-8F8B-02CA349B6E1B}" dt="2021-07-18T04:45:29.208" v="5981" actId="20577"/>
        <pc:sldMkLst>
          <pc:docMk/>
          <pc:sldMk cId="1944515136" sldId="493"/>
        </pc:sldMkLst>
        <pc:spChg chg="mod">
          <ac:chgData name="Indu Sekhar Dantu" userId="4218edbc7ffe59d5" providerId="LiveId" clId="{0161ABDA-7203-4991-8F8B-02CA349B6E1B}" dt="2021-07-18T04:45:29.208" v="5981" actId="20577"/>
          <ac:spMkLst>
            <pc:docMk/>
            <pc:sldMk cId="1944515136" sldId="493"/>
            <ac:spMk id="3" creationId="{D9D112C0-94D8-4EB3-830E-FBA2AAFD86F5}"/>
          </ac:spMkLst>
        </pc:spChg>
      </pc:sldChg>
      <pc:sldChg chg="modSp mod">
        <pc:chgData name="Indu Sekhar Dantu" userId="4218edbc7ffe59d5" providerId="LiveId" clId="{0161ABDA-7203-4991-8F8B-02CA349B6E1B}" dt="2021-07-18T04:46:12.437" v="6021" actId="27636"/>
        <pc:sldMkLst>
          <pc:docMk/>
          <pc:sldMk cId="170600814" sldId="494"/>
        </pc:sldMkLst>
        <pc:spChg chg="mod">
          <ac:chgData name="Indu Sekhar Dantu" userId="4218edbc7ffe59d5" providerId="LiveId" clId="{0161ABDA-7203-4991-8F8B-02CA349B6E1B}" dt="2021-07-18T04:46:12.437" v="6021" actId="27636"/>
          <ac:spMkLst>
            <pc:docMk/>
            <pc:sldMk cId="170600814" sldId="494"/>
            <ac:spMk id="3" creationId="{D9D112C0-94D8-4EB3-830E-FBA2AAFD86F5}"/>
          </ac:spMkLst>
        </pc:spChg>
      </pc:sldChg>
      <pc:sldChg chg="modSp mod">
        <pc:chgData name="Indu Sekhar Dantu" userId="4218edbc7ffe59d5" providerId="LiveId" clId="{0161ABDA-7203-4991-8F8B-02CA349B6E1B}" dt="2021-07-18T04:46:33.273" v="6075" actId="6549"/>
        <pc:sldMkLst>
          <pc:docMk/>
          <pc:sldMk cId="4272941244" sldId="495"/>
        </pc:sldMkLst>
        <pc:spChg chg="mod">
          <ac:chgData name="Indu Sekhar Dantu" userId="4218edbc7ffe59d5" providerId="LiveId" clId="{0161ABDA-7203-4991-8F8B-02CA349B6E1B}" dt="2021-07-18T04:46:33.273" v="6075" actId="6549"/>
          <ac:spMkLst>
            <pc:docMk/>
            <pc:sldMk cId="4272941244" sldId="495"/>
            <ac:spMk id="3" creationId="{D9D112C0-94D8-4EB3-830E-FBA2AAFD86F5}"/>
          </ac:spMkLst>
        </pc:spChg>
      </pc:sldChg>
      <pc:sldChg chg="modSp mod">
        <pc:chgData name="Indu Sekhar Dantu" userId="4218edbc7ffe59d5" providerId="LiveId" clId="{0161ABDA-7203-4991-8F8B-02CA349B6E1B}" dt="2021-07-18T04:46:54.884" v="6135" actId="6549"/>
        <pc:sldMkLst>
          <pc:docMk/>
          <pc:sldMk cId="2038770100" sldId="496"/>
        </pc:sldMkLst>
        <pc:spChg chg="mod">
          <ac:chgData name="Indu Sekhar Dantu" userId="4218edbc7ffe59d5" providerId="LiveId" clId="{0161ABDA-7203-4991-8F8B-02CA349B6E1B}" dt="2021-07-18T04:46:54.884" v="6135" actId="6549"/>
          <ac:spMkLst>
            <pc:docMk/>
            <pc:sldMk cId="2038770100" sldId="496"/>
            <ac:spMk id="3" creationId="{D9D112C0-94D8-4EB3-830E-FBA2AAFD86F5}"/>
          </ac:spMkLst>
        </pc:spChg>
      </pc:sldChg>
      <pc:sldChg chg="modSp mod">
        <pc:chgData name="Indu Sekhar Dantu" userId="4218edbc7ffe59d5" providerId="LiveId" clId="{0161ABDA-7203-4991-8F8B-02CA349B6E1B}" dt="2021-07-18T04:47:45.461" v="6206" actId="113"/>
        <pc:sldMkLst>
          <pc:docMk/>
          <pc:sldMk cId="2085540233" sldId="497"/>
        </pc:sldMkLst>
        <pc:spChg chg="mod">
          <ac:chgData name="Indu Sekhar Dantu" userId="4218edbc7ffe59d5" providerId="LiveId" clId="{0161ABDA-7203-4991-8F8B-02CA349B6E1B}" dt="2021-07-18T04:47:45.461" v="6206" actId="113"/>
          <ac:spMkLst>
            <pc:docMk/>
            <pc:sldMk cId="2085540233" sldId="497"/>
            <ac:spMk id="3" creationId="{D9D112C0-94D8-4EB3-830E-FBA2AAFD86F5}"/>
          </ac:spMkLst>
        </pc:spChg>
      </pc:sldChg>
      <pc:sldChg chg="modSp mod">
        <pc:chgData name="Indu Sekhar Dantu" userId="4218edbc7ffe59d5" providerId="LiveId" clId="{0161ABDA-7203-4991-8F8B-02CA349B6E1B}" dt="2021-07-18T04:48:23.763" v="6245" actId="20577"/>
        <pc:sldMkLst>
          <pc:docMk/>
          <pc:sldMk cId="3009863878" sldId="498"/>
        </pc:sldMkLst>
        <pc:spChg chg="mod">
          <ac:chgData name="Indu Sekhar Dantu" userId="4218edbc7ffe59d5" providerId="LiveId" clId="{0161ABDA-7203-4991-8F8B-02CA349B6E1B}" dt="2021-07-18T04:48:23.763" v="6245" actId="20577"/>
          <ac:spMkLst>
            <pc:docMk/>
            <pc:sldMk cId="3009863878" sldId="498"/>
            <ac:spMk id="3" creationId="{D9D112C0-94D8-4EB3-830E-FBA2AAFD86F5}"/>
          </ac:spMkLst>
        </pc:spChg>
      </pc:sldChg>
      <pc:sldChg chg="modSp mod">
        <pc:chgData name="Indu Sekhar Dantu" userId="4218edbc7ffe59d5" providerId="LiveId" clId="{0161ABDA-7203-4991-8F8B-02CA349B6E1B}" dt="2021-07-18T04:48:47.321" v="6299" actId="6549"/>
        <pc:sldMkLst>
          <pc:docMk/>
          <pc:sldMk cId="839099728" sldId="499"/>
        </pc:sldMkLst>
        <pc:spChg chg="mod">
          <ac:chgData name="Indu Sekhar Dantu" userId="4218edbc7ffe59d5" providerId="LiveId" clId="{0161ABDA-7203-4991-8F8B-02CA349B6E1B}" dt="2021-07-18T04:48:47.321" v="6299" actId="6549"/>
          <ac:spMkLst>
            <pc:docMk/>
            <pc:sldMk cId="839099728" sldId="499"/>
            <ac:spMk id="3" creationId="{D9D112C0-94D8-4EB3-830E-FBA2AAFD86F5}"/>
          </ac:spMkLst>
        </pc:spChg>
      </pc:sldChg>
      <pc:sldChg chg="modSp mod">
        <pc:chgData name="Indu Sekhar Dantu" userId="4218edbc7ffe59d5" providerId="LiveId" clId="{0161ABDA-7203-4991-8F8B-02CA349B6E1B}" dt="2021-07-18T04:49:03.783" v="6347" actId="6549"/>
        <pc:sldMkLst>
          <pc:docMk/>
          <pc:sldMk cId="3365615990" sldId="500"/>
        </pc:sldMkLst>
        <pc:spChg chg="mod">
          <ac:chgData name="Indu Sekhar Dantu" userId="4218edbc7ffe59d5" providerId="LiveId" clId="{0161ABDA-7203-4991-8F8B-02CA349B6E1B}" dt="2021-07-18T04:49:03.783" v="6347" actId="6549"/>
          <ac:spMkLst>
            <pc:docMk/>
            <pc:sldMk cId="3365615990" sldId="500"/>
            <ac:spMk id="3" creationId="{D9D112C0-94D8-4EB3-830E-FBA2AAFD86F5}"/>
          </ac:spMkLst>
        </pc:spChg>
      </pc:sldChg>
      <pc:sldChg chg="modSp mod">
        <pc:chgData name="Indu Sekhar Dantu" userId="4218edbc7ffe59d5" providerId="LiveId" clId="{0161ABDA-7203-4991-8F8B-02CA349B6E1B}" dt="2021-07-18T04:49:20.269" v="6393" actId="6549"/>
        <pc:sldMkLst>
          <pc:docMk/>
          <pc:sldMk cId="2952730209" sldId="501"/>
        </pc:sldMkLst>
        <pc:spChg chg="mod">
          <ac:chgData name="Indu Sekhar Dantu" userId="4218edbc7ffe59d5" providerId="LiveId" clId="{0161ABDA-7203-4991-8F8B-02CA349B6E1B}" dt="2021-07-18T04:49:20.269" v="6393" actId="6549"/>
          <ac:spMkLst>
            <pc:docMk/>
            <pc:sldMk cId="2952730209" sldId="501"/>
            <ac:spMk id="3" creationId="{D9D112C0-94D8-4EB3-830E-FBA2AAFD86F5}"/>
          </ac:spMkLst>
        </pc:spChg>
      </pc:sldChg>
      <pc:sldChg chg="modSp mod">
        <pc:chgData name="Indu Sekhar Dantu" userId="4218edbc7ffe59d5" providerId="LiveId" clId="{0161ABDA-7203-4991-8F8B-02CA349B6E1B}" dt="2021-07-18T05:56:46.749" v="6655" actId="6549"/>
        <pc:sldMkLst>
          <pc:docMk/>
          <pc:sldMk cId="683082002" sldId="502"/>
        </pc:sldMkLst>
        <pc:spChg chg="mod">
          <ac:chgData name="Indu Sekhar Dantu" userId="4218edbc7ffe59d5" providerId="LiveId" clId="{0161ABDA-7203-4991-8F8B-02CA349B6E1B}" dt="2021-07-18T05:56:46.749" v="6655" actId="6549"/>
          <ac:spMkLst>
            <pc:docMk/>
            <pc:sldMk cId="683082002" sldId="502"/>
            <ac:spMk id="3" creationId="{D9D112C0-94D8-4EB3-830E-FBA2AAFD86F5}"/>
          </ac:spMkLst>
        </pc:spChg>
      </pc:sldChg>
    </pc:docChg>
  </pc:docChgLst>
  <pc:docChgLst>
    <pc:chgData name="Indu Sekhar Dantu" userId="4218edbc7ffe59d5" providerId="LiveId" clId="{8D515201-007B-4BCA-AB8E-445196CE6222}"/>
    <pc:docChg chg="undo custSel modSld">
      <pc:chgData name="Indu Sekhar Dantu" userId="4218edbc7ffe59d5" providerId="LiveId" clId="{8D515201-007B-4BCA-AB8E-445196CE6222}" dt="2021-07-08T06:01:25.169" v="339" actId="113"/>
      <pc:docMkLst>
        <pc:docMk/>
      </pc:docMkLst>
      <pc:sldChg chg="modSp mod">
        <pc:chgData name="Indu Sekhar Dantu" userId="4218edbc7ffe59d5" providerId="LiveId" clId="{8D515201-007B-4BCA-AB8E-445196CE6222}" dt="2021-07-08T06:01:25.169" v="339" actId="113"/>
        <pc:sldMkLst>
          <pc:docMk/>
          <pc:sldMk cId="1862927223" sldId="305"/>
        </pc:sldMkLst>
        <pc:spChg chg="mod">
          <ac:chgData name="Indu Sekhar Dantu" userId="4218edbc7ffe59d5" providerId="LiveId" clId="{8D515201-007B-4BCA-AB8E-445196CE6222}" dt="2021-07-08T06:01:25.169" v="339" actId="113"/>
          <ac:spMkLst>
            <pc:docMk/>
            <pc:sldMk cId="1862927223" sldId="305"/>
            <ac:spMk id="3" creationId="{D9D112C0-94D8-4EB3-830E-FBA2AAFD86F5}"/>
          </ac:spMkLst>
        </pc:spChg>
      </pc:sldChg>
      <pc:sldChg chg="modSp mod">
        <pc:chgData name="Indu Sekhar Dantu" userId="4218edbc7ffe59d5" providerId="LiveId" clId="{8D515201-007B-4BCA-AB8E-445196CE6222}" dt="2021-07-08T06:00:54.176" v="338" actId="255"/>
        <pc:sldMkLst>
          <pc:docMk/>
          <pc:sldMk cId="1403467159" sldId="307"/>
        </pc:sldMkLst>
        <pc:spChg chg="mod">
          <ac:chgData name="Indu Sekhar Dantu" userId="4218edbc7ffe59d5" providerId="LiveId" clId="{8D515201-007B-4BCA-AB8E-445196CE6222}" dt="2021-07-08T06:00:54.176" v="338" actId="255"/>
          <ac:spMkLst>
            <pc:docMk/>
            <pc:sldMk cId="1403467159" sldId="307"/>
            <ac:spMk id="5" creationId="{DCA3B581-3084-49F8-9084-946BB3B1E6B6}"/>
          </ac:spMkLst>
        </pc:spChg>
      </pc:sldChg>
      <pc:sldChg chg="modSp mod">
        <pc:chgData name="Indu Sekhar Dantu" userId="4218edbc7ffe59d5" providerId="LiveId" clId="{8D515201-007B-4BCA-AB8E-445196CE6222}" dt="2021-07-08T05:48:45.878" v="8"/>
        <pc:sldMkLst>
          <pc:docMk/>
          <pc:sldMk cId="3537388708" sldId="343"/>
        </pc:sldMkLst>
        <pc:spChg chg="mod">
          <ac:chgData name="Indu Sekhar Dantu" userId="4218edbc7ffe59d5" providerId="LiveId" clId="{8D515201-007B-4BCA-AB8E-445196CE6222}" dt="2021-07-08T05:48:45.878" v="8"/>
          <ac:spMkLst>
            <pc:docMk/>
            <pc:sldMk cId="3537388708" sldId="343"/>
            <ac:spMk id="3" creationId="{D9D112C0-94D8-4EB3-830E-FBA2AAFD86F5}"/>
          </ac:spMkLst>
        </pc:spChg>
      </pc:sldChg>
      <pc:sldChg chg="addSp delSp modSp mod">
        <pc:chgData name="Indu Sekhar Dantu" userId="4218edbc7ffe59d5" providerId="LiveId" clId="{8D515201-007B-4BCA-AB8E-445196CE6222}" dt="2021-07-08T05:54:27.908" v="307" actId="6549"/>
        <pc:sldMkLst>
          <pc:docMk/>
          <pc:sldMk cId="1421539589" sldId="344"/>
        </pc:sldMkLst>
        <pc:spChg chg="mod">
          <ac:chgData name="Indu Sekhar Dantu" userId="4218edbc7ffe59d5" providerId="LiveId" clId="{8D515201-007B-4BCA-AB8E-445196CE6222}" dt="2021-07-08T05:54:27.908" v="307" actId="6549"/>
          <ac:spMkLst>
            <pc:docMk/>
            <pc:sldMk cId="1421539589" sldId="344"/>
            <ac:spMk id="3" creationId="{D9D112C0-94D8-4EB3-830E-FBA2AAFD86F5}"/>
          </ac:spMkLst>
        </pc:spChg>
        <pc:graphicFrameChg chg="add del mod modGraphic">
          <ac:chgData name="Indu Sekhar Dantu" userId="4218edbc7ffe59d5" providerId="LiveId" clId="{8D515201-007B-4BCA-AB8E-445196CE6222}" dt="2021-07-08T05:49:56.826" v="51" actId="3680"/>
          <ac:graphicFrameMkLst>
            <pc:docMk/>
            <pc:sldMk cId="1421539589" sldId="344"/>
            <ac:graphicFrameMk id="5" creationId="{AD8FBE9E-288B-40B0-8AB7-9AE3D5A1D444}"/>
          </ac:graphicFrameMkLst>
        </pc:graphicFrameChg>
        <pc:graphicFrameChg chg="add mod modGraphic">
          <ac:chgData name="Indu Sekhar Dantu" userId="4218edbc7ffe59d5" providerId="LiveId" clId="{8D515201-007B-4BCA-AB8E-445196CE6222}" dt="2021-07-08T05:54:15.684" v="301" actId="1035"/>
          <ac:graphicFrameMkLst>
            <pc:docMk/>
            <pc:sldMk cId="1421539589" sldId="344"/>
            <ac:graphicFrameMk id="6" creationId="{27A4142A-1986-409B-931E-D4FD030964C9}"/>
          </ac:graphicFrameMkLst>
        </pc:graphicFrameChg>
      </pc:sldChg>
      <pc:sldChg chg="modSp mod">
        <pc:chgData name="Indu Sekhar Dantu" userId="4218edbc7ffe59d5" providerId="LiveId" clId="{8D515201-007B-4BCA-AB8E-445196CE6222}" dt="2021-07-08T05:48:14.374" v="7" actId="2711"/>
        <pc:sldMkLst>
          <pc:docMk/>
          <pc:sldMk cId="2200476893" sldId="350"/>
        </pc:sldMkLst>
        <pc:spChg chg="mod">
          <ac:chgData name="Indu Sekhar Dantu" userId="4218edbc7ffe59d5" providerId="LiveId" clId="{8D515201-007B-4BCA-AB8E-445196CE6222}" dt="2021-07-08T05:48:14.374" v="7" actId="2711"/>
          <ac:spMkLst>
            <pc:docMk/>
            <pc:sldMk cId="2200476893" sldId="350"/>
            <ac:spMk id="3" creationId="{D9D112C0-94D8-4EB3-830E-FBA2AAFD86F5}"/>
          </ac:spMkLst>
        </pc:spChg>
      </pc:sldChg>
    </pc:docChg>
  </pc:docChgLst>
  <pc:docChgLst>
    <pc:chgData name="Indu Sekhar Dantu" userId="4218edbc7ffe59d5" providerId="LiveId" clId="{997552DC-3079-4869-B311-50E6E6898179}"/>
    <pc:docChg chg="undo custSel addSld delSld modSld sldOrd">
      <pc:chgData name="Indu Sekhar Dantu" userId="4218edbc7ffe59d5" providerId="LiveId" clId="{997552DC-3079-4869-B311-50E6E6898179}" dt="2022-05-05T08:59:03.670" v="736" actId="20577"/>
      <pc:docMkLst>
        <pc:docMk/>
      </pc:docMkLst>
      <pc:sldChg chg="modSp mod">
        <pc:chgData name="Indu Sekhar Dantu" userId="4218edbc7ffe59d5" providerId="LiveId" clId="{997552DC-3079-4869-B311-50E6E6898179}" dt="2022-05-05T07:58:01.854" v="19" actId="20577"/>
        <pc:sldMkLst>
          <pc:docMk/>
          <pc:sldMk cId="858427632" sldId="256"/>
        </pc:sldMkLst>
        <pc:spChg chg="mod">
          <ac:chgData name="Indu Sekhar Dantu" userId="4218edbc7ffe59d5" providerId="LiveId" clId="{997552DC-3079-4869-B311-50E6E6898179}" dt="2022-05-05T07:55:45.647" v="0" actId="6549"/>
          <ac:spMkLst>
            <pc:docMk/>
            <pc:sldMk cId="858427632" sldId="256"/>
            <ac:spMk id="2" creationId="{50BD30BA-5E5C-4607-BA76-D042EE617EE0}"/>
          </ac:spMkLst>
        </pc:spChg>
        <pc:spChg chg="mod">
          <ac:chgData name="Indu Sekhar Dantu" userId="4218edbc7ffe59d5" providerId="LiveId" clId="{997552DC-3079-4869-B311-50E6E6898179}" dt="2022-05-05T07:58:01.854" v="19" actId="20577"/>
          <ac:spMkLst>
            <pc:docMk/>
            <pc:sldMk cId="858427632" sldId="256"/>
            <ac:spMk id="3" creationId="{59236321-4702-42AA-92B2-FEE2E0EB937F}"/>
          </ac:spMkLst>
        </pc:spChg>
      </pc:sldChg>
      <pc:sldChg chg="modSp mod">
        <pc:chgData name="Indu Sekhar Dantu" userId="4218edbc7ffe59d5" providerId="LiveId" clId="{997552DC-3079-4869-B311-50E6E6898179}" dt="2022-05-05T08:53:55.808" v="701" actId="2711"/>
        <pc:sldMkLst>
          <pc:docMk/>
          <pc:sldMk cId="934652017" sldId="383"/>
        </pc:sldMkLst>
        <pc:spChg chg="mod">
          <ac:chgData name="Indu Sekhar Dantu" userId="4218edbc7ffe59d5" providerId="LiveId" clId="{997552DC-3079-4869-B311-50E6E6898179}" dt="2022-05-05T07:58:22.674" v="22" actId="113"/>
          <ac:spMkLst>
            <pc:docMk/>
            <pc:sldMk cId="934652017" sldId="383"/>
            <ac:spMk id="2" creationId="{50BD30BA-5E5C-4607-BA76-D042EE617EE0}"/>
          </ac:spMkLst>
        </pc:spChg>
        <pc:spChg chg="mod">
          <ac:chgData name="Indu Sekhar Dantu" userId="4218edbc7ffe59d5" providerId="LiveId" clId="{997552DC-3079-4869-B311-50E6E6898179}" dt="2022-05-05T08:53:55.808" v="701" actId="2711"/>
          <ac:spMkLst>
            <pc:docMk/>
            <pc:sldMk cId="934652017" sldId="383"/>
            <ac:spMk id="3" creationId="{D9D112C0-94D8-4EB3-830E-FBA2AAFD86F5}"/>
          </ac:spMkLst>
        </pc:spChg>
      </pc:sldChg>
      <pc:sldChg chg="modSp add mod">
        <pc:chgData name="Indu Sekhar Dantu" userId="4218edbc7ffe59d5" providerId="LiveId" clId="{997552DC-3079-4869-B311-50E6E6898179}" dt="2022-05-05T08:54:20.134" v="708" actId="20577"/>
        <pc:sldMkLst>
          <pc:docMk/>
          <pc:sldMk cId="1636875501" sldId="384"/>
        </pc:sldMkLst>
        <pc:spChg chg="mod">
          <ac:chgData name="Indu Sekhar Dantu" userId="4218edbc7ffe59d5" providerId="LiveId" clId="{997552DC-3079-4869-B311-50E6E6898179}" dt="2022-05-05T08:54:20.134" v="708" actId="20577"/>
          <ac:spMkLst>
            <pc:docMk/>
            <pc:sldMk cId="1636875501" sldId="384"/>
            <ac:spMk id="3" creationId="{D9D112C0-94D8-4EB3-830E-FBA2AAFD86F5}"/>
          </ac:spMkLst>
        </pc:spChg>
      </pc:sldChg>
      <pc:sldChg chg="del">
        <pc:chgData name="Indu Sekhar Dantu" userId="4218edbc7ffe59d5" providerId="LiveId" clId="{997552DC-3079-4869-B311-50E6E6898179}" dt="2022-05-05T07:58:34.662" v="24" actId="47"/>
        <pc:sldMkLst>
          <pc:docMk/>
          <pc:sldMk cId="2332673387" sldId="384"/>
        </pc:sldMkLst>
      </pc:sldChg>
      <pc:sldChg chg="modSp add mod">
        <pc:chgData name="Indu Sekhar Dantu" userId="4218edbc7ffe59d5" providerId="LiveId" clId="{997552DC-3079-4869-B311-50E6E6898179}" dt="2022-05-05T08:41:24.435" v="516" actId="113"/>
        <pc:sldMkLst>
          <pc:docMk/>
          <pc:sldMk cId="1666427666" sldId="385"/>
        </pc:sldMkLst>
        <pc:spChg chg="mod">
          <ac:chgData name="Indu Sekhar Dantu" userId="4218edbc7ffe59d5" providerId="LiveId" clId="{997552DC-3079-4869-B311-50E6E6898179}" dt="2022-05-05T08:41:24.435" v="516" actId="113"/>
          <ac:spMkLst>
            <pc:docMk/>
            <pc:sldMk cId="1666427666" sldId="385"/>
            <ac:spMk id="3" creationId="{D9D112C0-94D8-4EB3-830E-FBA2AAFD86F5}"/>
          </ac:spMkLst>
        </pc:spChg>
      </pc:sldChg>
      <pc:sldChg chg="modSp add del mod">
        <pc:chgData name="Indu Sekhar Dantu" userId="4218edbc7ffe59d5" providerId="LiveId" clId="{997552DC-3079-4869-B311-50E6E6898179}" dt="2022-05-05T08:13:26.055" v="173" actId="2696"/>
        <pc:sldMkLst>
          <pc:docMk/>
          <pc:sldMk cId="1732938512" sldId="385"/>
        </pc:sldMkLst>
        <pc:spChg chg="mod">
          <ac:chgData name="Indu Sekhar Dantu" userId="4218edbc7ffe59d5" providerId="LiveId" clId="{997552DC-3079-4869-B311-50E6E6898179}" dt="2022-05-05T08:11:03.812" v="164"/>
          <ac:spMkLst>
            <pc:docMk/>
            <pc:sldMk cId="1732938512" sldId="385"/>
            <ac:spMk id="3" creationId="{D9D112C0-94D8-4EB3-830E-FBA2AAFD86F5}"/>
          </ac:spMkLst>
        </pc:spChg>
      </pc:sldChg>
      <pc:sldChg chg="del">
        <pc:chgData name="Indu Sekhar Dantu" userId="4218edbc7ffe59d5" providerId="LiveId" clId="{997552DC-3079-4869-B311-50E6E6898179}" dt="2022-05-05T07:58:34.950" v="25" actId="47"/>
        <pc:sldMkLst>
          <pc:docMk/>
          <pc:sldMk cId="4096343551" sldId="385"/>
        </pc:sldMkLst>
      </pc:sldChg>
      <pc:sldChg chg="modSp add del mod">
        <pc:chgData name="Indu Sekhar Dantu" userId="4218edbc7ffe59d5" providerId="LiveId" clId="{997552DC-3079-4869-B311-50E6E6898179}" dt="2022-05-05T08:13:26.055" v="173" actId="2696"/>
        <pc:sldMkLst>
          <pc:docMk/>
          <pc:sldMk cId="1353766302" sldId="386"/>
        </pc:sldMkLst>
        <pc:spChg chg="mod">
          <ac:chgData name="Indu Sekhar Dantu" userId="4218edbc7ffe59d5" providerId="LiveId" clId="{997552DC-3079-4869-B311-50E6E6898179}" dt="2022-05-05T08:11:17.700" v="165"/>
          <ac:spMkLst>
            <pc:docMk/>
            <pc:sldMk cId="1353766302" sldId="386"/>
            <ac:spMk id="3" creationId="{D9D112C0-94D8-4EB3-830E-FBA2AAFD86F5}"/>
          </ac:spMkLst>
        </pc:spChg>
      </pc:sldChg>
      <pc:sldChg chg="modSp add mod">
        <pc:chgData name="Indu Sekhar Dantu" userId="4218edbc7ffe59d5" providerId="LiveId" clId="{997552DC-3079-4869-B311-50E6E6898179}" dt="2022-05-05T08:42:28.456" v="525" actId="113"/>
        <pc:sldMkLst>
          <pc:docMk/>
          <pc:sldMk cId="2292968421" sldId="386"/>
        </pc:sldMkLst>
        <pc:spChg chg="mod">
          <ac:chgData name="Indu Sekhar Dantu" userId="4218edbc7ffe59d5" providerId="LiveId" clId="{997552DC-3079-4869-B311-50E6E6898179}" dt="2022-05-05T08:42:28.456" v="525" actId="113"/>
          <ac:spMkLst>
            <pc:docMk/>
            <pc:sldMk cId="2292968421" sldId="386"/>
            <ac:spMk id="3" creationId="{D9D112C0-94D8-4EB3-830E-FBA2AAFD86F5}"/>
          </ac:spMkLst>
        </pc:spChg>
      </pc:sldChg>
      <pc:sldChg chg="del">
        <pc:chgData name="Indu Sekhar Dantu" userId="4218edbc7ffe59d5" providerId="LiveId" clId="{997552DC-3079-4869-B311-50E6E6898179}" dt="2022-05-05T07:58:35.180" v="26" actId="47"/>
        <pc:sldMkLst>
          <pc:docMk/>
          <pc:sldMk cId="3920127714" sldId="386"/>
        </pc:sldMkLst>
      </pc:sldChg>
      <pc:sldChg chg="modSp add del mod">
        <pc:chgData name="Indu Sekhar Dantu" userId="4218edbc7ffe59d5" providerId="LiveId" clId="{997552DC-3079-4869-B311-50E6E6898179}" dt="2022-05-05T08:12:51.779" v="171" actId="2696"/>
        <pc:sldMkLst>
          <pc:docMk/>
          <pc:sldMk cId="1441085000" sldId="387"/>
        </pc:sldMkLst>
        <pc:spChg chg="mod">
          <ac:chgData name="Indu Sekhar Dantu" userId="4218edbc7ffe59d5" providerId="LiveId" clId="{997552DC-3079-4869-B311-50E6E6898179}" dt="2022-05-05T08:12:47.142" v="170" actId="122"/>
          <ac:spMkLst>
            <pc:docMk/>
            <pc:sldMk cId="1441085000" sldId="387"/>
            <ac:spMk id="3" creationId="{D9D112C0-94D8-4EB3-830E-FBA2AAFD86F5}"/>
          </ac:spMkLst>
        </pc:spChg>
      </pc:sldChg>
      <pc:sldChg chg="del">
        <pc:chgData name="Indu Sekhar Dantu" userId="4218edbc7ffe59d5" providerId="LiveId" clId="{997552DC-3079-4869-B311-50E6E6898179}" dt="2022-05-05T07:58:35.781" v="27" actId="47"/>
        <pc:sldMkLst>
          <pc:docMk/>
          <pc:sldMk cId="1957226730" sldId="387"/>
        </pc:sldMkLst>
      </pc:sldChg>
      <pc:sldChg chg="add">
        <pc:chgData name="Indu Sekhar Dantu" userId="4218edbc7ffe59d5" providerId="LiveId" clId="{997552DC-3079-4869-B311-50E6E6898179}" dt="2022-05-05T08:13:00.456" v="172"/>
        <pc:sldMkLst>
          <pc:docMk/>
          <pc:sldMk cId="3513122706" sldId="387"/>
        </pc:sldMkLst>
      </pc:sldChg>
      <pc:sldChg chg="del">
        <pc:chgData name="Indu Sekhar Dantu" userId="4218edbc7ffe59d5" providerId="LiveId" clId="{997552DC-3079-4869-B311-50E6E6898179}" dt="2022-05-05T07:58:36.021" v="28" actId="47"/>
        <pc:sldMkLst>
          <pc:docMk/>
          <pc:sldMk cId="751238416" sldId="388"/>
        </pc:sldMkLst>
      </pc:sldChg>
      <pc:sldChg chg="modSp add mod">
        <pc:chgData name="Indu Sekhar Dantu" userId="4218edbc7ffe59d5" providerId="LiveId" clId="{997552DC-3079-4869-B311-50E6E6898179}" dt="2022-05-05T08:23:15.238" v="301" actId="2711"/>
        <pc:sldMkLst>
          <pc:docMk/>
          <pc:sldMk cId="4042857249" sldId="388"/>
        </pc:sldMkLst>
        <pc:spChg chg="mod">
          <ac:chgData name="Indu Sekhar Dantu" userId="4218edbc7ffe59d5" providerId="LiveId" clId="{997552DC-3079-4869-B311-50E6E6898179}" dt="2022-05-05T08:00:26.479" v="120" actId="20577"/>
          <ac:spMkLst>
            <pc:docMk/>
            <pc:sldMk cId="4042857249" sldId="388"/>
            <ac:spMk id="2" creationId="{50BD30BA-5E5C-4607-BA76-D042EE617EE0}"/>
          </ac:spMkLst>
        </pc:spChg>
        <pc:spChg chg="mod">
          <ac:chgData name="Indu Sekhar Dantu" userId="4218edbc7ffe59d5" providerId="LiveId" clId="{997552DC-3079-4869-B311-50E6E6898179}" dt="2022-05-05T08:23:15.238" v="301" actId="2711"/>
          <ac:spMkLst>
            <pc:docMk/>
            <pc:sldMk cId="4042857249" sldId="388"/>
            <ac:spMk id="3" creationId="{D9D112C0-94D8-4EB3-830E-FBA2AAFD86F5}"/>
          </ac:spMkLst>
        </pc:spChg>
      </pc:sldChg>
      <pc:sldChg chg="modSp add mod">
        <pc:chgData name="Indu Sekhar Dantu" userId="4218edbc7ffe59d5" providerId="LiveId" clId="{997552DC-3079-4869-B311-50E6E6898179}" dt="2022-05-05T08:25:08.392" v="327" actId="113"/>
        <pc:sldMkLst>
          <pc:docMk/>
          <pc:sldMk cId="879194694" sldId="389"/>
        </pc:sldMkLst>
        <pc:spChg chg="mod">
          <ac:chgData name="Indu Sekhar Dantu" userId="4218edbc7ffe59d5" providerId="LiveId" clId="{997552DC-3079-4869-B311-50E6E6898179}" dt="2022-05-05T08:25:08.392" v="327" actId="113"/>
          <ac:spMkLst>
            <pc:docMk/>
            <pc:sldMk cId="879194694" sldId="389"/>
            <ac:spMk id="3" creationId="{D9D112C0-94D8-4EB3-830E-FBA2AAFD86F5}"/>
          </ac:spMkLst>
        </pc:spChg>
      </pc:sldChg>
      <pc:sldChg chg="del">
        <pc:chgData name="Indu Sekhar Dantu" userId="4218edbc7ffe59d5" providerId="LiveId" clId="{997552DC-3079-4869-B311-50E6E6898179}" dt="2022-05-05T07:58:36.274" v="29" actId="47"/>
        <pc:sldMkLst>
          <pc:docMk/>
          <pc:sldMk cId="2573196016" sldId="389"/>
        </pc:sldMkLst>
      </pc:sldChg>
      <pc:sldChg chg="del">
        <pc:chgData name="Indu Sekhar Dantu" userId="4218edbc7ffe59d5" providerId="LiveId" clId="{997552DC-3079-4869-B311-50E6E6898179}" dt="2022-05-05T07:58:36.717" v="30" actId="47"/>
        <pc:sldMkLst>
          <pc:docMk/>
          <pc:sldMk cId="284068320" sldId="390"/>
        </pc:sldMkLst>
      </pc:sldChg>
      <pc:sldChg chg="modSp add mod">
        <pc:chgData name="Indu Sekhar Dantu" userId="4218edbc7ffe59d5" providerId="LiveId" clId="{997552DC-3079-4869-B311-50E6E6898179}" dt="2022-05-05T08:29:44.095" v="369" actId="20577"/>
        <pc:sldMkLst>
          <pc:docMk/>
          <pc:sldMk cId="1814123287" sldId="390"/>
        </pc:sldMkLst>
        <pc:spChg chg="mod">
          <ac:chgData name="Indu Sekhar Dantu" userId="4218edbc7ffe59d5" providerId="LiveId" clId="{997552DC-3079-4869-B311-50E6E6898179}" dt="2022-05-05T08:29:44.095" v="369" actId="20577"/>
          <ac:spMkLst>
            <pc:docMk/>
            <pc:sldMk cId="1814123287" sldId="390"/>
            <ac:spMk id="3" creationId="{D9D112C0-94D8-4EB3-830E-FBA2AAFD86F5}"/>
          </ac:spMkLst>
        </pc:spChg>
      </pc:sldChg>
      <pc:sldChg chg="del">
        <pc:chgData name="Indu Sekhar Dantu" userId="4218edbc7ffe59d5" providerId="LiveId" clId="{997552DC-3079-4869-B311-50E6E6898179}" dt="2022-05-05T07:58:36.935" v="31" actId="47"/>
        <pc:sldMkLst>
          <pc:docMk/>
          <pc:sldMk cId="980145458" sldId="391"/>
        </pc:sldMkLst>
      </pc:sldChg>
      <pc:sldChg chg="modSp add mod">
        <pc:chgData name="Indu Sekhar Dantu" userId="4218edbc7ffe59d5" providerId="LiveId" clId="{997552DC-3079-4869-B311-50E6E6898179}" dt="2022-05-05T08:29:39.959" v="368" actId="20577"/>
        <pc:sldMkLst>
          <pc:docMk/>
          <pc:sldMk cId="2116694697" sldId="391"/>
        </pc:sldMkLst>
        <pc:spChg chg="mod">
          <ac:chgData name="Indu Sekhar Dantu" userId="4218edbc7ffe59d5" providerId="LiveId" clId="{997552DC-3079-4869-B311-50E6E6898179}" dt="2022-05-05T08:29:39.959" v="368" actId="20577"/>
          <ac:spMkLst>
            <pc:docMk/>
            <pc:sldMk cId="2116694697" sldId="391"/>
            <ac:spMk id="3" creationId="{D9D112C0-94D8-4EB3-830E-FBA2AAFD86F5}"/>
          </ac:spMkLst>
        </pc:spChg>
      </pc:sldChg>
      <pc:sldChg chg="modSp add mod">
        <pc:chgData name="Indu Sekhar Dantu" userId="4218edbc7ffe59d5" providerId="LiveId" clId="{997552DC-3079-4869-B311-50E6E6898179}" dt="2022-05-05T08:27:56.101" v="351" actId="6549"/>
        <pc:sldMkLst>
          <pc:docMk/>
          <pc:sldMk cId="1257038506" sldId="392"/>
        </pc:sldMkLst>
        <pc:spChg chg="mod">
          <ac:chgData name="Indu Sekhar Dantu" userId="4218edbc7ffe59d5" providerId="LiveId" clId="{997552DC-3079-4869-B311-50E6E6898179}" dt="2022-05-05T08:27:56.101" v="351" actId="6549"/>
          <ac:spMkLst>
            <pc:docMk/>
            <pc:sldMk cId="1257038506" sldId="392"/>
            <ac:spMk id="3" creationId="{D9D112C0-94D8-4EB3-830E-FBA2AAFD86F5}"/>
          </ac:spMkLst>
        </pc:spChg>
      </pc:sldChg>
      <pc:sldChg chg="del">
        <pc:chgData name="Indu Sekhar Dantu" userId="4218edbc7ffe59d5" providerId="LiveId" clId="{997552DC-3079-4869-B311-50E6E6898179}" dt="2022-05-05T07:58:37.219" v="32" actId="47"/>
        <pc:sldMkLst>
          <pc:docMk/>
          <pc:sldMk cId="3496054835" sldId="392"/>
        </pc:sldMkLst>
      </pc:sldChg>
      <pc:sldChg chg="modSp add mod">
        <pc:chgData name="Indu Sekhar Dantu" userId="4218edbc7ffe59d5" providerId="LiveId" clId="{997552DC-3079-4869-B311-50E6E6898179}" dt="2022-05-05T08:28:42.613" v="360" actId="113"/>
        <pc:sldMkLst>
          <pc:docMk/>
          <pc:sldMk cId="1265712831" sldId="393"/>
        </pc:sldMkLst>
        <pc:spChg chg="mod">
          <ac:chgData name="Indu Sekhar Dantu" userId="4218edbc7ffe59d5" providerId="LiveId" clId="{997552DC-3079-4869-B311-50E6E6898179}" dt="2022-05-05T08:28:42.613" v="360" actId="113"/>
          <ac:spMkLst>
            <pc:docMk/>
            <pc:sldMk cId="1265712831" sldId="393"/>
            <ac:spMk id="3" creationId="{D9D112C0-94D8-4EB3-830E-FBA2AAFD86F5}"/>
          </ac:spMkLst>
        </pc:spChg>
      </pc:sldChg>
      <pc:sldChg chg="del">
        <pc:chgData name="Indu Sekhar Dantu" userId="4218edbc7ffe59d5" providerId="LiveId" clId="{997552DC-3079-4869-B311-50E6E6898179}" dt="2022-05-05T07:58:37.798" v="33" actId="47"/>
        <pc:sldMkLst>
          <pc:docMk/>
          <pc:sldMk cId="4096718173" sldId="393"/>
        </pc:sldMkLst>
      </pc:sldChg>
      <pc:sldChg chg="del">
        <pc:chgData name="Indu Sekhar Dantu" userId="4218edbc7ffe59d5" providerId="LiveId" clId="{997552DC-3079-4869-B311-50E6E6898179}" dt="2022-05-05T07:58:38.046" v="34" actId="47"/>
        <pc:sldMkLst>
          <pc:docMk/>
          <pc:sldMk cId="435759485" sldId="394"/>
        </pc:sldMkLst>
      </pc:sldChg>
      <pc:sldChg chg="modSp add mod">
        <pc:chgData name="Indu Sekhar Dantu" userId="4218edbc7ffe59d5" providerId="LiveId" clId="{997552DC-3079-4869-B311-50E6E6898179}" dt="2022-05-05T08:29:24.369" v="367" actId="20577"/>
        <pc:sldMkLst>
          <pc:docMk/>
          <pc:sldMk cId="2674625600" sldId="394"/>
        </pc:sldMkLst>
        <pc:spChg chg="mod">
          <ac:chgData name="Indu Sekhar Dantu" userId="4218edbc7ffe59d5" providerId="LiveId" clId="{997552DC-3079-4869-B311-50E6E6898179}" dt="2022-05-05T08:29:24.369" v="367" actId="20577"/>
          <ac:spMkLst>
            <pc:docMk/>
            <pc:sldMk cId="2674625600" sldId="394"/>
            <ac:spMk id="3" creationId="{D9D112C0-94D8-4EB3-830E-FBA2AAFD86F5}"/>
          </ac:spMkLst>
        </pc:spChg>
      </pc:sldChg>
      <pc:sldChg chg="del">
        <pc:chgData name="Indu Sekhar Dantu" userId="4218edbc7ffe59d5" providerId="LiveId" clId="{997552DC-3079-4869-B311-50E6E6898179}" dt="2022-05-05T07:58:38.641" v="35" actId="47"/>
        <pc:sldMkLst>
          <pc:docMk/>
          <pc:sldMk cId="392867479" sldId="395"/>
        </pc:sldMkLst>
      </pc:sldChg>
      <pc:sldChg chg="modSp add mod">
        <pc:chgData name="Indu Sekhar Dantu" userId="4218edbc7ffe59d5" providerId="LiveId" clId="{997552DC-3079-4869-B311-50E6E6898179}" dt="2022-05-05T08:30:23.201" v="376" actId="113"/>
        <pc:sldMkLst>
          <pc:docMk/>
          <pc:sldMk cId="1451883671" sldId="395"/>
        </pc:sldMkLst>
        <pc:spChg chg="mod">
          <ac:chgData name="Indu Sekhar Dantu" userId="4218edbc7ffe59d5" providerId="LiveId" clId="{997552DC-3079-4869-B311-50E6E6898179}" dt="2022-05-05T08:30:23.201" v="376" actId="113"/>
          <ac:spMkLst>
            <pc:docMk/>
            <pc:sldMk cId="1451883671" sldId="395"/>
            <ac:spMk id="3" creationId="{D9D112C0-94D8-4EB3-830E-FBA2AAFD86F5}"/>
          </ac:spMkLst>
        </pc:spChg>
      </pc:sldChg>
      <pc:sldChg chg="modSp add mod">
        <pc:chgData name="Indu Sekhar Dantu" userId="4218edbc7ffe59d5" providerId="LiveId" clId="{997552DC-3079-4869-B311-50E6E6898179}" dt="2022-05-05T08:31:03.021" v="384" actId="113"/>
        <pc:sldMkLst>
          <pc:docMk/>
          <pc:sldMk cId="1090091555" sldId="396"/>
        </pc:sldMkLst>
        <pc:spChg chg="mod">
          <ac:chgData name="Indu Sekhar Dantu" userId="4218edbc7ffe59d5" providerId="LiveId" clId="{997552DC-3079-4869-B311-50E6E6898179}" dt="2022-05-05T08:31:03.021" v="384" actId="113"/>
          <ac:spMkLst>
            <pc:docMk/>
            <pc:sldMk cId="1090091555" sldId="396"/>
            <ac:spMk id="3" creationId="{D9D112C0-94D8-4EB3-830E-FBA2AAFD86F5}"/>
          </ac:spMkLst>
        </pc:spChg>
      </pc:sldChg>
      <pc:sldChg chg="del">
        <pc:chgData name="Indu Sekhar Dantu" userId="4218edbc7ffe59d5" providerId="LiveId" clId="{997552DC-3079-4869-B311-50E6E6898179}" dt="2022-05-05T07:58:38.903" v="36" actId="47"/>
        <pc:sldMkLst>
          <pc:docMk/>
          <pc:sldMk cId="2789966205" sldId="396"/>
        </pc:sldMkLst>
      </pc:sldChg>
      <pc:sldChg chg="modSp add mod">
        <pc:chgData name="Indu Sekhar Dantu" userId="4218edbc7ffe59d5" providerId="LiveId" clId="{997552DC-3079-4869-B311-50E6E6898179}" dt="2022-05-05T08:31:48.194" v="392" actId="113"/>
        <pc:sldMkLst>
          <pc:docMk/>
          <pc:sldMk cId="1563793370" sldId="397"/>
        </pc:sldMkLst>
        <pc:spChg chg="mod">
          <ac:chgData name="Indu Sekhar Dantu" userId="4218edbc7ffe59d5" providerId="LiveId" clId="{997552DC-3079-4869-B311-50E6E6898179}" dt="2022-05-05T08:31:48.194" v="392" actId="113"/>
          <ac:spMkLst>
            <pc:docMk/>
            <pc:sldMk cId="1563793370" sldId="397"/>
            <ac:spMk id="3" creationId="{D9D112C0-94D8-4EB3-830E-FBA2AAFD86F5}"/>
          </ac:spMkLst>
        </pc:spChg>
      </pc:sldChg>
      <pc:sldChg chg="del">
        <pc:chgData name="Indu Sekhar Dantu" userId="4218edbc7ffe59d5" providerId="LiveId" clId="{997552DC-3079-4869-B311-50E6E6898179}" dt="2022-05-05T07:58:39.240" v="37" actId="47"/>
        <pc:sldMkLst>
          <pc:docMk/>
          <pc:sldMk cId="3139862465" sldId="397"/>
        </pc:sldMkLst>
      </pc:sldChg>
      <pc:sldChg chg="modSp add mod">
        <pc:chgData name="Indu Sekhar Dantu" userId="4218edbc7ffe59d5" providerId="LiveId" clId="{997552DC-3079-4869-B311-50E6E6898179}" dt="2022-05-05T08:32:19.734" v="399" actId="113"/>
        <pc:sldMkLst>
          <pc:docMk/>
          <pc:sldMk cId="1242616811" sldId="398"/>
        </pc:sldMkLst>
        <pc:spChg chg="mod">
          <ac:chgData name="Indu Sekhar Dantu" userId="4218edbc7ffe59d5" providerId="LiveId" clId="{997552DC-3079-4869-B311-50E6E6898179}" dt="2022-05-05T08:32:19.734" v="399" actId="113"/>
          <ac:spMkLst>
            <pc:docMk/>
            <pc:sldMk cId="1242616811" sldId="398"/>
            <ac:spMk id="3" creationId="{D9D112C0-94D8-4EB3-830E-FBA2AAFD86F5}"/>
          </ac:spMkLst>
        </pc:spChg>
      </pc:sldChg>
      <pc:sldChg chg="del">
        <pc:chgData name="Indu Sekhar Dantu" userId="4218edbc7ffe59d5" providerId="LiveId" clId="{997552DC-3079-4869-B311-50E6E6898179}" dt="2022-05-05T07:58:39.666" v="38" actId="47"/>
        <pc:sldMkLst>
          <pc:docMk/>
          <pc:sldMk cId="1862949108" sldId="398"/>
        </pc:sldMkLst>
      </pc:sldChg>
      <pc:sldChg chg="del">
        <pc:chgData name="Indu Sekhar Dantu" userId="4218edbc7ffe59d5" providerId="LiveId" clId="{997552DC-3079-4869-B311-50E6E6898179}" dt="2022-05-05T07:58:40.044" v="39" actId="47"/>
        <pc:sldMkLst>
          <pc:docMk/>
          <pc:sldMk cId="1791148786" sldId="399"/>
        </pc:sldMkLst>
      </pc:sldChg>
      <pc:sldChg chg="modSp add mod">
        <pc:chgData name="Indu Sekhar Dantu" userId="4218edbc7ffe59d5" providerId="LiveId" clId="{997552DC-3079-4869-B311-50E6E6898179}" dt="2022-05-05T08:32:57.342" v="406" actId="20577"/>
        <pc:sldMkLst>
          <pc:docMk/>
          <pc:sldMk cId="3591791602" sldId="399"/>
        </pc:sldMkLst>
        <pc:spChg chg="mod">
          <ac:chgData name="Indu Sekhar Dantu" userId="4218edbc7ffe59d5" providerId="LiveId" clId="{997552DC-3079-4869-B311-50E6E6898179}" dt="2022-05-05T08:32:57.342" v="406" actId="20577"/>
          <ac:spMkLst>
            <pc:docMk/>
            <pc:sldMk cId="3591791602" sldId="399"/>
            <ac:spMk id="3" creationId="{D9D112C0-94D8-4EB3-830E-FBA2AAFD86F5}"/>
          </ac:spMkLst>
        </pc:spChg>
      </pc:sldChg>
      <pc:sldChg chg="modSp add mod">
        <pc:chgData name="Indu Sekhar Dantu" userId="4218edbc7ffe59d5" providerId="LiveId" clId="{997552DC-3079-4869-B311-50E6E6898179}" dt="2022-05-05T08:33:33.907" v="413" actId="20577"/>
        <pc:sldMkLst>
          <pc:docMk/>
          <pc:sldMk cId="59574008" sldId="400"/>
        </pc:sldMkLst>
        <pc:spChg chg="mod">
          <ac:chgData name="Indu Sekhar Dantu" userId="4218edbc7ffe59d5" providerId="LiveId" clId="{997552DC-3079-4869-B311-50E6E6898179}" dt="2022-05-05T08:33:33.907" v="413" actId="20577"/>
          <ac:spMkLst>
            <pc:docMk/>
            <pc:sldMk cId="59574008" sldId="400"/>
            <ac:spMk id="3" creationId="{D9D112C0-94D8-4EB3-830E-FBA2AAFD86F5}"/>
          </ac:spMkLst>
        </pc:spChg>
      </pc:sldChg>
      <pc:sldChg chg="del">
        <pc:chgData name="Indu Sekhar Dantu" userId="4218edbc7ffe59d5" providerId="LiveId" clId="{997552DC-3079-4869-B311-50E6E6898179}" dt="2022-05-05T07:58:40.348" v="40" actId="47"/>
        <pc:sldMkLst>
          <pc:docMk/>
          <pc:sldMk cId="4204377300" sldId="400"/>
        </pc:sldMkLst>
      </pc:sldChg>
      <pc:sldChg chg="del">
        <pc:chgData name="Indu Sekhar Dantu" userId="4218edbc7ffe59d5" providerId="LiveId" clId="{997552DC-3079-4869-B311-50E6E6898179}" dt="2022-05-05T07:58:40.627" v="41" actId="47"/>
        <pc:sldMkLst>
          <pc:docMk/>
          <pc:sldMk cId="3206651688" sldId="401"/>
        </pc:sldMkLst>
      </pc:sldChg>
      <pc:sldChg chg="modSp add mod">
        <pc:chgData name="Indu Sekhar Dantu" userId="4218edbc7ffe59d5" providerId="LiveId" clId="{997552DC-3079-4869-B311-50E6E6898179}" dt="2022-05-05T08:34:13.631" v="421" actId="20577"/>
        <pc:sldMkLst>
          <pc:docMk/>
          <pc:sldMk cId="3577750271" sldId="401"/>
        </pc:sldMkLst>
        <pc:spChg chg="mod">
          <ac:chgData name="Indu Sekhar Dantu" userId="4218edbc7ffe59d5" providerId="LiveId" clId="{997552DC-3079-4869-B311-50E6E6898179}" dt="2022-05-05T08:34:13.631" v="421" actId="20577"/>
          <ac:spMkLst>
            <pc:docMk/>
            <pc:sldMk cId="3577750271" sldId="401"/>
            <ac:spMk id="3" creationId="{D9D112C0-94D8-4EB3-830E-FBA2AAFD86F5}"/>
          </ac:spMkLst>
        </pc:spChg>
      </pc:sldChg>
      <pc:sldChg chg="modSp add mod">
        <pc:chgData name="Indu Sekhar Dantu" userId="4218edbc7ffe59d5" providerId="LiveId" clId="{997552DC-3079-4869-B311-50E6E6898179}" dt="2022-05-05T08:35:35.362" v="448" actId="113"/>
        <pc:sldMkLst>
          <pc:docMk/>
          <pc:sldMk cId="1504198188" sldId="402"/>
        </pc:sldMkLst>
        <pc:spChg chg="mod">
          <ac:chgData name="Indu Sekhar Dantu" userId="4218edbc7ffe59d5" providerId="LiveId" clId="{997552DC-3079-4869-B311-50E6E6898179}" dt="2022-05-05T08:35:35.362" v="448" actId="113"/>
          <ac:spMkLst>
            <pc:docMk/>
            <pc:sldMk cId="1504198188" sldId="402"/>
            <ac:spMk id="3" creationId="{D9D112C0-94D8-4EB3-830E-FBA2AAFD86F5}"/>
          </ac:spMkLst>
        </pc:spChg>
      </pc:sldChg>
      <pc:sldChg chg="del">
        <pc:chgData name="Indu Sekhar Dantu" userId="4218edbc7ffe59d5" providerId="LiveId" clId="{997552DC-3079-4869-B311-50E6E6898179}" dt="2022-05-05T07:58:41.247" v="42" actId="47"/>
        <pc:sldMkLst>
          <pc:docMk/>
          <pc:sldMk cId="2995877190" sldId="402"/>
        </pc:sldMkLst>
      </pc:sldChg>
      <pc:sldChg chg="modSp add mod">
        <pc:chgData name="Indu Sekhar Dantu" userId="4218edbc7ffe59d5" providerId="LiveId" clId="{997552DC-3079-4869-B311-50E6E6898179}" dt="2022-05-05T08:36:39.593" v="455" actId="20577"/>
        <pc:sldMkLst>
          <pc:docMk/>
          <pc:sldMk cId="1165853737" sldId="403"/>
        </pc:sldMkLst>
        <pc:spChg chg="mod">
          <ac:chgData name="Indu Sekhar Dantu" userId="4218edbc7ffe59d5" providerId="LiveId" clId="{997552DC-3079-4869-B311-50E6E6898179}" dt="2022-05-05T08:36:39.593" v="455" actId="20577"/>
          <ac:spMkLst>
            <pc:docMk/>
            <pc:sldMk cId="1165853737" sldId="403"/>
            <ac:spMk id="3" creationId="{D9D112C0-94D8-4EB3-830E-FBA2AAFD86F5}"/>
          </ac:spMkLst>
        </pc:spChg>
      </pc:sldChg>
      <pc:sldChg chg="del">
        <pc:chgData name="Indu Sekhar Dantu" userId="4218edbc7ffe59d5" providerId="LiveId" clId="{997552DC-3079-4869-B311-50E6E6898179}" dt="2022-05-05T07:58:41.521" v="43" actId="47"/>
        <pc:sldMkLst>
          <pc:docMk/>
          <pc:sldMk cId="4163669503" sldId="403"/>
        </pc:sldMkLst>
      </pc:sldChg>
      <pc:sldChg chg="add del">
        <pc:chgData name="Indu Sekhar Dantu" userId="4218edbc7ffe59d5" providerId="LiveId" clId="{997552DC-3079-4869-B311-50E6E6898179}" dt="2022-05-05T08:05:04.950" v="138" actId="2696"/>
        <pc:sldMkLst>
          <pc:docMk/>
          <pc:sldMk cId="464358689" sldId="404"/>
        </pc:sldMkLst>
      </pc:sldChg>
      <pc:sldChg chg="addSp modSp add mod">
        <pc:chgData name="Indu Sekhar Dantu" userId="4218edbc7ffe59d5" providerId="LiveId" clId="{997552DC-3079-4869-B311-50E6E6898179}" dt="2022-05-05T08:23:31.795" v="303" actId="255"/>
        <pc:sldMkLst>
          <pc:docMk/>
          <pc:sldMk cId="2428085747" sldId="404"/>
        </pc:sldMkLst>
        <pc:spChg chg="mod">
          <ac:chgData name="Indu Sekhar Dantu" userId="4218edbc7ffe59d5" providerId="LiveId" clId="{997552DC-3079-4869-B311-50E6E6898179}" dt="2022-05-05T08:23:31.795" v="303" actId="255"/>
          <ac:spMkLst>
            <pc:docMk/>
            <pc:sldMk cId="2428085747" sldId="404"/>
            <ac:spMk id="3" creationId="{D9D112C0-94D8-4EB3-830E-FBA2AAFD86F5}"/>
          </ac:spMkLst>
        </pc:spChg>
        <pc:spChg chg="add mod">
          <ac:chgData name="Indu Sekhar Dantu" userId="4218edbc7ffe59d5" providerId="LiveId" clId="{997552DC-3079-4869-B311-50E6E6898179}" dt="2022-05-05T08:22:22.375" v="287" actId="1035"/>
          <ac:spMkLst>
            <pc:docMk/>
            <pc:sldMk cId="2428085747" sldId="404"/>
            <ac:spMk id="4" creationId="{14E4DC88-85E8-391C-E6F4-DB770007EBC6}"/>
          </ac:spMkLst>
        </pc:spChg>
      </pc:sldChg>
      <pc:sldChg chg="del">
        <pc:chgData name="Indu Sekhar Dantu" userId="4218edbc7ffe59d5" providerId="LiveId" clId="{997552DC-3079-4869-B311-50E6E6898179}" dt="2022-05-05T07:58:41.789" v="44" actId="47"/>
        <pc:sldMkLst>
          <pc:docMk/>
          <pc:sldMk cId="150296722" sldId="405"/>
        </pc:sldMkLst>
      </pc:sldChg>
      <pc:sldChg chg="modSp add mod">
        <pc:chgData name="Indu Sekhar Dantu" userId="4218edbc7ffe59d5" providerId="LiveId" clId="{997552DC-3079-4869-B311-50E6E6898179}" dt="2022-05-05T08:36:53.134" v="459" actId="313"/>
        <pc:sldMkLst>
          <pc:docMk/>
          <pc:sldMk cId="4219127380" sldId="405"/>
        </pc:sldMkLst>
        <pc:spChg chg="mod">
          <ac:chgData name="Indu Sekhar Dantu" userId="4218edbc7ffe59d5" providerId="LiveId" clId="{997552DC-3079-4869-B311-50E6E6898179}" dt="2022-05-05T08:36:53.134" v="459" actId="313"/>
          <ac:spMkLst>
            <pc:docMk/>
            <pc:sldMk cId="4219127380" sldId="405"/>
            <ac:spMk id="3" creationId="{D9D112C0-94D8-4EB3-830E-FBA2AAFD86F5}"/>
          </ac:spMkLst>
        </pc:spChg>
      </pc:sldChg>
      <pc:sldChg chg="del">
        <pc:chgData name="Indu Sekhar Dantu" userId="4218edbc7ffe59d5" providerId="LiveId" clId="{997552DC-3079-4869-B311-50E6E6898179}" dt="2022-05-05T07:58:42.055" v="45" actId="47"/>
        <pc:sldMkLst>
          <pc:docMk/>
          <pc:sldMk cId="402415220" sldId="406"/>
        </pc:sldMkLst>
      </pc:sldChg>
      <pc:sldChg chg="modSp add mod">
        <pc:chgData name="Indu Sekhar Dantu" userId="4218edbc7ffe59d5" providerId="LiveId" clId="{997552DC-3079-4869-B311-50E6E6898179}" dt="2022-05-05T08:37:36.142" v="480" actId="6549"/>
        <pc:sldMkLst>
          <pc:docMk/>
          <pc:sldMk cId="3885372960" sldId="406"/>
        </pc:sldMkLst>
        <pc:spChg chg="mod">
          <ac:chgData name="Indu Sekhar Dantu" userId="4218edbc7ffe59d5" providerId="LiveId" clId="{997552DC-3079-4869-B311-50E6E6898179}" dt="2022-05-05T08:37:36.142" v="480" actId="6549"/>
          <ac:spMkLst>
            <pc:docMk/>
            <pc:sldMk cId="3885372960" sldId="406"/>
            <ac:spMk id="3" creationId="{D9D112C0-94D8-4EB3-830E-FBA2AAFD86F5}"/>
          </ac:spMkLst>
        </pc:spChg>
      </pc:sldChg>
      <pc:sldChg chg="del">
        <pc:chgData name="Indu Sekhar Dantu" userId="4218edbc7ffe59d5" providerId="LiveId" clId="{997552DC-3079-4869-B311-50E6E6898179}" dt="2022-05-05T07:58:42.348" v="46" actId="47"/>
        <pc:sldMkLst>
          <pc:docMk/>
          <pc:sldMk cId="3097636688" sldId="407"/>
        </pc:sldMkLst>
      </pc:sldChg>
      <pc:sldChg chg="modSp add mod">
        <pc:chgData name="Indu Sekhar Dantu" userId="4218edbc7ffe59d5" providerId="LiveId" clId="{997552DC-3079-4869-B311-50E6E6898179}" dt="2022-05-05T08:37:59.411" v="484" actId="313"/>
        <pc:sldMkLst>
          <pc:docMk/>
          <pc:sldMk cId="3298089133" sldId="407"/>
        </pc:sldMkLst>
        <pc:spChg chg="mod">
          <ac:chgData name="Indu Sekhar Dantu" userId="4218edbc7ffe59d5" providerId="LiveId" clId="{997552DC-3079-4869-B311-50E6E6898179}" dt="2022-05-05T08:37:59.411" v="484" actId="313"/>
          <ac:spMkLst>
            <pc:docMk/>
            <pc:sldMk cId="3298089133" sldId="407"/>
            <ac:spMk id="3" creationId="{D9D112C0-94D8-4EB3-830E-FBA2AAFD86F5}"/>
          </ac:spMkLst>
        </pc:spChg>
      </pc:sldChg>
      <pc:sldChg chg="del">
        <pc:chgData name="Indu Sekhar Dantu" userId="4218edbc7ffe59d5" providerId="LiveId" clId="{997552DC-3079-4869-B311-50E6E6898179}" dt="2022-05-05T07:58:42.748" v="47" actId="47"/>
        <pc:sldMkLst>
          <pc:docMk/>
          <pc:sldMk cId="416915299" sldId="408"/>
        </pc:sldMkLst>
      </pc:sldChg>
      <pc:sldChg chg="modSp add mod">
        <pc:chgData name="Indu Sekhar Dantu" userId="4218edbc7ffe59d5" providerId="LiveId" clId="{997552DC-3079-4869-B311-50E6E6898179}" dt="2022-05-05T08:38:46.465" v="491" actId="113"/>
        <pc:sldMkLst>
          <pc:docMk/>
          <pc:sldMk cId="1129007105" sldId="408"/>
        </pc:sldMkLst>
        <pc:spChg chg="mod">
          <ac:chgData name="Indu Sekhar Dantu" userId="4218edbc7ffe59d5" providerId="LiveId" clId="{997552DC-3079-4869-B311-50E6E6898179}" dt="2022-05-05T08:38:46.465" v="491" actId="113"/>
          <ac:spMkLst>
            <pc:docMk/>
            <pc:sldMk cId="1129007105" sldId="408"/>
            <ac:spMk id="3" creationId="{D9D112C0-94D8-4EB3-830E-FBA2AAFD86F5}"/>
          </ac:spMkLst>
        </pc:spChg>
      </pc:sldChg>
      <pc:sldChg chg="modSp add mod">
        <pc:chgData name="Indu Sekhar Dantu" userId="4218edbc7ffe59d5" providerId="LiveId" clId="{997552DC-3079-4869-B311-50E6E6898179}" dt="2022-05-05T08:39:28.823" v="498" actId="113"/>
        <pc:sldMkLst>
          <pc:docMk/>
          <pc:sldMk cId="1968911603" sldId="409"/>
        </pc:sldMkLst>
        <pc:spChg chg="mod">
          <ac:chgData name="Indu Sekhar Dantu" userId="4218edbc7ffe59d5" providerId="LiveId" clId="{997552DC-3079-4869-B311-50E6E6898179}" dt="2022-05-05T08:39:28.823" v="498" actId="113"/>
          <ac:spMkLst>
            <pc:docMk/>
            <pc:sldMk cId="1968911603" sldId="409"/>
            <ac:spMk id="3" creationId="{D9D112C0-94D8-4EB3-830E-FBA2AAFD86F5}"/>
          </ac:spMkLst>
        </pc:spChg>
      </pc:sldChg>
      <pc:sldChg chg="del">
        <pc:chgData name="Indu Sekhar Dantu" userId="4218edbc7ffe59d5" providerId="LiveId" clId="{997552DC-3079-4869-B311-50E6E6898179}" dt="2022-05-05T07:58:43.153" v="48" actId="47"/>
        <pc:sldMkLst>
          <pc:docMk/>
          <pc:sldMk cId="3235480740" sldId="409"/>
        </pc:sldMkLst>
      </pc:sldChg>
      <pc:sldChg chg="modSp add mod">
        <pc:chgData name="Indu Sekhar Dantu" userId="4218edbc7ffe59d5" providerId="LiveId" clId="{997552DC-3079-4869-B311-50E6E6898179}" dt="2022-05-05T08:40:15.236" v="504" actId="115"/>
        <pc:sldMkLst>
          <pc:docMk/>
          <pc:sldMk cId="229196124" sldId="410"/>
        </pc:sldMkLst>
        <pc:spChg chg="mod">
          <ac:chgData name="Indu Sekhar Dantu" userId="4218edbc7ffe59d5" providerId="LiveId" clId="{997552DC-3079-4869-B311-50E6E6898179}" dt="2022-05-05T08:40:15.236" v="504" actId="115"/>
          <ac:spMkLst>
            <pc:docMk/>
            <pc:sldMk cId="229196124" sldId="410"/>
            <ac:spMk id="3" creationId="{D9D112C0-94D8-4EB3-830E-FBA2AAFD86F5}"/>
          </ac:spMkLst>
        </pc:spChg>
      </pc:sldChg>
      <pc:sldChg chg="del">
        <pc:chgData name="Indu Sekhar Dantu" userId="4218edbc7ffe59d5" providerId="LiveId" clId="{997552DC-3079-4869-B311-50E6E6898179}" dt="2022-05-05T07:58:43.731" v="49" actId="47"/>
        <pc:sldMkLst>
          <pc:docMk/>
          <pc:sldMk cId="1250849225" sldId="410"/>
        </pc:sldMkLst>
      </pc:sldChg>
      <pc:sldChg chg="modSp add mod">
        <pc:chgData name="Indu Sekhar Dantu" userId="4218edbc7ffe59d5" providerId="LiveId" clId="{997552DC-3079-4869-B311-50E6E6898179}" dt="2022-05-05T08:40:42.457" v="509" actId="113"/>
        <pc:sldMkLst>
          <pc:docMk/>
          <pc:sldMk cId="3194764872" sldId="411"/>
        </pc:sldMkLst>
        <pc:spChg chg="mod">
          <ac:chgData name="Indu Sekhar Dantu" userId="4218edbc7ffe59d5" providerId="LiveId" clId="{997552DC-3079-4869-B311-50E6E6898179}" dt="2022-05-05T08:40:42.457" v="509" actId="113"/>
          <ac:spMkLst>
            <pc:docMk/>
            <pc:sldMk cId="3194764872" sldId="411"/>
            <ac:spMk id="3" creationId="{D9D112C0-94D8-4EB3-830E-FBA2AAFD86F5}"/>
          </ac:spMkLst>
        </pc:spChg>
      </pc:sldChg>
      <pc:sldChg chg="del">
        <pc:chgData name="Indu Sekhar Dantu" userId="4218edbc7ffe59d5" providerId="LiveId" clId="{997552DC-3079-4869-B311-50E6E6898179}" dt="2022-05-05T07:58:44.121" v="50" actId="47"/>
        <pc:sldMkLst>
          <pc:docMk/>
          <pc:sldMk cId="3306703825" sldId="411"/>
        </pc:sldMkLst>
      </pc:sldChg>
      <pc:sldChg chg="del">
        <pc:chgData name="Indu Sekhar Dantu" userId="4218edbc7ffe59d5" providerId="LiveId" clId="{997552DC-3079-4869-B311-50E6E6898179}" dt="2022-05-05T07:58:44.422" v="51" actId="47"/>
        <pc:sldMkLst>
          <pc:docMk/>
          <pc:sldMk cId="3603924979" sldId="412"/>
        </pc:sldMkLst>
      </pc:sldChg>
      <pc:sldChg chg="modSp add mod">
        <pc:chgData name="Indu Sekhar Dantu" userId="4218edbc7ffe59d5" providerId="LiveId" clId="{997552DC-3079-4869-B311-50E6E6898179}" dt="2022-05-05T08:53:40.278" v="699" actId="20577"/>
        <pc:sldMkLst>
          <pc:docMk/>
          <pc:sldMk cId="4015133413" sldId="412"/>
        </pc:sldMkLst>
        <pc:spChg chg="mod">
          <ac:chgData name="Indu Sekhar Dantu" userId="4218edbc7ffe59d5" providerId="LiveId" clId="{997552DC-3079-4869-B311-50E6E6898179}" dt="2022-05-05T08:53:40.278" v="699" actId="20577"/>
          <ac:spMkLst>
            <pc:docMk/>
            <pc:sldMk cId="4015133413" sldId="412"/>
            <ac:spMk id="3" creationId="{D9D112C0-94D8-4EB3-830E-FBA2AAFD86F5}"/>
          </ac:spMkLst>
        </pc:spChg>
      </pc:sldChg>
      <pc:sldChg chg="modSp add mod">
        <pc:chgData name="Indu Sekhar Dantu" userId="4218edbc7ffe59d5" providerId="LiveId" clId="{997552DC-3079-4869-B311-50E6E6898179}" dt="2022-05-05T08:53:27.531" v="697" actId="20577"/>
        <pc:sldMkLst>
          <pc:docMk/>
          <pc:sldMk cId="98336732" sldId="413"/>
        </pc:sldMkLst>
        <pc:spChg chg="mod">
          <ac:chgData name="Indu Sekhar Dantu" userId="4218edbc7ffe59d5" providerId="LiveId" clId="{997552DC-3079-4869-B311-50E6E6898179}" dt="2022-05-05T08:53:27.531" v="697" actId="20577"/>
          <ac:spMkLst>
            <pc:docMk/>
            <pc:sldMk cId="98336732" sldId="413"/>
            <ac:spMk id="3" creationId="{D9D112C0-94D8-4EB3-830E-FBA2AAFD86F5}"/>
          </ac:spMkLst>
        </pc:spChg>
      </pc:sldChg>
      <pc:sldChg chg="del">
        <pc:chgData name="Indu Sekhar Dantu" userId="4218edbc7ffe59d5" providerId="LiveId" clId="{997552DC-3079-4869-B311-50E6E6898179}" dt="2022-05-05T07:58:44.721" v="52" actId="47"/>
        <pc:sldMkLst>
          <pc:docMk/>
          <pc:sldMk cId="3896064981" sldId="413"/>
        </pc:sldMkLst>
      </pc:sldChg>
      <pc:sldChg chg="del">
        <pc:chgData name="Indu Sekhar Dantu" userId="4218edbc7ffe59d5" providerId="LiveId" clId="{997552DC-3079-4869-B311-50E6E6898179}" dt="2022-05-05T07:58:45.015" v="53" actId="47"/>
        <pc:sldMkLst>
          <pc:docMk/>
          <pc:sldMk cId="1430016854" sldId="414"/>
        </pc:sldMkLst>
      </pc:sldChg>
      <pc:sldChg chg="modSp add mod ord">
        <pc:chgData name="Indu Sekhar Dantu" userId="4218edbc7ffe59d5" providerId="LiveId" clId="{997552DC-3079-4869-B311-50E6E6898179}" dt="2022-05-05T08:51:15.968" v="664" actId="20577"/>
        <pc:sldMkLst>
          <pc:docMk/>
          <pc:sldMk cId="2644129763" sldId="414"/>
        </pc:sldMkLst>
        <pc:spChg chg="mod">
          <ac:chgData name="Indu Sekhar Dantu" userId="4218edbc7ffe59d5" providerId="LiveId" clId="{997552DC-3079-4869-B311-50E6E6898179}" dt="2022-05-05T08:51:15.968" v="664" actId="20577"/>
          <ac:spMkLst>
            <pc:docMk/>
            <pc:sldMk cId="2644129763" sldId="414"/>
            <ac:spMk id="3" creationId="{D9D112C0-94D8-4EB3-830E-FBA2AAFD86F5}"/>
          </ac:spMkLst>
        </pc:spChg>
      </pc:sldChg>
      <pc:sldChg chg="del">
        <pc:chgData name="Indu Sekhar Dantu" userId="4218edbc7ffe59d5" providerId="LiveId" clId="{997552DC-3079-4869-B311-50E6E6898179}" dt="2022-05-05T07:58:45.285" v="54" actId="47"/>
        <pc:sldMkLst>
          <pc:docMk/>
          <pc:sldMk cId="2126639978" sldId="415"/>
        </pc:sldMkLst>
      </pc:sldChg>
      <pc:sldChg chg="modSp add mod">
        <pc:chgData name="Indu Sekhar Dantu" userId="4218edbc7ffe59d5" providerId="LiveId" clId="{997552DC-3079-4869-B311-50E6E6898179}" dt="2022-05-05T08:53:15.477" v="696" actId="113"/>
        <pc:sldMkLst>
          <pc:docMk/>
          <pc:sldMk cId="3338761134" sldId="415"/>
        </pc:sldMkLst>
        <pc:spChg chg="mod">
          <ac:chgData name="Indu Sekhar Dantu" userId="4218edbc7ffe59d5" providerId="LiveId" clId="{997552DC-3079-4869-B311-50E6E6898179}" dt="2022-05-05T08:53:15.477" v="696" actId="113"/>
          <ac:spMkLst>
            <pc:docMk/>
            <pc:sldMk cId="3338761134" sldId="415"/>
            <ac:spMk id="3" creationId="{D9D112C0-94D8-4EB3-830E-FBA2AAFD86F5}"/>
          </ac:spMkLst>
        </pc:spChg>
      </pc:sldChg>
      <pc:sldChg chg="modSp add mod">
        <pc:chgData name="Indu Sekhar Dantu" userId="4218edbc7ffe59d5" providerId="LiveId" clId="{997552DC-3079-4869-B311-50E6E6898179}" dt="2022-05-05T08:53:33.286" v="698" actId="20577"/>
        <pc:sldMkLst>
          <pc:docMk/>
          <pc:sldMk cId="1120636513" sldId="416"/>
        </pc:sldMkLst>
        <pc:spChg chg="mod">
          <ac:chgData name="Indu Sekhar Dantu" userId="4218edbc7ffe59d5" providerId="LiveId" clId="{997552DC-3079-4869-B311-50E6E6898179}" dt="2022-05-05T08:53:33.286" v="698" actId="20577"/>
          <ac:spMkLst>
            <pc:docMk/>
            <pc:sldMk cId="1120636513" sldId="416"/>
            <ac:spMk id="3" creationId="{D9D112C0-94D8-4EB3-830E-FBA2AAFD86F5}"/>
          </ac:spMkLst>
        </pc:spChg>
      </pc:sldChg>
      <pc:sldChg chg="del">
        <pc:chgData name="Indu Sekhar Dantu" userId="4218edbc7ffe59d5" providerId="LiveId" clId="{997552DC-3079-4869-B311-50E6E6898179}" dt="2022-05-05T07:58:45.604" v="55" actId="47"/>
        <pc:sldMkLst>
          <pc:docMk/>
          <pc:sldMk cId="2137895273" sldId="416"/>
        </pc:sldMkLst>
      </pc:sldChg>
      <pc:sldChg chg="modSp add mod">
        <pc:chgData name="Indu Sekhar Dantu" userId="4218edbc7ffe59d5" providerId="LiveId" clId="{997552DC-3079-4869-B311-50E6E6898179}" dt="2022-05-05T08:50:02.502" v="637" actId="20577"/>
        <pc:sldMkLst>
          <pc:docMk/>
          <pc:sldMk cId="2290916469" sldId="417"/>
        </pc:sldMkLst>
        <pc:spChg chg="mod">
          <ac:chgData name="Indu Sekhar Dantu" userId="4218edbc7ffe59d5" providerId="LiveId" clId="{997552DC-3079-4869-B311-50E6E6898179}" dt="2022-05-05T08:50:02.502" v="637" actId="20577"/>
          <ac:spMkLst>
            <pc:docMk/>
            <pc:sldMk cId="2290916469" sldId="417"/>
            <ac:spMk id="3" creationId="{D9D112C0-94D8-4EB3-830E-FBA2AAFD86F5}"/>
          </ac:spMkLst>
        </pc:spChg>
      </pc:sldChg>
      <pc:sldChg chg="del">
        <pc:chgData name="Indu Sekhar Dantu" userId="4218edbc7ffe59d5" providerId="LiveId" clId="{997552DC-3079-4869-B311-50E6E6898179}" dt="2022-05-05T07:58:45.879" v="56" actId="47"/>
        <pc:sldMkLst>
          <pc:docMk/>
          <pc:sldMk cId="3082345653" sldId="417"/>
        </pc:sldMkLst>
      </pc:sldChg>
      <pc:sldChg chg="modSp add mod">
        <pc:chgData name="Indu Sekhar Dantu" userId="4218edbc7ffe59d5" providerId="LiveId" clId="{997552DC-3079-4869-B311-50E6E6898179}" dt="2022-05-05T08:53:09.870" v="694" actId="113"/>
        <pc:sldMkLst>
          <pc:docMk/>
          <pc:sldMk cId="657484620" sldId="418"/>
        </pc:sldMkLst>
        <pc:spChg chg="mod">
          <ac:chgData name="Indu Sekhar Dantu" userId="4218edbc7ffe59d5" providerId="LiveId" clId="{997552DC-3079-4869-B311-50E6E6898179}" dt="2022-05-05T08:53:09.870" v="694" actId="113"/>
          <ac:spMkLst>
            <pc:docMk/>
            <pc:sldMk cId="657484620" sldId="418"/>
            <ac:spMk id="3" creationId="{D9D112C0-94D8-4EB3-830E-FBA2AAFD86F5}"/>
          </ac:spMkLst>
        </pc:spChg>
      </pc:sldChg>
      <pc:sldChg chg="del">
        <pc:chgData name="Indu Sekhar Dantu" userId="4218edbc7ffe59d5" providerId="LiveId" clId="{997552DC-3079-4869-B311-50E6E6898179}" dt="2022-05-05T07:58:46.195" v="57" actId="47"/>
        <pc:sldMkLst>
          <pc:docMk/>
          <pc:sldMk cId="2250990874" sldId="418"/>
        </pc:sldMkLst>
      </pc:sldChg>
      <pc:sldChg chg="del">
        <pc:chgData name="Indu Sekhar Dantu" userId="4218edbc7ffe59d5" providerId="LiveId" clId="{997552DC-3079-4869-B311-50E6E6898179}" dt="2022-05-05T07:58:46.452" v="58" actId="47"/>
        <pc:sldMkLst>
          <pc:docMk/>
          <pc:sldMk cId="1768415149" sldId="419"/>
        </pc:sldMkLst>
      </pc:sldChg>
      <pc:sldChg chg="modSp add mod">
        <pc:chgData name="Indu Sekhar Dantu" userId="4218edbc7ffe59d5" providerId="LiveId" clId="{997552DC-3079-4869-B311-50E6E6898179}" dt="2022-05-05T08:59:03.670" v="736" actId="20577"/>
        <pc:sldMkLst>
          <pc:docMk/>
          <pc:sldMk cId="1978398231" sldId="419"/>
        </pc:sldMkLst>
        <pc:spChg chg="mod">
          <ac:chgData name="Indu Sekhar Dantu" userId="4218edbc7ffe59d5" providerId="LiveId" clId="{997552DC-3079-4869-B311-50E6E6898179}" dt="2022-05-05T08:59:03.670" v="736" actId="20577"/>
          <ac:spMkLst>
            <pc:docMk/>
            <pc:sldMk cId="1978398231" sldId="419"/>
            <ac:spMk id="3" creationId="{D9D112C0-94D8-4EB3-830E-FBA2AAFD86F5}"/>
          </ac:spMkLst>
        </pc:spChg>
      </pc:sldChg>
      <pc:sldChg chg="del">
        <pc:chgData name="Indu Sekhar Dantu" userId="4218edbc7ffe59d5" providerId="LiveId" clId="{997552DC-3079-4869-B311-50E6E6898179}" dt="2022-05-05T07:58:46.726" v="59" actId="47"/>
        <pc:sldMkLst>
          <pc:docMk/>
          <pc:sldMk cId="790131702" sldId="420"/>
        </pc:sldMkLst>
      </pc:sldChg>
    </pc:docChg>
  </pc:docChgLst>
  <pc:docChgLst>
    <pc:chgData name="Indu Sekhar Dantu" userId="4218edbc7ffe59d5" providerId="LiveId" clId="{F72877ED-B1A9-4E50-8A91-BA586795F1DB}"/>
    <pc:docChg chg="custSel delSld modSld">
      <pc:chgData name="Indu Sekhar Dantu" userId="4218edbc7ffe59d5" providerId="LiveId" clId="{F72877ED-B1A9-4E50-8A91-BA586795F1DB}" dt="2022-04-15T15:32:00.078" v="247" actId="1035"/>
      <pc:docMkLst>
        <pc:docMk/>
      </pc:docMkLst>
      <pc:sldChg chg="addSp delSp modSp mod">
        <pc:chgData name="Indu Sekhar Dantu" userId="4218edbc7ffe59d5" providerId="LiveId" clId="{F72877ED-B1A9-4E50-8A91-BA586795F1DB}" dt="2022-04-15T15:32:00.078" v="247" actId="1035"/>
        <pc:sldMkLst>
          <pc:docMk/>
          <pc:sldMk cId="858427632" sldId="256"/>
        </pc:sldMkLst>
        <pc:spChg chg="mod">
          <ac:chgData name="Indu Sekhar Dantu" userId="4218edbc7ffe59d5" providerId="LiveId" clId="{F72877ED-B1A9-4E50-8A91-BA586795F1DB}" dt="2022-04-15T15:29:50.387" v="38" actId="20577"/>
          <ac:spMkLst>
            <pc:docMk/>
            <pc:sldMk cId="858427632" sldId="256"/>
            <ac:spMk id="3" creationId="{59236321-4702-42AA-92B2-FEE2E0EB937F}"/>
          </ac:spMkLst>
        </pc:spChg>
        <pc:spChg chg="del mod">
          <ac:chgData name="Indu Sekhar Dantu" userId="4218edbc7ffe59d5" providerId="LiveId" clId="{F72877ED-B1A9-4E50-8A91-BA586795F1DB}" dt="2022-04-15T15:27:36.689" v="1" actId="478"/>
          <ac:spMkLst>
            <pc:docMk/>
            <pc:sldMk cId="858427632" sldId="256"/>
            <ac:spMk id="6" creationId="{C6D6245A-6BE2-4AF4-BB2D-5627D2818914}"/>
          </ac:spMkLst>
        </pc:spChg>
        <pc:picChg chg="add mod">
          <ac:chgData name="Indu Sekhar Dantu" userId="4218edbc7ffe59d5" providerId="LiveId" clId="{F72877ED-B1A9-4E50-8A91-BA586795F1DB}" dt="2022-04-15T15:32:00.078" v="247" actId="1035"/>
          <ac:picMkLst>
            <pc:docMk/>
            <pc:sldMk cId="858427632" sldId="256"/>
            <ac:picMk id="4" creationId="{5EAC9985-5CDF-428F-AFE5-87F1E56C2EA6}"/>
          </ac:picMkLst>
        </pc:picChg>
        <pc:picChg chg="del">
          <ac:chgData name="Indu Sekhar Dantu" userId="4218edbc7ffe59d5" providerId="LiveId" clId="{F72877ED-B1A9-4E50-8A91-BA586795F1DB}" dt="2022-04-15T15:28:08.586" v="2" actId="478"/>
          <ac:picMkLst>
            <pc:docMk/>
            <pc:sldMk cId="858427632" sldId="256"/>
            <ac:picMk id="1026" creationId="{1F433542-398E-427D-B1D5-8DD91EA9A58E}"/>
          </ac:picMkLst>
        </pc:picChg>
      </pc:sldChg>
      <pc:sldChg chg="modSp mod">
        <pc:chgData name="Indu Sekhar Dantu" userId="4218edbc7ffe59d5" providerId="LiveId" clId="{F72877ED-B1A9-4E50-8A91-BA586795F1DB}" dt="2022-04-15T15:31:46.140" v="231" actId="6549"/>
        <pc:sldMkLst>
          <pc:docMk/>
          <pc:sldMk cId="920038349" sldId="303"/>
        </pc:sldMkLst>
        <pc:spChg chg="mod">
          <ac:chgData name="Indu Sekhar Dantu" userId="4218edbc7ffe59d5" providerId="LiveId" clId="{F72877ED-B1A9-4E50-8A91-BA586795F1DB}" dt="2022-04-15T15:31:46.140" v="231" actId="6549"/>
          <ac:spMkLst>
            <pc:docMk/>
            <pc:sldMk cId="920038349" sldId="303"/>
            <ac:spMk id="8" creationId="{F2C5052E-2C9D-422A-AC8B-34A60459C043}"/>
          </ac:spMkLst>
        </pc:spChg>
      </pc:sldChg>
      <pc:sldChg chg="del">
        <pc:chgData name="Indu Sekhar Dantu" userId="4218edbc7ffe59d5" providerId="LiveId" clId="{F72877ED-B1A9-4E50-8A91-BA586795F1DB}" dt="2022-04-15T15:31:17.871" v="164" actId="47"/>
        <pc:sldMkLst>
          <pc:docMk/>
          <pc:sldMk cId="2115444974" sldId="327"/>
        </pc:sldMkLst>
      </pc:sldChg>
      <pc:sldChg chg="del">
        <pc:chgData name="Indu Sekhar Dantu" userId="4218edbc7ffe59d5" providerId="LiveId" clId="{F72877ED-B1A9-4E50-8A91-BA586795F1DB}" dt="2022-04-15T15:31:36.051" v="219" actId="47"/>
        <pc:sldMkLst>
          <pc:docMk/>
          <pc:sldMk cId="1381452451" sldId="330"/>
        </pc:sldMkLst>
      </pc:sldChg>
      <pc:sldChg chg="del">
        <pc:chgData name="Indu Sekhar Dantu" userId="4218edbc7ffe59d5" providerId="LiveId" clId="{F72877ED-B1A9-4E50-8A91-BA586795F1DB}" dt="2022-04-15T15:31:31.785" v="204" actId="47"/>
        <pc:sldMkLst>
          <pc:docMk/>
          <pc:sldMk cId="691822413" sldId="334"/>
        </pc:sldMkLst>
      </pc:sldChg>
      <pc:sldChg chg="del">
        <pc:chgData name="Indu Sekhar Dantu" userId="4218edbc7ffe59d5" providerId="LiveId" clId="{F72877ED-B1A9-4E50-8A91-BA586795F1DB}" dt="2022-04-15T15:31:32.050" v="205" actId="47"/>
        <pc:sldMkLst>
          <pc:docMk/>
          <pc:sldMk cId="2637900327" sldId="335"/>
        </pc:sldMkLst>
      </pc:sldChg>
      <pc:sldChg chg="del">
        <pc:chgData name="Indu Sekhar Dantu" userId="4218edbc7ffe59d5" providerId="LiveId" clId="{F72877ED-B1A9-4E50-8A91-BA586795F1DB}" dt="2022-04-15T15:31:32.337" v="206" actId="47"/>
        <pc:sldMkLst>
          <pc:docMk/>
          <pc:sldMk cId="944291179" sldId="336"/>
        </pc:sldMkLst>
      </pc:sldChg>
      <pc:sldChg chg="del">
        <pc:chgData name="Indu Sekhar Dantu" userId="4218edbc7ffe59d5" providerId="LiveId" clId="{F72877ED-B1A9-4E50-8A91-BA586795F1DB}" dt="2022-04-15T15:31:32.592" v="207" actId="47"/>
        <pc:sldMkLst>
          <pc:docMk/>
          <pc:sldMk cId="2338137748" sldId="337"/>
        </pc:sldMkLst>
      </pc:sldChg>
      <pc:sldChg chg="del">
        <pc:chgData name="Indu Sekhar Dantu" userId="4218edbc7ffe59d5" providerId="LiveId" clId="{F72877ED-B1A9-4E50-8A91-BA586795F1DB}" dt="2022-04-15T15:31:37.409" v="223" actId="47"/>
        <pc:sldMkLst>
          <pc:docMk/>
          <pc:sldMk cId="1533111643" sldId="346"/>
        </pc:sldMkLst>
      </pc:sldChg>
      <pc:sldChg chg="del">
        <pc:chgData name="Indu Sekhar Dantu" userId="4218edbc7ffe59d5" providerId="LiveId" clId="{F72877ED-B1A9-4E50-8A91-BA586795F1DB}" dt="2022-04-15T15:31:37.998" v="225" actId="47"/>
        <pc:sldMkLst>
          <pc:docMk/>
          <pc:sldMk cId="2094642181" sldId="348"/>
        </pc:sldMkLst>
      </pc:sldChg>
      <pc:sldChg chg="del">
        <pc:chgData name="Indu Sekhar Dantu" userId="4218edbc7ffe59d5" providerId="LiveId" clId="{F72877ED-B1A9-4E50-8A91-BA586795F1DB}" dt="2022-04-15T15:31:37.736" v="224" actId="47"/>
        <pc:sldMkLst>
          <pc:docMk/>
          <pc:sldMk cId="2586008630" sldId="349"/>
        </pc:sldMkLst>
      </pc:sldChg>
      <pc:sldChg chg="del">
        <pc:chgData name="Indu Sekhar Dantu" userId="4218edbc7ffe59d5" providerId="LiveId" clId="{F72877ED-B1A9-4E50-8A91-BA586795F1DB}" dt="2022-04-15T15:31:22.773" v="184" actId="47"/>
        <pc:sldMkLst>
          <pc:docMk/>
          <pc:sldMk cId="2808139578" sldId="350"/>
        </pc:sldMkLst>
      </pc:sldChg>
      <pc:sldChg chg="del">
        <pc:chgData name="Indu Sekhar Dantu" userId="4218edbc7ffe59d5" providerId="LiveId" clId="{F72877ED-B1A9-4E50-8A91-BA586795F1DB}" dt="2022-04-15T15:31:18.297" v="166" actId="47"/>
        <pc:sldMkLst>
          <pc:docMk/>
          <pc:sldMk cId="880109292" sldId="351"/>
        </pc:sldMkLst>
      </pc:sldChg>
      <pc:sldChg chg="del">
        <pc:chgData name="Indu Sekhar Dantu" userId="4218edbc7ffe59d5" providerId="LiveId" clId="{F72877ED-B1A9-4E50-8A91-BA586795F1DB}" dt="2022-04-15T15:31:26.008" v="195" actId="47"/>
        <pc:sldMkLst>
          <pc:docMk/>
          <pc:sldMk cId="1516907547" sldId="352"/>
        </pc:sldMkLst>
      </pc:sldChg>
      <pc:sldChg chg="del">
        <pc:chgData name="Indu Sekhar Dantu" userId="4218edbc7ffe59d5" providerId="LiveId" clId="{F72877ED-B1A9-4E50-8A91-BA586795F1DB}" dt="2022-04-15T15:31:26.599" v="197" actId="47"/>
        <pc:sldMkLst>
          <pc:docMk/>
          <pc:sldMk cId="906286494" sldId="353"/>
        </pc:sldMkLst>
      </pc:sldChg>
      <pc:sldChg chg="del">
        <pc:chgData name="Indu Sekhar Dantu" userId="4218edbc7ffe59d5" providerId="LiveId" clId="{F72877ED-B1A9-4E50-8A91-BA586795F1DB}" dt="2022-04-15T15:31:31.181" v="202" actId="47"/>
        <pc:sldMkLst>
          <pc:docMk/>
          <pc:sldMk cId="4218637189" sldId="354"/>
        </pc:sldMkLst>
      </pc:sldChg>
      <pc:sldChg chg="del">
        <pc:chgData name="Indu Sekhar Dantu" userId="4218edbc7ffe59d5" providerId="LiveId" clId="{F72877ED-B1A9-4E50-8A91-BA586795F1DB}" dt="2022-04-15T15:31:32.869" v="208" actId="47"/>
        <pc:sldMkLst>
          <pc:docMk/>
          <pc:sldMk cId="523982459" sldId="355"/>
        </pc:sldMkLst>
      </pc:sldChg>
      <pc:sldChg chg="del">
        <pc:chgData name="Indu Sekhar Dantu" userId="4218edbc7ffe59d5" providerId="LiveId" clId="{F72877ED-B1A9-4E50-8A91-BA586795F1DB}" dt="2022-04-15T15:31:33.079" v="209" actId="47"/>
        <pc:sldMkLst>
          <pc:docMk/>
          <pc:sldMk cId="2681583830" sldId="356"/>
        </pc:sldMkLst>
      </pc:sldChg>
      <pc:sldChg chg="del">
        <pc:chgData name="Indu Sekhar Dantu" userId="4218edbc7ffe59d5" providerId="LiveId" clId="{F72877ED-B1A9-4E50-8A91-BA586795F1DB}" dt="2022-04-15T15:31:33.937" v="212" actId="47"/>
        <pc:sldMkLst>
          <pc:docMk/>
          <pc:sldMk cId="674183872" sldId="357"/>
        </pc:sldMkLst>
      </pc:sldChg>
      <pc:sldChg chg="del">
        <pc:chgData name="Indu Sekhar Dantu" userId="4218edbc7ffe59d5" providerId="LiveId" clId="{F72877ED-B1A9-4E50-8A91-BA586795F1DB}" dt="2022-04-15T15:31:34.536" v="214" actId="47"/>
        <pc:sldMkLst>
          <pc:docMk/>
          <pc:sldMk cId="1461534553" sldId="358"/>
        </pc:sldMkLst>
      </pc:sldChg>
      <pc:sldChg chg="del">
        <pc:chgData name="Indu Sekhar Dantu" userId="4218edbc7ffe59d5" providerId="LiveId" clId="{F72877ED-B1A9-4E50-8A91-BA586795F1DB}" dt="2022-04-15T15:31:34.768" v="215" actId="47"/>
        <pc:sldMkLst>
          <pc:docMk/>
          <pc:sldMk cId="2814428604" sldId="359"/>
        </pc:sldMkLst>
      </pc:sldChg>
      <pc:sldChg chg="del">
        <pc:chgData name="Indu Sekhar Dantu" userId="4218edbc7ffe59d5" providerId="LiveId" clId="{F72877ED-B1A9-4E50-8A91-BA586795F1DB}" dt="2022-04-15T15:31:35.035" v="216" actId="47"/>
        <pc:sldMkLst>
          <pc:docMk/>
          <pc:sldMk cId="631087034" sldId="360"/>
        </pc:sldMkLst>
      </pc:sldChg>
      <pc:sldChg chg="del">
        <pc:chgData name="Indu Sekhar Dantu" userId="4218edbc7ffe59d5" providerId="LiveId" clId="{F72877ED-B1A9-4E50-8A91-BA586795F1DB}" dt="2022-04-15T15:31:35.379" v="217" actId="47"/>
        <pc:sldMkLst>
          <pc:docMk/>
          <pc:sldMk cId="4195838136" sldId="361"/>
        </pc:sldMkLst>
      </pc:sldChg>
      <pc:sldChg chg="del">
        <pc:chgData name="Indu Sekhar Dantu" userId="4218edbc7ffe59d5" providerId="LiveId" clId="{F72877ED-B1A9-4E50-8A91-BA586795F1DB}" dt="2022-04-15T15:31:31.531" v="203" actId="47"/>
        <pc:sldMkLst>
          <pc:docMk/>
          <pc:sldMk cId="4073438272" sldId="365"/>
        </pc:sldMkLst>
      </pc:sldChg>
      <pc:sldChg chg="del">
        <pc:chgData name="Indu Sekhar Dantu" userId="4218edbc7ffe59d5" providerId="LiveId" clId="{F72877ED-B1A9-4E50-8A91-BA586795F1DB}" dt="2022-04-15T15:31:18.080" v="165" actId="47"/>
        <pc:sldMkLst>
          <pc:docMk/>
          <pc:sldMk cId="984871892" sldId="366"/>
        </pc:sldMkLst>
      </pc:sldChg>
      <pc:sldChg chg="del">
        <pc:chgData name="Indu Sekhar Dantu" userId="4218edbc7ffe59d5" providerId="LiveId" clId="{F72877ED-B1A9-4E50-8A91-BA586795F1DB}" dt="2022-04-15T15:31:22.232" v="182" actId="47"/>
        <pc:sldMkLst>
          <pc:docMk/>
          <pc:sldMk cId="1472849675" sldId="367"/>
        </pc:sldMkLst>
      </pc:sldChg>
      <pc:sldChg chg="del">
        <pc:chgData name="Indu Sekhar Dantu" userId="4218edbc7ffe59d5" providerId="LiveId" clId="{F72877ED-B1A9-4E50-8A91-BA586795F1DB}" dt="2022-04-15T15:31:23.313" v="186" actId="47"/>
        <pc:sldMkLst>
          <pc:docMk/>
          <pc:sldMk cId="51335042" sldId="368"/>
        </pc:sldMkLst>
      </pc:sldChg>
      <pc:sldChg chg="del">
        <pc:chgData name="Indu Sekhar Dantu" userId="4218edbc7ffe59d5" providerId="LiveId" clId="{F72877ED-B1A9-4E50-8A91-BA586795F1DB}" dt="2022-04-15T15:31:23.536" v="187" actId="47"/>
        <pc:sldMkLst>
          <pc:docMk/>
          <pc:sldMk cId="6020007" sldId="369"/>
        </pc:sldMkLst>
      </pc:sldChg>
      <pc:sldChg chg="del">
        <pc:chgData name="Indu Sekhar Dantu" userId="4218edbc7ffe59d5" providerId="LiveId" clId="{F72877ED-B1A9-4E50-8A91-BA586795F1DB}" dt="2022-04-15T15:31:25.178" v="192" actId="47"/>
        <pc:sldMkLst>
          <pc:docMk/>
          <pc:sldMk cId="4015096882" sldId="370"/>
        </pc:sldMkLst>
      </pc:sldChg>
      <pc:sldChg chg="del">
        <pc:chgData name="Indu Sekhar Dantu" userId="4218edbc7ffe59d5" providerId="LiveId" clId="{F72877ED-B1A9-4E50-8A91-BA586795F1DB}" dt="2022-04-15T15:31:22.523" v="183" actId="47"/>
        <pc:sldMkLst>
          <pc:docMk/>
          <pc:sldMk cId="344278690" sldId="371"/>
        </pc:sldMkLst>
      </pc:sldChg>
      <pc:sldChg chg="del">
        <pc:chgData name="Indu Sekhar Dantu" userId="4218edbc7ffe59d5" providerId="LiveId" clId="{F72877ED-B1A9-4E50-8A91-BA586795F1DB}" dt="2022-04-15T15:31:20.701" v="176" actId="47"/>
        <pc:sldMkLst>
          <pc:docMk/>
          <pc:sldMk cId="1268608043" sldId="372"/>
        </pc:sldMkLst>
      </pc:sldChg>
      <pc:sldChg chg="del">
        <pc:chgData name="Indu Sekhar Dantu" userId="4218edbc7ffe59d5" providerId="LiveId" clId="{F72877ED-B1A9-4E50-8A91-BA586795F1DB}" dt="2022-04-15T15:31:21.192" v="178" actId="47"/>
        <pc:sldMkLst>
          <pc:docMk/>
          <pc:sldMk cId="4070115193" sldId="373"/>
        </pc:sldMkLst>
      </pc:sldChg>
      <pc:sldChg chg="del">
        <pc:chgData name="Indu Sekhar Dantu" userId="4218edbc7ffe59d5" providerId="LiveId" clId="{F72877ED-B1A9-4E50-8A91-BA586795F1DB}" dt="2022-04-15T15:31:21.717" v="180" actId="47"/>
        <pc:sldMkLst>
          <pc:docMk/>
          <pc:sldMk cId="1852225479" sldId="374"/>
        </pc:sldMkLst>
      </pc:sldChg>
      <pc:sldChg chg="del">
        <pc:chgData name="Indu Sekhar Dantu" userId="4218edbc7ffe59d5" providerId="LiveId" clId="{F72877ED-B1A9-4E50-8A91-BA586795F1DB}" dt="2022-04-15T15:31:20.945" v="177" actId="47"/>
        <pc:sldMkLst>
          <pc:docMk/>
          <pc:sldMk cId="796753364" sldId="375"/>
        </pc:sldMkLst>
      </pc:sldChg>
      <pc:sldChg chg="del">
        <pc:chgData name="Indu Sekhar Dantu" userId="4218edbc7ffe59d5" providerId="LiveId" clId="{F72877ED-B1A9-4E50-8A91-BA586795F1DB}" dt="2022-04-15T15:31:21.446" v="179" actId="47"/>
        <pc:sldMkLst>
          <pc:docMk/>
          <pc:sldMk cId="3392505124" sldId="377"/>
        </pc:sldMkLst>
      </pc:sldChg>
      <pc:sldChg chg="del">
        <pc:chgData name="Indu Sekhar Dantu" userId="4218edbc7ffe59d5" providerId="LiveId" clId="{F72877ED-B1A9-4E50-8A91-BA586795F1DB}" dt="2022-04-15T15:31:21.981" v="181" actId="47"/>
        <pc:sldMkLst>
          <pc:docMk/>
          <pc:sldMk cId="2955699726" sldId="378"/>
        </pc:sldMkLst>
      </pc:sldChg>
      <pc:sldChg chg="del">
        <pc:chgData name="Indu Sekhar Dantu" userId="4218edbc7ffe59d5" providerId="LiveId" clId="{F72877ED-B1A9-4E50-8A91-BA586795F1DB}" dt="2022-04-15T15:31:23.033" v="185" actId="47"/>
        <pc:sldMkLst>
          <pc:docMk/>
          <pc:sldMk cId="87357274" sldId="379"/>
        </pc:sldMkLst>
      </pc:sldChg>
      <pc:sldChg chg="del">
        <pc:chgData name="Indu Sekhar Dantu" userId="4218edbc7ffe59d5" providerId="LiveId" clId="{F72877ED-B1A9-4E50-8A91-BA586795F1DB}" dt="2022-04-15T15:31:23.936" v="188" actId="47"/>
        <pc:sldMkLst>
          <pc:docMk/>
          <pc:sldMk cId="3885729433" sldId="380"/>
        </pc:sldMkLst>
      </pc:sldChg>
      <pc:sldChg chg="del">
        <pc:chgData name="Indu Sekhar Dantu" userId="4218edbc7ffe59d5" providerId="LiveId" clId="{F72877ED-B1A9-4E50-8A91-BA586795F1DB}" dt="2022-04-15T15:31:24.577" v="190" actId="47"/>
        <pc:sldMkLst>
          <pc:docMk/>
          <pc:sldMk cId="1117106090" sldId="381"/>
        </pc:sldMkLst>
      </pc:sldChg>
      <pc:sldChg chg="del">
        <pc:chgData name="Indu Sekhar Dantu" userId="4218edbc7ffe59d5" providerId="LiveId" clId="{F72877ED-B1A9-4E50-8A91-BA586795F1DB}" dt="2022-04-15T15:31:24.898" v="191" actId="47"/>
        <pc:sldMkLst>
          <pc:docMk/>
          <pc:sldMk cId="2102997940" sldId="382"/>
        </pc:sldMkLst>
      </pc:sldChg>
      <pc:sldChg chg="addSp delSp modSp mod">
        <pc:chgData name="Indu Sekhar Dantu" userId="4218edbc7ffe59d5" providerId="LiveId" clId="{F72877ED-B1A9-4E50-8A91-BA586795F1DB}" dt="2022-04-15T15:31:12.596" v="163" actId="14100"/>
        <pc:sldMkLst>
          <pc:docMk/>
          <pc:sldMk cId="934652017" sldId="383"/>
        </pc:sldMkLst>
        <pc:spChg chg="mod">
          <ac:chgData name="Indu Sekhar Dantu" userId="4218edbc7ffe59d5" providerId="LiveId" clId="{F72877ED-B1A9-4E50-8A91-BA586795F1DB}" dt="2022-04-15T15:30:24.417" v="45" actId="20577"/>
          <ac:spMkLst>
            <pc:docMk/>
            <pc:sldMk cId="934652017" sldId="383"/>
            <ac:spMk id="2" creationId="{50BD30BA-5E5C-4607-BA76-D042EE617EE0}"/>
          </ac:spMkLst>
        </pc:spChg>
        <pc:spChg chg="mod">
          <ac:chgData name="Indu Sekhar Dantu" userId="4218edbc7ffe59d5" providerId="LiveId" clId="{F72877ED-B1A9-4E50-8A91-BA586795F1DB}" dt="2022-04-15T15:30:36.693" v="47" actId="6549"/>
          <ac:spMkLst>
            <pc:docMk/>
            <pc:sldMk cId="934652017" sldId="383"/>
            <ac:spMk id="3" creationId="{D9D112C0-94D8-4EB3-830E-FBA2AAFD86F5}"/>
          </ac:spMkLst>
        </pc:spChg>
        <pc:picChg chg="del mod">
          <ac:chgData name="Indu Sekhar Dantu" userId="4218edbc7ffe59d5" providerId="LiveId" clId="{F72877ED-B1A9-4E50-8A91-BA586795F1DB}" dt="2022-04-15T15:30:48.153" v="49" actId="478"/>
          <ac:picMkLst>
            <pc:docMk/>
            <pc:sldMk cId="934652017" sldId="383"/>
            <ac:picMk id="4" creationId="{18E7C659-CE77-47E1-BE05-B5E2B665D144}"/>
          </ac:picMkLst>
        </pc:picChg>
        <pc:picChg chg="add mod">
          <ac:chgData name="Indu Sekhar Dantu" userId="4218edbc7ffe59d5" providerId="LiveId" clId="{F72877ED-B1A9-4E50-8A91-BA586795F1DB}" dt="2022-04-15T15:31:12.596" v="163" actId="14100"/>
          <ac:picMkLst>
            <pc:docMk/>
            <pc:sldMk cId="934652017" sldId="383"/>
            <ac:picMk id="5" creationId="{3703AF99-8F93-47E1-B455-92FFD3AB8493}"/>
          </ac:picMkLst>
        </pc:picChg>
      </pc:sldChg>
      <pc:sldChg chg="del">
        <pc:chgData name="Indu Sekhar Dantu" userId="4218edbc7ffe59d5" providerId="LiveId" clId="{F72877ED-B1A9-4E50-8A91-BA586795F1DB}" dt="2022-04-15T15:31:25.488" v="193" actId="47"/>
        <pc:sldMkLst>
          <pc:docMk/>
          <pc:sldMk cId="607117899" sldId="384"/>
        </pc:sldMkLst>
      </pc:sldChg>
      <pc:sldChg chg="del">
        <pc:chgData name="Indu Sekhar Dantu" userId="4218edbc7ffe59d5" providerId="LiveId" clId="{F72877ED-B1A9-4E50-8A91-BA586795F1DB}" dt="2022-04-15T15:31:25.760" v="194" actId="47"/>
        <pc:sldMkLst>
          <pc:docMk/>
          <pc:sldMk cId="196377586" sldId="385"/>
        </pc:sldMkLst>
      </pc:sldChg>
      <pc:sldChg chg="del">
        <pc:chgData name="Indu Sekhar Dantu" userId="4218edbc7ffe59d5" providerId="LiveId" clId="{F72877ED-B1A9-4E50-8A91-BA586795F1DB}" dt="2022-04-15T15:31:26.300" v="196" actId="47"/>
        <pc:sldMkLst>
          <pc:docMk/>
          <pc:sldMk cId="1286285879" sldId="386"/>
        </pc:sldMkLst>
      </pc:sldChg>
      <pc:sldChg chg="del">
        <pc:chgData name="Indu Sekhar Dantu" userId="4218edbc7ffe59d5" providerId="LiveId" clId="{F72877ED-B1A9-4E50-8A91-BA586795F1DB}" dt="2022-04-15T15:31:33.653" v="211" actId="47"/>
        <pc:sldMkLst>
          <pc:docMk/>
          <pc:sldMk cId="3538243237" sldId="387"/>
        </pc:sldMkLst>
      </pc:sldChg>
      <pc:sldChg chg="del">
        <pc:chgData name="Indu Sekhar Dantu" userId="4218edbc7ffe59d5" providerId="LiveId" clId="{F72877ED-B1A9-4E50-8A91-BA586795F1DB}" dt="2022-04-15T15:31:34.247" v="213" actId="47"/>
        <pc:sldMkLst>
          <pc:docMk/>
          <pc:sldMk cId="1780609235" sldId="388"/>
        </pc:sldMkLst>
      </pc:sldChg>
      <pc:sldChg chg="del">
        <pc:chgData name="Indu Sekhar Dantu" userId="4218edbc7ffe59d5" providerId="LiveId" clId="{F72877ED-B1A9-4E50-8A91-BA586795F1DB}" dt="2022-04-15T15:31:26.918" v="198" actId="47"/>
        <pc:sldMkLst>
          <pc:docMk/>
          <pc:sldMk cId="123229771" sldId="389"/>
        </pc:sldMkLst>
      </pc:sldChg>
      <pc:sldChg chg="del">
        <pc:chgData name="Indu Sekhar Dantu" userId="4218edbc7ffe59d5" providerId="LiveId" clId="{F72877ED-B1A9-4E50-8A91-BA586795F1DB}" dt="2022-04-15T15:31:18.550" v="167" actId="47"/>
        <pc:sldMkLst>
          <pc:docMk/>
          <pc:sldMk cId="2138229631" sldId="390"/>
        </pc:sldMkLst>
      </pc:sldChg>
      <pc:sldChg chg="del">
        <pc:chgData name="Indu Sekhar Dantu" userId="4218edbc7ffe59d5" providerId="LiveId" clId="{F72877ED-B1A9-4E50-8A91-BA586795F1DB}" dt="2022-04-15T15:31:18.773" v="168" actId="47"/>
        <pc:sldMkLst>
          <pc:docMk/>
          <pc:sldMk cId="436303701" sldId="391"/>
        </pc:sldMkLst>
      </pc:sldChg>
      <pc:sldChg chg="del">
        <pc:chgData name="Indu Sekhar Dantu" userId="4218edbc7ffe59d5" providerId="LiveId" clId="{F72877ED-B1A9-4E50-8A91-BA586795F1DB}" dt="2022-04-15T15:31:19.020" v="169" actId="47"/>
        <pc:sldMkLst>
          <pc:docMk/>
          <pc:sldMk cId="754334241" sldId="392"/>
        </pc:sldMkLst>
      </pc:sldChg>
      <pc:sldChg chg="del">
        <pc:chgData name="Indu Sekhar Dantu" userId="4218edbc7ffe59d5" providerId="LiveId" clId="{F72877ED-B1A9-4E50-8A91-BA586795F1DB}" dt="2022-04-15T15:31:19.459" v="171" actId="47"/>
        <pc:sldMkLst>
          <pc:docMk/>
          <pc:sldMk cId="2412570842" sldId="393"/>
        </pc:sldMkLst>
      </pc:sldChg>
      <pc:sldChg chg="del">
        <pc:chgData name="Indu Sekhar Dantu" userId="4218edbc7ffe59d5" providerId="LiveId" clId="{F72877ED-B1A9-4E50-8A91-BA586795F1DB}" dt="2022-04-15T15:31:19.250" v="170" actId="47"/>
        <pc:sldMkLst>
          <pc:docMk/>
          <pc:sldMk cId="4161834313" sldId="394"/>
        </pc:sldMkLst>
      </pc:sldChg>
      <pc:sldChg chg="del">
        <pc:chgData name="Indu Sekhar Dantu" userId="4218edbc7ffe59d5" providerId="LiveId" clId="{F72877ED-B1A9-4E50-8A91-BA586795F1DB}" dt="2022-04-15T15:31:19.719" v="172" actId="47"/>
        <pc:sldMkLst>
          <pc:docMk/>
          <pc:sldMk cId="495644022" sldId="395"/>
        </pc:sldMkLst>
      </pc:sldChg>
      <pc:sldChg chg="del">
        <pc:chgData name="Indu Sekhar Dantu" userId="4218edbc7ffe59d5" providerId="LiveId" clId="{F72877ED-B1A9-4E50-8A91-BA586795F1DB}" dt="2022-04-15T15:31:19.962" v="173" actId="47"/>
        <pc:sldMkLst>
          <pc:docMk/>
          <pc:sldMk cId="3705124490" sldId="396"/>
        </pc:sldMkLst>
      </pc:sldChg>
      <pc:sldChg chg="del">
        <pc:chgData name="Indu Sekhar Dantu" userId="4218edbc7ffe59d5" providerId="LiveId" clId="{F72877ED-B1A9-4E50-8A91-BA586795F1DB}" dt="2022-04-15T15:31:20.266" v="174" actId="47"/>
        <pc:sldMkLst>
          <pc:docMk/>
          <pc:sldMk cId="1006301244" sldId="397"/>
        </pc:sldMkLst>
      </pc:sldChg>
      <pc:sldChg chg="del">
        <pc:chgData name="Indu Sekhar Dantu" userId="4218edbc7ffe59d5" providerId="LiveId" clId="{F72877ED-B1A9-4E50-8A91-BA586795F1DB}" dt="2022-04-15T15:31:20.432" v="175" actId="47"/>
        <pc:sldMkLst>
          <pc:docMk/>
          <pc:sldMk cId="1599759080" sldId="398"/>
        </pc:sldMkLst>
      </pc:sldChg>
      <pc:sldChg chg="del">
        <pc:chgData name="Indu Sekhar Dantu" userId="4218edbc7ffe59d5" providerId="LiveId" clId="{F72877ED-B1A9-4E50-8A91-BA586795F1DB}" dt="2022-04-15T15:31:24.238" v="189" actId="47"/>
        <pc:sldMkLst>
          <pc:docMk/>
          <pc:sldMk cId="2083894558" sldId="399"/>
        </pc:sldMkLst>
      </pc:sldChg>
      <pc:sldChg chg="del">
        <pc:chgData name="Indu Sekhar Dantu" userId="4218edbc7ffe59d5" providerId="LiveId" clId="{F72877ED-B1A9-4E50-8A91-BA586795F1DB}" dt="2022-04-15T15:31:27.374" v="199" actId="47"/>
        <pc:sldMkLst>
          <pc:docMk/>
          <pc:sldMk cId="3493057761" sldId="400"/>
        </pc:sldMkLst>
      </pc:sldChg>
      <pc:sldChg chg="del">
        <pc:chgData name="Indu Sekhar Dantu" userId="4218edbc7ffe59d5" providerId="LiveId" clId="{F72877ED-B1A9-4E50-8A91-BA586795F1DB}" dt="2022-04-15T15:31:29.234" v="200" actId="47"/>
        <pc:sldMkLst>
          <pc:docMk/>
          <pc:sldMk cId="799852127" sldId="401"/>
        </pc:sldMkLst>
      </pc:sldChg>
      <pc:sldChg chg="del">
        <pc:chgData name="Indu Sekhar Dantu" userId="4218edbc7ffe59d5" providerId="LiveId" clId="{F72877ED-B1A9-4E50-8A91-BA586795F1DB}" dt="2022-04-15T15:31:30.465" v="201" actId="47"/>
        <pc:sldMkLst>
          <pc:docMk/>
          <pc:sldMk cId="584532826" sldId="402"/>
        </pc:sldMkLst>
      </pc:sldChg>
      <pc:sldChg chg="del">
        <pc:chgData name="Indu Sekhar Dantu" userId="4218edbc7ffe59d5" providerId="LiveId" clId="{F72877ED-B1A9-4E50-8A91-BA586795F1DB}" dt="2022-04-15T15:31:33.390" v="210" actId="47"/>
        <pc:sldMkLst>
          <pc:docMk/>
          <pc:sldMk cId="432023074" sldId="403"/>
        </pc:sldMkLst>
      </pc:sldChg>
      <pc:sldChg chg="del">
        <pc:chgData name="Indu Sekhar Dantu" userId="4218edbc7ffe59d5" providerId="LiveId" clId="{F72877ED-B1A9-4E50-8A91-BA586795F1DB}" dt="2022-04-15T15:31:35.710" v="218" actId="47"/>
        <pc:sldMkLst>
          <pc:docMk/>
          <pc:sldMk cId="3029622930" sldId="404"/>
        </pc:sldMkLst>
      </pc:sldChg>
      <pc:sldChg chg="del">
        <pc:chgData name="Indu Sekhar Dantu" userId="4218edbc7ffe59d5" providerId="LiveId" clId="{F72877ED-B1A9-4E50-8A91-BA586795F1DB}" dt="2022-04-15T15:31:36.359" v="220" actId="47"/>
        <pc:sldMkLst>
          <pc:docMk/>
          <pc:sldMk cId="1626750650" sldId="405"/>
        </pc:sldMkLst>
      </pc:sldChg>
      <pc:sldChg chg="del">
        <pc:chgData name="Indu Sekhar Dantu" userId="4218edbc7ffe59d5" providerId="LiveId" clId="{F72877ED-B1A9-4E50-8A91-BA586795F1DB}" dt="2022-04-15T15:31:36.670" v="221" actId="47"/>
        <pc:sldMkLst>
          <pc:docMk/>
          <pc:sldMk cId="3561929191" sldId="406"/>
        </pc:sldMkLst>
      </pc:sldChg>
      <pc:sldChg chg="del">
        <pc:chgData name="Indu Sekhar Dantu" userId="4218edbc7ffe59d5" providerId="LiveId" clId="{F72877ED-B1A9-4E50-8A91-BA586795F1DB}" dt="2022-04-15T15:31:36.951" v="222" actId="47"/>
        <pc:sldMkLst>
          <pc:docMk/>
          <pc:sldMk cId="4022775578" sldId="407"/>
        </pc:sldMkLst>
      </pc:sldChg>
      <pc:sldChg chg="del">
        <pc:chgData name="Indu Sekhar Dantu" userId="4218edbc7ffe59d5" providerId="LiveId" clId="{F72877ED-B1A9-4E50-8A91-BA586795F1DB}" dt="2022-04-15T15:31:38.280" v="226" actId="47"/>
        <pc:sldMkLst>
          <pc:docMk/>
          <pc:sldMk cId="1781396926" sldId="408"/>
        </pc:sldMkLst>
      </pc:sldChg>
      <pc:sldChg chg="del">
        <pc:chgData name="Indu Sekhar Dantu" userId="4218edbc7ffe59d5" providerId="LiveId" clId="{F72877ED-B1A9-4E50-8A91-BA586795F1DB}" dt="2022-04-15T15:31:39.819" v="228" actId="47"/>
        <pc:sldMkLst>
          <pc:docMk/>
          <pc:sldMk cId="2376154565" sldId="409"/>
        </pc:sldMkLst>
      </pc:sldChg>
      <pc:sldChg chg="del">
        <pc:chgData name="Indu Sekhar Dantu" userId="4218edbc7ffe59d5" providerId="LiveId" clId="{F72877ED-B1A9-4E50-8A91-BA586795F1DB}" dt="2022-04-15T15:31:38.579" v="227" actId="47"/>
        <pc:sldMkLst>
          <pc:docMk/>
          <pc:sldMk cId="1815974070" sldId="410"/>
        </pc:sldMkLst>
      </pc:sldChg>
    </pc:docChg>
  </pc:docChgLst>
  <pc:docChgLst>
    <pc:chgData name="Indu Sekhar Dantu" userId="4218edbc7ffe59d5" providerId="LiveId" clId="{0C6CE469-F724-4D68-9CF8-6021D51A3EBC}"/>
    <pc:docChg chg="custSel addSld delSld modSld">
      <pc:chgData name="Indu Sekhar Dantu" userId="4218edbc7ffe59d5" providerId="LiveId" clId="{0C6CE469-F724-4D68-9CF8-6021D51A3EBC}" dt="2021-07-12T02:28:04.331" v="2357" actId="20577"/>
      <pc:docMkLst>
        <pc:docMk/>
      </pc:docMkLst>
      <pc:sldChg chg="modSp mod">
        <pc:chgData name="Indu Sekhar Dantu" userId="4218edbc7ffe59d5" providerId="LiveId" clId="{0C6CE469-F724-4D68-9CF8-6021D51A3EBC}" dt="2021-07-12T01:33:03.183" v="975" actId="255"/>
        <pc:sldMkLst>
          <pc:docMk/>
          <pc:sldMk cId="858427632" sldId="256"/>
        </pc:sldMkLst>
        <pc:spChg chg="mod">
          <ac:chgData name="Indu Sekhar Dantu" userId="4218edbc7ffe59d5" providerId="LiveId" clId="{0C6CE469-F724-4D68-9CF8-6021D51A3EBC}" dt="2021-07-12T01:33:03.183" v="975" actId="255"/>
          <ac:spMkLst>
            <pc:docMk/>
            <pc:sldMk cId="858427632" sldId="256"/>
            <ac:spMk id="2" creationId="{50BD30BA-5E5C-4607-BA76-D042EE617EE0}"/>
          </ac:spMkLst>
        </pc:spChg>
        <pc:spChg chg="mod">
          <ac:chgData name="Indu Sekhar Dantu" userId="4218edbc7ffe59d5" providerId="LiveId" clId="{0C6CE469-F724-4D68-9CF8-6021D51A3EBC}" dt="2021-07-12T01:25:16.626" v="552" actId="20577"/>
          <ac:spMkLst>
            <pc:docMk/>
            <pc:sldMk cId="858427632" sldId="256"/>
            <ac:spMk id="6" creationId="{C6D6245A-6BE2-4AF4-BB2D-5627D2818914}"/>
          </ac:spMkLst>
        </pc:spChg>
      </pc:sldChg>
      <pc:sldChg chg="del">
        <pc:chgData name="Indu Sekhar Dantu" userId="4218edbc7ffe59d5" providerId="LiveId" clId="{0C6CE469-F724-4D68-9CF8-6021D51A3EBC}" dt="2021-07-12T01:15:31.578" v="122" actId="47"/>
        <pc:sldMkLst>
          <pc:docMk/>
          <pc:sldMk cId="857472398" sldId="257"/>
        </pc:sldMkLst>
      </pc:sldChg>
      <pc:sldChg chg="del">
        <pc:chgData name="Indu Sekhar Dantu" userId="4218edbc7ffe59d5" providerId="LiveId" clId="{0C6CE469-F724-4D68-9CF8-6021D51A3EBC}" dt="2021-07-12T01:15:32.463" v="123" actId="47"/>
        <pc:sldMkLst>
          <pc:docMk/>
          <pc:sldMk cId="3720603358" sldId="258"/>
        </pc:sldMkLst>
      </pc:sldChg>
      <pc:sldChg chg="del">
        <pc:chgData name="Indu Sekhar Dantu" userId="4218edbc7ffe59d5" providerId="LiveId" clId="{0C6CE469-F724-4D68-9CF8-6021D51A3EBC}" dt="2021-07-12T01:15:41.242" v="126" actId="47"/>
        <pc:sldMkLst>
          <pc:docMk/>
          <pc:sldMk cId="1942712150" sldId="259"/>
        </pc:sldMkLst>
      </pc:sldChg>
      <pc:sldChg chg="del">
        <pc:chgData name="Indu Sekhar Dantu" userId="4218edbc7ffe59d5" providerId="LiveId" clId="{0C6CE469-F724-4D68-9CF8-6021D51A3EBC}" dt="2021-07-12T01:16:55.372" v="274" actId="47"/>
        <pc:sldMkLst>
          <pc:docMk/>
          <pc:sldMk cId="3156076567" sldId="304"/>
        </pc:sldMkLst>
      </pc:sldChg>
      <pc:sldChg chg="del">
        <pc:chgData name="Indu Sekhar Dantu" userId="4218edbc7ffe59d5" providerId="LiveId" clId="{0C6CE469-F724-4D68-9CF8-6021D51A3EBC}" dt="2021-07-12T01:15:40.847" v="125" actId="47"/>
        <pc:sldMkLst>
          <pc:docMk/>
          <pc:sldMk cId="1862927223" sldId="305"/>
        </pc:sldMkLst>
      </pc:sldChg>
      <pc:sldChg chg="del">
        <pc:chgData name="Indu Sekhar Dantu" userId="4218edbc7ffe59d5" providerId="LiveId" clId="{0C6CE469-F724-4D68-9CF8-6021D51A3EBC}" dt="2021-07-12T01:16:42.740" v="236" actId="47"/>
        <pc:sldMkLst>
          <pc:docMk/>
          <pc:sldMk cId="1568858838" sldId="306"/>
        </pc:sldMkLst>
      </pc:sldChg>
      <pc:sldChg chg="del">
        <pc:chgData name="Indu Sekhar Dantu" userId="4218edbc7ffe59d5" providerId="LiveId" clId="{0C6CE469-F724-4D68-9CF8-6021D51A3EBC}" dt="2021-07-12T01:15:33.177" v="124" actId="47"/>
        <pc:sldMkLst>
          <pc:docMk/>
          <pc:sldMk cId="1403467159" sldId="307"/>
        </pc:sldMkLst>
      </pc:sldChg>
      <pc:sldChg chg="modSp mod">
        <pc:chgData name="Indu Sekhar Dantu" userId="4218edbc7ffe59d5" providerId="LiveId" clId="{0C6CE469-F724-4D68-9CF8-6021D51A3EBC}" dt="2021-07-12T01:33:25.521" v="977" actId="20577"/>
        <pc:sldMkLst>
          <pc:docMk/>
          <pc:sldMk cId="3166141015" sldId="308"/>
        </pc:sldMkLst>
        <pc:spChg chg="mod">
          <ac:chgData name="Indu Sekhar Dantu" userId="4218edbc7ffe59d5" providerId="LiveId" clId="{0C6CE469-F724-4D68-9CF8-6021D51A3EBC}" dt="2021-07-12T01:33:25.521" v="977" actId="20577"/>
          <ac:spMkLst>
            <pc:docMk/>
            <pc:sldMk cId="3166141015" sldId="308"/>
            <ac:spMk id="2" creationId="{50BD30BA-5E5C-4607-BA76-D042EE617EE0}"/>
          </ac:spMkLst>
        </pc:spChg>
        <pc:spChg chg="mod">
          <ac:chgData name="Indu Sekhar Dantu" userId="4218edbc7ffe59d5" providerId="LiveId" clId="{0C6CE469-F724-4D68-9CF8-6021D51A3EBC}" dt="2021-07-12T01:31:48.991" v="936" actId="6549"/>
          <ac:spMkLst>
            <pc:docMk/>
            <pc:sldMk cId="3166141015" sldId="308"/>
            <ac:spMk id="3" creationId="{D9D112C0-94D8-4EB3-830E-FBA2AAFD86F5}"/>
          </ac:spMkLst>
        </pc:spChg>
      </pc:sldChg>
      <pc:sldChg chg="del">
        <pc:chgData name="Indu Sekhar Dantu" userId="4218edbc7ffe59d5" providerId="LiveId" clId="{0C6CE469-F724-4D68-9CF8-6021D51A3EBC}" dt="2021-07-12T01:16:41.623" v="233" actId="47"/>
        <pc:sldMkLst>
          <pc:docMk/>
          <pc:sldMk cId="498981713" sldId="309"/>
        </pc:sldMkLst>
      </pc:sldChg>
      <pc:sldChg chg="add del">
        <pc:chgData name="Indu Sekhar Dantu" userId="4218edbc7ffe59d5" providerId="LiveId" clId="{0C6CE469-F724-4D68-9CF8-6021D51A3EBC}" dt="2021-07-12T01:33:53.868" v="989" actId="47"/>
        <pc:sldMkLst>
          <pc:docMk/>
          <pc:sldMk cId="4122889690" sldId="309"/>
        </pc:sldMkLst>
      </pc:sldChg>
      <pc:sldChg chg="del">
        <pc:chgData name="Indu Sekhar Dantu" userId="4218edbc7ffe59d5" providerId="LiveId" clId="{0C6CE469-F724-4D68-9CF8-6021D51A3EBC}" dt="2021-07-12T01:16:42.191" v="235" actId="47"/>
        <pc:sldMkLst>
          <pc:docMk/>
          <pc:sldMk cId="396110141" sldId="310"/>
        </pc:sldMkLst>
      </pc:sldChg>
      <pc:sldChg chg="add del">
        <pc:chgData name="Indu Sekhar Dantu" userId="4218edbc7ffe59d5" providerId="LiveId" clId="{0C6CE469-F724-4D68-9CF8-6021D51A3EBC}" dt="2021-07-12T01:33:55.280" v="990" actId="47"/>
        <pc:sldMkLst>
          <pc:docMk/>
          <pc:sldMk cId="1418468487" sldId="310"/>
        </pc:sldMkLst>
      </pc:sldChg>
      <pc:sldChg chg="add del">
        <pc:chgData name="Indu Sekhar Dantu" userId="4218edbc7ffe59d5" providerId="LiveId" clId="{0C6CE469-F724-4D68-9CF8-6021D51A3EBC}" dt="2021-07-12T01:33:56.467" v="991" actId="47"/>
        <pc:sldMkLst>
          <pc:docMk/>
          <pc:sldMk cId="2683257385" sldId="311"/>
        </pc:sldMkLst>
      </pc:sldChg>
      <pc:sldChg chg="del">
        <pc:chgData name="Indu Sekhar Dantu" userId="4218edbc7ffe59d5" providerId="LiveId" clId="{0C6CE469-F724-4D68-9CF8-6021D51A3EBC}" dt="2021-07-12T01:16:40.861" v="232" actId="47"/>
        <pc:sldMkLst>
          <pc:docMk/>
          <pc:sldMk cId="3851764001" sldId="311"/>
        </pc:sldMkLst>
      </pc:sldChg>
      <pc:sldChg chg="del">
        <pc:chgData name="Indu Sekhar Dantu" userId="4218edbc7ffe59d5" providerId="LiveId" clId="{0C6CE469-F724-4D68-9CF8-6021D51A3EBC}" dt="2021-07-12T01:16:41.922" v="234" actId="47"/>
        <pc:sldMkLst>
          <pc:docMk/>
          <pc:sldMk cId="913299517" sldId="312"/>
        </pc:sldMkLst>
      </pc:sldChg>
      <pc:sldChg chg="add del">
        <pc:chgData name="Indu Sekhar Dantu" userId="4218edbc7ffe59d5" providerId="LiveId" clId="{0C6CE469-F724-4D68-9CF8-6021D51A3EBC}" dt="2021-07-12T01:33:57.264" v="992" actId="47"/>
        <pc:sldMkLst>
          <pc:docMk/>
          <pc:sldMk cId="3136571151" sldId="312"/>
        </pc:sldMkLst>
      </pc:sldChg>
      <pc:sldChg chg="del">
        <pc:chgData name="Indu Sekhar Dantu" userId="4218edbc7ffe59d5" providerId="LiveId" clId="{0C6CE469-F724-4D68-9CF8-6021D51A3EBC}" dt="2021-07-12T01:16:43.328" v="237" actId="47"/>
        <pc:sldMkLst>
          <pc:docMk/>
          <pc:sldMk cId="414296455" sldId="313"/>
        </pc:sldMkLst>
      </pc:sldChg>
      <pc:sldChg chg="add del">
        <pc:chgData name="Indu Sekhar Dantu" userId="4218edbc7ffe59d5" providerId="LiveId" clId="{0C6CE469-F724-4D68-9CF8-6021D51A3EBC}" dt="2021-07-12T01:33:58.023" v="993" actId="47"/>
        <pc:sldMkLst>
          <pc:docMk/>
          <pc:sldMk cId="3431741543" sldId="313"/>
        </pc:sldMkLst>
      </pc:sldChg>
      <pc:sldChg chg="del">
        <pc:chgData name="Indu Sekhar Dantu" userId="4218edbc7ffe59d5" providerId="LiveId" clId="{0C6CE469-F724-4D68-9CF8-6021D51A3EBC}" dt="2021-07-12T01:16:44.121" v="239" actId="47"/>
        <pc:sldMkLst>
          <pc:docMk/>
          <pc:sldMk cId="3029424732" sldId="314"/>
        </pc:sldMkLst>
      </pc:sldChg>
      <pc:sldChg chg="add del">
        <pc:chgData name="Indu Sekhar Dantu" userId="4218edbc7ffe59d5" providerId="LiveId" clId="{0C6CE469-F724-4D68-9CF8-6021D51A3EBC}" dt="2021-07-12T01:33:58.785" v="994" actId="47"/>
        <pc:sldMkLst>
          <pc:docMk/>
          <pc:sldMk cId="3602270130" sldId="314"/>
        </pc:sldMkLst>
      </pc:sldChg>
      <pc:sldChg chg="del">
        <pc:chgData name="Indu Sekhar Dantu" userId="4218edbc7ffe59d5" providerId="LiveId" clId="{0C6CE469-F724-4D68-9CF8-6021D51A3EBC}" dt="2021-07-12T01:16:49.938" v="262" actId="47"/>
        <pc:sldMkLst>
          <pc:docMk/>
          <pc:sldMk cId="447349276" sldId="315"/>
        </pc:sldMkLst>
      </pc:sldChg>
      <pc:sldChg chg="add del">
        <pc:chgData name="Indu Sekhar Dantu" userId="4218edbc7ffe59d5" providerId="LiveId" clId="{0C6CE469-F724-4D68-9CF8-6021D51A3EBC}" dt="2021-07-12T01:33:59.613" v="995" actId="47"/>
        <pc:sldMkLst>
          <pc:docMk/>
          <pc:sldMk cId="561202008" sldId="315"/>
        </pc:sldMkLst>
      </pc:sldChg>
      <pc:sldChg chg="del">
        <pc:chgData name="Indu Sekhar Dantu" userId="4218edbc7ffe59d5" providerId="LiveId" clId="{0C6CE469-F724-4D68-9CF8-6021D51A3EBC}" dt="2021-07-12T01:16:50.203" v="263" actId="47"/>
        <pc:sldMkLst>
          <pc:docMk/>
          <pc:sldMk cId="313655581" sldId="316"/>
        </pc:sldMkLst>
      </pc:sldChg>
      <pc:sldChg chg="add del">
        <pc:chgData name="Indu Sekhar Dantu" userId="4218edbc7ffe59d5" providerId="LiveId" clId="{0C6CE469-F724-4D68-9CF8-6021D51A3EBC}" dt="2021-07-12T01:34:00.456" v="996" actId="47"/>
        <pc:sldMkLst>
          <pc:docMk/>
          <pc:sldMk cId="3179496370" sldId="316"/>
        </pc:sldMkLst>
      </pc:sldChg>
      <pc:sldChg chg="del">
        <pc:chgData name="Indu Sekhar Dantu" userId="4218edbc7ffe59d5" providerId="LiveId" clId="{0C6CE469-F724-4D68-9CF8-6021D51A3EBC}" dt="2021-07-12T01:16:50.468" v="264" actId="47"/>
        <pc:sldMkLst>
          <pc:docMk/>
          <pc:sldMk cId="1765042550" sldId="317"/>
        </pc:sldMkLst>
      </pc:sldChg>
      <pc:sldChg chg="modSp add mod">
        <pc:chgData name="Indu Sekhar Dantu" userId="4218edbc7ffe59d5" providerId="LiveId" clId="{0C6CE469-F724-4D68-9CF8-6021D51A3EBC}" dt="2021-07-12T01:56:45.498" v="2061" actId="20577"/>
        <pc:sldMkLst>
          <pc:docMk/>
          <pc:sldMk cId="2584329877" sldId="317"/>
        </pc:sldMkLst>
        <pc:spChg chg="mod">
          <ac:chgData name="Indu Sekhar Dantu" userId="4218edbc7ffe59d5" providerId="LiveId" clId="{0C6CE469-F724-4D68-9CF8-6021D51A3EBC}" dt="2021-07-12T01:33:30.415" v="979" actId="20577"/>
          <ac:spMkLst>
            <pc:docMk/>
            <pc:sldMk cId="2584329877" sldId="317"/>
            <ac:spMk id="2" creationId="{50BD30BA-5E5C-4607-BA76-D042EE617EE0}"/>
          </ac:spMkLst>
        </pc:spChg>
        <pc:spChg chg="mod">
          <ac:chgData name="Indu Sekhar Dantu" userId="4218edbc7ffe59d5" providerId="LiveId" clId="{0C6CE469-F724-4D68-9CF8-6021D51A3EBC}" dt="2021-07-12T01:56:45.498" v="2061" actId="20577"/>
          <ac:spMkLst>
            <pc:docMk/>
            <pc:sldMk cId="2584329877" sldId="317"/>
            <ac:spMk id="3" creationId="{D9D112C0-94D8-4EB3-830E-FBA2AAFD86F5}"/>
          </ac:spMkLst>
        </pc:spChg>
      </pc:sldChg>
      <pc:sldChg chg="del">
        <pc:chgData name="Indu Sekhar Dantu" userId="4218edbc7ffe59d5" providerId="LiveId" clId="{0C6CE469-F724-4D68-9CF8-6021D51A3EBC}" dt="2021-07-12T01:16:50.806" v="265" actId="47"/>
        <pc:sldMkLst>
          <pc:docMk/>
          <pc:sldMk cId="3429460512" sldId="318"/>
        </pc:sldMkLst>
      </pc:sldChg>
      <pc:sldChg chg="modSp add mod">
        <pc:chgData name="Indu Sekhar Dantu" userId="4218edbc7ffe59d5" providerId="LiveId" clId="{0C6CE469-F724-4D68-9CF8-6021D51A3EBC}" dt="2021-07-12T01:57:03.616" v="2066" actId="20577"/>
        <pc:sldMkLst>
          <pc:docMk/>
          <pc:sldMk cId="3539755676" sldId="318"/>
        </pc:sldMkLst>
        <pc:spChg chg="mod">
          <ac:chgData name="Indu Sekhar Dantu" userId="4218edbc7ffe59d5" providerId="LiveId" clId="{0C6CE469-F724-4D68-9CF8-6021D51A3EBC}" dt="2021-07-12T01:33:34.677" v="981" actId="20577"/>
          <ac:spMkLst>
            <pc:docMk/>
            <pc:sldMk cId="3539755676" sldId="318"/>
            <ac:spMk id="2" creationId="{50BD30BA-5E5C-4607-BA76-D042EE617EE0}"/>
          </ac:spMkLst>
        </pc:spChg>
        <pc:spChg chg="mod">
          <ac:chgData name="Indu Sekhar Dantu" userId="4218edbc7ffe59d5" providerId="LiveId" clId="{0C6CE469-F724-4D68-9CF8-6021D51A3EBC}" dt="2021-07-12T01:57:03.616" v="2066" actId="20577"/>
          <ac:spMkLst>
            <pc:docMk/>
            <pc:sldMk cId="3539755676" sldId="318"/>
            <ac:spMk id="3" creationId="{D9D112C0-94D8-4EB3-830E-FBA2AAFD86F5}"/>
          </ac:spMkLst>
        </pc:spChg>
      </pc:sldChg>
      <pc:sldChg chg="del">
        <pc:chgData name="Indu Sekhar Dantu" userId="4218edbc7ffe59d5" providerId="LiveId" clId="{0C6CE469-F724-4D68-9CF8-6021D51A3EBC}" dt="2021-07-12T01:16:51.098" v="266" actId="47"/>
        <pc:sldMkLst>
          <pc:docMk/>
          <pc:sldMk cId="1010151947" sldId="319"/>
        </pc:sldMkLst>
      </pc:sldChg>
      <pc:sldChg chg="modSp mod">
        <pc:chgData name="Indu Sekhar Dantu" userId="4218edbc7ffe59d5" providerId="LiveId" clId="{0C6CE469-F724-4D68-9CF8-6021D51A3EBC}" dt="2021-07-12T01:58:10.307" v="2085" actId="20577"/>
        <pc:sldMkLst>
          <pc:docMk/>
          <pc:sldMk cId="1492221199" sldId="319"/>
        </pc:sldMkLst>
        <pc:spChg chg="mod">
          <ac:chgData name="Indu Sekhar Dantu" userId="4218edbc7ffe59d5" providerId="LiveId" clId="{0C6CE469-F724-4D68-9CF8-6021D51A3EBC}" dt="2021-07-12T01:33:39.143" v="983" actId="20577"/>
          <ac:spMkLst>
            <pc:docMk/>
            <pc:sldMk cId="1492221199" sldId="319"/>
            <ac:spMk id="2" creationId="{50BD30BA-5E5C-4607-BA76-D042EE617EE0}"/>
          </ac:spMkLst>
        </pc:spChg>
        <pc:spChg chg="mod">
          <ac:chgData name="Indu Sekhar Dantu" userId="4218edbc7ffe59d5" providerId="LiveId" clId="{0C6CE469-F724-4D68-9CF8-6021D51A3EBC}" dt="2021-07-12T01:58:10.307" v="2085" actId="20577"/>
          <ac:spMkLst>
            <pc:docMk/>
            <pc:sldMk cId="1492221199" sldId="319"/>
            <ac:spMk id="3" creationId="{D9D112C0-94D8-4EB3-830E-FBA2AAFD86F5}"/>
          </ac:spMkLst>
        </pc:spChg>
      </pc:sldChg>
      <pc:sldChg chg="modSp add del mod">
        <pc:chgData name="Indu Sekhar Dantu" userId="4218edbc7ffe59d5" providerId="LiveId" clId="{0C6CE469-F724-4D68-9CF8-6021D51A3EBC}" dt="2021-07-12T01:33:50.879" v="986" actId="47"/>
        <pc:sldMkLst>
          <pc:docMk/>
          <pc:sldMk cId="2898537594" sldId="320"/>
        </pc:sldMkLst>
        <pc:spChg chg="mod">
          <ac:chgData name="Indu Sekhar Dantu" userId="4218edbc7ffe59d5" providerId="LiveId" clId="{0C6CE469-F724-4D68-9CF8-6021D51A3EBC}" dt="2021-07-12T01:33:43.215" v="985" actId="20577"/>
          <ac:spMkLst>
            <pc:docMk/>
            <pc:sldMk cId="2898537594" sldId="320"/>
            <ac:spMk id="2" creationId="{50BD30BA-5E5C-4607-BA76-D042EE617EE0}"/>
          </ac:spMkLst>
        </pc:spChg>
      </pc:sldChg>
      <pc:sldChg chg="modSp mod">
        <pc:chgData name="Indu Sekhar Dantu" userId="4218edbc7ffe59d5" providerId="LiveId" clId="{0C6CE469-F724-4D68-9CF8-6021D51A3EBC}" dt="2021-07-12T02:27:36.434" v="2350" actId="20577"/>
        <pc:sldMkLst>
          <pc:docMk/>
          <pc:sldMk cId="2980884881" sldId="320"/>
        </pc:sldMkLst>
        <pc:spChg chg="mod">
          <ac:chgData name="Indu Sekhar Dantu" userId="4218edbc7ffe59d5" providerId="LiveId" clId="{0C6CE469-F724-4D68-9CF8-6021D51A3EBC}" dt="2021-07-12T02:27:36.434" v="2350" actId="20577"/>
          <ac:spMkLst>
            <pc:docMk/>
            <pc:sldMk cId="2980884881" sldId="320"/>
            <ac:spMk id="3" creationId="{D9D112C0-94D8-4EB3-830E-FBA2AAFD86F5}"/>
          </ac:spMkLst>
        </pc:spChg>
      </pc:sldChg>
      <pc:sldChg chg="del">
        <pc:chgData name="Indu Sekhar Dantu" userId="4218edbc7ffe59d5" providerId="LiveId" clId="{0C6CE469-F724-4D68-9CF8-6021D51A3EBC}" dt="2021-07-12T01:16:51.370" v="267" actId="47"/>
        <pc:sldMkLst>
          <pc:docMk/>
          <pc:sldMk cId="3465084384" sldId="320"/>
        </pc:sldMkLst>
      </pc:sldChg>
      <pc:sldChg chg="add del">
        <pc:chgData name="Indu Sekhar Dantu" userId="4218edbc7ffe59d5" providerId="LiveId" clId="{0C6CE469-F724-4D68-9CF8-6021D51A3EBC}" dt="2021-07-12T01:33:51.229" v="987" actId="47"/>
        <pc:sldMkLst>
          <pc:docMk/>
          <pc:sldMk cId="1709211382" sldId="321"/>
        </pc:sldMkLst>
      </pc:sldChg>
      <pc:sldChg chg="del">
        <pc:chgData name="Indu Sekhar Dantu" userId="4218edbc7ffe59d5" providerId="LiveId" clId="{0C6CE469-F724-4D68-9CF8-6021D51A3EBC}" dt="2021-07-12T01:16:51.628" v="268" actId="47"/>
        <pc:sldMkLst>
          <pc:docMk/>
          <pc:sldMk cId="2931619309" sldId="321"/>
        </pc:sldMkLst>
      </pc:sldChg>
      <pc:sldChg chg="modSp add mod">
        <pc:chgData name="Indu Sekhar Dantu" userId="4218edbc7ffe59d5" providerId="LiveId" clId="{0C6CE469-F724-4D68-9CF8-6021D51A3EBC}" dt="2021-07-12T02:27:25.163" v="2345" actId="20577"/>
        <pc:sldMkLst>
          <pc:docMk/>
          <pc:sldMk cId="3263882364" sldId="321"/>
        </pc:sldMkLst>
        <pc:spChg chg="mod">
          <ac:chgData name="Indu Sekhar Dantu" userId="4218edbc7ffe59d5" providerId="LiveId" clId="{0C6CE469-F724-4D68-9CF8-6021D51A3EBC}" dt="2021-07-12T02:27:25.163" v="2345" actId="20577"/>
          <ac:spMkLst>
            <pc:docMk/>
            <pc:sldMk cId="3263882364" sldId="321"/>
            <ac:spMk id="3" creationId="{D9D112C0-94D8-4EB3-830E-FBA2AAFD86F5}"/>
          </ac:spMkLst>
        </pc:spChg>
      </pc:sldChg>
      <pc:sldChg chg="add del">
        <pc:chgData name="Indu Sekhar Dantu" userId="4218edbc7ffe59d5" providerId="LiveId" clId="{0C6CE469-F724-4D68-9CF8-6021D51A3EBC}" dt="2021-07-12T01:33:52.553" v="988" actId="47"/>
        <pc:sldMkLst>
          <pc:docMk/>
          <pc:sldMk cId="1367412868" sldId="322"/>
        </pc:sldMkLst>
      </pc:sldChg>
      <pc:sldChg chg="modSp add mod">
        <pc:chgData name="Indu Sekhar Dantu" userId="4218edbc7ffe59d5" providerId="LiveId" clId="{0C6CE469-F724-4D68-9CF8-6021D51A3EBC}" dt="2021-07-12T02:27:29.542" v="2347" actId="20577"/>
        <pc:sldMkLst>
          <pc:docMk/>
          <pc:sldMk cId="3238638512" sldId="322"/>
        </pc:sldMkLst>
        <pc:spChg chg="mod">
          <ac:chgData name="Indu Sekhar Dantu" userId="4218edbc7ffe59d5" providerId="LiveId" clId="{0C6CE469-F724-4D68-9CF8-6021D51A3EBC}" dt="2021-07-12T02:27:29.542" v="2347" actId="20577"/>
          <ac:spMkLst>
            <pc:docMk/>
            <pc:sldMk cId="3238638512" sldId="322"/>
            <ac:spMk id="3" creationId="{D9D112C0-94D8-4EB3-830E-FBA2AAFD86F5}"/>
          </ac:spMkLst>
        </pc:spChg>
      </pc:sldChg>
      <pc:sldChg chg="del">
        <pc:chgData name="Indu Sekhar Dantu" userId="4218edbc7ffe59d5" providerId="LiveId" clId="{0C6CE469-F724-4D68-9CF8-6021D51A3EBC}" dt="2021-07-12T01:16:51.892" v="269" actId="47"/>
        <pc:sldMkLst>
          <pc:docMk/>
          <pc:sldMk cId="3940385322" sldId="322"/>
        </pc:sldMkLst>
      </pc:sldChg>
      <pc:sldChg chg="del">
        <pc:chgData name="Indu Sekhar Dantu" userId="4218edbc7ffe59d5" providerId="LiveId" clId="{0C6CE469-F724-4D68-9CF8-6021D51A3EBC}" dt="2021-07-12T01:16:52.162" v="270" actId="47"/>
        <pc:sldMkLst>
          <pc:docMk/>
          <pc:sldMk cId="218055593" sldId="323"/>
        </pc:sldMkLst>
      </pc:sldChg>
      <pc:sldChg chg="modSp mod">
        <pc:chgData name="Indu Sekhar Dantu" userId="4218edbc7ffe59d5" providerId="LiveId" clId="{0C6CE469-F724-4D68-9CF8-6021D51A3EBC}" dt="2021-07-12T01:55:56.552" v="2002" actId="20577"/>
        <pc:sldMkLst>
          <pc:docMk/>
          <pc:sldMk cId="2845776690" sldId="323"/>
        </pc:sldMkLst>
        <pc:spChg chg="mod">
          <ac:chgData name="Indu Sekhar Dantu" userId="4218edbc7ffe59d5" providerId="LiveId" clId="{0C6CE469-F724-4D68-9CF8-6021D51A3EBC}" dt="2021-07-12T01:55:56.552" v="2002" actId="20577"/>
          <ac:spMkLst>
            <pc:docMk/>
            <pc:sldMk cId="2845776690" sldId="323"/>
            <ac:spMk id="3" creationId="{D9D112C0-94D8-4EB3-830E-FBA2AAFD86F5}"/>
          </ac:spMkLst>
        </pc:spChg>
      </pc:sldChg>
      <pc:sldChg chg="del">
        <pc:chgData name="Indu Sekhar Dantu" userId="4218edbc7ffe59d5" providerId="LiveId" clId="{0C6CE469-F724-4D68-9CF8-6021D51A3EBC}" dt="2021-07-12T01:16:52.453" v="271" actId="47"/>
        <pc:sldMkLst>
          <pc:docMk/>
          <pc:sldMk cId="2490891367" sldId="324"/>
        </pc:sldMkLst>
      </pc:sldChg>
      <pc:sldChg chg="modSp mod">
        <pc:chgData name="Indu Sekhar Dantu" userId="4218edbc7ffe59d5" providerId="LiveId" clId="{0C6CE469-F724-4D68-9CF8-6021D51A3EBC}" dt="2021-07-12T01:56:05.455" v="2004" actId="113"/>
        <pc:sldMkLst>
          <pc:docMk/>
          <pc:sldMk cId="3069626309" sldId="324"/>
        </pc:sldMkLst>
        <pc:spChg chg="mod">
          <ac:chgData name="Indu Sekhar Dantu" userId="4218edbc7ffe59d5" providerId="LiveId" clId="{0C6CE469-F724-4D68-9CF8-6021D51A3EBC}" dt="2021-07-12T01:56:05.455" v="2004" actId="113"/>
          <ac:spMkLst>
            <pc:docMk/>
            <pc:sldMk cId="3069626309" sldId="324"/>
            <ac:spMk id="3" creationId="{D9D112C0-94D8-4EB3-830E-FBA2AAFD86F5}"/>
          </ac:spMkLst>
        </pc:spChg>
      </pc:sldChg>
      <pc:sldChg chg="modSp mod">
        <pc:chgData name="Indu Sekhar Dantu" userId="4218edbc7ffe59d5" providerId="LiveId" clId="{0C6CE469-F724-4D68-9CF8-6021D51A3EBC}" dt="2021-07-12T02:27:44.488" v="2352" actId="20577"/>
        <pc:sldMkLst>
          <pc:docMk/>
          <pc:sldMk cId="1015020041" sldId="325"/>
        </pc:sldMkLst>
        <pc:spChg chg="mod">
          <ac:chgData name="Indu Sekhar Dantu" userId="4218edbc7ffe59d5" providerId="LiveId" clId="{0C6CE469-F724-4D68-9CF8-6021D51A3EBC}" dt="2021-07-12T02:27:44.488" v="2352" actId="20577"/>
          <ac:spMkLst>
            <pc:docMk/>
            <pc:sldMk cId="1015020041" sldId="325"/>
            <ac:spMk id="3" creationId="{D9D112C0-94D8-4EB3-830E-FBA2AAFD86F5}"/>
          </ac:spMkLst>
        </pc:spChg>
      </pc:sldChg>
      <pc:sldChg chg="del">
        <pc:chgData name="Indu Sekhar Dantu" userId="4218edbc7ffe59d5" providerId="LiveId" clId="{0C6CE469-F724-4D68-9CF8-6021D51A3EBC}" dt="2021-07-12T01:16:52.724" v="272" actId="47"/>
        <pc:sldMkLst>
          <pc:docMk/>
          <pc:sldMk cId="2015534174" sldId="325"/>
        </pc:sldMkLst>
      </pc:sldChg>
      <pc:sldChg chg="del">
        <pc:chgData name="Indu Sekhar Dantu" userId="4218edbc7ffe59d5" providerId="LiveId" clId="{0C6CE469-F724-4D68-9CF8-6021D51A3EBC}" dt="2021-07-12T01:16:52.996" v="273" actId="47"/>
        <pc:sldMkLst>
          <pc:docMk/>
          <pc:sldMk cId="2282546436" sldId="326"/>
        </pc:sldMkLst>
      </pc:sldChg>
      <pc:sldChg chg="modSp mod">
        <pc:chgData name="Indu Sekhar Dantu" userId="4218edbc7ffe59d5" providerId="LiveId" clId="{0C6CE469-F724-4D68-9CF8-6021D51A3EBC}" dt="2021-07-12T02:28:04.331" v="2357" actId="20577"/>
        <pc:sldMkLst>
          <pc:docMk/>
          <pc:sldMk cId="3745225378" sldId="326"/>
        </pc:sldMkLst>
        <pc:spChg chg="mod">
          <ac:chgData name="Indu Sekhar Dantu" userId="4218edbc7ffe59d5" providerId="LiveId" clId="{0C6CE469-F724-4D68-9CF8-6021D51A3EBC}" dt="2021-07-12T02:28:04.331" v="2357" actId="20577"/>
          <ac:spMkLst>
            <pc:docMk/>
            <pc:sldMk cId="3745225378" sldId="326"/>
            <ac:spMk id="3" creationId="{D9D112C0-94D8-4EB3-830E-FBA2AAFD86F5}"/>
          </ac:spMkLst>
        </pc:spChg>
      </pc:sldChg>
      <pc:sldChg chg="modSp mod">
        <pc:chgData name="Indu Sekhar Dantu" userId="4218edbc7ffe59d5" providerId="LiveId" clId="{0C6CE469-F724-4D68-9CF8-6021D51A3EBC}" dt="2021-07-12T02:27:18.876" v="2343" actId="255"/>
        <pc:sldMkLst>
          <pc:docMk/>
          <pc:sldMk cId="3207635483" sldId="327"/>
        </pc:sldMkLst>
        <pc:spChg chg="mod">
          <ac:chgData name="Indu Sekhar Dantu" userId="4218edbc7ffe59d5" providerId="LiveId" clId="{0C6CE469-F724-4D68-9CF8-6021D51A3EBC}" dt="2021-07-12T02:27:18.876" v="2343" actId="255"/>
          <ac:spMkLst>
            <pc:docMk/>
            <pc:sldMk cId="3207635483" sldId="327"/>
            <ac:spMk id="3" creationId="{D9D112C0-94D8-4EB3-830E-FBA2AAFD86F5}"/>
          </ac:spMkLst>
        </pc:spChg>
      </pc:sldChg>
      <pc:sldChg chg="del">
        <pc:chgData name="Indu Sekhar Dantu" userId="4218edbc7ffe59d5" providerId="LiveId" clId="{0C6CE469-F724-4D68-9CF8-6021D51A3EBC}" dt="2021-07-12T01:15:41.702" v="127" actId="47"/>
        <pc:sldMkLst>
          <pc:docMk/>
          <pc:sldMk cId="3662201600" sldId="327"/>
        </pc:sldMkLst>
      </pc:sldChg>
      <pc:sldChg chg="del">
        <pc:chgData name="Indu Sekhar Dantu" userId="4218edbc7ffe59d5" providerId="LiveId" clId="{0C6CE469-F724-4D68-9CF8-6021D51A3EBC}" dt="2021-07-12T01:55:11.970" v="1993" actId="2696"/>
        <pc:sldMkLst>
          <pc:docMk/>
          <pc:sldMk cId="4057457939" sldId="327"/>
        </pc:sldMkLst>
      </pc:sldChg>
      <pc:sldChg chg="del">
        <pc:chgData name="Indu Sekhar Dantu" userId="4218edbc7ffe59d5" providerId="LiveId" clId="{0C6CE469-F724-4D68-9CF8-6021D51A3EBC}" dt="2021-07-12T01:16:43.627" v="238" actId="47"/>
        <pc:sldMkLst>
          <pc:docMk/>
          <pc:sldMk cId="4220466084" sldId="328"/>
        </pc:sldMkLst>
      </pc:sldChg>
      <pc:sldChg chg="del">
        <pc:chgData name="Indu Sekhar Dantu" userId="4218edbc7ffe59d5" providerId="LiveId" clId="{0C6CE469-F724-4D68-9CF8-6021D51A3EBC}" dt="2021-07-12T01:16:47.339" v="252" actId="47"/>
        <pc:sldMkLst>
          <pc:docMk/>
          <pc:sldMk cId="815248904" sldId="329"/>
        </pc:sldMkLst>
      </pc:sldChg>
      <pc:sldChg chg="del">
        <pc:chgData name="Indu Sekhar Dantu" userId="4218edbc7ffe59d5" providerId="LiveId" clId="{0C6CE469-F724-4D68-9CF8-6021D51A3EBC}" dt="2021-07-12T01:16:47.620" v="253" actId="47"/>
        <pc:sldMkLst>
          <pc:docMk/>
          <pc:sldMk cId="3574048325" sldId="330"/>
        </pc:sldMkLst>
      </pc:sldChg>
      <pc:sldChg chg="del">
        <pc:chgData name="Indu Sekhar Dantu" userId="4218edbc7ffe59d5" providerId="LiveId" clId="{0C6CE469-F724-4D68-9CF8-6021D51A3EBC}" dt="2021-07-12T01:16:47.861" v="254" actId="47"/>
        <pc:sldMkLst>
          <pc:docMk/>
          <pc:sldMk cId="4175535972" sldId="331"/>
        </pc:sldMkLst>
      </pc:sldChg>
      <pc:sldChg chg="del">
        <pc:chgData name="Indu Sekhar Dantu" userId="4218edbc7ffe59d5" providerId="LiveId" clId="{0C6CE469-F724-4D68-9CF8-6021D51A3EBC}" dt="2021-07-12T01:16:48.116" v="255" actId="47"/>
        <pc:sldMkLst>
          <pc:docMk/>
          <pc:sldMk cId="3257483581" sldId="332"/>
        </pc:sldMkLst>
      </pc:sldChg>
      <pc:sldChg chg="del">
        <pc:chgData name="Indu Sekhar Dantu" userId="4218edbc7ffe59d5" providerId="LiveId" clId="{0C6CE469-F724-4D68-9CF8-6021D51A3EBC}" dt="2021-07-12T01:16:48.371" v="256" actId="47"/>
        <pc:sldMkLst>
          <pc:docMk/>
          <pc:sldMk cId="2179867846" sldId="333"/>
        </pc:sldMkLst>
      </pc:sldChg>
      <pc:sldChg chg="del">
        <pc:chgData name="Indu Sekhar Dantu" userId="4218edbc7ffe59d5" providerId="LiveId" clId="{0C6CE469-F724-4D68-9CF8-6021D51A3EBC}" dt="2021-07-12T01:16:48.628" v="257" actId="47"/>
        <pc:sldMkLst>
          <pc:docMk/>
          <pc:sldMk cId="864306515" sldId="334"/>
        </pc:sldMkLst>
      </pc:sldChg>
      <pc:sldChg chg="del">
        <pc:chgData name="Indu Sekhar Dantu" userId="4218edbc7ffe59d5" providerId="LiveId" clId="{0C6CE469-F724-4D68-9CF8-6021D51A3EBC}" dt="2021-07-12T01:16:48.891" v="258" actId="47"/>
        <pc:sldMkLst>
          <pc:docMk/>
          <pc:sldMk cId="3997583028" sldId="335"/>
        </pc:sldMkLst>
      </pc:sldChg>
      <pc:sldChg chg="del">
        <pc:chgData name="Indu Sekhar Dantu" userId="4218edbc7ffe59d5" providerId="LiveId" clId="{0C6CE469-F724-4D68-9CF8-6021D51A3EBC}" dt="2021-07-12T01:16:49.153" v="259" actId="47"/>
        <pc:sldMkLst>
          <pc:docMk/>
          <pc:sldMk cId="4024321289" sldId="336"/>
        </pc:sldMkLst>
      </pc:sldChg>
      <pc:sldChg chg="del">
        <pc:chgData name="Indu Sekhar Dantu" userId="4218edbc7ffe59d5" providerId="LiveId" clId="{0C6CE469-F724-4D68-9CF8-6021D51A3EBC}" dt="2021-07-12T01:16:49.415" v="260" actId="47"/>
        <pc:sldMkLst>
          <pc:docMk/>
          <pc:sldMk cId="1728069454" sldId="337"/>
        </pc:sldMkLst>
      </pc:sldChg>
      <pc:sldChg chg="del">
        <pc:chgData name="Indu Sekhar Dantu" userId="4218edbc7ffe59d5" providerId="LiveId" clId="{0C6CE469-F724-4D68-9CF8-6021D51A3EBC}" dt="2021-07-12T01:16:49.680" v="261" actId="47"/>
        <pc:sldMkLst>
          <pc:docMk/>
          <pc:sldMk cId="1735735032" sldId="338"/>
        </pc:sldMkLst>
      </pc:sldChg>
      <pc:sldChg chg="del">
        <pc:chgData name="Indu Sekhar Dantu" userId="4218edbc7ffe59d5" providerId="LiveId" clId="{0C6CE469-F724-4D68-9CF8-6021D51A3EBC}" dt="2021-07-12T01:16:44.900" v="242" actId="47"/>
        <pc:sldMkLst>
          <pc:docMk/>
          <pc:sldMk cId="2508731708" sldId="339"/>
        </pc:sldMkLst>
      </pc:sldChg>
      <pc:sldChg chg="del">
        <pc:chgData name="Indu Sekhar Dantu" userId="4218edbc7ffe59d5" providerId="LiveId" clId="{0C6CE469-F724-4D68-9CF8-6021D51A3EBC}" dt="2021-07-12T01:16:44.367" v="240" actId="47"/>
        <pc:sldMkLst>
          <pc:docMk/>
          <pc:sldMk cId="2181303224" sldId="340"/>
        </pc:sldMkLst>
      </pc:sldChg>
      <pc:sldChg chg="del">
        <pc:chgData name="Indu Sekhar Dantu" userId="4218edbc7ffe59d5" providerId="LiveId" clId="{0C6CE469-F724-4D68-9CF8-6021D51A3EBC}" dt="2021-07-12T01:16:45.138" v="243" actId="47"/>
        <pc:sldMkLst>
          <pc:docMk/>
          <pc:sldMk cId="2081480948" sldId="341"/>
        </pc:sldMkLst>
      </pc:sldChg>
      <pc:sldChg chg="del">
        <pc:chgData name="Indu Sekhar Dantu" userId="4218edbc7ffe59d5" providerId="LiveId" clId="{0C6CE469-F724-4D68-9CF8-6021D51A3EBC}" dt="2021-07-12T01:16:45.350" v="244" actId="47"/>
        <pc:sldMkLst>
          <pc:docMk/>
          <pc:sldMk cId="397138408" sldId="342"/>
        </pc:sldMkLst>
      </pc:sldChg>
      <pc:sldChg chg="del">
        <pc:chgData name="Indu Sekhar Dantu" userId="4218edbc7ffe59d5" providerId="LiveId" clId="{0C6CE469-F724-4D68-9CF8-6021D51A3EBC}" dt="2021-07-12T01:16:45.855" v="246" actId="47"/>
        <pc:sldMkLst>
          <pc:docMk/>
          <pc:sldMk cId="3537388708" sldId="343"/>
        </pc:sldMkLst>
      </pc:sldChg>
      <pc:sldChg chg="del">
        <pc:chgData name="Indu Sekhar Dantu" userId="4218edbc7ffe59d5" providerId="LiveId" clId="{0C6CE469-F724-4D68-9CF8-6021D51A3EBC}" dt="2021-07-12T01:16:46.078" v="247" actId="47"/>
        <pc:sldMkLst>
          <pc:docMk/>
          <pc:sldMk cId="1421539589" sldId="344"/>
        </pc:sldMkLst>
      </pc:sldChg>
      <pc:sldChg chg="del">
        <pc:chgData name="Indu Sekhar Dantu" userId="4218edbc7ffe59d5" providerId="LiveId" clId="{0C6CE469-F724-4D68-9CF8-6021D51A3EBC}" dt="2021-07-12T01:16:46.306" v="248" actId="47"/>
        <pc:sldMkLst>
          <pc:docMk/>
          <pc:sldMk cId="2353974985" sldId="345"/>
        </pc:sldMkLst>
      </pc:sldChg>
      <pc:sldChg chg="del">
        <pc:chgData name="Indu Sekhar Dantu" userId="4218edbc7ffe59d5" providerId="LiveId" clId="{0C6CE469-F724-4D68-9CF8-6021D51A3EBC}" dt="2021-07-12T01:16:46.557" v="249" actId="47"/>
        <pc:sldMkLst>
          <pc:docMk/>
          <pc:sldMk cId="331212918" sldId="346"/>
        </pc:sldMkLst>
      </pc:sldChg>
      <pc:sldChg chg="del">
        <pc:chgData name="Indu Sekhar Dantu" userId="4218edbc7ffe59d5" providerId="LiveId" clId="{0C6CE469-F724-4D68-9CF8-6021D51A3EBC}" dt="2021-07-12T01:16:46.805" v="250" actId="47"/>
        <pc:sldMkLst>
          <pc:docMk/>
          <pc:sldMk cId="4079861257" sldId="347"/>
        </pc:sldMkLst>
      </pc:sldChg>
      <pc:sldChg chg="del">
        <pc:chgData name="Indu Sekhar Dantu" userId="4218edbc7ffe59d5" providerId="LiveId" clId="{0C6CE469-F724-4D68-9CF8-6021D51A3EBC}" dt="2021-07-12T01:16:47.072" v="251" actId="47"/>
        <pc:sldMkLst>
          <pc:docMk/>
          <pc:sldMk cId="2825864451" sldId="348"/>
        </pc:sldMkLst>
      </pc:sldChg>
      <pc:sldChg chg="del">
        <pc:chgData name="Indu Sekhar Dantu" userId="4218edbc7ffe59d5" providerId="LiveId" clId="{0C6CE469-F724-4D68-9CF8-6021D51A3EBC}" dt="2021-07-12T01:16:44.624" v="241" actId="47"/>
        <pc:sldMkLst>
          <pc:docMk/>
          <pc:sldMk cId="141203763" sldId="349"/>
        </pc:sldMkLst>
      </pc:sldChg>
      <pc:sldChg chg="del">
        <pc:chgData name="Indu Sekhar Dantu" userId="4218edbc7ffe59d5" providerId="LiveId" clId="{0C6CE469-F724-4D68-9CF8-6021D51A3EBC}" dt="2021-07-12T01:16:45.581" v="245" actId="47"/>
        <pc:sldMkLst>
          <pc:docMk/>
          <pc:sldMk cId="2200476893" sldId="350"/>
        </pc:sldMkLst>
      </pc:sldChg>
    </pc:docChg>
  </pc:docChgLst>
  <pc:docChgLst>
    <pc:chgData name="Indu Sekhar Dantu" userId="4218edbc7ffe59d5" providerId="LiveId" clId="{B393E607-247C-46C0-B316-2B1D06F7D046}"/>
    <pc:docChg chg="undo custSel addSld delSld modSld">
      <pc:chgData name="Indu Sekhar Dantu" userId="4218edbc7ffe59d5" providerId="LiveId" clId="{B393E607-247C-46C0-B316-2B1D06F7D046}" dt="2022-05-06T05:51:41.755" v="2315" actId="113"/>
      <pc:docMkLst>
        <pc:docMk/>
      </pc:docMkLst>
      <pc:sldChg chg="modSp mod">
        <pc:chgData name="Indu Sekhar Dantu" userId="4218edbc7ffe59d5" providerId="LiveId" clId="{B393E607-247C-46C0-B316-2B1D06F7D046}" dt="2022-05-05T13:50:55.394" v="42" actId="113"/>
        <pc:sldMkLst>
          <pc:docMk/>
          <pc:sldMk cId="858427632" sldId="256"/>
        </pc:sldMkLst>
        <pc:spChg chg="mod">
          <ac:chgData name="Indu Sekhar Dantu" userId="4218edbc7ffe59d5" providerId="LiveId" clId="{B393E607-247C-46C0-B316-2B1D06F7D046}" dt="2022-05-05T13:50:55.394" v="42" actId="113"/>
          <ac:spMkLst>
            <pc:docMk/>
            <pc:sldMk cId="858427632" sldId="256"/>
            <ac:spMk id="3" creationId="{59236321-4702-42AA-92B2-FEE2E0EB937F}"/>
          </ac:spMkLst>
        </pc:spChg>
      </pc:sldChg>
      <pc:sldChg chg="modSp mod">
        <pc:chgData name="Indu Sekhar Dantu" userId="4218edbc7ffe59d5" providerId="LiveId" clId="{B393E607-247C-46C0-B316-2B1D06F7D046}" dt="2022-05-06T05:11:58.676" v="1945" actId="207"/>
        <pc:sldMkLst>
          <pc:docMk/>
          <pc:sldMk cId="934652017" sldId="383"/>
        </pc:sldMkLst>
        <pc:spChg chg="mod">
          <ac:chgData name="Indu Sekhar Dantu" userId="4218edbc7ffe59d5" providerId="LiveId" clId="{B393E607-247C-46C0-B316-2B1D06F7D046}" dt="2022-05-05T13:51:55.691" v="76" actId="6549"/>
          <ac:spMkLst>
            <pc:docMk/>
            <pc:sldMk cId="934652017" sldId="383"/>
            <ac:spMk id="2" creationId="{50BD30BA-5E5C-4607-BA76-D042EE617EE0}"/>
          </ac:spMkLst>
        </pc:spChg>
        <pc:spChg chg="mod">
          <ac:chgData name="Indu Sekhar Dantu" userId="4218edbc7ffe59d5" providerId="LiveId" clId="{B393E607-247C-46C0-B316-2B1D06F7D046}" dt="2022-05-06T05:11:58.676" v="1945" actId="207"/>
          <ac:spMkLst>
            <pc:docMk/>
            <pc:sldMk cId="934652017" sldId="383"/>
            <ac:spMk id="3" creationId="{D9D112C0-94D8-4EB3-830E-FBA2AAFD86F5}"/>
          </ac:spMkLst>
        </pc:spChg>
      </pc:sldChg>
      <pc:sldChg chg="modSp add mod">
        <pc:chgData name="Indu Sekhar Dantu" userId="4218edbc7ffe59d5" providerId="LiveId" clId="{B393E607-247C-46C0-B316-2B1D06F7D046}" dt="2022-05-06T05:12:07.419" v="1946" actId="207"/>
        <pc:sldMkLst>
          <pc:docMk/>
          <pc:sldMk cId="1234019376" sldId="384"/>
        </pc:sldMkLst>
        <pc:spChg chg="mod">
          <ac:chgData name="Indu Sekhar Dantu" userId="4218edbc7ffe59d5" providerId="LiveId" clId="{B393E607-247C-46C0-B316-2B1D06F7D046}" dt="2022-05-06T05:12:07.419" v="1946" actId="207"/>
          <ac:spMkLst>
            <pc:docMk/>
            <pc:sldMk cId="1234019376" sldId="384"/>
            <ac:spMk id="3" creationId="{D9D112C0-94D8-4EB3-830E-FBA2AAFD86F5}"/>
          </ac:spMkLst>
        </pc:spChg>
      </pc:sldChg>
      <pc:sldChg chg="del">
        <pc:chgData name="Indu Sekhar Dantu" userId="4218edbc7ffe59d5" providerId="LiveId" clId="{B393E607-247C-46C0-B316-2B1D06F7D046}" dt="2022-05-05T13:52:28.116" v="83" actId="47"/>
        <pc:sldMkLst>
          <pc:docMk/>
          <pc:sldMk cId="1636875501" sldId="384"/>
        </pc:sldMkLst>
      </pc:sldChg>
      <pc:sldChg chg="modSp add mod">
        <pc:chgData name="Indu Sekhar Dantu" userId="4218edbc7ffe59d5" providerId="LiveId" clId="{B393E607-247C-46C0-B316-2B1D06F7D046}" dt="2022-05-06T05:12:18.914" v="1947" actId="207"/>
        <pc:sldMkLst>
          <pc:docMk/>
          <pc:sldMk cId="6305624" sldId="385"/>
        </pc:sldMkLst>
        <pc:spChg chg="mod">
          <ac:chgData name="Indu Sekhar Dantu" userId="4218edbc7ffe59d5" providerId="LiveId" clId="{B393E607-247C-46C0-B316-2B1D06F7D046}" dt="2022-05-06T05:12:18.914" v="1947" actId="207"/>
          <ac:spMkLst>
            <pc:docMk/>
            <pc:sldMk cId="6305624" sldId="385"/>
            <ac:spMk id="3" creationId="{D9D112C0-94D8-4EB3-830E-FBA2AAFD86F5}"/>
          </ac:spMkLst>
        </pc:spChg>
      </pc:sldChg>
      <pc:sldChg chg="del">
        <pc:chgData name="Indu Sekhar Dantu" userId="4218edbc7ffe59d5" providerId="LiveId" clId="{B393E607-247C-46C0-B316-2B1D06F7D046}" dt="2022-05-05T13:52:37.060" v="110" actId="47"/>
        <pc:sldMkLst>
          <pc:docMk/>
          <pc:sldMk cId="1666427666" sldId="385"/>
        </pc:sldMkLst>
      </pc:sldChg>
      <pc:sldChg chg="modSp add mod">
        <pc:chgData name="Indu Sekhar Dantu" userId="4218edbc7ffe59d5" providerId="LiveId" clId="{B393E607-247C-46C0-B316-2B1D06F7D046}" dt="2022-05-06T05:12:49.847" v="1950" actId="113"/>
        <pc:sldMkLst>
          <pc:docMk/>
          <pc:sldMk cId="226819207" sldId="386"/>
        </pc:sldMkLst>
        <pc:spChg chg="mod">
          <ac:chgData name="Indu Sekhar Dantu" userId="4218edbc7ffe59d5" providerId="LiveId" clId="{B393E607-247C-46C0-B316-2B1D06F7D046}" dt="2022-05-06T05:12:49.847" v="1950" actId="113"/>
          <ac:spMkLst>
            <pc:docMk/>
            <pc:sldMk cId="226819207" sldId="386"/>
            <ac:spMk id="3" creationId="{D9D112C0-94D8-4EB3-830E-FBA2AAFD86F5}"/>
          </ac:spMkLst>
        </pc:spChg>
      </pc:sldChg>
      <pc:sldChg chg="del">
        <pc:chgData name="Indu Sekhar Dantu" userId="4218edbc7ffe59d5" providerId="LiveId" clId="{B393E607-247C-46C0-B316-2B1D06F7D046}" dt="2022-05-05T13:52:37.289" v="111" actId="47"/>
        <pc:sldMkLst>
          <pc:docMk/>
          <pc:sldMk cId="2292968421" sldId="386"/>
        </pc:sldMkLst>
      </pc:sldChg>
      <pc:sldChg chg="modSp add mod">
        <pc:chgData name="Indu Sekhar Dantu" userId="4218edbc7ffe59d5" providerId="LiveId" clId="{B393E607-247C-46C0-B316-2B1D06F7D046}" dt="2022-05-06T05:13:43.207" v="1953" actId="113"/>
        <pc:sldMkLst>
          <pc:docMk/>
          <pc:sldMk cId="2364191976" sldId="387"/>
        </pc:sldMkLst>
        <pc:spChg chg="mod">
          <ac:chgData name="Indu Sekhar Dantu" userId="4218edbc7ffe59d5" providerId="LiveId" clId="{B393E607-247C-46C0-B316-2B1D06F7D046}" dt="2022-05-06T05:13:43.207" v="1953" actId="113"/>
          <ac:spMkLst>
            <pc:docMk/>
            <pc:sldMk cId="2364191976" sldId="387"/>
            <ac:spMk id="3" creationId="{D9D112C0-94D8-4EB3-830E-FBA2AAFD86F5}"/>
          </ac:spMkLst>
        </pc:spChg>
      </pc:sldChg>
      <pc:sldChg chg="del">
        <pc:chgData name="Indu Sekhar Dantu" userId="4218edbc7ffe59d5" providerId="LiveId" clId="{B393E607-247C-46C0-B316-2B1D06F7D046}" dt="2022-05-05T13:52:36.742" v="109" actId="47"/>
        <pc:sldMkLst>
          <pc:docMk/>
          <pc:sldMk cId="3513122706" sldId="387"/>
        </pc:sldMkLst>
      </pc:sldChg>
      <pc:sldChg chg="modSp add mod">
        <pc:chgData name="Indu Sekhar Dantu" userId="4218edbc7ffe59d5" providerId="LiveId" clId="{B393E607-247C-46C0-B316-2B1D06F7D046}" dt="2022-05-06T05:15:33.106" v="1979" actId="207"/>
        <pc:sldMkLst>
          <pc:docMk/>
          <pc:sldMk cId="33700351" sldId="388"/>
        </pc:sldMkLst>
        <pc:spChg chg="mod">
          <ac:chgData name="Indu Sekhar Dantu" userId="4218edbc7ffe59d5" providerId="LiveId" clId="{B393E607-247C-46C0-B316-2B1D06F7D046}" dt="2022-05-06T05:15:33.106" v="1979" actId="207"/>
          <ac:spMkLst>
            <pc:docMk/>
            <pc:sldMk cId="33700351" sldId="388"/>
            <ac:spMk id="3" creationId="{D9D112C0-94D8-4EB3-830E-FBA2AAFD86F5}"/>
          </ac:spMkLst>
        </pc:spChg>
      </pc:sldChg>
      <pc:sldChg chg="del">
        <pc:chgData name="Indu Sekhar Dantu" userId="4218edbc7ffe59d5" providerId="LiveId" clId="{B393E607-247C-46C0-B316-2B1D06F7D046}" dt="2022-05-05T13:52:29.048" v="86" actId="47"/>
        <pc:sldMkLst>
          <pc:docMk/>
          <pc:sldMk cId="4042857249" sldId="388"/>
        </pc:sldMkLst>
      </pc:sldChg>
      <pc:sldChg chg="del">
        <pc:chgData name="Indu Sekhar Dantu" userId="4218edbc7ffe59d5" providerId="LiveId" clId="{B393E607-247C-46C0-B316-2B1D06F7D046}" dt="2022-05-05T13:52:29.307" v="87" actId="47"/>
        <pc:sldMkLst>
          <pc:docMk/>
          <pc:sldMk cId="879194694" sldId="389"/>
        </pc:sldMkLst>
      </pc:sldChg>
      <pc:sldChg chg="modSp add mod">
        <pc:chgData name="Indu Sekhar Dantu" userId="4218edbc7ffe59d5" providerId="LiveId" clId="{B393E607-247C-46C0-B316-2B1D06F7D046}" dt="2022-05-06T05:18:37.326" v="2000" actId="27636"/>
        <pc:sldMkLst>
          <pc:docMk/>
          <pc:sldMk cId="2505912295" sldId="389"/>
        </pc:sldMkLst>
        <pc:spChg chg="mod">
          <ac:chgData name="Indu Sekhar Dantu" userId="4218edbc7ffe59d5" providerId="LiveId" clId="{B393E607-247C-46C0-B316-2B1D06F7D046}" dt="2022-05-06T05:18:37.326" v="2000" actId="27636"/>
          <ac:spMkLst>
            <pc:docMk/>
            <pc:sldMk cId="2505912295" sldId="389"/>
            <ac:spMk id="3" creationId="{D9D112C0-94D8-4EB3-830E-FBA2AAFD86F5}"/>
          </ac:spMkLst>
        </pc:spChg>
      </pc:sldChg>
      <pc:sldChg chg="modSp add mod">
        <pc:chgData name="Indu Sekhar Dantu" userId="4218edbc7ffe59d5" providerId="LiveId" clId="{B393E607-247C-46C0-B316-2B1D06F7D046}" dt="2022-05-06T05:19:42.337" v="2032" actId="6549"/>
        <pc:sldMkLst>
          <pc:docMk/>
          <pc:sldMk cId="1811693517" sldId="390"/>
        </pc:sldMkLst>
        <pc:spChg chg="mod">
          <ac:chgData name="Indu Sekhar Dantu" userId="4218edbc7ffe59d5" providerId="LiveId" clId="{B393E607-247C-46C0-B316-2B1D06F7D046}" dt="2022-05-06T05:19:42.337" v="2032" actId="6549"/>
          <ac:spMkLst>
            <pc:docMk/>
            <pc:sldMk cId="1811693517" sldId="390"/>
            <ac:spMk id="3" creationId="{D9D112C0-94D8-4EB3-830E-FBA2AAFD86F5}"/>
          </ac:spMkLst>
        </pc:spChg>
      </pc:sldChg>
      <pc:sldChg chg="del">
        <pc:chgData name="Indu Sekhar Dantu" userId="4218edbc7ffe59d5" providerId="LiveId" clId="{B393E607-247C-46C0-B316-2B1D06F7D046}" dt="2022-05-05T13:52:29.569" v="88" actId="47"/>
        <pc:sldMkLst>
          <pc:docMk/>
          <pc:sldMk cId="1814123287" sldId="390"/>
        </pc:sldMkLst>
      </pc:sldChg>
      <pc:sldChg chg="modSp add mod">
        <pc:chgData name="Indu Sekhar Dantu" userId="4218edbc7ffe59d5" providerId="LiveId" clId="{B393E607-247C-46C0-B316-2B1D06F7D046}" dt="2022-05-06T05:20:11.857" v="2035" actId="113"/>
        <pc:sldMkLst>
          <pc:docMk/>
          <pc:sldMk cId="1084349526" sldId="391"/>
        </pc:sldMkLst>
        <pc:spChg chg="mod">
          <ac:chgData name="Indu Sekhar Dantu" userId="4218edbc7ffe59d5" providerId="LiveId" clId="{B393E607-247C-46C0-B316-2B1D06F7D046}" dt="2022-05-06T05:20:11.857" v="2035" actId="113"/>
          <ac:spMkLst>
            <pc:docMk/>
            <pc:sldMk cId="1084349526" sldId="391"/>
            <ac:spMk id="3" creationId="{D9D112C0-94D8-4EB3-830E-FBA2AAFD86F5}"/>
          </ac:spMkLst>
        </pc:spChg>
      </pc:sldChg>
      <pc:sldChg chg="del">
        <pc:chgData name="Indu Sekhar Dantu" userId="4218edbc7ffe59d5" providerId="LiveId" clId="{B393E607-247C-46C0-B316-2B1D06F7D046}" dt="2022-05-05T13:52:31.710" v="89" actId="47"/>
        <pc:sldMkLst>
          <pc:docMk/>
          <pc:sldMk cId="2116694697" sldId="391"/>
        </pc:sldMkLst>
      </pc:sldChg>
      <pc:sldChg chg="del">
        <pc:chgData name="Indu Sekhar Dantu" userId="4218edbc7ffe59d5" providerId="LiveId" clId="{B393E607-247C-46C0-B316-2B1D06F7D046}" dt="2022-05-05T13:52:32.008" v="90" actId="47"/>
        <pc:sldMkLst>
          <pc:docMk/>
          <pc:sldMk cId="1257038506" sldId="392"/>
        </pc:sldMkLst>
      </pc:sldChg>
      <pc:sldChg chg="modSp add mod">
        <pc:chgData name="Indu Sekhar Dantu" userId="4218edbc7ffe59d5" providerId="LiveId" clId="{B393E607-247C-46C0-B316-2B1D06F7D046}" dt="2022-05-06T05:20:59.490" v="2039" actId="113"/>
        <pc:sldMkLst>
          <pc:docMk/>
          <pc:sldMk cId="3953967891" sldId="392"/>
        </pc:sldMkLst>
        <pc:spChg chg="mod">
          <ac:chgData name="Indu Sekhar Dantu" userId="4218edbc7ffe59d5" providerId="LiveId" clId="{B393E607-247C-46C0-B316-2B1D06F7D046}" dt="2022-05-06T05:20:59.490" v="2039" actId="113"/>
          <ac:spMkLst>
            <pc:docMk/>
            <pc:sldMk cId="3953967891" sldId="392"/>
            <ac:spMk id="3" creationId="{D9D112C0-94D8-4EB3-830E-FBA2AAFD86F5}"/>
          </ac:spMkLst>
        </pc:spChg>
      </pc:sldChg>
      <pc:sldChg chg="del">
        <pc:chgData name="Indu Sekhar Dantu" userId="4218edbc7ffe59d5" providerId="LiveId" clId="{B393E607-247C-46C0-B316-2B1D06F7D046}" dt="2022-05-05T13:52:32.270" v="91" actId="47"/>
        <pc:sldMkLst>
          <pc:docMk/>
          <pc:sldMk cId="1265712831" sldId="393"/>
        </pc:sldMkLst>
      </pc:sldChg>
      <pc:sldChg chg="modSp add mod">
        <pc:chgData name="Indu Sekhar Dantu" userId="4218edbc7ffe59d5" providerId="LiveId" clId="{B393E607-247C-46C0-B316-2B1D06F7D046}" dt="2022-05-06T05:21:24.481" v="2041" actId="113"/>
        <pc:sldMkLst>
          <pc:docMk/>
          <pc:sldMk cId="1955505355" sldId="393"/>
        </pc:sldMkLst>
        <pc:spChg chg="mod">
          <ac:chgData name="Indu Sekhar Dantu" userId="4218edbc7ffe59d5" providerId="LiveId" clId="{B393E607-247C-46C0-B316-2B1D06F7D046}" dt="2022-05-06T05:21:24.481" v="2041" actId="113"/>
          <ac:spMkLst>
            <pc:docMk/>
            <pc:sldMk cId="1955505355" sldId="393"/>
            <ac:spMk id="3" creationId="{D9D112C0-94D8-4EB3-830E-FBA2AAFD86F5}"/>
          </ac:spMkLst>
        </pc:spChg>
      </pc:sldChg>
      <pc:sldChg chg="modSp add mod">
        <pc:chgData name="Indu Sekhar Dantu" userId="4218edbc7ffe59d5" providerId="LiveId" clId="{B393E607-247C-46C0-B316-2B1D06F7D046}" dt="2022-05-06T05:21:58.342" v="2044" actId="113"/>
        <pc:sldMkLst>
          <pc:docMk/>
          <pc:sldMk cId="402700719" sldId="394"/>
        </pc:sldMkLst>
        <pc:spChg chg="mod">
          <ac:chgData name="Indu Sekhar Dantu" userId="4218edbc7ffe59d5" providerId="LiveId" clId="{B393E607-247C-46C0-B316-2B1D06F7D046}" dt="2022-05-06T05:21:58.342" v="2044" actId="113"/>
          <ac:spMkLst>
            <pc:docMk/>
            <pc:sldMk cId="402700719" sldId="394"/>
            <ac:spMk id="3" creationId="{D9D112C0-94D8-4EB3-830E-FBA2AAFD86F5}"/>
          </ac:spMkLst>
        </pc:spChg>
      </pc:sldChg>
      <pc:sldChg chg="del">
        <pc:chgData name="Indu Sekhar Dantu" userId="4218edbc7ffe59d5" providerId="LiveId" clId="{B393E607-247C-46C0-B316-2B1D06F7D046}" dt="2022-05-05T13:52:32.472" v="92" actId="47"/>
        <pc:sldMkLst>
          <pc:docMk/>
          <pc:sldMk cId="2674625600" sldId="394"/>
        </pc:sldMkLst>
      </pc:sldChg>
      <pc:sldChg chg="addSp delSp modSp add del mod">
        <pc:chgData name="Indu Sekhar Dantu" userId="4218edbc7ffe59d5" providerId="LiveId" clId="{B393E607-247C-46C0-B316-2B1D06F7D046}" dt="2022-05-06T02:28:58.810" v="1015" actId="2696"/>
        <pc:sldMkLst>
          <pc:docMk/>
          <pc:sldMk cId="301826610" sldId="395"/>
        </pc:sldMkLst>
        <pc:spChg chg="del mod">
          <ac:chgData name="Indu Sekhar Dantu" userId="4218edbc7ffe59d5" providerId="LiveId" clId="{B393E607-247C-46C0-B316-2B1D06F7D046}" dt="2022-05-06T01:45:08.882" v="919" actId="478"/>
          <ac:spMkLst>
            <pc:docMk/>
            <pc:sldMk cId="301826610" sldId="395"/>
            <ac:spMk id="3" creationId="{D9D112C0-94D8-4EB3-830E-FBA2AAFD86F5}"/>
          </ac:spMkLst>
        </pc:spChg>
        <pc:spChg chg="add mod">
          <ac:chgData name="Indu Sekhar Dantu" userId="4218edbc7ffe59d5" providerId="LiveId" clId="{B393E607-247C-46C0-B316-2B1D06F7D046}" dt="2022-05-06T01:46:17.283" v="1002" actId="2711"/>
          <ac:spMkLst>
            <pc:docMk/>
            <pc:sldMk cId="301826610" sldId="395"/>
            <ac:spMk id="4" creationId="{25930A1F-BC62-4869-F7C8-C5A528E047C3}"/>
          </ac:spMkLst>
        </pc:spChg>
        <pc:picChg chg="add del mod">
          <ac:chgData name="Indu Sekhar Dantu" userId="4218edbc7ffe59d5" providerId="LiveId" clId="{B393E607-247C-46C0-B316-2B1D06F7D046}" dt="2022-05-06T01:45:08.882" v="919" actId="478"/>
          <ac:picMkLst>
            <pc:docMk/>
            <pc:sldMk cId="301826610" sldId="395"/>
            <ac:picMk id="1026" creationId="{89A372A5-D8B2-E30B-7D7C-173DF5E82E55}"/>
          </ac:picMkLst>
        </pc:picChg>
        <pc:picChg chg="add mod">
          <ac:chgData name="Indu Sekhar Dantu" userId="4218edbc7ffe59d5" providerId="LiveId" clId="{B393E607-247C-46C0-B316-2B1D06F7D046}" dt="2022-05-06T02:28:50.241" v="1014" actId="14100"/>
          <ac:picMkLst>
            <pc:docMk/>
            <pc:sldMk cId="301826610" sldId="395"/>
            <ac:picMk id="1028" creationId="{B1C5FD41-7049-4669-BB56-D3232C3F7714}"/>
          </ac:picMkLst>
        </pc:picChg>
      </pc:sldChg>
      <pc:sldChg chg="del">
        <pc:chgData name="Indu Sekhar Dantu" userId="4218edbc7ffe59d5" providerId="LiveId" clId="{B393E607-247C-46C0-B316-2B1D06F7D046}" dt="2022-05-05T13:52:32.708" v="93" actId="47"/>
        <pc:sldMkLst>
          <pc:docMk/>
          <pc:sldMk cId="1451883671" sldId="395"/>
        </pc:sldMkLst>
      </pc:sldChg>
      <pc:sldChg chg="add">
        <pc:chgData name="Indu Sekhar Dantu" userId="4218edbc7ffe59d5" providerId="LiveId" clId="{B393E607-247C-46C0-B316-2B1D06F7D046}" dt="2022-05-06T02:29:07.083" v="1016"/>
        <pc:sldMkLst>
          <pc:docMk/>
          <pc:sldMk cId="1468756417" sldId="395"/>
        </pc:sldMkLst>
      </pc:sldChg>
      <pc:sldChg chg="modSp add mod">
        <pc:chgData name="Indu Sekhar Dantu" userId="4218edbc7ffe59d5" providerId="LiveId" clId="{B393E607-247C-46C0-B316-2B1D06F7D046}" dt="2022-05-06T05:22:20.351" v="2047" actId="113"/>
        <pc:sldMkLst>
          <pc:docMk/>
          <pc:sldMk cId="850402407" sldId="396"/>
        </pc:sldMkLst>
        <pc:spChg chg="mod">
          <ac:chgData name="Indu Sekhar Dantu" userId="4218edbc7ffe59d5" providerId="LiveId" clId="{B393E607-247C-46C0-B316-2B1D06F7D046}" dt="2022-05-06T05:22:20.351" v="2047" actId="113"/>
          <ac:spMkLst>
            <pc:docMk/>
            <pc:sldMk cId="850402407" sldId="396"/>
            <ac:spMk id="3" creationId="{D9D112C0-94D8-4EB3-830E-FBA2AAFD86F5}"/>
          </ac:spMkLst>
        </pc:spChg>
      </pc:sldChg>
      <pc:sldChg chg="del">
        <pc:chgData name="Indu Sekhar Dantu" userId="4218edbc7ffe59d5" providerId="LiveId" clId="{B393E607-247C-46C0-B316-2B1D06F7D046}" dt="2022-05-05T13:52:32.977" v="94" actId="47"/>
        <pc:sldMkLst>
          <pc:docMk/>
          <pc:sldMk cId="1090091555" sldId="396"/>
        </pc:sldMkLst>
      </pc:sldChg>
      <pc:sldChg chg="modSp add mod">
        <pc:chgData name="Indu Sekhar Dantu" userId="4218edbc7ffe59d5" providerId="LiveId" clId="{B393E607-247C-46C0-B316-2B1D06F7D046}" dt="2022-05-06T05:22:38.379" v="2066" actId="6549"/>
        <pc:sldMkLst>
          <pc:docMk/>
          <pc:sldMk cId="371765676" sldId="397"/>
        </pc:sldMkLst>
        <pc:spChg chg="mod">
          <ac:chgData name="Indu Sekhar Dantu" userId="4218edbc7ffe59d5" providerId="LiveId" clId="{B393E607-247C-46C0-B316-2B1D06F7D046}" dt="2022-05-06T05:22:38.379" v="2066" actId="6549"/>
          <ac:spMkLst>
            <pc:docMk/>
            <pc:sldMk cId="371765676" sldId="397"/>
            <ac:spMk id="3" creationId="{D9D112C0-94D8-4EB3-830E-FBA2AAFD86F5}"/>
          </ac:spMkLst>
        </pc:spChg>
      </pc:sldChg>
      <pc:sldChg chg="del">
        <pc:chgData name="Indu Sekhar Dantu" userId="4218edbc7ffe59d5" providerId="LiveId" clId="{B393E607-247C-46C0-B316-2B1D06F7D046}" dt="2022-05-05T13:52:33.220" v="95" actId="47"/>
        <pc:sldMkLst>
          <pc:docMk/>
          <pc:sldMk cId="1563793370" sldId="397"/>
        </pc:sldMkLst>
      </pc:sldChg>
      <pc:sldChg chg="modSp add mod">
        <pc:chgData name="Indu Sekhar Dantu" userId="4218edbc7ffe59d5" providerId="LiveId" clId="{B393E607-247C-46C0-B316-2B1D06F7D046}" dt="2022-05-06T05:23:10.767" v="2070" actId="113"/>
        <pc:sldMkLst>
          <pc:docMk/>
          <pc:sldMk cId="959512282" sldId="398"/>
        </pc:sldMkLst>
        <pc:spChg chg="mod">
          <ac:chgData name="Indu Sekhar Dantu" userId="4218edbc7ffe59d5" providerId="LiveId" clId="{B393E607-247C-46C0-B316-2B1D06F7D046}" dt="2022-05-06T05:23:10.767" v="2070" actId="113"/>
          <ac:spMkLst>
            <pc:docMk/>
            <pc:sldMk cId="959512282" sldId="398"/>
            <ac:spMk id="3" creationId="{D9D112C0-94D8-4EB3-830E-FBA2AAFD86F5}"/>
          </ac:spMkLst>
        </pc:spChg>
      </pc:sldChg>
      <pc:sldChg chg="del">
        <pc:chgData name="Indu Sekhar Dantu" userId="4218edbc7ffe59d5" providerId="LiveId" clId="{B393E607-247C-46C0-B316-2B1D06F7D046}" dt="2022-05-05T13:52:33.459" v="96" actId="47"/>
        <pc:sldMkLst>
          <pc:docMk/>
          <pc:sldMk cId="1242616811" sldId="398"/>
        </pc:sldMkLst>
      </pc:sldChg>
      <pc:sldChg chg="modSp add mod">
        <pc:chgData name="Indu Sekhar Dantu" userId="4218edbc7ffe59d5" providerId="LiveId" clId="{B393E607-247C-46C0-B316-2B1D06F7D046}" dt="2022-05-06T05:24:31.361" v="2077" actId="113"/>
        <pc:sldMkLst>
          <pc:docMk/>
          <pc:sldMk cId="254367439" sldId="399"/>
        </pc:sldMkLst>
        <pc:spChg chg="mod">
          <ac:chgData name="Indu Sekhar Dantu" userId="4218edbc7ffe59d5" providerId="LiveId" clId="{B393E607-247C-46C0-B316-2B1D06F7D046}" dt="2022-05-06T05:24:31.361" v="2077" actId="113"/>
          <ac:spMkLst>
            <pc:docMk/>
            <pc:sldMk cId="254367439" sldId="399"/>
            <ac:spMk id="3" creationId="{D9D112C0-94D8-4EB3-830E-FBA2AAFD86F5}"/>
          </ac:spMkLst>
        </pc:spChg>
      </pc:sldChg>
      <pc:sldChg chg="del">
        <pc:chgData name="Indu Sekhar Dantu" userId="4218edbc7ffe59d5" providerId="LiveId" clId="{B393E607-247C-46C0-B316-2B1D06F7D046}" dt="2022-05-05T13:52:33.707" v="97" actId="47"/>
        <pc:sldMkLst>
          <pc:docMk/>
          <pc:sldMk cId="3591791602" sldId="399"/>
        </pc:sldMkLst>
      </pc:sldChg>
      <pc:sldChg chg="del">
        <pc:chgData name="Indu Sekhar Dantu" userId="4218edbc7ffe59d5" providerId="LiveId" clId="{B393E607-247C-46C0-B316-2B1D06F7D046}" dt="2022-05-05T13:52:33.932" v="98" actId="47"/>
        <pc:sldMkLst>
          <pc:docMk/>
          <pc:sldMk cId="59574008" sldId="400"/>
        </pc:sldMkLst>
      </pc:sldChg>
      <pc:sldChg chg="modSp add mod">
        <pc:chgData name="Indu Sekhar Dantu" userId="4218edbc7ffe59d5" providerId="LiveId" clId="{B393E607-247C-46C0-B316-2B1D06F7D046}" dt="2022-05-06T05:25:17.249" v="2081" actId="20577"/>
        <pc:sldMkLst>
          <pc:docMk/>
          <pc:sldMk cId="2824307121" sldId="400"/>
        </pc:sldMkLst>
        <pc:spChg chg="mod">
          <ac:chgData name="Indu Sekhar Dantu" userId="4218edbc7ffe59d5" providerId="LiveId" clId="{B393E607-247C-46C0-B316-2B1D06F7D046}" dt="2022-05-06T05:25:17.249" v="2081" actId="20577"/>
          <ac:spMkLst>
            <pc:docMk/>
            <pc:sldMk cId="2824307121" sldId="400"/>
            <ac:spMk id="3" creationId="{D9D112C0-94D8-4EB3-830E-FBA2AAFD86F5}"/>
          </ac:spMkLst>
        </pc:spChg>
      </pc:sldChg>
      <pc:sldChg chg="modSp add mod">
        <pc:chgData name="Indu Sekhar Dantu" userId="4218edbc7ffe59d5" providerId="LiveId" clId="{B393E607-247C-46C0-B316-2B1D06F7D046}" dt="2022-05-06T05:27:44.249" v="2084" actId="113"/>
        <pc:sldMkLst>
          <pc:docMk/>
          <pc:sldMk cId="1893895100" sldId="401"/>
        </pc:sldMkLst>
        <pc:spChg chg="mod">
          <ac:chgData name="Indu Sekhar Dantu" userId="4218edbc7ffe59d5" providerId="LiveId" clId="{B393E607-247C-46C0-B316-2B1D06F7D046}" dt="2022-05-06T05:27:44.249" v="2084" actId="113"/>
          <ac:spMkLst>
            <pc:docMk/>
            <pc:sldMk cId="1893895100" sldId="401"/>
            <ac:spMk id="3" creationId="{D9D112C0-94D8-4EB3-830E-FBA2AAFD86F5}"/>
          </ac:spMkLst>
        </pc:spChg>
      </pc:sldChg>
      <pc:sldChg chg="del">
        <pc:chgData name="Indu Sekhar Dantu" userId="4218edbc7ffe59d5" providerId="LiveId" clId="{B393E607-247C-46C0-B316-2B1D06F7D046}" dt="2022-05-05T13:52:34.177" v="99" actId="47"/>
        <pc:sldMkLst>
          <pc:docMk/>
          <pc:sldMk cId="3577750271" sldId="401"/>
        </pc:sldMkLst>
      </pc:sldChg>
      <pc:sldChg chg="modSp add mod">
        <pc:chgData name="Indu Sekhar Dantu" userId="4218edbc7ffe59d5" providerId="LiveId" clId="{B393E607-247C-46C0-B316-2B1D06F7D046}" dt="2022-05-06T05:28:03.015" v="2085" actId="113"/>
        <pc:sldMkLst>
          <pc:docMk/>
          <pc:sldMk cId="1417295750" sldId="402"/>
        </pc:sldMkLst>
        <pc:spChg chg="mod">
          <ac:chgData name="Indu Sekhar Dantu" userId="4218edbc7ffe59d5" providerId="LiveId" clId="{B393E607-247C-46C0-B316-2B1D06F7D046}" dt="2022-05-06T05:28:03.015" v="2085" actId="113"/>
          <ac:spMkLst>
            <pc:docMk/>
            <pc:sldMk cId="1417295750" sldId="402"/>
            <ac:spMk id="3" creationId="{D9D112C0-94D8-4EB3-830E-FBA2AAFD86F5}"/>
          </ac:spMkLst>
        </pc:spChg>
      </pc:sldChg>
      <pc:sldChg chg="del">
        <pc:chgData name="Indu Sekhar Dantu" userId="4218edbc7ffe59d5" providerId="LiveId" clId="{B393E607-247C-46C0-B316-2B1D06F7D046}" dt="2022-05-05T13:52:34.429" v="100" actId="47"/>
        <pc:sldMkLst>
          <pc:docMk/>
          <pc:sldMk cId="1504198188" sldId="402"/>
        </pc:sldMkLst>
      </pc:sldChg>
      <pc:sldChg chg="del">
        <pc:chgData name="Indu Sekhar Dantu" userId="4218edbc7ffe59d5" providerId="LiveId" clId="{B393E607-247C-46C0-B316-2B1D06F7D046}" dt="2022-05-05T13:52:34.681" v="101" actId="47"/>
        <pc:sldMkLst>
          <pc:docMk/>
          <pc:sldMk cId="1165853737" sldId="403"/>
        </pc:sldMkLst>
      </pc:sldChg>
      <pc:sldChg chg="modSp add mod">
        <pc:chgData name="Indu Sekhar Dantu" userId="4218edbc7ffe59d5" providerId="LiveId" clId="{B393E607-247C-46C0-B316-2B1D06F7D046}" dt="2022-05-06T05:29:10.156" v="2089" actId="113"/>
        <pc:sldMkLst>
          <pc:docMk/>
          <pc:sldMk cId="2020345793" sldId="403"/>
        </pc:sldMkLst>
        <pc:spChg chg="mod">
          <ac:chgData name="Indu Sekhar Dantu" userId="4218edbc7ffe59d5" providerId="LiveId" clId="{B393E607-247C-46C0-B316-2B1D06F7D046}" dt="2022-05-06T05:29:10.156" v="2089" actId="113"/>
          <ac:spMkLst>
            <pc:docMk/>
            <pc:sldMk cId="2020345793" sldId="403"/>
            <ac:spMk id="3" creationId="{D9D112C0-94D8-4EB3-830E-FBA2AAFD86F5}"/>
          </ac:spMkLst>
        </pc:spChg>
      </pc:sldChg>
      <pc:sldChg chg="del">
        <pc:chgData name="Indu Sekhar Dantu" userId="4218edbc7ffe59d5" providerId="LiveId" clId="{B393E607-247C-46C0-B316-2B1D06F7D046}" dt="2022-05-05T13:52:28.682" v="85" actId="47"/>
        <pc:sldMkLst>
          <pc:docMk/>
          <pc:sldMk cId="2428085747" sldId="404"/>
        </pc:sldMkLst>
      </pc:sldChg>
      <pc:sldChg chg="modSp add mod">
        <pc:chgData name="Indu Sekhar Dantu" userId="4218edbc7ffe59d5" providerId="LiveId" clId="{B393E607-247C-46C0-B316-2B1D06F7D046}" dt="2022-05-06T05:29:56.691" v="2093" actId="113"/>
        <pc:sldMkLst>
          <pc:docMk/>
          <pc:sldMk cId="3858714209" sldId="404"/>
        </pc:sldMkLst>
        <pc:spChg chg="mod">
          <ac:chgData name="Indu Sekhar Dantu" userId="4218edbc7ffe59d5" providerId="LiveId" clId="{B393E607-247C-46C0-B316-2B1D06F7D046}" dt="2022-05-06T05:29:56.691" v="2093" actId="113"/>
          <ac:spMkLst>
            <pc:docMk/>
            <pc:sldMk cId="3858714209" sldId="404"/>
            <ac:spMk id="3" creationId="{D9D112C0-94D8-4EB3-830E-FBA2AAFD86F5}"/>
          </ac:spMkLst>
        </pc:spChg>
      </pc:sldChg>
      <pc:sldChg chg="modSp add mod">
        <pc:chgData name="Indu Sekhar Dantu" userId="4218edbc7ffe59d5" providerId="LiveId" clId="{B393E607-247C-46C0-B316-2B1D06F7D046}" dt="2022-05-06T05:31:59.369" v="2096" actId="113"/>
        <pc:sldMkLst>
          <pc:docMk/>
          <pc:sldMk cId="1065180677" sldId="405"/>
        </pc:sldMkLst>
        <pc:spChg chg="mod">
          <ac:chgData name="Indu Sekhar Dantu" userId="4218edbc7ffe59d5" providerId="LiveId" clId="{B393E607-247C-46C0-B316-2B1D06F7D046}" dt="2022-05-06T05:31:59.369" v="2096" actId="113"/>
          <ac:spMkLst>
            <pc:docMk/>
            <pc:sldMk cId="1065180677" sldId="405"/>
            <ac:spMk id="3" creationId="{D9D112C0-94D8-4EB3-830E-FBA2AAFD86F5}"/>
          </ac:spMkLst>
        </pc:spChg>
      </pc:sldChg>
      <pc:sldChg chg="del">
        <pc:chgData name="Indu Sekhar Dantu" userId="4218edbc7ffe59d5" providerId="LiveId" clId="{B393E607-247C-46C0-B316-2B1D06F7D046}" dt="2022-05-05T13:52:34.950" v="102" actId="47"/>
        <pc:sldMkLst>
          <pc:docMk/>
          <pc:sldMk cId="4219127380" sldId="405"/>
        </pc:sldMkLst>
      </pc:sldChg>
      <pc:sldChg chg="modSp add mod">
        <pc:chgData name="Indu Sekhar Dantu" userId="4218edbc7ffe59d5" providerId="LiveId" clId="{B393E607-247C-46C0-B316-2B1D06F7D046}" dt="2022-05-06T05:33:07.613" v="2151" actId="113"/>
        <pc:sldMkLst>
          <pc:docMk/>
          <pc:sldMk cId="3199767634" sldId="406"/>
        </pc:sldMkLst>
        <pc:spChg chg="mod">
          <ac:chgData name="Indu Sekhar Dantu" userId="4218edbc7ffe59d5" providerId="LiveId" clId="{B393E607-247C-46C0-B316-2B1D06F7D046}" dt="2022-05-06T05:33:07.613" v="2151" actId="113"/>
          <ac:spMkLst>
            <pc:docMk/>
            <pc:sldMk cId="3199767634" sldId="406"/>
            <ac:spMk id="3" creationId="{D9D112C0-94D8-4EB3-830E-FBA2AAFD86F5}"/>
          </ac:spMkLst>
        </pc:spChg>
      </pc:sldChg>
      <pc:sldChg chg="del">
        <pc:chgData name="Indu Sekhar Dantu" userId="4218edbc7ffe59d5" providerId="LiveId" clId="{B393E607-247C-46C0-B316-2B1D06F7D046}" dt="2022-05-05T13:52:35.199" v="103" actId="47"/>
        <pc:sldMkLst>
          <pc:docMk/>
          <pc:sldMk cId="3885372960" sldId="406"/>
        </pc:sldMkLst>
      </pc:sldChg>
      <pc:sldChg chg="modSp add mod">
        <pc:chgData name="Indu Sekhar Dantu" userId="4218edbc7ffe59d5" providerId="LiveId" clId="{B393E607-247C-46C0-B316-2B1D06F7D046}" dt="2022-05-06T05:34:16.017" v="2159" actId="113"/>
        <pc:sldMkLst>
          <pc:docMk/>
          <pc:sldMk cId="3103959857" sldId="407"/>
        </pc:sldMkLst>
        <pc:spChg chg="mod">
          <ac:chgData name="Indu Sekhar Dantu" userId="4218edbc7ffe59d5" providerId="LiveId" clId="{B393E607-247C-46C0-B316-2B1D06F7D046}" dt="2022-05-06T05:34:16.017" v="2159" actId="113"/>
          <ac:spMkLst>
            <pc:docMk/>
            <pc:sldMk cId="3103959857" sldId="407"/>
            <ac:spMk id="3" creationId="{D9D112C0-94D8-4EB3-830E-FBA2AAFD86F5}"/>
          </ac:spMkLst>
        </pc:spChg>
      </pc:sldChg>
      <pc:sldChg chg="del">
        <pc:chgData name="Indu Sekhar Dantu" userId="4218edbc7ffe59d5" providerId="LiveId" clId="{B393E607-247C-46C0-B316-2B1D06F7D046}" dt="2022-05-05T13:52:35.425" v="104" actId="47"/>
        <pc:sldMkLst>
          <pc:docMk/>
          <pc:sldMk cId="3298089133" sldId="407"/>
        </pc:sldMkLst>
      </pc:sldChg>
      <pc:sldChg chg="del">
        <pc:chgData name="Indu Sekhar Dantu" userId="4218edbc7ffe59d5" providerId="LiveId" clId="{B393E607-247C-46C0-B316-2B1D06F7D046}" dt="2022-05-05T13:52:35.726" v="105" actId="47"/>
        <pc:sldMkLst>
          <pc:docMk/>
          <pc:sldMk cId="1129007105" sldId="408"/>
        </pc:sldMkLst>
      </pc:sldChg>
      <pc:sldChg chg="modSp add mod">
        <pc:chgData name="Indu Sekhar Dantu" userId="4218edbc7ffe59d5" providerId="LiveId" clId="{B393E607-247C-46C0-B316-2B1D06F7D046}" dt="2022-05-06T05:34:51.614" v="2163" actId="113"/>
        <pc:sldMkLst>
          <pc:docMk/>
          <pc:sldMk cId="3086074102" sldId="408"/>
        </pc:sldMkLst>
        <pc:spChg chg="mod">
          <ac:chgData name="Indu Sekhar Dantu" userId="4218edbc7ffe59d5" providerId="LiveId" clId="{B393E607-247C-46C0-B316-2B1D06F7D046}" dt="2022-05-06T05:34:51.614" v="2163" actId="113"/>
          <ac:spMkLst>
            <pc:docMk/>
            <pc:sldMk cId="3086074102" sldId="408"/>
            <ac:spMk id="3" creationId="{D9D112C0-94D8-4EB3-830E-FBA2AAFD86F5}"/>
          </ac:spMkLst>
        </pc:spChg>
      </pc:sldChg>
      <pc:sldChg chg="del">
        <pc:chgData name="Indu Sekhar Dantu" userId="4218edbc7ffe59d5" providerId="LiveId" clId="{B393E607-247C-46C0-B316-2B1D06F7D046}" dt="2022-05-05T13:52:35.959" v="106" actId="47"/>
        <pc:sldMkLst>
          <pc:docMk/>
          <pc:sldMk cId="1968911603" sldId="409"/>
        </pc:sldMkLst>
      </pc:sldChg>
      <pc:sldChg chg="modSp add mod">
        <pc:chgData name="Indu Sekhar Dantu" userId="4218edbc7ffe59d5" providerId="LiveId" clId="{B393E607-247C-46C0-B316-2B1D06F7D046}" dt="2022-05-06T05:36:15.916" v="2168" actId="113"/>
        <pc:sldMkLst>
          <pc:docMk/>
          <pc:sldMk cId="3738517756" sldId="409"/>
        </pc:sldMkLst>
        <pc:spChg chg="mod">
          <ac:chgData name="Indu Sekhar Dantu" userId="4218edbc7ffe59d5" providerId="LiveId" clId="{B393E607-247C-46C0-B316-2B1D06F7D046}" dt="2022-05-06T05:36:15.916" v="2168" actId="113"/>
          <ac:spMkLst>
            <pc:docMk/>
            <pc:sldMk cId="3738517756" sldId="409"/>
            <ac:spMk id="3" creationId="{D9D112C0-94D8-4EB3-830E-FBA2AAFD86F5}"/>
          </ac:spMkLst>
        </pc:spChg>
      </pc:sldChg>
      <pc:sldChg chg="del">
        <pc:chgData name="Indu Sekhar Dantu" userId="4218edbc7ffe59d5" providerId="LiveId" clId="{B393E607-247C-46C0-B316-2B1D06F7D046}" dt="2022-05-05T13:52:36.265" v="107" actId="47"/>
        <pc:sldMkLst>
          <pc:docMk/>
          <pc:sldMk cId="229196124" sldId="410"/>
        </pc:sldMkLst>
      </pc:sldChg>
      <pc:sldChg chg="modSp add mod">
        <pc:chgData name="Indu Sekhar Dantu" userId="4218edbc7ffe59d5" providerId="LiveId" clId="{B393E607-247C-46C0-B316-2B1D06F7D046}" dt="2022-05-06T05:36:32.401" v="2170" actId="113"/>
        <pc:sldMkLst>
          <pc:docMk/>
          <pc:sldMk cId="2719010333" sldId="410"/>
        </pc:sldMkLst>
        <pc:spChg chg="mod">
          <ac:chgData name="Indu Sekhar Dantu" userId="4218edbc7ffe59d5" providerId="LiveId" clId="{B393E607-247C-46C0-B316-2B1D06F7D046}" dt="2022-05-06T05:36:32.401" v="2170" actId="113"/>
          <ac:spMkLst>
            <pc:docMk/>
            <pc:sldMk cId="2719010333" sldId="410"/>
            <ac:spMk id="3" creationId="{D9D112C0-94D8-4EB3-830E-FBA2AAFD86F5}"/>
          </ac:spMkLst>
        </pc:spChg>
      </pc:sldChg>
      <pc:sldChg chg="modSp add mod">
        <pc:chgData name="Indu Sekhar Dantu" userId="4218edbc7ffe59d5" providerId="LiveId" clId="{B393E607-247C-46C0-B316-2B1D06F7D046}" dt="2022-05-06T05:37:51.135" v="2184" actId="113"/>
        <pc:sldMkLst>
          <pc:docMk/>
          <pc:sldMk cId="871183197" sldId="411"/>
        </pc:sldMkLst>
        <pc:spChg chg="mod">
          <ac:chgData name="Indu Sekhar Dantu" userId="4218edbc7ffe59d5" providerId="LiveId" clId="{B393E607-247C-46C0-B316-2B1D06F7D046}" dt="2022-05-06T05:37:51.135" v="2184" actId="113"/>
          <ac:spMkLst>
            <pc:docMk/>
            <pc:sldMk cId="871183197" sldId="411"/>
            <ac:spMk id="3" creationId="{D9D112C0-94D8-4EB3-830E-FBA2AAFD86F5}"/>
          </ac:spMkLst>
        </pc:spChg>
      </pc:sldChg>
      <pc:sldChg chg="del">
        <pc:chgData name="Indu Sekhar Dantu" userId="4218edbc7ffe59d5" providerId="LiveId" clId="{B393E607-247C-46C0-B316-2B1D06F7D046}" dt="2022-05-05T13:52:36.482" v="108" actId="47"/>
        <pc:sldMkLst>
          <pc:docMk/>
          <pc:sldMk cId="3194764872" sldId="411"/>
        </pc:sldMkLst>
      </pc:sldChg>
      <pc:sldChg chg="modSp add mod">
        <pc:chgData name="Indu Sekhar Dantu" userId="4218edbc7ffe59d5" providerId="LiveId" clId="{B393E607-247C-46C0-B316-2B1D06F7D046}" dt="2022-05-06T05:38:18.519" v="2187" actId="113"/>
        <pc:sldMkLst>
          <pc:docMk/>
          <pc:sldMk cId="1864711223" sldId="412"/>
        </pc:sldMkLst>
        <pc:spChg chg="mod">
          <ac:chgData name="Indu Sekhar Dantu" userId="4218edbc7ffe59d5" providerId="LiveId" clId="{B393E607-247C-46C0-B316-2B1D06F7D046}" dt="2022-05-06T05:38:18.519" v="2187" actId="113"/>
          <ac:spMkLst>
            <pc:docMk/>
            <pc:sldMk cId="1864711223" sldId="412"/>
            <ac:spMk id="3" creationId="{D9D112C0-94D8-4EB3-830E-FBA2AAFD86F5}"/>
          </ac:spMkLst>
        </pc:spChg>
      </pc:sldChg>
      <pc:sldChg chg="del">
        <pc:chgData name="Indu Sekhar Dantu" userId="4218edbc7ffe59d5" providerId="LiveId" clId="{B393E607-247C-46C0-B316-2B1D06F7D046}" dt="2022-05-05T13:52:37.550" v="112" actId="47"/>
        <pc:sldMkLst>
          <pc:docMk/>
          <pc:sldMk cId="4015133413" sldId="412"/>
        </pc:sldMkLst>
      </pc:sldChg>
      <pc:sldChg chg="del">
        <pc:chgData name="Indu Sekhar Dantu" userId="4218edbc7ffe59d5" providerId="LiveId" clId="{B393E607-247C-46C0-B316-2B1D06F7D046}" dt="2022-05-05T13:52:38.091" v="114" actId="47"/>
        <pc:sldMkLst>
          <pc:docMk/>
          <pc:sldMk cId="98336732" sldId="413"/>
        </pc:sldMkLst>
      </pc:sldChg>
      <pc:sldChg chg="modSp add mod">
        <pc:chgData name="Indu Sekhar Dantu" userId="4218edbc7ffe59d5" providerId="LiveId" clId="{B393E607-247C-46C0-B316-2B1D06F7D046}" dt="2022-05-06T05:38:44.062" v="2192" actId="113"/>
        <pc:sldMkLst>
          <pc:docMk/>
          <pc:sldMk cId="921824191" sldId="413"/>
        </pc:sldMkLst>
        <pc:spChg chg="mod">
          <ac:chgData name="Indu Sekhar Dantu" userId="4218edbc7ffe59d5" providerId="LiveId" clId="{B393E607-247C-46C0-B316-2B1D06F7D046}" dt="2022-05-06T05:38:44.062" v="2192" actId="113"/>
          <ac:spMkLst>
            <pc:docMk/>
            <pc:sldMk cId="921824191" sldId="413"/>
            <ac:spMk id="3" creationId="{D9D112C0-94D8-4EB3-830E-FBA2AAFD86F5}"/>
          </ac:spMkLst>
        </pc:spChg>
      </pc:sldChg>
      <pc:sldChg chg="modSp add mod">
        <pc:chgData name="Indu Sekhar Dantu" userId="4218edbc7ffe59d5" providerId="LiveId" clId="{B393E607-247C-46C0-B316-2B1D06F7D046}" dt="2022-05-06T05:39:26.650" v="2196" actId="113"/>
        <pc:sldMkLst>
          <pc:docMk/>
          <pc:sldMk cId="2100227660" sldId="414"/>
        </pc:sldMkLst>
        <pc:spChg chg="mod">
          <ac:chgData name="Indu Sekhar Dantu" userId="4218edbc7ffe59d5" providerId="LiveId" clId="{B393E607-247C-46C0-B316-2B1D06F7D046}" dt="2022-05-06T05:39:26.650" v="2196" actId="113"/>
          <ac:spMkLst>
            <pc:docMk/>
            <pc:sldMk cId="2100227660" sldId="414"/>
            <ac:spMk id="3" creationId="{D9D112C0-94D8-4EB3-830E-FBA2AAFD86F5}"/>
          </ac:spMkLst>
        </pc:spChg>
      </pc:sldChg>
      <pc:sldChg chg="del">
        <pc:chgData name="Indu Sekhar Dantu" userId="4218edbc7ffe59d5" providerId="LiveId" clId="{B393E607-247C-46C0-B316-2B1D06F7D046}" dt="2022-05-05T13:52:38.592" v="116" actId="47"/>
        <pc:sldMkLst>
          <pc:docMk/>
          <pc:sldMk cId="2644129763" sldId="414"/>
        </pc:sldMkLst>
      </pc:sldChg>
      <pc:sldChg chg="modSp add mod">
        <pc:chgData name="Indu Sekhar Dantu" userId="4218edbc7ffe59d5" providerId="LiveId" clId="{B393E607-247C-46C0-B316-2B1D06F7D046}" dt="2022-05-06T05:40:34.489" v="2199" actId="113"/>
        <pc:sldMkLst>
          <pc:docMk/>
          <pc:sldMk cId="2364669500" sldId="415"/>
        </pc:sldMkLst>
        <pc:spChg chg="mod">
          <ac:chgData name="Indu Sekhar Dantu" userId="4218edbc7ffe59d5" providerId="LiveId" clId="{B393E607-247C-46C0-B316-2B1D06F7D046}" dt="2022-05-06T05:40:34.489" v="2199" actId="113"/>
          <ac:spMkLst>
            <pc:docMk/>
            <pc:sldMk cId="2364669500" sldId="415"/>
            <ac:spMk id="3" creationId="{D9D112C0-94D8-4EB3-830E-FBA2AAFD86F5}"/>
          </ac:spMkLst>
        </pc:spChg>
      </pc:sldChg>
      <pc:sldChg chg="del">
        <pc:chgData name="Indu Sekhar Dantu" userId="4218edbc7ffe59d5" providerId="LiveId" clId="{B393E607-247C-46C0-B316-2B1D06F7D046}" dt="2022-05-05T13:52:38.868" v="117" actId="47"/>
        <pc:sldMkLst>
          <pc:docMk/>
          <pc:sldMk cId="3338761134" sldId="415"/>
        </pc:sldMkLst>
      </pc:sldChg>
      <pc:sldChg chg="del">
        <pc:chgData name="Indu Sekhar Dantu" userId="4218edbc7ffe59d5" providerId="LiveId" clId="{B393E607-247C-46C0-B316-2B1D06F7D046}" dt="2022-05-05T13:52:37.820" v="113" actId="47"/>
        <pc:sldMkLst>
          <pc:docMk/>
          <pc:sldMk cId="1120636513" sldId="416"/>
        </pc:sldMkLst>
      </pc:sldChg>
      <pc:sldChg chg="modSp add mod">
        <pc:chgData name="Indu Sekhar Dantu" userId="4218edbc7ffe59d5" providerId="LiveId" clId="{B393E607-247C-46C0-B316-2B1D06F7D046}" dt="2022-05-06T05:41:05.579" v="2201" actId="113"/>
        <pc:sldMkLst>
          <pc:docMk/>
          <pc:sldMk cId="2678099753" sldId="416"/>
        </pc:sldMkLst>
        <pc:spChg chg="mod">
          <ac:chgData name="Indu Sekhar Dantu" userId="4218edbc7ffe59d5" providerId="LiveId" clId="{B393E607-247C-46C0-B316-2B1D06F7D046}" dt="2022-05-06T05:41:05.579" v="2201" actId="113"/>
          <ac:spMkLst>
            <pc:docMk/>
            <pc:sldMk cId="2678099753" sldId="416"/>
            <ac:spMk id="3" creationId="{D9D112C0-94D8-4EB3-830E-FBA2AAFD86F5}"/>
          </ac:spMkLst>
        </pc:spChg>
      </pc:sldChg>
      <pc:sldChg chg="modSp add mod">
        <pc:chgData name="Indu Sekhar Dantu" userId="4218edbc7ffe59d5" providerId="LiveId" clId="{B393E607-247C-46C0-B316-2B1D06F7D046}" dt="2022-05-06T05:41:59.303" v="2206" actId="113"/>
        <pc:sldMkLst>
          <pc:docMk/>
          <pc:sldMk cId="1426322577" sldId="417"/>
        </pc:sldMkLst>
        <pc:spChg chg="mod">
          <ac:chgData name="Indu Sekhar Dantu" userId="4218edbc7ffe59d5" providerId="LiveId" clId="{B393E607-247C-46C0-B316-2B1D06F7D046}" dt="2022-05-06T05:41:59.303" v="2206" actId="113"/>
          <ac:spMkLst>
            <pc:docMk/>
            <pc:sldMk cId="1426322577" sldId="417"/>
            <ac:spMk id="3" creationId="{D9D112C0-94D8-4EB3-830E-FBA2AAFD86F5}"/>
          </ac:spMkLst>
        </pc:spChg>
      </pc:sldChg>
      <pc:sldChg chg="del">
        <pc:chgData name="Indu Sekhar Dantu" userId="4218edbc7ffe59d5" providerId="LiveId" clId="{B393E607-247C-46C0-B316-2B1D06F7D046}" dt="2022-05-05T13:52:38.339" v="115" actId="47"/>
        <pc:sldMkLst>
          <pc:docMk/>
          <pc:sldMk cId="2290916469" sldId="417"/>
        </pc:sldMkLst>
      </pc:sldChg>
      <pc:sldChg chg="del">
        <pc:chgData name="Indu Sekhar Dantu" userId="4218edbc7ffe59d5" providerId="LiveId" clId="{B393E607-247C-46C0-B316-2B1D06F7D046}" dt="2022-05-05T13:52:39.100" v="118" actId="47"/>
        <pc:sldMkLst>
          <pc:docMk/>
          <pc:sldMk cId="657484620" sldId="418"/>
        </pc:sldMkLst>
      </pc:sldChg>
      <pc:sldChg chg="modSp add mod">
        <pc:chgData name="Indu Sekhar Dantu" userId="4218edbc7ffe59d5" providerId="LiveId" clId="{B393E607-247C-46C0-B316-2B1D06F7D046}" dt="2022-05-06T05:43:05.922" v="2212" actId="113"/>
        <pc:sldMkLst>
          <pc:docMk/>
          <pc:sldMk cId="1797178497" sldId="418"/>
        </pc:sldMkLst>
        <pc:spChg chg="mod">
          <ac:chgData name="Indu Sekhar Dantu" userId="4218edbc7ffe59d5" providerId="LiveId" clId="{B393E607-247C-46C0-B316-2B1D06F7D046}" dt="2022-05-06T05:43:05.922" v="2212" actId="113"/>
          <ac:spMkLst>
            <pc:docMk/>
            <pc:sldMk cId="1797178497" sldId="418"/>
            <ac:spMk id="3" creationId="{D9D112C0-94D8-4EB3-830E-FBA2AAFD86F5}"/>
          </ac:spMkLst>
        </pc:spChg>
      </pc:sldChg>
      <pc:sldChg chg="del">
        <pc:chgData name="Indu Sekhar Dantu" userId="4218edbc7ffe59d5" providerId="LiveId" clId="{B393E607-247C-46C0-B316-2B1D06F7D046}" dt="2022-05-05T13:52:28.422" v="84" actId="47"/>
        <pc:sldMkLst>
          <pc:docMk/>
          <pc:sldMk cId="1978398231" sldId="419"/>
        </pc:sldMkLst>
      </pc:sldChg>
      <pc:sldChg chg="modSp add mod">
        <pc:chgData name="Indu Sekhar Dantu" userId="4218edbc7ffe59d5" providerId="LiveId" clId="{B393E607-247C-46C0-B316-2B1D06F7D046}" dt="2022-05-06T05:43:24.620" v="2214" actId="113"/>
        <pc:sldMkLst>
          <pc:docMk/>
          <pc:sldMk cId="3000064366" sldId="419"/>
        </pc:sldMkLst>
        <pc:spChg chg="mod">
          <ac:chgData name="Indu Sekhar Dantu" userId="4218edbc7ffe59d5" providerId="LiveId" clId="{B393E607-247C-46C0-B316-2B1D06F7D046}" dt="2022-05-06T05:43:24.620" v="2214" actId="113"/>
          <ac:spMkLst>
            <pc:docMk/>
            <pc:sldMk cId="3000064366" sldId="419"/>
            <ac:spMk id="3" creationId="{D9D112C0-94D8-4EB3-830E-FBA2AAFD86F5}"/>
          </ac:spMkLst>
        </pc:spChg>
      </pc:sldChg>
      <pc:sldChg chg="modSp add mod">
        <pc:chgData name="Indu Sekhar Dantu" userId="4218edbc7ffe59d5" providerId="LiveId" clId="{B393E607-247C-46C0-B316-2B1D06F7D046}" dt="2022-05-06T05:44:10.675" v="2218" actId="113"/>
        <pc:sldMkLst>
          <pc:docMk/>
          <pc:sldMk cId="2232598978" sldId="420"/>
        </pc:sldMkLst>
        <pc:spChg chg="mod">
          <ac:chgData name="Indu Sekhar Dantu" userId="4218edbc7ffe59d5" providerId="LiveId" clId="{B393E607-247C-46C0-B316-2B1D06F7D046}" dt="2022-05-06T05:44:10.675" v="2218" actId="113"/>
          <ac:spMkLst>
            <pc:docMk/>
            <pc:sldMk cId="2232598978" sldId="420"/>
            <ac:spMk id="3" creationId="{D9D112C0-94D8-4EB3-830E-FBA2AAFD86F5}"/>
          </ac:spMkLst>
        </pc:spChg>
      </pc:sldChg>
      <pc:sldChg chg="modSp add mod">
        <pc:chgData name="Indu Sekhar Dantu" userId="4218edbc7ffe59d5" providerId="LiveId" clId="{B393E607-247C-46C0-B316-2B1D06F7D046}" dt="2022-05-06T05:45:11.881" v="2223" actId="113"/>
        <pc:sldMkLst>
          <pc:docMk/>
          <pc:sldMk cId="1486349661" sldId="421"/>
        </pc:sldMkLst>
        <pc:spChg chg="mod">
          <ac:chgData name="Indu Sekhar Dantu" userId="4218edbc7ffe59d5" providerId="LiveId" clId="{B393E607-247C-46C0-B316-2B1D06F7D046}" dt="2022-05-06T05:45:11.881" v="2223" actId="113"/>
          <ac:spMkLst>
            <pc:docMk/>
            <pc:sldMk cId="1486349661" sldId="421"/>
            <ac:spMk id="3" creationId="{D9D112C0-94D8-4EB3-830E-FBA2AAFD86F5}"/>
          </ac:spMkLst>
        </pc:spChg>
      </pc:sldChg>
      <pc:sldChg chg="modSp add mod">
        <pc:chgData name="Indu Sekhar Dantu" userId="4218edbc7ffe59d5" providerId="LiveId" clId="{B393E607-247C-46C0-B316-2B1D06F7D046}" dt="2022-05-06T03:06:39.579" v="1736" actId="27636"/>
        <pc:sldMkLst>
          <pc:docMk/>
          <pc:sldMk cId="4151606197" sldId="422"/>
        </pc:sldMkLst>
        <pc:spChg chg="mod">
          <ac:chgData name="Indu Sekhar Dantu" userId="4218edbc7ffe59d5" providerId="LiveId" clId="{B393E607-247C-46C0-B316-2B1D06F7D046}" dt="2022-05-06T03:06:39.579" v="1736" actId="27636"/>
          <ac:spMkLst>
            <pc:docMk/>
            <pc:sldMk cId="4151606197" sldId="422"/>
            <ac:spMk id="3" creationId="{D9D112C0-94D8-4EB3-830E-FBA2AAFD86F5}"/>
          </ac:spMkLst>
        </pc:spChg>
      </pc:sldChg>
      <pc:sldChg chg="modSp add mod">
        <pc:chgData name="Indu Sekhar Dantu" userId="4218edbc7ffe59d5" providerId="LiveId" clId="{B393E607-247C-46C0-B316-2B1D06F7D046}" dt="2022-05-06T03:07:27.759" v="1745" actId="20577"/>
        <pc:sldMkLst>
          <pc:docMk/>
          <pc:sldMk cId="689136039" sldId="423"/>
        </pc:sldMkLst>
        <pc:spChg chg="mod">
          <ac:chgData name="Indu Sekhar Dantu" userId="4218edbc7ffe59d5" providerId="LiveId" clId="{B393E607-247C-46C0-B316-2B1D06F7D046}" dt="2022-05-06T03:07:27.759" v="1745" actId="20577"/>
          <ac:spMkLst>
            <pc:docMk/>
            <pc:sldMk cId="689136039" sldId="423"/>
            <ac:spMk id="3" creationId="{D9D112C0-94D8-4EB3-830E-FBA2AAFD86F5}"/>
          </ac:spMkLst>
        </pc:spChg>
      </pc:sldChg>
      <pc:sldChg chg="modSp add mod">
        <pc:chgData name="Indu Sekhar Dantu" userId="4218edbc7ffe59d5" providerId="LiveId" clId="{B393E607-247C-46C0-B316-2B1D06F7D046}" dt="2022-05-06T05:46:16.215" v="2225" actId="113"/>
        <pc:sldMkLst>
          <pc:docMk/>
          <pc:sldMk cId="3803661057" sldId="424"/>
        </pc:sldMkLst>
        <pc:spChg chg="mod">
          <ac:chgData name="Indu Sekhar Dantu" userId="4218edbc7ffe59d5" providerId="LiveId" clId="{B393E607-247C-46C0-B316-2B1D06F7D046}" dt="2022-05-06T05:46:16.215" v="2225" actId="113"/>
          <ac:spMkLst>
            <pc:docMk/>
            <pc:sldMk cId="3803661057" sldId="424"/>
            <ac:spMk id="3" creationId="{D9D112C0-94D8-4EB3-830E-FBA2AAFD86F5}"/>
          </ac:spMkLst>
        </pc:spChg>
      </pc:sldChg>
      <pc:sldChg chg="modSp add mod">
        <pc:chgData name="Indu Sekhar Dantu" userId="4218edbc7ffe59d5" providerId="LiveId" clId="{B393E607-247C-46C0-B316-2B1D06F7D046}" dt="2022-05-06T05:46:41.835" v="2228" actId="113"/>
        <pc:sldMkLst>
          <pc:docMk/>
          <pc:sldMk cId="3055975526" sldId="425"/>
        </pc:sldMkLst>
        <pc:spChg chg="mod">
          <ac:chgData name="Indu Sekhar Dantu" userId="4218edbc7ffe59d5" providerId="LiveId" clId="{B393E607-247C-46C0-B316-2B1D06F7D046}" dt="2022-05-06T05:46:41.835" v="2228" actId="113"/>
          <ac:spMkLst>
            <pc:docMk/>
            <pc:sldMk cId="3055975526" sldId="425"/>
            <ac:spMk id="3" creationId="{D9D112C0-94D8-4EB3-830E-FBA2AAFD86F5}"/>
          </ac:spMkLst>
        </pc:spChg>
      </pc:sldChg>
      <pc:sldChg chg="modSp add mod">
        <pc:chgData name="Indu Sekhar Dantu" userId="4218edbc7ffe59d5" providerId="LiveId" clId="{B393E607-247C-46C0-B316-2B1D06F7D046}" dt="2022-05-06T05:47:13.683" v="2233" actId="27636"/>
        <pc:sldMkLst>
          <pc:docMk/>
          <pc:sldMk cId="2297594590" sldId="426"/>
        </pc:sldMkLst>
        <pc:spChg chg="mod">
          <ac:chgData name="Indu Sekhar Dantu" userId="4218edbc7ffe59d5" providerId="LiveId" clId="{B393E607-247C-46C0-B316-2B1D06F7D046}" dt="2022-05-06T05:47:13.683" v="2233" actId="27636"/>
          <ac:spMkLst>
            <pc:docMk/>
            <pc:sldMk cId="2297594590" sldId="426"/>
            <ac:spMk id="3" creationId="{D9D112C0-94D8-4EB3-830E-FBA2AAFD86F5}"/>
          </ac:spMkLst>
        </pc:spChg>
      </pc:sldChg>
      <pc:sldChg chg="modSp add mod">
        <pc:chgData name="Indu Sekhar Dantu" userId="4218edbc7ffe59d5" providerId="LiveId" clId="{B393E607-247C-46C0-B316-2B1D06F7D046}" dt="2022-05-06T05:48:00.175" v="2237" actId="113"/>
        <pc:sldMkLst>
          <pc:docMk/>
          <pc:sldMk cId="324306511" sldId="427"/>
        </pc:sldMkLst>
        <pc:spChg chg="mod">
          <ac:chgData name="Indu Sekhar Dantu" userId="4218edbc7ffe59d5" providerId="LiveId" clId="{B393E607-247C-46C0-B316-2B1D06F7D046}" dt="2022-05-06T05:48:00.175" v="2237" actId="113"/>
          <ac:spMkLst>
            <pc:docMk/>
            <pc:sldMk cId="324306511" sldId="427"/>
            <ac:spMk id="3" creationId="{D9D112C0-94D8-4EB3-830E-FBA2AAFD86F5}"/>
          </ac:spMkLst>
        </pc:spChg>
      </pc:sldChg>
      <pc:sldChg chg="modSp add mod">
        <pc:chgData name="Indu Sekhar Dantu" userId="4218edbc7ffe59d5" providerId="LiveId" clId="{B393E607-247C-46C0-B316-2B1D06F7D046}" dt="2022-05-06T03:14:11.357" v="1885" actId="27636"/>
        <pc:sldMkLst>
          <pc:docMk/>
          <pc:sldMk cId="1604443060" sldId="428"/>
        </pc:sldMkLst>
        <pc:spChg chg="mod">
          <ac:chgData name="Indu Sekhar Dantu" userId="4218edbc7ffe59d5" providerId="LiveId" clId="{B393E607-247C-46C0-B316-2B1D06F7D046}" dt="2022-05-06T03:14:11.357" v="1885" actId="27636"/>
          <ac:spMkLst>
            <pc:docMk/>
            <pc:sldMk cId="1604443060" sldId="428"/>
            <ac:spMk id="3" creationId="{D9D112C0-94D8-4EB3-830E-FBA2AAFD86F5}"/>
          </ac:spMkLst>
        </pc:spChg>
      </pc:sldChg>
      <pc:sldChg chg="modSp add mod">
        <pc:chgData name="Indu Sekhar Dantu" userId="4218edbc7ffe59d5" providerId="LiveId" clId="{B393E607-247C-46C0-B316-2B1D06F7D046}" dt="2022-05-06T05:48:23.783" v="2239" actId="113"/>
        <pc:sldMkLst>
          <pc:docMk/>
          <pc:sldMk cId="1498393980" sldId="429"/>
        </pc:sldMkLst>
        <pc:spChg chg="mod">
          <ac:chgData name="Indu Sekhar Dantu" userId="4218edbc7ffe59d5" providerId="LiveId" clId="{B393E607-247C-46C0-B316-2B1D06F7D046}" dt="2022-05-06T05:48:23.783" v="2239" actId="113"/>
          <ac:spMkLst>
            <pc:docMk/>
            <pc:sldMk cId="1498393980" sldId="429"/>
            <ac:spMk id="3" creationId="{D9D112C0-94D8-4EB3-830E-FBA2AAFD86F5}"/>
          </ac:spMkLst>
        </pc:spChg>
      </pc:sldChg>
      <pc:sldChg chg="modSp add mod">
        <pc:chgData name="Indu Sekhar Dantu" userId="4218edbc7ffe59d5" providerId="LiveId" clId="{B393E607-247C-46C0-B316-2B1D06F7D046}" dt="2022-05-06T05:51:41.755" v="2315" actId="113"/>
        <pc:sldMkLst>
          <pc:docMk/>
          <pc:sldMk cId="378245894" sldId="430"/>
        </pc:sldMkLst>
        <pc:spChg chg="mod">
          <ac:chgData name="Indu Sekhar Dantu" userId="4218edbc7ffe59d5" providerId="LiveId" clId="{B393E607-247C-46C0-B316-2B1D06F7D046}" dt="2022-05-06T05:51:41.755" v="2315" actId="113"/>
          <ac:spMkLst>
            <pc:docMk/>
            <pc:sldMk cId="378245894" sldId="430"/>
            <ac:spMk id="3" creationId="{D9D112C0-94D8-4EB3-830E-FBA2AAFD86F5}"/>
          </ac:spMkLst>
        </pc:spChg>
      </pc:sldChg>
      <pc:sldChg chg="add del">
        <pc:chgData name="Indu Sekhar Dantu" userId="4218edbc7ffe59d5" providerId="LiveId" clId="{B393E607-247C-46C0-B316-2B1D06F7D046}" dt="2022-05-06T05:49:11.143" v="2241" actId="47"/>
        <pc:sldMkLst>
          <pc:docMk/>
          <pc:sldMk cId="2413849970" sldId="431"/>
        </pc:sldMkLst>
      </pc:sldChg>
      <pc:sldChg chg="add del">
        <pc:chgData name="Indu Sekhar Dantu" userId="4218edbc7ffe59d5" providerId="LiveId" clId="{B393E607-247C-46C0-B316-2B1D06F7D046}" dt="2022-05-06T05:49:11.466" v="2242" actId="47"/>
        <pc:sldMkLst>
          <pc:docMk/>
          <pc:sldMk cId="3194846864" sldId="432"/>
        </pc:sldMkLst>
      </pc:sldChg>
      <pc:sldChg chg="add del">
        <pc:chgData name="Indu Sekhar Dantu" userId="4218edbc7ffe59d5" providerId="LiveId" clId="{B393E607-247C-46C0-B316-2B1D06F7D046}" dt="2022-05-06T05:49:12.257" v="2243" actId="47"/>
        <pc:sldMkLst>
          <pc:docMk/>
          <pc:sldMk cId="3474265238" sldId="433"/>
        </pc:sldMkLst>
      </pc:sldChg>
      <pc:sldChg chg="add del">
        <pc:chgData name="Indu Sekhar Dantu" userId="4218edbc7ffe59d5" providerId="LiveId" clId="{B393E607-247C-46C0-B316-2B1D06F7D046}" dt="2022-05-06T05:49:12.957" v="2244" actId="47"/>
        <pc:sldMkLst>
          <pc:docMk/>
          <pc:sldMk cId="2467770189" sldId="434"/>
        </pc:sldMkLst>
      </pc:sldChg>
      <pc:sldChg chg="add del">
        <pc:chgData name="Indu Sekhar Dantu" userId="4218edbc7ffe59d5" providerId="LiveId" clId="{B393E607-247C-46C0-B316-2B1D06F7D046}" dt="2022-05-06T05:49:14.146" v="2245" actId="47"/>
        <pc:sldMkLst>
          <pc:docMk/>
          <pc:sldMk cId="3732945215" sldId="435"/>
        </pc:sldMkLst>
      </pc:sldChg>
      <pc:sldChg chg="add del">
        <pc:chgData name="Indu Sekhar Dantu" userId="4218edbc7ffe59d5" providerId="LiveId" clId="{B393E607-247C-46C0-B316-2B1D06F7D046}" dt="2022-05-06T05:49:14.952" v="2246" actId="47"/>
        <pc:sldMkLst>
          <pc:docMk/>
          <pc:sldMk cId="905251614" sldId="436"/>
        </pc:sldMkLst>
      </pc:sldChg>
      <pc:sldChg chg="add del">
        <pc:chgData name="Indu Sekhar Dantu" userId="4218edbc7ffe59d5" providerId="LiveId" clId="{B393E607-247C-46C0-B316-2B1D06F7D046}" dt="2022-05-06T05:49:15.615" v="2247" actId="47"/>
        <pc:sldMkLst>
          <pc:docMk/>
          <pc:sldMk cId="3302938905" sldId="437"/>
        </pc:sldMkLst>
      </pc:sldChg>
      <pc:sldChg chg="add del">
        <pc:chgData name="Indu Sekhar Dantu" userId="4218edbc7ffe59d5" providerId="LiveId" clId="{B393E607-247C-46C0-B316-2B1D06F7D046}" dt="2022-05-06T05:49:16.508" v="2248" actId="47"/>
        <pc:sldMkLst>
          <pc:docMk/>
          <pc:sldMk cId="1866237971" sldId="438"/>
        </pc:sldMkLst>
      </pc:sldChg>
      <pc:sldChg chg="add del">
        <pc:chgData name="Indu Sekhar Dantu" userId="4218edbc7ffe59d5" providerId="LiveId" clId="{B393E607-247C-46C0-B316-2B1D06F7D046}" dt="2022-05-06T05:49:17.267" v="2249" actId="47"/>
        <pc:sldMkLst>
          <pc:docMk/>
          <pc:sldMk cId="3250004933" sldId="439"/>
        </pc:sldMkLst>
      </pc:sldChg>
      <pc:sldChg chg="add del">
        <pc:chgData name="Indu Sekhar Dantu" userId="4218edbc7ffe59d5" providerId="LiveId" clId="{B393E607-247C-46C0-B316-2B1D06F7D046}" dt="2022-05-06T05:49:18.208" v="2250" actId="47"/>
        <pc:sldMkLst>
          <pc:docMk/>
          <pc:sldMk cId="436522097" sldId="440"/>
        </pc:sldMkLst>
      </pc:sldChg>
      <pc:sldChg chg="add del">
        <pc:chgData name="Indu Sekhar Dantu" userId="4218edbc7ffe59d5" providerId="LiveId" clId="{B393E607-247C-46C0-B316-2B1D06F7D046}" dt="2022-05-06T05:49:18.996" v="2251" actId="47"/>
        <pc:sldMkLst>
          <pc:docMk/>
          <pc:sldMk cId="1147524119" sldId="441"/>
        </pc:sldMkLst>
      </pc:sldChg>
    </pc:docChg>
  </pc:docChgLst>
  <pc:docChgLst>
    <pc:chgData name="Indu Sekhar Dantu" userId="4218edbc7ffe59d5" providerId="LiveId" clId="{06D2A7A9-8653-4A92-887A-BDF7404CA357}"/>
    <pc:docChg chg="delSld modSld">
      <pc:chgData name="Indu Sekhar Dantu" userId="4218edbc7ffe59d5" providerId="LiveId" clId="{06D2A7A9-8653-4A92-887A-BDF7404CA357}" dt="2022-04-26T01:09:49.310" v="31" actId="47"/>
      <pc:docMkLst>
        <pc:docMk/>
      </pc:docMkLst>
      <pc:sldChg chg="modSp mod">
        <pc:chgData name="Indu Sekhar Dantu" userId="4218edbc7ffe59d5" providerId="LiveId" clId="{06D2A7A9-8653-4A92-887A-BDF7404CA357}" dt="2022-04-26T01:09:21.853" v="1" actId="20577"/>
        <pc:sldMkLst>
          <pc:docMk/>
          <pc:sldMk cId="858427632" sldId="256"/>
        </pc:sldMkLst>
        <pc:spChg chg="mod">
          <ac:chgData name="Indu Sekhar Dantu" userId="4218edbc7ffe59d5" providerId="LiveId" clId="{06D2A7A9-8653-4A92-887A-BDF7404CA357}" dt="2022-04-26T01:09:21.853" v="1" actId="20577"/>
          <ac:spMkLst>
            <pc:docMk/>
            <pc:sldMk cId="858427632" sldId="256"/>
            <ac:spMk id="3" creationId="{59236321-4702-42AA-92B2-FEE2E0EB937F}"/>
          </ac:spMkLst>
        </pc:spChg>
      </pc:sldChg>
      <pc:sldChg chg="modSp mod">
        <pc:chgData name="Indu Sekhar Dantu" userId="4218edbc7ffe59d5" providerId="LiveId" clId="{06D2A7A9-8653-4A92-887A-BDF7404CA357}" dt="2022-04-26T01:09:38.152" v="6" actId="6549"/>
        <pc:sldMkLst>
          <pc:docMk/>
          <pc:sldMk cId="934652017" sldId="383"/>
        </pc:sldMkLst>
        <pc:spChg chg="mod">
          <ac:chgData name="Indu Sekhar Dantu" userId="4218edbc7ffe59d5" providerId="LiveId" clId="{06D2A7A9-8653-4A92-887A-BDF7404CA357}" dt="2022-04-26T01:09:30.775" v="4" actId="20577"/>
          <ac:spMkLst>
            <pc:docMk/>
            <pc:sldMk cId="934652017" sldId="383"/>
            <ac:spMk id="2" creationId="{50BD30BA-5E5C-4607-BA76-D042EE617EE0}"/>
          </ac:spMkLst>
        </pc:spChg>
        <pc:spChg chg="mod">
          <ac:chgData name="Indu Sekhar Dantu" userId="4218edbc7ffe59d5" providerId="LiveId" clId="{06D2A7A9-8653-4A92-887A-BDF7404CA357}" dt="2022-04-26T01:09:38.152" v="6" actId="6549"/>
          <ac:spMkLst>
            <pc:docMk/>
            <pc:sldMk cId="934652017" sldId="383"/>
            <ac:spMk id="3" creationId="{D9D112C0-94D8-4EB3-830E-FBA2AAFD86F5}"/>
          </ac:spMkLst>
        </pc:spChg>
      </pc:sldChg>
      <pc:sldChg chg="del">
        <pc:chgData name="Indu Sekhar Dantu" userId="4218edbc7ffe59d5" providerId="LiveId" clId="{06D2A7A9-8653-4A92-887A-BDF7404CA357}" dt="2022-04-26T01:09:42.931" v="11" actId="47"/>
        <pc:sldMkLst>
          <pc:docMk/>
          <pc:sldMk cId="2327070735" sldId="384"/>
        </pc:sldMkLst>
      </pc:sldChg>
      <pc:sldChg chg="del">
        <pc:chgData name="Indu Sekhar Dantu" userId="4218edbc7ffe59d5" providerId="LiveId" clId="{06D2A7A9-8653-4A92-887A-BDF7404CA357}" dt="2022-04-26T01:09:43.173" v="12" actId="47"/>
        <pc:sldMkLst>
          <pc:docMk/>
          <pc:sldMk cId="107010757" sldId="385"/>
        </pc:sldMkLst>
      </pc:sldChg>
      <pc:sldChg chg="del">
        <pc:chgData name="Indu Sekhar Dantu" userId="4218edbc7ffe59d5" providerId="LiveId" clId="{06D2A7A9-8653-4A92-887A-BDF7404CA357}" dt="2022-04-26T01:09:43.441" v="13" actId="47"/>
        <pc:sldMkLst>
          <pc:docMk/>
          <pc:sldMk cId="370455147" sldId="386"/>
        </pc:sldMkLst>
      </pc:sldChg>
      <pc:sldChg chg="del">
        <pc:chgData name="Indu Sekhar Dantu" userId="4218edbc7ffe59d5" providerId="LiveId" clId="{06D2A7A9-8653-4A92-887A-BDF7404CA357}" dt="2022-04-26T01:09:43.667" v="14" actId="47"/>
        <pc:sldMkLst>
          <pc:docMk/>
          <pc:sldMk cId="1739383302" sldId="387"/>
        </pc:sldMkLst>
      </pc:sldChg>
      <pc:sldChg chg="del">
        <pc:chgData name="Indu Sekhar Dantu" userId="4218edbc7ffe59d5" providerId="LiveId" clId="{06D2A7A9-8653-4A92-887A-BDF7404CA357}" dt="2022-04-26T01:09:44.178" v="16" actId="47"/>
        <pc:sldMkLst>
          <pc:docMk/>
          <pc:sldMk cId="93651702" sldId="388"/>
        </pc:sldMkLst>
      </pc:sldChg>
      <pc:sldChg chg="del">
        <pc:chgData name="Indu Sekhar Dantu" userId="4218edbc7ffe59d5" providerId="LiveId" clId="{06D2A7A9-8653-4A92-887A-BDF7404CA357}" dt="2022-04-26T01:09:44.870" v="18" actId="47"/>
        <pc:sldMkLst>
          <pc:docMk/>
          <pc:sldMk cId="3156736328" sldId="389"/>
        </pc:sldMkLst>
      </pc:sldChg>
      <pc:sldChg chg="del">
        <pc:chgData name="Indu Sekhar Dantu" userId="4218edbc7ffe59d5" providerId="LiveId" clId="{06D2A7A9-8653-4A92-887A-BDF7404CA357}" dt="2022-04-26T01:09:45.138" v="19" actId="47"/>
        <pc:sldMkLst>
          <pc:docMk/>
          <pc:sldMk cId="2482862199" sldId="390"/>
        </pc:sldMkLst>
      </pc:sldChg>
      <pc:sldChg chg="del">
        <pc:chgData name="Indu Sekhar Dantu" userId="4218edbc7ffe59d5" providerId="LiveId" clId="{06D2A7A9-8653-4A92-887A-BDF7404CA357}" dt="2022-04-26T01:09:45.525" v="20" actId="47"/>
        <pc:sldMkLst>
          <pc:docMk/>
          <pc:sldMk cId="962765536" sldId="391"/>
        </pc:sldMkLst>
      </pc:sldChg>
      <pc:sldChg chg="del">
        <pc:chgData name="Indu Sekhar Dantu" userId="4218edbc7ffe59d5" providerId="LiveId" clId="{06D2A7A9-8653-4A92-887A-BDF7404CA357}" dt="2022-04-26T01:09:45.930" v="21" actId="47"/>
        <pc:sldMkLst>
          <pc:docMk/>
          <pc:sldMk cId="2038499840" sldId="392"/>
        </pc:sldMkLst>
      </pc:sldChg>
      <pc:sldChg chg="del">
        <pc:chgData name="Indu Sekhar Dantu" userId="4218edbc7ffe59d5" providerId="LiveId" clId="{06D2A7A9-8653-4A92-887A-BDF7404CA357}" dt="2022-04-26T01:09:46.274" v="22" actId="47"/>
        <pc:sldMkLst>
          <pc:docMk/>
          <pc:sldMk cId="1372340869" sldId="393"/>
        </pc:sldMkLst>
      </pc:sldChg>
      <pc:sldChg chg="del">
        <pc:chgData name="Indu Sekhar Dantu" userId="4218edbc7ffe59d5" providerId="LiveId" clId="{06D2A7A9-8653-4A92-887A-BDF7404CA357}" dt="2022-04-26T01:09:46.784" v="23" actId="47"/>
        <pc:sldMkLst>
          <pc:docMk/>
          <pc:sldMk cId="14535159" sldId="394"/>
        </pc:sldMkLst>
      </pc:sldChg>
      <pc:sldChg chg="del">
        <pc:chgData name="Indu Sekhar Dantu" userId="4218edbc7ffe59d5" providerId="LiveId" clId="{06D2A7A9-8653-4A92-887A-BDF7404CA357}" dt="2022-04-26T01:09:47.423" v="25" actId="47"/>
        <pc:sldMkLst>
          <pc:docMk/>
          <pc:sldMk cId="666517298" sldId="395"/>
        </pc:sldMkLst>
      </pc:sldChg>
      <pc:sldChg chg="del">
        <pc:chgData name="Indu Sekhar Dantu" userId="4218edbc7ffe59d5" providerId="LiveId" clId="{06D2A7A9-8653-4A92-887A-BDF7404CA357}" dt="2022-04-26T01:09:47.706" v="26" actId="47"/>
        <pc:sldMkLst>
          <pc:docMk/>
          <pc:sldMk cId="2318041823" sldId="396"/>
        </pc:sldMkLst>
      </pc:sldChg>
      <pc:sldChg chg="del">
        <pc:chgData name="Indu Sekhar Dantu" userId="4218edbc7ffe59d5" providerId="LiveId" clId="{06D2A7A9-8653-4A92-887A-BDF7404CA357}" dt="2022-04-26T01:09:47.989" v="27" actId="47"/>
        <pc:sldMkLst>
          <pc:docMk/>
          <pc:sldMk cId="3522741388" sldId="397"/>
        </pc:sldMkLst>
      </pc:sldChg>
      <pc:sldChg chg="del">
        <pc:chgData name="Indu Sekhar Dantu" userId="4218edbc7ffe59d5" providerId="LiveId" clId="{06D2A7A9-8653-4A92-887A-BDF7404CA357}" dt="2022-04-26T01:09:48.720" v="29" actId="47"/>
        <pc:sldMkLst>
          <pc:docMk/>
          <pc:sldMk cId="273254708" sldId="398"/>
        </pc:sldMkLst>
      </pc:sldChg>
      <pc:sldChg chg="del">
        <pc:chgData name="Indu Sekhar Dantu" userId="4218edbc7ffe59d5" providerId="LiveId" clId="{06D2A7A9-8653-4A92-887A-BDF7404CA357}" dt="2022-04-26T01:09:49.310" v="31" actId="47"/>
        <pc:sldMkLst>
          <pc:docMk/>
          <pc:sldMk cId="491957442" sldId="399"/>
        </pc:sldMkLst>
      </pc:sldChg>
      <pc:sldChg chg="del">
        <pc:chgData name="Indu Sekhar Dantu" userId="4218edbc7ffe59d5" providerId="LiveId" clId="{06D2A7A9-8653-4A92-887A-BDF7404CA357}" dt="2022-04-26T01:09:42.433" v="9" actId="47"/>
        <pc:sldMkLst>
          <pc:docMk/>
          <pc:sldMk cId="1550762919" sldId="414"/>
        </pc:sldMkLst>
      </pc:sldChg>
      <pc:sldChg chg="del">
        <pc:chgData name="Indu Sekhar Dantu" userId="4218edbc7ffe59d5" providerId="LiveId" clId="{06D2A7A9-8653-4A92-887A-BDF7404CA357}" dt="2022-04-26T01:09:41.985" v="7" actId="47"/>
        <pc:sldMkLst>
          <pc:docMk/>
          <pc:sldMk cId="3225054658" sldId="415"/>
        </pc:sldMkLst>
      </pc:sldChg>
      <pc:sldChg chg="del">
        <pc:chgData name="Indu Sekhar Dantu" userId="4218edbc7ffe59d5" providerId="LiveId" clId="{06D2A7A9-8653-4A92-887A-BDF7404CA357}" dt="2022-04-26T01:09:42.194" v="8" actId="47"/>
        <pc:sldMkLst>
          <pc:docMk/>
          <pc:sldMk cId="2098116044" sldId="416"/>
        </pc:sldMkLst>
      </pc:sldChg>
      <pc:sldChg chg="del">
        <pc:chgData name="Indu Sekhar Dantu" userId="4218edbc7ffe59d5" providerId="LiveId" clId="{06D2A7A9-8653-4A92-887A-BDF7404CA357}" dt="2022-04-26T01:09:42.679" v="10" actId="47"/>
        <pc:sldMkLst>
          <pc:docMk/>
          <pc:sldMk cId="3219072910" sldId="417"/>
        </pc:sldMkLst>
      </pc:sldChg>
      <pc:sldChg chg="del">
        <pc:chgData name="Indu Sekhar Dantu" userId="4218edbc7ffe59d5" providerId="LiveId" clId="{06D2A7A9-8653-4A92-887A-BDF7404CA357}" dt="2022-04-26T01:09:43.887" v="15" actId="47"/>
        <pc:sldMkLst>
          <pc:docMk/>
          <pc:sldMk cId="2161852713" sldId="418"/>
        </pc:sldMkLst>
      </pc:sldChg>
      <pc:sldChg chg="del">
        <pc:chgData name="Indu Sekhar Dantu" userId="4218edbc7ffe59d5" providerId="LiveId" clId="{06D2A7A9-8653-4A92-887A-BDF7404CA357}" dt="2022-04-26T01:09:44.541" v="17" actId="47"/>
        <pc:sldMkLst>
          <pc:docMk/>
          <pc:sldMk cId="1686012200" sldId="419"/>
        </pc:sldMkLst>
      </pc:sldChg>
      <pc:sldChg chg="del">
        <pc:chgData name="Indu Sekhar Dantu" userId="4218edbc7ffe59d5" providerId="LiveId" clId="{06D2A7A9-8653-4A92-887A-BDF7404CA357}" dt="2022-04-26T01:09:47.135" v="24" actId="47"/>
        <pc:sldMkLst>
          <pc:docMk/>
          <pc:sldMk cId="3825306499" sldId="420"/>
        </pc:sldMkLst>
      </pc:sldChg>
      <pc:sldChg chg="del">
        <pc:chgData name="Indu Sekhar Dantu" userId="4218edbc7ffe59d5" providerId="LiveId" clId="{06D2A7A9-8653-4A92-887A-BDF7404CA357}" dt="2022-04-26T01:09:48.404" v="28" actId="47"/>
        <pc:sldMkLst>
          <pc:docMk/>
          <pc:sldMk cId="1783474935" sldId="421"/>
        </pc:sldMkLst>
      </pc:sldChg>
      <pc:sldChg chg="del">
        <pc:chgData name="Indu Sekhar Dantu" userId="4218edbc7ffe59d5" providerId="LiveId" clId="{06D2A7A9-8653-4A92-887A-BDF7404CA357}" dt="2022-04-26T01:09:49.018" v="30" actId="47"/>
        <pc:sldMkLst>
          <pc:docMk/>
          <pc:sldMk cId="3373150559" sldId="422"/>
        </pc:sldMkLst>
      </pc:sldChg>
    </pc:docChg>
  </pc:docChgLst>
  <pc:docChgLst>
    <pc:chgData name="Indu Sekhar Dantu" userId="4218edbc7ffe59d5" providerId="LiveId" clId="{DB6616B4-D9DB-469B-9AB1-78898B59C6F4}"/>
    <pc:docChg chg="custSel addSld delSld modSld sldOrd">
      <pc:chgData name="Indu Sekhar Dantu" userId="4218edbc7ffe59d5" providerId="LiveId" clId="{DB6616B4-D9DB-469B-9AB1-78898B59C6F4}" dt="2022-04-12T17:31:50.250" v="2264" actId="255"/>
      <pc:docMkLst>
        <pc:docMk/>
      </pc:docMkLst>
      <pc:sldChg chg="addSp modSp mod">
        <pc:chgData name="Indu Sekhar Dantu" userId="4218edbc7ffe59d5" providerId="LiveId" clId="{DB6616B4-D9DB-469B-9AB1-78898B59C6F4}" dt="2022-04-12T06:00:29.938" v="1663" actId="313"/>
        <pc:sldMkLst>
          <pc:docMk/>
          <pc:sldMk cId="858427632" sldId="256"/>
        </pc:sldMkLst>
        <pc:spChg chg="mod">
          <ac:chgData name="Indu Sekhar Dantu" userId="4218edbc7ffe59d5" providerId="LiveId" clId="{DB6616B4-D9DB-469B-9AB1-78898B59C6F4}" dt="2022-04-12T06:00:29.938" v="1663" actId="313"/>
          <ac:spMkLst>
            <pc:docMk/>
            <pc:sldMk cId="858427632" sldId="256"/>
            <ac:spMk id="2" creationId="{50BD30BA-5E5C-4607-BA76-D042EE617EE0}"/>
          </ac:spMkLst>
        </pc:spChg>
        <pc:spChg chg="add mod">
          <ac:chgData name="Indu Sekhar Dantu" userId="4218edbc7ffe59d5" providerId="LiveId" clId="{DB6616B4-D9DB-469B-9AB1-78898B59C6F4}" dt="2022-04-12T05:59:59.355" v="1634" actId="1037"/>
          <ac:spMkLst>
            <pc:docMk/>
            <pc:sldMk cId="858427632" sldId="256"/>
            <ac:spMk id="3" creationId="{59236321-4702-42AA-92B2-FEE2E0EB937F}"/>
          </ac:spMkLst>
        </pc:spChg>
        <pc:spChg chg="mod">
          <ac:chgData name="Indu Sekhar Dantu" userId="4218edbc7ffe59d5" providerId="LiveId" clId="{DB6616B4-D9DB-469B-9AB1-78898B59C6F4}" dt="2022-04-12T05:58:31.948" v="1605" actId="1037"/>
          <ac:spMkLst>
            <pc:docMk/>
            <pc:sldMk cId="858427632" sldId="256"/>
            <ac:spMk id="6" creationId="{C6D6245A-6BE2-4AF4-BB2D-5627D2818914}"/>
          </ac:spMkLst>
        </pc:spChg>
        <pc:picChg chg="add mod">
          <ac:chgData name="Indu Sekhar Dantu" userId="4218edbc7ffe59d5" providerId="LiveId" clId="{DB6616B4-D9DB-469B-9AB1-78898B59C6F4}" dt="2022-04-12T05:58:17.846" v="1584" actId="1036"/>
          <ac:picMkLst>
            <pc:docMk/>
            <pc:sldMk cId="858427632" sldId="256"/>
            <ac:picMk id="1026" creationId="{1F433542-398E-427D-B1D5-8DD91EA9A58E}"/>
          </ac:picMkLst>
        </pc:picChg>
      </pc:sldChg>
      <pc:sldChg chg="modSp mod">
        <pc:chgData name="Indu Sekhar Dantu" userId="4218edbc7ffe59d5" providerId="LiveId" clId="{DB6616B4-D9DB-469B-9AB1-78898B59C6F4}" dt="2022-04-11T16:50:48.580" v="670" actId="20577"/>
        <pc:sldMkLst>
          <pc:docMk/>
          <pc:sldMk cId="920038349" sldId="303"/>
        </pc:sldMkLst>
        <pc:spChg chg="mod">
          <ac:chgData name="Indu Sekhar Dantu" userId="4218edbc7ffe59d5" providerId="LiveId" clId="{DB6616B4-D9DB-469B-9AB1-78898B59C6F4}" dt="2022-04-11T16:50:48.580" v="670" actId="20577"/>
          <ac:spMkLst>
            <pc:docMk/>
            <pc:sldMk cId="920038349" sldId="303"/>
            <ac:spMk id="8" creationId="{F2C5052E-2C9D-422A-AC8B-34A60459C043}"/>
          </ac:spMkLst>
        </pc:spChg>
      </pc:sldChg>
      <pc:sldChg chg="addSp modSp del mod">
        <pc:chgData name="Indu Sekhar Dantu" userId="4218edbc7ffe59d5" providerId="LiveId" clId="{DB6616B4-D9DB-469B-9AB1-78898B59C6F4}" dt="2022-04-11T16:54:52.711" v="685" actId="47"/>
        <pc:sldMkLst>
          <pc:docMk/>
          <pc:sldMk cId="3745225378" sldId="326"/>
        </pc:sldMkLst>
        <pc:spChg chg="mod">
          <ac:chgData name="Indu Sekhar Dantu" userId="4218edbc7ffe59d5" providerId="LiveId" clId="{DB6616B4-D9DB-469B-9AB1-78898B59C6F4}" dt="2022-04-11T16:40:24.410" v="95" actId="6549"/>
          <ac:spMkLst>
            <pc:docMk/>
            <pc:sldMk cId="3745225378" sldId="326"/>
            <ac:spMk id="2" creationId="{50BD30BA-5E5C-4607-BA76-D042EE617EE0}"/>
          </ac:spMkLst>
        </pc:spChg>
        <pc:spChg chg="mod">
          <ac:chgData name="Indu Sekhar Dantu" userId="4218edbc7ffe59d5" providerId="LiveId" clId="{DB6616B4-D9DB-469B-9AB1-78898B59C6F4}" dt="2022-04-11T16:40:34.118" v="97" actId="6549"/>
          <ac:spMkLst>
            <pc:docMk/>
            <pc:sldMk cId="3745225378" sldId="326"/>
            <ac:spMk id="3" creationId="{D9D112C0-94D8-4EB3-830E-FBA2AAFD86F5}"/>
          </ac:spMkLst>
        </pc:spChg>
        <pc:picChg chg="add mod">
          <ac:chgData name="Indu Sekhar Dantu" userId="4218edbc7ffe59d5" providerId="LiveId" clId="{DB6616B4-D9DB-469B-9AB1-78898B59C6F4}" dt="2022-04-11T16:44:03.114" v="399" actId="1038"/>
          <ac:picMkLst>
            <pc:docMk/>
            <pc:sldMk cId="3745225378" sldId="326"/>
            <ac:picMk id="4" creationId="{18E7C659-CE77-47E1-BE05-B5E2B665D144}"/>
          </ac:picMkLst>
        </pc:picChg>
      </pc:sldChg>
      <pc:sldChg chg="modSp add mod">
        <pc:chgData name="Indu Sekhar Dantu" userId="4218edbc7ffe59d5" providerId="LiveId" clId="{DB6616B4-D9DB-469B-9AB1-78898B59C6F4}" dt="2022-04-12T04:57:09.264" v="1004" actId="20577"/>
        <pc:sldMkLst>
          <pc:docMk/>
          <pc:sldMk cId="2115444974" sldId="327"/>
        </pc:sldMkLst>
        <pc:spChg chg="mod">
          <ac:chgData name="Indu Sekhar Dantu" userId="4218edbc7ffe59d5" providerId="LiveId" clId="{DB6616B4-D9DB-469B-9AB1-78898B59C6F4}" dt="2022-04-12T04:55:52.978" v="997" actId="6549"/>
          <ac:spMkLst>
            <pc:docMk/>
            <pc:sldMk cId="2115444974" sldId="327"/>
            <ac:spMk id="2" creationId="{50BD30BA-5E5C-4607-BA76-D042EE617EE0}"/>
          </ac:spMkLst>
        </pc:spChg>
        <pc:spChg chg="mod">
          <ac:chgData name="Indu Sekhar Dantu" userId="4218edbc7ffe59d5" providerId="LiveId" clId="{DB6616B4-D9DB-469B-9AB1-78898B59C6F4}" dt="2022-04-12T04:57:09.264" v="1004" actId="20577"/>
          <ac:spMkLst>
            <pc:docMk/>
            <pc:sldMk cId="2115444974" sldId="327"/>
            <ac:spMk id="3" creationId="{D9D112C0-94D8-4EB3-830E-FBA2AAFD86F5}"/>
          </ac:spMkLst>
        </pc:spChg>
      </pc:sldChg>
      <pc:sldChg chg="del">
        <pc:chgData name="Indu Sekhar Dantu" userId="4218edbc7ffe59d5" providerId="LiveId" clId="{DB6616B4-D9DB-469B-9AB1-78898B59C6F4}" dt="2022-04-11T16:40:38.318" v="99" actId="47"/>
        <pc:sldMkLst>
          <pc:docMk/>
          <pc:sldMk cId="2465548791" sldId="327"/>
        </pc:sldMkLst>
      </pc:sldChg>
      <pc:sldChg chg="add">
        <pc:chgData name="Indu Sekhar Dantu" userId="4218edbc7ffe59d5" providerId="LiveId" clId="{DB6616B4-D9DB-469B-9AB1-78898B59C6F4}" dt="2022-04-11T16:55:11.989" v="687"/>
        <pc:sldMkLst>
          <pc:docMk/>
          <pc:sldMk cId="293049599" sldId="328"/>
        </pc:sldMkLst>
      </pc:sldChg>
      <pc:sldChg chg="modSp add del mod">
        <pc:chgData name="Indu Sekhar Dantu" userId="4218edbc7ffe59d5" providerId="LiveId" clId="{DB6616B4-D9DB-469B-9AB1-78898B59C6F4}" dt="2022-04-11T16:55:02.337" v="686" actId="2696"/>
        <pc:sldMkLst>
          <pc:docMk/>
          <pc:sldMk cId="1177085637" sldId="328"/>
        </pc:sldMkLst>
        <pc:spChg chg="mod">
          <ac:chgData name="Indu Sekhar Dantu" userId="4218edbc7ffe59d5" providerId="LiveId" clId="{DB6616B4-D9DB-469B-9AB1-78898B59C6F4}" dt="2022-04-11T16:49:13.383" v="607" actId="20577"/>
          <ac:spMkLst>
            <pc:docMk/>
            <pc:sldMk cId="1177085637" sldId="328"/>
            <ac:spMk id="2" creationId="{50BD30BA-5E5C-4607-BA76-D042EE617EE0}"/>
          </ac:spMkLst>
        </pc:spChg>
      </pc:sldChg>
      <pc:sldChg chg="add del">
        <pc:chgData name="Indu Sekhar Dantu" userId="4218edbc7ffe59d5" providerId="LiveId" clId="{DB6616B4-D9DB-469B-9AB1-78898B59C6F4}" dt="2022-04-11T16:48:33.398" v="555" actId="47"/>
        <pc:sldMkLst>
          <pc:docMk/>
          <pc:sldMk cId="3106190278" sldId="328"/>
        </pc:sldMkLst>
      </pc:sldChg>
      <pc:sldChg chg="del">
        <pc:chgData name="Indu Sekhar Dantu" userId="4218edbc7ffe59d5" providerId="LiveId" clId="{DB6616B4-D9DB-469B-9AB1-78898B59C6F4}" dt="2022-04-11T16:40:38.585" v="100" actId="47"/>
        <pc:sldMkLst>
          <pc:docMk/>
          <pc:sldMk cId="3745087590" sldId="328"/>
        </pc:sldMkLst>
      </pc:sldChg>
      <pc:sldChg chg="del">
        <pc:chgData name="Indu Sekhar Dantu" userId="4218edbc7ffe59d5" providerId="LiveId" clId="{DB6616B4-D9DB-469B-9AB1-78898B59C6F4}" dt="2022-04-11T16:40:38.838" v="101" actId="47"/>
        <pc:sldMkLst>
          <pc:docMk/>
          <pc:sldMk cId="480706940" sldId="329"/>
        </pc:sldMkLst>
      </pc:sldChg>
      <pc:sldChg chg="add del">
        <pc:chgData name="Indu Sekhar Dantu" userId="4218edbc7ffe59d5" providerId="LiveId" clId="{DB6616B4-D9DB-469B-9AB1-78898B59C6F4}" dt="2022-04-11T16:48:34.242" v="556" actId="47"/>
        <pc:sldMkLst>
          <pc:docMk/>
          <pc:sldMk cId="2179747182" sldId="329"/>
        </pc:sldMkLst>
      </pc:sldChg>
      <pc:sldChg chg="modSp add mod">
        <pc:chgData name="Indu Sekhar Dantu" userId="4218edbc7ffe59d5" providerId="LiveId" clId="{DB6616B4-D9DB-469B-9AB1-78898B59C6F4}" dt="2022-04-11T16:49:40.962" v="647" actId="6549"/>
        <pc:sldMkLst>
          <pc:docMk/>
          <pc:sldMk cId="3635130075" sldId="329"/>
        </pc:sldMkLst>
        <pc:spChg chg="mod">
          <ac:chgData name="Indu Sekhar Dantu" userId="4218edbc7ffe59d5" providerId="LiveId" clId="{DB6616B4-D9DB-469B-9AB1-78898B59C6F4}" dt="2022-04-11T16:49:40.962" v="647" actId="6549"/>
          <ac:spMkLst>
            <pc:docMk/>
            <pc:sldMk cId="3635130075" sldId="329"/>
            <ac:spMk id="2" creationId="{50BD30BA-5E5C-4607-BA76-D042EE617EE0}"/>
          </ac:spMkLst>
        </pc:spChg>
      </pc:sldChg>
      <pc:sldChg chg="modSp add mod">
        <pc:chgData name="Indu Sekhar Dantu" userId="4218edbc7ffe59d5" providerId="LiveId" clId="{DB6616B4-D9DB-469B-9AB1-78898B59C6F4}" dt="2022-04-12T17:31:50.250" v="2264" actId="255"/>
        <pc:sldMkLst>
          <pc:docMk/>
          <pc:sldMk cId="1381452451" sldId="330"/>
        </pc:sldMkLst>
        <pc:spChg chg="mod">
          <ac:chgData name="Indu Sekhar Dantu" userId="4218edbc7ffe59d5" providerId="LiveId" clId="{DB6616B4-D9DB-469B-9AB1-78898B59C6F4}" dt="2022-04-12T17:31:50.250" v="2264" actId="255"/>
          <ac:spMkLst>
            <pc:docMk/>
            <pc:sldMk cId="1381452451" sldId="330"/>
            <ac:spMk id="3" creationId="{D9D112C0-94D8-4EB3-830E-FBA2AAFD86F5}"/>
          </ac:spMkLst>
        </pc:spChg>
      </pc:sldChg>
      <pc:sldChg chg="del">
        <pc:chgData name="Indu Sekhar Dantu" userId="4218edbc7ffe59d5" providerId="LiveId" clId="{DB6616B4-D9DB-469B-9AB1-78898B59C6F4}" dt="2022-04-11T16:40:39.062" v="102" actId="47"/>
        <pc:sldMkLst>
          <pc:docMk/>
          <pc:sldMk cId="2034293484" sldId="330"/>
        </pc:sldMkLst>
      </pc:sldChg>
      <pc:sldChg chg="del">
        <pc:chgData name="Indu Sekhar Dantu" userId="4218edbc7ffe59d5" providerId="LiveId" clId="{DB6616B4-D9DB-469B-9AB1-78898B59C6F4}" dt="2022-04-11T16:40:39.599" v="104" actId="47"/>
        <pc:sldMkLst>
          <pc:docMk/>
          <pc:sldMk cId="1156395113" sldId="331"/>
        </pc:sldMkLst>
      </pc:sldChg>
      <pc:sldChg chg="add">
        <pc:chgData name="Indu Sekhar Dantu" userId="4218edbc7ffe59d5" providerId="LiveId" clId="{DB6616B4-D9DB-469B-9AB1-78898B59C6F4}" dt="2022-04-11T16:49:51.775" v="649"/>
        <pc:sldMkLst>
          <pc:docMk/>
          <pc:sldMk cId="1290559686" sldId="331"/>
        </pc:sldMkLst>
      </pc:sldChg>
      <pc:sldChg chg="add">
        <pc:chgData name="Indu Sekhar Dantu" userId="4218edbc7ffe59d5" providerId="LiveId" clId="{DB6616B4-D9DB-469B-9AB1-78898B59C6F4}" dt="2022-04-11T16:49:52.365" v="650"/>
        <pc:sldMkLst>
          <pc:docMk/>
          <pc:sldMk cId="153815267" sldId="332"/>
        </pc:sldMkLst>
      </pc:sldChg>
      <pc:sldChg chg="del">
        <pc:chgData name="Indu Sekhar Dantu" userId="4218edbc7ffe59d5" providerId="LiveId" clId="{DB6616B4-D9DB-469B-9AB1-78898B59C6F4}" dt="2022-04-11T16:40:39.828" v="105" actId="47"/>
        <pc:sldMkLst>
          <pc:docMk/>
          <pc:sldMk cId="3536685713" sldId="332"/>
        </pc:sldMkLst>
      </pc:sldChg>
      <pc:sldChg chg="add">
        <pc:chgData name="Indu Sekhar Dantu" userId="4218edbc7ffe59d5" providerId="LiveId" clId="{DB6616B4-D9DB-469B-9AB1-78898B59C6F4}" dt="2022-04-11T16:49:52.959" v="651"/>
        <pc:sldMkLst>
          <pc:docMk/>
          <pc:sldMk cId="200389248" sldId="333"/>
        </pc:sldMkLst>
      </pc:sldChg>
      <pc:sldChg chg="del">
        <pc:chgData name="Indu Sekhar Dantu" userId="4218edbc7ffe59d5" providerId="LiveId" clId="{DB6616B4-D9DB-469B-9AB1-78898B59C6F4}" dt="2022-04-11T16:40:40.326" v="106" actId="47"/>
        <pc:sldMkLst>
          <pc:docMk/>
          <pc:sldMk cId="262157092" sldId="333"/>
        </pc:sldMkLst>
      </pc:sldChg>
      <pc:sldChg chg="add del">
        <pc:chgData name="Indu Sekhar Dantu" userId="4218edbc7ffe59d5" providerId="LiveId" clId="{DB6616B4-D9DB-469B-9AB1-78898B59C6F4}" dt="2022-04-11T16:54:09.884" v="683" actId="2696"/>
        <pc:sldMkLst>
          <pc:docMk/>
          <pc:sldMk cId="275896484" sldId="334"/>
        </pc:sldMkLst>
      </pc:sldChg>
      <pc:sldChg chg="del">
        <pc:chgData name="Indu Sekhar Dantu" userId="4218edbc7ffe59d5" providerId="LiveId" clId="{DB6616B4-D9DB-469B-9AB1-78898B59C6F4}" dt="2022-04-11T16:40:40.381" v="107" actId="47"/>
        <pc:sldMkLst>
          <pc:docMk/>
          <pc:sldMk cId="392678258" sldId="334"/>
        </pc:sldMkLst>
      </pc:sldChg>
      <pc:sldChg chg="modSp add mod">
        <pc:chgData name="Indu Sekhar Dantu" userId="4218edbc7ffe59d5" providerId="LiveId" clId="{DB6616B4-D9DB-469B-9AB1-78898B59C6F4}" dt="2022-04-12T17:29:19.345" v="2237" actId="255"/>
        <pc:sldMkLst>
          <pc:docMk/>
          <pc:sldMk cId="691822413" sldId="334"/>
        </pc:sldMkLst>
        <pc:spChg chg="mod">
          <ac:chgData name="Indu Sekhar Dantu" userId="4218edbc7ffe59d5" providerId="LiveId" clId="{DB6616B4-D9DB-469B-9AB1-78898B59C6F4}" dt="2022-04-12T17:29:19.345" v="2237" actId="255"/>
          <ac:spMkLst>
            <pc:docMk/>
            <pc:sldMk cId="691822413" sldId="334"/>
            <ac:spMk id="3" creationId="{D9D112C0-94D8-4EB3-830E-FBA2AAFD86F5}"/>
          </ac:spMkLst>
        </pc:spChg>
      </pc:sldChg>
      <pc:sldChg chg="add del">
        <pc:chgData name="Indu Sekhar Dantu" userId="4218edbc7ffe59d5" providerId="LiveId" clId="{DB6616B4-D9DB-469B-9AB1-78898B59C6F4}" dt="2022-04-11T16:54:09.884" v="683" actId="2696"/>
        <pc:sldMkLst>
          <pc:docMk/>
          <pc:sldMk cId="325170934" sldId="335"/>
        </pc:sldMkLst>
      </pc:sldChg>
      <pc:sldChg chg="modSp add mod">
        <pc:chgData name="Indu Sekhar Dantu" userId="4218edbc7ffe59d5" providerId="LiveId" clId="{DB6616B4-D9DB-469B-9AB1-78898B59C6F4}" dt="2022-04-12T17:29:30.522" v="2239" actId="255"/>
        <pc:sldMkLst>
          <pc:docMk/>
          <pc:sldMk cId="2637900327" sldId="335"/>
        </pc:sldMkLst>
        <pc:spChg chg="mod">
          <ac:chgData name="Indu Sekhar Dantu" userId="4218edbc7ffe59d5" providerId="LiveId" clId="{DB6616B4-D9DB-469B-9AB1-78898B59C6F4}" dt="2022-04-12T17:29:30.522" v="2239" actId="255"/>
          <ac:spMkLst>
            <pc:docMk/>
            <pc:sldMk cId="2637900327" sldId="335"/>
            <ac:spMk id="3" creationId="{D9D112C0-94D8-4EB3-830E-FBA2AAFD86F5}"/>
          </ac:spMkLst>
        </pc:spChg>
      </pc:sldChg>
      <pc:sldChg chg="del">
        <pc:chgData name="Indu Sekhar Dantu" userId="4218edbc7ffe59d5" providerId="LiveId" clId="{DB6616B4-D9DB-469B-9AB1-78898B59C6F4}" dt="2022-04-11T16:40:40.426" v="108" actId="47"/>
        <pc:sldMkLst>
          <pc:docMk/>
          <pc:sldMk cId="4144828962" sldId="335"/>
        </pc:sldMkLst>
      </pc:sldChg>
      <pc:sldChg chg="add del">
        <pc:chgData name="Indu Sekhar Dantu" userId="4218edbc7ffe59d5" providerId="LiveId" clId="{DB6616B4-D9DB-469B-9AB1-78898B59C6F4}" dt="2022-04-11T16:54:09.884" v="683" actId="2696"/>
        <pc:sldMkLst>
          <pc:docMk/>
          <pc:sldMk cId="105038944" sldId="336"/>
        </pc:sldMkLst>
      </pc:sldChg>
      <pc:sldChg chg="modSp add mod">
        <pc:chgData name="Indu Sekhar Dantu" userId="4218edbc7ffe59d5" providerId="LiveId" clId="{DB6616B4-D9DB-469B-9AB1-78898B59C6F4}" dt="2022-04-12T17:29:40.498" v="2241" actId="255"/>
        <pc:sldMkLst>
          <pc:docMk/>
          <pc:sldMk cId="944291179" sldId="336"/>
        </pc:sldMkLst>
        <pc:spChg chg="mod">
          <ac:chgData name="Indu Sekhar Dantu" userId="4218edbc7ffe59d5" providerId="LiveId" clId="{DB6616B4-D9DB-469B-9AB1-78898B59C6F4}" dt="2022-04-12T17:29:40.498" v="2241" actId="255"/>
          <ac:spMkLst>
            <pc:docMk/>
            <pc:sldMk cId="944291179" sldId="336"/>
            <ac:spMk id="3" creationId="{D9D112C0-94D8-4EB3-830E-FBA2AAFD86F5}"/>
          </ac:spMkLst>
        </pc:spChg>
      </pc:sldChg>
      <pc:sldChg chg="del">
        <pc:chgData name="Indu Sekhar Dantu" userId="4218edbc7ffe59d5" providerId="LiveId" clId="{DB6616B4-D9DB-469B-9AB1-78898B59C6F4}" dt="2022-04-11T16:40:40.493" v="109" actId="47"/>
        <pc:sldMkLst>
          <pc:docMk/>
          <pc:sldMk cId="2075440472" sldId="336"/>
        </pc:sldMkLst>
      </pc:sldChg>
      <pc:sldChg chg="del">
        <pc:chgData name="Indu Sekhar Dantu" userId="4218edbc7ffe59d5" providerId="LiveId" clId="{DB6616B4-D9DB-469B-9AB1-78898B59C6F4}" dt="2022-04-11T16:40:40.533" v="110" actId="47"/>
        <pc:sldMkLst>
          <pc:docMk/>
          <pc:sldMk cId="237556819" sldId="337"/>
        </pc:sldMkLst>
      </pc:sldChg>
      <pc:sldChg chg="modSp add mod">
        <pc:chgData name="Indu Sekhar Dantu" userId="4218edbc7ffe59d5" providerId="LiveId" clId="{DB6616B4-D9DB-469B-9AB1-78898B59C6F4}" dt="2022-04-12T17:29:51.410" v="2243" actId="255"/>
        <pc:sldMkLst>
          <pc:docMk/>
          <pc:sldMk cId="2338137748" sldId="337"/>
        </pc:sldMkLst>
        <pc:spChg chg="mod">
          <ac:chgData name="Indu Sekhar Dantu" userId="4218edbc7ffe59d5" providerId="LiveId" clId="{DB6616B4-D9DB-469B-9AB1-78898B59C6F4}" dt="2022-04-12T17:29:51.410" v="2243" actId="255"/>
          <ac:spMkLst>
            <pc:docMk/>
            <pc:sldMk cId="2338137748" sldId="337"/>
            <ac:spMk id="3" creationId="{D9D112C0-94D8-4EB3-830E-FBA2AAFD86F5}"/>
          </ac:spMkLst>
        </pc:spChg>
      </pc:sldChg>
      <pc:sldChg chg="add del">
        <pc:chgData name="Indu Sekhar Dantu" userId="4218edbc7ffe59d5" providerId="LiveId" clId="{DB6616B4-D9DB-469B-9AB1-78898B59C6F4}" dt="2022-04-11T16:54:09.884" v="683" actId="2696"/>
        <pc:sldMkLst>
          <pc:docMk/>
          <pc:sldMk cId="2954149546" sldId="337"/>
        </pc:sldMkLst>
      </pc:sldChg>
      <pc:sldChg chg="add del">
        <pc:chgData name="Indu Sekhar Dantu" userId="4218edbc7ffe59d5" providerId="LiveId" clId="{DB6616B4-D9DB-469B-9AB1-78898B59C6F4}" dt="2022-04-11T16:55:18.792" v="688" actId="47"/>
        <pc:sldMkLst>
          <pc:docMk/>
          <pc:sldMk cId="1528683929" sldId="338"/>
        </pc:sldMkLst>
      </pc:sldChg>
      <pc:sldChg chg="del">
        <pc:chgData name="Indu Sekhar Dantu" userId="4218edbc7ffe59d5" providerId="LiveId" clId="{DB6616B4-D9DB-469B-9AB1-78898B59C6F4}" dt="2022-04-11T16:40:40.563" v="111" actId="47"/>
        <pc:sldMkLst>
          <pc:docMk/>
          <pc:sldMk cId="4287608950" sldId="338"/>
        </pc:sldMkLst>
      </pc:sldChg>
      <pc:sldChg chg="add del">
        <pc:chgData name="Indu Sekhar Dantu" userId="4218edbc7ffe59d5" providerId="LiveId" clId="{DB6616B4-D9DB-469B-9AB1-78898B59C6F4}" dt="2022-04-11T16:55:21.528" v="689" actId="47"/>
        <pc:sldMkLst>
          <pc:docMk/>
          <pc:sldMk cId="135084923" sldId="339"/>
        </pc:sldMkLst>
      </pc:sldChg>
      <pc:sldChg chg="del">
        <pc:chgData name="Indu Sekhar Dantu" userId="4218edbc7ffe59d5" providerId="LiveId" clId="{DB6616B4-D9DB-469B-9AB1-78898B59C6F4}" dt="2022-04-11T16:40:40.588" v="112" actId="47"/>
        <pc:sldMkLst>
          <pc:docMk/>
          <pc:sldMk cId="2119523129" sldId="339"/>
        </pc:sldMkLst>
      </pc:sldChg>
      <pc:sldChg chg="add del">
        <pc:chgData name="Indu Sekhar Dantu" userId="4218edbc7ffe59d5" providerId="LiveId" clId="{DB6616B4-D9DB-469B-9AB1-78898B59C6F4}" dt="2022-04-11T16:55:23.142" v="690" actId="47"/>
        <pc:sldMkLst>
          <pc:docMk/>
          <pc:sldMk cId="172496798" sldId="340"/>
        </pc:sldMkLst>
      </pc:sldChg>
      <pc:sldChg chg="add del">
        <pc:chgData name="Indu Sekhar Dantu" userId="4218edbc7ffe59d5" providerId="LiveId" clId="{DB6616B4-D9DB-469B-9AB1-78898B59C6F4}" dt="2022-04-11T16:55:24.731" v="691" actId="47"/>
        <pc:sldMkLst>
          <pc:docMk/>
          <pc:sldMk cId="1389211749" sldId="341"/>
        </pc:sldMkLst>
      </pc:sldChg>
      <pc:sldChg chg="del">
        <pc:chgData name="Indu Sekhar Dantu" userId="4218edbc7ffe59d5" providerId="LiveId" clId="{DB6616B4-D9DB-469B-9AB1-78898B59C6F4}" dt="2022-04-11T16:40:41.213" v="114" actId="47"/>
        <pc:sldMkLst>
          <pc:docMk/>
          <pc:sldMk cId="3425874545" sldId="341"/>
        </pc:sldMkLst>
      </pc:sldChg>
      <pc:sldChg chg="del">
        <pc:chgData name="Indu Sekhar Dantu" userId="4218edbc7ffe59d5" providerId="LiveId" clId="{DB6616B4-D9DB-469B-9AB1-78898B59C6F4}" dt="2022-04-11T16:40:41.621" v="115" actId="47"/>
        <pc:sldMkLst>
          <pc:docMk/>
          <pc:sldMk cId="2021740234" sldId="342"/>
        </pc:sldMkLst>
      </pc:sldChg>
      <pc:sldChg chg="add">
        <pc:chgData name="Indu Sekhar Dantu" userId="4218edbc7ffe59d5" providerId="LiveId" clId="{DB6616B4-D9DB-469B-9AB1-78898B59C6F4}" dt="2022-04-11T16:50:18.307" v="660"/>
        <pc:sldMkLst>
          <pc:docMk/>
          <pc:sldMk cId="3350078601" sldId="342"/>
        </pc:sldMkLst>
      </pc:sldChg>
      <pc:sldChg chg="del">
        <pc:chgData name="Indu Sekhar Dantu" userId="4218edbc7ffe59d5" providerId="LiveId" clId="{DB6616B4-D9DB-469B-9AB1-78898B59C6F4}" dt="2022-04-11T16:40:41.890" v="116" actId="47"/>
        <pc:sldMkLst>
          <pc:docMk/>
          <pc:sldMk cId="1417329362" sldId="343"/>
        </pc:sldMkLst>
      </pc:sldChg>
      <pc:sldChg chg="add del">
        <pc:chgData name="Indu Sekhar Dantu" userId="4218edbc7ffe59d5" providerId="LiveId" clId="{DB6616B4-D9DB-469B-9AB1-78898B59C6F4}" dt="2022-04-11T16:55:36.520" v="692" actId="47"/>
        <pc:sldMkLst>
          <pc:docMk/>
          <pc:sldMk cId="4164935041" sldId="343"/>
        </pc:sldMkLst>
      </pc:sldChg>
      <pc:sldChg chg="add del">
        <pc:chgData name="Indu Sekhar Dantu" userId="4218edbc7ffe59d5" providerId="LiveId" clId="{DB6616B4-D9DB-469B-9AB1-78898B59C6F4}" dt="2022-04-11T16:55:37.380" v="693" actId="47"/>
        <pc:sldMkLst>
          <pc:docMk/>
          <pc:sldMk cId="1376648929" sldId="344"/>
        </pc:sldMkLst>
      </pc:sldChg>
      <pc:sldChg chg="del">
        <pc:chgData name="Indu Sekhar Dantu" userId="4218edbc7ffe59d5" providerId="LiveId" clId="{DB6616B4-D9DB-469B-9AB1-78898B59C6F4}" dt="2022-04-11T16:40:42.157" v="117" actId="47"/>
        <pc:sldMkLst>
          <pc:docMk/>
          <pc:sldMk cId="2257302057" sldId="344"/>
        </pc:sldMkLst>
      </pc:sldChg>
      <pc:sldChg chg="del">
        <pc:chgData name="Indu Sekhar Dantu" userId="4218edbc7ffe59d5" providerId="LiveId" clId="{DB6616B4-D9DB-469B-9AB1-78898B59C6F4}" dt="2022-04-11T16:40:42.441" v="118" actId="47"/>
        <pc:sldMkLst>
          <pc:docMk/>
          <pc:sldMk cId="911570514" sldId="345"/>
        </pc:sldMkLst>
      </pc:sldChg>
      <pc:sldChg chg="add del">
        <pc:chgData name="Indu Sekhar Dantu" userId="4218edbc7ffe59d5" providerId="LiveId" clId="{DB6616B4-D9DB-469B-9AB1-78898B59C6F4}" dt="2022-04-11T16:55:38.753" v="694" actId="47"/>
        <pc:sldMkLst>
          <pc:docMk/>
          <pc:sldMk cId="1597480936" sldId="345"/>
        </pc:sldMkLst>
      </pc:sldChg>
      <pc:sldChg chg="add">
        <pc:chgData name="Indu Sekhar Dantu" userId="4218edbc7ffe59d5" providerId="LiveId" clId="{DB6616B4-D9DB-469B-9AB1-78898B59C6F4}" dt="2022-04-11T16:51:09.952" v="671"/>
        <pc:sldMkLst>
          <pc:docMk/>
          <pc:sldMk cId="1533111643" sldId="346"/>
        </pc:sldMkLst>
      </pc:sldChg>
      <pc:sldChg chg="del">
        <pc:chgData name="Indu Sekhar Dantu" userId="4218edbc7ffe59d5" providerId="LiveId" clId="{DB6616B4-D9DB-469B-9AB1-78898B59C6F4}" dt="2022-04-11T16:40:42.761" v="119" actId="47"/>
        <pc:sldMkLst>
          <pc:docMk/>
          <pc:sldMk cId="2273753562" sldId="346"/>
        </pc:sldMkLst>
      </pc:sldChg>
      <pc:sldChg chg="add del">
        <pc:chgData name="Indu Sekhar Dantu" userId="4218edbc7ffe59d5" providerId="LiveId" clId="{DB6616B4-D9DB-469B-9AB1-78898B59C6F4}" dt="2022-04-11T16:52:38.766" v="677" actId="47"/>
        <pc:sldMkLst>
          <pc:docMk/>
          <pc:sldMk cId="1749412381" sldId="347"/>
        </pc:sldMkLst>
      </pc:sldChg>
      <pc:sldChg chg="del">
        <pc:chgData name="Indu Sekhar Dantu" userId="4218edbc7ffe59d5" providerId="LiveId" clId="{DB6616B4-D9DB-469B-9AB1-78898B59C6F4}" dt="2022-04-11T16:40:44.848" v="124" actId="47"/>
        <pc:sldMkLst>
          <pc:docMk/>
          <pc:sldMk cId="3587227674" sldId="347"/>
        </pc:sldMkLst>
      </pc:sldChg>
      <pc:sldChg chg="add">
        <pc:chgData name="Indu Sekhar Dantu" userId="4218edbc7ffe59d5" providerId="LiveId" clId="{DB6616B4-D9DB-469B-9AB1-78898B59C6F4}" dt="2022-04-11T16:51:11.423" v="673"/>
        <pc:sldMkLst>
          <pc:docMk/>
          <pc:sldMk cId="2094642181" sldId="348"/>
        </pc:sldMkLst>
      </pc:sldChg>
      <pc:sldChg chg="del">
        <pc:chgData name="Indu Sekhar Dantu" userId="4218edbc7ffe59d5" providerId="LiveId" clId="{DB6616B4-D9DB-469B-9AB1-78898B59C6F4}" dt="2022-04-11T16:40:45.265" v="125" actId="47"/>
        <pc:sldMkLst>
          <pc:docMk/>
          <pc:sldMk cId="2837743446" sldId="348"/>
        </pc:sldMkLst>
      </pc:sldChg>
      <pc:sldChg chg="del">
        <pc:chgData name="Indu Sekhar Dantu" userId="4218edbc7ffe59d5" providerId="LiveId" clId="{DB6616B4-D9DB-469B-9AB1-78898B59C6F4}" dt="2022-04-11T16:40:46.236" v="128" actId="47"/>
        <pc:sldMkLst>
          <pc:docMk/>
          <pc:sldMk cId="1007505816" sldId="349"/>
        </pc:sldMkLst>
      </pc:sldChg>
      <pc:sldChg chg="add">
        <pc:chgData name="Indu Sekhar Dantu" userId="4218edbc7ffe59d5" providerId="LiveId" clId="{DB6616B4-D9DB-469B-9AB1-78898B59C6F4}" dt="2022-04-11T16:51:11.839" v="674"/>
        <pc:sldMkLst>
          <pc:docMk/>
          <pc:sldMk cId="2586008630" sldId="349"/>
        </pc:sldMkLst>
      </pc:sldChg>
      <pc:sldChg chg="add del">
        <pc:chgData name="Indu Sekhar Dantu" userId="4218edbc7ffe59d5" providerId="LiveId" clId="{DB6616B4-D9DB-469B-9AB1-78898B59C6F4}" dt="2022-04-11T16:52:33.829" v="676" actId="47"/>
        <pc:sldMkLst>
          <pc:docMk/>
          <pc:sldMk cId="1032949678" sldId="350"/>
        </pc:sldMkLst>
      </pc:sldChg>
      <pc:sldChg chg="modSp add mod">
        <pc:chgData name="Indu Sekhar Dantu" userId="4218edbc7ffe59d5" providerId="LiveId" clId="{DB6616B4-D9DB-469B-9AB1-78898B59C6F4}" dt="2022-04-12T05:24:13.939" v="1191" actId="123"/>
        <pc:sldMkLst>
          <pc:docMk/>
          <pc:sldMk cId="2808139578" sldId="350"/>
        </pc:sldMkLst>
        <pc:spChg chg="mod">
          <ac:chgData name="Indu Sekhar Dantu" userId="4218edbc7ffe59d5" providerId="LiveId" clId="{DB6616B4-D9DB-469B-9AB1-78898B59C6F4}" dt="2022-04-12T05:24:00.466" v="1187" actId="6549"/>
          <ac:spMkLst>
            <pc:docMk/>
            <pc:sldMk cId="2808139578" sldId="350"/>
            <ac:spMk id="2" creationId="{50BD30BA-5E5C-4607-BA76-D042EE617EE0}"/>
          </ac:spMkLst>
        </pc:spChg>
        <pc:spChg chg="mod">
          <ac:chgData name="Indu Sekhar Dantu" userId="4218edbc7ffe59d5" providerId="LiveId" clId="{DB6616B4-D9DB-469B-9AB1-78898B59C6F4}" dt="2022-04-12T05:24:13.939" v="1191" actId="123"/>
          <ac:spMkLst>
            <pc:docMk/>
            <pc:sldMk cId="2808139578" sldId="350"/>
            <ac:spMk id="3" creationId="{D9D112C0-94D8-4EB3-830E-FBA2AAFD86F5}"/>
          </ac:spMkLst>
        </pc:spChg>
      </pc:sldChg>
      <pc:sldChg chg="del">
        <pc:chgData name="Indu Sekhar Dantu" userId="4218edbc7ffe59d5" providerId="LiveId" clId="{DB6616B4-D9DB-469B-9AB1-78898B59C6F4}" dt="2022-04-11T16:40:46.306" v="130" actId="47"/>
        <pc:sldMkLst>
          <pc:docMk/>
          <pc:sldMk cId="3787671812" sldId="350"/>
        </pc:sldMkLst>
      </pc:sldChg>
      <pc:sldChg chg="modSp add mod">
        <pc:chgData name="Indu Sekhar Dantu" userId="4218edbc7ffe59d5" providerId="LiveId" clId="{DB6616B4-D9DB-469B-9AB1-78898B59C6F4}" dt="2022-04-12T05:42:07.285" v="1257" actId="113"/>
        <pc:sldMkLst>
          <pc:docMk/>
          <pc:sldMk cId="880109292" sldId="351"/>
        </pc:sldMkLst>
        <pc:spChg chg="mod">
          <ac:chgData name="Indu Sekhar Dantu" userId="4218edbc7ffe59d5" providerId="LiveId" clId="{DB6616B4-D9DB-469B-9AB1-78898B59C6F4}" dt="2022-04-12T05:41:03.841" v="1248"/>
          <ac:spMkLst>
            <pc:docMk/>
            <pc:sldMk cId="880109292" sldId="351"/>
            <ac:spMk id="2" creationId="{50BD30BA-5E5C-4607-BA76-D042EE617EE0}"/>
          </ac:spMkLst>
        </pc:spChg>
        <pc:spChg chg="mod">
          <ac:chgData name="Indu Sekhar Dantu" userId="4218edbc7ffe59d5" providerId="LiveId" clId="{DB6616B4-D9DB-469B-9AB1-78898B59C6F4}" dt="2022-04-12T05:42:07.285" v="1257" actId="113"/>
          <ac:spMkLst>
            <pc:docMk/>
            <pc:sldMk cId="880109292" sldId="351"/>
            <ac:spMk id="3" creationId="{D9D112C0-94D8-4EB3-830E-FBA2AAFD86F5}"/>
          </ac:spMkLst>
        </pc:spChg>
      </pc:sldChg>
      <pc:sldChg chg="modSp add del mod">
        <pc:chgData name="Indu Sekhar Dantu" userId="4218edbc7ffe59d5" providerId="LiveId" clId="{DB6616B4-D9DB-469B-9AB1-78898B59C6F4}" dt="2022-04-12T05:40:49.331" v="1246" actId="2696"/>
        <pc:sldMkLst>
          <pc:docMk/>
          <pc:sldMk cId="1110194211" sldId="351"/>
        </pc:sldMkLst>
        <pc:spChg chg="mod">
          <ac:chgData name="Indu Sekhar Dantu" userId="4218edbc7ffe59d5" providerId="LiveId" clId="{DB6616B4-D9DB-469B-9AB1-78898B59C6F4}" dt="2022-04-12T05:24:31.914" v="1244" actId="6549"/>
          <ac:spMkLst>
            <pc:docMk/>
            <pc:sldMk cId="1110194211" sldId="351"/>
            <ac:spMk id="2" creationId="{50BD30BA-5E5C-4607-BA76-D042EE617EE0}"/>
          </ac:spMkLst>
        </pc:spChg>
        <pc:spChg chg="mod">
          <ac:chgData name="Indu Sekhar Dantu" userId="4218edbc7ffe59d5" providerId="LiveId" clId="{DB6616B4-D9DB-469B-9AB1-78898B59C6F4}" dt="2022-04-12T05:40:44.464" v="1245"/>
          <ac:spMkLst>
            <pc:docMk/>
            <pc:sldMk cId="1110194211" sldId="351"/>
            <ac:spMk id="3" creationId="{D9D112C0-94D8-4EB3-830E-FBA2AAFD86F5}"/>
          </ac:spMkLst>
        </pc:spChg>
      </pc:sldChg>
      <pc:sldChg chg="del">
        <pc:chgData name="Indu Sekhar Dantu" userId="4218edbc7ffe59d5" providerId="LiveId" clId="{DB6616B4-D9DB-469B-9AB1-78898B59C6F4}" dt="2022-04-11T16:40:46.384" v="132" actId="47"/>
        <pc:sldMkLst>
          <pc:docMk/>
          <pc:sldMk cId="3857379891" sldId="351"/>
        </pc:sldMkLst>
      </pc:sldChg>
      <pc:sldChg chg="modSp add mod">
        <pc:chgData name="Indu Sekhar Dantu" userId="4218edbc7ffe59d5" providerId="LiveId" clId="{DB6616B4-D9DB-469B-9AB1-78898B59C6F4}" dt="2022-04-12T17:28:08.697" v="2225" actId="27636"/>
        <pc:sldMkLst>
          <pc:docMk/>
          <pc:sldMk cId="1516907547" sldId="352"/>
        </pc:sldMkLst>
        <pc:spChg chg="mod">
          <ac:chgData name="Indu Sekhar Dantu" userId="4218edbc7ffe59d5" providerId="LiveId" clId="{DB6616B4-D9DB-469B-9AB1-78898B59C6F4}" dt="2022-04-12T17:28:08.697" v="2225" actId="27636"/>
          <ac:spMkLst>
            <pc:docMk/>
            <pc:sldMk cId="1516907547" sldId="352"/>
            <ac:spMk id="3" creationId="{D9D112C0-94D8-4EB3-830E-FBA2AAFD86F5}"/>
          </ac:spMkLst>
        </pc:spChg>
      </pc:sldChg>
      <pc:sldChg chg="del">
        <pc:chgData name="Indu Sekhar Dantu" userId="4218edbc7ffe59d5" providerId="LiveId" clId="{DB6616B4-D9DB-469B-9AB1-78898B59C6F4}" dt="2022-04-11T16:40:47.623" v="135" actId="47"/>
        <pc:sldMkLst>
          <pc:docMk/>
          <pc:sldMk cId="2700006042" sldId="352"/>
        </pc:sldMkLst>
      </pc:sldChg>
      <pc:sldChg chg="del">
        <pc:chgData name="Indu Sekhar Dantu" userId="4218edbc7ffe59d5" providerId="LiveId" clId="{DB6616B4-D9DB-469B-9AB1-78898B59C6F4}" dt="2022-04-11T16:40:48.175" v="137" actId="47"/>
        <pc:sldMkLst>
          <pc:docMk/>
          <pc:sldMk cId="484540404" sldId="353"/>
        </pc:sldMkLst>
      </pc:sldChg>
      <pc:sldChg chg="modSp add mod">
        <pc:chgData name="Indu Sekhar Dantu" userId="4218edbc7ffe59d5" providerId="LiveId" clId="{DB6616B4-D9DB-469B-9AB1-78898B59C6F4}" dt="2022-04-12T17:28:31.063" v="2229" actId="255"/>
        <pc:sldMkLst>
          <pc:docMk/>
          <pc:sldMk cId="906286494" sldId="353"/>
        </pc:sldMkLst>
        <pc:spChg chg="mod">
          <ac:chgData name="Indu Sekhar Dantu" userId="4218edbc7ffe59d5" providerId="LiveId" clId="{DB6616B4-D9DB-469B-9AB1-78898B59C6F4}" dt="2022-04-12T17:28:31.063" v="2229" actId="255"/>
          <ac:spMkLst>
            <pc:docMk/>
            <pc:sldMk cId="906286494" sldId="353"/>
            <ac:spMk id="3" creationId="{D9D112C0-94D8-4EB3-830E-FBA2AAFD86F5}"/>
          </ac:spMkLst>
        </pc:spChg>
      </pc:sldChg>
      <pc:sldChg chg="add del">
        <pc:chgData name="Indu Sekhar Dantu" userId="4218edbc7ffe59d5" providerId="LiveId" clId="{DB6616B4-D9DB-469B-9AB1-78898B59C6F4}" dt="2022-04-11T16:54:09.884" v="683" actId="2696"/>
        <pc:sldMkLst>
          <pc:docMk/>
          <pc:sldMk cId="2157238617" sldId="354"/>
        </pc:sldMkLst>
      </pc:sldChg>
      <pc:sldChg chg="del">
        <pc:chgData name="Indu Sekhar Dantu" userId="4218edbc7ffe59d5" providerId="LiveId" clId="{DB6616B4-D9DB-469B-9AB1-78898B59C6F4}" dt="2022-04-11T16:40:50.109" v="140" actId="47"/>
        <pc:sldMkLst>
          <pc:docMk/>
          <pc:sldMk cId="2584162896" sldId="354"/>
        </pc:sldMkLst>
      </pc:sldChg>
      <pc:sldChg chg="modSp add mod">
        <pc:chgData name="Indu Sekhar Dantu" userId="4218edbc7ffe59d5" providerId="LiveId" clId="{DB6616B4-D9DB-469B-9AB1-78898B59C6F4}" dt="2022-04-12T17:28:43.227" v="2231" actId="255"/>
        <pc:sldMkLst>
          <pc:docMk/>
          <pc:sldMk cId="4218637189" sldId="354"/>
        </pc:sldMkLst>
        <pc:spChg chg="mod">
          <ac:chgData name="Indu Sekhar Dantu" userId="4218edbc7ffe59d5" providerId="LiveId" clId="{DB6616B4-D9DB-469B-9AB1-78898B59C6F4}" dt="2022-04-12T17:28:43.227" v="2231" actId="255"/>
          <ac:spMkLst>
            <pc:docMk/>
            <pc:sldMk cId="4218637189" sldId="354"/>
            <ac:spMk id="3" creationId="{D9D112C0-94D8-4EB3-830E-FBA2AAFD86F5}"/>
          </ac:spMkLst>
        </pc:spChg>
      </pc:sldChg>
      <pc:sldChg chg="modSp add mod">
        <pc:chgData name="Indu Sekhar Dantu" userId="4218edbc7ffe59d5" providerId="LiveId" clId="{DB6616B4-D9DB-469B-9AB1-78898B59C6F4}" dt="2022-04-12T17:30:03.175" v="2245" actId="255"/>
        <pc:sldMkLst>
          <pc:docMk/>
          <pc:sldMk cId="523982459" sldId="355"/>
        </pc:sldMkLst>
        <pc:spChg chg="mod">
          <ac:chgData name="Indu Sekhar Dantu" userId="4218edbc7ffe59d5" providerId="LiveId" clId="{DB6616B4-D9DB-469B-9AB1-78898B59C6F4}" dt="2022-04-12T17:30:03.175" v="2245" actId="255"/>
          <ac:spMkLst>
            <pc:docMk/>
            <pc:sldMk cId="523982459" sldId="355"/>
            <ac:spMk id="3" creationId="{D9D112C0-94D8-4EB3-830E-FBA2AAFD86F5}"/>
          </ac:spMkLst>
        </pc:spChg>
      </pc:sldChg>
      <pc:sldChg chg="del">
        <pc:chgData name="Indu Sekhar Dantu" userId="4218edbc7ffe59d5" providerId="LiveId" clId="{DB6616B4-D9DB-469B-9AB1-78898B59C6F4}" dt="2022-04-11T16:40:51.412" v="143" actId="47"/>
        <pc:sldMkLst>
          <pc:docMk/>
          <pc:sldMk cId="1689087278" sldId="355"/>
        </pc:sldMkLst>
      </pc:sldChg>
      <pc:sldChg chg="del">
        <pc:chgData name="Indu Sekhar Dantu" userId="4218edbc7ffe59d5" providerId="LiveId" clId="{DB6616B4-D9DB-469B-9AB1-78898B59C6F4}" dt="2022-04-11T16:40:51.597" v="146" actId="47"/>
        <pc:sldMkLst>
          <pc:docMk/>
          <pc:sldMk cId="2572029391" sldId="356"/>
        </pc:sldMkLst>
      </pc:sldChg>
      <pc:sldChg chg="modSp add mod">
        <pc:chgData name="Indu Sekhar Dantu" userId="4218edbc7ffe59d5" providerId="LiveId" clId="{DB6616B4-D9DB-469B-9AB1-78898B59C6F4}" dt="2022-04-12T17:30:14.246" v="2247" actId="255"/>
        <pc:sldMkLst>
          <pc:docMk/>
          <pc:sldMk cId="2681583830" sldId="356"/>
        </pc:sldMkLst>
        <pc:spChg chg="mod">
          <ac:chgData name="Indu Sekhar Dantu" userId="4218edbc7ffe59d5" providerId="LiveId" clId="{DB6616B4-D9DB-469B-9AB1-78898B59C6F4}" dt="2022-04-12T17:30:14.246" v="2247" actId="255"/>
          <ac:spMkLst>
            <pc:docMk/>
            <pc:sldMk cId="2681583830" sldId="356"/>
            <ac:spMk id="3" creationId="{D9D112C0-94D8-4EB3-830E-FBA2AAFD86F5}"/>
          </ac:spMkLst>
        </pc:spChg>
      </pc:sldChg>
      <pc:sldChg chg="modSp add mod">
        <pc:chgData name="Indu Sekhar Dantu" userId="4218edbc7ffe59d5" providerId="LiveId" clId="{DB6616B4-D9DB-469B-9AB1-78898B59C6F4}" dt="2022-04-12T17:30:39.004" v="2252" actId="255"/>
        <pc:sldMkLst>
          <pc:docMk/>
          <pc:sldMk cId="674183872" sldId="357"/>
        </pc:sldMkLst>
        <pc:spChg chg="mod">
          <ac:chgData name="Indu Sekhar Dantu" userId="4218edbc7ffe59d5" providerId="LiveId" clId="{DB6616B4-D9DB-469B-9AB1-78898B59C6F4}" dt="2022-04-12T17:30:39.004" v="2252" actId="255"/>
          <ac:spMkLst>
            <pc:docMk/>
            <pc:sldMk cId="674183872" sldId="357"/>
            <ac:spMk id="3" creationId="{D9D112C0-94D8-4EB3-830E-FBA2AAFD86F5}"/>
          </ac:spMkLst>
        </pc:spChg>
      </pc:sldChg>
      <pc:sldChg chg="del">
        <pc:chgData name="Indu Sekhar Dantu" userId="4218edbc7ffe59d5" providerId="LiveId" clId="{DB6616B4-D9DB-469B-9AB1-78898B59C6F4}" dt="2022-04-11T16:40:51.685" v="149" actId="47"/>
        <pc:sldMkLst>
          <pc:docMk/>
          <pc:sldMk cId="1728021884" sldId="357"/>
        </pc:sldMkLst>
      </pc:sldChg>
      <pc:sldChg chg="del">
        <pc:chgData name="Indu Sekhar Dantu" userId="4218edbc7ffe59d5" providerId="LiveId" clId="{DB6616B4-D9DB-469B-9AB1-78898B59C6F4}" dt="2022-04-11T16:40:51.746" v="151" actId="47"/>
        <pc:sldMkLst>
          <pc:docMk/>
          <pc:sldMk cId="352596214" sldId="358"/>
        </pc:sldMkLst>
      </pc:sldChg>
      <pc:sldChg chg="modSp add mod">
        <pc:chgData name="Indu Sekhar Dantu" userId="4218edbc7ffe59d5" providerId="LiveId" clId="{DB6616B4-D9DB-469B-9AB1-78898B59C6F4}" dt="2022-04-12T17:31:00.569" v="2256" actId="255"/>
        <pc:sldMkLst>
          <pc:docMk/>
          <pc:sldMk cId="1461534553" sldId="358"/>
        </pc:sldMkLst>
        <pc:spChg chg="mod">
          <ac:chgData name="Indu Sekhar Dantu" userId="4218edbc7ffe59d5" providerId="LiveId" clId="{DB6616B4-D9DB-469B-9AB1-78898B59C6F4}" dt="2022-04-12T17:31:00.569" v="2256" actId="255"/>
          <ac:spMkLst>
            <pc:docMk/>
            <pc:sldMk cId="1461534553" sldId="358"/>
            <ac:spMk id="3" creationId="{D9D112C0-94D8-4EB3-830E-FBA2AAFD86F5}"/>
          </ac:spMkLst>
        </pc:spChg>
      </pc:sldChg>
      <pc:sldChg chg="del">
        <pc:chgData name="Indu Sekhar Dantu" userId="4218edbc7ffe59d5" providerId="LiveId" clId="{DB6616B4-D9DB-469B-9AB1-78898B59C6F4}" dt="2022-04-11T16:40:51.815" v="153" actId="47"/>
        <pc:sldMkLst>
          <pc:docMk/>
          <pc:sldMk cId="2599106704" sldId="359"/>
        </pc:sldMkLst>
      </pc:sldChg>
      <pc:sldChg chg="modSp add mod">
        <pc:chgData name="Indu Sekhar Dantu" userId="4218edbc7ffe59d5" providerId="LiveId" clId="{DB6616B4-D9DB-469B-9AB1-78898B59C6F4}" dt="2022-04-12T17:31:11.404" v="2258" actId="255"/>
        <pc:sldMkLst>
          <pc:docMk/>
          <pc:sldMk cId="2814428604" sldId="359"/>
        </pc:sldMkLst>
        <pc:spChg chg="mod">
          <ac:chgData name="Indu Sekhar Dantu" userId="4218edbc7ffe59d5" providerId="LiveId" clId="{DB6616B4-D9DB-469B-9AB1-78898B59C6F4}" dt="2022-04-12T17:31:11.404" v="2258" actId="255"/>
          <ac:spMkLst>
            <pc:docMk/>
            <pc:sldMk cId="2814428604" sldId="359"/>
            <ac:spMk id="3" creationId="{D9D112C0-94D8-4EB3-830E-FBA2AAFD86F5}"/>
          </ac:spMkLst>
        </pc:spChg>
      </pc:sldChg>
      <pc:sldChg chg="modSp add mod">
        <pc:chgData name="Indu Sekhar Dantu" userId="4218edbc7ffe59d5" providerId="LiveId" clId="{DB6616B4-D9DB-469B-9AB1-78898B59C6F4}" dt="2022-04-12T17:31:23.599" v="2260" actId="255"/>
        <pc:sldMkLst>
          <pc:docMk/>
          <pc:sldMk cId="631087034" sldId="360"/>
        </pc:sldMkLst>
        <pc:spChg chg="mod">
          <ac:chgData name="Indu Sekhar Dantu" userId="4218edbc7ffe59d5" providerId="LiveId" clId="{DB6616B4-D9DB-469B-9AB1-78898B59C6F4}" dt="2022-04-12T17:31:23.599" v="2260" actId="255"/>
          <ac:spMkLst>
            <pc:docMk/>
            <pc:sldMk cId="631087034" sldId="360"/>
            <ac:spMk id="3" creationId="{D9D112C0-94D8-4EB3-830E-FBA2AAFD86F5}"/>
          </ac:spMkLst>
        </pc:spChg>
      </pc:sldChg>
      <pc:sldChg chg="del">
        <pc:chgData name="Indu Sekhar Dantu" userId="4218edbc7ffe59d5" providerId="LiveId" clId="{DB6616B4-D9DB-469B-9AB1-78898B59C6F4}" dt="2022-04-11T16:40:51.845" v="154" actId="47"/>
        <pc:sldMkLst>
          <pc:docMk/>
          <pc:sldMk cId="2105916353" sldId="360"/>
        </pc:sldMkLst>
      </pc:sldChg>
      <pc:sldChg chg="del">
        <pc:chgData name="Indu Sekhar Dantu" userId="4218edbc7ffe59d5" providerId="LiveId" clId="{DB6616B4-D9DB-469B-9AB1-78898B59C6F4}" dt="2022-04-11T16:40:51.875" v="155" actId="47"/>
        <pc:sldMkLst>
          <pc:docMk/>
          <pc:sldMk cId="2382992121" sldId="361"/>
        </pc:sldMkLst>
      </pc:sldChg>
      <pc:sldChg chg="modSp add mod">
        <pc:chgData name="Indu Sekhar Dantu" userId="4218edbc7ffe59d5" providerId="LiveId" clId="{DB6616B4-D9DB-469B-9AB1-78898B59C6F4}" dt="2022-04-12T17:31:34.743" v="2262" actId="255"/>
        <pc:sldMkLst>
          <pc:docMk/>
          <pc:sldMk cId="4195838136" sldId="361"/>
        </pc:sldMkLst>
        <pc:spChg chg="mod">
          <ac:chgData name="Indu Sekhar Dantu" userId="4218edbc7ffe59d5" providerId="LiveId" clId="{DB6616B4-D9DB-469B-9AB1-78898B59C6F4}" dt="2022-04-12T17:31:34.743" v="2262" actId="255"/>
          <ac:spMkLst>
            <pc:docMk/>
            <pc:sldMk cId="4195838136" sldId="361"/>
            <ac:spMk id="3" creationId="{D9D112C0-94D8-4EB3-830E-FBA2AAFD86F5}"/>
          </ac:spMkLst>
        </pc:spChg>
      </pc:sldChg>
      <pc:sldChg chg="add">
        <pc:chgData name="Indu Sekhar Dantu" userId="4218edbc7ffe59d5" providerId="LiveId" clId="{DB6616B4-D9DB-469B-9AB1-78898B59C6F4}" dt="2022-04-11T16:56:21.969" v="702"/>
        <pc:sldMkLst>
          <pc:docMk/>
          <pc:sldMk cId="628419847" sldId="362"/>
        </pc:sldMkLst>
      </pc:sldChg>
      <pc:sldChg chg="del">
        <pc:chgData name="Indu Sekhar Dantu" userId="4218edbc7ffe59d5" providerId="LiveId" clId="{DB6616B4-D9DB-469B-9AB1-78898B59C6F4}" dt="2022-04-11T16:40:51.934" v="157" actId="47"/>
        <pc:sldMkLst>
          <pc:docMk/>
          <pc:sldMk cId="914509443" sldId="362"/>
        </pc:sldMkLst>
      </pc:sldChg>
      <pc:sldChg chg="add">
        <pc:chgData name="Indu Sekhar Dantu" userId="4218edbc7ffe59d5" providerId="LiveId" clId="{DB6616B4-D9DB-469B-9AB1-78898B59C6F4}" dt="2022-04-11T16:56:22.552" v="703"/>
        <pc:sldMkLst>
          <pc:docMk/>
          <pc:sldMk cId="262301842" sldId="363"/>
        </pc:sldMkLst>
      </pc:sldChg>
      <pc:sldChg chg="del">
        <pc:chgData name="Indu Sekhar Dantu" userId="4218edbc7ffe59d5" providerId="LiveId" clId="{DB6616B4-D9DB-469B-9AB1-78898B59C6F4}" dt="2022-04-11T16:40:52.062" v="160" actId="47"/>
        <pc:sldMkLst>
          <pc:docMk/>
          <pc:sldMk cId="3505579283" sldId="363"/>
        </pc:sldMkLst>
      </pc:sldChg>
      <pc:sldChg chg="del">
        <pc:chgData name="Indu Sekhar Dantu" userId="4218edbc7ffe59d5" providerId="LiveId" clId="{DB6616B4-D9DB-469B-9AB1-78898B59C6F4}" dt="2022-04-11T16:40:52.843" v="162" actId="47"/>
        <pc:sldMkLst>
          <pc:docMk/>
          <pc:sldMk cId="58182219" sldId="364"/>
        </pc:sldMkLst>
      </pc:sldChg>
      <pc:sldChg chg="add">
        <pc:chgData name="Indu Sekhar Dantu" userId="4218edbc7ffe59d5" providerId="LiveId" clId="{DB6616B4-D9DB-469B-9AB1-78898B59C6F4}" dt="2022-04-11T16:56:23.141" v="704"/>
        <pc:sldMkLst>
          <pc:docMk/>
          <pc:sldMk cId="328903808" sldId="364"/>
        </pc:sldMkLst>
      </pc:sldChg>
      <pc:sldChg chg="modSp add mod">
        <pc:chgData name="Indu Sekhar Dantu" userId="4218edbc7ffe59d5" providerId="LiveId" clId="{DB6616B4-D9DB-469B-9AB1-78898B59C6F4}" dt="2022-04-12T17:29:09.556" v="2235" actId="2711"/>
        <pc:sldMkLst>
          <pc:docMk/>
          <pc:sldMk cId="4073438272" sldId="365"/>
        </pc:sldMkLst>
        <pc:spChg chg="mod">
          <ac:chgData name="Indu Sekhar Dantu" userId="4218edbc7ffe59d5" providerId="LiveId" clId="{DB6616B4-D9DB-469B-9AB1-78898B59C6F4}" dt="2022-04-12T17:29:09.556" v="2235" actId="2711"/>
          <ac:spMkLst>
            <pc:docMk/>
            <pc:sldMk cId="4073438272" sldId="365"/>
            <ac:spMk id="3" creationId="{D9D112C0-94D8-4EB3-830E-FBA2AAFD86F5}"/>
          </ac:spMkLst>
        </pc:spChg>
      </pc:sldChg>
      <pc:sldChg chg="modSp add mod ord">
        <pc:chgData name="Indu Sekhar Dantu" userId="4218edbc7ffe59d5" providerId="LiveId" clId="{DB6616B4-D9DB-469B-9AB1-78898B59C6F4}" dt="2022-04-12T17:24:44.980" v="2203" actId="255"/>
        <pc:sldMkLst>
          <pc:docMk/>
          <pc:sldMk cId="984871892" sldId="366"/>
        </pc:sldMkLst>
        <pc:spChg chg="mod">
          <ac:chgData name="Indu Sekhar Dantu" userId="4218edbc7ffe59d5" providerId="LiveId" clId="{DB6616B4-D9DB-469B-9AB1-78898B59C6F4}" dt="2022-04-12T05:42:45.269" v="1261" actId="113"/>
          <ac:spMkLst>
            <pc:docMk/>
            <pc:sldMk cId="984871892" sldId="366"/>
            <ac:spMk id="2" creationId="{50BD30BA-5E5C-4607-BA76-D042EE617EE0}"/>
          </ac:spMkLst>
        </pc:spChg>
        <pc:spChg chg="mod">
          <ac:chgData name="Indu Sekhar Dantu" userId="4218edbc7ffe59d5" providerId="LiveId" clId="{DB6616B4-D9DB-469B-9AB1-78898B59C6F4}" dt="2022-04-12T17:24:44.980" v="2203" actId="255"/>
          <ac:spMkLst>
            <pc:docMk/>
            <pc:sldMk cId="984871892" sldId="366"/>
            <ac:spMk id="3" creationId="{D9D112C0-94D8-4EB3-830E-FBA2AAFD86F5}"/>
          </ac:spMkLst>
        </pc:spChg>
      </pc:sldChg>
      <pc:sldChg chg="modSp add mod">
        <pc:chgData name="Indu Sekhar Dantu" userId="4218edbc7ffe59d5" providerId="LiveId" clId="{DB6616B4-D9DB-469B-9AB1-78898B59C6F4}" dt="2022-04-12T06:03:01.677" v="1914" actId="122"/>
        <pc:sldMkLst>
          <pc:docMk/>
          <pc:sldMk cId="2893678824" sldId="367"/>
        </pc:sldMkLst>
        <pc:spChg chg="mod">
          <ac:chgData name="Indu Sekhar Dantu" userId="4218edbc7ffe59d5" providerId="LiveId" clId="{DB6616B4-D9DB-469B-9AB1-78898B59C6F4}" dt="2022-04-12T06:03:01.677" v="1914" actId="122"/>
          <ac:spMkLst>
            <pc:docMk/>
            <pc:sldMk cId="2893678824" sldId="367"/>
            <ac:spMk id="3" creationId="{D9D112C0-94D8-4EB3-830E-FBA2AAFD86F5}"/>
          </ac:spMkLst>
        </pc:spChg>
      </pc:sldChg>
      <pc:sldChg chg="add">
        <pc:chgData name="Indu Sekhar Dantu" userId="4218edbc7ffe59d5" providerId="LiveId" clId="{DB6616B4-D9DB-469B-9AB1-78898B59C6F4}" dt="2022-04-12T05:23:17.039" v="1080"/>
        <pc:sldMkLst>
          <pc:docMk/>
          <pc:sldMk cId="51335042" sldId="368"/>
        </pc:sldMkLst>
      </pc:sldChg>
      <pc:sldChg chg="add">
        <pc:chgData name="Indu Sekhar Dantu" userId="4218edbc7ffe59d5" providerId="LiveId" clId="{DB6616B4-D9DB-469B-9AB1-78898B59C6F4}" dt="2022-04-12T05:23:17.236" v="1081"/>
        <pc:sldMkLst>
          <pc:docMk/>
          <pc:sldMk cId="6020007" sldId="369"/>
        </pc:sldMkLst>
      </pc:sldChg>
      <pc:sldChg chg="del">
        <pc:chgData name="Indu Sekhar Dantu" userId="4218edbc7ffe59d5" providerId="LiveId" clId="{DB6616B4-D9DB-469B-9AB1-78898B59C6F4}" dt="2022-04-11T16:40:53.396" v="165" actId="47"/>
        <pc:sldMkLst>
          <pc:docMk/>
          <pc:sldMk cId="3567485099" sldId="369"/>
        </pc:sldMkLst>
      </pc:sldChg>
      <pc:sldChg chg="del">
        <pc:chgData name="Indu Sekhar Dantu" userId="4218edbc7ffe59d5" providerId="LiveId" clId="{DB6616B4-D9DB-469B-9AB1-78898B59C6F4}" dt="2022-04-11T16:40:53.451" v="167" actId="47"/>
        <pc:sldMkLst>
          <pc:docMk/>
          <pc:sldMk cId="2526927022" sldId="370"/>
        </pc:sldMkLst>
      </pc:sldChg>
      <pc:sldChg chg="modSp add mod">
        <pc:chgData name="Indu Sekhar Dantu" userId="4218edbc7ffe59d5" providerId="LiveId" clId="{DB6616B4-D9DB-469B-9AB1-78898B59C6F4}" dt="2022-04-12T17:27:34.495" v="2218" actId="255"/>
        <pc:sldMkLst>
          <pc:docMk/>
          <pc:sldMk cId="4015096882" sldId="370"/>
        </pc:sldMkLst>
        <pc:spChg chg="mod">
          <ac:chgData name="Indu Sekhar Dantu" userId="4218edbc7ffe59d5" providerId="LiveId" clId="{DB6616B4-D9DB-469B-9AB1-78898B59C6F4}" dt="2022-04-12T17:27:34.495" v="2218" actId="255"/>
          <ac:spMkLst>
            <pc:docMk/>
            <pc:sldMk cId="4015096882" sldId="370"/>
            <ac:spMk id="3" creationId="{D9D112C0-94D8-4EB3-830E-FBA2AAFD86F5}"/>
          </ac:spMkLst>
        </pc:spChg>
      </pc:sldChg>
      <pc:sldChg chg="del">
        <pc:chgData name="Indu Sekhar Dantu" userId="4218edbc7ffe59d5" providerId="LiveId" clId="{DB6616B4-D9DB-469B-9AB1-78898B59C6F4}" dt="2022-04-11T16:40:53.477" v="168" actId="47"/>
        <pc:sldMkLst>
          <pc:docMk/>
          <pc:sldMk cId="3045780499" sldId="371"/>
        </pc:sldMkLst>
      </pc:sldChg>
      <pc:sldChg chg="modSp add mod">
        <pc:chgData name="Indu Sekhar Dantu" userId="4218edbc7ffe59d5" providerId="LiveId" clId="{DB6616B4-D9DB-469B-9AB1-78898B59C6F4}" dt="2022-04-12T06:08:31.794" v="2163" actId="20577"/>
        <pc:sldMkLst>
          <pc:docMk/>
          <pc:sldMk cId="4207398176" sldId="371"/>
        </pc:sldMkLst>
        <pc:spChg chg="mod">
          <ac:chgData name="Indu Sekhar Dantu" userId="4218edbc7ffe59d5" providerId="LiveId" clId="{DB6616B4-D9DB-469B-9AB1-78898B59C6F4}" dt="2022-04-12T06:08:31.794" v="2163" actId="20577"/>
          <ac:spMkLst>
            <pc:docMk/>
            <pc:sldMk cId="4207398176" sldId="371"/>
            <ac:spMk id="3" creationId="{D9D112C0-94D8-4EB3-830E-FBA2AAFD86F5}"/>
          </ac:spMkLst>
        </pc:spChg>
      </pc:sldChg>
      <pc:sldChg chg="modSp add del mod">
        <pc:chgData name="Indu Sekhar Dantu" userId="4218edbc7ffe59d5" providerId="LiveId" clId="{DB6616B4-D9DB-469B-9AB1-78898B59C6F4}" dt="2022-04-12T06:12:35.757" v="2174" actId="2696"/>
        <pc:sldMkLst>
          <pc:docMk/>
          <pc:sldMk cId="81597664" sldId="372"/>
        </pc:sldMkLst>
        <pc:spChg chg="mod">
          <ac:chgData name="Indu Sekhar Dantu" userId="4218edbc7ffe59d5" providerId="LiveId" clId="{DB6616B4-D9DB-469B-9AB1-78898B59C6F4}" dt="2022-04-12T06:12:10.124" v="2171" actId="27636"/>
          <ac:spMkLst>
            <pc:docMk/>
            <pc:sldMk cId="81597664" sldId="372"/>
            <ac:spMk id="3" creationId="{D9D112C0-94D8-4EB3-830E-FBA2AAFD86F5}"/>
          </ac:spMkLst>
        </pc:spChg>
      </pc:sldChg>
      <pc:sldChg chg="modSp add mod">
        <pc:chgData name="Indu Sekhar Dantu" userId="4218edbc7ffe59d5" providerId="LiveId" clId="{DB6616B4-D9DB-469B-9AB1-78898B59C6F4}" dt="2022-04-12T17:25:29.776" v="2206" actId="2711"/>
        <pc:sldMkLst>
          <pc:docMk/>
          <pc:sldMk cId="1268608043" sldId="372"/>
        </pc:sldMkLst>
        <pc:spChg chg="mod">
          <ac:chgData name="Indu Sekhar Dantu" userId="4218edbc7ffe59d5" providerId="LiveId" clId="{DB6616B4-D9DB-469B-9AB1-78898B59C6F4}" dt="2022-04-12T17:25:29.776" v="2206" actId="2711"/>
          <ac:spMkLst>
            <pc:docMk/>
            <pc:sldMk cId="1268608043" sldId="372"/>
            <ac:spMk id="3" creationId="{D9D112C0-94D8-4EB3-830E-FBA2AAFD86F5}"/>
          </ac:spMkLst>
        </pc:spChg>
      </pc:sldChg>
      <pc:sldChg chg="del">
        <pc:chgData name="Indu Sekhar Dantu" userId="4218edbc7ffe59d5" providerId="LiveId" clId="{DB6616B4-D9DB-469B-9AB1-78898B59C6F4}" dt="2022-04-11T16:40:53.626" v="171" actId="47"/>
        <pc:sldMkLst>
          <pc:docMk/>
          <pc:sldMk cId="1630647274" sldId="372"/>
        </pc:sldMkLst>
      </pc:sldChg>
      <pc:sldChg chg="del">
        <pc:chgData name="Indu Sekhar Dantu" userId="4218edbc7ffe59d5" providerId="LiveId" clId="{DB6616B4-D9DB-469B-9AB1-78898B59C6F4}" dt="2022-04-11T16:40:54.843" v="173" actId="47"/>
        <pc:sldMkLst>
          <pc:docMk/>
          <pc:sldMk cId="3241842656" sldId="373"/>
        </pc:sldMkLst>
      </pc:sldChg>
      <pc:sldChg chg="modSp add del mod">
        <pc:chgData name="Indu Sekhar Dantu" userId="4218edbc7ffe59d5" providerId="LiveId" clId="{DB6616B4-D9DB-469B-9AB1-78898B59C6F4}" dt="2022-04-12T06:12:35.757" v="2174" actId="2696"/>
        <pc:sldMkLst>
          <pc:docMk/>
          <pc:sldMk cId="3860361709" sldId="373"/>
        </pc:sldMkLst>
        <pc:spChg chg="mod">
          <ac:chgData name="Indu Sekhar Dantu" userId="4218edbc7ffe59d5" providerId="LiveId" clId="{DB6616B4-D9DB-469B-9AB1-78898B59C6F4}" dt="2022-04-12T06:12:19.568" v="2173" actId="27636"/>
          <ac:spMkLst>
            <pc:docMk/>
            <pc:sldMk cId="3860361709" sldId="373"/>
            <ac:spMk id="3" creationId="{D9D112C0-94D8-4EB3-830E-FBA2AAFD86F5}"/>
          </ac:spMkLst>
        </pc:spChg>
      </pc:sldChg>
      <pc:sldChg chg="modSp add mod">
        <pc:chgData name="Indu Sekhar Dantu" userId="4218edbc7ffe59d5" providerId="LiveId" clId="{DB6616B4-D9DB-469B-9AB1-78898B59C6F4}" dt="2022-04-12T17:26:01.762" v="2208" actId="255"/>
        <pc:sldMkLst>
          <pc:docMk/>
          <pc:sldMk cId="4070115193" sldId="373"/>
        </pc:sldMkLst>
        <pc:spChg chg="mod">
          <ac:chgData name="Indu Sekhar Dantu" userId="4218edbc7ffe59d5" providerId="LiveId" clId="{DB6616B4-D9DB-469B-9AB1-78898B59C6F4}" dt="2022-04-12T17:26:01.762" v="2208" actId="255"/>
          <ac:spMkLst>
            <pc:docMk/>
            <pc:sldMk cId="4070115193" sldId="373"/>
            <ac:spMk id="3" creationId="{D9D112C0-94D8-4EB3-830E-FBA2AAFD86F5}"/>
          </ac:spMkLst>
        </pc:spChg>
      </pc:sldChg>
      <pc:sldChg chg="del">
        <pc:chgData name="Indu Sekhar Dantu" userId="4218edbc7ffe59d5" providerId="LiveId" clId="{DB6616B4-D9DB-469B-9AB1-78898B59C6F4}" dt="2022-04-11T16:40:55.725" v="176" actId="47"/>
        <pc:sldMkLst>
          <pc:docMk/>
          <pc:sldMk cId="3852701693" sldId="374"/>
        </pc:sldMkLst>
      </pc:sldChg>
      <pc:sldChg chg="del">
        <pc:chgData name="Indu Sekhar Dantu" userId="4218edbc7ffe59d5" providerId="LiveId" clId="{DB6616B4-D9DB-469B-9AB1-78898B59C6F4}" dt="2022-04-11T16:40:55.845" v="178" actId="47"/>
        <pc:sldMkLst>
          <pc:docMk/>
          <pc:sldMk cId="172938421" sldId="375"/>
        </pc:sldMkLst>
      </pc:sldChg>
      <pc:sldChg chg="modSp mod">
        <pc:chgData name="Indu Sekhar Dantu" userId="4218edbc7ffe59d5" providerId="LiveId" clId="{DB6616B4-D9DB-469B-9AB1-78898B59C6F4}" dt="2022-04-12T17:25:19.329" v="2205" actId="255"/>
        <pc:sldMkLst>
          <pc:docMk/>
          <pc:sldMk cId="796753364" sldId="375"/>
        </pc:sldMkLst>
        <pc:spChg chg="mod">
          <ac:chgData name="Indu Sekhar Dantu" userId="4218edbc7ffe59d5" providerId="LiveId" clId="{DB6616B4-D9DB-469B-9AB1-78898B59C6F4}" dt="2022-04-12T17:25:19.329" v="2205" actId="255"/>
          <ac:spMkLst>
            <pc:docMk/>
            <pc:sldMk cId="796753364" sldId="375"/>
            <ac:spMk id="3" creationId="{D9D112C0-94D8-4EB3-830E-FBA2AAFD86F5}"/>
          </ac:spMkLst>
        </pc:spChg>
      </pc:sldChg>
      <pc:sldChg chg="del">
        <pc:chgData name="Indu Sekhar Dantu" userId="4218edbc7ffe59d5" providerId="LiveId" clId="{DB6616B4-D9DB-469B-9AB1-78898B59C6F4}" dt="2022-04-11T16:40:56.505" v="180" actId="47"/>
        <pc:sldMkLst>
          <pc:docMk/>
          <pc:sldMk cId="3211929370" sldId="376"/>
        </pc:sldMkLst>
      </pc:sldChg>
      <pc:sldChg chg="del">
        <pc:chgData name="Indu Sekhar Dantu" userId="4218edbc7ffe59d5" providerId="LiveId" clId="{DB6616B4-D9DB-469B-9AB1-78898B59C6F4}" dt="2022-04-11T16:41:37.832" v="182" actId="47"/>
        <pc:sldMkLst>
          <pc:docMk/>
          <pc:sldMk cId="1595134527" sldId="377"/>
        </pc:sldMkLst>
      </pc:sldChg>
      <pc:sldChg chg="modSp mod">
        <pc:chgData name="Indu Sekhar Dantu" userId="4218edbc7ffe59d5" providerId="LiveId" clId="{DB6616B4-D9DB-469B-9AB1-78898B59C6F4}" dt="2022-04-12T17:26:14.809" v="2210" actId="255"/>
        <pc:sldMkLst>
          <pc:docMk/>
          <pc:sldMk cId="3392505124" sldId="377"/>
        </pc:sldMkLst>
        <pc:spChg chg="mod">
          <ac:chgData name="Indu Sekhar Dantu" userId="4218edbc7ffe59d5" providerId="LiveId" clId="{DB6616B4-D9DB-469B-9AB1-78898B59C6F4}" dt="2022-04-12T17:26:14.809" v="2210" actId="255"/>
          <ac:spMkLst>
            <pc:docMk/>
            <pc:sldMk cId="3392505124" sldId="377"/>
            <ac:spMk id="3" creationId="{D9D112C0-94D8-4EB3-830E-FBA2AAFD86F5}"/>
          </ac:spMkLst>
        </pc:spChg>
      </pc:sldChg>
      <pc:sldChg chg="del">
        <pc:chgData name="Indu Sekhar Dantu" userId="4218edbc7ffe59d5" providerId="LiveId" clId="{DB6616B4-D9DB-469B-9AB1-78898B59C6F4}" dt="2022-04-11T16:41:38.090" v="183" actId="47"/>
        <pc:sldMkLst>
          <pc:docMk/>
          <pc:sldMk cId="3834843979" sldId="378"/>
        </pc:sldMkLst>
      </pc:sldChg>
      <pc:sldChg chg="del">
        <pc:chgData name="Indu Sekhar Dantu" userId="4218edbc7ffe59d5" providerId="LiveId" clId="{DB6616B4-D9DB-469B-9AB1-78898B59C6F4}" dt="2022-04-11T16:41:39.622" v="185" actId="47"/>
        <pc:sldMkLst>
          <pc:docMk/>
          <pc:sldMk cId="1394330356" sldId="380"/>
        </pc:sldMkLst>
      </pc:sldChg>
      <pc:sldChg chg="modSp mod">
        <pc:chgData name="Indu Sekhar Dantu" userId="4218edbc7ffe59d5" providerId="LiveId" clId="{DB6616B4-D9DB-469B-9AB1-78898B59C6F4}" dt="2022-04-12T17:26:55.127" v="2212" actId="255"/>
        <pc:sldMkLst>
          <pc:docMk/>
          <pc:sldMk cId="3885729433" sldId="380"/>
        </pc:sldMkLst>
        <pc:spChg chg="mod">
          <ac:chgData name="Indu Sekhar Dantu" userId="4218edbc7ffe59d5" providerId="LiveId" clId="{DB6616B4-D9DB-469B-9AB1-78898B59C6F4}" dt="2022-04-12T17:26:55.127" v="2212" actId="255"/>
          <ac:spMkLst>
            <pc:docMk/>
            <pc:sldMk cId="3885729433" sldId="380"/>
            <ac:spMk id="3" creationId="{D9D112C0-94D8-4EB3-830E-FBA2AAFD86F5}"/>
          </ac:spMkLst>
        </pc:spChg>
      </pc:sldChg>
      <pc:sldChg chg="modSp mod">
        <pc:chgData name="Indu Sekhar Dantu" userId="4218edbc7ffe59d5" providerId="LiveId" clId="{DB6616B4-D9DB-469B-9AB1-78898B59C6F4}" dt="2022-04-12T17:27:06.699" v="2214" actId="255"/>
        <pc:sldMkLst>
          <pc:docMk/>
          <pc:sldMk cId="1117106090" sldId="381"/>
        </pc:sldMkLst>
        <pc:spChg chg="mod">
          <ac:chgData name="Indu Sekhar Dantu" userId="4218edbc7ffe59d5" providerId="LiveId" clId="{DB6616B4-D9DB-469B-9AB1-78898B59C6F4}" dt="2022-04-12T17:27:06.699" v="2214" actId="255"/>
          <ac:spMkLst>
            <pc:docMk/>
            <pc:sldMk cId="1117106090" sldId="381"/>
            <ac:spMk id="3" creationId="{D9D112C0-94D8-4EB3-830E-FBA2AAFD86F5}"/>
          </ac:spMkLst>
        </pc:spChg>
      </pc:sldChg>
      <pc:sldChg chg="modSp mod">
        <pc:chgData name="Indu Sekhar Dantu" userId="4218edbc7ffe59d5" providerId="LiveId" clId="{DB6616B4-D9DB-469B-9AB1-78898B59C6F4}" dt="2022-04-12T17:27:23.489" v="2216" actId="255"/>
        <pc:sldMkLst>
          <pc:docMk/>
          <pc:sldMk cId="2102997940" sldId="382"/>
        </pc:sldMkLst>
        <pc:spChg chg="mod">
          <ac:chgData name="Indu Sekhar Dantu" userId="4218edbc7ffe59d5" providerId="LiveId" clId="{DB6616B4-D9DB-469B-9AB1-78898B59C6F4}" dt="2022-04-12T17:27:23.489" v="2216" actId="255"/>
          <ac:spMkLst>
            <pc:docMk/>
            <pc:sldMk cId="2102997940" sldId="382"/>
            <ac:spMk id="3" creationId="{D9D112C0-94D8-4EB3-830E-FBA2AAFD86F5}"/>
          </ac:spMkLst>
        </pc:spChg>
      </pc:sldChg>
      <pc:sldChg chg="del">
        <pc:chgData name="Indu Sekhar Dantu" userId="4218edbc7ffe59d5" providerId="LiveId" clId="{DB6616B4-D9DB-469B-9AB1-78898B59C6F4}" dt="2022-04-11T16:41:40.184" v="187" actId="47"/>
        <pc:sldMkLst>
          <pc:docMk/>
          <pc:sldMk cId="2879176464" sldId="382"/>
        </pc:sldMkLst>
      </pc:sldChg>
      <pc:sldChg chg="del">
        <pc:chgData name="Indu Sekhar Dantu" userId="4218edbc7ffe59d5" providerId="LiveId" clId="{DB6616B4-D9DB-469B-9AB1-78898B59C6F4}" dt="2022-04-11T16:41:40.454" v="188" actId="47"/>
        <pc:sldMkLst>
          <pc:docMk/>
          <pc:sldMk cId="3954117431" sldId="383"/>
        </pc:sldMkLst>
      </pc:sldChg>
      <pc:sldChg chg="del">
        <pc:chgData name="Indu Sekhar Dantu" userId="4218edbc7ffe59d5" providerId="LiveId" clId="{DB6616B4-D9DB-469B-9AB1-78898B59C6F4}" dt="2022-04-11T16:41:40.668" v="189" actId="47"/>
        <pc:sldMkLst>
          <pc:docMk/>
          <pc:sldMk cId="392299991" sldId="384"/>
        </pc:sldMkLst>
      </pc:sldChg>
      <pc:sldChg chg="modSp mod">
        <pc:chgData name="Indu Sekhar Dantu" userId="4218edbc7ffe59d5" providerId="LiveId" clId="{DB6616B4-D9DB-469B-9AB1-78898B59C6F4}" dt="2022-04-12T17:27:45.128" v="2220" actId="255"/>
        <pc:sldMkLst>
          <pc:docMk/>
          <pc:sldMk cId="607117899" sldId="384"/>
        </pc:sldMkLst>
        <pc:spChg chg="mod">
          <ac:chgData name="Indu Sekhar Dantu" userId="4218edbc7ffe59d5" providerId="LiveId" clId="{DB6616B4-D9DB-469B-9AB1-78898B59C6F4}" dt="2022-04-12T17:27:45.128" v="2220" actId="255"/>
          <ac:spMkLst>
            <pc:docMk/>
            <pc:sldMk cId="607117899" sldId="384"/>
            <ac:spMk id="3" creationId="{D9D112C0-94D8-4EB3-830E-FBA2AAFD86F5}"/>
          </ac:spMkLst>
        </pc:spChg>
      </pc:sldChg>
      <pc:sldChg chg="modSp mod">
        <pc:chgData name="Indu Sekhar Dantu" userId="4218edbc7ffe59d5" providerId="LiveId" clId="{DB6616B4-D9DB-469B-9AB1-78898B59C6F4}" dt="2022-04-12T17:27:55.945" v="2222" actId="255"/>
        <pc:sldMkLst>
          <pc:docMk/>
          <pc:sldMk cId="196377586" sldId="385"/>
        </pc:sldMkLst>
        <pc:spChg chg="mod">
          <ac:chgData name="Indu Sekhar Dantu" userId="4218edbc7ffe59d5" providerId="LiveId" clId="{DB6616B4-D9DB-469B-9AB1-78898B59C6F4}" dt="2022-04-12T17:27:55.945" v="2222" actId="255"/>
          <ac:spMkLst>
            <pc:docMk/>
            <pc:sldMk cId="196377586" sldId="385"/>
            <ac:spMk id="3" creationId="{D9D112C0-94D8-4EB3-830E-FBA2AAFD86F5}"/>
          </ac:spMkLst>
        </pc:spChg>
      </pc:sldChg>
      <pc:sldChg chg="modSp mod">
        <pc:chgData name="Indu Sekhar Dantu" userId="4218edbc7ffe59d5" providerId="LiveId" clId="{DB6616B4-D9DB-469B-9AB1-78898B59C6F4}" dt="2022-04-12T17:28:20.247" v="2227" actId="255"/>
        <pc:sldMkLst>
          <pc:docMk/>
          <pc:sldMk cId="1286285879" sldId="386"/>
        </pc:sldMkLst>
        <pc:spChg chg="mod">
          <ac:chgData name="Indu Sekhar Dantu" userId="4218edbc7ffe59d5" providerId="LiveId" clId="{DB6616B4-D9DB-469B-9AB1-78898B59C6F4}" dt="2022-04-12T17:28:20.247" v="2227" actId="255"/>
          <ac:spMkLst>
            <pc:docMk/>
            <pc:sldMk cId="1286285879" sldId="386"/>
            <ac:spMk id="3" creationId="{D9D112C0-94D8-4EB3-830E-FBA2AAFD86F5}"/>
          </ac:spMkLst>
        </pc:spChg>
      </pc:sldChg>
      <pc:sldChg chg="del">
        <pc:chgData name="Indu Sekhar Dantu" userId="4218edbc7ffe59d5" providerId="LiveId" clId="{DB6616B4-D9DB-469B-9AB1-78898B59C6F4}" dt="2022-04-11T16:41:41.293" v="191" actId="47"/>
        <pc:sldMkLst>
          <pc:docMk/>
          <pc:sldMk cId="2570661094" sldId="386"/>
        </pc:sldMkLst>
      </pc:sldChg>
      <pc:sldChg chg="del">
        <pc:chgData name="Indu Sekhar Dantu" userId="4218edbc7ffe59d5" providerId="LiveId" clId="{DB6616B4-D9DB-469B-9AB1-78898B59C6F4}" dt="2022-04-11T16:41:41.734" v="193" actId="47"/>
        <pc:sldMkLst>
          <pc:docMk/>
          <pc:sldMk cId="226868858" sldId="387"/>
        </pc:sldMkLst>
      </pc:sldChg>
      <pc:sldChg chg="modSp mod">
        <pc:chgData name="Indu Sekhar Dantu" userId="4218edbc7ffe59d5" providerId="LiveId" clId="{DB6616B4-D9DB-469B-9AB1-78898B59C6F4}" dt="2022-04-12T17:30:27.640" v="2249" actId="255"/>
        <pc:sldMkLst>
          <pc:docMk/>
          <pc:sldMk cId="3538243237" sldId="387"/>
        </pc:sldMkLst>
        <pc:spChg chg="mod">
          <ac:chgData name="Indu Sekhar Dantu" userId="4218edbc7ffe59d5" providerId="LiveId" clId="{DB6616B4-D9DB-469B-9AB1-78898B59C6F4}" dt="2022-04-12T17:30:27.640" v="2249" actId="255"/>
          <ac:spMkLst>
            <pc:docMk/>
            <pc:sldMk cId="3538243237" sldId="387"/>
            <ac:spMk id="3" creationId="{D9D112C0-94D8-4EB3-830E-FBA2AAFD86F5}"/>
          </ac:spMkLst>
        </pc:spChg>
      </pc:sldChg>
      <pc:sldChg chg="modSp mod">
        <pc:chgData name="Indu Sekhar Dantu" userId="4218edbc7ffe59d5" providerId="LiveId" clId="{DB6616B4-D9DB-469B-9AB1-78898B59C6F4}" dt="2022-04-12T17:30:49.561" v="2254" actId="255"/>
        <pc:sldMkLst>
          <pc:docMk/>
          <pc:sldMk cId="1780609235" sldId="388"/>
        </pc:sldMkLst>
        <pc:spChg chg="mod">
          <ac:chgData name="Indu Sekhar Dantu" userId="4218edbc7ffe59d5" providerId="LiveId" clId="{DB6616B4-D9DB-469B-9AB1-78898B59C6F4}" dt="2022-04-12T17:30:49.561" v="2254" actId="255"/>
          <ac:spMkLst>
            <pc:docMk/>
            <pc:sldMk cId="1780609235" sldId="388"/>
            <ac:spMk id="3" creationId="{D9D112C0-94D8-4EB3-830E-FBA2AAFD86F5}"/>
          </ac:spMkLst>
        </pc:spChg>
      </pc:sldChg>
      <pc:sldChg chg="del">
        <pc:chgData name="Indu Sekhar Dantu" userId="4218edbc7ffe59d5" providerId="LiveId" clId="{DB6616B4-D9DB-469B-9AB1-78898B59C6F4}" dt="2022-04-11T16:41:42.294" v="195" actId="47"/>
        <pc:sldMkLst>
          <pc:docMk/>
          <pc:sldMk cId="3807420012" sldId="388"/>
        </pc:sldMkLst>
      </pc:sldChg>
      <pc:sldChg chg="modSp add mod">
        <pc:chgData name="Indu Sekhar Dantu" userId="4218edbc7ffe59d5" providerId="LiveId" clId="{DB6616B4-D9DB-469B-9AB1-78898B59C6F4}" dt="2022-04-12T17:28:55.577" v="2233" actId="255"/>
        <pc:sldMkLst>
          <pc:docMk/>
          <pc:sldMk cId="123229771" sldId="389"/>
        </pc:sldMkLst>
        <pc:spChg chg="mod">
          <ac:chgData name="Indu Sekhar Dantu" userId="4218edbc7ffe59d5" providerId="LiveId" clId="{DB6616B4-D9DB-469B-9AB1-78898B59C6F4}" dt="2022-04-12T17:28:55.577" v="2233" actId="255"/>
          <ac:spMkLst>
            <pc:docMk/>
            <pc:sldMk cId="123229771" sldId="389"/>
            <ac:spMk id="3" creationId="{D9D112C0-94D8-4EB3-830E-FBA2AAFD86F5}"/>
          </ac:spMkLst>
        </pc:spChg>
      </pc:sldChg>
      <pc:sldChg chg="del">
        <pc:chgData name="Indu Sekhar Dantu" userId="4218edbc7ffe59d5" providerId="LiveId" clId="{DB6616B4-D9DB-469B-9AB1-78898B59C6F4}" dt="2022-04-11T16:41:42.881" v="197" actId="47"/>
        <pc:sldMkLst>
          <pc:docMk/>
          <pc:sldMk cId="2341011296" sldId="389"/>
        </pc:sldMkLst>
      </pc:sldChg>
      <pc:sldChg chg="del">
        <pc:chgData name="Indu Sekhar Dantu" userId="4218edbc7ffe59d5" providerId="LiveId" clId="{DB6616B4-D9DB-469B-9AB1-78898B59C6F4}" dt="2022-04-11T16:41:43.453" v="198" actId="47"/>
        <pc:sldMkLst>
          <pc:docMk/>
          <pc:sldMk cId="3284714967" sldId="392"/>
        </pc:sldMkLst>
      </pc:sldChg>
      <pc:sldChg chg="del">
        <pc:chgData name="Indu Sekhar Dantu" userId="4218edbc7ffe59d5" providerId="LiveId" clId="{DB6616B4-D9DB-469B-9AB1-78898B59C6F4}" dt="2022-04-11T16:41:43.780" v="199" actId="47"/>
        <pc:sldMkLst>
          <pc:docMk/>
          <pc:sldMk cId="2431620074" sldId="395"/>
        </pc:sldMkLst>
      </pc:sldChg>
      <pc:sldChg chg="del">
        <pc:chgData name="Indu Sekhar Dantu" userId="4218edbc7ffe59d5" providerId="LiveId" clId="{DB6616B4-D9DB-469B-9AB1-78898B59C6F4}" dt="2022-04-11T16:40:38.048" v="98" actId="47"/>
        <pc:sldMkLst>
          <pc:docMk/>
          <pc:sldMk cId="1226870626" sldId="434"/>
        </pc:sldMkLst>
      </pc:sldChg>
      <pc:sldChg chg="del">
        <pc:chgData name="Indu Sekhar Dantu" userId="4218edbc7ffe59d5" providerId="LiveId" clId="{DB6616B4-D9DB-469B-9AB1-78898B59C6F4}" dt="2022-04-11T16:40:10.044" v="42" actId="47"/>
        <pc:sldMkLst>
          <pc:docMk/>
          <pc:sldMk cId="1959523424" sldId="436"/>
        </pc:sldMkLst>
      </pc:sldChg>
      <pc:sldChg chg="del">
        <pc:chgData name="Indu Sekhar Dantu" userId="4218edbc7ffe59d5" providerId="LiveId" clId="{DB6616B4-D9DB-469B-9AB1-78898B59C6F4}" dt="2022-04-11T16:40:44.231" v="122" actId="47"/>
        <pc:sldMkLst>
          <pc:docMk/>
          <pc:sldMk cId="1049377771" sldId="446"/>
        </pc:sldMkLst>
      </pc:sldChg>
      <pc:sldChg chg="del">
        <pc:chgData name="Indu Sekhar Dantu" userId="4218edbc7ffe59d5" providerId="LiveId" clId="{DB6616B4-D9DB-469B-9AB1-78898B59C6F4}" dt="2022-04-11T16:40:44.560" v="123" actId="47"/>
        <pc:sldMkLst>
          <pc:docMk/>
          <pc:sldMk cId="1383293422" sldId="447"/>
        </pc:sldMkLst>
      </pc:sldChg>
      <pc:sldChg chg="del">
        <pc:chgData name="Indu Sekhar Dantu" userId="4218edbc7ffe59d5" providerId="LiveId" clId="{DB6616B4-D9DB-469B-9AB1-78898B59C6F4}" dt="2022-04-11T16:40:45.644" v="126" actId="47"/>
        <pc:sldMkLst>
          <pc:docMk/>
          <pc:sldMk cId="2400143713" sldId="448"/>
        </pc:sldMkLst>
      </pc:sldChg>
      <pc:sldChg chg="del">
        <pc:chgData name="Indu Sekhar Dantu" userId="4218edbc7ffe59d5" providerId="LiveId" clId="{DB6616B4-D9DB-469B-9AB1-78898B59C6F4}" dt="2022-04-11T16:40:46.150" v="127" actId="47"/>
        <pc:sldMkLst>
          <pc:docMk/>
          <pc:sldMk cId="3770712668" sldId="449"/>
        </pc:sldMkLst>
      </pc:sldChg>
      <pc:sldChg chg="del">
        <pc:chgData name="Indu Sekhar Dantu" userId="4218edbc7ffe59d5" providerId="LiveId" clId="{DB6616B4-D9DB-469B-9AB1-78898B59C6F4}" dt="2022-04-11T16:40:46.275" v="129" actId="47"/>
        <pc:sldMkLst>
          <pc:docMk/>
          <pc:sldMk cId="3039127151" sldId="450"/>
        </pc:sldMkLst>
      </pc:sldChg>
      <pc:sldChg chg="del">
        <pc:chgData name="Indu Sekhar Dantu" userId="4218edbc7ffe59d5" providerId="LiveId" clId="{DB6616B4-D9DB-469B-9AB1-78898B59C6F4}" dt="2022-04-11T16:40:46.336" v="131" actId="47"/>
        <pc:sldMkLst>
          <pc:docMk/>
          <pc:sldMk cId="2778272934" sldId="451"/>
        </pc:sldMkLst>
      </pc:sldChg>
      <pc:sldChg chg="del">
        <pc:chgData name="Indu Sekhar Dantu" userId="4218edbc7ffe59d5" providerId="LiveId" clId="{DB6616B4-D9DB-469B-9AB1-78898B59C6F4}" dt="2022-04-11T16:41:42.568" v="196" actId="47"/>
        <pc:sldMkLst>
          <pc:docMk/>
          <pc:sldMk cId="152421849" sldId="453"/>
        </pc:sldMkLst>
      </pc:sldChg>
      <pc:sldChg chg="del">
        <pc:chgData name="Indu Sekhar Dantu" userId="4218edbc7ffe59d5" providerId="LiveId" clId="{DB6616B4-D9DB-469B-9AB1-78898B59C6F4}" dt="2022-04-11T16:41:41.503" v="192" actId="47"/>
        <pc:sldMkLst>
          <pc:docMk/>
          <pc:sldMk cId="1384743288" sldId="454"/>
        </pc:sldMkLst>
      </pc:sldChg>
      <pc:sldChg chg="del">
        <pc:chgData name="Indu Sekhar Dantu" userId="4218edbc7ffe59d5" providerId="LiveId" clId="{DB6616B4-D9DB-469B-9AB1-78898B59C6F4}" dt="2022-04-11T16:40:47.014" v="133" actId="47"/>
        <pc:sldMkLst>
          <pc:docMk/>
          <pc:sldMk cId="3611033380" sldId="458"/>
        </pc:sldMkLst>
      </pc:sldChg>
      <pc:sldChg chg="del">
        <pc:chgData name="Indu Sekhar Dantu" userId="4218edbc7ffe59d5" providerId="LiveId" clId="{DB6616B4-D9DB-469B-9AB1-78898B59C6F4}" dt="2022-04-11T16:40:50.519" v="141" actId="47"/>
        <pc:sldMkLst>
          <pc:docMk/>
          <pc:sldMk cId="2696183862" sldId="459"/>
        </pc:sldMkLst>
      </pc:sldChg>
      <pc:sldChg chg="del">
        <pc:chgData name="Indu Sekhar Dantu" userId="4218edbc7ffe59d5" providerId="LiveId" clId="{DB6616B4-D9DB-469B-9AB1-78898B59C6F4}" dt="2022-04-11T16:40:51.631" v="147" actId="47"/>
        <pc:sldMkLst>
          <pc:docMk/>
          <pc:sldMk cId="2680534744" sldId="460"/>
        </pc:sldMkLst>
      </pc:sldChg>
      <pc:sldChg chg="del">
        <pc:chgData name="Indu Sekhar Dantu" userId="4218edbc7ffe59d5" providerId="LiveId" clId="{DB6616B4-D9DB-469B-9AB1-78898B59C6F4}" dt="2022-04-11T16:40:53.529" v="169" actId="47"/>
        <pc:sldMkLst>
          <pc:docMk/>
          <pc:sldMk cId="3302364519" sldId="463"/>
        </pc:sldMkLst>
      </pc:sldChg>
      <pc:sldChg chg="del">
        <pc:chgData name="Indu Sekhar Dantu" userId="4218edbc7ffe59d5" providerId="LiveId" clId="{DB6616B4-D9DB-469B-9AB1-78898B59C6F4}" dt="2022-04-11T16:40:54.432" v="172" actId="47"/>
        <pc:sldMkLst>
          <pc:docMk/>
          <pc:sldMk cId="1354244170" sldId="464"/>
        </pc:sldMkLst>
      </pc:sldChg>
      <pc:sldChg chg="del">
        <pc:chgData name="Indu Sekhar Dantu" userId="4218edbc7ffe59d5" providerId="LiveId" clId="{DB6616B4-D9DB-469B-9AB1-78898B59C6F4}" dt="2022-04-11T16:40:55.160" v="174" actId="47"/>
        <pc:sldMkLst>
          <pc:docMk/>
          <pc:sldMk cId="3671455522" sldId="465"/>
        </pc:sldMkLst>
      </pc:sldChg>
      <pc:sldChg chg="del">
        <pc:chgData name="Indu Sekhar Dantu" userId="4218edbc7ffe59d5" providerId="LiveId" clId="{DB6616B4-D9DB-469B-9AB1-78898B59C6F4}" dt="2022-04-11T16:41:37.596" v="181" actId="47"/>
        <pc:sldMkLst>
          <pc:docMk/>
          <pc:sldMk cId="1920271813" sldId="467"/>
        </pc:sldMkLst>
      </pc:sldChg>
      <pc:sldChg chg="del">
        <pc:chgData name="Indu Sekhar Dantu" userId="4218edbc7ffe59d5" providerId="LiveId" clId="{DB6616B4-D9DB-469B-9AB1-78898B59C6F4}" dt="2022-04-11T16:41:38.340" v="184" actId="47"/>
        <pc:sldMkLst>
          <pc:docMk/>
          <pc:sldMk cId="1274980614" sldId="469"/>
        </pc:sldMkLst>
      </pc:sldChg>
      <pc:sldChg chg="del">
        <pc:chgData name="Indu Sekhar Dantu" userId="4218edbc7ffe59d5" providerId="LiveId" clId="{DB6616B4-D9DB-469B-9AB1-78898B59C6F4}" dt="2022-04-11T16:40:43.408" v="121" actId="47"/>
        <pc:sldMkLst>
          <pc:docMk/>
          <pc:sldMk cId="1448562974" sldId="471"/>
        </pc:sldMkLst>
      </pc:sldChg>
      <pc:sldChg chg="del">
        <pc:chgData name="Indu Sekhar Dantu" userId="4218edbc7ffe59d5" providerId="LiveId" clId="{DB6616B4-D9DB-469B-9AB1-78898B59C6F4}" dt="2022-04-11T16:40:51.781" v="152" actId="47"/>
        <pc:sldMkLst>
          <pc:docMk/>
          <pc:sldMk cId="2050652686" sldId="472"/>
        </pc:sldMkLst>
      </pc:sldChg>
      <pc:sldChg chg="del">
        <pc:chgData name="Indu Sekhar Dantu" userId="4218edbc7ffe59d5" providerId="LiveId" clId="{DB6616B4-D9DB-469B-9AB1-78898B59C6F4}" dt="2022-04-11T16:40:51.904" v="156" actId="47"/>
        <pc:sldMkLst>
          <pc:docMk/>
          <pc:sldMk cId="3050099110" sldId="473"/>
        </pc:sldMkLst>
      </pc:sldChg>
      <pc:sldChg chg="del">
        <pc:chgData name="Indu Sekhar Dantu" userId="4218edbc7ffe59d5" providerId="LiveId" clId="{DB6616B4-D9DB-469B-9AB1-78898B59C6F4}" dt="2022-04-11T16:40:51.977" v="158" actId="47"/>
        <pc:sldMkLst>
          <pc:docMk/>
          <pc:sldMk cId="1036255599" sldId="474"/>
        </pc:sldMkLst>
      </pc:sldChg>
      <pc:sldChg chg="del">
        <pc:chgData name="Indu Sekhar Dantu" userId="4218edbc7ffe59d5" providerId="LiveId" clId="{DB6616B4-D9DB-469B-9AB1-78898B59C6F4}" dt="2022-04-11T16:40:52.118" v="161" actId="47"/>
        <pc:sldMkLst>
          <pc:docMk/>
          <pc:sldMk cId="3601280700" sldId="475"/>
        </pc:sldMkLst>
      </pc:sldChg>
      <pc:sldChg chg="del">
        <pc:chgData name="Indu Sekhar Dantu" userId="4218edbc7ffe59d5" providerId="LiveId" clId="{DB6616B4-D9DB-469B-9AB1-78898B59C6F4}" dt="2022-04-11T16:40:53.348" v="163" actId="47"/>
        <pc:sldMkLst>
          <pc:docMk/>
          <pc:sldMk cId="573071373" sldId="476"/>
        </pc:sldMkLst>
      </pc:sldChg>
      <pc:sldChg chg="del">
        <pc:chgData name="Indu Sekhar Dantu" userId="4218edbc7ffe59d5" providerId="LiveId" clId="{DB6616B4-D9DB-469B-9AB1-78898B59C6F4}" dt="2022-04-11T16:40:53.555" v="170" actId="47"/>
        <pc:sldMkLst>
          <pc:docMk/>
          <pc:sldMk cId="2502426094" sldId="477"/>
        </pc:sldMkLst>
      </pc:sldChg>
      <pc:sldChg chg="del">
        <pc:chgData name="Indu Sekhar Dantu" userId="4218edbc7ffe59d5" providerId="LiveId" clId="{DB6616B4-D9DB-469B-9AB1-78898B59C6F4}" dt="2022-04-11T16:40:43.067" v="120" actId="47"/>
        <pc:sldMkLst>
          <pc:docMk/>
          <pc:sldMk cId="352917217" sldId="481"/>
        </pc:sldMkLst>
      </pc:sldChg>
      <pc:sldChg chg="del">
        <pc:chgData name="Indu Sekhar Dantu" userId="4218edbc7ffe59d5" providerId="LiveId" clId="{DB6616B4-D9DB-469B-9AB1-78898B59C6F4}" dt="2022-04-11T16:40:40.621" v="113" actId="47"/>
        <pc:sldMkLst>
          <pc:docMk/>
          <pc:sldMk cId="4255761404" sldId="482"/>
        </pc:sldMkLst>
      </pc:sldChg>
      <pc:sldChg chg="del">
        <pc:chgData name="Indu Sekhar Dantu" userId="4218edbc7ffe59d5" providerId="LiveId" clId="{DB6616B4-D9DB-469B-9AB1-78898B59C6F4}" dt="2022-04-11T16:40:39.296" v="103" actId="47"/>
        <pc:sldMkLst>
          <pc:docMk/>
          <pc:sldMk cId="2791573873" sldId="483"/>
        </pc:sldMkLst>
      </pc:sldChg>
      <pc:sldChg chg="del">
        <pc:chgData name="Indu Sekhar Dantu" userId="4218edbc7ffe59d5" providerId="LiveId" clId="{DB6616B4-D9DB-469B-9AB1-78898B59C6F4}" dt="2022-04-11T16:40:47.342" v="134" actId="47"/>
        <pc:sldMkLst>
          <pc:docMk/>
          <pc:sldMk cId="2287365046" sldId="484"/>
        </pc:sldMkLst>
      </pc:sldChg>
      <pc:sldChg chg="del">
        <pc:chgData name="Indu Sekhar Dantu" userId="4218edbc7ffe59d5" providerId="LiveId" clId="{DB6616B4-D9DB-469B-9AB1-78898B59C6F4}" dt="2022-04-11T16:40:47.890" v="136" actId="47"/>
        <pc:sldMkLst>
          <pc:docMk/>
          <pc:sldMk cId="1238627043" sldId="485"/>
        </pc:sldMkLst>
      </pc:sldChg>
      <pc:sldChg chg="del">
        <pc:chgData name="Indu Sekhar Dantu" userId="4218edbc7ffe59d5" providerId="LiveId" clId="{DB6616B4-D9DB-469B-9AB1-78898B59C6F4}" dt="2022-04-11T16:40:48.639" v="138" actId="47"/>
        <pc:sldMkLst>
          <pc:docMk/>
          <pc:sldMk cId="3433829188" sldId="486"/>
        </pc:sldMkLst>
      </pc:sldChg>
      <pc:sldChg chg="del">
        <pc:chgData name="Indu Sekhar Dantu" userId="4218edbc7ffe59d5" providerId="LiveId" clId="{DB6616B4-D9DB-469B-9AB1-78898B59C6F4}" dt="2022-04-11T16:40:50.885" v="142" actId="47"/>
        <pc:sldMkLst>
          <pc:docMk/>
          <pc:sldMk cId="1698739492" sldId="487"/>
        </pc:sldMkLst>
      </pc:sldChg>
      <pc:sldChg chg="del">
        <pc:chgData name="Indu Sekhar Dantu" userId="4218edbc7ffe59d5" providerId="LiveId" clId="{DB6616B4-D9DB-469B-9AB1-78898B59C6F4}" dt="2022-04-11T16:40:51.476" v="144" actId="47"/>
        <pc:sldMkLst>
          <pc:docMk/>
          <pc:sldMk cId="1937667353" sldId="488"/>
        </pc:sldMkLst>
      </pc:sldChg>
      <pc:sldChg chg="del">
        <pc:chgData name="Indu Sekhar Dantu" userId="4218edbc7ffe59d5" providerId="LiveId" clId="{DB6616B4-D9DB-469B-9AB1-78898B59C6F4}" dt="2022-04-11T16:40:51.713" v="150" actId="47"/>
        <pc:sldMkLst>
          <pc:docMk/>
          <pc:sldMk cId="1538301453" sldId="489"/>
        </pc:sldMkLst>
      </pc:sldChg>
      <pc:sldChg chg="del">
        <pc:chgData name="Indu Sekhar Dantu" userId="4218edbc7ffe59d5" providerId="LiveId" clId="{DB6616B4-D9DB-469B-9AB1-78898B59C6F4}" dt="2022-04-11T16:40:53.378" v="164" actId="47"/>
        <pc:sldMkLst>
          <pc:docMk/>
          <pc:sldMk cId="3923534885" sldId="490"/>
        </pc:sldMkLst>
      </pc:sldChg>
      <pc:sldChg chg="del">
        <pc:chgData name="Indu Sekhar Dantu" userId="4218edbc7ffe59d5" providerId="LiveId" clId="{DB6616B4-D9DB-469B-9AB1-78898B59C6F4}" dt="2022-04-11T16:40:55.681" v="175" actId="47"/>
        <pc:sldMkLst>
          <pc:docMk/>
          <pc:sldMk cId="2567085125" sldId="491"/>
        </pc:sldMkLst>
      </pc:sldChg>
      <pc:sldChg chg="del">
        <pc:chgData name="Indu Sekhar Dantu" userId="4218edbc7ffe59d5" providerId="LiveId" clId="{DB6616B4-D9DB-469B-9AB1-78898B59C6F4}" dt="2022-04-11T16:40:48.949" v="139" actId="47"/>
        <pc:sldMkLst>
          <pc:docMk/>
          <pc:sldMk cId="2999912374" sldId="492"/>
        </pc:sldMkLst>
      </pc:sldChg>
      <pc:sldChg chg="del">
        <pc:chgData name="Indu Sekhar Dantu" userId="4218edbc7ffe59d5" providerId="LiveId" clId="{DB6616B4-D9DB-469B-9AB1-78898B59C6F4}" dt="2022-04-11T16:40:51.555" v="145" actId="47"/>
        <pc:sldMkLst>
          <pc:docMk/>
          <pc:sldMk cId="1944515136" sldId="493"/>
        </pc:sldMkLst>
      </pc:sldChg>
      <pc:sldChg chg="del">
        <pc:chgData name="Indu Sekhar Dantu" userId="4218edbc7ffe59d5" providerId="LiveId" clId="{DB6616B4-D9DB-469B-9AB1-78898B59C6F4}" dt="2022-04-11T16:40:51.660" v="148" actId="47"/>
        <pc:sldMkLst>
          <pc:docMk/>
          <pc:sldMk cId="170600814" sldId="494"/>
        </pc:sldMkLst>
      </pc:sldChg>
      <pc:sldChg chg="del">
        <pc:chgData name="Indu Sekhar Dantu" userId="4218edbc7ffe59d5" providerId="LiveId" clId="{DB6616B4-D9DB-469B-9AB1-78898B59C6F4}" dt="2022-04-11T16:40:52.035" v="159" actId="47"/>
        <pc:sldMkLst>
          <pc:docMk/>
          <pc:sldMk cId="4272941244" sldId="495"/>
        </pc:sldMkLst>
      </pc:sldChg>
      <pc:sldChg chg="del">
        <pc:chgData name="Indu Sekhar Dantu" userId="4218edbc7ffe59d5" providerId="LiveId" clId="{DB6616B4-D9DB-469B-9AB1-78898B59C6F4}" dt="2022-04-11T16:40:53.423" v="166" actId="47"/>
        <pc:sldMkLst>
          <pc:docMk/>
          <pc:sldMk cId="2038770100" sldId="496"/>
        </pc:sldMkLst>
      </pc:sldChg>
      <pc:sldChg chg="del">
        <pc:chgData name="Indu Sekhar Dantu" userId="4218edbc7ffe59d5" providerId="LiveId" clId="{DB6616B4-D9DB-469B-9AB1-78898B59C6F4}" dt="2022-04-11T16:40:55.800" v="177" actId="47"/>
        <pc:sldMkLst>
          <pc:docMk/>
          <pc:sldMk cId="2085540233" sldId="497"/>
        </pc:sldMkLst>
      </pc:sldChg>
      <pc:sldChg chg="del">
        <pc:chgData name="Indu Sekhar Dantu" userId="4218edbc7ffe59d5" providerId="LiveId" clId="{DB6616B4-D9DB-469B-9AB1-78898B59C6F4}" dt="2022-04-11T16:40:55.910" v="179" actId="47"/>
        <pc:sldMkLst>
          <pc:docMk/>
          <pc:sldMk cId="3009863878" sldId="498"/>
        </pc:sldMkLst>
      </pc:sldChg>
      <pc:sldChg chg="del">
        <pc:chgData name="Indu Sekhar Dantu" userId="4218edbc7ffe59d5" providerId="LiveId" clId="{DB6616B4-D9DB-469B-9AB1-78898B59C6F4}" dt="2022-04-11T16:41:39.923" v="186" actId="47"/>
        <pc:sldMkLst>
          <pc:docMk/>
          <pc:sldMk cId="839099728" sldId="499"/>
        </pc:sldMkLst>
      </pc:sldChg>
      <pc:sldChg chg="del">
        <pc:chgData name="Indu Sekhar Dantu" userId="4218edbc7ffe59d5" providerId="LiveId" clId="{DB6616B4-D9DB-469B-9AB1-78898B59C6F4}" dt="2022-04-11T16:41:40.952" v="190" actId="47"/>
        <pc:sldMkLst>
          <pc:docMk/>
          <pc:sldMk cId="3365615990" sldId="500"/>
        </pc:sldMkLst>
      </pc:sldChg>
      <pc:sldChg chg="del">
        <pc:chgData name="Indu Sekhar Dantu" userId="4218edbc7ffe59d5" providerId="LiveId" clId="{DB6616B4-D9DB-469B-9AB1-78898B59C6F4}" dt="2022-04-11T16:41:42.011" v="194" actId="47"/>
        <pc:sldMkLst>
          <pc:docMk/>
          <pc:sldMk cId="2952730209" sldId="501"/>
        </pc:sldMkLst>
      </pc:sldChg>
      <pc:sldChg chg="del">
        <pc:chgData name="Indu Sekhar Dantu" userId="4218edbc7ffe59d5" providerId="LiveId" clId="{DB6616B4-D9DB-469B-9AB1-78898B59C6F4}" dt="2022-04-11T16:41:44.808" v="200" actId="47"/>
        <pc:sldMkLst>
          <pc:docMk/>
          <pc:sldMk cId="683082002" sldId="502"/>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5/7/2022</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48A87A34-81AB-432B-8DAE-1953F412C126}" type="datetimeFigureOut">
              <a:rPr lang="en-US" dirty="0"/>
              <a:pPr/>
              <a:t>5/7/2022</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8A87A34-81AB-432B-8DAE-1953F412C126}" type="datetimeFigureOut">
              <a:rPr lang="en-US" dirty="0"/>
              <a:pPr/>
              <a:t>5/7/2022</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6D22F896-40B5-4ADD-8801-0D06FADFA095}" type="slidenum">
              <a:rPr lang="en-US" dirty="0"/>
              <a:t>‹#›</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5/7/2022</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207914" y="3843128"/>
            <a:ext cx="10414242" cy="2128607"/>
          </a:xfrm>
        </p:spPr>
        <p:txBody>
          <a:bodyPr>
            <a:normAutofit/>
          </a:bodyPr>
          <a:lstStyle/>
          <a:p>
            <a:pPr algn="r"/>
            <a:r>
              <a:rPr lang="en-IN" sz="2300" b="1" i="0" u="none" strike="noStrike" baseline="0" dirty="0">
                <a:latin typeface="Gill Sans MT" panose="020B0502020104020203" pitchFamily="34" charset="0"/>
              </a:rPr>
              <a:t>CMA Dr. P. Siva Rama Prasad</a:t>
            </a:r>
            <a:br>
              <a:rPr lang="en-IN" sz="2300" b="1" i="0" u="none" strike="noStrike" baseline="0" dirty="0">
                <a:latin typeface="Gill Sans MT" panose="020B0502020104020203" pitchFamily="34" charset="0"/>
              </a:rPr>
            </a:br>
            <a:r>
              <a:rPr lang="en-IN" sz="1700" i="0" u="none" strike="noStrike" baseline="0" dirty="0" err="1">
                <a:latin typeface="Gill Sans MT" panose="020B0502020104020203" pitchFamily="34" charset="0"/>
              </a:rPr>
              <a:t>M.Com</a:t>
            </a:r>
            <a:r>
              <a:rPr lang="en-IN" sz="1700" i="0" u="none" strike="noStrike" baseline="0" dirty="0">
                <a:latin typeface="Gill Sans MT" panose="020B0502020104020203" pitchFamily="34" charset="0"/>
              </a:rPr>
              <a:t>., MBA (Finance)., FCMA., FCS., FIIBF., FIII (Life &amp; General Insurance)., MAIMA.,</a:t>
            </a:r>
            <a:br>
              <a:rPr lang="en-IN" sz="1700" i="0" u="none" strike="noStrike" baseline="0" dirty="0">
                <a:latin typeface="Gill Sans MT" panose="020B0502020104020203" pitchFamily="34" charset="0"/>
              </a:rPr>
            </a:br>
            <a:r>
              <a:rPr lang="en-IN" sz="2000" b="1" i="0" u="none" strike="noStrike" baseline="0" dirty="0">
                <a:latin typeface="Gill Sans MT" panose="020B0502020104020203" pitchFamily="34" charset="0"/>
              </a:rPr>
              <a:t>Asst. General Manager</a:t>
            </a:r>
            <a:r>
              <a:rPr lang="en-IN" sz="2000" i="0" u="none" strike="noStrike" baseline="0" dirty="0">
                <a:latin typeface="Gill Sans MT" panose="020B0502020104020203" pitchFamily="34" charset="0"/>
              </a:rPr>
              <a:t> (Retd.)</a:t>
            </a:r>
            <a:br>
              <a:rPr lang="en-IN" sz="2000" i="0" u="none" strike="noStrike" baseline="0" dirty="0">
                <a:latin typeface="Gill Sans MT" panose="020B0502020104020203" pitchFamily="34" charset="0"/>
              </a:rPr>
            </a:br>
            <a:r>
              <a:rPr lang="en-IN" sz="2000" i="0" u="none" strike="noStrike" baseline="0" dirty="0">
                <a:latin typeface="Gill Sans MT" panose="020B0502020104020203" pitchFamily="34" charset="0"/>
              </a:rPr>
              <a:t>State Bank of India</a:t>
            </a:r>
            <a:br>
              <a:rPr lang="en-IN" sz="2000" i="0" u="none" strike="noStrike" baseline="0" dirty="0">
                <a:latin typeface="Gill Sans MT" panose="020B0502020104020203" pitchFamily="34" charset="0"/>
              </a:rPr>
            </a:br>
            <a:r>
              <a:rPr lang="en-IN" sz="2000" b="1" i="0" u="none" strike="noStrike" baseline="0" dirty="0">
                <a:latin typeface="Gill Sans MT" panose="020B0502020104020203" pitchFamily="34" charset="0"/>
              </a:rPr>
              <a:t>Hyderabad</a:t>
            </a:r>
            <a:endParaRPr lang="en-IN" sz="2000" b="1" dirty="0">
              <a:latin typeface="Gill Sans MT" panose="020B0502020104020203" pitchFamily="34" charset="0"/>
            </a:endParaRPr>
          </a:p>
        </p:txBody>
      </p:sp>
      <p:sp>
        <p:nvSpPr>
          <p:cNvPr id="3" name="Oval 2">
            <a:extLst>
              <a:ext uri="{FF2B5EF4-FFF2-40B4-BE49-F238E27FC236}">
                <a16:creationId xmlns:a16="http://schemas.microsoft.com/office/drawing/2014/main" id="{59236321-4702-42AA-92B2-FEE2E0EB937F}"/>
              </a:ext>
            </a:extLst>
          </p:cNvPr>
          <p:cNvSpPr/>
          <p:nvPr/>
        </p:nvSpPr>
        <p:spPr>
          <a:xfrm>
            <a:off x="2912011" y="886264"/>
            <a:ext cx="5992837" cy="12942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300" b="1" i="0" dirty="0">
                <a:solidFill>
                  <a:schemeClr val="bg1"/>
                </a:solidFill>
                <a:effectLst/>
                <a:latin typeface="+mj-lt"/>
              </a:rPr>
              <a:t>Internal Audit </a:t>
            </a:r>
            <a:endParaRPr lang="en-US" sz="2300" b="1" dirty="0">
              <a:solidFill>
                <a:schemeClr val="bg1"/>
              </a:solidFill>
              <a:latin typeface="+mj-lt"/>
            </a:endParaRPr>
          </a:p>
          <a:p>
            <a:pPr algn="ctr"/>
            <a:r>
              <a:rPr lang="en-US" sz="2300" b="1" i="0" dirty="0">
                <a:solidFill>
                  <a:schemeClr val="bg1"/>
                </a:solidFill>
                <a:effectLst/>
                <a:latin typeface="+mj-lt"/>
              </a:rPr>
              <a:t>Infrastructure Sector</a:t>
            </a:r>
            <a:endParaRPr lang="en-IN" sz="2300" b="1" dirty="0">
              <a:solidFill>
                <a:schemeClr val="bg1"/>
              </a:solidFill>
              <a:latin typeface="+mj-lt"/>
            </a:endParaRPr>
          </a:p>
        </p:txBody>
      </p:sp>
      <p:pic>
        <p:nvPicPr>
          <p:cNvPr id="4" name="Picture 3">
            <a:extLst>
              <a:ext uri="{FF2B5EF4-FFF2-40B4-BE49-F238E27FC236}">
                <a16:creationId xmlns:a16="http://schemas.microsoft.com/office/drawing/2014/main" id="{5EAC9985-5CDF-428F-AFE5-87F1E56C2EA6}"/>
              </a:ext>
            </a:extLst>
          </p:cNvPr>
          <p:cNvPicPr>
            <a:picLocks noChangeAspect="1"/>
          </p:cNvPicPr>
          <p:nvPr/>
        </p:nvPicPr>
        <p:blipFill>
          <a:blip r:embed="rId2"/>
          <a:stretch>
            <a:fillRect/>
          </a:stretch>
        </p:blipFill>
        <p:spPr>
          <a:xfrm>
            <a:off x="5673969" y="2493497"/>
            <a:ext cx="1148862" cy="1674056"/>
          </a:xfrm>
          <a:prstGeom prst="rect">
            <a:avLst/>
          </a:prstGeom>
        </p:spPr>
      </p:pic>
    </p:spTree>
    <p:extLst>
      <p:ext uri="{BB962C8B-B14F-4D97-AF65-F5344CB8AC3E}">
        <p14:creationId xmlns:p14="http://schemas.microsoft.com/office/powerpoint/2010/main" val="858427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300" b="0" i="0" dirty="0">
              <a:solidFill>
                <a:srgbClr val="333333"/>
              </a:solidFill>
              <a:effectLst/>
              <a:latin typeface="Calibri" panose="020F0502020204030204" pitchFamily="34" charset="0"/>
              <a:cs typeface="Calibri" panose="020F0502020204030204" pitchFamily="34" charset="0"/>
            </a:endParaRPr>
          </a:p>
          <a:p>
            <a:pPr algn="just">
              <a:lnSpc>
                <a:spcPct val="115000"/>
              </a:lnSpc>
              <a:spcAft>
                <a:spcPts val="1000"/>
              </a:spcAft>
            </a:pPr>
            <a:endParaRPr lang="en-US" sz="2300" dirty="0">
              <a:solidFill>
                <a:srgbClr val="333333"/>
              </a:solidFill>
              <a:latin typeface="Calibri" panose="020F0502020204030204" pitchFamily="34" charset="0"/>
              <a:cs typeface="Calibri" panose="020F0502020204030204" pitchFamily="34" charset="0"/>
            </a:endParaRPr>
          </a:p>
          <a:p>
            <a:pPr algn="ctr">
              <a:lnSpc>
                <a:spcPct val="115000"/>
              </a:lnSpc>
              <a:spcAft>
                <a:spcPts val="1000"/>
              </a:spcAft>
            </a:pPr>
            <a:r>
              <a:rPr lang="en-US" sz="3200" b="1" i="0" dirty="0">
                <a:solidFill>
                  <a:srgbClr val="333333"/>
                </a:solidFill>
                <a:effectLst/>
                <a:latin typeface="Calibri" panose="020F0502020204030204" pitchFamily="34" charset="0"/>
                <a:cs typeface="Calibri" panose="020F0502020204030204" pitchFamily="34" charset="0"/>
              </a:rPr>
              <a:t>Internal Audit - Infrastructure Sector</a:t>
            </a:r>
          </a:p>
          <a:p>
            <a:pPr algn="just">
              <a:lnSpc>
                <a:spcPct val="115000"/>
              </a:lnSpc>
              <a:spcAft>
                <a:spcPts val="1000"/>
              </a:spcAft>
            </a:pP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066188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Infrastructure development has a key role to play in economic growth. </a:t>
            </a: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Investors, policymakers, and citizens alike acutely feel the constraint of physical infrastructure on economic growth. </a:t>
            </a: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The importance of infrastructure for sustained economic development is well recognized. High transaction costs arising from inadequate and inefficient infrastructure can prevent the economy from realizing its full growth potential regardless of the progress on other fronts.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321555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marL="342900" indent="-342900" algn="just">
              <a:lnSpc>
                <a:spcPct val="115000"/>
              </a:lnSpc>
              <a:spcAft>
                <a:spcPts val="1000"/>
              </a:spcAft>
              <a:buFont typeface="Wingdings" panose="05000000000000000000" pitchFamily="2" charset="2"/>
              <a:buChar char="ü"/>
            </a:pPr>
            <a:endParaRPr lang="en-US" sz="2300" dirty="0">
              <a:latin typeface="Calibri" panose="020F0502020204030204" pitchFamily="34" charset="0"/>
              <a:cs typeface="Calibri" panose="020F0502020204030204" pitchFamily="34" charset="0"/>
            </a:endParaRP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Challenges in infrastructure provision are </a:t>
            </a:r>
            <a:r>
              <a:rPr lang="en-US" sz="2300" b="1" dirty="0">
                <a:latin typeface="Calibri" panose="020F0502020204030204" pitchFamily="34" charset="0"/>
                <a:cs typeface="Calibri" panose="020F0502020204030204" pitchFamily="34" charset="0"/>
              </a:rPr>
              <a:t>not unique to India</a:t>
            </a:r>
            <a:r>
              <a:rPr lang="en-US" sz="2300" dirty="0">
                <a:latin typeface="Calibri" panose="020F0502020204030204" pitchFamily="34" charset="0"/>
                <a:cs typeface="Calibri" panose="020F0502020204030204" pitchFamily="34" charset="0"/>
              </a:rPr>
              <a:t>. </a:t>
            </a: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Uncertainty, scarcity of available funds for investment, and competing priorities </a:t>
            </a:r>
            <a:r>
              <a:rPr lang="en-US" sz="2300" b="1" dirty="0">
                <a:latin typeface="Calibri" panose="020F0502020204030204" pitchFamily="34" charset="0"/>
                <a:cs typeface="Calibri" panose="020F0502020204030204" pitchFamily="34" charset="0"/>
              </a:rPr>
              <a:t>present challenges</a:t>
            </a:r>
            <a:r>
              <a:rPr lang="en-US" sz="2300" dirty="0">
                <a:latin typeface="Calibri" panose="020F0502020204030204" pitchFamily="34" charset="0"/>
                <a:cs typeface="Calibri" panose="020F0502020204030204" pitchFamily="34" charset="0"/>
              </a:rPr>
              <a:t> to infrastructure planning and delivery. </a:t>
            </a:r>
          </a:p>
          <a:p>
            <a:pPr marL="342900" indent="-342900" algn="just">
              <a:lnSpc>
                <a:spcPct val="115000"/>
              </a:lnSpc>
              <a:spcAft>
                <a:spcPts val="1000"/>
              </a:spcAft>
              <a:buFont typeface="Wingdings" panose="05000000000000000000" pitchFamily="2" charset="2"/>
              <a:buChar char="ü"/>
            </a:pPr>
            <a:r>
              <a:rPr lang="en-US" sz="2300" b="1" dirty="0">
                <a:latin typeface="Calibri" panose="020F0502020204030204" pitchFamily="34" charset="0"/>
                <a:cs typeface="Calibri" panose="020F0502020204030204" pitchFamily="34" charset="0"/>
              </a:rPr>
              <a:t>Effective internal audit provides a tool</a:t>
            </a:r>
            <a:r>
              <a:rPr lang="en-US" sz="2300" dirty="0">
                <a:latin typeface="Calibri" panose="020F0502020204030204" pitchFamily="34" charset="0"/>
                <a:cs typeface="Calibri" panose="020F0502020204030204" pitchFamily="34" charset="0"/>
              </a:rPr>
              <a:t> to ease out all the complexities and ensures that systems and processes are adequate to support the growth and are adapted to the changes in various applicable regulations, thereby ensuring sustained growth and development.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237850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algn="just">
              <a:lnSpc>
                <a:spcPct val="115000"/>
              </a:lnSpc>
              <a:spcAft>
                <a:spcPts val="1000"/>
              </a:spcAft>
            </a:pPr>
            <a:endParaRPr lang="en-US" sz="2300" dirty="0">
              <a:latin typeface="Calibri" panose="020F0502020204030204" pitchFamily="34" charset="0"/>
              <a:cs typeface="Calibri" panose="020F0502020204030204" pitchFamily="34" charset="0"/>
            </a:endParaRPr>
          </a:p>
          <a:p>
            <a:pPr marL="342900" indent="-342900" algn="just">
              <a:lnSpc>
                <a:spcPct val="115000"/>
              </a:lnSpc>
              <a:spcAft>
                <a:spcPts val="1000"/>
              </a:spcAft>
              <a:buFont typeface="Wingdings" panose="05000000000000000000" pitchFamily="2" charset="2"/>
              <a:buChar char="ü"/>
            </a:pPr>
            <a:endParaRPr lang="en-US" sz="2300" dirty="0">
              <a:latin typeface="Calibri" panose="020F0502020204030204" pitchFamily="34" charset="0"/>
              <a:cs typeface="Calibri" panose="020F0502020204030204" pitchFamily="34" charset="0"/>
            </a:endParaRP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With a solid understanding of the organization, its objectives, and inherent risks peculiar to the infrastructure industry, </a:t>
            </a:r>
            <a:r>
              <a:rPr lang="en-US" sz="2300" b="1" dirty="0">
                <a:latin typeface="Calibri" panose="020F0502020204030204" pitchFamily="34" charset="0"/>
                <a:cs typeface="Calibri" panose="020F0502020204030204" pitchFamily="34" charset="0"/>
              </a:rPr>
              <a:t>internal auditors can surely help to assess the possible impact of various risks</a:t>
            </a:r>
            <a:r>
              <a:rPr lang="en-US" sz="2300" dirty="0">
                <a:latin typeface="Calibri" panose="020F0502020204030204" pitchFamily="34" charset="0"/>
                <a:cs typeface="Calibri" panose="020F0502020204030204" pitchFamily="34" charset="0"/>
              </a:rPr>
              <a:t> on the achievement of business objectives.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550702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fontScale="92500" lnSpcReduction="20000"/>
          </a:bodyPr>
          <a:lstStyle/>
          <a:p>
            <a:pPr algn="just">
              <a:lnSpc>
                <a:spcPct val="115000"/>
              </a:lnSpc>
              <a:spcAft>
                <a:spcPts val="1000"/>
              </a:spcAft>
            </a:pPr>
            <a:r>
              <a:rPr lang="en-US" sz="2300" dirty="0">
                <a:latin typeface="Calibri" panose="020F0502020204030204" pitchFamily="34" charset="0"/>
                <a:cs typeface="Calibri" panose="020F0502020204030204" pitchFamily="34" charset="0"/>
              </a:rPr>
              <a:t>There was consensus on </a:t>
            </a:r>
            <a:r>
              <a:rPr lang="en-US" sz="2300" b="1" dirty="0">
                <a:latin typeface="Calibri" panose="020F0502020204030204" pitchFamily="34" charset="0"/>
                <a:cs typeface="Calibri" panose="020F0502020204030204" pitchFamily="34" charset="0"/>
              </a:rPr>
              <a:t>including the following</a:t>
            </a:r>
            <a:r>
              <a:rPr lang="en-US" sz="2300" dirty="0">
                <a:latin typeface="Calibri" panose="020F0502020204030204" pitchFamily="34" charset="0"/>
                <a:cs typeface="Calibri" panose="020F0502020204030204" pitchFamily="34" charset="0"/>
              </a:rPr>
              <a:t> in the broad definition of infrastructure: </a:t>
            </a:r>
          </a:p>
          <a:p>
            <a:pPr marL="342900" indent="-342900" algn="just">
              <a:lnSpc>
                <a:spcPct val="115000"/>
              </a:lnSpc>
              <a:spcAft>
                <a:spcPts val="1000"/>
              </a:spcAft>
              <a:buFont typeface="Wingdings" panose="05000000000000000000" pitchFamily="2" charset="2"/>
              <a:buChar char="ü"/>
            </a:pPr>
            <a:r>
              <a:rPr lang="en-US" sz="2300" b="1" dirty="0">
                <a:latin typeface="Calibri" panose="020F0502020204030204" pitchFamily="34" charset="0"/>
                <a:cs typeface="Calibri" panose="020F0502020204030204" pitchFamily="34" charset="0"/>
              </a:rPr>
              <a:t>Electricity</a:t>
            </a:r>
            <a:r>
              <a:rPr lang="en-US" sz="2300" dirty="0">
                <a:latin typeface="Calibri" panose="020F0502020204030204" pitchFamily="34" charset="0"/>
                <a:cs typeface="Calibri" panose="020F0502020204030204" pitchFamily="34" charset="0"/>
              </a:rPr>
              <a:t> (including generation, transmission, and distribution) and </a:t>
            </a:r>
            <a:r>
              <a:rPr lang="en-US" sz="2300" b="1" dirty="0">
                <a:latin typeface="Calibri" panose="020F0502020204030204" pitchFamily="34" charset="0"/>
                <a:cs typeface="Calibri" panose="020F0502020204030204" pitchFamily="34" charset="0"/>
              </a:rPr>
              <a:t>R&amp;M</a:t>
            </a:r>
            <a:r>
              <a:rPr lang="en-US" sz="2300" dirty="0">
                <a:latin typeface="Calibri" panose="020F0502020204030204" pitchFamily="34" charset="0"/>
                <a:cs typeface="Calibri" panose="020F0502020204030204" pitchFamily="34" charset="0"/>
              </a:rPr>
              <a:t> of power stations, </a:t>
            </a: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Non-conventional Energy (including </a:t>
            </a:r>
            <a:r>
              <a:rPr lang="en-US" sz="2300" b="1" dirty="0">
                <a:latin typeface="Calibri" panose="020F0502020204030204" pitchFamily="34" charset="0"/>
                <a:cs typeface="Calibri" panose="020F0502020204030204" pitchFamily="34" charset="0"/>
              </a:rPr>
              <a:t>wind energy and solar energy</a:t>
            </a:r>
            <a:r>
              <a:rPr lang="en-US" sz="2300" dirty="0">
                <a:latin typeface="Calibri" panose="020F0502020204030204" pitchFamily="34" charset="0"/>
                <a:cs typeface="Calibri" panose="020F0502020204030204" pitchFamily="34" charset="0"/>
              </a:rPr>
              <a:t>), </a:t>
            </a:r>
          </a:p>
          <a:p>
            <a:pPr marL="342900" indent="-342900" algn="just">
              <a:lnSpc>
                <a:spcPct val="115000"/>
              </a:lnSpc>
              <a:spcAft>
                <a:spcPts val="1000"/>
              </a:spcAft>
              <a:buFont typeface="Wingdings" panose="05000000000000000000" pitchFamily="2" charset="2"/>
              <a:buChar char="ü"/>
            </a:pPr>
            <a:r>
              <a:rPr lang="en-US" sz="2300" b="1" dirty="0">
                <a:latin typeface="Calibri" panose="020F0502020204030204" pitchFamily="34" charset="0"/>
                <a:cs typeface="Calibri" panose="020F0502020204030204" pitchFamily="34" charset="0"/>
              </a:rPr>
              <a:t>Water supply and sanitation</a:t>
            </a:r>
            <a:r>
              <a:rPr lang="en-US" sz="2300" dirty="0">
                <a:latin typeface="Calibri" panose="020F0502020204030204" pitchFamily="34" charset="0"/>
                <a:cs typeface="Calibri" panose="020F0502020204030204" pitchFamily="34" charset="0"/>
              </a:rPr>
              <a:t> (including solid waste management, drainage, and sewerage) and street lighting, </a:t>
            </a:r>
          </a:p>
          <a:p>
            <a:pPr marL="342900" indent="-342900" algn="just">
              <a:lnSpc>
                <a:spcPct val="115000"/>
              </a:lnSpc>
              <a:spcAft>
                <a:spcPts val="1000"/>
              </a:spcAft>
              <a:buFont typeface="Wingdings" panose="05000000000000000000" pitchFamily="2" charset="2"/>
              <a:buChar char="ü"/>
            </a:pPr>
            <a:r>
              <a:rPr lang="en-US" sz="2300" b="1" dirty="0">
                <a:latin typeface="Calibri" panose="020F0502020204030204" pitchFamily="34" charset="0"/>
                <a:cs typeface="Calibri" panose="020F0502020204030204" pitchFamily="34" charset="0"/>
              </a:rPr>
              <a:t>Telecommunications</a:t>
            </a:r>
            <a:r>
              <a:rPr lang="en-US" sz="2300" dirty="0">
                <a:latin typeface="Calibri" panose="020F0502020204030204" pitchFamily="34" charset="0"/>
                <a:cs typeface="Calibri" panose="020F0502020204030204" pitchFamily="34" charset="0"/>
              </a:rPr>
              <a:t>, </a:t>
            </a:r>
          </a:p>
          <a:p>
            <a:pPr marL="342900" indent="-342900" algn="just">
              <a:lnSpc>
                <a:spcPct val="115000"/>
              </a:lnSpc>
              <a:spcAft>
                <a:spcPts val="1000"/>
              </a:spcAft>
              <a:buFont typeface="Wingdings" panose="05000000000000000000" pitchFamily="2" charset="2"/>
              <a:buChar char="ü"/>
            </a:pPr>
            <a:r>
              <a:rPr lang="en-US" sz="2300" b="1" dirty="0">
                <a:latin typeface="Calibri" panose="020F0502020204030204" pitchFamily="34" charset="0"/>
                <a:cs typeface="Calibri" panose="020F0502020204030204" pitchFamily="34" charset="0"/>
              </a:rPr>
              <a:t>Roads</a:t>
            </a:r>
            <a:r>
              <a:rPr lang="en-US" sz="2300" dirty="0">
                <a:latin typeface="Calibri" panose="020F0502020204030204" pitchFamily="34" charset="0"/>
                <a:cs typeface="Calibri" panose="020F0502020204030204" pitchFamily="34" charset="0"/>
              </a:rPr>
              <a:t> &amp; bridges, </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180933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marL="342900" indent="-342900" algn="just">
              <a:lnSpc>
                <a:spcPct val="115000"/>
              </a:lnSpc>
              <a:spcAft>
                <a:spcPts val="1000"/>
              </a:spcAft>
              <a:buFont typeface="Wingdings" panose="05000000000000000000" pitchFamily="2" charset="2"/>
              <a:buChar char="ü"/>
            </a:pPr>
            <a:r>
              <a:rPr lang="en-US" sz="2300" b="1" dirty="0">
                <a:latin typeface="Calibri" panose="020F0502020204030204" pitchFamily="34" charset="0"/>
                <a:cs typeface="Calibri" panose="020F0502020204030204" pitchFamily="34" charset="0"/>
              </a:rPr>
              <a:t>Ports</a:t>
            </a:r>
            <a:r>
              <a:rPr lang="en-US" sz="2300" dirty="0">
                <a:latin typeface="Calibri" panose="020F0502020204030204" pitchFamily="34" charset="0"/>
                <a:cs typeface="Calibri" panose="020F0502020204030204" pitchFamily="34" charset="0"/>
              </a:rPr>
              <a:t>, </a:t>
            </a: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Inland </a:t>
            </a:r>
            <a:r>
              <a:rPr lang="en-US" sz="2300" b="1" dirty="0">
                <a:latin typeface="Calibri" panose="020F0502020204030204" pitchFamily="34" charset="0"/>
                <a:cs typeface="Calibri" panose="020F0502020204030204" pitchFamily="34" charset="0"/>
              </a:rPr>
              <a:t>waterways</a:t>
            </a:r>
            <a:r>
              <a:rPr lang="en-US" sz="2300" dirty="0">
                <a:latin typeface="Calibri" panose="020F0502020204030204" pitchFamily="34" charset="0"/>
                <a:cs typeface="Calibri" panose="020F0502020204030204" pitchFamily="34" charset="0"/>
              </a:rPr>
              <a:t>,</a:t>
            </a:r>
            <a:endParaRPr lang="en-US" sz="2300" dirty="0">
              <a:solidFill>
                <a:srgbClr val="333333"/>
              </a:solidFill>
              <a:latin typeface="Calibri" panose="020F0502020204030204" pitchFamily="34" charset="0"/>
              <a:cs typeface="Calibri" panose="020F0502020204030204" pitchFamily="34" charset="0"/>
            </a:endParaRPr>
          </a:p>
          <a:p>
            <a:pPr marL="342900" indent="-342900" algn="just">
              <a:lnSpc>
                <a:spcPct val="115000"/>
              </a:lnSpc>
              <a:spcAft>
                <a:spcPts val="1000"/>
              </a:spcAft>
              <a:buFont typeface="Wingdings" panose="05000000000000000000" pitchFamily="2" charset="2"/>
              <a:buChar char="ü"/>
            </a:pPr>
            <a:r>
              <a:rPr lang="en-US" sz="2300" b="1" dirty="0">
                <a:latin typeface="Calibri" panose="020F0502020204030204" pitchFamily="34" charset="0"/>
                <a:cs typeface="Calibri" panose="020F0502020204030204" pitchFamily="34" charset="0"/>
              </a:rPr>
              <a:t>Airports</a:t>
            </a:r>
            <a:r>
              <a:rPr lang="en-US" sz="2300" dirty="0">
                <a:latin typeface="Calibri" panose="020F0502020204030204" pitchFamily="34" charset="0"/>
                <a:cs typeface="Calibri" panose="020F0502020204030204" pitchFamily="34" charset="0"/>
              </a:rPr>
              <a:t>, </a:t>
            </a:r>
          </a:p>
          <a:p>
            <a:pPr marL="342900" indent="-342900" algn="just">
              <a:lnSpc>
                <a:spcPct val="115000"/>
              </a:lnSpc>
              <a:spcAft>
                <a:spcPts val="1000"/>
              </a:spcAft>
              <a:buFont typeface="Wingdings" panose="05000000000000000000" pitchFamily="2" charset="2"/>
              <a:buChar char="ü"/>
            </a:pPr>
            <a:r>
              <a:rPr lang="en-US" sz="2300" b="1" dirty="0">
                <a:latin typeface="Calibri" panose="020F0502020204030204" pitchFamily="34" charset="0"/>
                <a:cs typeface="Calibri" panose="020F0502020204030204" pitchFamily="34" charset="0"/>
              </a:rPr>
              <a:t>Railways</a:t>
            </a:r>
            <a:r>
              <a:rPr lang="en-US" sz="2300" dirty="0">
                <a:latin typeface="Calibri" panose="020F0502020204030204" pitchFamily="34" charset="0"/>
                <a:cs typeface="Calibri" panose="020F0502020204030204" pitchFamily="34" charset="0"/>
              </a:rPr>
              <a:t> (including rolling </a:t>
            </a:r>
            <a:r>
              <a:rPr lang="en-US" sz="2300" b="1" dirty="0">
                <a:latin typeface="Calibri" panose="020F0502020204030204" pitchFamily="34" charset="0"/>
                <a:cs typeface="Calibri" panose="020F0502020204030204" pitchFamily="34" charset="0"/>
              </a:rPr>
              <a:t>stock and mass transit system</a:t>
            </a:r>
            <a:r>
              <a:rPr lang="en-US" sz="2300" dirty="0">
                <a:latin typeface="Calibri" panose="020F0502020204030204" pitchFamily="34" charset="0"/>
                <a:cs typeface="Calibri" panose="020F0502020204030204" pitchFamily="34" charset="0"/>
              </a:rPr>
              <a:t>), </a:t>
            </a: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Irrigation (including </a:t>
            </a:r>
            <a:r>
              <a:rPr lang="en-US" sz="2300" b="1" dirty="0">
                <a:latin typeface="Calibri" panose="020F0502020204030204" pitchFamily="34" charset="0"/>
                <a:cs typeface="Calibri" panose="020F0502020204030204" pitchFamily="34" charset="0"/>
              </a:rPr>
              <a:t>watershed development</a:t>
            </a:r>
            <a:r>
              <a:rPr lang="en-US" sz="2300" dirty="0">
                <a:latin typeface="Calibri" panose="020F0502020204030204" pitchFamily="34" charset="0"/>
                <a:cs typeface="Calibri" panose="020F0502020204030204" pitchFamily="34" charset="0"/>
              </a:rPr>
              <a:t>), </a:t>
            </a:r>
          </a:p>
          <a:p>
            <a:pPr marL="342900" indent="-342900" algn="just">
              <a:lnSpc>
                <a:spcPct val="115000"/>
              </a:lnSpc>
              <a:spcAft>
                <a:spcPts val="1000"/>
              </a:spcAft>
              <a:buFont typeface="Wingdings" panose="05000000000000000000" pitchFamily="2" charset="2"/>
              <a:buChar char="ü"/>
            </a:pPr>
            <a:r>
              <a:rPr lang="en-US" sz="2300" b="1" dirty="0">
                <a:latin typeface="Calibri" panose="020F0502020204030204" pitchFamily="34" charset="0"/>
                <a:cs typeface="Calibri" panose="020F0502020204030204" pitchFamily="34" charset="0"/>
              </a:rPr>
              <a:t>Storage</a:t>
            </a:r>
            <a:r>
              <a:rPr lang="en-US" sz="2300" dirty="0">
                <a:latin typeface="Calibri" panose="020F0502020204030204" pitchFamily="34" charset="0"/>
                <a:cs typeface="Calibri" panose="020F0502020204030204" pitchFamily="34" charset="0"/>
              </a:rPr>
              <a:t>, </a:t>
            </a:r>
          </a:p>
          <a:p>
            <a:pPr marL="342900" indent="-342900" algn="just">
              <a:lnSpc>
                <a:spcPct val="115000"/>
              </a:lnSpc>
              <a:spcAft>
                <a:spcPts val="1000"/>
              </a:spcAft>
              <a:buFont typeface="Wingdings" panose="05000000000000000000" pitchFamily="2" charset="2"/>
              <a:buChar char="ü"/>
            </a:pPr>
            <a:r>
              <a:rPr lang="en-US" sz="2300" b="1" dirty="0">
                <a:latin typeface="Calibri" panose="020F0502020204030204" pitchFamily="34" charset="0"/>
                <a:cs typeface="Calibri" panose="020F0502020204030204" pitchFamily="34" charset="0"/>
              </a:rPr>
              <a:t>Oil and gas</a:t>
            </a:r>
            <a:r>
              <a:rPr lang="en-US" sz="2300" dirty="0">
                <a:latin typeface="Calibri" panose="020F0502020204030204" pitchFamily="34" charset="0"/>
                <a:cs typeface="Calibri" panose="020F0502020204030204" pitchFamily="34" charset="0"/>
              </a:rPr>
              <a:t> pipeline networks.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42730471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r>
              <a:rPr lang="en-US" sz="2300" dirty="0">
                <a:latin typeface="Calibri" panose="020F0502020204030204" pitchFamily="34" charset="0"/>
                <a:cs typeface="Calibri" panose="020F0502020204030204" pitchFamily="34" charset="0"/>
              </a:rPr>
              <a:t>The infrastructure industry has </a:t>
            </a:r>
            <a:r>
              <a:rPr lang="en-US" sz="2300" b="1" dirty="0">
                <a:latin typeface="Calibri" panose="020F0502020204030204" pitchFamily="34" charset="0"/>
                <a:cs typeface="Calibri" panose="020F0502020204030204" pitchFamily="34" charset="0"/>
              </a:rPr>
              <a:t>driven economic activities</a:t>
            </a:r>
            <a:r>
              <a:rPr lang="en-US" sz="2300" dirty="0">
                <a:latin typeface="Calibri" panose="020F0502020204030204" pitchFamily="34" charset="0"/>
                <a:cs typeface="Calibri" panose="020F0502020204030204" pitchFamily="34" charset="0"/>
              </a:rPr>
              <a:t> to enormous wealth creation in the nation. </a:t>
            </a:r>
          </a:p>
          <a:p>
            <a:pPr algn="just">
              <a:lnSpc>
                <a:spcPct val="115000"/>
              </a:lnSpc>
              <a:spcAft>
                <a:spcPts val="1000"/>
              </a:spcAft>
            </a:pPr>
            <a:r>
              <a:rPr lang="en-US" sz="2300" dirty="0">
                <a:latin typeface="Calibri" panose="020F0502020204030204" pitchFamily="34" charset="0"/>
                <a:cs typeface="Calibri" panose="020F0502020204030204" pitchFamily="34" charset="0"/>
              </a:rPr>
              <a:t>It has a pervasive impact that </a:t>
            </a:r>
            <a:r>
              <a:rPr lang="en-US" sz="2300" b="1" dirty="0">
                <a:latin typeface="Calibri" panose="020F0502020204030204" pitchFamily="34" charset="0"/>
                <a:cs typeface="Calibri" panose="020F0502020204030204" pitchFamily="34" charset="0"/>
              </a:rPr>
              <a:t>prevails in every corner of the society</a:t>
            </a:r>
            <a:r>
              <a:rPr lang="en-US" sz="2300" dirty="0">
                <a:latin typeface="Calibri" panose="020F0502020204030204" pitchFamily="34" charset="0"/>
                <a:cs typeface="Calibri" panose="020F0502020204030204" pitchFamily="34" charset="0"/>
              </a:rPr>
              <a:t>, the reason for which is its products which </a:t>
            </a:r>
            <a:r>
              <a:rPr lang="en-US" sz="2300" b="1" dirty="0">
                <a:latin typeface="Calibri" panose="020F0502020204030204" pitchFamily="34" charset="0"/>
                <a:cs typeface="Calibri" panose="020F0502020204030204" pitchFamily="34" charset="0"/>
              </a:rPr>
              <a:t>most importantly are buildings, roads, bridges, utility distribution systems, railways, airports, harbors</a:t>
            </a:r>
            <a:r>
              <a:rPr lang="en-US" sz="2300" dirty="0">
                <a:latin typeface="Calibri" panose="020F0502020204030204" pitchFamily="34" charset="0"/>
                <a:cs typeface="Calibri" panose="020F0502020204030204" pitchFamily="34" charset="0"/>
              </a:rPr>
              <a:t>, etc. serving as a </a:t>
            </a:r>
            <a:r>
              <a:rPr lang="en-US" sz="2300" b="1" dirty="0">
                <a:latin typeface="Calibri" panose="020F0502020204030204" pitchFamily="34" charset="0"/>
                <a:cs typeface="Calibri" panose="020F0502020204030204" pitchFamily="34" charset="0"/>
              </a:rPr>
              <a:t>magnet to the investments in the nation</a:t>
            </a:r>
            <a:r>
              <a:rPr lang="en-US" sz="2300" dirty="0">
                <a:latin typeface="Calibri" panose="020F0502020204030204" pitchFamily="34" charset="0"/>
                <a:cs typeface="Calibri" panose="020F0502020204030204" pitchFamily="34" charset="0"/>
              </a:rPr>
              <a:t>, has its future depends upon its capacity to evolve on </a:t>
            </a:r>
            <a:r>
              <a:rPr lang="en-US" sz="2300" b="1" dirty="0">
                <a:latin typeface="Calibri" panose="020F0502020204030204" pitchFamily="34" charset="0"/>
                <a:cs typeface="Calibri" panose="020F0502020204030204" pitchFamily="34" charset="0"/>
              </a:rPr>
              <a:t>business, technological and environmental fronts</a:t>
            </a:r>
            <a:r>
              <a:rPr lang="en-US" sz="2300" dirty="0">
                <a:latin typeface="Calibri" panose="020F0502020204030204" pitchFamily="34" charset="0"/>
                <a:cs typeface="Calibri" panose="020F0502020204030204" pitchFamily="34" charset="0"/>
              </a:rPr>
              <a:t>.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497548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300" dirty="0">
              <a:latin typeface="Calibri" panose="020F0502020204030204" pitchFamily="34" charset="0"/>
              <a:cs typeface="Calibri" panose="020F0502020204030204" pitchFamily="34" charset="0"/>
            </a:endParaRPr>
          </a:p>
          <a:p>
            <a:pPr algn="just">
              <a:lnSpc>
                <a:spcPct val="115000"/>
              </a:lnSpc>
              <a:spcAft>
                <a:spcPts val="1000"/>
              </a:spcAft>
            </a:pPr>
            <a:endParaRPr lang="en-US" sz="2300" dirty="0">
              <a:latin typeface="Calibri" panose="020F0502020204030204" pitchFamily="34" charset="0"/>
              <a:cs typeface="Calibri" panose="020F0502020204030204" pitchFamily="34" charset="0"/>
            </a:endParaRPr>
          </a:p>
          <a:p>
            <a:pPr algn="just">
              <a:lnSpc>
                <a:spcPct val="115000"/>
              </a:lnSpc>
              <a:spcAft>
                <a:spcPts val="1000"/>
              </a:spcAft>
            </a:pPr>
            <a:r>
              <a:rPr lang="en-US" sz="2300" dirty="0">
                <a:latin typeface="Calibri" panose="020F0502020204030204" pitchFamily="34" charset="0"/>
                <a:cs typeface="Calibri" panose="020F0502020204030204" pitchFamily="34" charset="0"/>
              </a:rPr>
              <a:t>Governments have introduced </a:t>
            </a:r>
            <a:r>
              <a:rPr lang="en-US" sz="2300" b="1" dirty="0">
                <a:latin typeface="Calibri" panose="020F0502020204030204" pitchFamily="34" charset="0"/>
                <a:cs typeface="Calibri" panose="020F0502020204030204" pitchFamily="34" charset="0"/>
              </a:rPr>
              <a:t>contractual service arrangements to attract private sector participation</a:t>
            </a:r>
            <a:r>
              <a:rPr lang="en-US" sz="2300" dirty="0">
                <a:latin typeface="Calibri" panose="020F0502020204030204" pitchFamily="34" charset="0"/>
                <a:cs typeface="Calibri" panose="020F0502020204030204" pitchFamily="34" charset="0"/>
              </a:rPr>
              <a:t> in the development, financing, operation, and maintenance of such infrastructural facilities. </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883242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r>
              <a:rPr lang="en-US" sz="2300" dirty="0">
                <a:latin typeface="Calibri" panose="020F0502020204030204" pitchFamily="34" charset="0"/>
                <a:cs typeface="Calibri" panose="020F0502020204030204" pitchFamily="34" charset="0"/>
              </a:rPr>
              <a:t>The operator is </a:t>
            </a:r>
            <a:r>
              <a:rPr lang="en-US" sz="2300" b="1" dirty="0">
                <a:latin typeface="Calibri" panose="020F0502020204030204" pitchFamily="34" charset="0"/>
                <a:cs typeface="Calibri" panose="020F0502020204030204" pitchFamily="34" charset="0"/>
              </a:rPr>
              <a:t>compensated for its services over the period</a:t>
            </a:r>
            <a:r>
              <a:rPr lang="en-US" sz="2300" dirty="0">
                <a:latin typeface="Calibri" panose="020F0502020204030204" pitchFamily="34" charset="0"/>
                <a:cs typeface="Calibri" panose="020F0502020204030204" pitchFamily="34" charset="0"/>
              </a:rPr>
              <a:t> of the arrangement by way of </a:t>
            </a:r>
            <a:r>
              <a:rPr lang="en-US" sz="2300" b="1" dirty="0">
                <a:latin typeface="Calibri" panose="020F0502020204030204" pitchFamily="34" charset="0"/>
                <a:cs typeface="Calibri" panose="020F0502020204030204" pitchFamily="34" charset="0"/>
              </a:rPr>
              <a:t>transfer of the right to collect</a:t>
            </a:r>
            <a:r>
              <a:rPr lang="en-US" sz="2300" dirty="0">
                <a:latin typeface="Calibri" panose="020F0502020204030204" pitchFamily="34" charset="0"/>
                <a:cs typeface="Calibri" panose="020F0502020204030204" pitchFamily="34" charset="0"/>
              </a:rPr>
              <a:t> the ‘user fee’ from the users of such facilities. </a:t>
            </a:r>
          </a:p>
          <a:p>
            <a:pPr algn="just">
              <a:lnSpc>
                <a:spcPct val="115000"/>
              </a:lnSpc>
              <a:spcAft>
                <a:spcPts val="1000"/>
              </a:spcAft>
            </a:pPr>
            <a:r>
              <a:rPr lang="en-US" sz="2300" dirty="0">
                <a:latin typeface="Calibri" panose="020F0502020204030204" pitchFamily="34" charset="0"/>
                <a:cs typeface="Calibri" panose="020F0502020204030204" pitchFamily="34" charset="0"/>
              </a:rPr>
              <a:t>The arrangement is governed by a contract that sets out performance standards, mechanisms for adjusting prices, and arrangements for arbitrating disputes. </a:t>
            </a:r>
          </a:p>
          <a:p>
            <a:pPr algn="just">
              <a:lnSpc>
                <a:spcPct val="115000"/>
              </a:lnSpc>
              <a:spcAft>
                <a:spcPts val="1000"/>
              </a:spcAft>
            </a:pPr>
            <a:r>
              <a:rPr lang="en-US" sz="2300" dirty="0">
                <a:latin typeface="Calibri" panose="020F0502020204030204" pitchFamily="34" charset="0"/>
                <a:cs typeface="Calibri" panose="020F0502020204030204" pitchFamily="34" charset="0"/>
              </a:rPr>
              <a:t>Such an arrangement is often described as a ‘</a:t>
            </a:r>
            <a:r>
              <a:rPr lang="en-US" sz="2300" b="1" dirty="0">
                <a:latin typeface="Calibri" panose="020F0502020204030204" pitchFamily="34" charset="0"/>
                <a:cs typeface="Calibri" panose="020F0502020204030204" pitchFamily="34" charset="0"/>
              </a:rPr>
              <a:t>build operate-transfer</a:t>
            </a:r>
            <a:r>
              <a:rPr lang="en-US" sz="2300" dirty="0">
                <a:latin typeface="Calibri" panose="020F0502020204030204" pitchFamily="34" charset="0"/>
                <a:cs typeface="Calibri" panose="020F0502020204030204" pitchFamily="34" charset="0"/>
              </a:rPr>
              <a:t>’, a ‘rehabilitate-operate-transfer’, a ‘public-to-private’ or ‘design-build-operate-transfer' service concession arrangement.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128239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300" dirty="0">
              <a:latin typeface="Calibri" panose="020F0502020204030204" pitchFamily="34" charset="0"/>
              <a:cs typeface="Calibri" panose="020F0502020204030204" pitchFamily="34" charset="0"/>
            </a:endParaRPr>
          </a:p>
          <a:p>
            <a:pPr algn="just">
              <a:lnSpc>
                <a:spcPct val="115000"/>
              </a:lnSpc>
              <a:spcAft>
                <a:spcPts val="1000"/>
              </a:spcAft>
            </a:pPr>
            <a:r>
              <a:rPr lang="en-US" sz="2300" dirty="0">
                <a:latin typeface="Calibri" panose="020F0502020204030204" pitchFamily="34" charset="0"/>
                <a:cs typeface="Calibri" panose="020F0502020204030204" pitchFamily="34" charset="0"/>
              </a:rPr>
              <a:t>The </a:t>
            </a:r>
            <a:r>
              <a:rPr lang="en-US" sz="2300" b="1" dirty="0">
                <a:latin typeface="Calibri" panose="020F0502020204030204" pitchFamily="34" charset="0"/>
                <a:cs typeface="Calibri" panose="020F0502020204030204" pitchFamily="34" charset="0"/>
              </a:rPr>
              <a:t>contract price sets</a:t>
            </a:r>
            <a:r>
              <a:rPr lang="en-US" sz="2300" dirty="0">
                <a:latin typeface="Calibri" panose="020F0502020204030204" pitchFamily="34" charset="0"/>
                <a:cs typeface="Calibri" panose="020F0502020204030204" pitchFamily="34" charset="0"/>
              </a:rPr>
              <a:t> the initial prices to be </a:t>
            </a:r>
            <a:r>
              <a:rPr lang="en-US" sz="2300" b="1" dirty="0">
                <a:latin typeface="Calibri" panose="020F0502020204030204" pitchFamily="34" charset="0"/>
                <a:cs typeface="Calibri" panose="020F0502020204030204" pitchFamily="34" charset="0"/>
              </a:rPr>
              <a:t>levied by the operator</a:t>
            </a:r>
            <a:r>
              <a:rPr lang="en-US" sz="2300" dirty="0">
                <a:latin typeface="Calibri" panose="020F0502020204030204" pitchFamily="34" charset="0"/>
                <a:cs typeface="Calibri" panose="020F0502020204030204" pitchFamily="34" charset="0"/>
              </a:rPr>
              <a:t> for the utilization of infrastructural facilities and regulates </a:t>
            </a:r>
            <a:r>
              <a:rPr lang="en-US" sz="2300" b="1" dirty="0">
                <a:latin typeface="Calibri" panose="020F0502020204030204" pitchFamily="34" charset="0"/>
                <a:cs typeface="Calibri" panose="020F0502020204030204" pitchFamily="34" charset="0"/>
              </a:rPr>
              <a:t>price revisions</a:t>
            </a:r>
            <a:r>
              <a:rPr lang="en-US" sz="2300" dirty="0">
                <a:latin typeface="Calibri" panose="020F0502020204030204" pitchFamily="34" charset="0"/>
                <a:cs typeface="Calibri" panose="020F0502020204030204" pitchFamily="34" charset="0"/>
              </a:rPr>
              <a:t> over the period of the service arrangement. </a:t>
            </a:r>
          </a:p>
          <a:p>
            <a:pPr algn="just">
              <a:lnSpc>
                <a:spcPct val="115000"/>
              </a:lnSpc>
              <a:spcAft>
                <a:spcPts val="1000"/>
              </a:spcAft>
            </a:pPr>
            <a:r>
              <a:rPr lang="en-US" sz="2300" dirty="0">
                <a:latin typeface="Calibri" panose="020F0502020204030204" pitchFamily="34" charset="0"/>
                <a:cs typeface="Calibri" panose="020F0502020204030204" pitchFamily="34" charset="0"/>
              </a:rPr>
              <a:t>The operator is </a:t>
            </a:r>
            <a:r>
              <a:rPr lang="en-US" sz="2300" b="1" dirty="0">
                <a:latin typeface="Calibri" panose="020F0502020204030204" pitchFamily="34" charset="0"/>
                <a:cs typeface="Calibri" panose="020F0502020204030204" pitchFamily="34" charset="0"/>
              </a:rPr>
              <a:t>obliged to hand over the infrastructural facilities</a:t>
            </a:r>
            <a:r>
              <a:rPr lang="en-US" sz="2300" dirty="0">
                <a:latin typeface="Calibri" panose="020F0502020204030204" pitchFamily="34" charset="0"/>
                <a:cs typeface="Calibri" panose="020F0502020204030204" pitchFamily="34" charset="0"/>
              </a:rPr>
              <a:t> to the grantor in a specified condition at the end of the period of the arrangement, for little or no incremental consideration, irrespective of which party initially financed it.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164382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
        <p:nvSpPr>
          <p:cNvPr id="4" name="Subtitle 3">
            <a:extLst>
              <a:ext uri="{FF2B5EF4-FFF2-40B4-BE49-F238E27FC236}">
                <a16:creationId xmlns:a16="http://schemas.microsoft.com/office/drawing/2014/main" id="{25930A1F-BC62-4869-F7C8-C5A528E047C3}"/>
              </a:ext>
            </a:extLst>
          </p:cNvPr>
          <p:cNvSpPr>
            <a:spLocks noGrp="1"/>
          </p:cNvSpPr>
          <p:nvPr>
            <p:ph type="subTitle" idx="1"/>
          </p:nvPr>
        </p:nvSpPr>
        <p:spPr>
          <a:xfrm>
            <a:off x="1775517" y="1088553"/>
            <a:ext cx="8637072" cy="1190413"/>
          </a:xfrm>
        </p:spPr>
        <p:txBody>
          <a:bodyPr>
            <a:normAutofit/>
          </a:bodyPr>
          <a:lstStyle/>
          <a:p>
            <a:pPr algn="ctr"/>
            <a:r>
              <a:rPr lang="en-IN" sz="3200" b="1" i="0" dirty="0">
                <a:solidFill>
                  <a:schemeClr val="tx1">
                    <a:lumMod val="95000"/>
                    <a:lumOff val="5000"/>
                  </a:schemeClr>
                </a:solidFill>
                <a:effectLst/>
                <a:latin typeface="Montserrat" panose="00000500000000000000" pitchFamily="2" charset="0"/>
              </a:rPr>
              <a:t>Infrastructure Sector in India</a:t>
            </a:r>
          </a:p>
        </p:txBody>
      </p:sp>
      <p:pic>
        <p:nvPicPr>
          <p:cNvPr id="3" name="Picture 2">
            <a:extLst>
              <a:ext uri="{FF2B5EF4-FFF2-40B4-BE49-F238E27FC236}">
                <a16:creationId xmlns:a16="http://schemas.microsoft.com/office/drawing/2014/main" id="{7FAECB00-A722-756C-A244-218EBAE222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24554" y="1833489"/>
            <a:ext cx="6133514" cy="3723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87564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09"/>
            <a:ext cx="9678142" cy="4941021"/>
          </a:xfrm>
        </p:spPr>
        <p:txBody>
          <a:bodyPr>
            <a:normAutofit/>
          </a:bodyPr>
          <a:lstStyle/>
          <a:p>
            <a:pPr algn="just">
              <a:lnSpc>
                <a:spcPct val="115000"/>
              </a:lnSpc>
              <a:spcAft>
                <a:spcPts val="1000"/>
              </a:spcAft>
            </a:pPr>
            <a:r>
              <a:rPr lang="en-US" sz="2300" b="1" dirty="0">
                <a:latin typeface="Calibri" panose="020F0502020204030204" pitchFamily="34" charset="0"/>
                <a:cs typeface="Calibri" panose="020F0502020204030204" pitchFamily="34" charset="0"/>
              </a:rPr>
              <a:t>Internal audit</a:t>
            </a:r>
            <a:r>
              <a:rPr lang="en-US" sz="2300" dirty="0">
                <a:latin typeface="Calibri" panose="020F0502020204030204" pitchFamily="34" charset="0"/>
                <a:cs typeface="Calibri" panose="020F0502020204030204" pitchFamily="34" charset="0"/>
              </a:rPr>
              <a:t> indeed has a key role to play in this Industry and is a necessary requirement after the multi-dimensional challenges faced by this industry like </a:t>
            </a: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project risk, </a:t>
            </a: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funding strategies, </a:t>
            </a: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cost reduction, </a:t>
            </a: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project monitoring, etc. </a:t>
            </a:r>
          </a:p>
          <a:p>
            <a:pPr algn="just">
              <a:lnSpc>
                <a:spcPct val="115000"/>
              </a:lnSpc>
              <a:spcAft>
                <a:spcPts val="1000"/>
              </a:spcAft>
            </a:pPr>
            <a:r>
              <a:rPr lang="en-US" sz="2300" dirty="0">
                <a:latin typeface="Calibri" panose="020F0502020204030204" pitchFamily="34" charset="0"/>
                <a:cs typeface="Calibri" panose="020F0502020204030204" pitchFamily="34" charset="0"/>
              </a:rPr>
              <a:t>Auditing is a peculiar skill, which demands the Auditors to have a strong understanding of the basic concepts and sensitive areas of this industry.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7480006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algn="just">
              <a:lnSpc>
                <a:spcPct val="115000"/>
              </a:lnSpc>
              <a:spcAft>
                <a:spcPts val="1000"/>
              </a:spcAft>
            </a:pPr>
            <a:endParaRPr lang="en-US" sz="2300" b="1" dirty="0">
              <a:latin typeface="Calibri" panose="020F0502020204030204" pitchFamily="34" charset="0"/>
              <a:cs typeface="Calibri" panose="020F0502020204030204" pitchFamily="34" charset="0"/>
            </a:endParaRPr>
          </a:p>
          <a:p>
            <a:pPr algn="just">
              <a:lnSpc>
                <a:spcPct val="115000"/>
              </a:lnSpc>
              <a:spcAft>
                <a:spcPts val="1000"/>
              </a:spcAft>
            </a:pPr>
            <a:endParaRPr lang="en-US" sz="2300" b="1" dirty="0">
              <a:latin typeface="Calibri" panose="020F0502020204030204" pitchFamily="34" charset="0"/>
              <a:cs typeface="Calibri" panose="020F0502020204030204" pitchFamily="34" charset="0"/>
            </a:endParaRPr>
          </a:p>
          <a:p>
            <a:pPr algn="just">
              <a:lnSpc>
                <a:spcPct val="115000"/>
              </a:lnSpc>
              <a:spcAft>
                <a:spcPts val="1000"/>
              </a:spcAft>
            </a:pPr>
            <a:r>
              <a:rPr lang="en-US" sz="2300" b="1" dirty="0">
                <a:latin typeface="Calibri" panose="020F0502020204030204" pitchFamily="34" charset="0"/>
                <a:cs typeface="Calibri" panose="020F0502020204030204" pitchFamily="34" charset="0"/>
              </a:rPr>
              <a:t>Contractual Framework Associated</a:t>
            </a:r>
            <a:r>
              <a:rPr lang="en-US" sz="2300" dirty="0">
                <a:latin typeface="Calibri" panose="020F0502020204030204" pitchFamily="34" charset="0"/>
                <a:cs typeface="Calibri" panose="020F0502020204030204" pitchFamily="34" charset="0"/>
              </a:rPr>
              <a:t> with Agreements for the Projects Entered with Awarder of the Project. </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1955245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Dispute Resolution Framework like Arbitration and Conciliation Act, 1996.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RTI Act for giving information and gaining information from others.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Competition Act relating to infrastructure entities.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FDI Regulations.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Public Interest Litigation aspect in the development of infrastructure project.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Planning Commission (Secretariat for Infrastructure).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0882264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09"/>
            <a:ext cx="9678142" cy="5025427"/>
          </a:xfrm>
        </p:spPr>
        <p:txBody>
          <a:bodyPr>
            <a:normAutofit fontScale="85000" lnSpcReduction="20000"/>
          </a:bodyPr>
          <a:lstStyle/>
          <a:p>
            <a:pPr algn="just">
              <a:lnSpc>
                <a:spcPct val="115000"/>
              </a:lnSpc>
              <a:spcAft>
                <a:spcPts val="1000"/>
              </a:spcAft>
            </a:pPr>
            <a:r>
              <a:rPr lang="en-US" sz="2300" dirty="0">
                <a:latin typeface="Calibri" panose="020F0502020204030204" pitchFamily="34" charset="0"/>
                <a:cs typeface="Calibri" panose="020F0502020204030204" pitchFamily="34" charset="0"/>
              </a:rPr>
              <a:t>Other Applicable Indian Acts to the Industry Governance Laws.  The Various acts enacted by the Government to govern any industry and so also applicable to the infrastructure industry are as follow: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The Companies Act, </a:t>
            </a:r>
            <a:r>
              <a:rPr lang="en-US" sz="2300">
                <a:latin typeface="Calibri" panose="020F0502020204030204" pitchFamily="34" charset="0"/>
                <a:cs typeface="Calibri" panose="020F0502020204030204" pitchFamily="34" charset="0"/>
              </a:rPr>
              <a:t>1956 / 2013</a:t>
            </a:r>
            <a:endParaRPr lang="en-US" sz="2300" dirty="0">
              <a:latin typeface="Calibri" panose="020F0502020204030204" pitchFamily="34" charset="0"/>
              <a:cs typeface="Calibri" panose="020F0502020204030204" pitchFamily="34" charset="0"/>
            </a:endParaRP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The General Clauses Act, 1897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The Land Acquisition Act, 1894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The Indian Easements Act, 1882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The Indian Stamp Act,1899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The Negotiable Instruments Act, 1881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The Indian Penal Code,1860 (viii) Consumer Protection Act, 1986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2910918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955088"/>
          </a:xfrm>
        </p:spPr>
        <p:txBody>
          <a:bodyPr>
            <a:normAutofit/>
          </a:bodyPr>
          <a:lstStyle/>
          <a:p>
            <a:pPr algn="just">
              <a:lnSpc>
                <a:spcPct val="115000"/>
              </a:lnSpc>
              <a:spcAft>
                <a:spcPts val="1000"/>
              </a:spcAft>
            </a:pPr>
            <a:r>
              <a:rPr lang="en-US" sz="2300" dirty="0">
                <a:latin typeface="Calibri" panose="020F0502020204030204" pitchFamily="34" charset="0"/>
                <a:cs typeface="Calibri" panose="020F0502020204030204" pitchFamily="34" charset="0"/>
              </a:rPr>
              <a:t>Labour Laws: There are a number of Labour laws governing the construction industry. A few of the important ones are as follow: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Employees Provident Fund Scheme, 1952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Employee State Insurance Act, 1948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Payment of Gratuity Act, 1972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Payment of Bonus Act,1965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The Trade Union Act, 1926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The Minimum Wages Act, 1948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895102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r>
              <a:rPr lang="en-US" sz="2300" dirty="0">
                <a:latin typeface="Calibri" panose="020F0502020204030204" pitchFamily="34" charset="0"/>
                <a:cs typeface="Calibri" panose="020F0502020204030204" pitchFamily="34" charset="0"/>
              </a:rPr>
              <a:t>Other Laws as Applicable to the Industry: </a:t>
            </a:r>
          </a:p>
          <a:p>
            <a:pPr algn="just">
              <a:lnSpc>
                <a:spcPct val="115000"/>
              </a:lnSpc>
              <a:spcAft>
                <a:spcPts val="1000"/>
              </a:spcAft>
            </a:pPr>
            <a:r>
              <a:rPr lang="en-US" sz="2300" dirty="0">
                <a:latin typeface="Calibri" panose="020F0502020204030204" pitchFamily="34" charset="0"/>
                <a:cs typeface="Calibri" panose="020F0502020204030204" pitchFamily="34" charset="0"/>
              </a:rPr>
              <a:t>The other laws as applicable to the Industry are as follows: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Securities Exchange Board of India Act,1992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Foreign Exchange Management Act,1999 </a:t>
            </a:r>
          </a:p>
          <a:p>
            <a:pPr marL="514350" indent="-514350" algn="just">
              <a:lnSpc>
                <a:spcPct val="115000"/>
              </a:lnSpc>
              <a:spcAft>
                <a:spcPts val="1000"/>
              </a:spcAft>
              <a:buAutoNum type="romanLcParenBoth"/>
            </a:pPr>
            <a:r>
              <a:rPr lang="en-US" sz="2300" dirty="0">
                <a:latin typeface="Calibri" panose="020F0502020204030204" pitchFamily="34" charset="0"/>
                <a:cs typeface="Calibri" panose="020F0502020204030204" pitchFamily="34" charset="0"/>
              </a:rPr>
              <a:t>Arbitration and Conciliation Act,1996 </a:t>
            </a:r>
          </a:p>
          <a:p>
            <a:pPr algn="just">
              <a:lnSpc>
                <a:spcPct val="115000"/>
              </a:lnSpc>
              <a:spcAft>
                <a:spcPts val="1000"/>
              </a:spcAft>
            </a:pPr>
            <a:r>
              <a:rPr lang="en-US" sz="2300" dirty="0">
                <a:latin typeface="Calibri" panose="020F0502020204030204" pitchFamily="34" charset="0"/>
                <a:cs typeface="Calibri" panose="020F0502020204030204" pitchFamily="34" charset="0"/>
              </a:rPr>
              <a:t>The internal auditor is also expected to be aware of various circulars issued by the RBI towards foreign currency transactions.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6572162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marL="342900" indent="-342900" algn="just">
              <a:lnSpc>
                <a:spcPct val="115000"/>
              </a:lnSpc>
              <a:spcAft>
                <a:spcPts val="1000"/>
              </a:spcAft>
              <a:buFont typeface="Wingdings" panose="05000000000000000000" pitchFamily="2" charset="2"/>
              <a:buChar char="ü"/>
            </a:pPr>
            <a:endParaRPr lang="en-US" sz="2300" dirty="0">
              <a:latin typeface="Calibri" panose="020F0502020204030204" pitchFamily="34" charset="0"/>
              <a:cs typeface="Calibri" panose="020F0502020204030204" pitchFamily="34" charset="0"/>
            </a:endParaRP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Almost all the undertakings in this sector in India are by the </a:t>
            </a:r>
            <a:r>
              <a:rPr lang="en-US" sz="2300" b="1" dirty="0">
                <a:latin typeface="Calibri" panose="020F0502020204030204" pitchFamily="34" charset="0"/>
                <a:cs typeface="Calibri" panose="020F0502020204030204" pitchFamily="34" charset="0"/>
              </a:rPr>
              <a:t>Big Business Houses</a:t>
            </a:r>
            <a:r>
              <a:rPr lang="en-US" sz="2300" dirty="0">
                <a:latin typeface="Calibri" panose="020F0502020204030204" pitchFamily="34" charset="0"/>
                <a:cs typeface="Calibri" panose="020F0502020204030204" pitchFamily="34" charset="0"/>
              </a:rPr>
              <a:t>. </a:t>
            </a: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They are being operated on a </a:t>
            </a:r>
            <a:r>
              <a:rPr lang="en-US" sz="2300" b="1" dirty="0">
                <a:latin typeface="Calibri" panose="020F0502020204030204" pitchFamily="34" charset="0"/>
                <a:cs typeface="Calibri" panose="020F0502020204030204" pitchFamily="34" charset="0"/>
              </a:rPr>
              <a:t>very large scale</a:t>
            </a:r>
            <a:r>
              <a:rPr lang="en-US" sz="2300" dirty="0">
                <a:latin typeface="Calibri" panose="020F0502020204030204" pitchFamily="34" charset="0"/>
                <a:cs typeface="Calibri" panose="020F0502020204030204" pitchFamily="34" charset="0"/>
              </a:rPr>
              <a:t>, thereby leaving for very less scope of any disorganization in the management. </a:t>
            </a: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With the increase in the </a:t>
            </a:r>
            <a:r>
              <a:rPr lang="en-US" sz="2300" b="1" dirty="0">
                <a:latin typeface="Calibri" panose="020F0502020204030204" pitchFamily="34" charset="0"/>
                <a:cs typeface="Calibri" panose="020F0502020204030204" pitchFamily="34" charset="0"/>
              </a:rPr>
              <a:t>scale of operations</a:t>
            </a:r>
            <a:r>
              <a:rPr lang="en-US" sz="2300" dirty="0">
                <a:latin typeface="Calibri" panose="020F0502020204030204" pitchFamily="34" charset="0"/>
                <a:cs typeface="Calibri" panose="020F0502020204030204" pitchFamily="34" charset="0"/>
              </a:rPr>
              <a:t>, increases the scope of fraud or any flaw that may have an adverse effect on the company as well as the investors.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2973083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300" dirty="0">
              <a:latin typeface="Calibri" panose="020F0502020204030204" pitchFamily="34" charset="0"/>
              <a:cs typeface="Calibri" panose="020F0502020204030204" pitchFamily="34" charset="0"/>
            </a:endParaRPr>
          </a:p>
          <a:p>
            <a:pPr algn="just">
              <a:lnSpc>
                <a:spcPct val="115000"/>
              </a:lnSpc>
              <a:spcAft>
                <a:spcPts val="1000"/>
              </a:spcAft>
            </a:pPr>
            <a:endParaRPr lang="en-US" sz="2300" dirty="0">
              <a:latin typeface="Calibri" panose="020F0502020204030204" pitchFamily="34" charset="0"/>
              <a:cs typeface="Calibri" panose="020F0502020204030204" pitchFamily="34" charset="0"/>
            </a:endParaRPr>
          </a:p>
          <a:p>
            <a:pPr algn="just">
              <a:lnSpc>
                <a:spcPct val="115000"/>
              </a:lnSpc>
              <a:spcAft>
                <a:spcPts val="1000"/>
              </a:spcAft>
            </a:pPr>
            <a:r>
              <a:rPr lang="en-US" sz="2300" b="1" dirty="0">
                <a:latin typeface="Calibri" panose="020F0502020204030204" pitchFamily="34" charset="0"/>
                <a:cs typeface="Calibri" panose="020F0502020204030204" pitchFamily="34" charset="0"/>
              </a:rPr>
              <a:t>Effective internal audit</a:t>
            </a:r>
            <a:r>
              <a:rPr lang="en-US" sz="2300" dirty="0">
                <a:latin typeface="Calibri" panose="020F0502020204030204" pitchFamily="34" charset="0"/>
                <a:cs typeface="Calibri" panose="020F0502020204030204" pitchFamily="34" charset="0"/>
              </a:rPr>
              <a:t> provides a tool to ease out all the complexities and ensures that systems and processes are adequate to support the growth and are adapted to the changes in various applicable regulations, thereby ensuring sustained growth and development.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8376522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400" dirty="0"/>
          </a:p>
          <a:p>
            <a:pPr algn="just">
              <a:lnSpc>
                <a:spcPct val="115000"/>
              </a:lnSpc>
              <a:spcAft>
                <a:spcPts val="1000"/>
              </a:spcAft>
            </a:pPr>
            <a:endParaRPr lang="en-US" sz="2400" dirty="0"/>
          </a:p>
          <a:p>
            <a:pPr algn="ctr">
              <a:lnSpc>
                <a:spcPct val="115000"/>
              </a:lnSpc>
              <a:spcAft>
                <a:spcPts val="1000"/>
              </a:spcAft>
            </a:pPr>
            <a:r>
              <a:rPr lang="en-US" sz="2600" b="1" dirty="0">
                <a:latin typeface="Calibri" panose="020F0502020204030204" pitchFamily="34" charset="0"/>
                <a:cs typeface="Calibri" panose="020F0502020204030204" pitchFamily="34" charset="0"/>
              </a:rPr>
              <a:t>Factors Contributing to the Evaluation of Internal Audit </a:t>
            </a:r>
            <a:endParaRPr lang="en-US" sz="2600" b="1"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511643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r>
              <a:rPr lang="en-US" sz="2300" b="1" dirty="0">
                <a:latin typeface="Calibri" panose="020F0502020204030204" pitchFamily="34" charset="0"/>
                <a:cs typeface="Calibri" panose="020F0502020204030204" pitchFamily="34" charset="0"/>
              </a:rPr>
              <a:t>Increased Size and Complexity of Businesses</a:t>
            </a:r>
            <a:r>
              <a:rPr lang="en-US" sz="2300" dirty="0">
                <a:latin typeface="Calibri" panose="020F0502020204030204" pitchFamily="34" charset="0"/>
                <a:cs typeface="Calibri" panose="020F0502020204030204" pitchFamily="34" charset="0"/>
              </a:rPr>
              <a:t>:</a:t>
            </a:r>
          </a:p>
          <a:p>
            <a:pPr algn="just">
              <a:lnSpc>
                <a:spcPct val="115000"/>
              </a:lnSpc>
              <a:spcAft>
                <a:spcPts val="1000"/>
              </a:spcAft>
            </a:pPr>
            <a:r>
              <a:rPr lang="en-US" sz="2300" dirty="0">
                <a:latin typeface="Calibri" panose="020F0502020204030204" pitchFamily="34" charset="0"/>
                <a:cs typeface="Calibri" panose="020F0502020204030204" pitchFamily="34" charset="0"/>
              </a:rPr>
              <a:t>Increased size and </a:t>
            </a:r>
            <a:r>
              <a:rPr lang="en-US" sz="2300" b="1" dirty="0">
                <a:latin typeface="Calibri" panose="020F0502020204030204" pitchFamily="34" charset="0"/>
                <a:cs typeface="Calibri" panose="020F0502020204030204" pitchFamily="34" charset="0"/>
              </a:rPr>
              <a:t>business spread dilute direct management oversight</a:t>
            </a:r>
            <a:r>
              <a:rPr lang="en-US" sz="2300" dirty="0">
                <a:latin typeface="Calibri" panose="020F0502020204030204" pitchFamily="34" charset="0"/>
                <a:cs typeface="Calibri" panose="020F0502020204030204" pitchFamily="34" charset="0"/>
              </a:rPr>
              <a:t> on various functions, necessitating the need for a full-time, independent and dedicated team to review and appraise operations.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318754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ctr"/>
            <a:endParaRPr lang="en-US" sz="2400" b="0" i="0" dirty="0">
              <a:solidFill>
                <a:schemeClr val="tx1">
                  <a:lumMod val="95000"/>
                  <a:lumOff val="5000"/>
                </a:schemeClr>
              </a:solidFill>
              <a:effectLst/>
              <a:latin typeface="Montserrat" panose="00000500000000000000" pitchFamily="2" charset="0"/>
            </a:endParaRPr>
          </a:p>
          <a:p>
            <a:pPr algn="ctr"/>
            <a:endParaRPr lang="en-US" sz="2400" dirty="0">
              <a:solidFill>
                <a:schemeClr val="tx1">
                  <a:lumMod val="95000"/>
                  <a:lumOff val="5000"/>
                </a:schemeClr>
              </a:solidFill>
              <a:latin typeface="Montserrat" panose="00000500000000000000" pitchFamily="2" charset="0"/>
            </a:endParaRPr>
          </a:p>
          <a:p>
            <a:pPr algn="ctr"/>
            <a:r>
              <a:rPr lang="en-US" sz="2400" b="1" i="0" dirty="0">
                <a:solidFill>
                  <a:schemeClr val="tx1">
                    <a:lumMod val="95000"/>
                    <a:lumOff val="5000"/>
                  </a:schemeClr>
                </a:solidFill>
                <a:effectLst/>
                <a:latin typeface="Montserrat" panose="00000500000000000000" pitchFamily="2" charset="0"/>
              </a:rPr>
              <a:t>India stood 10th Worldwide with respect to the Overall </a:t>
            </a:r>
            <a:r>
              <a:rPr lang="en-US" sz="2400" b="1" dirty="0">
                <a:solidFill>
                  <a:schemeClr val="tx1">
                    <a:lumMod val="95000"/>
                    <a:lumOff val="5000"/>
                  </a:schemeClr>
                </a:solidFill>
                <a:latin typeface="Montserrat" panose="00000500000000000000" pitchFamily="2" charset="0"/>
              </a:rPr>
              <a:t>Q</a:t>
            </a:r>
            <a:r>
              <a:rPr lang="en-US" sz="2400" b="1" i="0" dirty="0">
                <a:solidFill>
                  <a:schemeClr val="tx1">
                    <a:lumMod val="95000"/>
                    <a:lumOff val="5000"/>
                  </a:schemeClr>
                </a:solidFill>
                <a:effectLst/>
                <a:latin typeface="Montserrat" panose="00000500000000000000" pitchFamily="2" charset="0"/>
              </a:rPr>
              <a:t>uality </a:t>
            </a:r>
            <a:r>
              <a:rPr lang="en-US" sz="2400" b="1" dirty="0">
                <a:solidFill>
                  <a:schemeClr val="tx1">
                    <a:lumMod val="95000"/>
                    <a:lumOff val="5000"/>
                  </a:schemeClr>
                </a:solidFill>
                <a:latin typeface="Montserrat" panose="00000500000000000000" pitchFamily="2" charset="0"/>
              </a:rPr>
              <a:t>I</a:t>
            </a:r>
            <a:r>
              <a:rPr lang="en-US" sz="2400" b="1" i="0" dirty="0">
                <a:solidFill>
                  <a:schemeClr val="tx1">
                    <a:lumMod val="95000"/>
                    <a:lumOff val="5000"/>
                  </a:schemeClr>
                </a:solidFill>
                <a:effectLst/>
                <a:latin typeface="Montserrat" panose="00000500000000000000" pitchFamily="2" charset="0"/>
              </a:rPr>
              <a:t>nfrastructure </a:t>
            </a:r>
            <a:r>
              <a:rPr lang="en-US" sz="2400" b="1" dirty="0">
                <a:solidFill>
                  <a:schemeClr val="tx1">
                    <a:lumMod val="95000"/>
                    <a:lumOff val="5000"/>
                  </a:schemeClr>
                </a:solidFill>
                <a:latin typeface="Montserrat" panose="00000500000000000000" pitchFamily="2" charset="0"/>
              </a:rPr>
              <a:t>E</a:t>
            </a:r>
            <a:r>
              <a:rPr lang="en-US" sz="2400" b="1" i="0" dirty="0">
                <a:solidFill>
                  <a:schemeClr val="tx1">
                    <a:lumMod val="95000"/>
                    <a:lumOff val="5000"/>
                  </a:schemeClr>
                </a:solidFill>
                <a:effectLst/>
                <a:latin typeface="Montserrat" panose="00000500000000000000" pitchFamily="2" charset="0"/>
              </a:rPr>
              <a:t>nvironment in the Country</a:t>
            </a:r>
          </a:p>
          <a:p>
            <a:pPr algn="just">
              <a:lnSpc>
                <a:spcPct val="115000"/>
              </a:lnSpc>
              <a:spcAft>
                <a:spcPts val="1000"/>
              </a:spcAft>
            </a:pP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9346520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r>
              <a:rPr lang="en-US" sz="2300" b="1" dirty="0">
                <a:latin typeface="Calibri" panose="020F0502020204030204" pitchFamily="34" charset="0"/>
                <a:cs typeface="Calibri" panose="020F0502020204030204" pitchFamily="34" charset="0"/>
              </a:rPr>
              <a:t>Enhanced Compliance Requirements</a:t>
            </a:r>
            <a:r>
              <a:rPr lang="en-US" sz="2300" dirty="0">
                <a:latin typeface="Calibri" panose="020F0502020204030204" pitchFamily="34" charset="0"/>
                <a:cs typeface="Calibri" panose="020F0502020204030204" pitchFamily="34" charset="0"/>
              </a:rPr>
              <a:t>:</a:t>
            </a:r>
          </a:p>
          <a:p>
            <a:pPr algn="just">
              <a:lnSpc>
                <a:spcPct val="115000"/>
              </a:lnSpc>
              <a:spcAft>
                <a:spcPts val="1000"/>
              </a:spcAft>
            </a:pPr>
            <a:r>
              <a:rPr lang="en-US" sz="2300" dirty="0">
                <a:latin typeface="Calibri" panose="020F0502020204030204" pitchFamily="34" charset="0"/>
                <a:cs typeface="Calibri" panose="020F0502020204030204" pitchFamily="34" charset="0"/>
              </a:rPr>
              <a:t>An increase in the </a:t>
            </a:r>
            <a:r>
              <a:rPr lang="en-US" sz="2300" b="1" dirty="0">
                <a:latin typeface="Calibri" panose="020F0502020204030204" pitchFamily="34" charset="0"/>
                <a:cs typeface="Calibri" panose="020F0502020204030204" pitchFamily="34" charset="0"/>
              </a:rPr>
              <a:t>geographical spread of the businesses</a:t>
            </a:r>
            <a:r>
              <a:rPr lang="en-US" sz="2300" dirty="0">
                <a:latin typeface="Calibri" panose="020F0502020204030204" pitchFamily="34" charset="0"/>
                <a:cs typeface="Calibri" panose="020F0502020204030204" pitchFamily="34" charset="0"/>
              </a:rPr>
              <a:t> has also led to the crossing of political frontiers by businesses in a bid to tab global capital. </a:t>
            </a:r>
          </a:p>
          <a:p>
            <a:pPr algn="just">
              <a:lnSpc>
                <a:spcPct val="115000"/>
              </a:lnSpc>
              <a:spcAft>
                <a:spcPts val="1000"/>
              </a:spcAft>
            </a:pPr>
            <a:endParaRPr lang="en-US" sz="2300" dirty="0">
              <a:latin typeface="Calibri" panose="020F0502020204030204" pitchFamily="34" charset="0"/>
              <a:cs typeface="Calibri" panose="020F0502020204030204" pitchFamily="34" charset="0"/>
            </a:endParaRPr>
          </a:p>
          <a:p>
            <a:pPr algn="just">
              <a:lnSpc>
                <a:spcPct val="115000"/>
              </a:lnSpc>
              <a:spcAft>
                <a:spcPts val="1000"/>
              </a:spcAft>
            </a:pPr>
            <a:r>
              <a:rPr lang="en-US" sz="2300" dirty="0">
                <a:latin typeface="Calibri" panose="020F0502020204030204" pitchFamily="34" charset="0"/>
                <a:cs typeface="Calibri" panose="020F0502020204030204" pitchFamily="34" charset="0"/>
              </a:rPr>
              <a:t>This has thrown up compliance with the </a:t>
            </a:r>
            <a:r>
              <a:rPr lang="en-US" sz="2300" b="1" dirty="0">
                <a:latin typeface="Calibri" panose="020F0502020204030204" pitchFamily="34" charset="0"/>
                <a:cs typeface="Calibri" panose="020F0502020204030204" pitchFamily="34" charset="0"/>
              </a:rPr>
              <a:t>laws of the home country as well as the laws of that land</a:t>
            </a:r>
            <a:r>
              <a:rPr lang="en-US" sz="2300" dirty="0">
                <a:latin typeface="Calibri" panose="020F0502020204030204" pitchFamily="34" charset="0"/>
                <a:cs typeface="Calibri" panose="020F0502020204030204" pitchFamily="34" charset="0"/>
              </a:rPr>
              <a:t> as a critical factor for the existence of businesses abroad.</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4604877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r>
              <a:rPr lang="en-US" sz="2300" b="1" dirty="0">
                <a:latin typeface="Calibri" panose="020F0502020204030204" pitchFamily="34" charset="0"/>
                <a:cs typeface="Calibri" panose="020F0502020204030204" pitchFamily="34" charset="0"/>
              </a:rPr>
              <a:t>Focus on Risk Management and Internal Controls to Manage Them</a:t>
            </a:r>
            <a:r>
              <a:rPr lang="en-US" sz="2300" dirty="0">
                <a:latin typeface="Calibri" panose="020F0502020204030204" pitchFamily="34" charset="0"/>
                <a:cs typeface="Calibri" panose="020F0502020204030204" pitchFamily="34" charset="0"/>
              </a:rPr>
              <a:t>:</a:t>
            </a:r>
          </a:p>
          <a:p>
            <a:pPr algn="just">
              <a:lnSpc>
                <a:spcPct val="115000"/>
              </a:lnSpc>
              <a:spcAft>
                <a:spcPts val="1000"/>
              </a:spcAft>
            </a:pPr>
            <a:r>
              <a:rPr lang="en-US" sz="2300" dirty="0">
                <a:latin typeface="Calibri" panose="020F0502020204030204" pitchFamily="34" charset="0"/>
                <a:cs typeface="Calibri" panose="020F0502020204030204" pitchFamily="34" charset="0"/>
              </a:rPr>
              <a:t>Internal Auditors can carry out a job in a more focused manner by </a:t>
            </a:r>
            <a:r>
              <a:rPr lang="en-US" sz="2300" b="1" dirty="0">
                <a:latin typeface="Calibri" panose="020F0502020204030204" pitchFamily="34" charset="0"/>
                <a:cs typeface="Calibri" panose="020F0502020204030204" pitchFamily="34" charset="0"/>
              </a:rPr>
              <a:t>directing their efforts in the areas where there is a greater risk</a:t>
            </a:r>
            <a:r>
              <a:rPr lang="en-US" sz="2300" dirty="0">
                <a:latin typeface="Calibri" panose="020F0502020204030204" pitchFamily="34" charset="0"/>
                <a:cs typeface="Calibri" panose="020F0502020204030204" pitchFamily="34" charset="0"/>
              </a:rPr>
              <a:t>, thereby enhancing the overall efficiency of the process and adding greater value with the same set of resources.</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4338202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r>
              <a:rPr lang="en-US" sz="2300" b="1" dirty="0">
                <a:latin typeface="Calibri" panose="020F0502020204030204" pitchFamily="34" charset="0"/>
                <a:cs typeface="Calibri" panose="020F0502020204030204" pitchFamily="34" charset="0"/>
              </a:rPr>
              <a:t>Stringent Norms Mandated by Regulators to Protect Investors</a:t>
            </a:r>
            <a:r>
              <a:rPr lang="en-US" sz="2300" dirty="0">
                <a:latin typeface="Calibri" panose="020F0502020204030204" pitchFamily="34" charset="0"/>
                <a:cs typeface="Calibri" panose="020F0502020204030204" pitchFamily="34" charset="0"/>
              </a:rPr>
              <a:t>:</a:t>
            </a:r>
          </a:p>
          <a:p>
            <a:pPr algn="just">
              <a:lnSpc>
                <a:spcPct val="115000"/>
              </a:lnSpc>
              <a:spcAft>
                <a:spcPts val="1000"/>
              </a:spcAft>
            </a:pPr>
            <a:r>
              <a:rPr lang="en-US" sz="2300" dirty="0">
                <a:latin typeface="Calibri" panose="020F0502020204030204" pitchFamily="34" charset="0"/>
                <a:cs typeface="Calibri" panose="020F0502020204030204" pitchFamily="34" charset="0"/>
              </a:rPr>
              <a:t>The </a:t>
            </a:r>
            <a:r>
              <a:rPr lang="en-US" sz="2300" b="1" dirty="0">
                <a:latin typeface="Calibri" panose="020F0502020204030204" pitchFamily="34" charset="0"/>
                <a:cs typeface="Calibri" panose="020F0502020204030204" pitchFamily="34" charset="0"/>
              </a:rPr>
              <a:t>regulators are coming up in a big way to protect the interests</a:t>
            </a:r>
            <a:r>
              <a:rPr lang="en-US" sz="2300" dirty="0">
                <a:latin typeface="Calibri" panose="020F0502020204030204" pitchFamily="34" charset="0"/>
                <a:cs typeface="Calibri" panose="020F0502020204030204" pitchFamily="34" charset="0"/>
              </a:rPr>
              <a:t> of the investors. </a:t>
            </a:r>
          </a:p>
          <a:p>
            <a:pPr algn="just">
              <a:lnSpc>
                <a:spcPct val="115000"/>
              </a:lnSpc>
              <a:spcAft>
                <a:spcPts val="1000"/>
              </a:spcAft>
            </a:pPr>
            <a:r>
              <a:rPr lang="en-US" sz="2300" dirty="0">
                <a:latin typeface="Calibri" panose="020F0502020204030204" pitchFamily="34" charset="0"/>
                <a:cs typeface="Calibri" panose="020F0502020204030204" pitchFamily="34" charset="0"/>
              </a:rPr>
              <a:t>The focus of the </a:t>
            </a:r>
            <a:r>
              <a:rPr lang="en-US" sz="2300" b="1" dirty="0">
                <a:latin typeface="Calibri" panose="020F0502020204030204" pitchFamily="34" charset="0"/>
                <a:cs typeface="Calibri" panose="020F0502020204030204" pitchFamily="34" charset="0"/>
              </a:rPr>
              <a:t>latest regulations is ethical conduct of business</a:t>
            </a:r>
            <a:r>
              <a:rPr lang="en-US" sz="2300" dirty="0">
                <a:latin typeface="Calibri" panose="020F0502020204030204" pitchFamily="34" charset="0"/>
                <a:cs typeface="Calibri" panose="020F0502020204030204" pitchFamily="34" charset="0"/>
              </a:rPr>
              <a:t>, enhanced corporate governance and financial reporting requirement, etc.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731767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r>
              <a:rPr lang="en-US" sz="2300" b="1" dirty="0">
                <a:latin typeface="Calibri" panose="020F0502020204030204" pitchFamily="34" charset="0"/>
                <a:cs typeface="Calibri" panose="020F0502020204030204" pitchFamily="34" charset="0"/>
              </a:rPr>
              <a:t>Unconventional Business Models</a:t>
            </a:r>
            <a:r>
              <a:rPr lang="en-US" sz="2300" dirty="0">
                <a:latin typeface="Calibri" panose="020F0502020204030204" pitchFamily="34" charset="0"/>
                <a:cs typeface="Calibri" panose="020F0502020204030204" pitchFamily="34" charset="0"/>
              </a:rPr>
              <a:t>:</a:t>
            </a:r>
          </a:p>
          <a:p>
            <a:pPr algn="just">
              <a:lnSpc>
                <a:spcPct val="115000"/>
              </a:lnSpc>
              <a:spcAft>
                <a:spcPts val="1000"/>
              </a:spcAft>
            </a:pPr>
            <a:r>
              <a:rPr lang="en-US" sz="2300" dirty="0">
                <a:latin typeface="Calibri" panose="020F0502020204030204" pitchFamily="34" charset="0"/>
                <a:cs typeface="Calibri" panose="020F0502020204030204" pitchFamily="34" charset="0"/>
              </a:rPr>
              <a:t>Businesses today use unconventional models and practices, for example, </a:t>
            </a:r>
            <a:r>
              <a:rPr lang="en-US" sz="2300" b="1" dirty="0">
                <a:latin typeface="Calibri" panose="020F0502020204030204" pitchFamily="34" charset="0"/>
                <a:cs typeface="Calibri" panose="020F0502020204030204" pitchFamily="34" charset="0"/>
              </a:rPr>
              <a:t>outsourcing of non-core areas</a:t>
            </a:r>
            <a:r>
              <a:rPr lang="en-US" sz="2300" dirty="0">
                <a:latin typeface="Calibri" panose="020F0502020204030204" pitchFamily="34" charset="0"/>
                <a:cs typeface="Calibri" panose="020F0502020204030204" pitchFamily="34" charset="0"/>
              </a:rPr>
              <a:t>, such as accounting, collection of user fees, etc.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0817761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of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r>
              <a:rPr lang="en-US" sz="2300" b="1" dirty="0">
                <a:latin typeface="Calibri" panose="020F0502020204030204" pitchFamily="34" charset="0"/>
                <a:cs typeface="Calibri" panose="020F0502020204030204" pitchFamily="34" charset="0"/>
              </a:rPr>
              <a:t>Intensive Use of Information Technology</a:t>
            </a:r>
            <a:r>
              <a:rPr lang="en-US" sz="2300" dirty="0">
                <a:latin typeface="Calibri" panose="020F0502020204030204" pitchFamily="34" charset="0"/>
                <a:cs typeface="Calibri" panose="020F0502020204030204" pitchFamily="34" charset="0"/>
              </a:rPr>
              <a:t>:</a:t>
            </a:r>
          </a:p>
          <a:p>
            <a:pPr algn="just">
              <a:lnSpc>
                <a:spcPct val="115000"/>
              </a:lnSpc>
              <a:spcAft>
                <a:spcPts val="1000"/>
              </a:spcAft>
            </a:pPr>
            <a:r>
              <a:rPr lang="en-US" sz="2300" dirty="0">
                <a:latin typeface="Calibri" panose="020F0502020204030204" pitchFamily="34" charset="0"/>
                <a:cs typeface="Calibri" panose="020F0502020204030204" pitchFamily="34" charset="0"/>
              </a:rPr>
              <a:t>Information Technology (IT) is invariably embedded in all spheres of activities of a modern business enterprise today. </a:t>
            </a:r>
          </a:p>
          <a:p>
            <a:pPr algn="just">
              <a:lnSpc>
                <a:spcPct val="115000"/>
              </a:lnSpc>
              <a:spcAft>
                <a:spcPts val="1000"/>
              </a:spcAft>
            </a:pPr>
            <a:r>
              <a:rPr lang="en-US" sz="2300" dirty="0">
                <a:latin typeface="Calibri" panose="020F0502020204030204" pitchFamily="34" charset="0"/>
                <a:cs typeface="Calibri" panose="020F0502020204030204" pitchFamily="34" charset="0"/>
              </a:rPr>
              <a:t>The use of IT has, however, increased the threat of data thefts or losses on account of systems failure or hacking/espionage, as well as the need to comply with the cyber laws, etc.</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7015301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r>
              <a:rPr lang="en-US" sz="2300" b="1" dirty="0">
                <a:latin typeface="Calibri" panose="020F0502020204030204" pitchFamily="34" charset="0"/>
                <a:cs typeface="Calibri" panose="020F0502020204030204" pitchFamily="34" charset="0"/>
              </a:rPr>
              <a:t>An increasingly Competitive Environment</a:t>
            </a:r>
            <a:r>
              <a:rPr lang="en-US" sz="2300" dirty="0">
                <a:latin typeface="Calibri" panose="020F0502020204030204" pitchFamily="34" charset="0"/>
                <a:cs typeface="Calibri" panose="020F0502020204030204" pitchFamily="34" charset="0"/>
              </a:rPr>
              <a:t>: </a:t>
            </a:r>
          </a:p>
          <a:p>
            <a:pPr algn="just">
              <a:lnSpc>
                <a:spcPct val="115000"/>
              </a:lnSpc>
              <a:spcAft>
                <a:spcPts val="1000"/>
              </a:spcAft>
            </a:pPr>
            <a:r>
              <a:rPr lang="en-US" sz="2300" dirty="0">
                <a:latin typeface="Calibri" panose="020F0502020204030204" pitchFamily="34" charset="0"/>
                <a:cs typeface="Calibri" panose="020F0502020204030204" pitchFamily="34" charset="0"/>
              </a:rPr>
              <a:t>Whereas deregulation and globalization have melted the political as well as other barriers to entry in the markets for goods and services, free flow of capital, technology, and know-how among the countries as well as strong infrastructure has helped in bringing down the costs of production and better access to the existing and potential customers. </a:t>
            </a:r>
          </a:p>
          <a:p>
            <a:pPr algn="just">
              <a:lnSpc>
                <a:spcPct val="115000"/>
              </a:lnSpc>
              <a:spcAft>
                <a:spcPts val="1000"/>
              </a:spcAft>
            </a:pPr>
            <a:r>
              <a:rPr lang="en-US" sz="2300" dirty="0">
                <a:latin typeface="Calibri" panose="020F0502020204030204" pitchFamily="34" charset="0"/>
                <a:cs typeface="Calibri" panose="020F0502020204030204" pitchFamily="34" charset="0"/>
              </a:rPr>
              <a:t>This, in turn, has lured more and more players into the existing markets, thereby, stiffening the competition.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5866949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09"/>
            <a:ext cx="9678142" cy="4856615"/>
          </a:xfrm>
        </p:spPr>
        <p:txBody>
          <a:bodyPr>
            <a:noAutofit/>
          </a:bodyPr>
          <a:lstStyle/>
          <a:p>
            <a:pPr algn="just">
              <a:lnSpc>
                <a:spcPct val="115000"/>
              </a:lnSpc>
              <a:spcAft>
                <a:spcPts val="1000"/>
              </a:spcAft>
            </a:pPr>
            <a:r>
              <a:rPr lang="en-US" sz="2300" dirty="0">
                <a:latin typeface="Calibri" panose="020F0502020204030204" pitchFamily="34" charset="0"/>
                <a:cs typeface="Calibri" panose="020F0502020204030204" pitchFamily="34" charset="0"/>
              </a:rPr>
              <a:t>The following outgo on account of finance may take place which may be visited by the internal auditors: </a:t>
            </a:r>
          </a:p>
          <a:p>
            <a:pPr marL="514350" indent="-514350" algn="just">
              <a:lnSpc>
                <a:spcPct val="115000"/>
              </a:lnSpc>
              <a:spcAft>
                <a:spcPts val="1000"/>
              </a:spcAft>
              <a:buFont typeface="+mj-lt"/>
              <a:buAutoNum type="romanLcPeriod"/>
            </a:pPr>
            <a:r>
              <a:rPr lang="en-US" sz="2300" dirty="0">
                <a:latin typeface="Calibri" panose="020F0502020204030204" pitchFamily="34" charset="0"/>
                <a:cs typeface="Calibri" panose="020F0502020204030204" pitchFamily="34" charset="0"/>
              </a:rPr>
              <a:t>Upfront Processing Charges (For Fund Based Facility and For Non-Fund Based Facilities depending upon Bank Policy). </a:t>
            </a:r>
          </a:p>
          <a:p>
            <a:pPr marL="514350" indent="-514350" algn="just">
              <a:lnSpc>
                <a:spcPct val="115000"/>
              </a:lnSpc>
              <a:spcAft>
                <a:spcPts val="1000"/>
              </a:spcAft>
              <a:buFont typeface="+mj-lt"/>
              <a:buAutoNum type="romanLcPeriod"/>
            </a:pPr>
            <a:r>
              <a:rPr lang="en-US" sz="2300" dirty="0">
                <a:latin typeface="Calibri" panose="020F0502020204030204" pitchFamily="34" charset="0"/>
                <a:cs typeface="Calibri" panose="020F0502020204030204" pitchFamily="34" charset="0"/>
              </a:rPr>
              <a:t>Interest (Fixed or Floating linked to any Benchmark Rate; If Benchmark rate changes the effective rate to borrower automatically changes). </a:t>
            </a:r>
          </a:p>
          <a:p>
            <a:pPr marL="514350" indent="-514350" algn="just">
              <a:lnSpc>
                <a:spcPct val="115000"/>
              </a:lnSpc>
              <a:spcAft>
                <a:spcPts val="1000"/>
              </a:spcAft>
              <a:buFont typeface="+mj-lt"/>
              <a:buAutoNum type="romanLcPeriod"/>
            </a:pPr>
            <a:r>
              <a:rPr lang="en-US" sz="2300" dirty="0">
                <a:latin typeface="Calibri" panose="020F0502020204030204" pitchFamily="34" charset="0"/>
                <a:cs typeface="Calibri" panose="020F0502020204030204" pitchFamily="34" charset="0"/>
              </a:rPr>
              <a:t>Escrow Banking Charges. </a:t>
            </a:r>
          </a:p>
          <a:p>
            <a:pPr marL="514350" indent="-514350" algn="just">
              <a:lnSpc>
                <a:spcPct val="115000"/>
              </a:lnSpc>
              <a:spcAft>
                <a:spcPts val="1000"/>
              </a:spcAft>
              <a:buFont typeface="+mj-lt"/>
              <a:buAutoNum type="romanLcPeriod"/>
            </a:pPr>
            <a:r>
              <a:rPr lang="en-US" sz="2300" dirty="0">
                <a:latin typeface="Calibri" panose="020F0502020204030204" pitchFamily="34" charset="0"/>
                <a:cs typeface="Calibri" panose="020F0502020204030204" pitchFamily="34" charset="0"/>
              </a:rPr>
              <a:t>Cash Handling Charges (Ex. For the daily deposit of Toll Collection in the small denomination).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6318483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algn="just">
              <a:lnSpc>
                <a:spcPct val="115000"/>
              </a:lnSpc>
              <a:spcAft>
                <a:spcPts val="1000"/>
              </a:spcAft>
            </a:pPr>
            <a:r>
              <a:rPr lang="en-US" sz="2300" dirty="0">
                <a:latin typeface="Calibri" panose="020F0502020204030204" pitchFamily="34" charset="0"/>
                <a:cs typeface="Calibri" panose="020F0502020204030204" pitchFamily="34" charset="0"/>
              </a:rPr>
              <a:t>The following outgo on account of finance may take place which may be visited by the internal auditors: </a:t>
            </a:r>
          </a:p>
          <a:p>
            <a:pPr marL="514350" indent="-514350" algn="just">
              <a:lnSpc>
                <a:spcPct val="115000"/>
              </a:lnSpc>
              <a:spcAft>
                <a:spcPts val="1000"/>
              </a:spcAft>
              <a:buFont typeface="+mj-lt"/>
              <a:buAutoNum type="romanLcPeriod" startAt="5"/>
            </a:pPr>
            <a:r>
              <a:rPr lang="en-US" sz="2300" dirty="0">
                <a:latin typeface="Calibri" panose="020F0502020204030204" pitchFamily="34" charset="0"/>
                <a:cs typeface="Calibri" panose="020F0502020204030204" pitchFamily="34" charset="0"/>
              </a:rPr>
              <a:t>Review/ Reset Date Processing Charges. </a:t>
            </a:r>
          </a:p>
          <a:p>
            <a:pPr marL="514350" indent="-514350" algn="just">
              <a:lnSpc>
                <a:spcPct val="115000"/>
              </a:lnSpc>
              <a:spcAft>
                <a:spcPts val="1000"/>
              </a:spcAft>
              <a:buFont typeface="+mj-lt"/>
              <a:buAutoNum type="romanLcPeriod" startAt="5"/>
            </a:pPr>
            <a:r>
              <a:rPr lang="en-US" sz="2300" dirty="0">
                <a:latin typeface="Calibri" panose="020F0502020204030204" pitchFamily="34" charset="0"/>
                <a:cs typeface="Calibri" panose="020F0502020204030204" pitchFamily="34" charset="0"/>
              </a:rPr>
              <a:t>Supervision/ Inspection Charges. </a:t>
            </a:r>
          </a:p>
          <a:p>
            <a:pPr marL="514350" indent="-514350" algn="just">
              <a:lnSpc>
                <a:spcPct val="115000"/>
              </a:lnSpc>
              <a:spcAft>
                <a:spcPts val="1000"/>
              </a:spcAft>
              <a:buFont typeface="+mj-lt"/>
              <a:buAutoNum type="romanLcPeriod" startAt="5"/>
            </a:pPr>
            <a:r>
              <a:rPr lang="en-US" sz="2300" dirty="0">
                <a:latin typeface="Calibri" panose="020F0502020204030204" pitchFamily="34" charset="0"/>
                <a:cs typeface="Calibri" panose="020F0502020204030204" pitchFamily="34" charset="0"/>
              </a:rPr>
              <a:t>Bank Guarantee Commission, usually 1-3% of BG Amount (For Financial and Performance Guarantees, Charged in advance in lumpsum or on a periodic basis). </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4251125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algn="just">
              <a:lnSpc>
                <a:spcPct val="115000"/>
              </a:lnSpc>
              <a:spcAft>
                <a:spcPts val="1000"/>
              </a:spcAft>
            </a:pPr>
            <a:r>
              <a:rPr lang="en-US" sz="2300" dirty="0">
                <a:latin typeface="Calibri" panose="020F0502020204030204" pitchFamily="34" charset="0"/>
                <a:cs typeface="Calibri" panose="020F0502020204030204" pitchFamily="34" charset="0"/>
              </a:rPr>
              <a:t>The following outgo on account of finance may take place which may be visited by the internal auditors: </a:t>
            </a:r>
          </a:p>
          <a:p>
            <a:pPr marL="514350" indent="-514350" algn="just">
              <a:lnSpc>
                <a:spcPct val="115000"/>
              </a:lnSpc>
              <a:spcAft>
                <a:spcPts val="1000"/>
              </a:spcAft>
              <a:buFont typeface="+mj-lt"/>
              <a:buAutoNum type="romanLcPeriod" startAt="8"/>
            </a:pPr>
            <a:r>
              <a:rPr lang="en-US" sz="2300" dirty="0">
                <a:latin typeface="Calibri" panose="020F0502020204030204" pitchFamily="34" charset="0"/>
                <a:cs typeface="Calibri" panose="020F0502020204030204" pitchFamily="34" charset="0"/>
              </a:rPr>
              <a:t>Bank Guarantee Margin, usually 10% to 100% in the form of FDR under lien with the Bank. </a:t>
            </a:r>
          </a:p>
          <a:p>
            <a:pPr marL="514350" indent="-514350" algn="just">
              <a:lnSpc>
                <a:spcPct val="115000"/>
              </a:lnSpc>
              <a:spcAft>
                <a:spcPts val="1000"/>
              </a:spcAft>
              <a:buFont typeface="+mj-lt"/>
              <a:buAutoNum type="romanLcPeriod" startAt="8"/>
            </a:pPr>
            <a:r>
              <a:rPr lang="en-US" sz="2300" dirty="0">
                <a:latin typeface="Calibri" panose="020F0502020204030204" pitchFamily="34" charset="0"/>
                <a:cs typeface="Calibri" panose="020F0502020204030204" pitchFamily="34" charset="0"/>
              </a:rPr>
              <a:t>Penal Interest, if any, for non-compliance with material terms of the Agreement.</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7708623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Infrastructure finance is long-term in nature and Banks may find it challenging from the viewpoints of their Asset Liability Mismatch, as most of the deposits through which the fund is augmented are essentially having an average tenure of 5 years. </a:t>
            </a: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With a view to handling this situation, IIFCL has been created to offer TAKE OUT Financing. </a:t>
            </a: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Take Out financing is an arrangement in which Bank keeps the loan for say 5 years and later transfers the same to the Financial Institutions realizing the money lent.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579741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ctr"/>
            <a:r>
              <a:rPr lang="en-IN" sz="2300" b="1" i="1" cap="all" dirty="0">
                <a:solidFill>
                  <a:schemeClr val="tx1">
                    <a:lumMod val="95000"/>
                    <a:lumOff val="5000"/>
                  </a:schemeClr>
                </a:solidFill>
                <a:effectLst/>
                <a:latin typeface="Calibri" panose="020F0502020204030204" pitchFamily="34" charset="0"/>
                <a:cs typeface="Calibri" panose="020F0502020204030204" pitchFamily="34" charset="0"/>
              </a:rPr>
              <a:t>ROBUST DEMAND</a:t>
            </a:r>
          </a:p>
          <a:p>
            <a:pPr marL="342900" indent="-342900" algn="just">
              <a:buFont typeface="Wingdings" panose="05000000000000000000" pitchFamily="2" charset="2"/>
              <a:buChar char="ü"/>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India is expected to become the world’s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third-largest construction</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market by 2022.</a:t>
            </a:r>
          </a:p>
          <a:p>
            <a:pPr marL="342900" indent="-342900" algn="just">
              <a:buFont typeface="Wingdings" panose="05000000000000000000" pitchFamily="2" charset="2"/>
              <a:buChar char="ü"/>
            </a:pPr>
            <a:endParaRPr lang="en-US" sz="2300" b="0" i="0" dirty="0">
              <a:solidFill>
                <a:schemeClr val="tx1">
                  <a:lumMod val="95000"/>
                  <a:lumOff val="5000"/>
                </a:schemeClr>
              </a:solidFill>
              <a:effectLst/>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ü"/>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India will require investment worth ₹ 50 trillion (US$ 777.73 billion) across infrastructure by 2022 for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sustainable development</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in the country.</a:t>
            </a:r>
          </a:p>
          <a:p>
            <a:pPr algn="just">
              <a:lnSpc>
                <a:spcPct val="115000"/>
              </a:lnSpc>
              <a:spcAft>
                <a:spcPts val="1000"/>
              </a:spcAft>
            </a:pPr>
            <a:endParaRPr lang="en-US" sz="2300" dirty="0">
              <a:solidFill>
                <a:schemeClr val="tx1">
                  <a:lumMod val="95000"/>
                  <a:lumOff val="5000"/>
                </a:schemeClr>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9023891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algn="just">
              <a:lnSpc>
                <a:spcPct val="115000"/>
              </a:lnSpc>
              <a:spcAft>
                <a:spcPts val="1000"/>
              </a:spcAft>
            </a:pPr>
            <a:endParaRPr lang="en-US" sz="2300" dirty="0">
              <a:latin typeface="Calibri" panose="020F0502020204030204" pitchFamily="34" charset="0"/>
              <a:cs typeface="Calibri" panose="020F0502020204030204" pitchFamily="34" charset="0"/>
            </a:endParaRP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Many of the Infrastructure Entities securitize their future receivables for securing a higher loan outlay. </a:t>
            </a: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Here the loan is based on the present value of future receivables say for example toll receivables during the Concession Period of a Road Project. </a:t>
            </a: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The Loan may be taken from a Single Agency, i.e., Bank/ FI or it may be arranged from multiple agencies.</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6087019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300" dirty="0">
              <a:latin typeface="Calibri" panose="020F0502020204030204" pitchFamily="34" charset="0"/>
              <a:cs typeface="Calibri" panose="020F0502020204030204" pitchFamily="34" charset="0"/>
            </a:endParaRP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When the loan is arranged from more than one agency, it may be Consortium or multiple banking. </a:t>
            </a: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Under Consortium, all member Banks have to follow the mandate of the Leader. </a:t>
            </a: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Earlier big loan Consortium was a compulsion as per the policy of RBI but such a compulsion has been abolished.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5284168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300" dirty="0">
              <a:latin typeface="Calibri" panose="020F0502020204030204" pitchFamily="34" charset="0"/>
              <a:cs typeface="Calibri" panose="020F0502020204030204" pitchFamily="34" charset="0"/>
            </a:endParaRP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As against the conventional way of borrowings, other forms such as Foreign Currency denominated Loans, External Commercial Borrowings (ECB), and FCCB have also been tried by some Entities. </a:t>
            </a: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These exotic forms may involve foreign currency risk for which appropriate mitigation tools like Forwards, Futures, Options, or swaps are available.</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7984817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300" dirty="0">
              <a:latin typeface="Calibri" panose="020F0502020204030204" pitchFamily="34" charset="0"/>
              <a:cs typeface="Calibri" panose="020F0502020204030204" pitchFamily="34" charset="0"/>
            </a:endParaRP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On the Non-Fund Based Finance front, Bank Guarantees are often furnished to the Guarantor for adherence to the quality and time frame. </a:t>
            </a: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Bank Guarantees should be read so as to arrive at the judgment as to whether it is financial or performance. </a:t>
            </a: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Master Circular of the RBI is also suggested. </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894047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endParaRPr lang="en-US" sz="2300" dirty="0">
              <a:latin typeface="Calibri" panose="020F0502020204030204" pitchFamily="34" charset="0"/>
              <a:cs typeface="Calibri" panose="020F0502020204030204" pitchFamily="34" charset="0"/>
            </a:endParaRP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Financial Guarantee may be expensive and margin requirements could also be higher. </a:t>
            </a:r>
          </a:p>
          <a:p>
            <a:pPr marL="342900" indent="-342900" algn="just">
              <a:lnSpc>
                <a:spcPct val="115000"/>
              </a:lnSpc>
              <a:spcAft>
                <a:spcPts val="1000"/>
              </a:spcAft>
              <a:buFont typeface="Wingdings" panose="05000000000000000000" pitchFamily="2" charset="2"/>
              <a:buChar char="ü"/>
            </a:pPr>
            <a:r>
              <a:rPr lang="en-US" sz="2300" dirty="0">
                <a:latin typeface="Calibri" panose="020F0502020204030204" pitchFamily="34" charset="0"/>
                <a:cs typeface="Calibri" panose="020F0502020204030204" pitchFamily="34" charset="0"/>
              </a:rPr>
              <a:t>Earlier Inter-Bank guarantees were not permitted under the impression that banks should </a:t>
            </a:r>
            <a:r>
              <a:rPr lang="en-US" sz="2300" b="1" dirty="0">
                <a:latin typeface="Calibri" panose="020F0502020204030204" pitchFamily="34" charset="0"/>
                <a:cs typeface="Calibri" panose="020F0502020204030204" pitchFamily="34" charset="0"/>
              </a:rPr>
              <a:t>not lend on the basis of other Banks’ Guarantees</a:t>
            </a:r>
            <a:r>
              <a:rPr lang="en-US" sz="2300" dirty="0">
                <a:latin typeface="Calibri" panose="020F0502020204030204" pitchFamily="34" charset="0"/>
                <a:cs typeface="Calibri" panose="020F0502020204030204" pitchFamily="34" charset="0"/>
              </a:rPr>
              <a:t> but take their individual judgment.</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2725933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just">
              <a:lnSpc>
                <a:spcPct val="115000"/>
              </a:lnSpc>
              <a:spcAft>
                <a:spcPts val="1000"/>
              </a:spcAft>
            </a:pPr>
            <a:r>
              <a:rPr lang="en-US" sz="2300" dirty="0">
                <a:latin typeface="Calibri" panose="020F0502020204030204" pitchFamily="34" charset="0"/>
                <a:cs typeface="Calibri" panose="020F0502020204030204" pitchFamily="34" charset="0"/>
              </a:rPr>
              <a:t>Internal Auditor needs to verify the following processes and make the observations, if any, as regards material procurement:</a:t>
            </a:r>
          </a:p>
          <a:p>
            <a:pPr marL="514350" indent="-514350" algn="just">
              <a:lnSpc>
                <a:spcPct val="115000"/>
              </a:lnSpc>
              <a:spcAft>
                <a:spcPts val="1000"/>
              </a:spcAft>
              <a:buAutoNum type="romanLcParenBoth"/>
            </a:pPr>
            <a:r>
              <a:rPr lang="en-IN" sz="2300" dirty="0">
                <a:latin typeface="Calibri" panose="020F0502020204030204" pitchFamily="34" charset="0"/>
                <a:cs typeface="Calibri" panose="020F0502020204030204" pitchFamily="34" charset="0"/>
              </a:rPr>
              <a:t>Vendor Management </a:t>
            </a:r>
            <a:endParaRPr lang="en-US" sz="2300" dirty="0">
              <a:latin typeface="Calibri" panose="020F0502020204030204" pitchFamily="34" charset="0"/>
              <a:cs typeface="Calibri" panose="020F0502020204030204" pitchFamily="34" charset="0"/>
            </a:endParaRPr>
          </a:p>
          <a:p>
            <a:pPr marL="514350" indent="-514350" algn="just">
              <a:lnSpc>
                <a:spcPct val="115000"/>
              </a:lnSpc>
              <a:spcAft>
                <a:spcPts val="1000"/>
              </a:spcAft>
              <a:buAutoNum type="romanLcParenBoth"/>
            </a:pPr>
            <a:r>
              <a:rPr lang="en-IN" sz="2300" dirty="0">
                <a:latin typeface="Calibri" panose="020F0502020204030204" pitchFamily="34" charset="0"/>
                <a:cs typeface="Calibri" panose="020F0502020204030204" pitchFamily="34" charset="0"/>
              </a:rPr>
              <a:t>Material/Service Requisition Process </a:t>
            </a:r>
            <a:endParaRPr lang="en-US" sz="2300" dirty="0">
              <a:latin typeface="Calibri" panose="020F0502020204030204" pitchFamily="34" charset="0"/>
              <a:cs typeface="Calibri" panose="020F0502020204030204" pitchFamily="34" charset="0"/>
            </a:endParaRPr>
          </a:p>
          <a:p>
            <a:pPr marL="514350" indent="-514350" algn="just">
              <a:lnSpc>
                <a:spcPct val="115000"/>
              </a:lnSpc>
              <a:spcAft>
                <a:spcPts val="1000"/>
              </a:spcAft>
              <a:buAutoNum type="romanLcParenBoth"/>
            </a:pPr>
            <a:r>
              <a:rPr lang="en-IN" sz="2300" dirty="0">
                <a:latin typeface="Calibri" panose="020F0502020204030204" pitchFamily="34" charset="0"/>
                <a:cs typeface="Calibri" panose="020F0502020204030204" pitchFamily="34" charset="0"/>
              </a:rPr>
              <a:t>Purchase Order</a:t>
            </a:r>
            <a:endParaRPr lang="en-US" sz="2300" dirty="0">
              <a:latin typeface="Calibri" panose="020F0502020204030204" pitchFamily="34" charset="0"/>
              <a:cs typeface="Calibri" panose="020F0502020204030204" pitchFamily="34" charset="0"/>
            </a:endParaRPr>
          </a:p>
          <a:p>
            <a:pPr marL="514350" indent="-514350" algn="just">
              <a:lnSpc>
                <a:spcPct val="115000"/>
              </a:lnSpc>
              <a:spcAft>
                <a:spcPts val="1000"/>
              </a:spcAft>
              <a:buAutoNum type="romanLcParenBoth"/>
            </a:pPr>
            <a:r>
              <a:rPr lang="en-IN" sz="2300" dirty="0">
                <a:latin typeface="Calibri" panose="020F0502020204030204" pitchFamily="34" charset="0"/>
                <a:cs typeface="Calibri" panose="020F0502020204030204" pitchFamily="34" charset="0"/>
              </a:rPr>
              <a:t>Receipt of Material </a:t>
            </a:r>
            <a:endParaRPr lang="en-US" sz="2300" dirty="0">
              <a:latin typeface="Calibri" panose="020F0502020204030204" pitchFamily="34" charset="0"/>
              <a:cs typeface="Calibri" panose="020F0502020204030204" pitchFamily="34" charset="0"/>
            </a:endParaRPr>
          </a:p>
          <a:p>
            <a:pPr marL="514350" indent="-514350" algn="just">
              <a:lnSpc>
                <a:spcPct val="115000"/>
              </a:lnSpc>
              <a:spcAft>
                <a:spcPts val="1000"/>
              </a:spcAft>
              <a:buAutoNum type="romanLcParenBoth"/>
            </a:pPr>
            <a:r>
              <a:rPr lang="en-IN" sz="2300" dirty="0">
                <a:latin typeface="Calibri" panose="020F0502020204030204" pitchFamily="34" charset="0"/>
                <a:cs typeface="Calibri" panose="020F0502020204030204" pitchFamily="34" charset="0"/>
              </a:rPr>
              <a:t>Supply Chain Management </a:t>
            </a:r>
            <a:r>
              <a:rPr lang="en-US" sz="2300" dirty="0">
                <a:latin typeface="Calibri" panose="020F0502020204030204" pitchFamily="34" charset="0"/>
                <a:cs typeface="Calibri" panose="020F0502020204030204" pitchFamily="34" charset="0"/>
              </a:rPr>
              <a:t> </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2800392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algn="just">
              <a:lnSpc>
                <a:spcPct val="115000"/>
              </a:lnSpc>
              <a:spcAft>
                <a:spcPts val="1000"/>
              </a:spcAft>
            </a:pPr>
            <a:r>
              <a:rPr lang="en-US" sz="2300" dirty="0">
                <a:latin typeface="Calibri" panose="020F0502020204030204" pitchFamily="34" charset="0"/>
                <a:cs typeface="Calibri" panose="020F0502020204030204" pitchFamily="34" charset="0"/>
              </a:rPr>
              <a:t>Internal Auditor needs to verify the following processes and make the observations if any, as regards material procurement:</a:t>
            </a:r>
          </a:p>
          <a:p>
            <a:pPr algn="just">
              <a:lnSpc>
                <a:spcPct val="115000"/>
              </a:lnSpc>
              <a:spcAft>
                <a:spcPts val="1000"/>
              </a:spcAft>
            </a:pPr>
            <a:r>
              <a:rPr lang="en-IN" sz="2300" dirty="0">
                <a:latin typeface="Calibri" panose="020F0502020204030204" pitchFamily="34" charset="0"/>
                <a:cs typeface="Calibri" panose="020F0502020204030204" pitchFamily="34" charset="0"/>
              </a:rPr>
              <a:t>Cash Purchases at Site.</a:t>
            </a:r>
          </a:p>
          <a:p>
            <a:pPr algn="just">
              <a:lnSpc>
                <a:spcPct val="115000"/>
              </a:lnSpc>
              <a:spcAft>
                <a:spcPts val="1000"/>
              </a:spcAft>
            </a:pPr>
            <a:r>
              <a:rPr lang="en-IN" sz="2300" dirty="0">
                <a:latin typeface="Calibri" panose="020F0502020204030204" pitchFamily="34" charset="0"/>
                <a:cs typeface="Calibri" panose="020F0502020204030204" pitchFamily="34" charset="0"/>
              </a:rPr>
              <a:t>Scrap Identification and Disposal</a:t>
            </a:r>
          </a:p>
          <a:p>
            <a:pPr algn="just">
              <a:lnSpc>
                <a:spcPct val="115000"/>
              </a:lnSpc>
              <a:spcAft>
                <a:spcPts val="1000"/>
              </a:spcAft>
            </a:pPr>
            <a:r>
              <a:rPr lang="en-US" sz="2300" b="0" i="0" dirty="0">
                <a:solidFill>
                  <a:srgbClr val="111111"/>
                </a:solidFill>
                <a:effectLst/>
                <a:latin typeface="Calibri" panose="020F0502020204030204" pitchFamily="34" charset="0"/>
                <a:cs typeface="Calibri" panose="020F0502020204030204" pitchFamily="34" charset="0"/>
              </a:rPr>
              <a:t>Engineering, Procurement, and Construction Contract or EPC contract is a type of construction contract between parties where the contractor is responsible for all the engineering, procurement, and construction activities to deliver the completed project to the employer or owner within a predefined time and cost.</a:t>
            </a: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9342591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algn="just">
              <a:lnSpc>
                <a:spcPct val="115000"/>
              </a:lnSpc>
              <a:spcAft>
                <a:spcPts val="1000"/>
              </a:spcAft>
            </a:pPr>
            <a:endParaRPr lang="en-US" sz="2300" dirty="0">
              <a:latin typeface="Calibri" panose="020F0502020204030204" pitchFamily="34" charset="0"/>
              <a:cs typeface="Calibri" panose="020F0502020204030204" pitchFamily="34" charset="0"/>
            </a:endParaRPr>
          </a:p>
          <a:p>
            <a:pPr algn="just">
              <a:lnSpc>
                <a:spcPct val="115000"/>
              </a:lnSpc>
              <a:spcAft>
                <a:spcPts val="1000"/>
              </a:spcAft>
            </a:pPr>
            <a:r>
              <a:rPr lang="en-US" sz="2300" dirty="0">
                <a:latin typeface="Calibri" panose="020F0502020204030204" pitchFamily="34" charset="0"/>
                <a:cs typeface="Calibri" panose="020F0502020204030204" pitchFamily="34" charset="0"/>
              </a:rPr>
              <a:t>The above are the few Areas that are to be verified by the Internal Auditors. The Scope of the Infrastructure Sector is wide and contains different areas like </a:t>
            </a:r>
            <a:r>
              <a:rPr lang="en-US" sz="2300" b="1" dirty="0">
                <a:latin typeface="Calibri" panose="020F0502020204030204" pitchFamily="34" charset="0"/>
                <a:cs typeface="Calibri" panose="020F0502020204030204" pitchFamily="34" charset="0"/>
              </a:rPr>
              <a:t>Electricity</a:t>
            </a:r>
            <a:r>
              <a:rPr lang="en-US" sz="2300" dirty="0">
                <a:latin typeface="Calibri" panose="020F0502020204030204" pitchFamily="34" charset="0"/>
                <a:cs typeface="Calibri" panose="020F0502020204030204" pitchFamily="34" charset="0"/>
              </a:rPr>
              <a:t>, Non-conventional Energy (including </a:t>
            </a:r>
            <a:r>
              <a:rPr lang="en-US" sz="2300" b="1" dirty="0">
                <a:latin typeface="Calibri" panose="020F0502020204030204" pitchFamily="34" charset="0"/>
                <a:cs typeface="Calibri" panose="020F0502020204030204" pitchFamily="34" charset="0"/>
              </a:rPr>
              <a:t>wind energy and solar energy</a:t>
            </a:r>
            <a:r>
              <a:rPr lang="en-US" sz="2300" dirty="0">
                <a:latin typeface="Calibri" panose="020F0502020204030204" pitchFamily="34" charset="0"/>
                <a:cs typeface="Calibri" panose="020F0502020204030204" pitchFamily="34" charset="0"/>
              </a:rPr>
              <a:t>), </a:t>
            </a:r>
            <a:r>
              <a:rPr lang="en-US" sz="2300" b="1" dirty="0">
                <a:latin typeface="Calibri" panose="020F0502020204030204" pitchFamily="34" charset="0"/>
                <a:cs typeface="Calibri" panose="020F0502020204030204" pitchFamily="34" charset="0"/>
              </a:rPr>
              <a:t>Water supply and sanitation,</a:t>
            </a:r>
            <a:r>
              <a:rPr lang="en-US" sz="2300" dirty="0">
                <a:latin typeface="Calibri" panose="020F0502020204030204" pitchFamily="34" charset="0"/>
                <a:cs typeface="Calibri" panose="020F0502020204030204" pitchFamily="34" charset="0"/>
              </a:rPr>
              <a:t> </a:t>
            </a:r>
            <a:r>
              <a:rPr lang="en-US" sz="2300" b="1" dirty="0">
                <a:latin typeface="Calibri" panose="020F0502020204030204" pitchFamily="34" charset="0"/>
                <a:cs typeface="Calibri" panose="020F0502020204030204" pitchFamily="34" charset="0"/>
              </a:rPr>
              <a:t>Telecommunications</a:t>
            </a:r>
            <a:r>
              <a:rPr lang="en-US" sz="2300" dirty="0">
                <a:latin typeface="Calibri" panose="020F0502020204030204" pitchFamily="34" charset="0"/>
                <a:cs typeface="Calibri" panose="020F0502020204030204" pitchFamily="34" charset="0"/>
              </a:rPr>
              <a:t>, </a:t>
            </a:r>
            <a:r>
              <a:rPr lang="en-US" sz="2300" b="1" dirty="0">
                <a:latin typeface="Calibri" panose="020F0502020204030204" pitchFamily="34" charset="0"/>
                <a:cs typeface="Calibri" panose="020F0502020204030204" pitchFamily="34" charset="0"/>
              </a:rPr>
              <a:t>Roads</a:t>
            </a:r>
            <a:r>
              <a:rPr lang="en-US" sz="2300" dirty="0">
                <a:latin typeface="Calibri" panose="020F0502020204030204" pitchFamily="34" charset="0"/>
                <a:cs typeface="Calibri" panose="020F0502020204030204" pitchFamily="34" charset="0"/>
              </a:rPr>
              <a:t> &amp; bridges, etc. including different models like BOT BOLT, etc. For this Guidance Notes of the Institute to be followed.</a:t>
            </a:r>
          </a:p>
          <a:p>
            <a:pPr algn="just">
              <a:lnSpc>
                <a:spcPct val="115000"/>
              </a:lnSpc>
              <a:spcAft>
                <a:spcPts val="1000"/>
              </a:spcAft>
            </a:pP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5844042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algn="just">
              <a:lnSpc>
                <a:spcPct val="115000"/>
              </a:lnSpc>
              <a:spcAft>
                <a:spcPts val="1000"/>
              </a:spcAft>
            </a:pPr>
            <a:r>
              <a:rPr lang="en-US" sz="2300" dirty="0">
                <a:latin typeface="Calibri" panose="020F0502020204030204" pitchFamily="34" charset="0"/>
                <a:cs typeface="Calibri" panose="020F0502020204030204" pitchFamily="34" charset="0"/>
              </a:rPr>
              <a:t>Some of the Infrastructure Companies in India are:</a:t>
            </a:r>
          </a:p>
          <a:p>
            <a:pPr marL="457200" indent="-457200" algn="just">
              <a:lnSpc>
                <a:spcPct val="115000"/>
              </a:lnSpc>
              <a:spcAft>
                <a:spcPts val="1000"/>
              </a:spcAft>
              <a:buAutoNum type="arabicPeriod"/>
            </a:pPr>
            <a:r>
              <a:rPr lang="en-IN" sz="2300" b="1" i="0" dirty="0">
                <a:solidFill>
                  <a:srgbClr val="000000"/>
                </a:solidFill>
                <a:effectLst/>
                <a:latin typeface="Calibri" panose="020F0502020204030204" pitchFamily="34" charset="0"/>
                <a:cs typeface="Calibri" panose="020F0502020204030204" pitchFamily="34" charset="0"/>
              </a:rPr>
              <a:t>Larsen &amp; Toubro Infrastructure Development Projects Limited (L&amp;T IDPL)</a:t>
            </a:r>
            <a:endParaRPr lang="en-US" sz="2300" b="1" i="0" dirty="0">
              <a:solidFill>
                <a:srgbClr val="000000"/>
              </a:solidFill>
              <a:effectLst/>
              <a:latin typeface="Calibri" panose="020F0502020204030204" pitchFamily="34" charset="0"/>
              <a:cs typeface="Calibri" panose="020F0502020204030204" pitchFamily="34" charset="0"/>
            </a:endParaRPr>
          </a:p>
          <a:p>
            <a:pPr marL="457200" indent="-457200" algn="just">
              <a:lnSpc>
                <a:spcPct val="115000"/>
              </a:lnSpc>
              <a:spcAft>
                <a:spcPts val="1000"/>
              </a:spcAft>
              <a:buAutoNum type="arabicPeriod"/>
            </a:pPr>
            <a:r>
              <a:rPr lang="en-IN" sz="2300" b="1" i="0" dirty="0">
                <a:solidFill>
                  <a:srgbClr val="000000"/>
                </a:solidFill>
                <a:effectLst/>
                <a:latin typeface="Calibri" panose="020F0502020204030204" pitchFamily="34" charset="0"/>
                <a:cs typeface="Calibri" panose="020F0502020204030204" pitchFamily="34" charset="0"/>
              </a:rPr>
              <a:t>Reliance Infrastructure Limited</a:t>
            </a:r>
          </a:p>
          <a:p>
            <a:pPr marL="457200" indent="-457200" algn="just">
              <a:lnSpc>
                <a:spcPct val="115000"/>
              </a:lnSpc>
              <a:spcAft>
                <a:spcPts val="1000"/>
              </a:spcAft>
              <a:buAutoNum type="arabicPeriod"/>
            </a:pPr>
            <a:r>
              <a:rPr lang="en-IN" sz="2300" b="1" i="0" dirty="0">
                <a:solidFill>
                  <a:srgbClr val="000000"/>
                </a:solidFill>
                <a:effectLst/>
                <a:latin typeface="Calibri" panose="020F0502020204030204" pitchFamily="34" charset="0"/>
                <a:cs typeface="Calibri" panose="020F0502020204030204" pitchFamily="34" charset="0"/>
              </a:rPr>
              <a:t>GMR Infrastructure Limited</a:t>
            </a:r>
            <a:endParaRPr lang="en-IN" sz="2300" b="1" dirty="0">
              <a:solidFill>
                <a:srgbClr val="000000"/>
              </a:solidFill>
              <a:latin typeface="Calibri" panose="020F0502020204030204" pitchFamily="34" charset="0"/>
              <a:cs typeface="Calibri" panose="020F0502020204030204" pitchFamily="34" charset="0"/>
            </a:endParaRPr>
          </a:p>
          <a:p>
            <a:pPr marL="457200" indent="-457200" algn="just">
              <a:lnSpc>
                <a:spcPct val="115000"/>
              </a:lnSpc>
              <a:spcAft>
                <a:spcPts val="1000"/>
              </a:spcAft>
              <a:buAutoNum type="arabicPeriod"/>
            </a:pPr>
            <a:r>
              <a:rPr lang="en-IN" sz="2300" b="1" i="0" dirty="0">
                <a:solidFill>
                  <a:srgbClr val="000000"/>
                </a:solidFill>
                <a:effectLst/>
                <a:latin typeface="Calibri" panose="020F0502020204030204" pitchFamily="34" charset="0"/>
                <a:cs typeface="Calibri" panose="020F0502020204030204" pitchFamily="34" charset="0"/>
              </a:rPr>
              <a:t> IRB Infrastructure Developers Limited</a:t>
            </a:r>
          </a:p>
          <a:p>
            <a:pPr marL="457200" indent="-457200" algn="just">
              <a:lnSpc>
                <a:spcPct val="115000"/>
              </a:lnSpc>
              <a:spcAft>
                <a:spcPts val="1000"/>
              </a:spcAft>
              <a:buAutoNum type="arabicPeriod"/>
            </a:pPr>
            <a:r>
              <a:rPr lang="en-IN" sz="2300" b="1" i="0" dirty="0">
                <a:solidFill>
                  <a:srgbClr val="000000"/>
                </a:solidFill>
                <a:effectLst/>
                <a:latin typeface="Calibri" panose="020F0502020204030204" pitchFamily="34" charset="0"/>
                <a:cs typeface="Calibri" panose="020F0502020204030204" pitchFamily="34" charset="0"/>
              </a:rPr>
              <a:t> Jaiprakash Associates Limited</a:t>
            </a:r>
            <a:endParaRPr lang="en-US" sz="2300" b="1" dirty="0">
              <a:solidFill>
                <a:srgbClr val="000000"/>
              </a:solidFill>
              <a:latin typeface="Calibri" panose="020F0502020204030204" pitchFamily="34" charset="0"/>
              <a:cs typeface="Calibri" panose="020F0502020204030204" pitchFamily="34" charset="0"/>
            </a:endParaRPr>
          </a:p>
          <a:p>
            <a:pPr marL="457200" indent="-457200" algn="just">
              <a:lnSpc>
                <a:spcPct val="115000"/>
              </a:lnSpc>
              <a:spcAft>
                <a:spcPts val="1000"/>
              </a:spcAft>
              <a:buAutoNum type="arabicPeriod"/>
            </a:pP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9241367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algn="just">
              <a:lnSpc>
                <a:spcPct val="115000"/>
              </a:lnSpc>
              <a:spcAft>
                <a:spcPts val="1000"/>
              </a:spcAft>
            </a:pPr>
            <a:r>
              <a:rPr lang="en-US" sz="2300" dirty="0">
                <a:latin typeface="Calibri" panose="020F0502020204030204" pitchFamily="34" charset="0"/>
                <a:cs typeface="Calibri" panose="020F0502020204030204" pitchFamily="34" charset="0"/>
              </a:rPr>
              <a:t>Some of the Infrastructure Companies in India are:</a:t>
            </a:r>
          </a:p>
          <a:p>
            <a:pPr marL="457200" indent="-457200" algn="just">
              <a:lnSpc>
                <a:spcPct val="115000"/>
              </a:lnSpc>
              <a:spcAft>
                <a:spcPts val="1000"/>
              </a:spcAft>
              <a:buFont typeface="+mj-lt"/>
              <a:buAutoNum type="arabicPeriod" startAt="6"/>
            </a:pPr>
            <a:r>
              <a:rPr lang="en-IN" sz="2300" b="1" i="0" dirty="0">
                <a:solidFill>
                  <a:srgbClr val="000000"/>
                </a:solidFill>
                <a:effectLst/>
                <a:latin typeface="Calibri" panose="020F0502020204030204" pitchFamily="34" charset="0"/>
                <a:cs typeface="Calibri" panose="020F0502020204030204" pitchFamily="34" charset="0"/>
              </a:rPr>
              <a:t>Nagarjuna Construction Company Limited</a:t>
            </a:r>
          </a:p>
          <a:p>
            <a:pPr marL="457200" indent="-457200" algn="just">
              <a:lnSpc>
                <a:spcPct val="115000"/>
              </a:lnSpc>
              <a:spcAft>
                <a:spcPts val="1000"/>
              </a:spcAft>
              <a:buAutoNum type="arabicPeriod" startAt="6"/>
            </a:pPr>
            <a:r>
              <a:rPr lang="en-IN" sz="2300" b="1" i="0" dirty="0">
                <a:solidFill>
                  <a:srgbClr val="000000"/>
                </a:solidFill>
                <a:effectLst/>
                <a:latin typeface="Calibri" panose="020F0502020204030204" pitchFamily="34" charset="0"/>
                <a:cs typeface="Calibri" panose="020F0502020204030204" pitchFamily="34" charset="0"/>
              </a:rPr>
              <a:t>Hindustan Construction Company</a:t>
            </a:r>
          </a:p>
          <a:p>
            <a:pPr marL="457200" indent="-457200" algn="just">
              <a:lnSpc>
                <a:spcPct val="115000"/>
              </a:lnSpc>
              <a:spcAft>
                <a:spcPts val="1000"/>
              </a:spcAft>
              <a:buAutoNum type="arabicPeriod" startAt="6"/>
            </a:pPr>
            <a:r>
              <a:rPr lang="en-US" sz="2300" b="1" i="0" dirty="0">
                <a:solidFill>
                  <a:srgbClr val="000000"/>
                </a:solidFill>
                <a:effectLst/>
                <a:latin typeface="Calibri" panose="020F0502020204030204" pitchFamily="34" charset="0"/>
                <a:cs typeface="Calibri" panose="020F0502020204030204" pitchFamily="34" charset="0"/>
              </a:rPr>
              <a:t>GVK Power and Infrastructure Limited</a:t>
            </a:r>
            <a:endParaRPr lang="en-IN" sz="2300" b="1" dirty="0">
              <a:solidFill>
                <a:srgbClr val="000000"/>
              </a:solidFill>
              <a:latin typeface="Calibri" panose="020F0502020204030204" pitchFamily="34" charset="0"/>
              <a:cs typeface="Calibri" panose="020F0502020204030204" pitchFamily="34" charset="0"/>
            </a:endParaRPr>
          </a:p>
          <a:p>
            <a:pPr marL="457200" indent="-457200" algn="just">
              <a:lnSpc>
                <a:spcPct val="115000"/>
              </a:lnSpc>
              <a:spcAft>
                <a:spcPts val="1000"/>
              </a:spcAft>
              <a:buAutoNum type="arabicPeriod" startAt="6"/>
            </a:pPr>
            <a:r>
              <a:rPr lang="en-IN" sz="2300" b="1" i="0" dirty="0">
                <a:solidFill>
                  <a:srgbClr val="000000"/>
                </a:solidFill>
                <a:effectLst/>
                <a:latin typeface="Calibri" panose="020F0502020204030204" pitchFamily="34" charset="0"/>
                <a:cs typeface="Calibri" panose="020F0502020204030204" pitchFamily="34" charset="0"/>
              </a:rPr>
              <a:t> </a:t>
            </a:r>
            <a:r>
              <a:rPr lang="en-IN" sz="2300" b="1" i="0" dirty="0" err="1">
                <a:solidFill>
                  <a:srgbClr val="000000"/>
                </a:solidFill>
                <a:effectLst/>
                <a:latin typeface="Calibri" panose="020F0502020204030204" pitchFamily="34" charset="0"/>
                <a:cs typeface="Calibri" panose="020F0502020204030204" pitchFamily="34" charset="0"/>
              </a:rPr>
              <a:t>Lanco</a:t>
            </a:r>
            <a:r>
              <a:rPr lang="en-IN" sz="2300" b="1" i="0" dirty="0">
                <a:solidFill>
                  <a:srgbClr val="000000"/>
                </a:solidFill>
                <a:effectLst/>
                <a:latin typeface="Calibri" panose="020F0502020204030204" pitchFamily="34" charset="0"/>
                <a:cs typeface="Calibri" panose="020F0502020204030204" pitchFamily="34" charset="0"/>
              </a:rPr>
              <a:t> Infratech Limited</a:t>
            </a:r>
          </a:p>
          <a:p>
            <a:pPr marL="457200" indent="-457200" algn="just">
              <a:lnSpc>
                <a:spcPct val="115000"/>
              </a:lnSpc>
              <a:spcAft>
                <a:spcPts val="1000"/>
              </a:spcAft>
              <a:buAutoNum type="arabicPeriod" startAt="6"/>
            </a:pPr>
            <a:r>
              <a:rPr lang="en-IN" sz="2300" b="1" i="0" dirty="0">
                <a:solidFill>
                  <a:srgbClr val="000000"/>
                </a:solidFill>
                <a:effectLst/>
                <a:latin typeface="Calibri" panose="020F0502020204030204" pitchFamily="34" charset="0"/>
                <a:cs typeface="Calibri" panose="020F0502020204030204" pitchFamily="34" charset="0"/>
              </a:rPr>
              <a:t>PUNJ LLOYD INFRASTRUCTURE LIMITED</a:t>
            </a:r>
            <a:r>
              <a:rPr lang="en-IN" sz="2300" b="1" dirty="0">
                <a:solidFill>
                  <a:srgbClr val="000000"/>
                </a:solidFill>
                <a:latin typeface="Calibri" panose="020F0502020204030204" pitchFamily="34" charset="0"/>
                <a:cs typeface="Calibri" panose="020F0502020204030204" pitchFamily="34" charset="0"/>
              </a:rPr>
              <a:t> etc.</a:t>
            </a:r>
            <a:endParaRPr lang="en-IN" sz="2300" b="1" i="0" dirty="0">
              <a:solidFill>
                <a:srgbClr val="000000"/>
              </a:solidFill>
              <a:effectLst/>
              <a:latin typeface="Calibri" panose="020F0502020204030204" pitchFamily="34" charset="0"/>
              <a:cs typeface="Calibri" panose="020F0502020204030204" pitchFamily="34" charset="0"/>
            </a:endParaRPr>
          </a:p>
          <a:p>
            <a:pPr marL="457200" indent="-457200" algn="just">
              <a:lnSpc>
                <a:spcPct val="115000"/>
              </a:lnSpc>
              <a:spcAft>
                <a:spcPts val="1000"/>
              </a:spcAft>
              <a:buAutoNum type="arabicPeriod" startAt="6"/>
            </a:pPr>
            <a:endParaRPr lang="en-US" sz="2300" dirty="0">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468416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algn="ctr"/>
            <a:r>
              <a:rPr lang="en-IN" sz="2300" b="1" i="1" cap="all" dirty="0">
                <a:solidFill>
                  <a:schemeClr val="tx1">
                    <a:lumMod val="95000"/>
                    <a:lumOff val="5000"/>
                  </a:schemeClr>
                </a:solidFill>
                <a:effectLst/>
                <a:latin typeface="Calibri" panose="020F0502020204030204" pitchFamily="34" charset="0"/>
                <a:cs typeface="Calibri" panose="020F0502020204030204" pitchFamily="34" charset="0"/>
              </a:rPr>
              <a:t>ATTRACTIVE OPPORTUNITIES</a:t>
            </a:r>
          </a:p>
          <a:p>
            <a:pPr marL="342900" indent="-342900" algn="just">
              <a:buFont typeface="Wingdings" panose="05000000000000000000" pitchFamily="2" charset="2"/>
              <a:buChar char="ü"/>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In November 2021, India, the US, Israel, and the UAE established a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new quadrilateral economic forum</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to focus on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infrastructure development projects</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in the region and strengthen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bilateral cooperation</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a:t>
            </a:r>
          </a:p>
          <a:p>
            <a:pPr marL="342900" indent="-342900" algn="just">
              <a:buFont typeface="Wingdings" panose="05000000000000000000" pitchFamily="2" charset="2"/>
              <a:buChar char="ü"/>
            </a:pPr>
            <a:endParaRPr lang="en-US" sz="2300" b="0" i="0" dirty="0">
              <a:solidFill>
                <a:schemeClr val="tx1">
                  <a:lumMod val="95000"/>
                  <a:lumOff val="5000"/>
                </a:schemeClr>
              </a:solidFill>
              <a:effectLst/>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ü"/>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The initiative ‘Infrastructure for the Resilient Island States’ (launched in November 2021) will give India a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huge opportunity to contribute</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to the betterment of other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vulnerable countries in the world</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a:t>
            </a:r>
            <a:endParaRPr lang="en-US" sz="2300" dirty="0">
              <a:solidFill>
                <a:schemeClr val="tx1">
                  <a:lumMod val="95000"/>
                  <a:lumOff val="5000"/>
                </a:schemeClr>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6960719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Autofit/>
          </a:bodyPr>
          <a:lstStyle/>
          <a:p>
            <a:pPr algn="l"/>
            <a:r>
              <a:rPr lang="en-IN" sz="2400" b="0" i="0" dirty="0">
                <a:solidFill>
                  <a:srgbClr val="202124"/>
                </a:solidFill>
                <a:effectLst/>
                <a:latin typeface="arial" panose="020B0604020202020204" pitchFamily="34" charset="0"/>
              </a:rPr>
              <a:t>Some of the Infrastructure Projects in Progress in India </a:t>
            </a:r>
            <a:r>
              <a:rPr lang="en-IN" sz="2400" dirty="0">
                <a:solidFill>
                  <a:srgbClr val="202124"/>
                </a:solidFill>
                <a:latin typeface="arial" panose="020B0604020202020204" pitchFamily="34" charset="0"/>
              </a:rPr>
              <a:t>are:</a:t>
            </a:r>
            <a:endParaRPr lang="en-IN" sz="2400" b="0" i="0" dirty="0">
              <a:solidFill>
                <a:srgbClr val="202124"/>
              </a:solidFill>
              <a:effectLst/>
              <a:latin typeface="arial" panose="020B0604020202020204" pitchFamily="34" charset="0"/>
            </a:endParaRPr>
          </a:p>
          <a:p>
            <a:pPr algn="l">
              <a:buFont typeface="Arial" panose="020B0604020202020204" pitchFamily="34" charset="0"/>
              <a:buChar char="•"/>
            </a:pPr>
            <a:r>
              <a:rPr lang="en-IN" sz="2300" b="0" i="0" dirty="0" err="1">
                <a:solidFill>
                  <a:srgbClr val="202124"/>
                </a:solidFill>
                <a:effectLst/>
                <a:latin typeface="Calibri" panose="020F0502020204030204" pitchFamily="34" charset="0"/>
                <a:cs typeface="Calibri" panose="020F0502020204030204" pitchFamily="34" charset="0"/>
              </a:rPr>
              <a:t>Sagarmala</a:t>
            </a:r>
            <a:r>
              <a:rPr lang="en-IN" sz="2300" b="0" i="0" dirty="0">
                <a:solidFill>
                  <a:srgbClr val="202124"/>
                </a:solidFill>
                <a:effectLst/>
                <a:latin typeface="Calibri" panose="020F0502020204030204" pitchFamily="34" charset="0"/>
                <a:cs typeface="Calibri" panose="020F0502020204030204" pitchFamily="34" charset="0"/>
              </a:rPr>
              <a:t> Project. ...</a:t>
            </a:r>
          </a:p>
          <a:p>
            <a:pPr algn="l">
              <a:buFont typeface="Arial" panose="020B0604020202020204" pitchFamily="34" charset="0"/>
              <a:buChar char="•"/>
            </a:pPr>
            <a:r>
              <a:rPr lang="en-IN" sz="2300" b="0" i="0" dirty="0" err="1">
                <a:solidFill>
                  <a:srgbClr val="202124"/>
                </a:solidFill>
                <a:effectLst/>
                <a:latin typeface="Calibri" panose="020F0502020204030204" pitchFamily="34" charset="0"/>
                <a:cs typeface="Calibri" panose="020F0502020204030204" pitchFamily="34" charset="0"/>
              </a:rPr>
              <a:t>Bharatmala</a:t>
            </a:r>
            <a:r>
              <a:rPr lang="en-IN" sz="2300" b="0" i="0" dirty="0">
                <a:solidFill>
                  <a:srgbClr val="202124"/>
                </a:solidFill>
                <a:effectLst/>
                <a:latin typeface="Calibri" panose="020F0502020204030204" pitchFamily="34" charset="0"/>
                <a:cs typeface="Calibri" panose="020F0502020204030204" pitchFamily="34" charset="0"/>
              </a:rPr>
              <a:t> Project. ...</a:t>
            </a:r>
          </a:p>
          <a:p>
            <a:pPr algn="l">
              <a:buFont typeface="Arial" panose="020B0604020202020204" pitchFamily="34" charset="0"/>
              <a:buChar char="•"/>
            </a:pPr>
            <a:r>
              <a:rPr lang="en-IN" sz="2300" b="0" i="0" dirty="0">
                <a:solidFill>
                  <a:srgbClr val="202124"/>
                </a:solidFill>
                <a:effectLst/>
                <a:latin typeface="Calibri" panose="020F0502020204030204" pitchFamily="34" charset="0"/>
                <a:cs typeface="Calibri" panose="020F0502020204030204" pitchFamily="34" charset="0"/>
              </a:rPr>
              <a:t>Mumbai Trans Harbour Link, Shivaji Memorial. ...</a:t>
            </a:r>
          </a:p>
          <a:p>
            <a:pPr algn="l">
              <a:buFont typeface="Arial" panose="020B0604020202020204" pitchFamily="34" charset="0"/>
              <a:buChar char="•"/>
            </a:pPr>
            <a:r>
              <a:rPr lang="en-IN" sz="2300" b="0" i="0" dirty="0">
                <a:solidFill>
                  <a:srgbClr val="202124"/>
                </a:solidFill>
                <a:effectLst/>
                <a:latin typeface="Calibri" panose="020F0502020204030204" pitchFamily="34" charset="0"/>
                <a:cs typeface="Calibri" panose="020F0502020204030204" pitchFamily="34" charset="0"/>
              </a:rPr>
              <a:t>Arunachal Pradesh on Rail Map. ...</a:t>
            </a:r>
          </a:p>
          <a:p>
            <a:pPr algn="l">
              <a:buFont typeface="Arial" panose="020B0604020202020204" pitchFamily="34" charset="0"/>
              <a:buChar char="•"/>
            </a:pPr>
            <a:r>
              <a:rPr lang="en-IN" sz="2300" b="0" i="0" dirty="0" err="1">
                <a:solidFill>
                  <a:srgbClr val="202124"/>
                </a:solidFill>
                <a:effectLst/>
                <a:latin typeface="Calibri" panose="020F0502020204030204" pitchFamily="34" charset="0"/>
                <a:cs typeface="Calibri" panose="020F0502020204030204" pitchFamily="34" charset="0"/>
              </a:rPr>
              <a:t>Setu</a:t>
            </a:r>
            <a:r>
              <a:rPr lang="en-IN" sz="2300" b="0" i="0" dirty="0">
                <a:solidFill>
                  <a:srgbClr val="202124"/>
                </a:solidFill>
                <a:effectLst/>
                <a:latin typeface="Calibri" panose="020F0502020204030204" pitchFamily="34" charset="0"/>
                <a:cs typeface="Calibri" panose="020F0502020204030204" pitchFamily="34" charset="0"/>
              </a:rPr>
              <a:t> </a:t>
            </a:r>
            <a:r>
              <a:rPr lang="en-IN" sz="2300" b="0" i="0" dirty="0" err="1">
                <a:solidFill>
                  <a:srgbClr val="202124"/>
                </a:solidFill>
                <a:effectLst/>
                <a:latin typeface="Calibri" panose="020F0502020204030204" pitchFamily="34" charset="0"/>
                <a:cs typeface="Calibri" panose="020F0502020204030204" pitchFamily="34" charset="0"/>
              </a:rPr>
              <a:t>Bharatam</a:t>
            </a:r>
            <a:r>
              <a:rPr lang="en-IN" sz="2300" b="0" i="0" dirty="0">
                <a:solidFill>
                  <a:srgbClr val="202124"/>
                </a:solidFill>
                <a:effectLst/>
                <a:latin typeface="Calibri" panose="020F0502020204030204" pitchFamily="34" charset="0"/>
                <a:cs typeface="Calibri" panose="020F0502020204030204" pitchFamily="34" charset="0"/>
              </a:rPr>
              <a:t> Project. ...</a:t>
            </a:r>
          </a:p>
          <a:p>
            <a:pPr algn="l">
              <a:buFont typeface="Arial" panose="020B0604020202020204" pitchFamily="34" charset="0"/>
              <a:buChar char="•"/>
            </a:pPr>
            <a:r>
              <a:rPr lang="en-IN" sz="2300" b="0" i="0" dirty="0" err="1">
                <a:solidFill>
                  <a:srgbClr val="202124"/>
                </a:solidFill>
                <a:effectLst/>
                <a:latin typeface="Calibri" panose="020F0502020204030204" pitchFamily="34" charset="0"/>
                <a:cs typeface="Calibri" panose="020F0502020204030204" pitchFamily="34" charset="0"/>
              </a:rPr>
              <a:t>Rashtriya</a:t>
            </a:r>
            <a:r>
              <a:rPr lang="en-IN" sz="2300" b="0" i="0" dirty="0">
                <a:solidFill>
                  <a:srgbClr val="202124"/>
                </a:solidFill>
                <a:effectLst/>
                <a:latin typeface="Calibri" panose="020F0502020204030204" pitchFamily="34" charset="0"/>
                <a:cs typeface="Calibri" panose="020F0502020204030204" pitchFamily="34" charset="0"/>
              </a:rPr>
              <a:t> </a:t>
            </a:r>
            <a:r>
              <a:rPr lang="en-IN" sz="2300" b="0" i="0" dirty="0" err="1">
                <a:solidFill>
                  <a:srgbClr val="202124"/>
                </a:solidFill>
                <a:effectLst/>
                <a:latin typeface="Calibri" panose="020F0502020204030204" pitchFamily="34" charset="0"/>
                <a:cs typeface="Calibri" panose="020F0502020204030204" pitchFamily="34" charset="0"/>
              </a:rPr>
              <a:t>Rajmarg</a:t>
            </a:r>
            <a:r>
              <a:rPr lang="en-IN" sz="2300" b="0" i="0" dirty="0">
                <a:solidFill>
                  <a:srgbClr val="202124"/>
                </a:solidFill>
                <a:effectLst/>
                <a:latin typeface="Calibri" panose="020F0502020204030204" pitchFamily="34" charset="0"/>
                <a:cs typeface="Calibri" panose="020F0502020204030204" pitchFamily="34" charset="0"/>
              </a:rPr>
              <a:t> Zila </a:t>
            </a:r>
            <a:r>
              <a:rPr lang="en-IN" sz="2300" b="0" i="0" dirty="0" err="1">
                <a:solidFill>
                  <a:srgbClr val="202124"/>
                </a:solidFill>
                <a:effectLst/>
                <a:latin typeface="Calibri" panose="020F0502020204030204" pitchFamily="34" charset="0"/>
                <a:cs typeface="Calibri" panose="020F0502020204030204" pitchFamily="34" charset="0"/>
              </a:rPr>
              <a:t>Sanjoyokta</a:t>
            </a:r>
            <a:r>
              <a:rPr lang="en-IN" sz="2300" b="0" i="0" dirty="0">
                <a:solidFill>
                  <a:srgbClr val="202124"/>
                </a:solidFill>
                <a:effectLst/>
                <a:latin typeface="Calibri" panose="020F0502020204030204" pitchFamily="34" charset="0"/>
                <a:cs typeface="Calibri" panose="020F0502020204030204" pitchFamily="34" charset="0"/>
              </a:rPr>
              <a:t> </a:t>
            </a:r>
            <a:r>
              <a:rPr lang="en-IN" sz="2300" b="0" i="0" dirty="0" err="1">
                <a:solidFill>
                  <a:srgbClr val="202124"/>
                </a:solidFill>
                <a:effectLst/>
                <a:latin typeface="Calibri" panose="020F0502020204030204" pitchFamily="34" charset="0"/>
                <a:cs typeface="Calibri" panose="020F0502020204030204" pitchFamily="34" charset="0"/>
              </a:rPr>
              <a:t>Pariyojna</a:t>
            </a:r>
            <a:r>
              <a:rPr lang="en-IN" sz="2300" b="0" i="0" dirty="0">
                <a:solidFill>
                  <a:srgbClr val="202124"/>
                </a:solidFill>
                <a:effectLst/>
                <a:latin typeface="Calibri" panose="020F0502020204030204" pitchFamily="34" charset="0"/>
                <a:cs typeface="Calibri" panose="020F0502020204030204" pitchFamily="34" charset="0"/>
              </a:rPr>
              <a:t>. ...</a:t>
            </a:r>
          </a:p>
          <a:p>
            <a:pPr algn="l">
              <a:buFont typeface="Arial" panose="020B0604020202020204" pitchFamily="34" charset="0"/>
              <a:buChar char="•"/>
            </a:pPr>
            <a:r>
              <a:rPr lang="en-IN" sz="2300" b="0" i="0" dirty="0">
                <a:solidFill>
                  <a:srgbClr val="202124"/>
                </a:solidFill>
                <a:effectLst/>
                <a:latin typeface="Calibri" panose="020F0502020204030204" pitchFamily="34" charset="0"/>
                <a:cs typeface="Calibri" panose="020F0502020204030204" pitchFamily="34" charset="0"/>
              </a:rPr>
              <a:t>Inland Waterways. ...</a:t>
            </a:r>
          </a:p>
          <a:p>
            <a:pPr algn="l">
              <a:buFont typeface="Arial" panose="020B0604020202020204" pitchFamily="34" charset="0"/>
              <a:buChar char="•"/>
            </a:pPr>
            <a:r>
              <a:rPr lang="en-IN" sz="2300" b="0" i="0" dirty="0">
                <a:solidFill>
                  <a:srgbClr val="202124"/>
                </a:solidFill>
                <a:effectLst/>
                <a:latin typeface="Calibri" panose="020F0502020204030204" pitchFamily="34" charset="0"/>
                <a:cs typeface="Calibri" panose="020F0502020204030204" pitchFamily="34" charset="0"/>
              </a:rPr>
              <a:t>Gujarat-Gorakhpur Gas Pipeline etc.</a:t>
            </a: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2325719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834887"/>
            <a:ext cx="9678142" cy="2729948"/>
          </a:xfrm>
        </p:spPr>
        <p:txBody>
          <a:bodyPr/>
          <a:lstStyle/>
          <a:p>
            <a:endParaRPr lang="en-IN" dirty="0"/>
          </a:p>
          <a:p>
            <a:endParaRPr lang="en-IN" dirty="0"/>
          </a:p>
          <a:p>
            <a:endParaRPr lang="en-IN" dirty="0"/>
          </a:p>
          <a:p>
            <a:pPr algn="ctr"/>
            <a:r>
              <a:rPr lang="en-IN" sz="6300" b="1" dirty="0">
                <a:latin typeface="Agency FB" panose="020B0503020202020204" pitchFamily="34" charset="0"/>
              </a:rPr>
              <a:t>THANK YOU</a:t>
            </a:r>
          </a:p>
        </p:txBody>
      </p:sp>
      <p:sp>
        <p:nvSpPr>
          <p:cNvPr id="8" name="Title 1">
            <a:extLst>
              <a:ext uri="{FF2B5EF4-FFF2-40B4-BE49-F238E27FC236}">
                <a16:creationId xmlns:a16="http://schemas.microsoft.com/office/drawing/2014/main" id="{F2C5052E-2C9D-422A-AC8B-34A60459C043}"/>
              </a:ext>
            </a:extLst>
          </p:cNvPr>
          <p:cNvSpPr>
            <a:spLocks noGrp="1"/>
          </p:cNvSpPr>
          <p:nvPr>
            <p:ph type="ctrTitle"/>
          </p:nvPr>
        </p:nvSpPr>
        <p:spPr>
          <a:xfrm>
            <a:off x="1300679" y="3763617"/>
            <a:ext cx="9553452" cy="1895061"/>
          </a:xfrm>
        </p:spPr>
        <p:txBody>
          <a:bodyPr>
            <a:normAutofit/>
          </a:bodyPr>
          <a:lstStyle/>
          <a:p>
            <a:pPr algn="r"/>
            <a:r>
              <a:rPr lang="en-IN" sz="2400" b="1" i="0" u="none" strike="noStrike" baseline="0" dirty="0">
                <a:latin typeface="Gill Sans MT" panose="020B0502020104020203" pitchFamily="34" charset="0"/>
              </a:rPr>
              <a:t>CMA Dr. P. Siva Rama Prasad</a:t>
            </a:r>
            <a:br>
              <a:rPr lang="en-IN" sz="2400" b="1" i="0" u="none" strike="noStrike" baseline="0" dirty="0">
                <a:latin typeface="Gill Sans MT" panose="020B0502020104020203" pitchFamily="34" charset="0"/>
              </a:rPr>
            </a:br>
            <a:r>
              <a:rPr lang="en-IN" sz="1700" i="0" u="none" strike="noStrike" baseline="0" dirty="0" err="1">
                <a:latin typeface="Gill Sans MT" panose="020B0502020104020203" pitchFamily="34" charset="0"/>
              </a:rPr>
              <a:t>M.Com</a:t>
            </a:r>
            <a:r>
              <a:rPr lang="en-IN" sz="1700" i="0" u="none" strike="noStrike" baseline="0" dirty="0">
                <a:latin typeface="Gill Sans MT" panose="020B0502020104020203" pitchFamily="34" charset="0"/>
              </a:rPr>
              <a:t>., MBA (Finance)., FCMA., FCS., FIIBF., FIII (Life &amp; General Insurance)., MAIMA.,</a:t>
            </a:r>
            <a:br>
              <a:rPr lang="en-IN" sz="1700" i="0" u="none" strike="noStrike" baseline="0" dirty="0">
                <a:latin typeface="Gill Sans MT" panose="020B0502020104020203" pitchFamily="34" charset="0"/>
              </a:rPr>
            </a:br>
            <a:r>
              <a:rPr lang="en-IN" sz="2600" i="0" u="none" strike="noStrike" baseline="0" dirty="0">
                <a:latin typeface="Gill Sans MT" panose="020B0502020104020203" pitchFamily="34" charset="0"/>
              </a:rPr>
              <a:t>Asst. General Manager (Retd.)</a:t>
            </a:r>
            <a:br>
              <a:rPr lang="en-IN" sz="2600" i="0" u="none" strike="noStrike" baseline="0" dirty="0">
                <a:latin typeface="Gill Sans MT" panose="020B0502020104020203" pitchFamily="34" charset="0"/>
              </a:rPr>
            </a:br>
            <a:r>
              <a:rPr lang="en-IN" sz="2600" i="0" u="none" strike="noStrike" baseline="0" dirty="0">
                <a:latin typeface="Gill Sans MT" panose="020B0502020104020203" pitchFamily="34" charset="0"/>
              </a:rPr>
              <a:t>State Bank of India</a:t>
            </a:r>
            <a:br>
              <a:rPr lang="en-IN" sz="2600" i="0" u="none" strike="noStrike" baseline="0" dirty="0">
                <a:latin typeface="Gill Sans MT" panose="020B0502020104020203" pitchFamily="34" charset="0"/>
              </a:rPr>
            </a:br>
            <a:r>
              <a:rPr lang="en-IN" sz="2600" b="1" i="0" u="none" strike="noStrike" baseline="0" dirty="0">
                <a:latin typeface="Gill Sans MT" panose="020B0502020104020203" pitchFamily="34" charset="0"/>
              </a:rPr>
              <a:t>Hyderabad</a:t>
            </a:r>
            <a:endParaRPr lang="en-IN" sz="2600" b="1" dirty="0">
              <a:latin typeface="Gill Sans MT" panose="020B0502020104020203" pitchFamily="34" charset="0"/>
            </a:endParaRPr>
          </a:p>
        </p:txBody>
      </p:sp>
    </p:spTree>
    <p:extLst>
      <p:ext uri="{BB962C8B-B14F-4D97-AF65-F5344CB8AC3E}">
        <p14:creationId xmlns:p14="http://schemas.microsoft.com/office/powerpoint/2010/main" val="920038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ctr"/>
            <a:r>
              <a:rPr lang="en-IN" sz="2300" b="1" i="1" cap="all" dirty="0">
                <a:solidFill>
                  <a:schemeClr val="tx1">
                    <a:lumMod val="95000"/>
                    <a:lumOff val="5000"/>
                  </a:schemeClr>
                </a:solidFill>
                <a:effectLst/>
                <a:latin typeface="Calibri" panose="020F0502020204030204" pitchFamily="34" charset="0"/>
                <a:cs typeface="Calibri" panose="020F0502020204030204" pitchFamily="34" charset="0"/>
              </a:rPr>
              <a:t>POLICY SUPPORT</a:t>
            </a:r>
          </a:p>
          <a:p>
            <a:pPr marL="342900" indent="-342900" algn="just">
              <a:buFont typeface="Wingdings" panose="05000000000000000000" pitchFamily="2" charset="2"/>
              <a:buChar char="ü"/>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In Union Budget 2021, to support initiatives such as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Housing for All</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and ‘Smart Cities Mission’, the government allocated ₹ 13,750 crore (US$ 1.89 billion) to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AMRUT and Smart Cities Mission</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a:t>
            </a:r>
          </a:p>
          <a:p>
            <a:pPr marL="342900" indent="-342900" algn="just">
              <a:buFont typeface="Wingdings" panose="05000000000000000000" pitchFamily="2" charset="2"/>
              <a:buChar char="ü"/>
            </a:pPr>
            <a:endParaRPr lang="en-US" sz="2300" b="0" i="0" dirty="0">
              <a:solidFill>
                <a:schemeClr val="tx1">
                  <a:lumMod val="95000"/>
                  <a:lumOff val="5000"/>
                </a:schemeClr>
              </a:solidFill>
              <a:effectLst/>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ü"/>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In March 2021, the Parliament passed a bill to set up the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National Bank for Financing Infrastructure and Development</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(NaBFID) to fund infrastructure projects in India.</a:t>
            </a:r>
          </a:p>
          <a:p>
            <a:pPr algn="just">
              <a:lnSpc>
                <a:spcPct val="115000"/>
              </a:lnSpc>
              <a:spcAft>
                <a:spcPts val="1000"/>
              </a:spcAft>
            </a:pPr>
            <a:endParaRPr lang="en-US" sz="2300" dirty="0">
              <a:solidFill>
                <a:schemeClr val="tx1">
                  <a:lumMod val="95000"/>
                  <a:lumOff val="5000"/>
                </a:schemeClr>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417191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algn="ctr"/>
            <a:r>
              <a:rPr lang="en-IN" sz="2300" b="1" i="1" cap="all" dirty="0">
                <a:solidFill>
                  <a:schemeClr val="tx1">
                    <a:lumMod val="95000"/>
                    <a:lumOff val="5000"/>
                  </a:schemeClr>
                </a:solidFill>
                <a:effectLst/>
                <a:latin typeface="Calibri" panose="020F0502020204030204" pitchFamily="34" charset="0"/>
                <a:cs typeface="Calibri" panose="020F0502020204030204" pitchFamily="34" charset="0"/>
              </a:rPr>
              <a:t>INCREASING INVESTMENTS</a:t>
            </a:r>
          </a:p>
          <a:p>
            <a:pPr marL="342900" indent="-342900" algn="just">
              <a:buFont typeface="Wingdings" panose="05000000000000000000" pitchFamily="2" charset="2"/>
              <a:buChar char="ü"/>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Huge investments in infrastructure (e.g.,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Reliance Digital Fiber Infrastructure Trust Investment of US$ 1 billion</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have provided momentum to overall PE/VC investments in India.</a:t>
            </a:r>
          </a:p>
          <a:p>
            <a:pPr marL="342900" indent="-342900" algn="just">
              <a:buFont typeface="Wingdings" panose="05000000000000000000" pitchFamily="2" charset="2"/>
              <a:buChar char="ü"/>
            </a:pPr>
            <a:endParaRPr lang="en-US" sz="2300" b="0" i="0" dirty="0">
              <a:solidFill>
                <a:schemeClr val="tx1">
                  <a:lumMod val="95000"/>
                  <a:lumOff val="5000"/>
                </a:schemeClr>
              </a:solidFill>
              <a:effectLst/>
              <a:latin typeface="Calibri" panose="020F0502020204030204" pitchFamily="34" charset="0"/>
              <a:cs typeface="Calibri" panose="020F0502020204030204" pitchFamily="34" charset="0"/>
            </a:endParaRPr>
          </a:p>
          <a:p>
            <a:pPr marL="342900" indent="-342900" algn="just">
              <a:buFont typeface="Wingdings" panose="05000000000000000000" pitchFamily="2" charset="2"/>
              <a:buChar char="ü"/>
            </a:pP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Prime Minister Mr. Narendra Modi announced an ₹ 100 lakh crore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master plan for multi-modal connectivity</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in October 2021, with the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goal</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of developing infrastructure to </a:t>
            </a:r>
            <a:r>
              <a:rPr lang="en-US" sz="2300" b="1" i="0" dirty="0">
                <a:solidFill>
                  <a:schemeClr val="tx1">
                    <a:lumMod val="95000"/>
                    <a:lumOff val="5000"/>
                  </a:schemeClr>
                </a:solidFill>
                <a:effectLst/>
                <a:latin typeface="Calibri" panose="020F0502020204030204" pitchFamily="34" charset="0"/>
                <a:cs typeface="Calibri" panose="020F0502020204030204" pitchFamily="34" charset="0"/>
              </a:rPr>
              <a:t>lower logistic costs</a:t>
            </a:r>
            <a:r>
              <a:rPr lang="en-US" sz="2300" b="0" i="0" dirty="0">
                <a:solidFill>
                  <a:schemeClr val="tx1">
                    <a:lumMod val="95000"/>
                    <a:lumOff val="5000"/>
                  </a:schemeClr>
                </a:solidFill>
                <a:effectLst/>
                <a:latin typeface="Calibri" panose="020F0502020204030204" pitchFamily="34" charset="0"/>
                <a:cs typeface="Calibri" panose="020F0502020204030204" pitchFamily="34" charset="0"/>
              </a:rPr>
              <a:t> and improve the economy.</a:t>
            </a:r>
          </a:p>
          <a:p>
            <a:pPr algn="just">
              <a:lnSpc>
                <a:spcPct val="115000"/>
              </a:lnSpc>
              <a:spcAft>
                <a:spcPts val="1000"/>
              </a:spcAft>
            </a:pPr>
            <a:endParaRPr lang="en-US" sz="2300" dirty="0">
              <a:solidFill>
                <a:schemeClr val="tx1">
                  <a:lumMod val="95000"/>
                  <a:lumOff val="5000"/>
                </a:schemeClr>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1281385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967410"/>
            <a:ext cx="9678142" cy="4435864"/>
          </a:xfrm>
        </p:spPr>
        <p:txBody>
          <a:bodyPr>
            <a:normAutofit/>
          </a:bodyPr>
          <a:lstStyle/>
          <a:p>
            <a:pPr marL="342900" indent="-342900" algn="just">
              <a:lnSpc>
                <a:spcPct val="115000"/>
              </a:lnSpc>
              <a:spcAft>
                <a:spcPts val="1000"/>
              </a:spcAft>
              <a:buFont typeface="Wingdings" panose="05000000000000000000" pitchFamily="2" charset="2"/>
              <a:buChar char="ü"/>
            </a:pPr>
            <a:endParaRPr lang="en-US" sz="2300" b="0" i="0" dirty="0">
              <a:solidFill>
                <a:srgbClr val="000000"/>
              </a:solidFill>
              <a:effectLst/>
              <a:latin typeface="Calibri" panose="020F0502020204030204" pitchFamily="34" charset="0"/>
              <a:cs typeface="Calibri" panose="020F0502020204030204" pitchFamily="34" charset="0"/>
            </a:endParaRPr>
          </a:p>
          <a:p>
            <a:pPr marL="342900" indent="-342900" algn="just">
              <a:lnSpc>
                <a:spcPct val="115000"/>
              </a:lnSpc>
              <a:spcAft>
                <a:spcPts val="1000"/>
              </a:spcAft>
              <a:buFont typeface="Wingdings" panose="05000000000000000000" pitchFamily="2" charset="2"/>
              <a:buChar char="ü"/>
            </a:pPr>
            <a:r>
              <a:rPr lang="en-US" sz="2300" b="0" i="0" dirty="0">
                <a:solidFill>
                  <a:srgbClr val="000000"/>
                </a:solidFill>
                <a:effectLst/>
                <a:latin typeface="Calibri" panose="020F0502020204030204" pitchFamily="34" charset="0"/>
                <a:cs typeface="Calibri" panose="020F0502020204030204" pitchFamily="34" charset="0"/>
              </a:rPr>
              <a:t>The infrastructure sector is a </a:t>
            </a:r>
            <a:r>
              <a:rPr lang="en-US" sz="2300" b="1" i="0" dirty="0">
                <a:solidFill>
                  <a:srgbClr val="000000"/>
                </a:solidFill>
                <a:effectLst/>
                <a:latin typeface="Calibri" panose="020F0502020204030204" pitchFamily="34" charset="0"/>
                <a:cs typeface="Calibri" panose="020F0502020204030204" pitchFamily="34" charset="0"/>
              </a:rPr>
              <a:t>key driver</a:t>
            </a:r>
            <a:r>
              <a:rPr lang="en-US" sz="2300" b="0" i="0" dirty="0">
                <a:solidFill>
                  <a:srgbClr val="000000"/>
                </a:solidFill>
                <a:effectLst/>
                <a:latin typeface="Calibri" panose="020F0502020204030204" pitchFamily="34" charset="0"/>
                <a:cs typeface="Calibri" panose="020F0502020204030204" pitchFamily="34" charset="0"/>
              </a:rPr>
              <a:t> of the Indian economy. </a:t>
            </a:r>
          </a:p>
          <a:p>
            <a:pPr marL="342900" indent="-342900" algn="just">
              <a:lnSpc>
                <a:spcPct val="115000"/>
              </a:lnSpc>
              <a:spcAft>
                <a:spcPts val="1000"/>
              </a:spcAft>
              <a:buFont typeface="Wingdings" panose="05000000000000000000" pitchFamily="2" charset="2"/>
              <a:buChar char="ü"/>
            </a:pPr>
            <a:r>
              <a:rPr lang="en-US" sz="2300" b="0" i="0" dirty="0">
                <a:solidFill>
                  <a:srgbClr val="000000"/>
                </a:solidFill>
                <a:effectLst/>
                <a:latin typeface="Calibri" panose="020F0502020204030204" pitchFamily="34" charset="0"/>
                <a:cs typeface="Calibri" panose="020F0502020204030204" pitchFamily="34" charset="0"/>
              </a:rPr>
              <a:t>The sector is highly </a:t>
            </a:r>
            <a:r>
              <a:rPr lang="en-US" sz="2300" b="1" i="0" dirty="0">
                <a:solidFill>
                  <a:srgbClr val="000000"/>
                </a:solidFill>
                <a:effectLst/>
                <a:latin typeface="Calibri" panose="020F0502020204030204" pitchFamily="34" charset="0"/>
                <a:cs typeface="Calibri" panose="020F0502020204030204" pitchFamily="34" charset="0"/>
              </a:rPr>
              <a:t>responsible for propelling India’s</a:t>
            </a:r>
            <a:r>
              <a:rPr lang="en-US" sz="2300" b="0" i="0" dirty="0">
                <a:solidFill>
                  <a:srgbClr val="000000"/>
                </a:solidFill>
                <a:effectLst/>
                <a:latin typeface="Calibri" panose="020F0502020204030204" pitchFamily="34" charset="0"/>
                <a:cs typeface="Calibri" panose="020F0502020204030204" pitchFamily="34" charset="0"/>
              </a:rPr>
              <a:t> overall development and enjoys intense focus from the Government for initiating policies that would ensure the </a:t>
            </a:r>
            <a:r>
              <a:rPr lang="en-US" sz="2300" b="1" i="0" dirty="0">
                <a:solidFill>
                  <a:srgbClr val="000000"/>
                </a:solidFill>
                <a:effectLst/>
                <a:latin typeface="Calibri" panose="020F0502020204030204" pitchFamily="34" charset="0"/>
                <a:cs typeface="Calibri" panose="020F0502020204030204" pitchFamily="34" charset="0"/>
              </a:rPr>
              <a:t>time-bound creation of world-class infrastructure</a:t>
            </a:r>
            <a:r>
              <a:rPr lang="en-US" sz="2300" b="0" i="0" dirty="0">
                <a:solidFill>
                  <a:srgbClr val="000000"/>
                </a:solidFill>
                <a:effectLst/>
                <a:latin typeface="Calibri" panose="020F0502020204030204" pitchFamily="34" charset="0"/>
                <a:cs typeface="Calibri" panose="020F0502020204030204" pitchFamily="34" charset="0"/>
              </a:rPr>
              <a:t> in the country. </a:t>
            </a:r>
          </a:p>
          <a:p>
            <a:pPr marL="342900" indent="-342900" algn="just">
              <a:lnSpc>
                <a:spcPct val="115000"/>
              </a:lnSpc>
              <a:spcAft>
                <a:spcPts val="1000"/>
              </a:spcAft>
              <a:buFont typeface="Wingdings" panose="05000000000000000000" pitchFamily="2" charset="2"/>
              <a:buChar char="ü"/>
            </a:pPr>
            <a:r>
              <a:rPr lang="en-US" sz="2300" b="0" i="0" dirty="0">
                <a:solidFill>
                  <a:srgbClr val="000000"/>
                </a:solidFill>
                <a:effectLst/>
                <a:latin typeface="Calibri" panose="020F0502020204030204" pitchFamily="34" charset="0"/>
                <a:cs typeface="Calibri" panose="020F0502020204030204" pitchFamily="34" charset="0"/>
              </a:rPr>
              <a:t>The infrastructure sector includes </a:t>
            </a:r>
            <a:r>
              <a:rPr lang="en-US" sz="2300" b="1" i="0" dirty="0">
                <a:solidFill>
                  <a:srgbClr val="000000"/>
                </a:solidFill>
                <a:effectLst/>
                <a:latin typeface="Calibri" panose="020F0502020204030204" pitchFamily="34" charset="0"/>
                <a:cs typeface="Calibri" panose="020F0502020204030204" pitchFamily="34" charset="0"/>
              </a:rPr>
              <a:t>power, bridges, dams, roads, and urban infrastructure development</a:t>
            </a:r>
            <a:r>
              <a:rPr lang="en-US" sz="2300" b="0" i="0" dirty="0">
                <a:solidFill>
                  <a:srgbClr val="000000"/>
                </a:solidFill>
                <a:effectLst/>
                <a:latin typeface="Calibri" panose="020F0502020204030204" pitchFamily="34" charset="0"/>
                <a:cs typeface="Calibri" panose="020F0502020204030204" pitchFamily="34" charset="0"/>
              </a:rPr>
              <a:t>.</a:t>
            </a: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spTree>
    <p:extLst>
      <p:ext uri="{BB962C8B-B14F-4D97-AF65-F5344CB8AC3E}">
        <p14:creationId xmlns:p14="http://schemas.microsoft.com/office/powerpoint/2010/main" val="3265348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D30BA-5E5C-4607-BA76-D042EE617EE0}"/>
              </a:ext>
            </a:extLst>
          </p:cNvPr>
          <p:cNvSpPr>
            <a:spLocks noGrp="1"/>
          </p:cNvSpPr>
          <p:nvPr>
            <p:ph type="ctrTitle"/>
          </p:nvPr>
        </p:nvSpPr>
        <p:spPr>
          <a:xfrm>
            <a:off x="1073426" y="-1631"/>
            <a:ext cx="9608429" cy="638508"/>
          </a:xfrm>
        </p:spPr>
        <p:txBody>
          <a:bodyPr>
            <a:noAutofit/>
          </a:bodyPr>
          <a:lstStyle/>
          <a:p>
            <a:pPr algn="ctr"/>
            <a:r>
              <a:rPr lang="en-US" sz="2300" b="1" i="0" dirty="0">
                <a:solidFill>
                  <a:schemeClr val="tx1">
                    <a:lumMod val="95000"/>
                    <a:lumOff val="5000"/>
                  </a:schemeClr>
                </a:solidFill>
                <a:effectLst/>
                <a:latin typeface="+mj-lt"/>
              </a:rPr>
              <a:t>Internal Audit - Infrastructure Sector</a:t>
            </a:r>
            <a:endParaRPr lang="en-IN" sz="2300" b="1" dirty="0">
              <a:solidFill>
                <a:schemeClr val="tx1">
                  <a:lumMod val="95000"/>
                  <a:lumOff val="5000"/>
                </a:schemeClr>
              </a:solidFill>
              <a:latin typeface="+mj-lt"/>
            </a:endParaRPr>
          </a:p>
        </p:txBody>
      </p:sp>
      <p:sp>
        <p:nvSpPr>
          <p:cNvPr id="3" name="Subtitle 2">
            <a:extLst>
              <a:ext uri="{FF2B5EF4-FFF2-40B4-BE49-F238E27FC236}">
                <a16:creationId xmlns:a16="http://schemas.microsoft.com/office/drawing/2014/main" id="{D9D112C0-94D8-4EB3-830E-FBA2AAFD86F5}"/>
              </a:ext>
            </a:extLst>
          </p:cNvPr>
          <p:cNvSpPr>
            <a:spLocks noGrp="1"/>
          </p:cNvSpPr>
          <p:nvPr>
            <p:ph type="subTitle" idx="1"/>
          </p:nvPr>
        </p:nvSpPr>
        <p:spPr>
          <a:xfrm>
            <a:off x="1128404" y="728258"/>
            <a:ext cx="9678142" cy="4435864"/>
          </a:xfrm>
        </p:spPr>
        <p:txBody>
          <a:bodyPr>
            <a:normAutofit/>
          </a:bodyPr>
          <a:lstStyle/>
          <a:p>
            <a:pPr algn="ctr">
              <a:lnSpc>
                <a:spcPct val="115000"/>
              </a:lnSpc>
              <a:spcAft>
                <a:spcPts val="1000"/>
              </a:spcAft>
            </a:pPr>
            <a:r>
              <a:rPr lang="en-US" sz="2300" b="1" i="0" dirty="0">
                <a:solidFill>
                  <a:srgbClr val="333333"/>
                </a:solidFill>
                <a:effectLst/>
                <a:latin typeface="Calibri" panose="020F0502020204030204" pitchFamily="34" charset="0"/>
                <a:cs typeface="Calibri" panose="020F0502020204030204" pitchFamily="34" charset="0"/>
              </a:rPr>
              <a:t>Road Ahead</a:t>
            </a:r>
          </a:p>
          <a:p>
            <a:pPr algn="just">
              <a:lnSpc>
                <a:spcPct val="115000"/>
              </a:lnSpc>
              <a:spcAft>
                <a:spcPts val="1000"/>
              </a:spcAft>
            </a:pPr>
            <a:endParaRPr lang="en-US" sz="2300" dirty="0">
              <a:solidFill>
                <a:srgbClr val="333333"/>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3703AF99-8F93-47E1-B455-92FFD3AB8493}"/>
              </a:ext>
            </a:extLst>
          </p:cNvPr>
          <p:cNvPicPr>
            <a:picLocks noChangeAspect="1"/>
          </p:cNvPicPr>
          <p:nvPr/>
        </p:nvPicPr>
        <p:blipFill>
          <a:blip r:embed="rId2"/>
          <a:stretch>
            <a:fillRect/>
          </a:stretch>
        </p:blipFill>
        <p:spPr>
          <a:xfrm>
            <a:off x="11338560" y="89727"/>
            <a:ext cx="759658" cy="993485"/>
          </a:xfrm>
          <a:prstGeom prst="rect">
            <a:avLst/>
          </a:prstGeom>
        </p:spPr>
      </p:pic>
      <p:graphicFrame>
        <p:nvGraphicFramePr>
          <p:cNvPr id="4" name="Table 5">
            <a:extLst>
              <a:ext uri="{FF2B5EF4-FFF2-40B4-BE49-F238E27FC236}">
                <a16:creationId xmlns:a16="http://schemas.microsoft.com/office/drawing/2014/main" id="{036E7EF6-39D6-BB35-B18D-A5BDEDC1ECC3}"/>
              </a:ext>
            </a:extLst>
          </p:cNvPr>
          <p:cNvGraphicFramePr>
            <a:graphicFrameLocks noGrp="1"/>
          </p:cNvGraphicFramePr>
          <p:nvPr>
            <p:extLst>
              <p:ext uri="{D42A27DB-BD31-4B8C-83A1-F6EECF244321}">
                <p14:modId xmlns:p14="http://schemas.microsoft.com/office/powerpoint/2010/main" val="2610689635"/>
              </p:ext>
            </p:extLst>
          </p:nvPr>
        </p:nvGraphicFramePr>
        <p:xfrm>
          <a:off x="1128403" y="1181684"/>
          <a:ext cx="9678142" cy="4760633"/>
        </p:xfrm>
        <a:graphic>
          <a:graphicData uri="http://schemas.openxmlformats.org/drawingml/2006/table">
            <a:tbl>
              <a:tblPr firstRow="1" bandRow="1">
                <a:tableStyleId>{5C22544A-7EE6-4342-B048-85BDC9FD1C3A}</a:tableStyleId>
              </a:tblPr>
              <a:tblGrid>
                <a:gridCol w="4217320">
                  <a:extLst>
                    <a:ext uri="{9D8B030D-6E8A-4147-A177-3AD203B41FA5}">
                      <a16:colId xmlns:a16="http://schemas.microsoft.com/office/drawing/2014/main" val="104105979"/>
                    </a:ext>
                  </a:extLst>
                </a:gridCol>
                <a:gridCol w="5460822">
                  <a:extLst>
                    <a:ext uri="{9D8B030D-6E8A-4147-A177-3AD203B41FA5}">
                      <a16:colId xmlns:a16="http://schemas.microsoft.com/office/drawing/2014/main" val="3682389392"/>
                    </a:ext>
                  </a:extLst>
                </a:gridCol>
              </a:tblGrid>
              <a:tr h="4760633">
                <a:tc>
                  <a:txBody>
                    <a:bodyPr/>
                    <a:lstStyle/>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txBody>
                  <a:tcPr>
                    <a:solidFill>
                      <a:schemeClr val="bg1"/>
                    </a:solidFill>
                  </a:tcPr>
                </a:tc>
                <a:tc>
                  <a:txBody>
                    <a:bodyPr/>
                    <a:lstStyle/>
                    <a:p>
                      <a:pPr marL="285750" indent="-285750" algn="just">
                        <a:buFont typeface="Wingdings" panose="05000000000000000000" pitchFamily="2" charset="2"/>
                        <a:buChar char="ü"/>
                      </a:pPr>
                      <a:endParaRPr lang="en-US" sz="1800" b="0" i="0" kern="1200" dirty="0">
                        <a:solidFill>
                          <a:schemeClr val="tx1">
                            <a:lumMod val="95000"/>
                            <a:lumOff val="5000"/>
                          </a:schemeClr>
                        </a:solidFill>
                        <a:effectLst/>
                        <a:latin typeface="+mn-lt"/>
                        <a:ea typeface="+mn-ea"/>
                        <a:cs typeface="+mn-cs"/>
                      </a:endParaRPr>
                    </a:p>
                    <a:p>
                      <a:pPr marL="285750" indent="-285750" algn="just">
                        <a:buFont typeface="Wingdings" panose="05000000000000000000" pitchFamily="2" charset="2"/>
                        <a:buChar char="ü"/>
                      </a:pPr>
                      <a:r>
                        <a:rPr lang="en-US" sz="1800" b="0" i="0" kern="1200" dirty="0">
                          <a:solidFill>
                            <a:schemeClr val="tx1">
                              <a:lumMod val="95000"/>
                              <a:lumOff val="5000"/>
                            </a:schemeClr>
                          </a:solidFill>
                          <a:effectLst/>
                          <a:latin typeface="+mn-lt"/>
                          <a:ea typeface="+mn-ea"/>
                          <a:cs typeface="+mn-cs"/>
                        </a:rPr>
                        <a:t>The infrastructure sector has become the </a:t>
                      </a:r>
                      <a:r>
                        <a:rPr lang="en-US" sz="1800" b="1" i="0" kern="1200" dirty="0">
                          <a:solidFill>
                            <a:schemeClr val="tx1">
                              <a:lumMod val="95000"/>
                              <a:lumOff val="5000"/>
                            </a:schemeClr>
                          </a:solidFill>
                          <a:effectLst/>
                          <a:latin typeface="+mn-lt"/>
                          <a:ea typeface="+mn-ea"/>
                          <a:cs typeface="+mn-cs"/>
                        </a:rPr>
                        <a:t>biggest focus</a:t>
                      </a:r>
                      <a:r>
                        <a:rPr lang="en-US" sz="1800" b="0" i="0" kern="1200" dirty="0">
                          <a:solidFill>
                            <a:schemeClr val="tx1">
                              <a:lumMod val="95000"/>
                              <a:lumOff val="5000"/>
                            </a:schemeClr>
                          </a:solidFill>
                          <a:effectLst/>
                          <a:latin typeface="+mn-lt"/>
                          <a:ea typeface="+mn-ea"/>
                          <a:cs typeface="+mn-cs"/>
                        </a:rPr>
                        <a:t> area for the Government of India. India plans to spend </a:t>
                      </a:r>
                      <a:r>
                        <a:rPr lang="en-US" sz="1800" b="1" i="0" kern="1200" dirty="0">
                          <a:solidFill>
                            <a:schemeClr val="tx1">
                              <a:lumMod val="95000"/>
                              <a:lumOff val="5000"/>
                            </a:schemeClr>
                          </a:solidFill>
                          <a:effectLst/>
                          <a:latin typeface="+mn-lt"/>
                          <a:ea typeface="+mn-ea"/>
                          <a:cs typeface="+mn-cs"/>
                        </a:rPr>
                        <a:t>US$ 1.4 trillion</a:t>
                      </a:r>
                      <a:r>
                        <a:rPr lang="en-US" sz="1800" b="0" i="0" kern="1200" dirty="0">
                          <a:solidFill>
                            <a:schemeClr val="tx1">
                              <a:lumMod val="95000"/>
                              <a:lumOff val="5000"/>
                            </a:schemeClr>
                          </a:solidFill>
                          <a:effectLst/>
                          <a:latin typeface="+mn-lt"/>
                          <a:ea typeface="+mn-ea"/>
                          <a:cs typeface="+mn-cs"/>
                        </a:rPr>
                        <a:t> on infrastructure during 2019-23 to have a sustainable development of the country. The Government has suggested </a:t>
                      </a:r>
                      <a:r>
                        <a:rPr lang="en-US" sz="1800" b="1" i="0" kern="1200" dirty="0">
                          <a:solidFill>
                            <a:schemeClr val="tx1">
                              <a:lumMod val="95000"/>
                              <a:lumOff val="5000"/>
                            </a:schemeClr>
                          </a:solidFill>
                          <a:effectLst/>
                          <a:latin typeface="+mn-lt"/>
                          <a:ea typeface="+mn-ea"/>
                          <a:cs typeface="+mn-cs"/>
                        </a:rPr>
                        <a:t>an investment of Rs. 5,000,000 crore (US$ 750 billion)</a:t>
                      </a:r>
                      <a:r>
                        <a:rPr lang="en-US" sz="1800" b="0" i="0" kern="1200" dirty="0">
                          <a:solidFill>
                            <a:schemeClr val="tx1">
                              <a:lumMod val="95000"/>
                              <a:lumOff val="5000"/>
                            </a:schemeClr>
                          </a:solidFill>
                          <a:effectLst/>
                          <a:latin typeface="+mn-lt"/>
                          <a:ea typeface="+mn-ea"/>
                          <a:cs typeface="+mn-cs"/>
                        </a:rPr>
                        <a:t> for railways infrastructure from</a:t>
                      </a:r>
                      <a:r>
                        <a:rPr lang="en-US" sz="1800" b="1" i="0" kern="1200" dirty="0">
                          <a:solidFill>
                            <a:schemeClr val="tx1">
                              <a:lumMod val="95000"/>
                              <a:lumOff val="5000"/>
                            </a:schemeClr>
                          </a:solidFill>
                          <a:effectLst/>
                          <a:latin typeface="+mn-lt"/>
                          <a:ea typeface="+mn-ea"/>
                          <a:cs typeface="+mn-cs"/>
                        </a:rPr>
                        <a:t> 2018-30</a:t>
                      </a:r>
                      <a:r>
                        <a:rPr lang="en-US" sz="1800" b="0" i="0" kern="1200" dirty="0">
                          <a:solidFill>
                            <a:schemeClr val="tx1">
                              <a:lumMod val="95000"/>
                              <a:lumOff val="5000"/>
                            </a:schemeClr>
                          </a:solidFill>
                          <a:effectLst/>
                          <a:latin typeface="+mn-lt"/>
                          <a:ea typeface="+mn-ea"/>
                          <a:cs typeface="+mn-cs"/>
                        </a:rPr>
                        <a:t>.</a:t>
                      </a:r>
                    </a:p>
                    <a:p>
                      <a:pPr marL="285750" indent="-285750" algn="just">
                        <a:buFont typeface="Wingdings" panose="05000000000000000000" pitchFamily="2" charset="2"/>
                        <a:buChar char="ü"/>
                      </a:pPr>
                      <a:r>
                        <a:rPr lang="en-US" sz="1800" b="0" i="0" kern="1200" dirty="0">
                          <a:solidFill>
                            <a:schemeClr val="tx1">
                              <a:lumMod val="95000"/>
                              <a:lumOff val="5000"/>
                            </a:schemeClr>
                          </a:solidFill>
                          <a:effectLst/>
                          <a:latin typeface="+mn-lt"/>
                          <a:ea typeface="+mn-ea"/>
                          <a:cs typeface="+mn-cs"/>
                        </a:rPr>
                        <a:t>India and Japan have joined hands for infrastructure development in </a:t>
                      </a:r>
                      <a:r>
                        <a:rPr lang="en-US" sz="1800" b="1" i="0" kern="1200" dirty="0">
                          <a:solidFill>
                            <a:schemeClr val="tx1">
                              <a:lumMod val="95000"/>
                              <a:lumOff val="5000"/>
                            </a:schemeClr>
                          </a:solidFill>
                          <a:effectLst/>
                          <a:latin typeface="+mn-lt"/>
                          <a:ea typeface="+mn-ea"/>
                          <a:cs typeface="+mn-cs"/>
                        </a:rPr>
                        <a:t>India's Northeast states</a:t>
                      </a:r>
                      <a:r>
                        <a:rPr lang="en-US" sz="1800" b="0" i="0" kern="1200" dirty="0">
                          <a:solidFill>
                            <a:schemeClr val="tx1">
                              <a:lumMod val="95000"/>
                              <a:lumOff val="5000"/>
                            </a:schemeClr>
                          </a:solidFill>
                          <a:effectLst/>
                          <a:latin typeface="+mn-lt"/>
                          <a:ea typeface="+mn-ea"/>
                          <a:cs typeface="+mn-cs"/>
                        </a:rPr>
                        <a:t> and are also setting up an India-Japan Coordination Forum for Development of Northeast to undertake strategic infrastructure projects for the region.</a:t>
                      </a:r>
                    </a:p>
                    <a:p>
                      <a:endParaRPr lang="en-IN" dirty="0"/>
                    </a:p>
                  </a:txBody>
                  <a:tcPr>
                    <a:solidFill>
                      <a:schemeClr val="bg1"/>
                    </a:solidFill>
                  </a:tcPr>
                </a:tc>
                <a:extLst>
                  <a:ext uri="{0D108BD9-81ED-4DB2-BD59-A6C34878D82A}">
                    <a16:rowId xmlns:a16="http://schemas.microsoft.com/office/drawing/2014/main" val="377394932"/>
                  </a:ext>
                </a:extLst>
              </a:tr>
            </a:tbl>
          </a:graphicData>
        </a:graphic>
      </p:graphicFrame>
      <p:pic>
        <p:nvPicPr>
          <p:cNvPr id="7" name="Picture 6">
            <a:extLst>
              <a:ext uri="{FF2B5EF4-FFF2-40B4-BE49-F238E27FC236}">
                <a16:creationId xmlns:a16="http://schemas.microsoft.com/office/drawing/2014/main" id="{1FE92E2F-008B-84B3-2C76-73488E93CCF7}"/>
              </a:ext>
            </a:extLst>
          </p:cNvPr>
          <p:cNvPicPr>
            <a:picLocks noChangeAspect="1"/>
          </p:cNvPicPr>
          <p:nvPr/>
        </p:nvPicPr>
        <p:blipFill>
          <a:blip r:embed="rId3"/>
          <a:stretch>
            <a:fillRect/>
          </a:stretch>
        </p:blipFill>
        <p:spPr>
          <a:xfrm>
            <a:off x="1280161" y="1659988"/>
            <a:ext cx="4037428" cy="3711845"/>
          </a:xfrm>
          <a:prstGeom prst="rect">
            <a:avLst/>
          </a:prstGeom>
        </p:spPr>
      </p:pic>
    </p:spTree>
    <p:extLst>
      <p:ext uri="{BB962C8B-B14F-4D97-AF65-F5344CB8AC3E}">
        <p14:creationId xmlns:p14="http://schemas.microsoft.com/office/powerpoint/2010/main" val="33458627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TM10001114[[fn=Gallery]]</Template>
  <TotalTime>2085</TotalTime>
  <Words>3051</Words>
  <Application>Microsoft Office PowerPoint</Application>
  <PresentationFormat>Widescreen</PresentationFormat>
  <Paragraphs>265</Paragraphs>
  <Slides>51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51</vt:i4>
      </vt:variant>
    </vt:vector>
  </HeadingPairs>
  <TitlesOfParts>
    <vt:vector size="60" baseType="lpstr">
      <vt:lpstr>Agency FB</vt:lpstr>
      <vt:lpstr>Arial</vt:lpstr>
      <vt:lpstr>Arial</vt:lpstr>
      <vt:lpstr>Calibri</vt:lpstr>
      <vt:lpstr>Century Gothic</vt:lpstr>
      <vt:lpstr>Gill Sans MT</vt:lpstr>
      <vt:lpstr>Montserrat</vt:lpstr>
      <vt:lpstr>Wingdings</vt:lpstr>
      <vt:lpstr>Gallery</vt:lpstr>
      <vt:lpstr>CMA Dr. P. Siva Rama Prasad M.Com., MBA (Finance)., FCMA., FCS., FIIBF., FIII (Life &amp; General Insurance)., MAIMA., Asst. General Manager (Retd.) State Bank of India Hyderabad</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of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Internal Audit - Infrastructure Sector</vt:lpstr>
      <vt:lpstr>CMA Dr. P. Siva Rama Prasad M.Com., MBA (Finance)., FCMA., FCS., FIIBF., FIII (Life &amp; General Insurance)., MAIMA., Asst. General Manager (Retd.) State Bank of India Hyderabad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CMA (Dr.) P. Siva Rama Prasad M.Com., MBA (Finance)., FCMA., FCS., FIIBF., FIII (Life &amp; General Insurance)., MAIMA., Asst. General Manager (Retd.) State Bank of India Hyderabad</dc:title>
  <dc:creator>Indu Sekhar Dantu</dc:creator>
  <cp:lastModifiedBy>Indu Sekhar Dantu</cp:lastModifiedBy>
  <cp:revision>130</cp:revision>
  <dcterms:created xsi:type="dcterms:W3CDTF">2021-06-25T06:31:01Z</dcterms:created>
  <dcterms:modified xsi:type="dcterms:W3CDTF">2022-05-07T09:52:59Z</dcterms:modified>
</cp:coreProperties>
</file>