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5" r:id="rId3"/>
    <p:sldId id="383" r:id="rId4"/>
    <p:sldId id="384" r:id="rId5"/>
    <p:sldId id="385" r:id="rId6"/>
    <p:sldId id="386" r:id="rId7"/>
    <p:sldId id="387" r:id="rId8"/>
    <p:sldId id="388" r:id="rId9"/>
    <p:sldId id="389" r:id="rId10"/>
    <p:sldId id="390" r:id="rId11"/>
    <p:sldId id="391" r:id="rId12"/>
    <p:sldId id="392" r:id="rId13"/>
    <p:sldId id="393" r:id="rId14"/>
    <p:sldId id="394" r:id="rId15"/>
    <p:sldId id="396" r:id="rId16"/>
    <p:sldId id="397" r:id="rId17"/>
    <p:sldId id="398" r:id="rId18"/>
    <p:sldId id="399" r:id="rId19"/>
    <p:sldId id="400" r:id="rId20"/>
    <p:sldId id="401" r:id="rId21"/>
    <p:sldId id="402" r:id="rId22"/>
    <p:sldId id="403" r:id="rId23"/>
    <p:sldId id="404" r:id="rId24"/>
    <p:sldId id="405" r:id="rId25"/>
    <p:sldId id="406" r:id="rId26"/>
    <p:sldId id="407" r:id="rId27"/>
    <p:sldId id="408" r:id="rId28"/>
    <p:sldId id="409" r:id="rId29"/>
    <p:sldId id="410" r:id="rId30"/>
    <p:sldId id="411" r:id="rId31"/>
    <p:sldId id="412"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 id="425" r:id="rId45"/>
    <p:sldId id="426" r:id="rId46"/>
    <p:sldId id="427" r:id="rId47"/>
    <p:sldId id="428" r:id="rId48"/>
    <p:sldId id="429" r:id="rId49"/>
    <p:sldId id="430" r:id="rId50"/>
    <p:sldId id="30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Sekhar Dantu" userId="4218edbc7ffe59d5" providerId="LiveId" clId="{2F74DCE4-91F4-4DE5-A417-0FF3150E73CA}"/>
    <pc:docChg chg="undo redo custSel addSld delSld modSld">
      <pc:chgData name="Indu Sekhar Dantu" userId="4218edbc7ffe59d5" providerId="LiveId" clId="{2F74DCE4-91F4-4DE5-A417-0FF3150E73CA}" dt="2022-04-30T10:23:40.571" v="1227" actId="47"/>
      <pc:docMkLst>
        <pc:docMk/>
      </pc:docMkLst>
      <pc:sldChg chg="modSp mod">
        <pc:chgData name="Indu Sekhar Dantu" userId="4218edbc7ffe59d5" providerId="LiveId" clId="{2F74DCE4-91F4-4DE5-A417-0FF3150E73CA}" dt="2022-04-26T01:18:54.517" v="3" actId="20577"/>
        <pc:sldMkLst>
          <pc:docMk/>
          <pc:sldMk cId="858427632" sldId="256"/>
        </pc:sldMkLst>
        <pc:spChg chg="mod">
          <ac:chgData name="Indu Sekhar Dantu" userId="4218edbc7ffe59d5" providerId="LiveId" clId="{2F74DCE4-91F4-4DE5-A417-0FF3150E73CA}" dt="2022-04-26T01:18:54.517" v="3" actId="20577"/>
          <ac:spMkLst>
            <pc:docMk/>
            <pc:sldMk cId="858427632" sldId="256"/>
            <ac:spMk id="3" creationId="{59236321-4702-42AA-92B2-FEE2E0EB937F}"/>
          </ac:spMkLst>
        </pc:spChg>
      </pc:sldChg>
      <pc:sldChg chg="modSp mod">
        <pc:chgData name="Indu Sekhar Dantu" userId="4218edbc7ffe59d5" providerId="LiveId" clId="{2F74DCE4-91F4-4DE5-A417-0FF3150E73CA}" dt="2022-04-29T10:34:42.424" v="574" actId="113"/>
        <pc:sldMkLst>
          <pc:docMk/>
          <pc:sldMk cId="934652017" sldId="383"/>
        </pc:sldMkLst>
        <pc:spChg chg="mod">
          <ac:chgData name="Indu Sekhar Dantu" userId="4218edbc7ffe59d5" providerId="LiveId" clId="{2F74DCE4-91F4-4DE5-A417-0FF3150E73CA}" dt="2022-04-26T01:19:07.603" v="6" actId="113"/>
          <ac:spMkLst>
            <pc:docMk/>
            <pc:sldMk cId="934652017" sldId="383"/>
            <ac:spMk id="2" creationId="{50BD30BA-5E5C-4607-BA76-D042EE617EE0}"/>
          </ac:spMkLst>
        </pc:spChg>
        <pc:spChg chg="mod">
          <ac:chgData name="Indu Sekhar Dantu" userId="4218edbc7ffe59d5" providerId="LiveId" clId="{2F74DCE4-91F4-4DE5-A417-0FF3150E73CA}" dt="2022-04-29T10:34:42.424" v="574" actId="113"/>
          <ac:spMkLst>
            <pc:docMk/>
            <pc:sldMk cId="934652017" sldId="383"/>
            <ac:spMk id="3" creationId="{D9D112C0-94D8-4EB3-830E-FBA2AAFD86F5}"/>
          </ac:spMkLst>
        </pc:spChg>
      </pc:sldChg>
      <pc:sldChg chg="modSp add mod">
        <pc:chgData name="Indu Sekhar Dantu" userId="4218edbc7ffe59d5" providerId="LiveId" clId="{2F74DCE4-91F4-4DE5-A417-0FF3150E73CA}" dt="2022-04-29T10:34:50.388" v="575" actId="113"/>
        <pc:sldMkLst>
          <pc:docMk/>
          <pc:sldMk cId="2332673387" sldId="384"/>
        </pc:sldMkLst>
        <pc:spChg chg="mod">
          <ac:chgData name="Indu Sekhar Dantu" userId="4218edbc7ffe59d5" providerId="LiveId" clId="{2F74DCE4-91F4-4DE5-A417-0FF3150E73CA}" dt="2022-04-29T10:34:50.388" v="575" actId="113"/>
          <ac:spMkLst>
            <pc:docMk/>
            <pc:sldMk cId="2332673387" sldId="384"/>
            <ac:spMk id="3" creationId="{D9D112C0-94D8-4EB3-830E-FBA2AAFD86F5}"/>
          </ac:spMkLst>
        </pc:spChg>
      </pc:sldChg>
      <pc:sldChg chg="modSp add mod">
        <pc:chgData name="Indu Sekhar Dantu" userId="4218edbc7ffe59d5" providerId="LiveId" clId="{2F74DCE4-91F4-4DE5-A417-0FF3150E73CA}" dt="2022-04-29T10:35:00.555" v="578" actId="113"/>
        <pc:sldMkLst>
          <pc:docMk/>
          <pc:sldMk cId="4096343551" sldId="385"/>
        </pc:sldMkLst>
        <pc:spChg chg="mod">
          <ac:chgData name="Indu Sekhar Dantu" userId="4218edbc7ffe59d5" providerId="LiveId" clId="{2F74DCE4-91F4-4DE5-A417-0FF3150E73CA}" dt="2022-04-29T10:35:00.555" v="578" actId="113"/>
          <ac:spMkLst>
            <pc:docMk/>
            <pc:sldMk cId="4096343551" sldId="385"/>
            <ac:spMk id="3" creationId="{D9D112C0-94D8-4EB3-830E-FBA2AAFD86F5}"/>
          </ac:spMkLst>
        </pc:spChg>
      </pc:sldChg>
      <pc:sldChg chg="modSp add mod">
        <pc:chgData name="Indu Sekhar Dantu" userId="4218edbc7ffe59d5" providerId="LiveId" clId="{2F74DCE4-91F4-4DE5-A417-0FF3150E73CA}" dt="2022-04-29T10:35:07.135" v="580" actId="113"/>
        <pc:sldMkLst>
          <pc:docMk/>
          <pc:sldMk cId="3920127714" sldId="386"/>
        </pc:sldMkLst>
        <pc:spChg chg="mod">
          <ac:chgData name="Indu Sekhar Dantu" userId="4218edbc7ffe59d5" providerId="LiveId" clId="{2F74DCE4-91F4-4DE5-A417-0FF3150E73CA}" dt="2022-04-29T10:35:07.135" v="580" actId="113"/>
          <ac:spMkLst>
            <pc:docMk/>
            <pc:sldMk cId="3920127714" sldId="386"/>
            <ac:spMk id="3" creationId="{D9D112C0-94D8-4EB3-830E-FBA2AAFD86F5}"/>
          </ac:spMkLst>
        </pc:spChg>
      </pc:sldChg>
      <pc:sldChg chg="modSp add mod">
        <pc:chgData name="Indu Sekhar Dantu" userId="4218edbc7ffe59d5" providerId="LiveId" clId="{2F74DCE4-91F4-4DE5-A417-0FF3150E73CA}" dt="2022-04-29T10:35:23.250" v="586" actId="20577"/>
        <pc:sldMkLst>
          <pc:docMk/>
          <pc:sldMk cId="1957226730" sldId="387"/>
        </pc:sldMkLst>
        <pc:spChg chg="mod">
          <ac:chgData name="Indu Sekhar Dantu" userId="4218edbc7ffe59d5" providerId="LiveId" clId="{2F74DCE4-91F4-4DE5-A417-0FF3150E73CA}" dt="2022-04-29T10:35:23.250" v="586" actId="20577"/>
          <ac:spMkLst>
            <pc:docMk/>
            <pc:sldMk cId="1957226730" sldId="387"/>
            <ac:spMk id="3" creationId="{D9D112C0-94D8-4EB3-830E-FBA2AAFD86F5}"/>
          </ac:spMkLst>
        </pc:spChg>
      </pc:sldChg>
      <pc:sldChg chg="modSp add mod">
        <pc:chgData name="Indu Sekhar Dantu" userId="4218edbc7ffe59d5" providerId="LiveId" clId="{2F74DCE4-91F4-4DE5-A417-0FF3150E73CA}" dt="2022-04-29T10:35:44.122" v="591" actId="113"/>
        <pc:sldMkLst>
          <pc:docMk/>
          <pc:sldMk cId="751238416" sldId="388"/>
        </pc:sldMkLst>
        <pc:spChg chg="mod">
          <ac:chgData name="Indu Sekhar Dantu" userId="4218edbc7ffe59d5" providerId="LiveId" clId="{2F74DCE4-91F4-4DE5-A417-0FF3150E73CA}" dt="2022-04-29T10:35:44.122" v="591" actId="113"/>
          <ac:spMkLst>
            <pc:docMk/>
            <pc:sldMk cId="751238416" sldId="388"/>
            <ac:spMk id="3" creationId="{D9D112C0-94D8-4EB3-830E-FBA2AAFD86F5}"/>
          </ac:spMkLst>
        </pc:spChg>
      </pc:sldChg>
      <pc:sldChg chg="modSp add mod">
        <pc:chgData name="Indu Sekhar Dantu" userId="4218edbc7ffe59d5" providerId="LiveId" clId="{2F74DCE4-91F4-4DE5-A417-0FF3150E73CA}" dt="2022-04-29T10:35:55.300" v="597" actId="113"/>
        <pc:sldMkLst>
          <pc:docMk/>
          <pc:sldMk cId="2573196016" sldId="389"/>
        </pc:sldMkLst>
        <pc:spChg chg="mod">
          <ac:chgData name="Indu Sekhar Dantu" userId="4218edbc7ffe59d5" providerId="LiveId" clId="{2F74DCE4-91F4-4DE5-A417-0FF3150E73CA}" dt="2022-04-29T10:35:55.300" v="597" actId="113"/>
          <ac:spMkLst>
            <pc:docMk/>
            <pc:sldMk cId="2573196016" sldId="389"/>
            <ac:spMk id="3" creationId="{D9D112C0-94D8-4EB3-830E-FBA2AAFD86F5}"/>
          </ac:spMkLst>
        </pc:spChg>
      </pc:sldChg>
      <pc:sldChg chg="modSp add mod">
        <pc:chgData name="Indu Sekhar Dantu" userId="4218edbc7ffe59d5" providerId="LiveId" clId="{2F74DCE4-91F4-4DE5-A417-0FF3150E73CA}" dt="2022-04-29T10:36:01.412" v="598" actId="113"/>
        <pc:sldMkLst>
          <pc:docMk/>
          <pc:sldMk cId="284068320" sldId="390"/>
        </pc:sldMkLst>
        <pc:spChg chg="mod">
          <ac:chgData name="Indu Sekhar Dantu" userId="4218edbc7ffe59d5" providerId="LiveId" clId="{2F74DCE4-91F4-4DE5-A417-0FF3150E73CA}" dt="2022-04-29T10:36:01.412" v="598" actId="113"/>
          <ac:spMkLst>
            <pc:docMk/>
            <pc:sldMk cId="284068320" sldId="390"/>
            <ac:spMk id="3" creationId="{D9D112C0-94D8-4EB3-830E-FBA2AAFD86F5}"/>
          </ac:spMkLst>
        </pc:spChg>
      </pc:sldChg>
      <pc:sldChg chg="modSp add mod">
        <pc:chgData name="Indu Sekhar Dantu" userId="4218edbc7ffe59d5" providerId="LiveId" clId="{2F74DCE4-91F4-4DE5-A417-0FF3150E73CA}" dt="2022-04-29T10:36:06.594" v="599" actId="113"/>
        <pc:sldMkLst>
          <pc:docMk/>
          <pc:sldMk cId="980145458" sldId="391"/>
        </pc:sldMkLst>
        <pc:spChg chg="mod">
          <ac:chgData name="Indu Sekhar Dantu" userId="4218edbc7ffe59d5" providerId="LiveId" clId="{2F74DCE4-91F4-4DE5-A417-0FF3150E73CA}" dt="2022-04-29T10:36:06.594" v="599" actId="113"/>
          <ac:spMkLst>
            <pc:docMk/>
            <pc:sldMk cId="980145458" sldId="391"/>
            <ac:spMk id="3" creationId="{D9D112C0-94D8-4EB3-830E-FBA2AAFD86F5}"/>
          </ac:spMkLst>
        </pc:spChg>
      </pc:sldChg>
      <pc:sldChg chg="modSp add mod">
        <pc:chgData name="Indu Sekhar Dantu" userId="4218edbc7ffe59d5" providerId="LiveId" clId="{2F74DCE4-91F4-4DE5-A417-0FF3150E73CA}" dt="2022-04-29T10:36:28.120" v="601" actId="113"/>
        <pc:sldMkLst>
          <pc:docMk/>
          <pc:sldMk cId="3496054835" sldId="392"/>
        </pc:sldMkLst>
        <pc:spChg chg="mod">
          <ac:chgData name="Indu Sekhar Dantu" userId="4218edbc7ffe59d5" providerId="LiveId" clId="{2F74DCE4-91F4-4DE5-A417-0FF3150E73CA}" dt="2022-04-29T10:36:28.120" v="601" actId="113"/>
          <ac:spMkLst>
            <pc:docMk/>
            <pc:sldMk cId="3496054835" sldId="392"/>
            <ac:spMk id="3" creationId="{D9D112C0-94D8-4EB3-830E-FBA2AAFD86F5}"/>
          </ac:spMkLst>
        </pc:spChg>
      </pc:sldChg>
      <pc:sldChg chg="modSp add mod">
        <pc:chgData name="Indu Sekhar Dantu" userId="4218edbc7ffe59d5" providerId="LiveId" clId="{2F74DCE4-91F4-4DE5-A417-0FF3150E73CA}" dt="2022-04-29T10:36:34.310" v="602" actId="113"/>
        <pc:sldMkLst>
          <pc:docMk/>
          <pc:sldMk cId="4096718173" sldId="393"/>
        </pc:sldMkLst>
        <pc:spChg chg="mod">
          <ac:chgData name="Indu Sekhar Dantu" userId="4218edbc7ffe59d5" providerId="LiveId" clId="{2F74DCE4-91F4-4DE5-A417-0FF3150E73CA}" dt="2022-04-29T10:36:34.310" v="602" actId="113"/>
          <ac:spMkLst>
            <pc:docMk/>
            <pc:sldMk cId="4096718173" sldId="393"/>
            <ac:spMk id="3" creationId="{D9D112C0-94D8-4EB3-830E-FBA2AAFD86F5}"/>
          </ac:spMkLst>
        </pc:spChg>
      </pc:sldChg>
      <pc:sldChg chg="modSp add mod">
        <pc:chgData name="Indu Sekhar Dantu" userId="4218edbc7ffe59d5" providerId="LiveId" clId="{2F74DCE4-91F4-4DE5-A417-0FF3150E73CA}" dt="2022-04-29T10:36:38.329" v="603" actId="113"/>
        <pc:sldMkLst>
          <pc:docMk/>
          <pc:sldMk cId="435759485" sldId="394"/>
        </pc:sldMkLst>
        <pc:spChg chg="mod">
          <ac:chgData name="Indu Sekhar Dantu" userId="4218edbc7ffe59d5" providerId="LiveId" clId="{2F74DCE4-91F4-4DE5-A417-0FF3150E73CA}" dt="2022-04-29T10:36:38.329" v="603" actId="113"/>
          <ac:spMkLst>
            <pc:docMk/>
            <pc:sldMk cId="435759485" sldId="394"/>
            <ac:spMk id="3" creationId="{D9D112C0-94D8-4EB3-830E-FBA2AAFD86F5}"/>
          </ac:spMkLst>
        </pc:spChg>
      </pc:sldChg>
      <pc:sldChg chg="modSp add mod">
        <pc:chgData name="Indu Sekhar Dantu" userId="4218edbc7ffe59d5" providerId="LiveId" clId="{2F74DCE4-91F4-4DE5-A417-0FF3150E73CA}" dt="2022-04-29T10:36:42.139" v="604" actId="113"/>
        <pc:sldMkLst>
          <pc:docMk/>
          <pc:sldMk cId="392867479" sldId="395"/>
        </pc:sldMkLst>
        <pc:spChg chg="mod">
          <ac:chgData name="Indu Sekhar Dantu" userId="4218edbc7ffe59d5" providerId="LiveId" clId="{2F74DCE4-91F4-4DE5-A417-0FF3150E73CA}" dt="2022-04-29T10:36:42.139" v="604" actId="113"/>
          <ac:spMkLst>
            <pc:docMk/>
            <pc:sldMk cId="392867479" sldId="395"/>
            <ac:spMk id="3" creationId="{D9D112C0-94D8-4EB3-830E-FBA2AAFD86F5}"/>
          </ac:spMkLst>
        </pc:spChg>
      </pc:sldChg>
      <pc:sldChg chg="modSp add mod">
        <pc:chgData name="Indu Sekhar Dantu" userId="4218edbc7ffe59d5" providerId="LiveId" clId="{2F74DCE4-91F4-4DE5-A417-0FF3150E73CA}" dt="2022-04-29T10:36:45.861" v="605" actId="113"/>
        <pc:sldMkLst>
          <pc:docMk/>
          <pc:sldMk cId="2789966205" sldId="396"/>
        </pc:sldMkLst>
        <pc:spChg chg="mod">
          <ac:chgData name="Indu Sekhar Dantu" userId="4218edbc7ffe59d5" providerId="LiveId" clId="{2F74DCE4-91F4-4DE5-A417-0FF3150E73CA}" dt="2022-04-29T10:36:45.861" v="605" actId="113"/>
          <ac:spMkLst>
            <pc:docMk/>
            <pc:sldMk cId="2789966205" sldId="396"/>
            <ac:spMk id="3" creationId="{D9D112C0-94D8-4EB3-830E-FBA2AAFD86F5}"/>
          </ac:spMkLst>
        </pc:spChg>
      </pc:sldChg>
      <pc:sldChg chg="modSp add mod">
        <pc:chgData name="Indu Sekhar Dantu" userId="4218edbc7ffe59d5" providerId="LiveId" clId="{2F74DCE4-91F4-4DE5-A417-0FF3150E73CA}" dt="2022-04-29T10:36:49.775" v="606" actId="113"/>
        <pc:sldMkLst>
          <pc:docMk/>
          <pc:sldMk cId="3139862465" sldId="397"/>
        </pc:sldMkLst>
        <pc:spChg chg="mod">
          <ac:chgData name="Indu Sekhar Dantu" userId="4218edbc7ffe59d5" providerId="LiveId" clId="{2F74DCE4-91F4-4DE5-A417-0FF3150E73CA}" dt="2022-04-29T10:36:49.775" v="606" actId="113"/>
          <ac:spMkLst>
            <pc:docMk/>
            <pc:sldMk cId="3139862465" sldId="397"/>
            <ac:spMk id="3" creationId="{D9D112C0-94D8-4EB3-830E-FBA2AAFD86F5}"/>
          </ac:spMkLst>
        </pc:spChg>
      </pc:sldChg>
      <pc:sldChg chg="addSp modSp add mod">
        <pc:chgData name="Indu Sekhar Dantu" userId="4218edbc7ffe59d5" providerId="LiveId" clId="{2F74DCE4-91F4-4DE5-A417-0FF3150E73CA}" dt="2022-04-29T11:04:01.887" v="1211" actId="20577"/>
        <pc:sldMkLst>
          <pc:docMk/>
          <pc:sldMk cId="1862949108" sldId="398"/>
        </pc:sldMkLst>
        <pc:spChg chg="mod">
          <ac:chgData name="Indu Sekhar Dantu" userId="4218edbc7ffe59d5" providerId="LiveId" clId="{2F74DCE4-91F4-4DE5-A417-0FF3150E73CA}" dt="2022-04-29T10:50:49.405" v="920" actId="1035"/>
          <ac:spMkLst>
            <pc:docMk/>
            <pc:sldMk cId="1862949108" sldId="398"/>
            <ac:spMk id="3" creationId="{D9D112C0-94D8-4EB3-830E-FBA2AAFD86F5}"/>
          </ac:spMkLst>
        </pc:spChg>
        <pc:graphicFrameChg chg="add mod modGraphic">
          <ac:chgData name="Indu Sekhar Dantu" userId="4218edbc7ffe59d5" providerId="LiveId" clId="{2F74DCE4-91F4-4DE5-A417-0FF3150E73CA}" dt="2022-04-29T11:04:01.887" v="1211" actId="20577"/>
          <ac:graphicFrameMkLst>
            <pc:docMk/>
            <pc:sldMk cId="1862949108" sldId="398"/>
            <ac:graphicFrameMk id="4" creationId="{76643401-1198-4FB0-AA6E-E02B96780FF0}"/>
          </ac:graphicFrameMkLst>
        </pc:graphicFrameChg>
      </pc:sldChg>
      <pc:sldChg chg="modSp add mod">
        <pc:chgData name="Indu Sekhar Dantu" userId="4218edbc7ffe59d5" providerId="LiveId" clId="{2F74DCE4-91F4-4DE5-A417-0FF3150E73CA}" dt="2022-04-29T10:37:12.501" v="607" actId="113"/>
        <pc:sldMkLst>
          <pc:docMk/>
          <pc:sldMk cId="1791148786" sldId="399"/>
        </pc:sldMkLst>
        <pc:spChg chg="mod">
          <ac:chgData name="Indu Sekhar Dantu" userId="4218edbc7ffe59d5" providerId="LiveId" clId="{2F74DCE4-91F4-4DE5-A417-0FF3150E73CA}" dt="2022-04-29T10:37:12.501" v="607" actId="113"/>
          <ac:spMkLst>
            <pc:docMk/>
            <pc:sldMk cId="1791148786" sldId="399"/>
            <ac:spMk id="3" creationId="{D9D112C0-94D8-4EB3-830E-FBA2AAFD86F5}"/>
          </ac:spMkLst>
        </pc:spChg>
      </pc:sldChg>
      <pc:sldChg chg="modSp add mod">
        <pc:chgData name="Indu Sekhar Dantu" userId="4218edbc7ffe59d5" providerId="LiveId" clId="{2F74DCE4-91F4-4DE5-A417-0FF3150E73CA}" dt="2022-04-29T10:37:18.266" v="608" actId="113"/>
        <pc:sldMkLst>
          <pc:docMk/>
          <pc:sldMk cId="4204377300" sldId="400"/>
        </pc:sldMkLst>
        <pc:spChg chg="mod">
          <ac:chgData name="Indu Sekhar Dantu" userId="4218edbc7ffe59d5" providerId="LiveId" clId="{2F74DCE4-91F4-4DE5-A417-0FF3150E73CA}" dt="2022-04-29T10:37:18.266" v="608" actId="113"/>
          <ac:spMkLst>
            <pc:docMk/>
            <pc:sldMk cId="4204377300" sldId="400"/>
            <ac:spMk id="3" creationId="{D9D112C0-94D8-4EB3-830E-FBA2AAFD86F5}"/>
          </ac:spMkLst>
        </pc:spChg>
      </pc:sldChg>
      <pc:sldChg chg="modSp add mod">
        <pc:chgData name="Indu Sekhar Dantu" userId="4218edbc7ffe59d5" providerId="LiveId" clId="{2F74DCE4-91F4-4DE5-A417-0FF3150E73CA}" dt="2022-04-30T09:35:37.009" v="1223" actId="20577"/>
        <pc:sldMkLst>
          <pc:docMk/>
          <pc:sldMk cId="3206651688" sldId="401"/>
        </pc:sldMkLst>
        <pc:spChg chg="mod">
          <ac:chgData name="Indu Sekhar Dantu" userId="4218edbc7ffe59d5" providerId="LiveId" clId="{2F74DCE4-91F4-4DE5-A417-0FF3150E73CA}" dt="2022-04-30T09:35:37.009" v="1223" actId="20577"/>
          <ac:spMkLst>
            <pc:docMk/>
            <pc:sldMk cId="3206651688" sldId="401"/>
            <ac:spMk id="3" creationId="{D9D112C0-94D8-4EB3-830E-FBA2AAFD86F5}"/>
          </ac:spMkLst>
        </pc:spChg>
      </pc:sldChg>
      <pc:sldChg chg="modSp add mod">
        <pc:chgData name="Indu Sekhar Dantu" userId="4218edbc7ffe59d5" providerId="LiveId" clId="{2F74DCE4-91F4-4DE5-A417-0FF3150E73CA}" dt="2022-04-29T10:37:42.771" v="622" actId="113"/>
        <pc:sldMkLst>
          <pc:docMk/>
          <pc:sldMk cId="2995877190" sldId="402"/>
        </pc:sldMkLst>
        <pc:spChg chg="mod">
          <ac:chgData name="Indu Sekhar Dantu" userId="4218edbc7ffe59d5" providerId="LiveId" clId="{2F74DCE4-91F4-4DE5-A417-0FF3150E73CA}" dt="2022-04-29T10:37:42.771" v="622" actId="113"/>
          <ac:spMkLst>
            <pc:docMk/>
            <pc:sldMk cId="2995877190" sldId="402"/>
            <ac:spMk id="3" creationId="{D9D112C0-94D8-4EB3-830E-FBA2AAFD86F5}"/>
          </ac:spMkLst>
        </pc:spChg>
      </pc:sldChg>
      <pc:sldChg chg="modSp add mod">
        <pc:chgData name="Indu Sekhar Dantu" userId="4218edbc7ffe59d5" providerId="LiveId" clId="{2F74DCE4-91F4-4DE5-A417-0FF3150E73CA}" dt="2022-04-29T10:37:54.431" v="629" actId="113"/>
        <pc:sldMkLst>
          <pc:docMk/>
          <pc:sldMk cId="4163669503" sldId="403"/>
        </pc:sldMkLst>
        <pc:spChg chg="mod">
          <ac:chgData name="Indu Sekhar Dantu" userId="4218edbc7ffe59d5" providerId="LiveId" clId="{2F74DCE4-91F4-4DE5-A417-0FF3150E73CA}" dt="2022-04-29T10:37:54.431" v="629" actId="113"/>
          <ac:spMkLst>
            <pc:docMk/>
            <pc:sldMk cId="4163669503" sldId="403"/>
            <ac:spMk id="3" creationId="{D9D112C0-94D8-4EB3-830E-FBA2AAFD86F5}"/>
          </ac:spMkLst>
        </pc:spChg>
      </pc:sldChg>
      <pc:sldChg chg="add del">
        <pc:chgData name="Indu Sekhar Dantu" userId="4218edbc7ffe59d5" providerId="LiveId" clId="{2F74DCE4-91F4-4DE5-A417-0FF3150E73CA}" dt="2022-04-30T10:23:40.571" v="1227" actId="47"/>
        <pc:sldMkLst>
          <pc:docMk/>
          <pc:sldMk cId="1084496181" sldId="404"/>
        </pc:sldMkLst>
      </pc:sldChg>
      <pc:sldChg chg="add del">
        <pc:chgData name="Indu Sekhar Dantu" userId="4218edbc7ffe59d5" providerId="LiveId" clId="{2F74DCE4-91F4-4DE5-A417-0FF3150E73CA}" dt="2022-04-29T09:58:34.121" v="399" actId="2696"/>
        <pc:sldMkLst>
          <pc:docMk/>
          <pc:sldMk cId="2531470039" sldId="404"/>
        </pc:sldMkLst>
      </pc:sldChg>
      <pc:sldChg chg="modSp add mod">
        <pc:chgData name="Indu Sekhar Dantu" userId="4218edbc7ffe59d5" providerId="LiveId" clId="{2F74DCE4-91F4-4DE5-A417-0FF3150E73CA}" dt="2022-04-29T10:38:11.483" v="640" actId="113"/>
        <pc:sldMkLst>
          <pc:docMk/>
          <pc:sldMk cId="150296722" sldId="405"/>
        </pc:sldMkLst>
        <pc:spChg chg="mod">
          <ac:chgData name="Indu Sekhar Dantu" userId="4218edbc7ffe59d5" providerId="LiveId" clId="{2F74DCE4-91F4-4DE5-A417-0FF3150E73CA}" dt="2022-04-29T10:38:11.483" v="640" actId="113"/>
          <ac:spMkLst>
            <pc:docMk/>
            <pc:sldMk cId="150296722" sldId="405"/>
            <ac:spMk id="3" creationId="{D9D112C0-94D8-4EB3-830E-FBA2AAFD86F5}"/>
          </ac:spMkLst>
        </pc:spChg>
      </pc:sldChg>
      <pc:sldChg chg="modSp add mod">
        <pc:chgData name="Indu Sekhar Dantu" userId="4218edbc7ffe59d5" providerId="LiveId" clId="{2F74DCE4-91F4-4DE5-A417-0FF3150E73CA}" dt="2022-04-29T10:38:28.991" v="651" actId="113"/>
        <pc:sldMkLst>
          <pc:docMk/>
          <pc:sldMk cId="402415220" sldId="406"/>
        </pc:sldMkLst>
        <pc:spChg chg="mod">
          <ac:chgData name="Indu Sekhar Dantu" userId="4218edbc7ffe59d5" providerId="LiveId" clId="{2F74DCE4-91F4-4DE5-A417-0FF3150E73CA}" dt="2022-04-29T10:38:28.991" v="651" actId="113"/>
          <ac:spMkLst>
            <pc:docMk/>
            <pc:sldMk cId="402415220" sldId="406"/>
            <ac:spMk id="3" creationId="{D9D112C0-94D8-4EB3-830E-FBA2AAFD86F5}"/>
          </ac:spMkLst>
        </pc:spChg>
      </pc:sldChg>
      <pc:sldChg chg="modSp add mod">
        <pc:chgData name="Indu Sekhar Dantu" userId="4218edbc7ffe59d5" providerId="LiveId" clId="{2F74DCE4-91F4-4DE5-A417-0FF3150E73CA}" dt="2022-04-29T10:38:43.077" v="660" actId="113"/>
        <pc:sldMkLst>
          <pc:docMk/>
          <pc:sldMk cId="3097636688" sldId="407"/>
        </pc:sldMkLst>
        <pc:spChg chg="mod">
          <ac:chgData name="Indu Sekhar Dantu" userId="4218edbc7ffe59d5" providerId="LiveId" clId="{2F74DCE4-91F4-4DE5-A417-0FF3150E73CA}" dt="2022-04-29T10:38:43.077" v="660" actId="113"/>
          <ac:spMkLst>
            <pc:docMk/>
            <pc:sldMk cId="3097636688" sldId="407"/>
            <ac:spMk id="3" creationId="{D9D112C0-94D8-4EB3-830E-FBA2AAFD86F5}"/>
          </ac:spMkLst>
        </pc:spChg>
      </pc:sldChg>
      <pc:sldChg chg="modSp add mod">
        <pc:chgData name="Indu Sekhar Dantu" userId="4218edbc7ffe59d5" providerId="LiveId" clId="{2F74DCE4-91F4-4DE5-A417-0FF3150E73CA}" dt="2022-04-29T10:38:57.210" v="667" actId="113"/>
        <pc:sldMkLst>
          <pc:docMk/>
          <pc:sldMk cId="416915299" sldId="408"/>
        </pc:sldMkLst>
        <pc:spChg chg="mod">
          <ac:chgData name="Indu Sekhar Dantu" userId="4218edbc7ffe59d5" providerId="LiveId" clId="{2F74DCE4-91F4-4DE5-A417-0FF3150E73CA}" dt="2022-04-29T10:38:57.210" v="667" actId="113"/>
          <ac:spMkLst>
            <pc:docMk/>
            <pc:sldMk cId="416915299" sldId="408"/>
            <ac:spMk id="3" creationId="{D9D112C0-94D8-4EB3-830E-FBA2AAFD86F5}"/>
          </ac:spMkLst>
        </pc:spChg>
      </pc:sldChg>
      <pc:sldChg chg="modSp add mod">
        <pc:chgData name="Indu Sekhar Dantu" userId="4218edbc7ffe59d5" providerId="LiveId" clId="{2F74DCE4-91F4-4DE5-A417-0FF3150E73CA}" dt="2022-04-29T10:39:06.370" v="672" actId="113"/>
        <pc:sldMkLst>
          <pc:docMk/>
          <pc:sldMk cId="3235480740" sldId="409"/>
        </pc:sldMkLst>
        <pc:spChg chg="mod">
          <ac:chgData name="Indu Sekhar Dantu" userId="4218edbc7ffe59d5" providerId="LiveId" clId="{2F74DCE4-91F4-4DE5-A417-0FF3150E73CA}" dt="2022-04-29T10:39:06.370" v="672" actId="113"/>
          <ac:spMkLst>
            <pc:docMk/>
            <pc:sldMk cId="3235480740" sldId="409"/>
            <ac:spMk id="3" creationId="{D9D112C0-94D8-4EB3-830E-FBA2AAFD86F5}"/>
          </ac:spMkLst>
        </pc:spChg>
      </pc:sldChg>
      <pc:sldChg chg="modSp add mod">
        <pc:chgData name="Indu Sekhar Dantu" userId="4218edbc7ffe59d5" providerId="LiveId" clId="{2F74DCE4-91F4-4DE5-A417-0FF3150E73CA}" dt="2022-04-29T10:39:18.732" v="679" actId="113"/>
        <pc:sldMkLst>
          <pc:docMk/>
          <pc:sldMk cId="1250849225" sldId="410"/>
        </pc:sldMkLst>
        <pc:spChg chg="mod">
          <ac:chgData name="Indu Sekhar Dantu" userId="4218edbc7ffe59d5" providerId="LiveId" clId="{2F74DCE4-91F4-4DE5-A417-0FF3150E73CA}" dt="2022-04-29T10:39:18.732" v="679" actId="113"/>
          <ac:spMkLst>
            <pc:docMk/>
            <pc:sldMk cId="1250849225" sldId="410"/>
            <ac:spMk id="3" creationId="{D9D112C0-94D8-4EB3-830E-FBA2AAFD86F5}"/>
          </ac:spMkLst>
        </pc:spChg>
      </pc:sldChg>
      <pc:sldChg chg="modSp add mod">
        <pc:chgData name="Indu Sekhar Dantu" userId="4218edbc7ffe59d5" providerId="LiveId" clId="{2F74DCE4-91F4-4DE5-A417-0FF3150E73CA}" dt="2022-04-29T10:39:34.240" v="686" actId="113"/>
        <pc:sldMkLst>
          <pc:docMk/>
          <pc:sldMk cId="3306703825" sldId="411"/>
        </pc:sldMkLst>
        <pc:spChg chg="mod">
          <ac:chgData name="Indu Sekhar Dantu" userId="4218edbc7ffe59d5" providerId="LiveId" clId="{2F74DCE4-91F4-4DE5-A417-0FF3150E73CA}" dt="2022-04-29T10:39:34.240" v="686" actId="113"/>
          <ac:spMkLst>
            <pc:docMk/>
            <pc:sldMk cId="3306703825" sldId="411"/>
            <ac:spMk id="3" creationId="{D9D112C0-94D8-4EB3-830E-FBA2AAFD86F5}"/>
          </ac:spMkLst>
        </pc:spChg>
      </pc:sldChg>
      <pc:sldChg chg="modSp add mod">
        <pc:chgData name="Indu Sekhar Dantu" userId="4218edbc7ffe59d5" providerId="LiveId" clId="{2F74DCE4-91F4-4DE5-A417-0FF3150E73CA}" dt="2022-04-29T10:39:46.288" v="692" actId="113"/>
        <pc:sldMkLst>
          <pc:docMk/>
          <pc:sldMk cId="3603924979" sldId="412"/>
        </pc:sldMkLst>
        <pc:spChg chg="mod">
          <ac:chgData name="Indu Sekhar Dantu" userId="4218edbc7ffe59d5" providerId="LiveId" clId="{2F74DCE4-91F4-4DE5-A417-0FF3150E73CA}" dt="2022-04-29T10:39:46.288" v="692" actId="113"/>
          <ac:spMkLst>
            <pc:docMk/>
            <pc:sldMk cId="3603924979" sldId="412"/>
            <ac:spMk id="3" creationId="{D9D112C0-94D8-4EB3-830E-FBA2AAFD86F5}"/>
          </ac:spMkLst>
        </pc:spChg>
      </pc:sldChg>
      <pc:sldChg chg="modSp add mod">
        <pc:chgData name="Indu Sekhar Dantu" userId="4218edbc7ffe59d5" providerId="LiveId" clId="{2F74DCE4-91F4-4DE5-A417-0FF3150E73CA}" dt="2022-04-29T10:39:53.989" v="694" actId="113"/>
        <pc:sldMkLst>
          <pc:docMk/>
          <pc:sldMk cId="3896064981" sldId="413"/>
        </pc:sldMkLst>
        <pc:spChg chg="mod">
          <ac:chgData name="Indu Sekhar Dantu" userId="4218edbc7ffe59d5" providerId="LiveId" clId="{2F74DCE4-91F4-4DE5-A417-0FF3150E73CA}" dt="2022-04-29T10:39:53.989" v="694" actId="113"/>
          <ac:spMkLst>
            <pc:docMk/>
            <pc:sldMk cId="3896064981" sldId="413"/>
            <ac:spMk id="3" creationId="{D9D112C0-94D8-4EB3-830E-FBA2AAFD86F5}"/>
          </ac:spMkLst>
        </pc:spChg>
      </pc:sldChg>
      <pc:sldChg chg="modSp add mod">
        <pc:chgData name="Indu Sekhar Dantu" userId="4218edbc7ffe59d5" providerId="LiveId" clId="{2F74DCE4-91F4-4DE5-A417-0FF3150E73CA}" dt="2022-04-29T10:40:12.565" v="706" actId="113"/>
        <pc:sldMkLst>
          <pc:docMk/>
          <pc:sldMk cId="1430016854" sldId="414"/>
        </pc:sldMkLst>
        <pc:spChg chg="mod">
          <ac:chgData name="Indu Sekhar Dantu" userId="4218edbc7ffe59d5" providerId="LiveId" clId="{2F74DCE4-91F4-4DE5-A417-0FF3150E73CA}" dt="2022-04-29T10:40:12.565" v="706" actId="113"/>
          <ac:spMkLst>
            <pc:docMk/>
            <pc:sldMk cId="1430016854" sldId="414"/>
            <ac:spMk id="3" creationId="{D9D112C0-94D8-4EB3-830E-FBA2AAFD86F5}"/>
          </ac:spMkLst>
        </pc:spChg>
      </pc:sldChg>
      <pc:sldChg chg="modSp add mod">
        <pc:chgData name="Indu Sekhar Dantu" userId="4218edbc7ffe59d5" providerId="LiveId" clId="{2F74DCE4-91F4-4DE5-A417-0FF3150E73CA}" dt="2022-04-29T10:40:24.126" v="712" actId="113"/>
        <pc:sldMkLst>
          <pc:docMk/>
          <pc:sldMk cId="2126639978" sldId="415"/>
        </pc:sldMkLst>
        <pc:spChg chg="mod">
          <ac:chgData name="Indu Sekhar Dantu" userId="4218edbc7ffe59d5" providerId="LiveId" clId="{2F74DCE4-91F4-4DE5-A417-0FF3150E73CA}" dt="2022-04-29T10:40:24.126" v="712" actId="113"/>
          <ac:spMkLst>
            <pc:docMk/>
            <pc:sldMk cId="2126639978" sldId="415"/>
            <ac:spMk id="3" creationId="{D9D112C0-94D8-4EB3-830E-FBA2AAFD86F5}"/>
          </ac:spMkLst>
        </pc:spChg>
      </pc:sldChg>
      <pc:sldChg chg="modSp add mod">
        <pc:chgData name="Indu Sekhar Dantu" userId="4218edbc7ffe59d5" providerId="LiveId" clId="{2F74DCE4-91F4-4DE5-A417-0FF3150E73CA}" dt="2022-04-29T10:40:34.726" v="718" actId="113"/>
        <pc:sldMkLst>
          <pc:docMk/>
          <pc:sldMk cId="2137895273" sldId="416"/>
        </pc:sldMkLst>
        <pc:spChg chg="mod">
          <ac:chgData name="Indu Sekhar Dantu" userId="4218edbc7ffe59d5" providerId="LiveId" clId="{2F74DCE4-91F4-4DE5-A417-0FF3150E73CA}" dt="2022-04-29T10:40:34.726" v="718" actId="113"/>
          <ac:spMkLst>
            <pc:docMk/>
            <pc:sldMk cId="2137895273" sldId="416"/>
            <ac:spMk id="3" creationId="{D9D112C0-94D8-4EB3-830E-FBA2AAFD86F5}"/>
          </ac:spMkLst>
        </pc:spChg>
      </pc:sldChg>
      <pc:sldChg chg="modSp add mod">
        <pc:chgData name="Indu Sekhar Dantu" userId="4218edbc7ffe59d5" providerId="LiveId" clId="{2F74DCE4-91F4-4DE5-A417-0FF3150E73CA}" dt="2022-04-29T10:40:48.409" v="724" actId="113"/>
        <pc:sldMkLst>
          <pc:docMk/>
          <pc:sldMk cId="3082345653" sldId="417"/>
        </pc:sldMkLst>
        <pc:spChg chg="mod">
          <ac:chgData name="Indu Sekhar Dantu" userId="4218edbc7ffe59d5" providerId="LiveId" clId="{2F74DCE4-91F4-4DE5-A417-0FF3150E73CA}" dt="2022-04-29T10:40:48.409" v="724" actId="113"/>
          <ac:spMkLst>
            <pc:docMk/>
            <pc:sldMk cId="3082345653" sldId="417"/>
            <ac:spMk id="3" creationId="{D9D112C0-94D8-4EB3-830E-FBA2AAFD86F5}"/>
          </ac:spMkLst>
        </pc:spChg>
      </pc:sldChg>
      <pc:sldChg chg="modSp add mod">
        <pc:chgData name="Indu Sekhar Dantu" userId="4218edbc7ffe59d5" providerId="LiveId" clId="{2F74DCE4-91F4-4DE5-A417-0FF3150E73CA}" dt="2022-04-29T10:40:56.815" v="728" actId="113"/>
        <pc:sldMkLst>
          <pc:docMk/>
          <pc:sldMk cId="2250990874" sldId="418"/>
        </pc:sldMkLst>
        <pc:spChg chg="mod">
          <ac:chgData name="Indu Sekhar Dantu" userId="4218edbc7ffe59d5" providerId="LiveId" clId="{2F74DCE4-91F4-4DE5-A417-0FF3150E73CA}" dt="2022-04-29T10:40:56.815" v="728" actId="113"/>
          <ac:spMkLst>
            <pc:docMk/>
            <pc:sldMk cId="2250990874" sldId="418"/>
            <ac:spMk id="3" creationId="{D9D112C0-94D8-4EB3-830E-FBA2AAFD86F5}"/>
          </ac:spMkLst>
        </pc:spChg>
      </pc:sldChg>
      <pc:sldChg chg="modSp add mod">
        <pc:chgData name="Indu Sekhar Dantu" userId="4218edbc7ffe59d5" providerId="LiveId" clId="{2F74DCE4-91F4-4DE5-A417-0FF3150E73CA}" dt="2022-04-30T10:21:46.879" v="1225" actId="20577"/>
        <pc:sldMkLst>
          <pc:docMk/>
          <pc:sldMk cId="1768415149" sldId="419"/>
        </pc:sldMkLst>
        <pc:spChg chg="mod">
          <ac:chgData name="Indu Sekhar Dantu" userId="4218edbc7ffe59d5" providerId="LiveId" clId="{2F74DCE4-91F4-4DE5-A417-0FF3150E73CA}" dt="2022-04-30T10:21:46.879" v="1225" actId="20577"/>
          <ac:spMkLst>
            <pc:docMk/>
            <pc:sldMk cId="1768415149" sldId="419"/>
            <ac:spMk id="3" creationId="{D9D112C0-94D8-4EB3-830E-FBA2AAFD86F5}"/>
          </ac:spMkLst>
        </pc:spChg>
      </pc:sldChg>
      <pc:sldChg chg="modSp add mod">
        <pc:chgData name="Indu Sekhar Dantu" userId="4218edbc7ffe59d5" providerId="LiveId" clId="{2F74DCE4-91F4-4DE5-A417-0FF3150E73CA}" dt="2022-04-30T10:23:28.744" v="1226" actId="6549"/>
        <pc:sldMkLst>
          <pc:docMk/>
          <pc:sldMk cId="790131702" sldId="420"/>
        </pc:sldMkLst>
        <pc:spChg chg="mod">
          <ac:chgData name="Indu Sekhar Dantu" userId="4218edbc7ffe59d5" providerId="LiveId" clId="{2F74DCE4-91F4-4DE5-A417-0FF3150E73CA}" dt="2022-04-30T10:23:28.744" v="1226" actId="6549"/>
          <ac:spMkLst>
            <pc:docMk/>
            <pc:sldMk cId="790131702" sldId="420"/>
            <ac:spMk id="3" creationId="{D9D112C0-94D8-4EB3-830E-FBA2AAFD86F5}"/>
          </ac:spMkLst>
        </pc:spChg>
      </pc:sldChg>
    </pc:docChg>
  </pc:docChgLst>
  <pc:docChgLst>
    <pc:chgData name="Indu Sekhar Dantu" userId="4218edbc7ffe59d5" providerId="LiveId" clId="{0161ABDA-7203-4991-8F8B-02CA349B6E1B}"/>
    <pc:docChg chg="undo redo custSel addSld delSld modSld sldOrd">
      <pc:chgData name="Indu Sekhar Dantu" userId="4218edbc7ffe59d5" providerId="LiveId" clId="{0161ABDA-7203-4991-8F8B-02CA349B6E1B}" dt="2021-07-18T05:56:46.749" v="6655" actId="6549"/>
      <pc:docMkLst>
        <pc:docMk/>
      </pc:docMkLst>
      <pc:sldChg chg="delSp modSp mod">
        <pc:chgData name="Indu Sekhar Dantu" userId="4218edbc7ffe59d5" providerId="LiveId" clId="{0161ABDA-7203-4991-8F8B-02CA349B6E1B}" dt="2021-07-14T01:41:57.237" v="202" actId="478"/>
        <pc:sldMkLst>
          <pc:docMk/>
          <pc:sldMk cId="858427632" sldId="256"/>
        </pc:sldMkLst>
        <pc:spChg chg="mod">
          <ac:chgData name="Indu Sekhar Dantu" userId="4218edbc7ffe59d5" providerId="LiveId" clId="{0161ABDA-7203-4991-8F8B-02CA349B6E1B}" dt="2021-07-14T01:41:18.775" v="104" actId="20577"/>
          <ac:spMkLst>
            <pc:docMk/>
            <pc:sldMk cId="858427632" sldId="256"/>
            <ac:spMk id="2" creationId="{50BD30BA-5E5C-4607-BA76-D042EE617EE0}"/>
          </ac:spMkLst>
        </pc:spChg>
        <pc:spChg chg="mod">
          <ac:chgData name="Indu Sekhar Dantu" userId="4218edbc7ffe59d5" providerId="LiveId" clId="{0161ABDA-7203-4991-8F8B-02CA349B6E1B}" dt="2021-07-14T01:41:07.479" v="98" actId="20577"/>
          <ac:spMkLst>
            <pc:docMk/>
            <pc:sldMk cId="858427632" sldId="256"/>
            <ac:spMk id="6" creationId="{C6D6245A-6BE2-4AF4-BB2D-5627D2818914}"/>
          </ac:spMkLst>
        </pc:spChg>
        <pc:picChg chg="del mod">
          <ac:chgData name="Indu Sekhar Dantu" userId="4218edbc7ffe59d5" providerId="LiveId" clId="{0161ABDA-7203-4991-8F8B-02CA349B6E1B}" dt="2021-07-14T01:41:57.237" v="202" actId="478"/>
          <ac:picMkLst>
            <pc:docMk/>
            <pc:sldMk cId="858427632" sldId="256"/>
            <ac:picMk id="1028" creationId="{9B2802CD-3815-4945-9FE0-A8665C5A4300}"/>
          </ac:picMkLst>
        </pc:picChg>
      </pc:sldChg>
      <pc:sldChg chg="modSp add del mod">
        <pc:chgData name="Indu Sekhar Dantu" userId="4218edbc7ffe59d5" providerId="LiveId" clId="{0161ABDA-7203-4991-8F8B-02CA349B6E1B}" dt="2021-07-14T01:42:39.364" v="223" actId="20577"/>
        <pc:sldMkLst>
          <pc:docMk/>
          <pc:sldMk cId="920038349" sldId="303"/>
        </pc:sldMkLst>
        <pc:spChg chg="mod">
          <ac:chgData name="Indu Sekhar Dantu" userId="4218edbc7ffe59d5" providerId="LiveId" clId="{0161ABDA-7203-4991-8F8B-02CA349B6E1B}" dt="2021-07-14T01:42:39.364" v="223" actId="20577"/>
          <ac:spMkLst>
            <pc:docMk/>
            <pc:sldMk cId="920038349" sldId="303"/>
            <ac:spMk id="8" creationId="{F2C5052E-2C9D-422A-AC8B-34A60459C043}"/>
          </ac:spMkLst>
        </pc:spChg>
      </pc:sldChg>
      <pc:sldChg chg="del">
        <pc:chgData name="Indu Sekhar Dantu" userId="4218edbc7ffe59d5" providerId="LiveId" clId="{0161ABDA-7203-4991-8F8B-02CA349B6E1B}" dt="2021-07-14T01:42:10.834" v="205" actId="47"/>
        <pc:sldMkLst>
          <pc:docMk/>
          <pc:sldMk cId="3166141015" sldId="308"/>
        </pc:sldMkLst>
      </pc:sldChg>
      <pc:sldChg chg="del">
        <pc:chgData name="Indu Sekhar Dantu" userId="4218edbc7ffe59d5" providerId="LiveId" clId="{0161ABDA-7203-4991-8F8B-02CA349B6E1B}" dt="2021-07-14T01:42:11.527" v="208" actId="47"/>
        <pc:sldMkLst>
          <pc:docMk/>
          <pc:sldMk cId="2584329877" sldId="317"/>
        </pc:sldMkLst>
      </pc:sldChg>
      <pc:sldChg chg="del">
        <pc:chgData name="Indu Sekhar Dantu" userId="4218edbc7ffe59d5" providerId="LiveId" clId="{0161ABDA-7203-4991-8F8B-02CA349B6E1B}" dt="2021-07-14T01:42:11.744" v="209" actId="47"/>
        <pc:sldMkLst>
          <pc:docMk/>
          <pc:sldMk cId="3539755676" sldId="318"/>
        </pc:sldMkLst>
      </pc:sldChg>
      <pc:sldChg chg="del">
        <pc:chgData name="Indu Sekhar Dantu" userId="4218edbc7ffe59d5" providerId="LiveId" clId="{0161ABDA-7203-4991-8F8B-02CA349B6E1B}" dt="2021-07-14T01:42:11.970" v="210" actId="47"/>
        <pc:sldMkLst>
          <pc:docMk/>
          <pc:sldMk cId="1492221199" sldId="319"/>
        </pc:sldMkLst>
      </pc:sldChg>
      <pc:sldChg chg="del">
        <pc:chgData name="Indu Sekhar Dantu" userId="4218edbc7ffe59d5" providerId="LiveId" clId="{0161ABDA-7203-4991-8F8B-02CA349B6E1B}" dt="2021-07-14T01:42:12.906" v="214" actId="47"/>
        <pc:sldMkLst>
          <pc:docMk/>
          <pc:sldMk cId="2980884881" sldId="320"/>
        </pc:sldMkLst>
      </pc:sldChg>
      <pc:sldChg chg="del">
        <pc:chgData name="Indu Sekhar Dantu" userId="4218edbc7ffe59d5" providerId="LiveId" clId="{0161ABDA-7203-4991-8F8B-02CA349B6E1B}" dt="2021-07-14T01:42:12.486" v="212" actId="47"/>
        <pc:sldMkLst>
          <pc:docMk/>
          <pc:sldMk cId="3263882364" sldId="321"/>
        </pc:sldMkLst>
      </pc:sldChg>
      <pc:sldChg chg="del">
        <pc:chgData name="Indu Sekhar Dantu" userId="4218edbc7ffe59d5" providerId="LiveId" clId="{0161ABDA-7203-4991-8F8B-02CA349B6E1B}" dt="2021-07-14T01:42:12.686" v="213" actId="47"/>
        <pc:sldMkLst>
          <pc:docMk/>
          <pc:sldMk cId="3238638512" sldId="322"/>
        </pc:sldMkLst>
      </pc:sldChg>
      <pc:sldChg chg="del">
        <pc:chgData name="Indu Sekhar Dantu" userId="4218edbc7ffe59d5" providerId="LiveId" clId="{0161ABDA-7203-4991-8F8B-02CA349B6E1B}" dt="2021-07-14T01:42:11.087" v="206" actId="47"/>
        <pc:sldMkLst>
          <pc:docMk/>
          <pc:sldMk cId="2845776690" sldId="323"/>
        </pc:sldMkLst>
      </pc:sldChg>
      <pc:sldChg chg="del">
        <pc:chgData name="Indu Sekhar Dantu" userId="4218edbc7ffe59d5" providerId="LiveId" clId="{0161ABDA-7203-4991-8F8B-02CA349B6E1B}" dt="2021-07-14T01:42:11.286" v="207" actId="47"/>
        <pc:sldMkLst>
          <pc:docMk/>
          <pc:sldMk cId="3069626309" sldId="324"/>
        </pc:sldMkLst>
      </pc:sldChg>
      <pc:sldChg chg="del">
        <pc:chgData name="Indu Sekhar Dantu" userId="4218edbc7ffe59d5" providerId="LiveId" clId="{0161ABDA-7203-4991-8F8B-02CA349B6E1B}" dt="2021-07-14T01:42:13.174" v="215" actId="47"/>
        <pc:sldMkLst>
          <pc:docMk/>
          <pc:sldMk cId="1015020041" sldId="325"/>
        </pc:sldMkLst>
      </pc:sldChg>
      <pc:sldChg chg="delSp modSp mod">
        <pc:chgData name="Indu Sekhar Dantu" userId="4218edbc7ffe59d5" providerId="LiveId" clId="{0161ABDA-7203-4991-8F8B-02CA349B6E1B}" dt="2021-07-18T01:15:49.613" v="3028" actId="20577"/>
        <pc:sldMkLst>
          <pc:docMk/>
          <pc:sldMk cId="3745225378" sldId="326"/>
        </pc:sldMkLst>
        <pc:spChg chg="mod">
          <ac:chgData name="Indu Sekhar Dantu" userId="4218edbc7ffe59d5" providerId="LiveId" clId="{0161ABDA-7203-4991-8F8B-02CA349B6E1B}" dt="2021-07-14T01:41:46.909" v="198" actId="6549"/>
          <ac:spMkLst>
            <pc:docMk/>
            <pc:sldMk cId="3745225378" sldId="326"/>
            <ac:spMk id="2" creationId="{50BD30BA-5E5C-4607-BA76-D042EE617EE0}"/>
          </ac:spMkLst>
        </pc:spChg>
        <pc:spChg chg="mod">
          <ac:chgData name="Indu Sekhar Dantu" userId="4218edbc7ffe59d5" providerId="LiveId" clId="{0161ABDA-7203-4991-8F8B-02CA349B6E1B}" dt="2021-07-18T01:15:49.613" v="3028" actId="20577"/>
          <ac:spMkLst>
            <pc:docMk/>
            <pc:sldMk cId="3745225378" sldId="326"/>
            <ac:spMk id="3" creationId="{D9D112C0-94D8-4EB3-830E-FBA2AAFD86F5}"/>
          </ac:spMkLst>
        </pc:spChg>
        <pc:picChg chg="del mod">
          <ac:chgData name="Indu Sekhar Dantu" userId="4218edbc7ffe59d5" providerId="LiveId" clId="{0161ABDA-7203-4991-8F8B-02CA349B6E1B}" dt="2021-07-14T01:41:53.132" v="200" actId="478"/>
          <ac:picMkLst>
            <pc:docMk/>
            <pc:sldMk cId="3745225378" sldId="326"/>
            <ac:picMk id="4" creationId="{28BA35BD-9EB8-4FE1-B9A5-EFDFFDD7F797}"/>
          </ac:picMkLst>
        </pc:picChg>
      </pc:sldChg>
      <pc:sldChg chg="modSp add mod">
        <pc:chgData name="Indu Sekhar Dantu" userId="4218edbc7ffe59d5" providerId="LiveId" clId="{0161ABDA-7203-4991-8F8B-02CA349B6E1B}" dt="2021-07-18T01:19:06.386" v="3107" actId="113"/>
        <pc:sldMkLst>
          <pc:docMk/>
          <pc:sldMk cId="2465548791" sldId="327"/>
        </pc:sldMkLst>
        <pc:spChg chg="mod">
          <ac:chgData name="Indu Sekhar Dantu" userId="4218edbc7ffe59d5" providerId="LiveId" clId="{0161ABDA-7203-4991-8F8B-02CA349B6E1B}" dt="2021-07-18T01:19:06.386" v="3107" actId="113"/>
          <ac:spMkLst>
            <pc:docMk/>
            <pc:sldMk cId="2465548791" sldId="327"/>
            <ac:spMk id="3" creationId="{D9D112C0-94D8-4EB3-830E-FBA2AAFD86F5}"/>
          </ac:spMkLst>
        </pc:spChg>
      </pc:sldChg>
      <pc:sldChg chg="del">
        <pc:chgData name="Indu Sekhar Dantu" userId="4218edbc7ffe59d5" providerId="LiveId" clId="{0161ABDA-7203-4991-8F8B-02CA349B6E1B}" dt="2021-07-14T01:42:12.226" v="211" actId="47"/>
        <pc:sldMkLst>
          <pc:docMk/>
          <pc:sldMk cId="3207635483" sldId="327"/>
        </pc:sldMkLst>
      </pc:sldChg>
      <pc:sldChg chg="modSp add mod">
        <pc:chgData name="Indu Sekhar Dantu" userId="4218edbc7ffe59d5" providerId="LiveId" clId="{0161ABDA-7203-4991-8F8B-02CA349B6E1B}" dt="2021-07-18T01:19:26.288" v="3112" actId="6549"/>
        <pc:sldMkLst>
          <pc:docMk/>
          <pc:sldMk cId="3745087590" sldId="328"/>
        </pc:sldMkLst>
        <pc:spChg chg="mod">
          <ac:chgData name="Indu Sekhar Dantu" userId="4218edbc7ffe59d5" providerId="LiveId" clId="{0161ABDA-7203-4991-8F8B-02CA349B6E1B}" dt="2021-07-18T01:19:26.288" v="3112" actId="6549"/>
          <ac:spMkLst>
            <pc:docMk/>
            <pc:sldMk cId="3745087590" sldId="328"/>
            <ac:spMk id="3" creationId="{D9D112C0-94D8-4EB3-830E-FBA2AAFD86F5}"/>
          </ac:spMkLst>
        </pc:spChg>
      </pc:sldChg>
      <pc:sldChg chg="modSp add mod">
        <pc:chgData name="Indu Sekhar Dantu" userId="4218edbc7ffe59d5" providerId="LiveId" clId="{0161ABDA-7203-4991-8F8B-02CA349B6E1B}" dt="2021-07-18T01:20:28.414" v="3139" actId="20577"/>
        <pc:sldMkLst>
          <pc:docMk/>
          <pc:sldMk cId="480706940" sldId="329"/>
        </pc:sldMkLst>
        <pc:spChg chg="mod">
          <ac:chgData name="Indu Sekhar Dantu" userId="4218edbc7ffe59d5" providerId="LiveId" clId="{0161ABDA-7203-4991-8F8B-02CA349B6E1B}" dt="2021-07-18T01:20:28.414" v="3139" actId="20577"/>
          <ac:spMkLst>
            <pc:docMk/>
            <pc:sldMk cId="480706940" sldId="329"/>
            <ac:spMk id="3" creationId="{D9D112C0-94D8-4EB3-830E-FBA2AAFD86F5}"/>
          </ac:spMkLst>
        </pc:spChg>
      </pc:sldChg>
      <pc:sldChg chg="modSp add mod">
        <pc:chgData name="Indu Sekhar Dantu" userId="4218edbc7ffe59d5" providerId="LiveId" clId="{0161ABDA-7203-4991-8F8B-02CA349B6E1B}" dt="2021-07-18T01:23:40.326" v="3210" actId="114"/>
        <pc:sldMkLst>
          <pc:docMk/>
          <pc:sldMk cId="2034293484" sldId="330"/>
        </pc:sldMkLst>
        <pc:spChg chg="mod">
          <ac:chgData name="Indu Sekhar Dantu" userId="4218edbc7ffe59d5" providerId="LiveId" clId="{0161ABDA-7203-4991-8F8B-02CA349B6E1B}" dt="2021-07-18T01:23:40.326" v="3210" actId="114"/>
          <ac:spMkLst>
            <pc:docMk/>
            <pc:sldMk cId="2034293484" sldId="330"/>
            <ac:spMk id="3" creationId="{D9D112C0-94D8-4EB3-830E-FBA2AAFD86F5}"/>
          </ac:spMkLst>
        </pc:spChg>
      </pc:sldChg>
      <pc:sldChg chg="modSp add mod">
        <pc:chgData name="Indu Sekhar Dantu" userId="4218edbc7ffe59d5" providerId="LiveId" clId="{0161ABDA-7203-4991-8F8B-02CA349B6E1B}" dt="2021-07-18T01:24:24.384" v="3218" actId="113"/>
        <pc:sldMkLst>
          <pc:docMk/>
          <pc:sldMk cId="1156395113" sldId="331"/>
        </pc:sldMkLst>
        <pc:spChg chg="mod">
          <ac:chgData name="Indu Sekhar Dantu" userId="4218edbc7ffe59d5" providerId="LiveId" clId="{0161ABDA-7203-4991-8F8B-02CA349B6E1B}" dt="2021-07-18T01:24:24.384" v="3218" actId="113"/>
          <ac:spMkLst>
            <pc:docMk/>
            <pc:sldMk cId="1156395113" sldId="331"/>
            <ac:spMk id="3" creationId="{D9D112C0-94D8-4EB3-830E-FBA2AAFD86F5}"/>
          </ac:spMkLst>
        </pc:spChg>
      </pc:sldChg>
      <pc:sldChg chg="modSp add mod">
        <pc:chgData name="Indu Sekhar Dantu" userId="4218edbc7ffe59d5" providerId="LiveId" clId="{0161ABDA-7203-4991-8F8B-02CA349B6E1B}" dt="2021-07-18T01:28:05.502" v="3257" actId="113"/>
        <pc:sldMkLst>
          <pc:docMk/>
          <pc:sldMk cId="3536685713" sldId="332"/>
        </pc:sldMkLst>
        <pc:spChg chg="mod">
          <ac:chgData name="Indu Sekhar Dantu" userId="4218edbc7ffe59d5" providerId="LiveId" clId="{0161ABDA-7203-4991-8F8B-02CA349B6E1B}" dt="2021-07-18T01:28:05.502" v="3257" actId="113"/>
          <ac:spMkLst>
            <pc:docMk/>
            <pc:sldMk cId="3536685713" sldId="332"/>
            <ac:spMk id="3" creationId="{D9D112C0-94D8-4EB3-830E-FBA2AAFD86F5}"/>
          </ac:spMkLst>
        </pc:spChg>
      </pc:sldChg>
      <pc:sldChg chg="modSp add mod">
        <pc:chgData name="Indu Sekhar Dantu" userId="4218edbc7ffe59d5" providerId="LiveId" clId="{0161ABDA-7203-4991-8F8B-02CA349B6E1B}" dt="2021-07-18T01:28:59.385" v="3264" actId="115"/>
        <pc:sldMkLst>
          <pc:docMk/>
          <pc:sldMk cId="262157092" sldId="333"/>
        </pc:sldMkLst>
        <pc:spChg chg="mod">
          <ac:chgData name="Indu Sekhar Dantu" userId="4218edbc7ffe59d5" providerId="LiveId" clId="{0161ABDA-7203-4991-8F8B-02CA349B6E1B}" dt="2021-07-18T01:28:59.385" v="3264" actId="115"/>
          <ac:spMkLst>
            <pc:docMk/>
            <pc:sldMk cId="262157092" sldId="333"/>
            <ac:spMk id="3" creationId="{D9D112C0-94D8-4EB3-830E-FBA2AAFD86F5}"/>
          </ac:spMkLst>
        </pc:spChg>
      </pc:sldChg>
      <pc:sldChg chg="addSp modSp add mod">
        <pc:chgData name="Indu Sekhar Dantu" userId="4218edbc7ffe59d5" providerId="LiveId" clId="{0161ABDA-7203-4991-8F8B-02CA349B6E1B}" dt="2021-07-15T01:18:33.109" v="289" actId="14100"/>
        <pc:sldMkLst>
          <pc:docMk/>
          <pc:sldMk cId="392678258" sldId="334"/>
        </pc:sldMkLst>
        <pc:spChg chg="mod">
          <ac:chgData name="Indu Sekhar Dantu" userId="4218edbc7ffe59d5" providerId="LiveId" clId="{0161ABDA-7203-4991-8F8B-02CA349B6E1B}" dt="2021-07-15T01:18:14.017" v="283" actId="6549"/>
          <ac:spMkLst>
            <pc:docMk/>
            <pc:sldMk cId="392678258" sldId="334"/>
            <ac:spMk id="3" creationId="{D9D112C0-94D8-4EB3-830E-FBA2AAFD86F5}"/>
          </ac:spMkLst>
        </pc:spChg>
        <pc:picChg chg="add mod">
          <ac:chgData name="Indu Sekhar Dantu" userId="4218edbc7ffe59d5" providerId="LiveId" clId="{0161ABDA-7203-4991-8F8B-02CA349B6E1B}" dt="2021-07-15T01:18:33.109" v="289" actId="14100"/>
          <ac:picMkLst>
            <pc:docMk/>
            <pc:sldMk cId="392678258" sldId="334"/>
            <ac:picMk id="4" creationId="{DCC7D213-DF55-469D-87D0-2BB969712D38}"/>
          </ac:picMkLst>
        </pc:picChg>
      </pc:sldChg>
      <pc:sldChg chg="modSp add mod">
        <pc:chgData name="Indu Sekhar Dantu" userId="4218edbc7ffe59d5" providerId="LiveId" clId="{0161ABDA-7203-4991-8F8B-02CA349B6E1B}" dt="2021-07-18T01:35:23.498" v="3337" actId="6549"/>
        <pc:sldMkLst>
          <pc:docMk/>
          <pc:sldMk cId="4144828962" sldId="335"/>
        </pc:sldMkLst>
        <pc:spChg chg="mod">
          <ac:chgData name="Indu Sekhar Dantu" userId="4218edbc7ffe59d5" providerId="LiveId" clId="{0161ABDA-7203-4991-8F8B-02CA349B6E1B}" dt="2021-07-18T01:35:23.498" v="3337" actId="6549"/>
          <ac:spMkLst>
            <pc:docMk/>
            <pc:sldMk cId="4144828962" sldId="335"/>
            <ac:spMk id="3" creationId="{D9D112C0-94D8-4EB3-830E-FBA2AAFD86F5}"/>
          </ac:spMkLst>
        </pc:spChg>
      </pc:sldChg>
      <pc:sldChg chg="modSp add mod">
        <pc:chgData name="Indu Sekhar Dantu" userId="4218edbc7ffe59d5" providerId="LiveId" clId="{0161ABDA-7203-4991-8F8B-02CA349B6E1B}" dt="2021-07-18T01:36:07.183" v="3344" actId="113"/>
        <pc:sldMkLst>
          <pc:docMk/>
          <pc:sldMk cId="2075440472" sldId="336"/>
        </pc:sldMkLst>
        <pc:spChg chg="mod">
          <ac:chgData name="Indu Sekhar Dantu" userId="4218edbc7ffe59d5" providerId="LiveId" clId="{0161ABDA-7203-4991-8F8B-02CA349B6E1B}" dt="2021-07-18T01:36:07.183" v="3344" actId="113"/>
          <ac:spMkLst>
            <pc:docMk/>
            <pc:sldMk cId="2075440472" sldId="336"/>
            <ac:spMk id="3" creationId="{D9D112C0-94D8-4EB3-830E-FBA2AAFD86F5}"/>
          </ac:spMkLst>
        </pc:spChg>
      </pc:sldChg>
      <pc:sldChg chg="modSp add mod">
        <pc:chgData name="Indu Sekhar Dantu" userId="4218edbc7ffe59d5" providerId="LiveId" clId="{0161ABDA-7203-4991-8F8B-02CA349B6E1B}" dt="2021-07-18T01:40:33.465" v="3348" actId="6549"/>
        <pc:sldMkLst>
          <pc:docMk/>
          <pc:sldMk cId="237556819" sldId="337"/>
        </pc:sldMkLst>
        <pc:spChg chg="mod">
          <ac:chgData name="Indu Sekhar Dantu" userId="4218edbc7ffe59d5" providerId="LiveId" clId="{0161ABDA-7203-4991-8F8B-02CA349B6E1B}" dt="2021-07-18T01:40:33.465" v="3348" actId="6549"/>
          <ac:spMkLst>
            <pc:docMk/>
            <pc:sldMk cId="237556819" sldId="337"/>
            <ac:spMk id="3" creationId="{D9D112C0-94D8-4EB3-830E-FBA2AAFD86F5}"/>
          </ac:spMkLst>
        </pc:spChg>
      </pc:sldChg>
      <pc:sldChg chg="modSp add mod">
        <pc:chgData name="Indu Sekhar Dantu" userId="4218edbc7ffe59d5" providerId="LiveId" clId="{0161ABDA-7203-4991-8F8B-02CA349B6E1B}" dt="2021-07-18T01:40:42.715" v="3349" actId="113"/>
        <pc:sldMkLst>
          <pc:docMk/>
          <pc:sldMk cId="4287608950" sldId="338"/>
        </pc:sldMkLst>
        <pc:spChg chg="mod">
          <ac:chgData name="Indu Sekhar Dantu" userId="4218edbc7ffe59d5" providerId="LiveId" clId="{0161ABDA-7203-4991-8F8B-02CA349B6E1B}" dt="2021-07-18T01:40:42.715" v="3349" actId="113"/>
          <ac:spMkLst>
            <pc:docMk/>
            <pc:sldMk cId="4287608950" sldId="338"/>
            <ac:spMk id="3" creationId="{D9D112C0-94D8-4EB3-830E-FBA2AAFD86F5}"/>
          </ac:spMkLst>
        </pc:spChg>
      </pc:sldChg>
      <pc:sldChg chg="modSp add mod">
        <pc:chgData name="Indu Sekhar Dantu" userId="4218edbc7ffe59d5" providerId="LiveId" clId="{0161ABDA-7203-4991-8F8B-02CA349B6E1B}" dt="2021-07-18T01:41:10.290" v="3352" actId="113"/>
        <pc:sldMkLst>
          <pc:docMk/>
          <pc:sldMk cId="2119523129" sldId="339"/>
        </pc:sldMkLst>
        <pc:spChg chg="mod">
          <ac:chgData name="Indu Sekhar Dantu" userId="4218edbc7ffe59d5" providerId="LiveId" clId="{0161ABDA-7203-4991-8F8B-02CA349B6E1B}" dt="2021-07-18T01:41:10.290" v="3352" actId="113"/>
          <ac:spMkLst>
            <pc:docMk/>
            <pc:sldMk cId="2119523129" sldId="339"/>
            <ac:spMk id="3" creationId="{D9D112C0-94D8-4EB3-830E-FBA2AAFD86F5}"/>
          </ac:spMkLst>
        </pc:spChg>
      </pc:sldChg>
      <pc:sldChg chg="modSp add del mod">
        <pc:chgData name="Indu Sekhar Dantu" userId="4218edbc7ffe59d5" providerId="LiveId" clId="{0161ABDA-7203-4991-8F8B-02CA349B6E1B}" dt="2021-07-17T11:03:59.975" v="1418" actId="2696"/>
        <pc:sldMkLst>
          <pc:docMk/>
          <pc:sldMk cId="4156557213" sldId="340"/>
        </pc:sldMkLst>
        <pc:spChg chg="mod">
          <ac:chgData name="Indu Sekhar Dantu" userId="4218edbc7ffe59d5" providerId="LiveId" clId="{0161ABDA-7203-4991-8F8B-02CA349B6E1B}" dt="2021-07-15T02:38:39.517" v="1060" actId="20577"/>
          <ac:spMkLst>
            <pc:docMk/>
            <pc:sldMk cId="4156557213" sldId="340"/>
            <ac:spMk id="3" creationId="{D9D112C0-94D8-4EB3-830E-FBA2AAFD86F5}"/>
          </ac:spMkLst>
        </pc:spChg>
      </pc:sldChg>
      <pc:sldChg chg="modSp add mod">
        <pc:chgData name="Indu Sekhar Dantu" userId="4218edbc7ffe59d5" providerId="LiveId" clId="{0161ABDA-7203-4991-8F8B-02CA349B6E1B}" dt="2021-07-18T01:41:56.942" v="3361" actId="20577"/>
        <pc:sldMkLst>
          <pc:docMk/>
          <pc:sldMk cId="3425874545" sldId="341"/>
        </pc:sldMkLst>
        <pc:spChg chg="mod">
          <ac:chgData name="Indu Sekhar Dantu" userId="4218edbc7ffe59d5" providerId="LiveId" clId="{0161ABDA-7203-4991-8F8B-02CA349B6E1B}" dt="2021-07-18T01:41:56.942" v="3361" actId="20577"/>
          <ac:spMkLst>
            <pc:docMk/>
            <pc:sldMk cId="3425874545" sldId="341"/>
            <ac:spMk id="3" creationId="{D9D112C0-94D8-4EB3-830E-FBA2AAFD86F5}"/>
          </ac:spMkLst>
        </pc:spChg>
      </pc:sldChg>
      <pc:sldChg chg="modSp add mod">
        <pc:chgData name="Indu Sekhar Dantu" userId="4218edbc7ffe59d5" providerId="LiveId" clId="{0161ABDA-7203-4991-8F8B-02CA349B6E1B}" dt="2021-07-18T01:42:39.925" v="3369" actId="20577"/>
        <pc:sldMkLst>
          <pc:docMk/>
          <pc:sldMk cId="2021740234" sldId="342"/>
        </pc:sldMkLst>
        <pc:spChg chg="mod">
          <ac:chgData name="Indu Sekhar Dantu" userId="4218edbc7ffe59d5" providerId="LiveId" clId="{0161ABDA-7203-4991-8F8B-02CA349B6E1B}" dt="2021-07-18T01:42:39.925" v="3369" actId="20577"/>
          <ac:spMkLst>
            <pc:docMk/>
            <pc:sldMk cId="2021740234" sldId="342"/>
            <ac:spMk id="3" creationId="{D9D112C0-94D8-4EB3-830E-FBA2AAFD86F5}"/>
          </ac:spMkLst>
        </pc:spChg>
      </pc:sldChg>
      <pc:sldChg chg="modSp add mod">
        <pc:chgData name="Indu Sekhar Dantu" userId="4218edbc7ffe59d5" providerId="LiveId" clId="{0161ABDA-7203-4991-8F8B-02CA349B6E1B}" dt="2021-07-18T01:47:19.300" v="3443" actId="115"/>
        <pc:sldMkLst>
          <pc:docMk/>
          <pc:sldMk cId="1417329362" sldId="343"/>
        </pc:sldMkLst>
        <pc:spChg chg="mod">
          <ac:chgData name="Indu Sekhar Dantu" userId="4218edbc7ffe59d5" providerId="LiveId" clId="{0161ABDA-7203-4991-8F8B-02CA349B6E1B}" dt="2021-07-18T01:47:19.300" v="3443" actId="115"/>
          <ac:spMkLst>
            <pc:docMk/>
            <pc:sldMk cId="1417329362" sldId="343"/>
            <ac:spMk id="3" creationId="{D9D112C0-94D8-4EB3-830E-FBA2AAFD86F5}"/>
          </ac:spMkLst>
        </pc:spChg>
      </pc:sldChg>
      <pc:sldChg chg="modSp add mod">
        <pc:chgData name="Indu Sekhar Dantu" userId="4218edbc7ffe59d5" providerId="LiveId" clId="{0161ABDA-7203-4991-8F8B-02CA349B6E1B}" dt="2021-07-18T01:49:55.828" v="3495" actId="20577"/>
        <pc:sldMkLst>
          <pc:docMk/>
          <pc:sldMk cId="2257302057" sldId="344"/>
        </pc:sldMkLst>
        <pc:spChg chg="mod">
          <ac:chgData name="Indu Sekhar Dantu" userId="4218edbc7ffe59d5" providerId="LiveId" clId="{0161ABDA-7203-4991-8F8B-02CA349B6E1B}" dt="2021-07-18T01:49:55.828" v="3495" actId="20577"/>
          <ac:spMkLst>
            <pc:docMk/>
            <pc:sldMk cId="2257302057" sldId="344"/>
            <ac:spMk id="3" creationId="{D9D112C0-94D8-4EB3-830E-FBA2AAFD86F5}"/>
          </ac:spMkLst>
        </pc:spChg>
      </pc:sldChg>
      <pc:sldChg chg="modSp add mod">
        <pc:chgData name="Indu Sekhar Dantu" userId="4218edbc7ffe59d5" providerId="LiveId" clId="{0161ABDA-7203-4991-8F8B-02CA349B6E1B}" dt="2021-07-18T01:50:50.090" v="3522" actId="113"/>
        <pc:sldMkLst>
          <pc:docMk/>
          <pc:sldMk cId="911570514" sldId="345"/>
        </pc:sldMkLst>
        <pc:spChg chg="mod">
          <ac:chgData name="Indu Sekhar Dantu" userId="4218edbc7ffe59d5" providerId="LiveId" clId="{0161ABDA-7203-4991-8F8B-02CA349B6E1B}" dt="2021-07-18T01:50:50.090" v="3522" actId="113"/>
          <ac:spMkLst>
            <pc:docMk/>
            <pc:sldMk cId="911570514" sldId="345"/>
            <ac:spMk id="3" creationId="{D9D112C0-94D8-4EB3-830E-FBA2AAFD86F5}"/>
          </ac:spMkLst>
        </pc:spChg>
      </pc:sldChg>
      <pc:sldChg chg="modSp add mod ord">
        <pc:chgData name="Indu Sekhar Dantu" userId="4218edbc7ffe59d5" providerId="LiveId" clId="{0161ABDA-7203-4991-8F8B-02CA349B6E1B}" dt="2021-07-18T01:56:35.086" v="3667" actId="20577"/>
        <pc:sldMkLst>
          <pc:docMk/>
          <pc:sldMk cId="2273753562" sldId="346"/>
        </pc:sldMkLst>
        <pc:spChg chg="mod">
          <ac:chgData name="Indu Sekhar Dantu" userId="4218edbc7ffe59d5" providerId="LiveId" clId="{0161ABDA-7203-4991-8F8B-02CA349B6E1B}" dt="2021-07-18T01:56:35.086" v="3667" actId="20577"/>
          <ac:spMkLst>
            <pc:docMk/>
            <pc:sldMk cId="2273753562" sldId="346"/>
            <ac:spMk id="3" creationId="{D9D112C0-94D8-4EB3-830E-FBA2AAFD86F5}"/>
          </ac:spMkLst>
        </pc:spChg>
      </pc:sldChg>
      <pc:sldChg chg="modSp add mod">
        <pc:chgData name="Indu Sekhar Dantu" userId="4218edbc7ffe59d5" providerId="LiveId" clId="{0161ABDA-7203-4991-8F8B-02CA349B6E1B}" dt="2021-07-18T02:05:21.743" v="3966" actId="113"/>
        <pc:sldMkLst>
          <pc:docMk/>
          <pc:sldMk cId="3587227674" sldId="347"/>
        </pc:sldMkLst>
        <pc:spChg chg="mod">
          <ac:chgData name="Indu Sekhar Dantu" userId="4218edbc7ffe59d5" providerId="LiveId" clId="{0161ABDA-7203-4991-8F8B-02CA349B6E1B}" dt="2021-07-18T02:05:21.743" v="3966" actId="113"/>
          <ac:spMkLst>
            <pc:docMk/>
            <pc:sldMk cId="3587227674" sldId="347"/>
            <ac:spMk id="3" creationId="{D9D112C0-94D8-4EB3-830E-FBA2AAFD86F5}"/>
          </ac:spMkLst>
        </pc:spChg>
      </pc:sldChg>
      <pc:sldChg chg="modSp add mod">
        <pc:chgData name="Indu Sekhar Dantu" userId="4218edbc7ffe59d5" providerId="LiveId" clId="{0161ABDA-7203-4991-8F8B-02CA349B6E1B}" dt="2021-07-18T02:21:37.091" v="4270" actId="20577"/>
        <pc:sldMkLst>
          <pc:docMk/>
          <pc:sldMk cId="2837743446" sldId="348"/>
        </pc:sldMkLst>
        <pc:spChg chg="mod">
          <ac:chgData name="Indu Sekhar Dantu" userId="4218edbc7ffe59d5" providerId="LiveId" clId="{0161ABDA-7203-4991-8F8B-02CA349B6E1B}" dt="2021-07-18T02:21:37.091" v="4270" actId="20577"/>
          <ac:spMkLst>
            <pc:docMk/>
            <pc:sldMk cId="2837743446" sldId="348"/>
            <ac:spMk id="3" creationId="{D9D112C0-94D8-4EB3-830E-FBA2AAFD86F5}"/>
          </ac:spMkLst>
        </pc:spChg>
      </pc:sldChg>
      <pc:sldChg chg="modSp add mod">
        <pc:chgData name="Indu Sekhar Dantu" userId="4218edbc7ffe59d5" providerId="LiveId" clId="{0161ABDA-7203-4991-8F8B-02CA349B6E1B}" dt="2021-07-18T02:21:29.070" v="4268" actId="20577"/>
        <pc:sldMkLst>
          <pc:docMk/>
          <pc:sldMk cId="1007505816" sldId="349"/>
        </pc:sldMkLst>
        <pc:spChg chg="mod">
          <ac:chgData name="Indu Sekhar Dantu" userId="4218edbc7ffe59d5" providerId="LiveId" clId="{0161ABDA-7203-4991-8F8B-02CA349B6E1B}" dt="2021-07-18T02:21:29.070" v="4268" actId="20577"/>
          <ac:spMkLst>
            <pc:docMk/>
            <pc:sldMk cId="1007505816" sldId="349"/>
            <ac:spMk id="3" creationId="{D9D112C0-94D8-4EB3-830E-FBA2AAFD86F5}"/>
          </ac:spMkLst>
        </pc:spChg>
      </pc:sldChg>
      <pc:sldChg chg="modSp add mod">
        <pc:chgData name="Indu Sekhar Dantu" userId="4218edbc7ffe59d5" providerId="LiveId" clId="{0161ABDA-7203-4991-8F8B-02CA349B6E1B}" dt="2021-07-18T02:24:08.935" v="4347" actId="6549"/>
        <pc:sldMkLst>
          <pc:docMk/>
          <pc:sldMk cId="3787671812" sldId="350"/>
        </pc:sldMkLst>
        <pc:spChg chg="mod">
          <ac:chgData name="Indu Sekhar Dantu" userId="4218edbc7ffe59d5" providerId="LiveId" clId="{0161ABDA-7203-4991-8F8B-02CA349B6E1B}" dt="2021-07-18T02:24:08.935" v="4347" actId="6549"/>
          <ac:spMkLst>
            <pc:docMk/>
            <pc:sldMk cId="3787671812" sldId="350"/>
            <ac:spMk id="3" creationId="{D9D112C0-94D8-4EB3-830E-FBA2AAFD86F5}"/>
          </ac:spMkLst>
        </pc:spChg>
      </pc:sldChg>
      <pc:sldChg chg="modSp add mod">
        <pc:chgData name="Indu Sekhar Dantu" userId="4218edbc7ffe59d5" providerId="LiveId" clId="{0161ABDA-7203-4991-8F8B-02CA349B6E1B}" dt="2021-07-18T02:28:07.352" v="4483" actId="20577"/>
        <pc:sldMkLst>
          <pc:docMk/>
          <pc:sldMk cId="3857379891" sldId="351"/>
        </pc:sldMkLst>
        <pc:spChg chg="mod">
          <ac:chgData name="Indu Sekhar Dantu" userId="4218edbc7ffe59d5" providerId="LiveId" clId="{0161ABDA-7203-4991-8F8B-02CA349B6E1B}" dt="2021-07-18T02:28:07.352" v="4483" actId="20577"/>
          <ac:spMkLst>
            <pc:docMk/>
            <pc:sldMk cId="3857379891" sldId="351"/>
            <ac:spMk id="3" creationId="{D9D112C0-94D8-4EB3-830E-FBA2AAFD86F5}"/>
          </ac:spMkLst>
        </pc:spChg>
      </pc:sldChg>
      <pc:sldChg chg="modSp add mod">
        <pc:chgData name="Indu Sekhar Dantu" userId="4218edbc7ffe59d5" providerId="LiveId" clId="{0161ABDA-7203-4991-8F8B-02CA349B6E1B}" dt="2021-07-18T02:40:07.495" v="4683" actId="20577"/>
        <pc:sldMkLst>
          <pc:docMk/>
          <pc:sldMk cId="2700006042" sldId="352"/>
        </pc:sldMkLst>
        <pc:spChg chg="mod">
          <ac:chgData name="Indu Sekhar Dantu" userId="4218edbc7ffe59d5" providerId="LiveId" clId="{0161ABDA-7203-4991-8F8B-02CA349B6E1B}" dt="2021-07-18T02:40:07.495" v="4683" actId="20577"/>
          <ac:spMkLst>
            <pc:docMk/>
            <pc:sldMk cId="2700006042" sldId="352"/>
            <ac:spMk id="3" creationId="{D9D112C0-94D8-4EB3-830E-FBA2AAFD86F5}"/>
          </ac:spMkLst>
        </pc:spChg>
      </pc:sldChg>
      <pc:sldChg chg="modSp add mod">
        <pc:chgData name="Indu Sekhar Dantu" userId="4218edbc7ffe59d5" providerId="LiveId" clId="{0161ABDA-7203-4991-8F8B-02CA349B6E1B}" dt="2021-07-18T02:39:16.266" v="4656" actId="27636"/>
        <pc:sldMkLst>
          <pc:docMk/>
          <pc:sldMk cId="484540404" sldId="353"/>
        </pc:sldMkLst>
        <pc:spChg chg="mod">
          <ac:chgData name="Indu Sekhar Dantu" userId="4218edbc7ffe59d5" providerId="LiveId" clId="{0161ABDA-7203-4991-8F8B-02CA349B6E1B}" dt="2021-07-18T02:39:16.266" v="4656" actId="27636"/>
          <ac:spMkLst>
            <pc:docMk/>
            <pc:sldMk cId="484540404" sldId="353"/>
            <ac:spMk id="3" creationId="{D9D112C0-94D8-4EB3-830E-FBA2AAFD86F5}"/>
          </ac:spMkLst>
        </pc:spChg>
      </pc:sldChg>
      <pc:sldChg chg="modSp add mod">
        <pc:chgData name="Indu Sekhar Dantu" userId="4218edbc7ffe59d5" providerId="LiveId" clId="{0161ABDA-7203-4991-8F8B-02CA349B6E1B}" dt="2021-07-18T03:15:53.990" v="4817" actId="20577"/>
        <pc:sldMkLst>
          <pc:docMk/>
          <pc:sldMk cId="2584162896" sldId="354"/>
        </pc:sldMkLst>
        <pc:spChg chg="mod">
          <ac:chgData name="Indu Sekhar Dantu" userId="4218edbc7ffe59d5" providerId="LiveId" clId="{0161ABDA-7203-4991-8F8B-02CA349B6E1B}" dt="2021-07-18T03:15:53.990" v="4817" actId="20577"/>
          <ac:spMkLst>
            <pc:docMk/>
            <pc:sldMk cId="2584162896" sldId="354"/>
            <ac:spMk id="3" creationId="{D9D112C0-94D8-4EB3-830E-FBA2AAFD86F5}"/>
          </ac:spMkLst>
        </pc:spChg>
      </pc:sldChg>
      <pc:sldChg chg="modSp add mod">
        <pc:chgData name="Indu Sekhar Dantu" userId="4218edbc7ffe59d5" providerId="LiveId" clId="{0161ABDA-7203-4991-8F8B-02CA349B6E1B}" dt="2021-07-18T03:19:36.804" v="4895" actId="6549"/>
        <pc:sldMkLst>
          <pc:docMk/>
          <pc:sldMk cId="1689087278" sldId="355"/>
        </pc:sldMkLst>
        <pc:spChg chg="mod">
          <ac:chgData name="Indu Sekhar Dantu" userId="4218edbc7ffe59d5" providerId="LiveId" clId="{0161ABDA-7203-4991-8F8B-02CA349B6E1B}" dt="2021-07-18T03:19:36.804" v="4895" actId="6549"/>
          <ac:spMkLst>
            <pc:docMk/>
            <pc:sldMk cId="1689087278" sldId="355"/>
            <ac:spMk id="3" creationId="{D9D112C0-94D8-4EB3-830E-FBA2AAFD86F5}"/>
          </ac:spMkLst>
        </pc:spChg>
      </pc:sldChg>
      <pc:sldChg chg="modSp add mod">
        <pc:chgData name="Indu Sekhar Dantu" userId="4218edbc7ffe59d5" providerId="LiveId" clId="{0161ABDA-7203-4991-8F8B-02CA349B6E1B}" dt="2021-07-18T03:28:31.047" v="5126" actId="20577"/>
        <pc:sldMkLst>
          <pc:docMk/>
          <pc:sldMk cId="2572029391" sldId="356"/>
        </pc:sldMkLst>
        <pc:spChg chg="mod">
          <ac:chgData name="Indu Sekhar Dantu" userId="4218edbc7ffe59d5" providerId="LiveId" clId="{0161ABDA-7203-4991-8F8B-02CA349B6E1B}" dt="2021-07-18T03:28:31.047" v="5126" actId="20577"/>
          <ac:spMkLst>
            <pc:docMk/>
            <pc:sldMk cId="2572029391" sldId="356"/>
            <ac:spMk id="3" creationId="{D9D112C0-94D8-4EB3-830E-FBA2AAFD86F5}"/>
          </ac:spMkLst>
        </pc:spChg>
      </pc:sldChg>
      <pc:sldChg chg="modSp add mod">
        <pc:chgData name="Indu Sekhar Dantu" userId="4218edbc7ffe59d5" providerId="LiveId" clId="{0161ABDA-7203-4991-8F8B-02CA349B6E1B}" dt="2021-07-18T03:43:27.165" v="5468" actId="20577"/>
        <pc:sldMkLst>
          <pc:docMk/>
          <pc:sldMk cId="1728021884" sldId="357"/>
        </pc:sldMkLst>
        <pc:spChg chg="mod">
          <ac:chgData name="Indu Sekhar Dantu" userId="4218edbc7ffe59d5" providerId="LiveId" clId="{0161ABDA-7203-4991-8F8B-02CA349B6E1B}" dt="2021-07-18T03:43:27.165" v="5468" actId="20577"/>
          <ac:spMkLst>
            <pc:docMk/>
            <pc:sldMk cId="1728021884" sldId="357"/>
            <ac:spMk id="3" creationId="{D9D112C0-94D8-4EB3-830E-FBA2AAFD86F5}"/>
          </ac:spMkLst>
        </pc:spChg>
      </pc:sldChg>
      <pc:sldChg chg="modSp add mod">
        <pc:chgData name="Indu Sekhar Dantu" userId="4218edbc7ffe59d5" providerId="LiveId" clId="{0161ABDA-7203-4991-8F8B-02CA349B6E1B}" dt="2021-07-18T03:43:45.784" v="5489"/>
        <pc:sldMkLst>
          <pc:docMk/>
          <pc:sldMk cId="352596214" sldId="358"/>
        </pc:sldMkLst>
        <pc:spChg chg="mod">
          <ac:chgData name="Indu Sekhar Dantu" userId="4218edbc7ffe59d5" providerId="LiveId" clId="{0161ABDA-7203-4991-8F8B-02CA349B6E1B}" dt="2021-07-18T03:43:45.784" v="5489"/>
          <ac:spMkLst>
            <pc:docMk/>
            <pc:sldMk cId="352596214" sldId="358"/>
            <ac:spMk id="3" creationId="{D9D112C0-94D8-4EB3-830E-FBA2AAFD86F5}"/>
          </ac:spMkLst>
        </pc:spChg>
      </pc:sldChg>
      <pc:sldChg chg="modSp add mod">
        <pc:chgData name="Indu Sekhar Dantu" userId="4218edbc7ffe59d5" providerId="LiveId" clId="{0161ABDA-7203-4991-8F8B-02CA349B6E1B}" dt="2021-07-18T03:43:52.171" v="5491"/>
        <pc:sldMkLst>
          <pc:docMk/>
          <pc:sldMk cId="2599106704" sldId="359"/>
        </pc:sldMkLst>
        <pc:spChg chg="mod">
          <ac:chgData name="Indu Sekhar Dantu" userId="4218edbc7ffe59d5" providerId="LiveId" clId="{0161ABDA-7203-4991-8F8B-02CA349B6E1B}" dt="2021-07-18T03:43:52.171" v="5491"/>
          <ac:spMkLst>
            <pc:docMk/>
            <pc:sldMk cId="2599106704" sldId="359"/>
            <ac:spMk id="3" creationId="{D9D112C0-94D8-4EB3-830E-FBA2AAFD86F5}"/>
          </ac:spMkLst>
        </pc:spChg>
      </pc:sldChg>
      <pc:sldChg chg="modSp add mod">
        <pc:chgData name="Indu Sekhar Dantu" userId="4218edbc7ffe59d5" providerId="LiveId" clId="{0161ABDA-7203-4991-8F8B-02CA349B6E1B}" dt="2021-07-18T03:43:55.054" v="5492"/>
        <pc:sldMkLst>
          <pc:docMk/>
          <pc:sldMk cId="2105916353" sldId="360"/>
        </pc:sldMkLst>
        <pc:spChg chg="mod">
          <ac:chgData name="Indu Sekhar Dantu" userId="4218edbc7ffe59d5" providerId="LiveId" clId="{0161ABDA-7203-4991-8F8B-02CA349B6E1B}" dt="2021-07-18T03:43:55.054" v="5492"/>
          <ac:spMkLst>
            <pc:docMk/>
            <pc:sldMk cId="2105916353" sldId="360"/>
            <ac:spMk id="3" creationId="{D9D112C0-94D8-4EB3-830E-FBA2AAFD86F5}"/>
          </ac:spMkLst>
        </pc:spChg>
      </pc:sldChg>
      <pc:sldChg chg="modSp add mod">
        <pc:chgData name="Indu Sekhar Dantu" userId="4218edbc7ffe59d5" providerId="LiveId" clId="{0161ABDA-7203-4991-8F8B-02CA349B6E1B}" dt="2021-07-18T03:43:57.823" v="5493"/>
        <pc:sldMkLst>
          <pc:docMk/>
          <pc:sldMk cId="2382992121" sldId="361"/>
        </pc:sldMkLst>
        <pc:spChg chg="mod">
          <ac:chgData name="Indu Sekhar Dantu" userId="4218edbc7ffe59d5" providerId="LiveId" clId="{0161ABDA-7203-4991-8F8B-02CA349B6E1B}" dt="2021-07-18T03:43:57.823" v="5493"/>
          <ac:spMkLst>
            <pc:docMk/>
            <pc:sldMk cId="2382992121" sldId="361"/>
            <ac:spMk id="3" creationId="{D9D112C0-94D8-4EB3-830E-FBA2AAFD86F5}"/>
          </ac:spMkLst>
        </pc:spChg>
      </pc:sldChg>
      <pc:sldChg chg="modSp add mod">
        <pc:chgData name="Indu Sekhar Dantu" userId="4218edbc7ffe59d5" providerId="LiveId" clId="{0161ABDA-7203-4991-8F8B-02CA349B6E1B}" dt="2021-07-18T03:44:03.481" v="5495"/>
        <pc:sldMkLst>
          <pc:docMk/>
          <pc:sldMk cId="914509443" sldId="362"/>
        </pc:sldMkLst>
        <pc:spChg chg="mod">
          <ac:chgData name="Indu Sekhar Dantu" userId="4218edbc7ffe59d5" providerId="LiveId" clId="{0161ABDA-7203-4991-8F8B-02CA349B6E1B}" dt="2021-07-18T03:44:03.481" v="5495"/>
          <ac:spMkLst>
            <pc:docMk/>
            <pc:sldMk cId="914509443" sldId="362"/>
            <ac:spMk id="3" creationId="{D9D112C0-94D8-4EB3-830E-FBA2AAFD86F5}"/>
          </ac:spMkLst>
        </pc:spChg>
      </pc:sldChg>
      <pc:sldChg chg="modSp add mod">
        <pc:chgData name="Indu Sekhar Dantu" userId="4218edbc7ffe59d5" providerId="LiveId" clId="{0161ABDA-7203-4991-8F8B-02CA349B6E1B}" dt="2021-07-18T03:48:07.549" v="5552" actId="6549"/>
        <pc:sldMkLst>
          <pc:docMk/>
          <pc:sldMk cId="3505579283" sldId="363"/>
        </pc:sldMkLst>
        <pc:spChg chg="mod">
          <ac:chgData name="Indu Sekhar Dantu" userId="4218edbc7ffe59d5" providerId="LiveId" clId="{0161ABDA-7203-4991-8F8B-02CA349B6E1B}" dt="2021-07-18T03:48:07.549" v="5552" actId="6549"/>
          <ac:spMkLst>
            <pc:docMk/>
            <pc:sldMk cId="3505579283" sldId="363"/>
            <ac:spMk id="3" creationId="{D9D112C0-94D8-4EB3-830E-FBA2AAFD86F5}"/>
          </ac:spMkLst>
        </pc:spChg>
      </pc:sldChg>
      <pc:sldChg chg="modSp add mod">
        <pc:chgData name="Indu Sekhar Dantu" userId="4218edbc7ffe59d5" providerId="LiveId" clId="{0161ABDA-7203-4991-8F8B-02CA349B6E1B}" dt="2021-07-18T03:54:26.831" v="5604"/>
        <pc:sldMkLst>
          <pc:docMk/>
          <pc:sldMk cId="58182219" sldId="364"/>
        </pc:sldMkLst>
        <pc:spChg chg="mod">
          <ac:chgData name="Indu Sekhar Dantu" userId="4218edbc7ffe59d5" providerId="LiveId" clId="{0161ABDA-7203-4991-8F8B-02CA349B6E1B}" dt="2021-07-18T03:54:26.831" v="5604"/>
          <ac:spMkLst>
            <pc:docMk/>
            <pc:sldMk cId="58182219" sldId="364"/>
            <ac:spMk id="3" creationId="{D9D112C0-94D8-4EB3-830E-FBA2AAFD86F5}"/>
          </ac:spMkLst>
        </pc:spChg>
      </pc:sldChg>
      <pc:sldChg chg="add del">
        <pc:chgData name="Indu Sekhar Dantu" userId="4218edbc7ffe59d5" providerId="LiveId" clId="{0161ABDA-7203-4991-8F8B-02CA349B6E1B}" dt="2021-07-15T02:29:40.700" v="962" actId="47"/>
        <pc:sldMkLst>
          <pc:docMk/>
          <pc:sldMk cId="1786240544" sldId="365"/>
        </pc:sldMkLst>
      </pc:sldChg>
      <pc:sldChg chg="add del">
        <pc:chgData name="Indu Sekhar Dantu" userId="4218edbc7ffe59d5" providerId="LiveId" clId="{0161ABDA-7203-4991-8F8B-02CA349B6E1B}" dt="2021-07-15T02:29:41.486" v="963" actId="47"/>
        <pc:sldMkLst>
          <pc:docMk/>
          <pc:sldMk cId="1183876933" sldId="366"/>
        </pc:sldMkLst>
      </pc:sldChg>
      <pc:sldChg chg="add del">
        <pc:chgData name="Indu Sekhar Dantu" userId="4218edbc7ffe59d5" providerId="LiveId" clId="{0161ABDA-7203-4991-8F8B-02CA349B6E1B}" dt="2021-07-15T02:29:42.348" v="964" actId="47"/>
        <pc:sldMkLst>
          <pc:docMk/>
          <pc:sldMk cId="3448643304" sldId="367"/>
        </pc:sldMkLst>
      </pc:sldChg>
      <pc:sldChg chg="add del">
        <pc:chgData name="Indu Sekhar Dantu" userId="4218edbc7ffe59d5" providerId="LiveId" clId="{0161ABDA-7203-4991-8F8B-02CA349B6E1B}" dt="2021-07-15T02:29:43.820" v="965" actId="47"/>
        <pc:sldMkLst>
          <pc:docMk/>
          <pc:sldMk cId="1416729154" sldId="368"/>
        </pc:sldMkLst>
      </pc:sldChg>
      <pc:sldChg chg="modSp add mod">
        <pc:chgData name="Indu Sekhar Dantu" userId="4218edbc7ffe59d5" providerId="LiveId" clId="{0161ABDA-7203-4991-8F8B-02CA349B6E1B}" dt="2021-07-18T03:54:37.402" v="5611"/>
        <pc:sldMkLst>
          <pc:docMk/>
          <pc:sldMk cId="3567485099" sldId="369"/>
        </pc:sldMkLst>
        <pc:spChg chg="mod">
          <ac:chgData name="Indu Sekhar Dantu" userId="4218edbc7ffe59d5" providerId="LiveId" clId="{0161ABDA-7203-4991-8F8B-02CA349B6E1B}" dt="2021-07-18T03:54:37.402" v="5611"/>
          <ac:spMkLst>
            <pc:docMk/>
            <pc:sldMk cId="3567485099" sldId="369"/>
            <ac:spMk id="3" creationId="{D9D112C0-94D8-4EB3-830E-FBA2AAFD86F5}"/>
          </ac:spMkLst>
        </pc:spChg>
      </pc:sldChg>
      <pc:sldChg chg="modSp add mod">
        <pc:chgData name="Indu Sekhar Dantu" userId="4218edbc7ffe59d5" providerId="LiveId" clId="{0161ABDA-7203-4991-8F8B-02CA349B6E1B}" dt="2021-07-18T04:25:30.288" v="5694" actId="113"/>
        <pc:sldMkLst>
          <pc:docMk/>
          <pc:sldMk cId="2526927022" sldId="370"/>
        </pc:sldMkLst>
        <pc:spChg chg="mod">
          <ac:chgData name="Indu Sekhar Dantu" userId="4218edbc7ffe59d5" providerId="LiveId" clId="{0161ABDA-7203-4991-8F8B-02CA349B6E1B}" dt="2021-07-18T04:25:30.288" v="5694" actId="113"/>
          <ac:spMkLst>
            <pc:docMk/>
            <pc:sldMk cId="2526927022" sldId="370"/>
            <ac:spMk id="3" creationId="{D9D112C0-94D8-4EB3-830E-FBA2AAFD86F5}"/>
          </ac:spMkLst>
        </pc:spChg>
      </pc:sldChg>
      <pc:sldChg chg="modSp add mod">
        <pc:chgData name="Indu Sekhar Dantu" userId="4218edbc7ffe59d5" providerId="LiveId" clId="{0161ABDA-7203-4991-8F8B-02CA349B6E1B}" dt="2021-07-18T04:27:13.470" v="5710" actId="20577"/>
        <pc:sldMkLst>
          <pc:docMk/>
          <pc:sldMk cId="3045780499" sldId="371"/>
        </pc:sldMkLst>
        <pc:spChg chg="mod">
          <ac:chgData name="Indu Sekhar Dantu" userId="4218edbc7ffe59d5" providerId="LiveId" clId="{0161ABDA-7203-4991-8F8B-02CA349B6E1B}" dt="2021-07-18T04:27:13.470" v="5710" actId="20577"/>
          <ac:spMkLst>
            <pc:docMk/>
            <pc:sldMk cId="3045780499" sldId="371"/>
            <ac:spMk id="3" creationId="{D9D112C0-94D8-4EB3-830E-FBA2AAFD86F5}"/>
          </ac:spMkLst>
        </pc:spChg>
      </pc:sldChg>
      <pc:sldChg chg="modSp add mod">
        <pc:chgData name="Indu Sekhar Dantu" userId="4218edbc7ffe59d5" providerId="LiveId" clId="{0161ABDA-7203-4991-8F8B-02CA349B6E1B}" dt="2021-07-18T04:30:22.214" v="5771" actId="6549"/>
        <pc:sldMkLst>
          <pc:docMk/>
          <pc:sldMk cId="1630647274" sldId="372"/>
        </pc:sldMkLst>
        <pc:spChg chg="mod">
          <ac:chgData name="Indu Sekhar Dantu" userId="4218edbc7ffe59d5" providerId="LiveId" clId="{0161ABDA-7203-4991-8F8B-02CA349B6E1B}" dt="2021-07-18T04:30:22.214" v="5771" actId="6549"/>
          <ac:spMkLst>
            <pc:docMk/>
            <pc:sldMk cId="1630647274" sldId="372"/>
            <ac:spMk id="3" creationId="{D9D112C0-94D8-4EB3-830E-FBA2AAFD86F5}"/>
          </ac:spMkLst>
        </pc:spChg>
      </pc:sldChg>
      <pc:sldChg chg="modSp add mod">
        <pc:chgData name="Indu Sekhar Dantu" userId="4218edbc7ffe59d5" providerId="LiveId" clId="{0161ABDA-7203-4991-8F8B-02CA349B6E1B}" dt="2021-07-18T04:40:20.358" v="5795" actId="20577"/>
        <pc:sldMkLst>
          <pc:docMk/>
          <pc:sldMk cId="3241842656" sldId="373"/>
        </pc:sldMkLst>
        <pc:spChg chg="mod">
          <ac:chgData name="Indu Sekhar Dantu" userId="4218edbc7ffe59d5" providerId="LiveId" clId="{0161ABDA-7203-4991-8F8B-02CA349B6E1B}" dt="2021-07-18T04:40:20.358" v="5795" actId="20577"/>
          <ac:spMkLst>
            <pc:docMk/>
            <pc:sldMk cId="3241842656" sldId="373"/>
            <ac:spMk id="3" creationId="{D9D112C0-94D8-4EB3-830E-FBA2AAFD86F5}"/>
          </ac:spMkLst>
        </pc:spChg>
      </pc:sldChg>
      <pc:sldChg chg="modSp add mod">
        <pc:chgData name="Indu Sekhar Dantu" userId="4218edbc7ffe59d5" providerId="LiveId" clId="{0161ABDA-7203-4991-8F8B-02CA349B6E1B}" dt="2021-07-18T04:52:27.116" v="6418" actId="113"/>
        <pc:sldMkLst>
          <pc:docMk/>
          <pc:sldMk cId="3852701693" sldId="374"/>
        </pc:sldMkLst>
        <pc:spChg chg="mod">
          <ac:chgData name="Indu Sekhar Dantu" userId="4218edbc7ffe59d5" providerId="LiveId" clId="{0161ABDA-7203-4991-8F8B-02CA349B6E1B}" dt="2021-07-18T04:52:27.116" v="6418" actId="113"/>
          <ac:spMkLst>
            <pc:docMk/>
            <pc:sldMk cId="3852701693" sldId="374"/>
            <ac:spMk id="3" creationId="{D9D112C0-94D8-4EB3-830E-FBA2AAFD86F5}"/>
          </ac:spMkLst>
        </pc:spChg>
      </pc:sldChg>
      <pc:sldChg chg="modSp add mod">
        <pc:chgData name="Indu Sekhar Dantu" userId="4218edbc7ffe59d5" providerId="LiveId" clId="{0161ABDA-7203-4991-8F8B-02CA349B6E1B}" dt="2021-07-18T04:55:01.379" v="6434" actId="113"/>
        <pc:sldMkLst>
          <pc:docMk/>
          <pc:sldMk cId="172938421" sldId="375"/>
        </pc:sldMkLst>
        <pc:spChg chg="mod">
          <ac:chgData name="Indu Sekhar Dantu" userId="4218edbc7ffe59d5" providerId="LiveId" clId="{0161ABDA-7203-4991-8F8B-02CA349B6E1B}" dt="2021-07-18T04:55:01.379" v="6434" actId="113"/>
          <ac:spMkLst>
            <pc:docMk/>
            <pc:sldMk cId="172938421" sldId="375"/>
            <ac:spMk id="3" creationId="{D9D112C0-94D8-4EB3-830E-FBA2AAFD86F5}"/>
          </ac:spMkLst>
        </pc:spChg>
      </pc:sldChg>
      <pc:sldChg chg="modSp add mod">
        <pc:chgData name="Indu Sekhar Dantu" userId="4218edbc7ffe59d5" providerId="LiveId" clId="{0161ABDA-7203-4991-8F8B-02CA349B6E1B}" dt="2021-07-18T04:55:49.467" v="6440" actId="6549"/>
        <pc:sldMkLst>
          <pc:docMk/>
          <pc:sldMk cId="3211929370" sldId="376"/>
        </pc:sldMkLst>
        <pc:spChg chg="mod">
          <ac:chgData name="Indu Sekhar Dantu" userId="4218edbc7ffe59d5" providerId="LiveId" clId="{0161ABDA-7203-4991-8F8B-02CA349B6E1B}" dt="2021-07-18T04:55:49.467" v="6440" actId="6549"/>
          <ac:spMkLst>
            <pc:docMk/>
            <pc:sldMk cId="3211929370" sldId="376"/>
            <ac:spMk id="3" creationId="{D9D112C0-94D8-4EB3-830E-FBA2AAFD86F5}"/>
          </ac:spMkLst>
        </pc:spChg>
      </pc:sldChg>
      <pc:sldChg chg="modSp add mod">
        <pc:chgData name="Indu Sekhar Dantu" userId="4218edbc7ffe59d5" providerId="LiveId" clId="{0161ABDA-7203-4991-8F8B-02CA349B6E1B}" dt="2021-07-18T04:58:09.778" v="6469" actId="6549"/>
        <pc:sldMkLst>
          <pc:docMk/>
          <pc:sldMk cId="1595134527" sldId="377"/>
        </pc:sldMkLst>
        <pc:spChg chg="mod">
          <ac:chgData name="Indu Sekhar Dantu" userId="4218edbc7ffe59d5" providerId="LiveId" clId="{0161ABDA-7203-4991-8F8B-02CA349B6E1B}" dt="2021-07-18T04:58:09.778" v="6469" actId="6549"/>
          <ac:spMkLst>
            <pc:docMk/>
            <pc:sldMk cId="1595134527" sldId="377"/>
            <ac:spMk id="3" creationId="{D9D112C0-94D8-4EB3-830E-FBA2AAFD86F5}"/>
          </ac:spMkLst>
        </pc:spChg>
      </pc:sldChg>
      <pc:sldChg chg="modSp add mod">
        <pc:chgData name="Indu Sekhar Dantu" userId="4218edbc7ffe59d5" providerId="LiveId" clId="{0161ABDA-7203-4991-8F8B-02CA349B6E1B}" dt="2021-07-18T05:00:41.458" v="6473" actId="6549"/>
        <pc:sldMkLst>
          <pc:docMk/>
          <pc:sldMk cId="3834843979" sldId="378"/>
        </pc:sldMkLst>
        <pc:spChg chg="mod">
          <ac:chgData name="Indu Sekhar Dantu" userId="4218edbc7ffe59d5" providerId="LiveId" clId="{0161ABDA-7203-4991-8F8B-02CA349B6E1B}" dt="2021-07-18T05:00:41.458" v="6473" actId="6549"/>
          <ac:spMkLst>
            <pc:docMk/>
            <pc:sldMk cId="3834843979" sldId="378"/>
            <ac:spMk id="3" creationId="{D9D112C0-94D8-4EB3-830E-FBA2AAFD86F5}"/>
          </ac:spMkLst>
        </pc:spChg>
      </pc:sldChg>
      <pc:sldChg chg="modSp add del mod ord">
        <pc:chgData name="Indu Sekhar Dantu" userId="4218edbc7ffe59d5" providerId="LiveId" clId="{0161ABDA-7203-4991-8F8B-02CA349B6E1B}" dt="2021-07-18T05:01:13.046" v="6474" actId="47"/>
        <pc:sldMkLst>
          <pc:docMk/>
          <pc:sldMk cId="3869252766" sldId="379"/>
        </pc:sldMkLst>
        <pc:spChg chg="mod">
          <ac:chgData name="Indu Sekhar Dantu" userId="4218edbc7ffe59d5" providerId="LiveId" clId="{0161ABDA-7203-4991-8F8B-02CA349B6E1B}" dt="2021-07-17T16:35:14.363" v="2539" actId="255"/>
          <ac:spMkLst>
            <pc:docMk/>
            <pc:sldMk cId="3869252766" sldId="379"/>
            <ac:spMk id="3" creationId="{D9D112C0-94D8-4EB3-830E-FBA2AAFD86F5}"/>
          </ac:spMkLst>
        </pc:spChg>
      </pc:sldChg>
      <pc:sldChg chg="modSp add mod">
        <pc:chgData name="Indu Sekhar Dantu" userId="4218edbc7ffe59d5" providerId="LiveId" clId="{0161ABDA-7203-4991-8F8B-02CA349B6E1B}" dt="2021-07-18T05:05:04.854" v="6486" actId="113"/>
        <pc:sldMkLst>
          <pc:docMk/>
          <pc:sldMk cId="1394330356" sldId="380"/>
        </pc:sldMkLst>
        <pc:spChg chg="mod">
          <ac:chgData name="Indu Sekhar Dantu" userId="4218edbc7ffe59d5" providerId="LiveId" clId="{0161ABDA-7203-4991-8F8B-02CA349B6E1B}" dt="2021-07-18T05:05:04.854" v="6486" actId="113"/>
          <ac:spMkLst>
            <pc:docMk/>
            <pc:sldMk cId="1394330356" sldId="380"/>
            <ac:spMk id="3" creationId="{D9D112C0-94D8-4EB3-830E-FBA2AAFD86F5}"/>
          </ac:spMkLst>
        </pc:spChg>
      </pc:sldChg>
      <pc:sldChg chg="modSp add del mod">
        <pc:chgData name="Indu Sekhar Dantu" userId="4218edbc7ffe59d5" providerId="LiveId" clId="{0161ABDA-7203-4991-8F8B-02CA349B6E1B}" dt="2021-07-18T05:08:55.201" v="6489" actId="2696"/>
        <pc:sldMkLst>
          <pc:docMk/>
          <pc:sldMk cId="1275200424" sldId="381"/>
        </pc:sldMkLst>
        <pc:spChg chg="mod">
          <ac:chgData name="Indu Sekhar Dantu" userId="4218edbc7ffe59d5" providerId="LiveId" clId="{0161ABDA-7203-4991-8F8B-02CA349B6E1B}" dt="2021-07-17T02:25:01.717" v="1323" actId="255"/>
          <ac:spMkLst>
            <pc:docMk/>
            <pc:sldMk cId="1275200424" sldId="381"/>
            <ac:spMk id="3" creationId="{D9D112C0-94D8-4EB3-830E-FBA2AAFD86F5}"/>
          </ac:spMkLst>
        </pc:spChg>
      </pc:sldChg>
      <pc:sldChg chg="modSp add mod">
        <pc:chgData name="Indu Sekhar Dantu" userId="4218edbc7ffe59d5" providerId="LiveId" clId="{0161ABDA-7203-4991-8F8B-02CA349B6E1B}" dt="2021-07-18T05:14:14.555" v="6491" actId="6549"/>
        <pc:sldMkLst>
          <pc:docMk/>
          <pc:sldMk cId="2879176464" sldId="382"/>
        </pc:sldMkLst>
        <pc:spChg chg="mod">
          <ac:chgData name="Indu Sekhar Dantu" userId="4218edbc7ffe59d5" providerId="LiveId" clId="{0161ABDA-7203-4991-8F8B-02CA349B6E1B}" dt="2021-07-18T05:14:14.555" v="6491" actId="6549"/>
          <ac:spMkLst>
            <pc:docMk/>
            <pc:sldMk cId="2879176464" sldId="382"/>
            <ac:spMk id="3" creationId="{D9D112C0-94D8-4EB3-830E-FBA2AAFD86F5}"/>
          </ac:spMkLst>
        </pc:spChg>
      </pc:sldChg>
      <pc:sldChg chg="modSp add mod">
        <pc:chgData name="Indu Sekhar Dantu" userId="4218edbc7ffe59d5" providerId="LiveId" clId="{0161ABDA-7203-4991-8F8B-02CA349B6E1B}" dt="2021-07-18T05:16:27.536" v="6511" actId="113"/>
        <pc:sldMkLst>
          <pc:docMk/>
          <pc:sldMk cId="3954117431" sldId="383"/>
        </pc:sldMkLst>
        <pc:spChg chg="mod">
          <ac:chgData name="Indu Sekhar Dantu" userId="4218edbc7ffe59d5" providerId="LiveId" clId="{0161ABDA-7203-4991-8F8B-02CA349B6E1B}" dt="2021-07-18T05:16:27.536" v="6511" actId="113"/>
          <ac:spMkLst>
            <pc:docMk/>
            <pc:sldMk cId="3954117431" sldId="383"/>
            <ac:spMk id="3" creationId="{D9D112C0-94D8-4EB3-830E-FBA2AAFD86F5}"/>
          </ac:spMkLst>
        </pc:spChg>
      </pc:sldChg>
      <pc:sldChg chg="modSp add mod">
        <pc:chgData name="Indu Sekhar Dantu" userId="4218edbc7ffe59d5" providerId="LiveId" clId="{0161ABDA-7203-4991-8F8B-02CA349B6E1B}" dt="2021-07-17T02:23:57.373" v="1314" actId="255"/>
        <pc:sldMkLst>
          <pc:docMk/>
          <pc:sldMk cId="392299991" sldId="384"/>
        </pc:sldMkLst>
        <pc:spChg chg="mod">
          <ac:chgData name="Indu Sekhar Dantu" userId="4218edbc7ffe59d5" providerId="LiveId" clId="{0161ABDA-7203-4991-8F8B-02CA349B6E1B}" dt="2021-07-17T02:23:57.373" v="1314" actId="255"/>
          <ac:spMkLst>
            <pc:docMk/>
            <pc:sldMk cId="392299991" sldId="384"/>
            <ac:spMk id="3" creationId="{D9D112C0-94D8-4EB3-830E-FBA2AAFD86F5}"/>
          </ac:spMkLst>
        </pc:spChg>
      </pc:sldChg>
      <pc:sldChg chg="modSp add del mod">
        <pc:chgData name="Indu Sekhar Dantu" userId="4218edbc7ffe59d5" providerId="LiveId" clId="{0161ABDA-7203-4991-8F8B-02CA349B6E1B}" dt="2021-07-17T17:07:25.459" v="2948" actId="47"/>
        <pc:sldMkLst>
          <pc:docMk/>
          <pc:sldMk cId="1905177303" sldId="385"/>
        </pc:sldMkLst>
        <pc:spChg chg="mod">
          <ac:chgData name="Indu Sekhar Dantu" userId="4218edbc7ffe59d5" providerId="LiveId" clId="{0161ABDA-7203-4991-8F8B-02CA349B6E1B}" dt="2021-07-15T01:41:40.489" v="523" actId="20577"/>
          <ac:spMkLst>
            <pc:docMk/>
            <pc:sldMk cId="1905177303" sldId="385"/>
            <ac:spMk id="3" creationId="{D9D112C0-94D8-4EB3-830E-FBA2AAFD86F5}"/>
          </ac:spMkLst>
        </pc:spChg>
      </pc:sldChg>
      <pc:sldChg chg="modSp add mod">
        <pc:chgData name="Indu Sekhar Dantu" userId="4218edbc7ffe59d5" providerId="LiveId" clId="{0161ABDA-7203-4991-8F8B-02CA349B6E1B}" dt="2021-07-18T05:18:20.304" v="6521" actId="6549"/>
        <pc:sldMkLst>
          <pc:docMk/>
          <pc:sldMk cId="2570661094" sldId="386"/>
        </pc:sldMkLst>
        <pc:spChg chg="mod">
          <ac:chgData name="Indu Sekhar Dantu" userId="4218edbc7ffe59d5" providerId="LiveId" clId="{0161ABDA-7203-4991-8F8B-02CA349B6E1B}" dt="2021-07-18T05:18:20.304" v="6521" actId="6549"/>
          <ac:spMkLst>
            <pc:docMk/>
            <pc:sldMk cId="2570661094" sldId="386"/>
            <ac:spMk id="3" creationId="{D9D112C0-94D8-4EB3-830E-FBA2AAFD86F5}"/>
          </ac:spMkLst>
        </pc:spChg>
      </pc:sldChg>
      <pc:sldChg chg="modSp add mod">
        <pc:chgData name="Indu Sekhar Dantu" userId="4218edbc7ffe59d5" providerId="LiveId" clId="{0161ABDA-7203-4991-8F8B-02CA349B6E1B}" dt="2021-07-18T05:20:06.375" v="6532" actId="27636"/>
        <pc:sldMkLst>
          <pc:docMk/>
          <pc:sldMk cId="226868858" sldId="387"/>
        </pc:sldMkLst>
        <pc:spChg chg="mod">
          <ac:chgData name="Indu Sekhar Dantu" userId="4218edbc7ffe59d5" providerId="LiveId" clId="{0161ABDA-7203-4991-8F8B-02CA349B6E1B}" dt="2021-07-18T05:20:06.375" v="6532" actId="27636"/>
          <ac:spMkLst>
            <pc:docMk/>
            <pc:sldMk cId="226868858" sldId="387"/>
            <ac:spMk id="3" creationId="{D9D112C0-94D8-4EB3-830E-FBA2AAFD86F5}"/>
          </ac:spMkLst>
        </pc:spChg>
      </pc:sldChg>
      <pc:sldChg chg="modSp add mod">
        <pc:chgData name="Indu Sekhar Dantu" userId="4218edbc7ffe59d5" providerId="LiveId" clId="{0161ABDA-7203-4991-8F8B-02CA349B6E1B}" dt="2021-07-18T05:21:57.781" v="6543" actId="20577"/>
        <pc:sldMkLst>
          <pc:docMk/>
          <pc:sldMk cId="3807420012" sldId="388"/>
        </pc:sldMkLst>
        <pc:spChg chg="mod">
          <ac:chgData name="Indu Sekhar Dantu" userId="4218edbc7ffe59d5" providerId="LiveId" clId="{0161ABDA-7203-4991-8F8B-02CA349B6E1B}" dt="2021-07-18T05:21:57.781" v="6543" actId="20577"/>
          <ac:spMkLst>
            <pc:docMk/>
            <pc:sldMk cId="3807420012" sldId="388"/>
            <ac:spMk id="3" creationId="{D9D112C0-94D8-4EB3-830E-FBA2AAFD86F5}"/>
          </ac:spMkLst>
        </pc:spChg>
      </pc:sldChg>
      <pc:sldChg chg="modSp add mod">
        <pc:chgData name="Indu Sekhar Dantu" userId="4218edbc7ffe59d5" providerId="LiveId" clId="{0161ABDA-7203-4991-8F8B-02CA349B6E1B}" dt="2021-07-18T05:23:15.909" v="6559" actId="6549"/>
        <pc:sldMkLst>
          <pc:docMk/>
          <pc:sldMk cId="2341011296" sldId="389"/>
        </pc:sldMkLst>
        <pc:spChg chg="mod">
          <ac:chgData name="Indu Sekhar Dantu" userId="4218edbc7ffe59d5" providerId="LiveId" clId="{0161ABDA-7203-4991-8F8B-02CA349B6E1B}" dt="2021-07-18T05:23:15.909" v="6559" actId="6549"/>
          <ac:spMkLst>
            <pc:docMk/>
            <pc:sldMk cId="2341011296" sldId="389"/>
            <ac:spMk id="3" creationId="{D9D112C0-94D8-4EB3-830E-FBA2AAFD86F5}"/>
          </ac:spMkLst>
        </pc:spChg>
      </pc:sldChg>
      <pc:sldChg chg="modSp add del mod">
        <pc:chgData name="Indu Sekhar Dantu" userId="4218edbc7ffe59d5" providerId="LiveId" clId="{0161ABDA-7203-4991-8F8B-02CA349B6E1B}" dt="2021-07-18T05:24:05.283" v="6561" actId="2696"/>
        <pc:sldMkLst>
          <pc:docMk/>
          <pc:sldMk cId="1169750598" sldId="390"/>
        </pc:sldMkLst>
        <pc:spChg chg="mod">
          <ac:chgData name="Indu Sekhar Dantu" userId="4218edbc7ffe59d5" providerId="LiveId" clId="{0161ABDA-7203-4991-8F8B-02CA349B6E1B}" dt="2021-07-17T02:20:24.323" v="1267" actId="255"/>
          <ac:spMkLst>
            <pc:docMk/>
            <pc:sldMk cId="1169750598" sldId="390"/>
            <ac:spMk id="3" creationId="{D9D112C0-94D8-4EB3-830E-FBA2AAFD86F5}"/>
          </ac:spMkLst>
        </pc:spChg>
      </pc:sldChg>
      <pc:sldChg chg="modSp add del mod">
        <pc:chgData name="Indu Sekhar Dantu" userId="4218edbc7ffe59d5" providerId="LiveId" clId="{0161ABDA-7203-4991-8F8B-02CA349B6E1B}" dt="2021-07-18T05:24:18.837" v="6562" actId="2696"/>
        <pc:sldMkLst>
          <pc:docMk/>
          <pc:sldMk cId="3516230740" sldId="391"/>
        </pc:sldMkLst>
        <pc:spChg chg="mod">
          <ac:chgData name="Indu Sekhar Dantu" userId="4218edbc7ffe59d5" providerId="LiveId" clId="{0161ABDA-7203-4991-8F8B-02CA349B6E1B}" dt="2021-07-17T17:08:39.999" v="2958" actId="27636"/>
          <ac:spMkLst>
            <pc:docMk/>
            <pc:sldMk cId="3516230740" sldId="391"/>
            <ac:spMk id="3" creationId="{D9D112C0-94D8-4EB3-830E-FBA2AAFD86F5}"/>
          </ac:spMkLst>
        </pc:spChg>
      </pc:sldChg>
      <pc:sldChg chg="modSp add mod">
        <pc:chgData name="Indu Sekhar Dantu" userId="4218edbc7ffe59d5" providerId="LiveId" clId="{0161ABDA-7203-4991-8F8B-02CA349B6E1B}" dt="2021-07-18T05:24:52.839" v="6567" actId="6549"/>
        <pc:sldMkLst>
          <pc:docMk/>
          <pc:sldMk cId="3284714967" sldId="392"/>
        </pc:sldMkLst>
        <pc:spChg chg="mod">
          <ac:chgData name="Indu Sekhar Dantu" userId="4218edbc7ffe59d5" providerId="LiveId" clId="{0161ABDA-7203-4991-8F8B-02CA349B6E1B}" dt="2021-07-18T05:24:52.839" v="6567" actId="6549"/>
          <ac:spMkLst>
            <pc:docMk/>
            <pc:sldMk cId="3284714967" sldId="392"/>
            <ac:spMk id="3" creationId="{D9D112C0-94D8-4EB3-830E-FBA2AAFD86F5}"/>
          </ac:spMkLst>
        </pc:spChg>
      </pc:sldChg>
      <pc:sldChg chg="modSp add del mod">
        <pc:chgData name="Indu Sekhar Dantu" userId="4218edbc7ffe59d5" providerId="LiveId" clId="{0161ABDA-7203-4991-8F8B-02CA349B6E1B}" dt="2021-07-18T05:25:00.131" v="6568" actId="47"/>
        <pc:sldMkLst>
          <pc:docMk/>
          <pc:sldMk cId="1162269476" sldId="393"/>
        </pc:sldMkLst>
        <pc:spChg chg="mod">
          <ac:chgData name="Indu Sekhar Dantu" userId="4218edbc7ffe59d5" providerId="LiveId" clId="{0161ABDA-7203-4991-8F8B-02CA349B6E1B}" dt="2021-07-17T02:19:47.919" v="1257" actId="255"/>
          <ac:spMkLst>
            <pc:docMk/>
            <pc:sldMk cId="1162269476" sldId="393"/>
            <ac:spMk id="3" creationId="{D9D112C0-94D8-4EB3-830E-FBA2AAFD86F5}"/>
          </ac:spMkLst>
        </pc:spChg>
      </pc:sldChg>
      <pc:sldChg chg="modSp add del mod">
        <pc:chgData name="Indu Sekhar Dantu" userId="4218edbc7ffe59d5" providerId="LiveId" clId="{0161ABDA-7203-4991-8F8B-02CA349B6E1B}" dt="2021-07-18T05:25:07.612" v="6569" actId="47"/>
        <pc:sldMkLst>
          <pc:docMk/>
          <pc:sldMk cId="857400153" sldId="394"/>
        </pc:sldMkLst>
        <pc:spChg chg="mod">
          <ac:chgData name="Indu Sekhar Dantu" userId="4218edbc7ffe59d5" providerId="LiveId" clId="{0161ABDA-7203-4991-8F8B-02CA349B6E1B}" dt="2021-07-17T02:12:46.158" v="1198" actId="27636"/>
          <ac:spMkLst>
            <pc:docMk/>
            <pc:sldMk cId="857400153" sldId="394"/>
            <ac:spMk id="3" creationId="{D9D112C0-94D8-4EB3-830E-FBA2AAFD86F5}"/>
          </ac:spMkLst>
        </pc:spChg>
      </pc:sldChg>
      <pc:sldChg chg="modSp add mod">
        <pc:chgData name="Indu Sekhar Dantu" userId="4218edbc7ffe59d5" providerId="LiveId" clId="{0161ABDA-7203-4991-8F8B-02CA349B6E1B}" dt="2021-07-18T05:56:30.483" v="6635" actId="27636"/>
        <pc:sldMkLst>
          <pc:docMk/>
          <pc:sldMk cId="2431620074" sldId="395"/>
        </pc:sldMkLst>
        <pc:spChg chg="mod">
          <ac:chgData name="Indu Sekhar Dantu" userId="4218edbc7ffe59d5" providerId="LiveId" clId="{0161ABDA-7203-4991-8F8B-02CA349B6E1B}" dt="2021-07-18T05:56:30.483" v="6635" actId="27636"/>
          <ac:spMkLst>
            <pc:docMk/>
            <pc:sldMk cId="2431620074" sldId="395"/>
            <ac:spMk id="3" creationId="{D9D112C0-94D8-4EB3-830E-FBA2AAFD86F5}"/>
          </ac:spMkLst>
        </pc:spChg>
      </pc:sldChg>
      <pc:sldChg chg="modSp add del mod">
        <pc:chgData name="Indu Sekhar Dantu" userId="4218edbc7ffe59d5" providerId="LiveId" clId="{0161ABDA-7203-4991-8F8B-02CA349B6E1B}" dt="2021-07-18T05:25:41.461" v="6572" actId="47"/>
        <pc:sldMkLst>
          <pc:docMk/>
          <pc:sldMk cId="2218992603" sldId="396"/>
        </pc:sldMkLst>
        <pc:spChg chg="mod">
          <ac:chgData name="Indu Sekhar Dantu" userId="4218edbc7ffe59d5" providerId="LiveId" clId="{0161ABDA-7203-4991-8F8B-02CA349B6E1B}" dt="2021-07-17T02:12:00.495" v="1187" actId="27636"/>
          <ac:spMkLst>
            <pc:docMk/>
            <pc:sldMk cId="2218992603" sldId="396"/>
            <ac:spMk id="3" creationId="{D9D112C0-94D8-4EB3-830E-FBA2AAFD86F5}"/>
          </ac:spMkLst>
        </pc:spChg>
      </pc:sldChg>
      <pc:sldChg chg="modSp add del mod">
        <pc:chgData name="Indu Sekhar Dantu" userId="4218edbc7ffe59d5" providerId="LiveId" clId="{0161ABDA-7203-4991-8F8B-02CA349B6E1B}" dt="2021-07-18T05:25:46.787" v="6573" actId="47"/>
        <pc:sldMkLst>
          <pc:docMk/>
          <pc:sldMk cId="2669622145" sldId="397"/>
        </pc:sldMkLst>
        <pc:spChg chg="mod">
          <ac:chgData name="Indu Sekhar Dantu" userId="4218edbc7ffe59d5" providerId="LiveId" clId="{0161ABDA-7203-4991-8F8B-02CA349B6E1B}" dt="2021-07-17T02:11:40.170" v="1181" actId="27636"/>
          <ac:spMkLst>
            <pc:docMk/>
            <pc:sldMk cId="2669622145" sldId="397"/>
            <ac:spMk id="3" creationId="{D9D112C0-94D8-4EB3-830E-FBA2AAFD86F5}"/>
          </ac:spMkLst>
        </pc:spChg>
      </pc:sldChg>
      <pc:sldChg chg="modSp add del mod">
        <pc:chgData name="Indu Sekhar Dantu" userId="4218edbc7ffe59d5" providerId="LiveId" clId="{0161ABDA-7203-4991-8F8B-02CA349B6E1B}" dt="2021-07-18T05:25:48.937" v="6575" actId="47"/>
        <pc:sldMkLst>
          <pc:docMk/>
          <pc:sldMk cId="3943908532" sldId="398"/>
        </pc:sldMkLst>
        <pc:spChg chg="mod">
          <ac:chgData name="Indu Sekhar Dantu" userId="4218edbc7ffe59d5" providerId="LiveId" clId="{0161ABDA-7203-4991-8F8B-02CA349B6E1B}" dt="2021-07-17T02:11:14.939" v="1175" actId="255"/>
          <ac:spMkLst>
            <pc:docMk/>
            <pc:sldMk cId="3943908532" sldId="398"/>
            <ac:spMk id="3" creationId="{D9D112C0-94D8-4EB3-830E-FBA2AAFD86F5}"/>
          </ac:spMkLst>
        </pc:spChg>
      </pc:sldChg>
      <pc:sldChg chg="modSp add del mod">
        <pc:chgData name="Indu Sekhar Dantu" userId="4218edbc7ffe59d5" providerId="LiveId" clId="{0161ABDA-7203-4991-8F8B-02CA349B6E1B}" dt="2021-07-18T05:25:58.392" v="6576" actId="47"/>
        <pc:sldMkLst>
          <pc:docMk/>
          <pc:sldMk cId="2644902516" sldId="399"/>
        </pc:sldMkLst>
        <pc:spChg chg="mod">
          <ac:chgData name="Indu Sekhar Dantu" userId="4218edbc7ffe59d5" providerId="LiveId" clId="{0161ABDA-7203-4991-8F8B-02CA349B6E1B}" dt="2021-07-17T02:11:02.734" v="1173" actId="27636"/>
          <ac:spMkLst>
            <pc:docMk/>
            <pc:sldMk cId="2644902516" sldId="399"/>
            <ac:spMk id="3" creationId="{D9D112C0-94D8-4EB3-830E-FBA2AAFD86F5}"/>
          </ac:spMkLst>
        </pc:spChg>
      </pc:sldChg>
      <pc:sldChg chg="modSp add del mod">
        <pc:chgData name="Indu Sekhar Dantu" userId="4218edbc7ffe59d5" providerId="LiveId" clId="{0161ABDA-7203-4991-8F8B-02CA349B6E1B}" dt="2021-07-18T05:26:51.993" v="6592" actId="47"/>
        <pc:sldMkLst>
          <pc:docMk/>
          <pc:sldMk cId="2116972539" sldId="400"/>
        </pc:sldMkLst>
        <pc:spChg chg="mod">
          <ac:chgData name="Indu Sekhar Dantu" userId="4218edbc7ffe59d5" providerId="LiveId" clId="{0161ABDA-7203-4991-8F8B-02CA349B6E1B}" dt="2021-07-17T02:10:41.310" v="1168" actId="27636"/>
          <ac:spMkLst>
            <pc:docMk/>
            <pc:sldMk cId="2116972539" sldId="400"/>
            <ac:spMk id="3" creationId="{D9D112C0-94D8-4EB3-830E-FBA2AAFD86F5}"/>
          </ac:spMkLst>
        </pc:spChg>
      </pc:sldChg>
      <pc:sldChg chg="modSp add del mod">
        <pc:chgData name="Indu Sekhar Dantu" userId="4218edbc7ffe59d5" providerId="LiveId" clId="{0161ABDA-7203-4991-8F8B-02CA349B6E1B}" dt="2021-07-18T05:26:16.786" v="6577" actId="47"/>
        <pc:sldMkLst>
          <pc:docMk/>
          <pc:sldMk cId="2748158735" sldId="401"/>
        </pc:sldMkLst>
        <pc:spChg chg="mod">
          <ac:chgData name="Indu Sekhar Dantu" userId="4218edbc7ffe59d5" providerId="LiveId" clId="{0161ABDA-7203-4991-8F8B-02CA349B6E1B}" dt="2021-07-17T15:37:34.145" v="2040" actId="20577"/>
          <ac:spMkLst>
            <pc:docMk/>
            <pc:sldMk cId="2748158735" sldId="401"/>
            <ac:spMk id="3" creationId="{D9D112C0-94D8-4EB3-830E-FBA2AAFD86F5}"/>
          </ac:spMkLst>
        </pc:spChg>
      </pc:sldChg>
      <pc:sldChg chg="modSp add del mod">
        <pc:chgData name="Indu Sekhar Dantu" userId="4218edbc7ffe59d5" providerId="LiveId" clId="{0161ABDA-7203-4991-8F8B-02CA349B6E1B}" dt="2021-07-18T05:26:24.568" v="6579" actId="47"/>
        <pc:sldMkLst>
          <pc:docMk/>
          <pc:sldMk cId="3123021313" sldId="402"/>
        </pc:sldMkLst>
        <pc:spChg chg="mod">
          <ac:chgData name="Indu Sekhar Dantu" userId="4218edbc7ffe59d5" providerId="LiveId" clId="{0161ABDA-7203-4991-8F8B-02CA349B6E1B}" dt="2021-07-17T15:42:39.547" v="2154" actId="20577"/>
          <ac:spMkLst>
            <pc:docMk/>
            <pc:sldMk cId="3123021313" sldId="402"/>
            <ac:spMk id="3" creationId="{D9D112C0-94D8-4EB3-830E-FBA2AAFD86F5}"/>
          </ac:spMkLst>
        </pc:spChg>
      </pc:sldChg>
      <pc:sldChg chg="modSp add del mod">
        <pc:chgData name="Indu Sekhar Dantu" userId="4218edbc7ffe59d5" providerId="LiveId" clId="{0161ABDA-7203-4991-8F8B-02CA349B6E1B}" dt="2021-07-18T05:26:29.803" v="6582" actId="47"/>
        <pc:sldMkLst>
          <pc:docMk/>
          <pc:sldMk cId="509361797" sldId="403"/>
        </pc:sldMkLst>
        <pc:spChg chg="mod">
          <ac:chgData name="Indu Sekhar Dantu" userId="4218edbc7ffe59d5" providerId="LiveId" clId="{0161ABDA-7203-4991-8F8B-02CA349B6E1B}" dt="2021-07-17T15:44:05.802" v="2200" actId="27636"/>
          <ac:spMkLst>
            <pc:docMk/>
            <pc:sldMk cId="509361797" sldId="403"/>
            <ac:spMk id="3" creationId="{D9D112C0-94D8-4EB3-830E-FBA2AAFD86F5}"/>
          </ac:spMkLst>
        </pc:spChg>
      </pc:sldChg>
      <pc:sldChg chg="modSp add del mod">
        <pc:chgData name="Indu Sekhar Dantu" userId="4218edbc7ffe59d5" providerId="LiveId" clId="{0161ABDA-7203-4991-8F8B-02CA349B6E1B}" dt="2021-07-18T05:26:30.655" v="6583" actId="47"/>
        <pc:sldMkLst>
          <pc:docMk/>
          <pc:sldMk cId="851211777" sldId="404"/>
        </pc:sldMkLst>
        <pc:spChg chg="mod">
          <ac:chgData name="Indu Sekhar Dantu" userId="4218edbc7ffe59d5" providerId="LiveId" clId="{0161ABDA-7203-4991-8F8B-02CA349B6E1B}" dt="2021-07-17T15:45:52.159" v="2250" actId="20577"/>
          <ac:spMkLst>
            <pc:docMk/>
            <pc:sldMk cId="851211777" sldId="404"/>
            <ac:spMk id="3" creationId="{D9D112C0-94D8-4EB3-830E-FBA2AAFD86F5}"/>
          </ac:spMkLst>
        </pc:spChg>
      </pc:sldChg>
      <pc:sldChg chg="modSp add del mod">
        <pc:chgData name="Indu Sekhar Dantu" userId="4218edbc7ffe59d5" providerId="LiveId" clId="{0161ABDA-7203-4991-8F8B-02CA349B6E1B}" dt="2021-07-18T05:26:33.924" v="6585" actId="47"/>
        <pc:sldMkLst>
          <pc:docMk/>
          <pc:sldMk cId="1419535648" sldId="405"/>
        </pc:sldMkLst>
        <pc:spChg chg="mod">
          <ac:chgData name="Indu Sekhar Dantu" userId="4218edbc7ffe59d5" providerId="LiveId" clId="{0161ABDA-7203-4991-8F8B-02CA349B6E1B}" dt="2021-07-17T15:46:52.744" v="2288" actId="20577"/>
          <ac:spMkLst>
            <pc:docMk/>
            <pc:sldMk cId="1419535648" sldId="405"/>
            <ac:spMk id="3" creationId="{D9D112C0-94D8-4EB3-830E-FBA2AAFD86F5}"/>
          </ac:spMkLst>
        </pc:spChg>
      </pc:sldChg>
      <pc:sldChg chg="modSp add del mod">
        <pc:chgData name="Indu Sekhar Dantu" userId="4218edbc7ffe59d5" providerId="LiveId" clId="{0161ABDA-7203-4991-8F8B-02CA349B6E1B}" dt="2021-07-18T05:26:35.893" v="6587" actId="47"/>
        <pc:sldMkLst>
          <pc:docMk/>
          <pc:sldMk cId="2231400697" sldId="406"/>
        </pc:sldMkLst>
        <pc:spChg chg="mod">
          <ac:chgData name="Indu Sekhar Dantu" userId="4218edbc7ffe59d5" providerId="LiveId" clId="{0161ABDA-7203-4991-8F8B-02CA349B6E1B}" dt="2021-07-17T15:48:25.289" v="2297" actId="313"/>
          <ac:spMkLst>
            <pc:docMk/>
            <pc:sldMk cId="2231400697" sldId="406"/>
            <ac:spMk id="3" creationId="{D9D112C0-94D8-4EB3-830E-FBA2AAFD86F5}"/>
          </ac:spMkLst>
        </pc:spChg>
      </pc:sldChg>
      <pc:sldChg chg="modSp add del mod">
        <pc:chgData name="Indu Sekhar Dantu" userId="4218edbc7ffe59d5" providerId="LiveId" clId="{0161ABDA-7203-4991-8F8B-02CA349B6E1B}" dt="2021-07-18T05:26:38.577" v="6589" actId="47"/>
        <pc:sldMkLst>
          <pc:docMk/>
          <pc:sldMk cId="1672975179" sldId="407"/>
        </pc:sldMkLst>
        <pc:spChg chg="mod">
          <ac:chgData name="Indu Sekhar Dantu" userId="4218edbc7ffe59d5" providerId="LiveId" clId="{0161ABDA-7203-4991-8F8B-02CA349B6E1B}" dt="2021-07-17T15:49:37.445" v="2300" actId="313"/>
          <ac:spMkLst>
            <pc:docMk/>
            <pc:sldMk cId="1672975179" sldId="407"/>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552881914" sldId="408"/>
        </pc:sldMkLst>
        <pc:spChg chg="mod">
          <ac:chgData name="Indu Sekhar Dantu" userId="4218edbc7ffe59d5" providerId="LiveId" clId="{0161ABDA-7203-4991-8F8B-02CA349B6E1B}" dt="2021-07-17T15:50:04.135" v="2302" actId="20577"/>
          <ac:spMkLst>
            <pc:docMk/>
            <pc:sldMk cId="1552881914" sldId="408"/>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2963899473" sldId="409"/>
        </pc:sldMkLst>
        <pc:spChg chg="mod">
          <ac:chgData name="Indu Sekhar Dantu" userId="4218edbc7ffe59d5" providerId="LiveId" clId="{0161ABDA-7203-4991-8F8B-02CA349B6E1B}" dt="2021-07-17T15:51:07.964" v="2336" actId="20577"/>
          <ac:spMkLst>
            <pc:docMk/>
            <pc:sldMk cId="2963899473" sldId="409"/>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34732562" sldId="410"/>
        </pc:sldMkLst>
        <pc:spChg chg="mod">
          <ac:chgData name="Indu Sekhar Dantu" userId="4218edbc7ffe59d5" providerId="LiveId" clId="{0161ABDA-7203-4991-8F8B-02CA349B6E1B}" dt="2021-07-17T15:52:02.800" v="2349" actId="20577"/>
          <ac:spMkLst>
            <pc:docMk/>
            <pc:sldMk cId="4134732562" sldId="410"/>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21993008" sldId="411"/>
        </pc:sldMkLst>
        <pc:spChg chg="mod">
          <ac:chgData name="Indu Sekhar Dantu" userId="4218edbc7ffe59d5" providerId="LiveId" clId="{0161ABDA-7203-4991-8F8B-02CA349B6E1B}" dt="2021-07-17T16:06:28.298" v="2358" actId="20577"/>
          <ac:spMkLst>
            <pc:docMk/>
            <pc:sldMk cId="4121993008" sldId="411"/>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303926826" sldId="412"/>
        </pc:sldMkLst>
        <pc:spChg chg="mod">
          <ac:chgData name="Indu Sekhar Dantu" userId="4218edbc7ffe59d5" providerId="LiveId" clId="{0161ABDA-7203-4991-8F8B-02CA349B6E1B}" dt="2021-07-17T16:07:16.788" v="2366" actId="20577"/>
          <ac:spMkLst>
            <pc:docMk/>
            <pc:sldMk cId="303926826" sldId="412"/>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69588465" sldId="413"/>
        </pc:sldMkLst>
        <pc:spChg chg="mod">
          <ac:chgData name="Indu Sekhar Dantu" userId="4218edbc7ffe59d5" providerId="LiveId" clId="{0161ABDA-7203-4991-8F8B-02CA349B6E1B}" dt="2021-07-17T16:07:49.875" v="2386" actId="20577"/>
          <ac:spMkLst>
            <pc:docMk/>
            <pc:sldMk cId="469588465" sldId="413"/>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874944570" sldId="414"/>
        </pc:sldMkLst>
        <pc:spChg chg="mod">
          <ac:chgData name="Indu Sekhar Dantu" userId="4218edbc7ffe59d5" providerId="LiveId" clId="{0161ABDA-7203-4991-8F8B-02CA349B6E1B}" dt="2021-07-17T16:08:28.844" v="2411" actId="20577"/>
          <ac:spMkLst>
            <pc:docMk/>
            <pc:sldMk cId="1874944570" sldId="414"/>
            <ac:spMk id="3" creationId="{D9D112C0-94D8-4EB3-830E-FBA2AAFD86F5}"/>
          </ac:spMkLst>
        </pc:spChg>
      </pc:sldChg>
      <pc:sldChg chg="add del">
        <pc:chgData name="Indu Sekhar Dantu" userId="4218edbc7ffe59d5" providerId="LiveId" clId="{0161ABDA-7203-4991-8F8B-02CA349B6E1B}" dt="2021-07-15T02:29:29.066" v="943" actId="47"/>
        <pc:sldMkLst>
          <pc:docMk/>
          <pc:sldMk cId="3814491623" sldId="415"/>
        </pc:sldMkLst>
      </pc:sldChg>
      <pc:sldChg chg="add del">
        <pc:chgData name="Indu Sekhar Dantu" userId="4218edbc7ffe59d5" providerId="LiveId" clId="{0161ABDA-7203-4991-8F8B-02CA349B6E1B}" dt="2021-07-15T02:29:29.543" v="944" actId="47"/>
        <pc:sldMkLst>
          <pc:docMk/>
          <pc:sldMk cId="776008466" sldId="416"/>
        </pc:sldMkLst>
      </pc:sldChg>
      <pc:sldChg chg="add del">
        <pc:chgData name="Indu Sekhar Dantu" userId="4218edbc7ffe59d5" providerId="LiveId" clId="{0161ABDA-7203-4991-8F8B-02CA349B6E1B}" dt="2021-07-15T02:29:29.909" v="945" actId="47"/>
        <pc:sldMkLst>
          <pc:docMk/>
          <pc:sldMk cId="1579239451" sldId="417"/>
        </pc:sldMkLst>
      </pc:sldChg>
      <pc:sldChg chg="add del">
        <pc:chgData name="Indu Sekhar Dantu" userId="4218edbc7ffe59d5" providerId="LiveId" clId="{0161ABDA-7203-4991-8F8B-02CA349B6E1B}" dt="2021-07-15T02:29:30.299" v="946" actId="47"/>
        <pc:sldMkLst>
          <pc:docMk/>
          <pc:sldMk cId="1848053884" sldId="418"/>
        </pc:sldMkLst>
      </pc:sldChg>
      <pc:sldChg chg="add del">
        <pc:chgData name="Indu Sekhar Dantu" userId="4218edbc7ffe59d5" providerId="LiveId" clId="{0161ABDA-7203-4991-8F8B-02CA349B6E1B}" dt="2021-07-15T02:29:30.784" v="947" actId="47"/>
        <pc:sldMkLst>
          <pc:docMk/>
          <pc:sldMk cId="3036398549" sldId="419"/>
        </pc:sldMkLst>
      </pc:sldChg>
      <pc:sldChg chg="add del">
        <pc:chgData name="Indu Sekhar Dantu" userId="4218edbc7ffe59d5" providerId="LiveId" clId="{0161ABDA-7203-4991-8F8B-02CA349B6E1B}" dt="2021-07-15T02:29:31.293" v="948" actId="47"/>
        <pc:sldMkLst>
          <pc:docMk/>
          <pc:sldMk cId="3768063296" sldId="420"/>
        </pc:sldMkLst>
      </pc:sldChg>
      <pc:sldChg chg="add del">
        <pc:chgData name="Indu Sekhar Dantu" userId="4218edbc7ffe59d5" providerId="LiveId" clId="{0161ABDA-7203-4991-8F8B-02CA349B6E1B}" dt="2021-07-15T02:29:31.796" v="949" actId="47"/>
        <pc:sldMkLst>
          <pc:docMk/>
          <pc:sldMk cId="1463073653" sldId="421"/>
        </pc:sldMkLst>
      </pc:sldChg>
      <pc:sldChg chg="add del">
        <pc:chgData name="Indu Sekhar Dantu" userId="4218edbc7ffe59d5" providerId="LiveId" clId="{0161ABDA-7203-4991-8F8B-02CA349B6E1B}" dt="2021-07-15T02:29:32.308" v="950" actId="47"/>
        <pc:sldMkLst>
          <pc:docMk/>
          <pc:sldMk cId="488729049" sldId="422"/>
        </pc:sldMkLst>
      </pc:sldChg>
      <pc:sldChg chg="add del">
        <pc:chgData name="Indu Sekhar Dantu" userId="4218edbc7ffe59d5" providerId="LiveId" clId="{0161ABDA-7203-4991-8F8B-02CA349B6E1B}" dt="2021-07-15T02:29:32.838" v="951" actId="47"/>
        <pc:sldMkLst>
          <pc:docMk/>
          <pc:sldMk cId="2329765712" sldId="423"/>
        </pc:sldMkLst>
      </pc:sldChg>
      <pc:sldChg chg="add del">
        <pc:chgData name="Indu Sekhar Dantu" userId="4218edbc7ffe59d5" providerId="LiveId" clId="{0161ABDA-7203-4991-8F8B-02CA349B6E1B}" dt="2021-07-15T02:29:33.479" v="952" actId="47"/>
        <pc:sldMkLst>
          <pc:docMk/>
          <pc:sldMk cId="2485958778" sldId="424"/>
        </pc:sldMkLst>
      </pc:sldChg>
      <pc:sldChg chg="add del">
        <pc:chgData name="Indu Sekhar Dantu" userId="4218edbc7ffe59d5" providerId="LiveId" clId="{0161ABDA-7203-4991-8F8B-02CA349B6E1B}" dt="2021-07-15T02:29:34.177" v="953" actId="47"/>
        <pc:sldMkLst>
          <pc:docMk/>
          <pc:sldMk cId="2367212173" sldId="425"/>
        </pc:sldMkLst>
      </pc:sldChg>
      <pc:sldChg chg="add del">
        <pc:chgData name="Indu Sekhar Dantu" userId="4218edbc7ffe59d5" providerId="LiveId" clId="{0161ABDA-7203-4991-8F8B-02CA349B6E1B}" dt="2021-07-15T02:29:34.714" v="954" actId="47"/>
        <pc:sldMkLst>
          <pc:docMk/>
          <pc:sldMk cId="3788552519" sldId="426"/>
        </pc:sldMkLst>
      </pc:sldChg>
      <pc:sldChg chg="add del">
        <pc:chgData name="Indu Sekhar Dantu" userId="4218edbc7ffe59d5" providerId="LiveId" clId="{0161ABDA-7203-4991-8F8B-02CA349B6E1B}" dt="2021-07-15T02:29:35.364" v="955" actId="47"/>
        <pc:sldMkLst>
          <pc:docMk/>
          <pc:sldMk cId="1594631248" sldId="427"/>
        </pc:sldMkLst>
      </pc:sldChg>
      <pc:sldChg chg="add del">
        <pc:chgData name="Indu Sekhar Dantu" userId="4218edbc7ffe59d5" providerId="LiveId" clId="{0161ABDA-7203-4991-8F8B-02CA349B6E1B}" dt="2021-07-15T02:29:35.951" v="956" actId="47"/>
        <pc:sldMkLst>
          <pc:docMk/>
          <pc:sldMk cId="1276349363" sldId="428"/>
        </pc:sldMkLst>
      </pc:sldChg>
      <pc:sldChg chg="add del">
        <pc:chgData name="Indu Sekhar Dantu" userId="4218edbc7ffe59d5" providerId="LiveId" clId="{0161ABDA-7203-4991-8F8B-02CA349B6E1B}" dt="2021-07-15T02:29:36.696" v="957" actId="47"/>
        <pc:sldMkLst>
          <pc:docMk/>
          <pc:sldMk cId="2118344105" sldId="429"/>
        </pc:sldMkLst>
      </pc:sldChg>
      <pc:sldChg chg="add del">
        <pc:chgData name="Indu Sekhar Dantu" userId="4218edbc7ffe59d5" providerId="LiveId" clId="{0161ABDA-7203-4991-8F8B-02CA349B6E1B}" dt="2021-07-15T02:29:37.491" v="958" actId="47"/>
        <pc:sldMkLst>
          <pc:docMk/>
          <pc:sldMk cId="3967704262" sldId="430"/>
        </pc:sldMkLst>
      </pc:sldChg>
      <pc:sldChg chg="add del">
        <pc:chgData name="Indu Sekhar Dantu" userId="4218edbc7ffe59d5" providerId="LiveId" clId="{0161ABDA-7203-4991-8F8B-02CA349B6E1B}" dt="2021-07-15T02:29:38.257" v="959" actId="47"/>
        <pc:sldMkLst>
          <pc:docMk/>
          <pc:sldMk cId="3003715268" sldId="431"/>
        </pc:sldMkLst>
      </pc:sldChg>
      <pc:sldChg chg="add del">
        <pc:chgData name="Indu Sekhar Dantu" userId="4218edbc7ffe59d5" providerId="LiveId" clId="{0161ABDA-7203-4991-8F8B-02CA349B6E1B}" dt="2021-07-15T02:29:39.070" v="960" actId="47"/>
        <pc:sldMkLst>
          <pc:docMk/>
          <pc:sldMk cId="298911069" sldId="432"/>
        </pc:sldMkLst>
      </pc:sldChg>
      <pc:sldChg chg="add del">
        <pc:chgData name="Indu Sekhar Dantu" userId="4218edbc7ffe59d5" providerId="LiveId" clId="{0161ABDA-7203-4991-8F8B-02CA349B6E1B}" dt="2021-07-15T02:29:39.847" v="961" actId="47"/>
        <pc:sldMkLst>
          <pc:docMk/>
          <pc:sldMk cId="2358872277" sldId="433"/>
        </pc:sldMkLst>
      </pc:sldChg>
      <pc:sldChg chg="modSp mod">
        <pc:chgData name="Indu Sekhar Dantu" userId="4218edbc7ffe59d5" providerId="LiveId" clId="{0161ABDA-7203-4991-8F8B-02CA349B6E1B}" dt="2021-07-18T01:16:39.379" v="3066" actId="6549"/>
        <pc:sldMkLst>
          <pc:docMk/>
          <pc:sldMk cId="1226870626" sldId="434"/>
        </pc:sldMkLst>
        <pc:spChg chg="mod">
          <ac:chgData name="Indu Sekhar Dantu" userId="4218edbc7ffe59d5" providerId="LiveId" clId="{0161ABDA-7203-4991-8F8B-02CA349B6E1B}" dt="2021-07-18T01:16:39.379" v="3066" actId="6549"/>
          <ac:spMkLst>
            <pc:docMk/>
            <pc:sldMk cId="1226870626" sldId="434"/>
            <ac:spMk id="3" creationId="{D9D112C0-94D8-4EB3-830E-FBA2AAFD86F5}"/>
          </ac:spMkLst>
        </pc:spChg>
      </pc:sldChg>
      <pc:sldChg chg="modSp del mod">
        <pc:chgData name="Indu Sekhar Dantu" userId="4218edbc7ffe59d5" providerId="LiveId" clId="{0161ABDA-7203-4991-8F8B-02CA349B6E1B}" dt="2021-07-17T11:37:43.964" v="1785" actId="47"/>
        <pc:sldMkLst>
          <pc:docMk/>
          <pc:sldMk cId="210299838" sldId="435"/>
        </pc:sldMkLst>
        <pc:spChg chg="mod">
          <ac:chgData name="Indu Sekhar Dantu" userId="4218edbc7ffe59d5" providerId="LiveId" clId="{0161ABDA-7203-4991-8F8B-02CA349B6E1B}" dt="2021-07-17T11:37:21.186" v="1781" actId="21"/>
          <ac:spMkLst>
            <pc:docMk/>
            <pc:sldMk cId="210299838" sldId="435"/>
            <ac:spMk id="3" creationId="{D9D112C0-94D8-4EB3-830E-FBA2AAFD86F5}"/>
          </ac:spMkLst>
        </pc:spChg>
      </pc:sldChg>
      <pc:sldChg chg="addSp delSp modSp mod">
        <pc:chgData name="Indu Sekhar Dantu" userId="4218edbc7ffe59d5" providerId="LiveId" clId="{0161ABDA-7203-4991-8F8B-02CA349B6E1B}" dt="2021-07-17T01:53:54.371" v="1097" actId="14100"/>
        <pc:sldMkLst>
          <pc:docMk/>
          <pc:sldMk cId="1959523424" sldId="436"/>
        </pc:sldMkLst>
        <pc:spChg chg="del mod">
          <ac:chgData name="Indu Sekhar Dantu" userId="4218edbc7ffe59d5" providerId="LiveId" clId="{0161ABDA-7203-4991-8F8B-02CA349B6E1B}" dt="2021-07-17T01:53:29.123" v="1092" actId="478"/>
          <ac:spMkLst>
            <pc:docMk/>
            <pc:sldMk cId="1959523424" sldId="436"/>
            <ac:spMk id="3" creationId="{D9D112C0-94D8-4EB3-830E-FBA2AAFD86F5}"/>
          </ac:spMkLst>
        </pc:spChg>
        <pc:spChg chg="add del mod">
          <ac:chgData name="Indu Sekhar Dantu" userId="4218edbc7ffe59d5" providerId="LiveId" clId="{0161ABDA-7203-4991-8F8B-02CA349B6E1B}" dt="2021-07-17T01:53:33.294" v="1094" actId="478"/>
          <ac:spMkLst>
            <pc:docMk/>
            <pc:sldMk cId="1959523424" sldId="436"/>
            <ac:spMk id="5" creationId="{C913E1AC-8717-41CF-9909-6255E91C999D}"/>
          </ac:spMkLst>
        </pc:spChg>
        <pc:picChg chg="add mod">
          <ac:chgData name="Indu Sekhar Dantu" userId="4218edbc7ffe59d5" providerId="LiveId" clId="{0161ABDA-7203-4991-8F8B-02CA349B6E1B}" dt="2021-07-17T01:53:54.371" v="1097" actId="14100"/>
          <ac:picMkLst>
            <pc:docMk/>
            <pc:sldMk cId="1959523424" sldId="436"/>
            <ac:picMk id="7" creationId="{282BEEEB-F559-4C5C-A057-3CD62E7A6DA8}"/>
          </ac:picMkLst>
        </pc:picChg>
      </pc:sldChg>
      <pc:sldChg chg="modSp del mod">
        <pc:chgData name="Indu Sekhar Dantu" userId="4218edbc7ffe59d5" providerId="LiveId" clId="{0161ABDA-7203-4991-8F8B-02CA349B6E1B}" dt="2021-07-18T05:08:34.800" v="6488" actId="2696"/>
        <pc:sldMkLst>
          <pc:docMk/>
          <pc:sldMk cId="899299897" sldId="437"/>
        </pc:sldMkLst>
        <pc:spChg chg="mod">
          <ac:chgData name="Indu Sekhar Dantu" userId="4218edbc7ffe59d5" providerId="LiveId" clId="{0161ABDA-7203-4991-8F8B-02CA349B6E1B}" dt="2021-07-17T16:09:15.256" v="2436" actId="20577"/>
          <ac:spMkLst>
            <pc:docMk/>
            <pc:sldMk cId="899299897" sldId="437"/>
            <ac:spMk id="3" creationId="{D9D112C0-94D8-4EB3-830E-FBA2AAFD86F5}"/>
          </ac:spMkLst>
        </pc:spChg>
      </pc:sldChg>
      <pc:sldChg chg="modSp del mod">
        <pc:chgData name="Indu Sekhar Dantu" userId="4218edbc7ffe59d5" providerId="LiveId" clId="{0161ABDA-7203-4991-8F8B-02CA349B6E1B}" dt="2021-07-18T05:08:34.800" v="6488" actId="2696"/>
        <pc:sldMkLst>
          <pc:docMk/>
          <pc:sldMk cId="3966901372" sldId="438"/>
        </pc:sldMkLst>
        <pc:spChg chg="mod">
          <ac:chgData name="Indu Sekhar Dantu" userId="4218edbc7ffe59d5" providerId="LiveId" clId="{0161ABDA-7203-4991-8F8B-02CA349B6E1B}" dt="2021-07-17T15:52:21.058" v="2352" actId="20577"/>
          <ac:spMkLst>
            <pc:docMk/>
            <pc:sldMk cId="3966901372" sldId="438"/>
            <ac:spMk id="3" creationId="{D9D112C0-94D8-4EB3-830E-FBA2AAFD86F5}"/>
          </ac:spMkLst>
        </pc:spChg>
      </pc:sldChg>
      <pc:sldChg chg="modSp del mod">
        <pc:chgData name="Indu Sekhar Dantu" userId="4218edbc7ffe59d5" providerId="LiveId" clId="{0161ABDA-7203-4991-8F8B-02CA349B6E1B}" dt="2021-07-18T05:26:37.010" v="6588" actId="47"/>
        <pc:sldMkLst>
          <pc:docMk/>
          <pc:sldMk cId="1531613479" sldId="439"/>
        </pc:sldMkLst>
        <pc:spChg chg="mod">
          <ac:chgData name="Indu Sekhar Dantu" userId="4218edbc7ffe59d5" providerId="LiveId" clId="{0161ABDA-7203-4991-8F8B-02CA349B6E1B}" dt="2021-07-17T15:49:05.830" v="2298" actId="20577"/>
          <ac:spMkLst>
            <pc:docMk/>
            <pc:sldMk cId="1531613479" sldId="439"/>
            <ac:spMk id="3" creationId="{D9D112C0-94D8-4EB3-830E-FBA2AAFD86F5}"/>
          </ac:spMkLst>
        </pc:spChg>
      </pc:sldChg>
      <pc:sldChg chg="modSp del mod">
        <pc:chgData name="Indu Sekhar Dantu" userId="4218edbc7ffe59d5" providerId="LiveId" clId="{0161ABDA-7203-4991-8F8B-02CA349B6E1B}" dt="2021-07-18T05:26:35.102" v="6586" actId="47"/>
        <pc:sldMkLst>
          <pc:docMk/>
          <pc:sldMk cId="670155329" sldId="440"/>
        </pc:sldMkLst>
        <pc:spChg chg="mod">
          <ac:chgData name="Indu Sekhar Dantu" userId="4218edbc7ffe59d5" providerId="LiveId" clId="{0161ABDA-7203-4991-8F8B-02CA349B6E1B}" dt="2021-07-17T15:47:50.523" v="2293" actId="6549"/>
          <ac:spMkLst>
            <pc:docMk/>
            <pc:sldMk cId="670155329" sldId="440"/>
            <ac:spMk id="3" creationId="{D9D112C0-94D8-4EB3-830E-FBA2AAFD86F5}"/>
          </ac:spMkLst>
        </pc:spChg>
      </pc:sldChg>
      <pc:sldChg chg="modSp del mod">
        <pc:chgData name="Indu Sekhar Dantu" userId="4218edbc7ffe59d5" providerId="LiveId" clId="{0161ABDA-7203-4991-8F8B-02CA349B6E1B}" dt="2021-07-18T05:26:26.128" v="6580" actId="47"/>
        <pc:sldMkLst>
          <pc:docMk/>
          <pc:sldMk cId="577947462" sldId="441"/>
        </pc:sldMkLst>
        <pc:spChg chg="mod">
          <ac:chgData name="Indu Sekhar Dantu" userId="4218edbc7ffe59d5" providerId="LiveId" clId="{0161ABDA-7203-4991-8F8B-02CA349B6E1B}" dt="2021-07-17T15:42:48.337" v="2159" actId="20577"/>
          <ac:spMkLst>
            <pc:docMk/>
            <pc:sldMk cId="577947462" sldId="441"/>
            <ac:spMk id="3" creationId="{D9D112C0-94D8-4EB3-830E-FBA2AAFD86F5}"/>
          </ac:spMkLst>
        </pc:spChg>
      </pc:sldChg>
      <pc:sldChg chg="modSp del mod">
        <pc:chgData name="Indu Sekhar Dantu" userId="4218edbc7ffe59d5" providerId="LiveId" clId="{0161ABDA-7203-4991-8F8B-02CA349B6E1B}" dt="2021-07-18T05:26:21.779" v="6578" actId="47"/>
        <pc:sldMkLst>
          <pc:docMk/>
          <pc:sldMk cId="2276175667" sldId="442"/>
        </pc:sldMkLst>
        <pc:spChg chg="mod">
          <ac:chgData name="Indu Sekhar Dantu" userId="4218edbc7ffe59d5" providerId="LiveId" clId="{0161ABDA-7203-4991-8F8B-02CA349B6E1B}" dt="2021-07-17T15:39:26.302" v="2072" actId="20577"/>
          <ac:spMkLst>
            <pc:docMk/>
            <pc:sldMk cId="2276175667" sldId="442"/>
            <ac:spMk id="3" creationId="{D9D112C0-94D8-4EB3-830E-FBA2AAFD86F5}"/>
          </ac:spMkLst>
        </pc:spChg>
      </pc:sldChg>
      <pc:sldChg chg="modSp add del mod">
        <pc:chgData name="Indu Sekhar Dantu" userId="4218edbc7ffe59d5" providerId="LiveId" clId="{0161ABDA-7203-4991-8F8B-02CA349B6E1B}" dt="2021-07-18T05:26:53" v="6593" actId="47"/>
        <pc:sldMkLst>
          <pc:docMk/>
          <pc:sldMk cId="141197939" sldId="443"/>
        </pc:sldMkLst>
        <pc:spChg chg="mod">
          <ac:chgData name="Indu Sekhar Dantu" userId="4218edbc7ffe59d5" providerId="LiveId" clId="{0161ABDA-7203-4991-8F8B-02CA349B6E1B}" dt="2021-07-17T02:10:49.606" v="1170" actId="27636"/>
          <ac:spMkLst>
            <pc:docMk/>
            <pc:sldMk cId="141197939" sldId="443"/>
            <ac:spMk id="3" creationId="{D9D112C0-94D8-4EB3-830E-FBA2AAFD86F5}"/>
          </ac:spMkLst>
        </pc:spChg>
      </pc:sldChg>
      <pc:sldChg chg="modSp del mod">
        <pc:chgData name="Indu Sekhar Dantu" userId="4218edbc7ffe59d5" providerId="LiveId" clId="{0161ABDA-7203-4991-8F8B-02CA349B6E1B}" dt="2021-07-18T05:25:47.956" v="6574" actId="47"/>
        <pc:sldMkLst>
          <pc:docMk/>
          <pc:sldMk cId="1539797715" sldId="444"/>
        </pc:sldMkLst>
        <pc:spChg chg="mod">
          <ac:chgData name="Indu Sekhar Dantu" userId="4218edbc7ffe59d5" providerId="LiveId" clId="{0161ABDA-7203-4991-8F8B-02CA349B6E1B}" dt="2021-07-17T02:11:48.148" v="1183" actId="27636"/>
          <ac:spMkLst>
            <pc:docMk/>
            <pc:sldMk cId="1539797715" sldId="444"/>
            <ac:spMk id="3" creationId="{D9D112C0-94D8-4EB3-830E-FBA2AAFD86F5}"/>
          </ac:spMkLst>
        </pc:spChg>
      </pc:sldChg>
      <pc:sldChg chg="modSp del mod">
        <pc:chgData name="Indu Sekhar Dantu" userId="4218edbc7ffe59d5" providerId="LiveId" clId="{0161ABDA-7203-4991-8F8B-02CA349B6E1B}" dt="2021-07-18T05:25:10.718" v="6570" actId="47"/>
        <pc:sldMkLst>
          <pc:docMk/>
          <pc:sldMk cId="1355780598" sldId="445"/>
        </pc:sldMkLst>
        <pc:spChg chg="mod">
          <ac:chgData name="Indu Sekhar Dantu" userId="4218edbc7ffe59d5" providerId="LiveId" clId="{0161ABDA-7203-4991-8F8B-02CA349B6E1B}" dt="2021-07-17T17:09:45.172" v="2966" actId="255"/>
          <ac:spMkLst>
            <pc:docMk/>
            <pc:sldMk cId="1355780598" sldId="445"/>
            <ac:spMk id="3" creationId="{D9D112C0-94D8-4EB3-830E-FBA2AAFD86F5}"/>
          </ac:spMkLst>
        </pc:spChg>
      </pc:sldChg>
      <pc:sldChg chg="modSp mod">
        <pc:chgData name="Indu Sekhar Dantu" userId="4218edbc7ffe59d5" providerId="LiveId" clId="{0161ABDA-7203-4991-8F8B-02CA349B6E1B}" dt="2021-07-18T02:02:08.097" v="3844" actId="115"/>
        <pc:sldMkLst>
          <pc:docMk/>
          <pc:sldMk cId="1049377771" sldId="446"/>
        </pc:sldMkLst>
        <pc:spChg chg="mod">
          <ac:chgData name="Indu Sekhar Dantu" userId="4218edbc7ffe59d5" providerId="LiveId" clId="{0161ABDA-7203-4991-8F8B-02CA349B6E1B}" dt="2021-07-18T02:02:08.097" v="3844" actId="115"/>
          <ac:spMkLst>
            <pc:docMk/>
            <pc:sldMk cId="1049377771" sldId="446"/>
            <ac:spMk id="3" creationId="{D9D112C0-94D8-4EB3-830E-FBA2AAFD86F5}"/>
          </ac:spMkLst>
        </pc:spChg>
      </pc:sldChg>
      <pc:sldChg chg="modSp mod ord">
        <pc:chgData name="Indu Sekhar Dantu" userId="4218edbc7ffe59d5" providerId="LiveId" clId="{0161ABDA-7203-4991-8F8B-02CA349B6E1B}" dt="2021-07-18T02:03:51.161" v="3907" actId="20577"/>
        <pc:sldMkLst>
          <pc:docMk/>
          <pc:sldMk cId="1383293422" sldId="447"/>
        </pc:sldMkLst>
        <pc:spChg chg="mod">
          <ac:chgData name="Indu Sekhar Dantu" userId="4218edbc7ffe59d5" providerId="LiveId" clId="{0161ABDA-7203-4991-8F8B-02CA349B6E1B}" dt="2021-07-18T02:03:51.161" v="3907" actId="20577"/>
          <ac:spMkLst>
            <pc:docMk/>
            <pc:sldMk cId="1383293422" sldId="447"/>
            <ac:spMk id="3" creationId="{D9D112C0-94D8-4EB3-830E-FBA2AAFD86F5}"/>
          </ac:spMkLst>
        </pc:spChg>
      </pc:sldChg>
      <pc:sldChg chg="modSp mod">
        <pc:chgData name="Indu Sekhar Dantu" userId="4218edbc7ffe59d5" providerId="LiveId" clId="{0161ABDA-7203-4991-8F8B-02CA349B6E1B}" dt="2021-07-18T02:21:32.909" v="4269" actId="20577"/>
        <pc:sldMkLst>
          <pc:docMk/>
          <pc:sldMk cId="2400143713" sldId="448"/>
        </pc:sldMkLst>
        <pc:spChg chg="mod">
          <ac:chgData name="Indu Sekhar Dantu" userId="4218edbc7ffe59d5" providerId="LiveId" clId="{0161ABDA-7203-4991-8F8B-02CA349B6E1B}" dt="2021-07-18T02:21:32.909" v="4269" actId="20577"/>
          <ac:spMkLst>
            <pc:docMk/>
            <pc:sldMk cId="2400143713" sldId="448"/>
            <ac:spMk id="3" creationId="{D9D112C0-94D8-4EB3-830E-FBA2AAFD86F5}"/>
          </ac:spMkLst>
        </pc:spChg>
      </pc:sldChg>
      <pc:sldChg chg="modSp mod">
        <pc:chgData name="Indu Sekhar Dantu" userId="4218edbc7ffe59d5" providerId="LiveId" clId="{0161ABDA-7203-4991-8F8B-02CA349B6E1B}" dt="2021-07-18T02:15:02.232" v="4115" actId="115"/>
        <pc:sldMkLst>
          <pc:docMk/>
          <pc:sldMk cId="3770712668" sldId="449"/>
        </pc:sldMkLst>
        <pc:spChg chg="mod">
          <ac:chgData name="Indu Sekhar Dantu" userId="4218edbc7ffe59d5" providerId="LiveId" clId="{0161ABDA-7203-4991-8F8B-02CA349B6E1B}" dt="2021-07-18T02:15:02.232" v="4115" actId="115"/>
          <ac:spMkLst>
            <pc:docMk/>
            <pc:sldMk cId="3770712668" sldId="449"/>
            <ac:spMk id="3" creationId="{D9D112C0-94D8-4EB3-830E-FBA2AAFD86F5}"/>
          </ac:spMkLst>
        </pc:spChg>
      </pc:sldChg>
      <pc:sldChg chg="modSp mod">
        <pc:chgData name="Indu Sekhar Dantu" userId="4218edbc7ffe59d5" providerId="LiveId" clId="{0161ABDA-7203-4991-8F8B-02CA349B6E1B}" dt="2021-07-18T02:21:23.770" v="4267" actId="20577"/>
        <pc:sldMkLst>
          <pc:docMk/>
          <pc:sldMk cId="3039127151" sldId="450"/>
        </pc:sldMkLst>
        <pc:spChg chg="mod">
          <ac:chgData name="Indu Sekhar Dantu" userId="4218edbc7ffe59d5" providerId="LiveId" clId="{0161ABDA-7203-4991-8F8B-02CA349B6E1B}" dt="2021-07-18T02:21:23.770" v="4267" actId="20577"/>
          <ac:spMkLst>
            <pc:docMk/>
            <pc:sldMk cId="3039127151" sldId="450"/>
            <ac:spMk id="3" creationId="{D9D112C0-94D8-4EB3-830E-FBA2AAFD86F5}"/>
          </ac:spMkLst>
        </pc:spChg>
      </pc:sldChg>
      <pc:sldChg chg="modSp mod">
        <pc:chgData name="Indu Sekhar Dantu" userId="4218edbc7ffe59d5" providerId="LiveId" clId="{0161ABDA-7203-4991-8F8B-02CA349B6E1B}" dt="2021-07-18T02:26:30.051" v="4425" actId="313"/>
        <pc:sldMkLst>
          <pc:docMk/>
          <pc:sldMk cId="2778272934" sldId="451"/>
        </pc:sldMkLst>
        <pc:spChg chg="mod">
          <ac:chgData name="Indu Sekhar Dantu" userId="4218edbc7ffe59d5" providerId="LiveId" clId="{0161ABDA-7203-4991-8F8B-02CA349B6E1B}" dt="2021-07-18T02:26:30.051" v="4425" actId="313"/>
          <ac:spMkLst>
            <pc:docMk/>
            <pc:sldMk cId="2778272934" sldId="451"/>
            <ac:spMk id="3" creationId="{D9D112C0-94D8-4EB3-830E-FBA2AAFD86F5}"/>
          </ac:spMkLst>
        </pc:spChg>
      </pc:sldChg>
      <pc:sldChg chg="modSp del mod">
        <pc:chgData name="Indu Sekhar Dantu" userId="4218edbc7ffe59d5" providerId="LiveId" clId="{0161ABDA-7203-4991-8F8B-02CA349B6E1B}" dt="2021-07-18T05:23:31.880" v="6560" actId="2696"/>
        <pc:sldMkLst>
          <pc:docMk/>
          <pc:sldMk cId="183639312" sldId="452"/>
        </pc:sldMkLst>
        <pc:spChg chg="mod">
          <ac:chgData name="Indu Sekhar Dantu" userId="4218edbc7ffe59d5" providerId="LiveId" clId="{0161ABDA-7203-4991-8F8B-02CA349B6E1B}" dt="2021-07-17T17:08:11.601" v="2956" actId="27636"/>
          <ac:spMkLst>
            <pc:docMk/>
            <pc:sldMk cId="183639312" sldId="452"/>
            <ac:spMk id="3" creationId="{D9D112C0-94D8-4EB3-830E-FBA2AAFD86F5}"/>
          </ac:spMkLst>
        </pc:spChg>
      </pc:sldChg>
      <pc:sldChg chg="modSp mod">
        <pc:chgData name="Indu Sekhar Dantu" userId="4218edbc7ffe59d5" providerId="LiveId" clId="{0161ABDA-7203-4991-8F8B-02CA349B6E1B}" dt="2021-07-18T05:22:36.834" v="6555" actId="6549"/>
        <pc:sldMkLst>
          <pc:docMk/>
          <pc:sldMk cId="152421849" sldId="453"/>
        </pc:sldMkLst>
        <pc:spChg chg="mod">
          <ac:chgData name="Indu Sekhar Dantu" userId="4218edbc7ffe59d5" providerId="LiveId" clId="{0161ABDA-7203-4991-8F8B-02CA349B6E1B}" dt="2021-07-18T05:22:36.834" v="6555" actId="6549"/>
          <ac:spMkLst>
            <pc:docMk/>
            <pc:sldMk cId="152421849" sldId="453"/>
            <ac:spMk id="3" creationId="{D9D112C0-94D8-4EB3-830E-FBA2AAFD86F5}"/>
          </ac:spMkLst>
        </pc:spChg>
      </pc:sldChg>
      <pc:sldChg chg="modSp mod">
        <pc:chgData name="Indu Sekhar Dantu" userId="4218edbc7ffe59d5" providerId="LiveId" clId="{0161ABDA-7203-4991-8F8B-02CA349B6E1B}" dt="2021-07-18T05:19:03.920" v="6527" actId="255"/>
        <pc:sldMkLst>
          <pc:docMk/>
          <pc:sldMk cId="1384743288" sldId="454"/>
        </pc:sldMkLst>
        <pc:spChg chg="mod">
          <ac:chgData name="Indu Sekhar Dantu" userId="4218edbc7ffe59d5" providerId="LiveId" clId="{0161ABDA-7203-4991-8F8B-02CA349B6E1B}" dt="2021-07-18T05:19:03.920" v="6527" actId="255"/>
          <ac:spMkLst>
            <pc:docMk/>
            <pc:sldMk cId="1384743288" sldId="454"/>
            <ac:spMk id="3" creationId="{D9D112C0-94D8-4EB3-830E-FBA2AAFD86F5}"/>
          </ac:spMkLst>
        </pc:spChg>
      </pc:sldChg>
      <pc:sldChg chg="modSp del mod">
        <pc:chgData name="Indu Sekhar Dantu" userId="4218edbc7ffe59d5" providerId="LiveId" clId="{0161ABDA-7203-4991-8F8B-02CA349B6E1B}" dt="2021-07-18T05:17:03.622" v="6512" actId="47"/>
        <pc:sldMkLst>
          <pc:docMk/>
          <pc:sldMk cId="1753211203" sldId="455"/>
        </pc:sldMkLst>
        <pc:spChg chg="mod">
          <ac:chgData name="Indu Sekhar Dantu" userId="4218edbc7ffe59d5" providerId="LiveId" clId="{0161ABDA-7203-4991-8F8B-02CA349B6E1B}" dt="2021-07-17T02:23:44.640" v="1312" actId="27636"/>
          <ac:spMkLst>
            <pc:docMk/>
            <pc:sldMk cId="1753211203" sldId="455"/>
            <ac:spMk id="3" creationId="{D9D112C0-94D8-4EB3-830E-FBA2AAFD86F5}"/>
          </ac:spMkLst>
        </pc:spChg>
      </pc:sldChg>
      <pc:sldChg chg="modSp del mod">
        <pc:chgData name="Indu Sekhar Dantu" userId="4218edbc7ffe59d5" providerId="LiveId" clId="{0161ABDA-7203-4991-8F8B-02CA349B6E1B}" dt="2021-07-18T05:15:03.112" v="6493" actId="2696"/>
        <pc:sldMkLst>
          <pc:docMk/>
          <pc:sldMk cId="3096503938" sldId="456"/>
        </pc:sldMkLst>
        <pc:spChg chg="mod">
          <ac:chgData name="Indu Sekhar Dantu" userId="4218edbc7ffe59d5" providerId="LiveId" clId="{0161ABDA-7203-4991-8F8B-02CA349B6E1B}" dt="2021-07-18T05:14:38.731" v="6492" actId="20577"/>
          <ac:spMkLst>
            <pc:docMk/>
            <pc:sldMk cId="3096503938" sldId="456"/>
            <ac:spMk id="3" creationId="{D9D112C0-94D8-4EB3-830E-FBA2AAFD86F5}"/>
          </ac:spMkLst>
        </pc:spChg>
      </pc:sldChg>
      <pc:sldChg chg="modSp del mod">
        <pc:chgData name="Indu Sekhar Dantu" userId="4218edbc7ffe59d5" providerId="LiveId" clId="{0161ABDA-7203-4991-8F8B-02CA349B6E1B}" dt="2021-07-18T05:05:30.985" v="6487" actId="47"/>
        <pc:sldMkLst>
          <pc:docMk/>
          <pc:sldMk cId="2299666548" sldId="457"/>
        </pc:sldMkLst>
        <pc:spChg chg="mod">
          <ac:chgData name="Indu Sekhar Dantu" userId="4218edbc7ffe59d5" providerId="LiveId" clId="{0161ABDA-7203-4991-8F8B-02CA349B6E1B}" dt="2021-07-17T02:25:48.864" v="1331" actId="27636"/>
          <ac:spMkLst>
            <pc:docMk/>
            <pc:sldMk cId="2299666548" sldId="457"/>
            <ac:spMk id="3" creationId="{D9D112C0-94D8-4EB3-830E-FBA2AAFD86F5}"/>
          </ac:spMkLst>
        </pc:spChg>
      </pc:sldChg>
      <pc:sldChg chg="modSp mod">
        <pc:chgData name="Indu Sekhar Dantu" userId="4218edbc7ffe59d5" providerId="LiveId" clId="{0161ABDA-7203-4991-8F8B-02CA349B6E1B}" dt="2021-07-18T02:30:44.147" v="4545" actId="20577"/>
        <pc:sldMkLst>
          <pc:docMk/>
          <pc:sldMk cId="3611033380" sldId="458"/>
        </pc:sldMkLst>
        <pc:spChg chg="mod">
          <ac:chgData name="Indu Sekhar Dantu" userId="4218edbc7ffe59d5" providerId="LiveId" clId="{0161ABDA-7203-4991-8F8B-02CA349B6E1B}" dt="2021-07-18T02:30:44.147" v="4545" actId="20577"/>
          <ac:spMkLst>
            <pc:docMk/>
            <pc:sldMk cId="3611033380" sldId="458"/>
            <ac:spMk id="3" creationId="{D9D112C0-94D8-4EB3-830E-FBA2AAFD86F5}"/>
          </ac:spMkLst>
        </pc:spChg>
      </pc:sldChg>
      <pc:sldChg chg="modSp mod">
        <pc:chgData name="Indu Sekhar Dantu" userId="4218edbc7ffe59d5" providerId="LiveId" clId="{0161ABDA-7203-4991-8F8B-02CA349B6E1B}" dt="2021-07-18T03:17:01.145" v="4841" actId="27636"/>
        <pc:sldMkLst>
          <pc:docMk/>
          <pc:sldMk cId="2696183862" sldId="459"/>
        </pc:sldMkLst>
        <pc:spChg chg="mod">
          <ac:chgData name="Indu Sekhar Dantu" userId="4218edbc7ffe59d5" providerId="LiveId" clId="{0161ABDA-7203-4991-8F8B-02CA349B6E1B}" dt="2021-07-18T03:17:01.145" v="4841" actId="27636"/>
          <ac:spMkLst>
            <pc:docMk/>
            <pc:sldMk cId="2696183862" sldId="459"/>
            <ac:spMk id="3" creationId="{D9D112C0-94D8-4EB3-830E-FBA2AAFD86F5}"/>
          </ac:spMkLst>
        </pc:spChg>
      </pc:sldChg>
      <pc:sldChg chg="modSp mod">
        <pc:chgData name="Indu Sekhar Dantu" userId="4218edbc7ffe59d5" providerId="LiveId" clId="{0161ABDA-7203-4991-8F8B-02CA349B6E1B}" dt="2021-07-18T03:23:17.528" v="4995" actId="313"/>
        <pc:sldMkLst>
          <pc:docMk/>
          <pc:sldMk cId="2680534744" sldId="460"/>
        </pc:sldMkLst>
        <pc:spChg chg="mod">
          <ac:chgData name="Indu Sekhar Dantu" userId="4218edbc7ffe59d5" providerId="LiveId" clId="{0161ABDA-7203-4991-8F8B-02CA349B6E1B}" dt="2021-07-18T03:23:17.528" v="4995" actId="313"/>
          <ac:spMkLst>
            <pc:docMk/>
            <pc:sldMk cId="2680534744" sldId="460"/>
            <ac:spMk id="3" creationId="{D9D112C0-94D8-4EB3-830E-FBA2AAFD86F5}"/>
          </ac:spMkLst>
        </pc:spChg>
      </pc:sldChg>
      <pc:sldChg chg="modSp del mod">
        <pc:chgData name="Indu Sekhar Dantu" userId="4218edbc7ffe59d5" providerId="LiveId" clId="{0161ABDA-7203-4991-8F8B-02CA349B6E1B}" dt="2021-07-18T05:26:29.018" v="6581" actId="47"/>
        <pc:sldMkLst>
          <pc:docMk/>
          <pc:sldMk cId="3605334457" sldId="461"/>
        </pc:sldMkLst>
        <pc:spChg chg="mod">
          <ac:chgData name="Indu Sekhar Dantu" userId="4218edbc7ffe59d5" providerId="LiveId" clId="{0161ABDA-7203-4991-8F8B-02CA349B6E1B}" dt="2021-07-17T15:42:59.817" v="2165" actId="20577"/>
          <ac:spMkLst>
            <pc:docMk/>
            <pc:sldMk cId="3605334457" sldId="461"/>
            <ac:spMk id="3" creationId="{D9D112C0-94D8-4EB3-830E-FBA2AAFD86F5}"/>
          </ac:spMkLst>
        </pc:spChg>
      </pc:sldChg>
      <pc:sldChg chg="modSp del mod">
        <pc:chgData name="Indu Sekhar Dantu" userId="4218edbc7ffe59d5" providerId="LiveId" clId="{0161ABDA-7203-4991-8F8B-02CA349B6E1B}" dt="2021-07-18T05:26:31.987" v="6584" actId="47"/>
        <pc:sldMkLst>
          <pc:docMk/>
          <pc:sldMk cId="2851914608" sldId="462"/>
        </pc:sldMkLst>
        <pc:spChg chg="mod">
          <ac:chgData name="Indu Sekhar Dantu" userId="4218edbc7ffe59d5" providerId="LiveId" clId="{0161ABDA-7203-4991-8F8B-02CA349B6E1B}" dt="2021-07-17T15:45:47.104" v="2248" actId="20577"/>
          <ac:spMkLst>
            <pc:docMk/>
            <pc:sldMk cId="2851914608" sldId="462"/>
            <ac:spMk id="3" creationId="{D9D112C0-94D8-4EB3-830E-FBA2AAFD86F5}"/>
          </ac:spMkLst>
        </pc:spChg>
      </pc:sldChg>
      <pc:sldChg chg="modSp mod">
        <pc:chgData name="Indu Sekhar Dantu" userId="4218edbc7ffe59d5" providerId="LiveId" clId="{0161ABDA-7203-4991-8F8B-02CA349B6E1B}" dt="2021-07-18T04:28:15.757" v="5736" actId="6549"/>
        <pc:sldMkLst>
          <pc:docMk/>
          <pc:sldMk cId="3302364519" sldId="463"/>
        </pc:sldMkLst>
        <pc:spChg chg="mod">
          <ac:chgData name="Indu Sekhar Dantu" userId="4218edbc7ffe59d5" providerId="LiveId" clId="{0161ABDA-7203-4991-8F8B-02CA349B6E1B}" dt="2021-07-18T04:28:15.757" v="5736" actId="6549"/>
          <ac:spMkLst>
            <pc:docMk/>
            <pc:sldMk cId="3302364519" sldId="463"/>
            <ac:spMk id="3" creationId="{D9D112C0-94D8-4EB3-830E-FBA2AAFD86F5}"/>
          </ac:spMkLst>
        </pc:spChg>
      </pc:sldChg>
      <pc:sldChg chg="modSp mod">
        <pc:chgData name="Indu Sekhar Dantu" userId="4218edbc7ffe59d5" providerId="LiveId" clId="{0161ABDA-7203-4991-8F8B-02CA349B6E1B}" dt="2021-07-18T04:39:19.309" v="5789" actId="113"/>
        <pc:sldMkLst>
          <pc:docMk/>
          <pc:sldMk cId="1354244170" sldId="464"/>
        </pc:sldMkLst>
        <pc:spChg chg="mod">
          <ac:chgData name="Indu Sekhar Dantu" userId="4218edbc7ffe59d5" providerId="LiveId" clId="{0161ABDA-7203-4991-8F8B-02CA349B6E1B}" dt="2021-07-18T04:39:19.309" v="5789" actId="113"/>
          <ac:spMkLst>
            <pc:docMk/>
            <pc:sldMk cId="1354244170" sldId="464"/>
            <ac:spMk id="3" creationId="{D9D112C0-94D8-4EB3-830E-FBA2AAFD86F5}"/>
          </ac:spMkLst>
        </pc:spChg>
      </pc:sldChg>
      <pc:sldChg chg="modSp mod ord">
        <pc:chgData name="Indu Sekhar Dantu" userId="4218edbc7ffe59d5" providerId="LiveId" clId="{0161ABDA-7203-4991-8F8B-02CA349B6E1B}" dt="2021-07-18T04:50:22.549" v="6397" actId="20577"/>
        <pc:sldMkLst>
          <pc:docMk/>
          <pc:sldMk cId="3671455522" sldId="465"/>
        </pc:sldMkLst>
        <pc:spChg chg="mod">
          <ac:chgData name="Indu Sekhar Dantu" userId="4218edbc7ffe59d5" providerId="LiveId" clId="{0161ABDA-7203-4991-8F8B-02CA349B6E1B}" dt="2021-07-18T04:50:22.549" v="6397" actId="20577"/>
          <ac:spMkLst>
            <pc:docMk/>
            <pc:sldMk cId="3671455522" sldId="465"/>
            <ac:spMk id="3" creationId="{D9D112C0-94D8-4EB3-830E-FBA2AAFD86F5}"/>
          </ac:spMkLst>
        </pc:spChg>
      </pc:sldChg>
      <pc:sldChg chg="modSp del mod">
        <pc:chgData name="Indu Sekhar Dantu" userId="4218edbc7ffe59d5" providerId="LiveId" clId="{0161ABDA-7203-4991-8F8B-02CA349B6E1B}" dt="2021-07-18T04:53:07.533" v="6421" actId="47"/>
        <pc:sldMkLst>
          <pc:docMk/>
          <pc:sldMk cId="2320817096" sldId="466"/>
        </pc:sldMkLst>
        <pc:spChg chg="mod">
          <ac:chgData name="Indu Sekhar Dantu" userId="4218edbc7ffe59d5" providerId="LiveId" clId="{0161ABDA-7203-4991-8F8B-02CA349B6E1B}" dt="2021-07-17T16:27:41.624" v="2494" actId="27636"/>
          <ac:spMkLst>
            <pc:docMk/>
            <pc:sldMk cId="2320817096" sldId="466"/>
            <ac:spMk id="3" creationId="{D9D112C0-94D8-4EB3-830E-FBA2AAFD86F5}"/>
          </ac:spMkLst>
        </pc:spChg>
      </pc:sldChg>
      <pc:sldChg chg="modSp mod">
        <pc:chgData name="Indu Sekhar Dantu" userId="4218edbc7ffe59d5" providerId="LiveId" clId="{0161ABDA-7203-4991-8F8B-02CA349B6E1B}" dt="2021-07-18T04:56:37.120" v="6445" actId="6549"/>
        <pc:sldMkLst>
          <pc:docMk/>
          <pc:sldMk cId="1920271813" sldId="467"/>
        </pc:sldMkLst>
        <pc:spChg chg="mod">
          <ac:chgData name="Indu Sekhar Dantu" userId="4218edbc7ffe59d5" providerId="LiveId" clId="{0161ABDA-7203-4991-8F8B-02CA349B6E1B}" dt="2021-07-18T04:56:37.120" v="6445" actId="6549"/>
          <ac:spMkLst>
            <pc:docMk/>
            <pc:sldMk cId="1920271813" sldId="467"/>
            <ac:spMk id="3" creationId="{D9D112C0-94D8-4EB3-830E-FBA2AAFD86F5}"/>
          </ac:spMkLst>
        </pc:spChg>
      </pc:sldChg>
      <pc:sldChg chg="modSp del mod ord">
        <pc:chgData name="Indu Sekhar Dantu" userId="4218edbc7ffe59d5" providerId="LiveId" clId="{0161ABDA-7203-4991-8F8B-02CA349B6E1B}" dt="2021-07-18T04:58:34.123" v="6470" actId="2696"/>
        <pc:sldMkLst>
          <pc:docMk/>
          <pc:sldMk cId="1261160401" sldId="468"/>
        </pc:sldMkLst>
        <pc:spChg chg="mod">
          <ac:chgData name="Indu Sekhar Dantu" userId="4218edbc7ffe59d5" providerId="LiveId" clId="{0161ABDA-7203-4991-8F8B-02CA349B6E1B}" dt="2021-07-17T17:06:57.193" v="2946" actId="6549"/>
          <ac:spMkLst>
            <pc:docMk/>
            <pc:sldMk cId="1261160401" sldId="468"/>
            <ac:spMk id="3" creationId="{D9D112C0-94D8-4EB3-830E-FBA2AAFD86F5}"/>
          </ac:spMkLst>
        </pc:spChg>
      </pc:sldChg>
      <pc:sldChg chg="modSp mod">
        <pc:chgData name="Indu Sekhar Dantu" userId="4218edbc7ffe59d5" providerId="LiveId" clId="{0161ABDA-7203-4991-8F8B-02CA349B6E1B}" dt="2021-07-18T05:01:59.511" v="6476" actId="27636"/>
        <pc:sldMkLst>
          <pc:docMk/>
          <pc:sldMk cId="1274980614" sldId="469"/>
        </pc:sldMkLst>
        <pc:spChg chg="mod">
          <ac:chgData name="Indu Sekhar Dantu" userId="4218edbc7ffe59d5" providerId="LiveId" clId="{0161ABDA-7203-4991-8F8B-02CA349B6E1B}" dt="2021-07-18T05:01:59.511" v="6476" actId="27636"/>
          <ac:spMkLst>
            <pc:docMk/>
            <pc:sldMk cId="1274980614" sldId="469"/>
            <ac:spMk id="3" creationId="{D9D112C0-94D8-4EB3-830E-FBA2AAFD86F5}"/>
          </ac:spMkLst>
        </pc:spChg>
      </pc:sldChg>
      <pc:sldChg chg="modSp del mod">
        <pc:chgData name="Indu Sekhar Dantu" userId="4218edbc7ffe59d5" providerId="LiveId" clId="{0161ABDA-7203-4991-8F8B-02CA349B6E1B}" dt="2021-07-18T05:02:11.845" v="6477" actId="47"/>
        <pc:sldMkLst>
          <pc:docMk/>
          <pc:sldMk cId="2258885514" sldId="470"/>
        </pc:sldMkLst>
        <pc:spChg chg="mod">
          <ac:chgData name="Indu Sekhar Dantu" userId="4218edbc7ffe59d5" providerId="LiveId" clId="{0161ABDA-7203-4991-8F8B-02CA349B6E1B}" dt="2021-07-17T16:34:54.591" v="2537" actId="255"/>
          <ac:spMkLst>
            <pc:docMk/>
            <pc:sldMk cId="2258885514" sldId="470"/>
            <ac:spMk id="3" creationId="{D9D112C0-94D8-4EB3-830E-FBA2AAFD86F5}"/>
          </ac:spMkLst>
        </pc:spChg>
      </pc:sldChg>
      <pc:sldChg chg="modSp mod">
        <pc:chgData name="Indu Sekhar Dantu" userId="4218edbc7ffe59d5" providerId="LiveId" clId="{0161ABDA-7203-4991-8F8B-02CA349B6E1B}" dt="2021-07-18T02:21:51.499" v="4275" actId="20577"/>
        <pc:sldMkLst>
          <pc:docMk/>
          <pc:sldMk cId="1448562974" sldId="471"/>
        </pc:sldMkLst>
        <pc:spChg chg="mod">
          <ac:chgData name="Indu Sekhar Dantu" userId="4218edbc7ffe59d5" providerId="LiveId" clId="{0161ABDA-7203-4991-8F8B-02CA349B6E1B}" dt="2021-07-18T02:21:51.499" v="4275" actId="20577"/>
          <ac:spMkLst>
            <pc:docMk/>
            <pc:sldMk cId="1448562974" sldId="471"/>
            <ac:spMk id="3" creationId="{D9D112C0-94D8-4EB3-830E-FBA2AAFD86F5}"/>
          </ac:spMkLst>
        </pc:spChg>
      </pc:sldChg>
      <pc:sldChg chg="modSp mod">
        <pc:chgData name="Indu Sekhar Dantu" userId="4218edbc7ffe59d5" providerId="LiveId" clId="{0161ABDA-7203-4991-8F8B-02CA349B6E1B}" dt="2021-07-18T03:43:49.032" v="5490"/>
        <pc:sldMkLst>
          <pc:docMk/>
          <pc:sldMk cId="2050652686" sldId="472"/>
        </pc:sldMkLst>
        <pc:spChg chg="mod">
          <ac:chgData name="Indu Sekhar Dantu" userId="4218edbc7ffe59d5" providerId="LiveId" clId="{0161ABDA-7203-4991-8F8B-02CA349B6E1B}" dt="2021-07-18T03:43:49.032" v="5490"/>
          <ac:spMkLst>
            <pc:docMk/>
            <pc:sldMk cId="2050652686" sldId="472"/>
            <ac:spMk id="3" creationId="{D9D112C0-94D8-4EB3-830E-FBA2AAFD86F5}"/>
          </ac:spMkLst>
        </pc:spChg>
      </pc:sldChg>
      <pc:sldChg chg="modSp mod">
        <pc:chgData name="Indu Sekhar Dantu" userId="4218edbc7ffe59d5" providerId="LiveId" clId="{0161ABDA-7203-4991-8F8B-02CA349B6E1B}" dt="2021-07-18T03:44:00.554" v="5494"/>
        <pc:sldMkLst>
          <pc:docMk/>
          <pc:sldMk cId="3050099110" sldId="473"/>
        </pc:sldMkLst>
        <pc:spChg chg="mod">
          <ac:chgData name="Indu Sekhar Dantu" userId="4218edbc7ffe59d5" providerId="LiveId" clId="{0161ABDA-7203-4991-8F8B-02CA349B6E1B}" dt="2021-07-18T03:44:00.554" v="5494"/>
          <ac:spMkLst>
            <pc:docMk/>
            <pc:sldMk cId="3050099110" sldId="473"/>
            <ac:spMk id="3" creationId="{D9D112C0-94D8-4EB3-830E-FBA2AAFD86F5}"/>
          </ac:spMkLst>
        </pc:spChg>
      </pc:sldChg>
      <pc:sldChg chg="modSp mod">
        <pc:chgData name="Indu Sekhar Dantu" userId="4218edbc7ffe59d5" providerId="LiveId" clId="{0161ABDA-7203-4991-8F8B-02CA349B6E1B}" dt="2021-07-18T03:44:06.276" v="5496"/>
        <pc:sldMkLst>
          <pc:docMk/>
          <pc:sldMk cId="1036255599" sldId="474"/>
        </pc:sldMkLst>
        <pc:spChg chg="mod">
          <ac:chgData name="Indu Sekhar Dantu" userId="4218edbc7ffe59d5" providerId="LiveId" clId="{0161ABDA-7203-4991-8F8B-02CA349B6E1B}" dt="2021-07-18T03:44:06.276" v="5496"/>
          <ac:spMkLst>
            <pc:docMk/>
            <pc:sldMk cId="1036255599" sldId="474"/>
            <ac:spMk id="3" creationId="{D9D112C0-94D8-4EB3-830E-FBA2AAFD86F5}"/>
          </ac:spMkLst>
        </pc:spChg>
      </pc:sldChg>
      <pc:sldChg chg="modSp mod">
        <pc:chgData name="Indu Sekhar Dantu" userId="4218edbc7ffe59d5" providerId="LiveId" clId="{0161ABDA-7203-4991-8F8B-02CA349B6E1B}" dt="2021-07-18T03:54:22.889" v="5601"/>
        <pc:sldMkLst>
          <pc:docMk/>
          <pc:sldMk cId="3601280700" sldId="475"/>
        </pc:sldMkLst>
        <pc:spChg chg="mod">
          <ac:chgData name="Indu Sekhar Dantu" userId="4218edbc7ffe59d5" providerId="LiveId" clId="{0161ABDA-7203-4991-8F8B-02CA349B6E1B}" dt="2021-07-18T03:54:22.889" v="5601"/>
          <ac:spMkLst>
            <pc:docMk/>
            <pc:sldMk cId="3601280700" sldId="475"/>
            <ac:spMk id="3" creationId="{D9D112C0-94D8-4EB3-830E-FBA2AAFD86F5}"/>
          </ac:spMkLst>
        </pc:spChg>
      </pc:sldChg>
      <pc:sldChg chg="modSp mod">
        <pc:chgData name="Indu Sekhar Dantu" userId="4218edbc7ffe59d5" providerId="LiveId" clId="{0161ABDA-7203-4991-8F8B-02CA349B6E1B}" dt="2021-07-18T03:54:30.373" v="5607"/>
        <pc:sldMkLst>
          <pc:docMk/>
          <pc:sldMk cId="573071373" sldId="476"/>
        </pc:sldMkLst>
        <pc:spChg chg="mod">
          <ac:chgData name="Indu Sekhar Dantu" userId="4218edbc7ffe59d5" providerId="LiveId" clId="{0161ABDA-7203-4991-8F8B-02CA349B6E1B}" dt="2021-07-18T03:54:30.373" v="5607"/>
          <ac:spMkLst>
            <pc:docMk/>
            <pc:sldMk cId="573071373" sldId="476"/>
            <ac:spMk id="3" creationId="{D9D112C0-94D8-4EB3-830E-FBA2AAFD86F5}"/>
          </ac:spMkLst>
        </pc:spChg>
      </pc:sldChg>
      <pc:sldChg chg="modSp mod">
        <pc:chgData name="Indu Sekhar Dantu" userId="4218edbc7ffe59d5" providerId="LiveId" clId="{0161ABDA-7203-4991-8F8B-02CA349B6E1B}" dt="2021-07-18T04:28:56.877" v="5746" actId="113"/>
        <pc:sldMkLst>
          <pc:docMk/>
          <pc:sldMk cId="2502426094" sldId="477"/>
        </pc:sldMkLst>
        <pc:spChg chg="mod">
          <ac:chgData name="Indu Sekhar Dantu" userId="4218edbc7ffe59d5" providerId="LiveId" clId="{0161ABDA-7203-4991-8F8B-02CA349B6E1B}" dt="2021-07-18T04:28:56.877" v="5746" actId="113"/>
          <ac:spMkLst>
            <pc:docMk/>
            <pc:sldMk cId="2502426094" sldId="477"/>
            <ac:spMk id="3" creationId="{D9D112C0-94D8-4EB3-830E-FBA2AAFD86F5}"/>
          </ac:spMkLst>
        </pc:spChg>
      </pc:sldChg>
      <pc:sldChg chg="modSp del mod">
        <pc:chgData name="Indu Sekhar Dantu" userId="4218edbc7ffe59d5" providerId="LiveId" clId="{0161ABDA-7203-4991-8F8B-02CA349B6E1B}" dt="2021-07-18T04:59:44.785" v="6472" actId="2696"/>
        <pc:sldMkLst>
          <pc:docMk/>
          <pc:sldMk cId="271602143" sldId="478"/>
        </pc:sldMkLst>
        <pc:spChg chg="mod">
          <ac:chgData name="Indu Sekhar Dantu" userId="4218edbc7ffe59d5" providerId="LiveId" clId="{0161ABDA-7203-4991-8F8B-02CA349B6E1B}" dt="2021-07-18T04:58:59.747" v="6471" actId="20577"/>
          <ac:spMkLst>
            <pc:docMk/>
            <pc:sldMk cId="271602143" sldId="478"/>
            <ac:spMk id="3" creationId="{D9D112C0-94D8-4EB3-830E-FBA2AAFD86F5}"/>
          </ac:spMkLst>
        </pc:spChg>
      </pc:sldChg>
      <pc:sldChg chg="modSp del mod">
        <pc:chgData name="Indu Sekhar Dantu" userId="4218edbc7ffe59d5" providerId="LiveId" clId="{0161ABDA-7203-4991-8F8B-02CA349B6E1B}" dt="2021-07-18T05:24:27.017" v="6563" actId="2696"/>
        <pc:sldMkLst>
          <pc:docMk/>
          <pc:sldMk cId="1025723854" sldId="479"/>
        </pc:sldMkLst>
        <pc:spChg chg="mod">
          <ac:chgData name="Indu Sekhar Dantu" userId="4218edbc7ffe59d5" providerId="LiveId" clId="{0161ABDA-7203-4991-8F8B-02CA349B6E1B}" dt="2021-07-17T17:08:47.860" v="2960" actId="27636"/>
          <ac:spMkLst>
            <pc:docMk/>
            <pc:sldMk cId="1025723854" sldId="479"/>
            <ac:spMk id="3" creationId="{D9D112C0-94D8-4EB3-830E-FBA2AAFD86F5}"/>
          </ac:spMkLst>
        </pc:spChg>
      </pc:sldChg>
      <pc:sldChg chg="modSp del mod">
        <pc:chgData name="Indu Sekhar Dantu" userId="4218edbc7ffe59d5" providerId="LiveId" clId="{0161ABDA-7203-4991-8F8B-02CA349B6E1B}" dt="2021-07-18T05:25:11.622" v="6571" actId="47"/>
        <pc:sldMkLst>
          <pc:docMk/>
          <pc:sldMk cId="786660574" sldId="480"/>
        </pc:sldMkLst>
        <pc:spChg chg="mod">
          <ac:chgData name="Indu Sekhar Dantu" userId="4218edbc7ffe59d5" providerId="LiveId" clId="{0161ABDA-7203-4991-8F8B-02CA349B6E1B}" dt="2021-07-17T17:09:28.976" v="2965" actId="255"/>
          <ac:spMkLst>
            <pc:docMk/>
            <pc:sldMk cId="786660574" sldId="480"/>
            <ac:spMk id="3" creationId="{D9D112C0-94D8-4EB3-830E-FBA2AAFD86F5}"/>
          </ac:spMkLst>
        </pc:spChg>
      </pc:sldChg>
      <pc:sldChg chg="modSp mod">
        <pc:chgData name="Indu Sekhar Dantu" userId="4218edbc7ffe59d5" providerId="LiveId" clId="{0161ABDA-7203-4991-8F8B-02CA349B6E1B}" dt="2021-07-18T02:22:11.204" v="4276" actId="20577"/>
        <pc:sldMkLst>
          <pc:docMk/>
          <pc:sldMk cId="352917217" sldId="481"/>
        </pc:sldMkLst>
        <pc:spChg chg="mod">
          <ac:chgData name="Indu Sekhar Dantu" userId="4218edbc7ffe59d5" providerId="LiveId" clId="{0161ABDA-7203-4991-8F8B-02CA349B6E1B}" dt="2021-07-18T02:22:11.204" v="4276" actId="20577"/>
          <ac:spMkLst>
            <pc:docMk/>
            <pc:sldMk cId="352917217" sldId="481"/>
            <ac:spMk id="3" creationId="{D9D112C0-94D8-4EB3-830E-FBA2AAFD86F5}"/>
          </ac:spMkLst>
        </pc:spChg>
      </pc:sldChg>
      <pc:sldChg chg="modSp mod">
        <pc:chgData name="Indu Sekhar Dantu" userId="4218edbc7ffe59d5" providerId="LiveId" clId="{0161ABDA-7203-4991-8F8B-02CA349B6E1B}" dt="2021-07-18T01:55:14.453" v="3650" actId="6549"/>
        <pc:sldMkLst>
          <pc:docMk/>
          <pc:sldMk cId="4255761404" sldId="482"/>
        </pc:sldMkLst>
        <pc:spChg chg="mod">
          <ac:chgData name="Indu Sekhar Dantu" userId="4218edbc7ffe59d5" providerId="LiveId" clId="{0161ABDA-7203-4991-8F8B-02CA349B6E1B}" dt="2021-07-18T01:55:14.453" v="3650" actId="6549"/>
          <ac:spMkLst>
            <pc:docMk/>
            <pc:sldMk cId="4255761404" sldId="482"/>
            <ac:spMk id="3" creationId="{D9D112C0-94D8-4EB3-830E-FBA2AAFD86F5}"/>
          </ac:spMkLst>
        </pc:spChg>
      </pc:sldChg>
      <pc:sldChg chg="modSp mod">
        <pc:chgData name="Indu Sekhar Dantu" userId="4218edbc7ffe59d5" providerId="LiveId" clId="{0161ABDA-7203-4991-8F8B-02CA349B6E1B}" dt="2021-07-18T01:54:55.760" v="3645" actId="6549"/>
        <pc:sldMkLst>
          <pc:docMk/>
          <pc:sldMk cId="2791573873" sldId="483"/>
        </pc:sldMkLst>
        <pc:spChg chg="mod">
          <ac:chgData name="Indu Sekhar Dantu" userId="4218edbc7ffe59d5" providerId="LiveId" clId="{0161ABDA-7203-4991-8F8B-02CA349B6E1B}" dt="2021-07-18T01:54:55.760" v="3645" actId="6549"/>
          <ac:spMkLst>
            <pc:docMk/>
            <pc:sldMk cId="2791573873" sldId="483"/>
            <ac:spMk id="3" creationId="{D9D112C0-94D8-4EB3-830E-FBA2AAFD86F5}"/>
          </ac:spMkLst>
        </pc:spChg>
      </pc:sldChg>
      <pc:sldChg chg="modSp mod">
        <pc:chgData name="Indu Sekhar Dantu" userId="4218edbc7ffe59d5" providerId="LiveId" clId="{0161ABDA-7203-4991-8F8B-02CA349B6E1B}" dt="2021-07-18T02:32:23.180" v="4573" actId="6549"/>
        <pc:sldMkLst>
          <pc:docMk/>
          <pc:sldMk cId="2287365046" sldId="484"/>
        </pc:sldMkLst>
        <pc:spChg chg="mod">
          <ac:chgData name="Indu Sekhar Dantu" userId="4218edbc7ffe59d5" providerId="LiveId" clId="{0161ABDA-7203-4991-8F8B-02CA349B6E1B}" dt="2021-07-18T02:32:23.180" v="4573" actId="6549"/>
          <ac:spMkLst>
            <pc:docMk/>
            <pc:sldMk cId="2287365046" sldId="484"/>
            <ac:spMk id="3" creationId="{D9D112C0-94D8-4EB3-830E-FBA2AAFD86F5}"/>
          </ac:spMkLst>
        </pc:spChg>
      </pc:sldChg>
      <pc:sldChg chg="modSp mod">
        <pc:chgData name="Indu Sekhar Dantu" userId="4218edbc7ffe59d5" providerId="LiveId" clId="{0161ABDA-7203-4991-8F8B-02CA349B6E1B}" dt="2021-07-18T02:40:16.033" v="4689" actId="20577"/>
        <pc:sldMkLst>
          <pc:docMk/>
          <pc:sldMk cId="1238627043" sldId="485"/>
        </pc:sldMkLst>
        <pc:spChg chg="mod">
          <ac:chgData name="Indu Sekhar Dantu" userId="4218edbc7ffe59d5" providerId="LiveId" clId="{0161ABDA-7203-4991-8F8B-02CA349B6E1B}" dt="2021-07-18T02:40:16.033" v="4689" actId="20577"/>
          <ac:spMkLst>
            <pc:docMk/>
            <pc:sldMk cId="1238627043" sldId="485"/>
            <ac:spMk id="3" creationId="{D9D112C0-94D8-4EB3-830E-FBA2AAFD86F5}"/>
          </ac:spMkLst>
        </pc:spChg>
      </pc:sldChg>
      <pc:sldChg chg="modSp mod">
        <pc:chgData name="Indu Sekhar Dantu" userId="4218edbc7ffe59d5" providerId="LiveId" clId="{0161ABDA-7203-4991-8F8B-02CA349B6E1B}" dt="2021-07-18T02:41:50.345" v="4740" actId="6549"/>
        <pc:sldMkLst>
          <pc:docMk/>
          <pc:sldMk cId="3433829188" sldId="486"/>
        </pc:sldMkLst>
        <pc:spChg chg="mod">
          <ac:chgData name="Indu Sekhar Dantu" userId="4218edbc7ffe59d5" providerId="LiveId" clId="{0161ABDA-7203-4991-8F8B-02CA349B6E1B}" dt="2021-07-18T02:41:50.345" v="4740" actId="6549"/>
          <ac:spMkLst>
            <pc:docMk/>
            <pc:sldMk cId="3433829188" sldId="486"/>
            <ac:spMk id="3" creationId="{D9D112C0-94D8-4EB3-830E-FBA2AAFD86F5}"/>
          </ac:spMkLst>
        </pc:spChg>
      </pc:sldChg>
      <pc:sldChg chg="modSp mod">
        <pc:chgData name="Indu Sekhar Dantu" userId="4218edbc7ffe59d5" providerId="LiveId" clId="{0161ABDA-7203-4991-8F8B-02CA349B6E1B}" dt="2021-07-18T03:18:07.363" v="4877" actId="20577"/>
        <pc:sldMkLst>
          <pc:docMk/>
          <pc:sldMk cId="1698739492" sldId="487"/>
        </pc:sldMkLst>
        <pc:spChg chg="mod">
          <ac:chgData name="Indu Sekhar Dantu" userId="4218edbc7ffe59d5" providerId="LiveId" clId="{0161ABDA-7203-4991-8F8B-02CA349B6E1B}" dt="2021-07-18T03:18:07.363" v="4877" actId="20577"/>
          <ac:spMkLst>
            <pc:docMk/>
            <pc:sldMk cId="1698739492" sldId="487"/>
            <ac:spMk id="3" creationId="{D9D112C0-94D8-4EB3-830E-FBA2AAFD86F5}"/>
          </ac:spMkLst>
        </pc:spChg>
      </pc:sldChg>
      <pc:sldChg chg="modSp mod">
        <pc:chgData name="Indu Sekhar Dantu" userId="4218edbc7ffe59d5" providerId="LiveId" clId="{0161ABDA-7203-4991-8F8B-02CA349B6E1B}" dt="2021-07-18T03:20:19.257" v="4915" actId="113"/>
        <pc:sldMkLst>
          <pc:docMk/>
          <pc:sldMk cId="1937667353" sldId="488"/>
        </pc:sldMkLst>
        <pc:spChg chg="mod">
          <ac:chgData name="Indu Sekhar Dantu" userId="4218edbc7ffe59d5" providerId="LiveId" clId="{0161ABDA-7203-4991-8F8B-02CA349B6E1B}" dt="2021-07-18T03:20:19.257" v="4915" actId="113"/>
          <ac:spMkLst>
            <pc:docMk/>
            <pc:sldMk cId="1937667353" sldId="488"/>
            <ac:spMk id="3" creationId="{D9D112C0-94D8-4EB3-830E-FBA2AAFD86F5}"/>
          </ac:spMkLst>
        </pc:spChg>
      </pc:sldChg>
      <pc:sldChg chg="modSp mod">
        <pc:chgData name="Indu Sekhar Dantu" userId="4218edbc7ffe59d5" providerId="LiveId" clId="{0161ABDA-7203-4991-8F8B-02CA349B6E1B}" dt="2021-07-18T03:43:38.458" v="5488" actId="20577"/>
        <pc:sldMkLst>
          <pc:docMk/>
          <pc:sldMk cId="1538301453" sldId="489"/>
        </pc:sldMkLst>
        <pc:spChg chg="mod">
          <ac:chgData name="Indu Sekhar Dantu" userId="4218edbc7ffe59d5" providerId="LiveId" clId="{0161ABDA-7203-4991-8F8B-02CA349B6E1B}" dt="2021-07-18T03:43:38.458" v="5488" actId="20577"/>
          <ac:spMkLst>
            <pc:docMk/>
            <pc:sldMk cId="1538301453" sldId="489"/>
            <ac:spMk id="3" creationId="{D9D112C0-94D8-4EB3-830E-FBA2AAFD86F5}"/>
          </ac:spMkLst>
        </pc:spChg>
      </pc:sldChg>
      <pc:sldChg chg="modSp mod">
        <pc:chgData name="Indu Sekhar Dantu" userId="4218edbc7ffe59d5" providerId="LiveId" clId="{0161ABDA-7203-4991-8F8B-02CA349B6E1B}" dt="2021-07-18T03:54:33.827" v="5609"/>
        <pc:sldMkLst>
          <pc:docMk/>
          <pc:sldMk cId="3923534885" sldId="490"/>
        </pc:sldMkLst>
        <pc:spChg chg="mod">
          <ac:chgData name="Indu Sekhar Dantu" userId="4218edbc7ffe59d5" providerId="LiveId" clId="{0161ABDA-7203-4991-8F8B-02CA349B6E1B}" dt="2021-07-18T03:54:33.827" v="5609"/>
          <ac:spMkLst>
            <pc:docMk/>
            <pc:sldMk cId="3923534885" sldId="490"/>
            <ac:spMk id="3" creationId="{D9D112C0-94D8-4EB3-830E-FBA2AAFD86F5}"/>
          </ac:spMkLst>
        </pc:spChg>
      </pc:sldChg>
      <pc:sldChg chg="modSp mod">
        <pc:chgData name="Indu Sekhar Dantu" userId="4218edbc7ffe59d5" providerId="LiveId" clId="{0161ABDA-7203-4991-8F8B-02CA349B6E1B}" dt="2021-07-18T04:52:36.986" v="6420" actId="113"/>
        <pc:sldMkLst>
          <pc:docMk/>
          <pc:sldMk cId="2567085125" sldId="491"/>
        </pc:sldMkLst>
        <pc:spChg chg="mod">
          <ac:chgData name="Indu Sekhar Dantu" userId="4218edbc7ffe59d5" providerId="LiveId" clId="{0161ABDA-7203-4991-8F8B-02CA349B6E1B}" dt="2021-07-18T04:52:36.986" v="6420" actId="113"/>
          <ac:spMkLst>
            <pc:docMk/>
            <pc:sldMk cId="2567085125" sldId="491"/>
            <ac:spMk id="3" creationId="{D9D112C0-94D8-4EB3-830E-FBA2AAFD86F5}"/>
          </ac:spMkLst>
        </pc:spChg>
      </pc:sldChg>
      <pc:sldChg chg="modSp mod">
        <pc:chgData name="Indu Sekhar Dantu" userId="4218edbc7ffe59d5" providerId="LiveId" clId="{0161ABDA-7203-4991-8F8B-02CA349B6E1B}" dt="2021-07-18T04:43:57.271" v="5886" actId="6549"/>
        <pc:sldMkLst>
          <pc:docMk/>
          <pc:sldMk cId="2999912374" sldId="492"/>
        </pc:sldMkLst>
        <pc:spChg chg="mod">
          <ac:chgData name="Indu Sekhar Dantu" userId="4218edbc7ffe59d5" providerId="LiveId" clId="{0161ABDA-7203-4991-8F8B-02CA349B6E1B}" dt="2021-07-18T04:43:57.271" v="5886" actId="6549"/>
          <ac:spMkLst>
            <pc:docMk/>
            <pc:sldMk cId="2999912374" sldId="492"/>
            <ac:spMk id="3" creationId="{D9D112C0-94D8-4EB3-830E-FBA2AAFD86F5}"/>
          </ac:spMkLst>
        </pc:spChg>
      </pc:sldChg>
      <pc:sldChg chg="modSp mod">
        <pc:chgData name="Indu Sekhar Dantu" userId="4218edbc7ffe59d5" providerId="LiveId" clId="{0161ABDA-7203-4991-8F8B-02CA349B6E1B}" dt="2021-07-18T04:45:29.208" v="5981" actId="20577"/>
        <pc:sldMkLst>
          <pc:docMk/>
          <pc:sldMk cId="1944515136" sldId="493"/>
        </pc:sldMkLst>
        <pc:spChg chg="mod">
          <ac:chgData name="Indu Sekhar Dantu" userId="4218edbc7ffe59d5" providerId="LiveId" clId="{0161ABDA-7203-4991-8F8B-02CA349B6E1B}" dt="2021-07-18T04:45:29.208" v="5981" actId="20577"/>
          <ac:spMkLst>
            <pc:docMk/>
            <pc:sldMk cId="1944515136" sldId="493"/>
            <ac:spMk id="3" creationId="{D9D112C0-94D8-4EB3-830E-FBA2AAFD86F5}"/>
          </ac:spMkLst>
        </pc:spChg>
      </pc:sldChg>
      <pc:sldChg chg="modSp mod">
        <pc:chgData name="Indu Sekhar Dantu" userId="4218edbc7ffe59d5" providerId="LiveId" clId="{0161ABDA-7203-4991-8F8B-02CA349B6E1B}" dt="2021-07-18T04:46:12.437" v="6021" actId="27636"/>
        <pc:sldMkLst>
          <pc:docMk/>
          <pc:sldMk cId="170600814" sldId="494"/>
        </pc:sldMkLst>
        <pc:spChg chg="mod">
          <ac:chgData name="Indu Sekhar Dantu" userId="4218edbc7ffe59d5" providerId="LiveId" clId="{0161ABDA-7203-4991-8F8B-02CA349B6E1B}" dt="2021-07-18T04:46:12.437" v="6021" actId="27636"/>
          <ac:spMkLst>
            <pc:docMk/>
            <pc:sldMk cId="170600814" sldId="494"/>
            <ac:spMk id="3" creationId="{D9D112C0-94D8-4EB3-830E-FBA2AAFD86F5}"/>
          </ac:spMkLst>
        </pc:spChg>
      </pc:sldChg>
      <pc:sldChg chg="modSp mod">
        <pc:chgData name="Indu Sekhar Dantu" userId="4218edbc7ffe59d5" providerId="LiveId" clId="{0161ABDA-7203-4991-8F8B-02CA349B6E1B}" dt="2021-07-18T04:46:33.273" v="6075" actId="6549"/>
        <pc:sldMkLst>
          <pc:docMk/>
          <pc:sldMk cId="4272941244" sldId="495"/>
        </pc:sldMkLst>
        <pc:spChg chg="mod">
          <ac:chgData name="Indu Sekhar Dantu" userId="4218edbc7ffe59d5" providerId="LiveId" clId="{0161ABDA-7203-4991-8F8B-02CA349B6E1B}" dt="2021-07-18T04:46:33.273" v="6075" actId="6549"/>
          <ac:spMkLst>
            <pc:docMk/>
            <pc:sldMk cId="4272941244" sldId="495"/>
            <ac:spMk id="3" creationId="{D9D112C0-94D8-4EB3-830E-FBA2AAFD86F5}"/>
          </ac:spMkLst>
        </pc:spChg>
      </pc:sldChg>
      <pc:sldChg chg="modSp mod">
        <pc:chgData name="Indu Sekhar Dantu" userId="4218edbc7ffe59d5" providerId="LiveId" clId="{0161ABDA-7203-4991-8F8B-02CA349B6E1B}" dt="2021-07-18T04:46:54.884" v="6135" actId="6549"/>
        <pc:sldMkLst>
          <pc:docMk/>
          <pc:sldMk cId="2038770100" sldId="496"/>
        </pc:sldMkLst>
        <pc:spChg chg="mod">
          <ac:chgData name="Indu Sekhar Dantu" userId="4218edbc7ffe59d5" providerId="LiveId" clId="{0161ABDA-7203-4991-8F8B-02CA349B6E1B}" dt="2021-07-18T04:46:54.884" v="6135" actId="6549"/>
          <ac:spMkLst>
            <pc:docMk/>
            <pc:sldMk cId="2038770100" sldId="496"/>
            <ac:spMk id="3" creationId="{D9D112C0-94D8-4EB3-830E-FBA2AAFD86F5}"/>
          </ac:spMkLst>
        </pc:spChg>
      </pc:sldChg>
      <pc:sldChg chg="modSp mod">
        <pc:chgData name="Indu Sekhar Dantu" userId="4218edbc7ffe59d5" providerId="LiveId" clId="{0161ABDA-7203-4991-8F8B-02CA349B6E1B}" dt="2021-07-18T04:47:45.461" v="6206" actId="113"/>
        <pc:sldMkLst>
          <pc:docMk/>
          <pc:sldMk cId="2085540233" sldId="497"/>
        </pc:sldMkLst>
        <pc:spChg chg="mod">
          <ac:chgData name="Indu Sekhar Dantu" userId="4218edbc7ffe59d5" providerId="LiveId" clId="{0161ABDA-7203-4991-8F8B-02CA349B6E1B}" dt="2021-07-18T04:47:45.461" v="6206" actId="113"/>
          <ac:spMkLst>
            <pc:docMk/>
            <pc:sldMk cId="2085540233" sldId="497"/>
            <ac:spMk id="3" creationId="{D9D112C0-94D8-4EB3-830E-FBA2AAFD86F5}"/>
          </ac:spMkLst>
        </pc:spChg>
      </pc:sldChg>
      <pc:sldChg chg="modSp mod">
        <pc:chgData name="Indu Sekhar Dantu" userId="4218edbc7ffe59d5" providerId="LiveId" clId="{0161ABDA-7203-4991-8F8B-02CA349B6E1B}" dt="2021-07-18T04:48:23.763" v="6245" actId="20577"/>
        <pc:sldMkLst>
          <pc:docMk/>
          <pc:sldMk cId="3009863878" sldId="498"/>
        </pc:sldMkLst>
        <pc:spChg chg="mod">
          <ac:chgData name="Indu Sekhar Dantu" userId="4218edbc7ffe59d5" providerId="LiveId" clId="{0161ABDA-7203-4991-8F8B-02CA349B6E1B}" dt="2021-07-18T04:48:23.763" v="6245" actId="20577"/>
          <ac:spMkLst>
            <pc:docMk/>
            <pc:sldMk cId="3009863878" sldId="498"/>
            <ac:spMk id="3" creationId="{D9D112C0-94D8-4EB3-830E-FBA2AAFD86F5}"/>
          </ac:spMkLst>
        </pc:spChg>
      </pc:sldChg>
      <pc:sldChg chg="modSp mod">
        <pc:chgData name="Indu Sekhar Dantu" userId="4218edbc7ffe59d5" providerId="LiveId" clId="{0161ABDA-7203-4991-8F8B-02CA349B6E1B}" dt="2021-07-18T04:48:47.321" v="6299" actId="6549"/>
        <pc:sldMkLst>
          <pc:docMk/>
          <pc:sldMk cId="839099728" sldId="499"/>
        </pc:sldMkLst>
        <pc:spChg chg="mod">
          <ac:chgData name="Indu Sekhar Dantu" userId="4218edbc7ffe59d5" providerId="LiveId" clId="{0161ABDA-7203-4991-8F8B-02CA349B6E1B}" dt="2021-07-18T04:48:47.321" v="6299" actId="6549"/>
          <ac:spMkLst>
            <pc:docMk/>
            <pc:sldMk cId="839099728" sldId="499"/>
            <ac:spMk id="3" creationId="{D9D112C0-94D8-4EB3-830E-FBA2AAFD86F5}"/>
          </ac:spMkLst>
        </pc:spChg>
      </pc:sldChg>
      <pc:sldChg chg="modSp mod">
        <pc:chgData name="Indu Sekhar Dantu" userId="4218edbc7ffe59d5" providerId="LiveId" clId="{0161ABDA-7203-4991-8F8B-02CA349B6E1B}" dt="2021-07-18T04:49:03.783" v="6347" actId="6549"/>
        <pc:sldMkLst>
          <pc:docMk/>
          <pc:sldMk cId="3365615990" sldId="500"/>
        </pc:sldMkLst>
        <pc:spChg chg="mod">
          <ac:chgData name="Indu Sekhar Dantu" userId="4218edbc7ffe59d5" providerId="LiveId" clId="{0161ABDA-7203-4991-8F8B-02CA349B6E1B}" dt="2021-07-18T04:49:03.783" v="6347" actId="6549"/>
          <ac:spMkLst>
            <pc:docMk/>
            <pc:sldMk cId="3365615990" sldId="500"/>
            <ac:spMk id="3" creationId="{D9D112C0-94D8-4EB3-830E-FBA2AAFD86F5}"/>
          </ac:spMkLst>
        </pc:spChg>
      </pc:sldChg>
      <pc:sldChg chg="modSp mod">
        <pc:chgData name="Indu Sekhar Dantu" userId="4218edbc7ffe59d5" providerId="LiveId" clId="{0161ABDA-7203-4991-8F8B-02CA349B6E1B}" dt="2021-07-18T04:49:20.269" v="6393" actId="6549"/>
        <pc:sldMkLst>
          <pc:docMk/>
          <pc:sldMk cId="2952730209" sldId="501"/>
        </pc:sldMkLst>
        <pc:spChg chg="mod">
          <ac:chgData name="Indu Sekhar Dantu" userId="4218edbc7ffe59d5" providerId="LiveId" clId="{0161ABDA-7203-4991-8F8B-02CA349B6E1B}" dt="2021-07-18T04:49:20.269" v="6393" actId="6549"/>
          <ac:spMkLst>
            <pc:docMk/>
            <pc:sldMk cId="2952730209" sldId="501"/>
            <ac:spMk id="3" creationId="{D9D112C0-94D8-4EB3-830E-FBA2AAFD86F5}"/>
          </ac:spMkLst>
        </pc:spChg>
      </pc:sldChg>
      <pc:sldChg chg="modSp mod">
        <pc:chgData name="Indu Sekhar Dantu" userId="4218edbc7ffe59d5" providerId="LiveId" clId="{0161ABDA-7203-4991-8F8B-02CA349B6E1B}" dt="2021-07-18T05:56:46.749" v="6655" actId="6549"/>
        <pc:sldMkLst>
          <pc:docMk/>
          <pc:sldMk cId="683082002" sldId="502"/>
        </pc:sldMkLst>
        <pc:spChg chg="mod">
          <ac:chgData name="Indu Sekhar Dantu" userId="4218edbc7ffe59d5" providerId="LiveId" clId="{0161ABDA-7203-4991-8F8B-02CA349B6E1B}" dt="2021-07-18T05:56:46.749" v="6655" actId="6549"/>
          <ac:spMkLst>
            <pc:docMk/>
            <pc:sldMk cId="683082002" sldId="502"/>
            <ac:spMk id="3" creationId="{D9D112C0-94D8-4EB3-830E-FBA2AAFD86F5}"/>
          </ac:spMkLst>
        </pc:spChg>
      </pc:sldChg>
    </pc:docChg>
  </pc:docChgLst>
  <pc:docChgLst>
    <pc:chgData name="Indu Sekhar Dantu" userId="4218edbc7ffe59d5" providerId="LiveId" clId="{F72877ED-B1A9-4E50-8A91-BA586795F1DB}"/>
    <pc:docChg chg="custSel delSld modSld">
      <pc:chgData name="Indu Sekhar Dantu" userId="4218edbc7ffe59d5" providerId="LiveId" clId="{F72877ED-B1A9-4E50-8A91-BA586795F1DB}" dt="2022-04-15T15:32:00.078" v="247" actId="1035"/>
      <pc:docMkLst>
        <pc:docMk/>
      </pc:docMkLst>
      <pc:sldChg chg="addSp delSp modSp mod">
        <pc:chgData name="Indu Sekhar Dantu" userId="4218edbc7ffe59d5" providerId="LiveId" clId="{F72877ED-B1A9-4E50-8A91-BA586795F1DB}" dt="2022-04-15T15:32:00.078" v="247" actId="1035"/>
        <pc:sldMkLst>
          <pc:docMk/>
          <pc:sldMk cId="858427632" sldId="256"/>
        </pc:sldMkLst>
        <pc:spChg chg="mod">
          <ac:chgData name="Indu Sekhar Dantu" userId="4218edbc7ffe59d5" providerId="LiveId" clId="{F72877ED-B1A9-4E50-8A91-BA586795F1DB}" dt="2022-04-15T15:29:50.387" v="38" actId="20577"/>
          <ac:spMkLst>
            <pc:docMk/>
            <pc:sldMk cId="858427632" sldId="256"/>
            <ac:spMk id="3" creationId="{59236321-4702-42AA-92B2-FEE2E0EB937F}"/>
          </ac:spMkLst>
        </pc:spChg>
        <pc:spChg chg="del mod">
          <ac:chgData name="Indu Sekhar Dantu" userId="4218edbc7ffe59d5" providerId="LiveId" clId="{F72877ED-B1A9-4E50-8A91-BA586795F1DB}" dt="2022-04-15T15:27:36.689" v="1" actId="478"/>
          <ac:spMkLst>
            <pc:docMk/>
            <pc:sldMk cId="858427632" sldId="256"/>
            <ac:spMk id="6" creationId="{C6D6245A-6BE2-4AF4-BB2D-5627D2818914}"/>
          </ac:spMkLst>
        </pc:spChg>
        <pc:picChg chg="add mod">
          <ac:chgData name="Indu Sekhar Dantu" userId="4218edbc7ffe59d5" providerId="LiveId" clId="{F72877ED-B1A9-4E50-8A91-BA586795F1DB}" dt="2022-04-15T15:32:00.078" v="247" actId="1035"/>
          <ac:picMkLst>
            <pc:docMk/>
            <pc:sldMk cId="858427632" sldId="256"/>
            <ac:picMk id="4" creationId="{5EAC9985-5CDF-428F-AFE5-87F1E56C2EA6}"/>
          </ac:picMkLst>
        </pc:picChg>
        <pc:picChg chg="del">
          <ac:chgData name="Indu Sekhar Dantu" userId="4218edbc7ffe59d5" providerId="LiveId" clId="{F72877ED-B1A9-4E50-8A91-BA586795F1DB}" dt="2022-04-15T15:28:08.586" v="2" actId="478"/>
          <ac:picMkLst>
            <pc:docMk/>
            <pc:sldMk cId="858427632" sldId="256"/>
            <ac:picMk id="1026" creationId="{1F433542-398E-427D-B1D5-8DD91EA9A58E}"/>
          </ac:picMkLst>
        </pc:picChg>
      </pc:sldChg>
      <pc:sldChg chg="modSp mod">
        <pc:chgData name="Indu Sekhar Dantu" userId="4218edbc7ffe59d5" providerId="LiveId" clId="{F72877ED-B1A9-4E50-8A91-BA586795F1DB}" dt="2022-04-15T15:31:46.140" v="231" actId="6549"/>
        <pc:sldMkLst>
          <pc:docMk/>
          <pc:sldMk cId="920038349" sldId="303"/>
        </pc:sldMkLst>
        <pc:spChg chg="mod">
          <ac:chgData name="Indu Sekhar Dantu" userId="4218edbc7ffe59d5" providerId="LiveId" clId="{F72877ED-B1A9-4E50-8A91-BA586795F1DB}" dt="2022-04-15T15:31:46.140" v="231" actId="6549"/>
          <ac:spMkLst>
            <pc:docMk/>
            <pc:sldMk cId="920038349" sldId="303"/>
            <ac:spMk id="8" creationId="{F2C5052E-2C9D-422A-AC8B-34A60459C043}"/>
          </ac:spMkLst>
        </pc:spChg>
      </pc:sldChg>
      <pc:sldChg chg="del">
        <pc:chgData name="Indu Sekhar Dantu" userId="4218edbc7ffe59d5" providerId="LiveId" clId="{F72877ED-B1A9-4E50-8A91-BA586795F1DB}" dt="2022-04-15T15:31:17.871" v="164" actId="47"/>
        <pc:sldMkLst>
          <pc:docMk/>
          <pc:sldMk cId="2115444974" sldId="327"/>
        </pc:sldMkLst>
      </pc:sldChg>
      <pc:sldChg chg="del">
        <pc:chgData name="Indu Sekhar Dantu" userId="4218edbc7ffe59d5" providerId="LiveId" clId="{F72877ED-B1A9-4E50-8A91-BA586795F1DB}" dt="2022-04-15T15:31:36.051" v="219" actId="47"/>
        <pc:sldMkLst>
          <pc:docMk/>
          <pc:sldMk cId="1381452451" sldId="330"/>
        </pc:sldMkLst>
      </pc:sldChg>
      <pc:sldChg chg="del">
        <pc:chgData name="Indu Sekhar Dantu" userId="4218edbc7ffe59d5" providerId="LiveId" clId="{F72877ED-B1A9-4E50-8A91-BA586795F1DB}" dt="2022-04-15T15:31:31.785" v="204" actId="47"/>
        <pc:sldMkLst>
          <pc:docMk/>
          <pc:sldMk cId="691822413" sldId="334"/>
        </pc:sldMkLst>
      </pc:sldChg>
      <pc:sldChg chg="del">
        <pc:chgData name="Indu Sekhar Dantu" userId="4218edbc7ffe59d5" providerId="LiveId" clId="{F72877ED-B1A9-4E50-8A91-BA586795F1DB}" dt="2022-04-15T15:31:32.050" v="205" actId="47"/>
        <pc:sldMkLst>
          <pc:docMk/>
          <pc:sldMk cId="2637900327" sldId="335"/>
        </pc:sldMkLst>
      </pc:sldChg>
      <pc:sldChg chg="del">
        <pc:chgData name="Indu Sekhar Dantu" userId="4218edbc7ffe59d5" providerId="LiveId" clId="{F72877ED-B1A9-4E50-8A91-BA586795F1DB}" dt="2022-04-15T15:31:32.337" v="206" actId="47"/>
        <pc:sldMkLst>
          <pc:docMk/>
          <pc:sldMk cId="944291179" sldId="336"/>
        </pc:sldMkLst>
      </pc:sldChg>
      <pc:sldChg chg="del">
        <pc:chgData name="Indu Sekhar Dantu" userId="4218edbc7ffe59d5" providerId="LiveId" clId="{F72877ED-B1A9-4E50-8A91-BA586795F1DB}" dt="2022-04-15T15:31:32.592" v="207" actId="47"/>
        <pc:sldMkLst>
          <pc:docMk/>
          <pc:sldMk cId="2338137748" sldId="337"/>
        </pc:sldMkLst>
      </pc:sldChg>
      <pc:sldChg chg="del">
        <pc:chgData name="Indu Sekhar Dantu" userId="4218edbc7ffe59d5" providerId="LiveId" clId="{F72877ED-B1A9-4E50-8A91-BA586795F1DB}" dt="2022-04-15T15:31:37.409" v="223" actId="47"/>
        <pc:sldMkLst>
          <pc:docMk/>
          <pc:sldMk cId="1533111643" sldId="346"/>
        </pc:sldMkLst>
      </pc:sldChg>
      <pc:sldChg chg="del">
        <pc:chgData name="Indu Sekhar Dantu" userId="4218edbc7ffe59d5" providerId="LiveId" clId="{F72877ED-B1A9-4E50-8A91-BA586795F1DB}" dt="2022-04-15T15:31:37.998" v="225" actId="47"/>
        <pc:sldMkLst>
          <pc:docMk/>
          <pc:sldMk cId="2094642181" sldId="348"/>
        </pc:sldMkLst>
      </pc:sldChg>
      <pc:sldChg chg="del">
        <pc:chgData name="Indu Sekhar Dantu" userId="4218edbc7ffe59d5" providerId="LiveId" clId="{F72877ED-B1A9-4E50-8A91-BA586795F1DB}" dt="2022-04-15T15:31:37.736" v="224" actId="47"/>
        <pc:sldMkLst>
          <pc:docMk/>
          <pc:sldMk cId="2586008630" sldId="349"/>
        </pc:sldMkLst>
      </pc:sldChg>
      <pc:sldChg chg="del">
        <pc:chgData name="Indu Sekhar Dantu" userId="4218edbc7ffe59d5" providerId="LiveId" clId="{F72877ED-B1A9-4E50-8A91-BA586795F1DB}" dt="2022-04-15T15:31:22.773" v="184" actId="47"/>
        <pc:sldMkLst>
          <pc:docMk/>
          <pc:sldMk cId="2808139578" sldId="350"/>
        </pc:sldMkLst>
      </pc:sldChg>
      <pc:sldChg chg="del">
        <pc:chgData name="Indu Sekhar Dantu" userId="4218edbc7ffe59d5" providerId="LiveId" clId="{F72877ED-B1A9-4E50-8A91-BA586795F1DB}" dt="2022-04-15T15:31:18.297" v="166" actId="47"/>
        <pc:sldMkLst>
          <pc:docMk/>
          <pc:sldMk cId="880109292" sldId="351"/>
        </pc:sldMkLst>
      </pc:sldChg>
      <pc:sldChg chg="del">
        <pc:chgData name="Indu Sekhar Dantu" userId="4218edbc7ffe59d5" providerId="LiveId" clId="{F72877ED-B1A9-4E50-8A91-BA586795F1DB}" dt="2022-04-15T15:31:26.008" v="195" actId="47"/>
        <pc:sldMkLst>
          <pc:docMk/>
          <pc:sldMk cId="1516907547" sldId="352"/>
        </pc:sldMkLst>
      </pc:sldChg>
      <pc:sldChg chg="del">
        <pc:chgData name="Indu Sekhar Dantu" userId="4218edbc7ffe59d5" providerId="LiveId" clId="{F72877ED-B1A9-4E50-8A91-BA586795F1DB}" dt="2022-04-15T15:31:26.599" v="197" actId="47"/>
        <pc:sldMkLst>
          <pc:docMk/>
          <pc:sldMk cId="906286494" sldId="353"/>
        </pc:sldMkLst>
      </pc:sldChg>
      <pc:sldChg chg="del">
        <pc:chgData name="Indu Sekhar Dantu" userId="4218edbc7ffe59d5" providerId="LiveId" clId="{F72877ED-B1A9-4E50-8A91-BA586795F1DB}" dt="2022-04-15T15:31:31.181" v="202" actId="47"/>
        <pc:sldMkLst>
          <pc:docMk/>
          <pc:sldMk cId="4218637189" sldId="354"/>
        </pc:sldMkLst>
      </pc:sldChg>
      <pc:sldChg chg="del">
        <pc:chgData name="Indu Sekhar Dantu" userId="4218edbc7ffe59d5" providerId="LiveId" clId="{F72877ED-B1A9-4E50-8A91-BA586795F1DB}" dt="2022-04-15T15:31:32.869" v="208" actId="47"/>
        <pc:sldMkLst>
          <pc:docMk/>
          <pc:sldMk cId="523982459" sldId="355"/>
        </pc:sldMkLst>
      </pc:sldChg>
      <pc:sldChg chg="del">
        <pc:chgData name="Indu Sekhar Dantu" userId="4218edbc7ffe59d5" providerId="LiveId" clId="{F72877ED-B1A9-4E50-8A91-BA586795F1DB}" dt="2022-04-15T15:31:33.079" v="209" actId="47"/>
        <pc:sldMkLst>
          <pc:docMk/>
          <pc:sldMk cId="2681583830" sldId="356"/>
        </pc:sldMkLst>
      </pc:sldChg>
      <pc:sldChg chg="del">
        <pc:chgData name="Indu Sekhar Dantu" userId="4218edbc7ffe59d5" providerId="LiveId" clId="{F72877ED-B1A9-4E50-8A91-BA586795F1DB}" dt="2022-04-15T15:31:33.937" v="212" actId="47"/>
        <pc:sldMkLst>
          <pc:docMk/>
          <pc:sldMk cId="674183872" sldId="357"/>
        </pc:sldMkLst>
      </pc:sldChg>
      <pc:sldChg chg="del">
        <pc:chgData name="Indu Sekhar Dantu" userId="4218edbc7ffe59d5" providerId="LiveId" clId="{F72877ED-B1A9-4E50-8A91-BA586795F1DB}" dt="2022-04-15T15:31:34.536" v="214" actId="47"/>
        <pc:sldMkLst>
          <pc:docMk/>
          <pc:sldMk cId="1461534553" sldId="358"/>
        </pc:sldMkLst>
      </pc:sldChg>
      <pc:sldChg chg="del">
        <pc:chgData name="Indu Sekhar Dantu" userId="4218edbc7ffe59d5" providerId="LiveId" clId="{F72877ED-B1A9-4E50-8A91-BA586795F1DB}" dt="2022-04-15T15:31:34.768" v="215" actId="47"/>
        <pc:sldMkLst>
          <pc:docMk/>
          <pc:sldMk cId="2814428604" sldId="359"/>
        </pc:sldMkLst>
      </pc:sldChg>
      <pc:sldChg chg="del">
        <pc:chgData name="Indu Sekhar Dantu" userId="4218edbc7ffe59d5" providerId="LiveId" clId="{F72877ED-B1A9-4E50-8A91-BA586795F1DB}" dt="2022-04-15T15:31:35.035" v="216" actId="47"/>
        <pc:sldMkLst>
          <pc:docMk/>
          <pc:sldMk cId="631087034" sldId="360"/>
        </pc:sldMkLst>
      </pc:sldChg>
      <pc:sldChg chg="del">
        <pc:chgData name="Indu Sekhar Dantu" userId="4218edbc7ffe59d5" providerId="LiveId" clId="{F72877ED-B1A9-4E50-8A91-BA586795F1DB}" dt="2022-04-15T15:31:35.379" v="217" actId="47"/>
        <pc:sldMkLst>
          <pc:docMk/>
          <pc:sldMk cId="4195838136" sldId="361"/>
        </pc:sldMkLst>
      </pc:sldChg>
      <pc:sldChg chg="del">
        <pc:chgData name="Indu Sekhar Dantu" userId="4218edbc7ffe59d5" providerId="LiveId" clId="{F72877ED-B1A9-4E50-8A91-BA586795F1DB}" dt="2022-04-15T15:31:31.531" v="203" actId="47"/>
        <pc:sldMkLst>
          <pc:docMk/>
          <pc:sldMk cId="4073438272" sldId="365"/>
        </pc:sldMkLst>
      </pc:sldChg>
      <pc:sldChg chg="del">
        <pc:chgData name="Indu Sekhar Dantu" userId="4218edbc7ffe59d5" providerId="LiveId" clId="{F72877ED-B1A9-4E50-8A91-BA586795F1DB}" dt="2022-04-15T15:31:18.080" v="165" actId="47"/>
        <pc:sldMkLst>
          <pc:docMk/>
          <pc:sldMk cId="984871892" sldId="366"/>
        </pc:sldMkLst>
      </pc:sldChg>
      <pc:sldChg chg="del">
        <pc:chgData name="Indu Sekhar Dantu" userId="4218edbc7ffe59d5" providerId="LiveId" clId="{F72877ED-B1A9-4E50-8A91-BA586795F1DB}" dt="2022-04-15T15:31:22.232" v="182" actId="47"/>
        <pc:sldMkLst>
          <pc:docMk/>
          <pc:sldMk cId="1472849675" sldId="367"/>
        </pc:sldMkLst>
      </pc:sldChg>
      <pc:sldChg chg="del">
        <pc:chgData name="Indu Sekhar Dantu" userId="4218edbc7ffe59d5" providerId="LiveId" clId="{F72877ED-B1A9-4E50-8A91-BA586795F1DB}" dt="2022-04-15T15:31:23.313" v="186" actId="47"/>
        <pc:sldMkLst>
          <pc:docMk/>
          <pc:sldMk cId="51335042" sldId="368"/>
        </pc:sldMkLst>
      </pc:sldChg>
      <pc:sldChg chg="del">
        <pc:chgData name="Indu Sekhar Dantu" userId="4218edbc7ffe59d5" providerId="LiveId" clId="{F72877ED-B1A9-4E50-8A91-BA586795F1DB}" dt="2022-04-15T15:31:23.536" v="187" actId="47"/>
        <pc:sldMkLst>
          <pc:docMk/>
          <pc:sldMk cId="6020007" sldId="369"/>
        </pc:sldMkLst>
      </pc:sldChg>
      <pc:sldChg chg="del">
        <pc:chgData name="Indu Sekhar Dantu" userId="4218edbc7ffe59d5" providerId="LiveId" clId="{F72877ED-B1A9-4E50-8A91-BA586795F1DB}" dt="2022-04-15T15:31:25.178" v="192" actId="47"/>
        <pc:sldMkLst>
          <pc:docMk/>
          <pc:sldMk cId="4015096882" sldId="370"/>
        </pc:sldMkLst>
      </pc:sldChg>
      <pc:sldChg chg="del">
        <pc:chgData name="Indu Sekhar Dantu" userId="4218edbc7ffe59d5" providerId="LiveId" clId="{F72877ED-B1A9-4E50-8A91-BA586795F1DB}" dt="2022-04-15T15:31:22.523" v="183" actId="47"/>
        <pc:sldMkLst>
          <pc:docMk/>
          <pc:sldMk cId="344278690" sldId="371"/>
        </pc:sldMkLst>
      </pc:sldChg>
      <pc:sldChg chg="del">
        <pc:chgData name="Indu Sekhar Dantu" userId="4218edbc7ffe59d5" providerId="LiveId" clId="{F72877ED-B1A9-4E50-8A91-BA586795F1DB}" dt="2022-04-15T15:31:20.701" v="176" actId="47"/>
        <pc:sldMkLst>
          <pc:docMk/>
          <pc:sldMk cId="1268608043" sldId="372"/>
        </pc:sldMkLst>
      </pc:sldChg>
      <pc:sldChg chg="del">
        <pc:chgData name="Indu Sekhar Dantu" userId="4218edbc7ffe59d5" providerId="LiveId" clId="{F72877ED-B1A9-4E50-8A91-BA586795F1DB}" dt="2022-04-15T15:31:21.192" v="178" actId="47"/>
        <pc:sldMkLst>
          <pc:docMk/>
          <pc:sldMk cId="4070115193" sldId="373"/>
        </pc:sldMkLst>
      </pc:sldChg>
      <pc:sldChg chg="del">
        <pc:chgData name="Indu Sekhar Dantu" userId="4218edbc7ffe59d5" providerId="LiveId" clId="{F72877ED-B1A9-4E50-8A91-BA586795F1DB}" dt="2022-04-15T15:31:21.717" v="180" actId="47"/>
        <pc:sldMkLst>
          <pc:docMk/>
          <pc:sldMk cId="1852225479" sldId="374"/>
        </pc:sldMkLst>
      </pc:sldChg>
      <pc:sldChg chg="del">
        <pc:chgData name="Indu Sekhar Dantu" userId="4218edbc7ffe59d5" providerId="LiveId" clId="{F72877ED-B1A9-4E50-8A91-BA586795F1DB}" dt="2022-04-15T15:31:20.945" v="177" actId="47"/>
        <pc:sldMkLst>
          <pc:docMk/>
          <pc:sldMk cId="796753364" sldId="375"/>
        </pc:sldMkLst>
      </pc:sldChg>
      <pc:sldChg chg="del">
        <pc:chgData name="Indu Sekhar Dantu" userId="4218edbc7ffe59d5" providerId="LiveId" clId="{F72877ED-B1A9-4E50-8A91-BA586795F1DB}" dt="2022-04-15T15:31:21.446" v="179" actId="47"/>
        <pc:sldMkLst>
          <pc:docMk/>
          <pc:sldMk cId="3392505124" sldId="377"/>
        </pc:sldMkLst>
      </pc:sldChg>
      <pc:sldChg chg="del">
        <pc:chgData name="Indu Sekhar Dantu" userId="4218edbc7ffe59d5" providerId="LiveId" clId="{F72877ED-B1A9-4E50-8A91-BA586795F1DB}" dt="2022-04-15T15:31:21.981" v="181" actId="47"/>
        <pc:sldMkLst>
          <pc:docMk/>
          <pc:sldMk cId="2955699726" sldId="378"/>
        </pc:sldMkLst>
      </pc:sldChg>
      <pc:sldChg chg="del">
        <pc:chgData name="Indu Sekhar Dantu" userId="4218edbc7ffe59d5" providerId="LiveId" clId="{F72877ED-B1A9-4E50-8A91-BA586795F1DB}" dt="2022-04-15T15:31:23.033" v="185" actId="47"/>
        <pc:sldMkLst>
          <pc:docMk/>
          <pc:sldMk cId="87357274" sldId="379"/>
        </pc:sldMkLst>
      </pc:sldChg>
      <pc:sldChg chg="del">
        <pc:chgData name="Indu Sekhar Dantu" userId="4218edbc7ffe59d5" providerId="LiveId" clId="{F72877ED-B1A9-4E50-8A91-BA586795F1DB}" dt="2022-04-15T15:31:23.936" v="188" actId="47"/>
        <pc:sldMkLst>
          <pc:docMk/>
          <pc:sldMk cId="3885729433" sldId="380"/>
        </pc:sldMkLst>
      </pc:sldChg>
      <pc:sldChg chg="del">
        <pc:chgData name="Indu Sekhar Dantu" userId="4218edbc7ffe59d5" providerId="LiveId" clId="{F72877ED-B1A9-4E50-8A91-BA586795F1DB}" dt="2022-04-15T15:31:24.577" v="190" actId="47"/>
        <pc:sldMkLst>
          <pc:docMk/>
          <pc:sldMk cId="1117106090" sldId="381"/>
        </pc:sldMkLst>
      </pc:sldChg>
      <pc:sldChg chg="del">
        <pc:chgData name="Indu Sekhar Dantu" userId="4218edbc7ffe59d5" providerId="LiveId" clId="{F72877ED-B1A9-4E50-8A91-BA586795F1DB}" dt="2022-04-15T15:31:24.898" v="191" actId="47"/>
        <pc:sldMkLst>
          <pc:docMk/>
          <pc:sldMk cId="2102997940" sldId="382"/>
        </pc:sldMkLst>
      </pc:sldChg>
      <pc:sldChg chg="addSp delSp modSp mod">
        <pc:chgData name="Indu Sekhar Dantu" userId="4218edbc7ffe59d5" providerId="LiveId" clId="{F72877ED-B1A9-4E50-8A91-BA586795F1DB}" dt="2022-04-15T15:31:12.596" v="163" actId="14100"/>
        <pc:sldMkLst>
          <pc:docMk/>
          <pc:sldMk cId="934652017" sldId="383"/>
        </pc:sldMkLst>
        <pc:spChg chg="mod">
          <ac:chgData name="Indu Sekhar Dantu" userId="4218edbc7ffe59d5" providerId="LiveId" clId="{F72877ED-B1A9-4E50-8A91-BA586795F1DB}" dt="2022-04-15T15:30:24.417" v="45" actId="20577"/>
          <ac:spMkLst>
            <pc:docMk/>
            <pc:sldMk cId="934652017" sldId="383"/>
            <ac:spMk id="2" creationId="{50BD30BA-5E5C-4607-BA76-D042EE617EE0}"/>
          </ac:spMkLst>
        </pc:spChg>
        <pc:spChg chg="mod">
          <ac:chgData name="Indu Sekhar Dantu" userId="4218edbc7ffe59d5" providerId="LiveId" clId="{F72877ED-B1A9-4E50-8A91-BA586795F1DB}" dt="2022-04-15T15:30:36.693" v="47" actId="6549"/>
          <ac:spMkLst>
            <pc:docMk/>
            <pc:sldMk cId="934652017" sldId="383"/>
            <ac:spMk id="3" creationId="{D9D112C0-94D8-4EB3-830E-FBA2AAFD86F5}"/>
          </ac:spMkLst>
        </pc:spChg>
        <pc:picChg chg="del mod">
          <ac:chgData name="Indu Sekhar Dantu" userId="4218edbc7ffe59d5" providerId="LiveId" clId="{F72877ED-B1A9-4E50-8A91-BA586795F1DB}" dt="2022-04-15T15:30:48.153" v="49" actId="478"/>
          <ac:picMkLst>
            <pc:docMk/>
            <pc:sldMk cId="934652017" sldId="383"/>
            <ac:picMk id="4" creationId="{18E7C659-CE77-47E1-BE05-B5E2B665D144}"/>
          </ac:picMkLst>
        </pc:picChg>
        <pc:picChg chg="add mod">
          <ac:chgData name="Indu Sekhar Dantu" userId="4218edbc7ffe59d5" providerId="LiveId" clId="{F72877ED-B1A9-4E50-8A91-BA586795F1DB}" dt="2022-04-15T15:31:12.596" v="163" actId="14100"/>
          <ac:picMkLst>
            <pc:docMk/>
            <pc:sldMk cId="934652017" sldId="383"/>
            <ac:picMk id="5" creationId="{3703AF99-8F93-47E1-B455-92FFD3AB8493}"/>
          </ac:picMkLst>
        </pc:picChg>
      </pc:sldChg>
      <pc:sldChg chg="del">
        <pc:chgData name="Indu Sekhar Dantu" userId="4218edbc7ffe59d5" providerId="LiveId" clId="{F72877ED-B1A9-4E50-8A91-BA586795F1DB}" dt="2022-04-15T15:31:25.488" v="193" actId="47"/>
        <pc:sldMkLst>
          <pc:docMk/>
          <pc:sldMk cId="607117899" sldId="384"/>
        </pc:sldMkLst>
      </pc:sldChg>
      <pc:sldChg chg="del">
        <pc:chgData name="Indu Sekhar Dantu" userId="4218edbc7ffe59d5" providerId="LiveId" clId="{F72877ED-B1A9-4E50-8A91-BA586795F1DB}" dt="2022-04-15T15:31:25.760" v="194" actId="47"/>
        <pc:sldMkLst>
          <pc:docMk/>
          <pc:sldMk cId="196377586" sldId="385"/>
        </pc:sldMkLst>
      </pc:sldChg>
      <pc:sldChg chg="del">
        <pc:chgData name="Indu Sekhar Dantu" userId="4218edbc7ffe59d5" providerId="LiveId" clId="{F72877ED-B1A9-4E50-8A91-BA586795F1DB}" dt="2022-04-15T15:31:26.300" v="196" actId="47"/>
        <pc:sldMkLst>
          <pc:docMk/>
          <pc:sldMk cId="1286285879" sldId="386"/>
        </pc:sldMkLst>
      </pc:sldChg>
      <pc:sldChg chg="del">
        <pc:chgData name="Indu Sekhar Dantu" userId="4218edbc7ffe59d5" providerId="LiveId" clId="{F72877ED-B1A9-4E50-8A91-BA586795F1DB}" dt="2022-04-15T15:31:33.653" v="211" actId="47"/>
        <pc:sldMkLst>
          <pc:docMk/>
          <pc:sldMk cId="3538243237" sldId="387"/>
        </pc:sldMkLst>
      </pc:sldChg>
      <pc:sldChg chg="del">
        <pc:chgData name="Indu Sekhar Dantu" userId="4218edbc7ffe59d5" providerId="LiveId" clId="{F72877ED-B1A9-4E50-8A91-BA586795F1DB}" dt="2022-04-15T15:31:34.247" v="213" actId="47"/>
        <pc:sldMkLst>
          <pc:docMk/>
          <pc:sldMk cId="1780609235" sldId="388"/>
        </pc:sldMkLst>
      </pc:sldChg>
      <pc:sldChg chg="del">
        <pc:chgData name="Indu Sekhar Dantu" userId="4218edbc7ffe59d5" providerId="LiveId" clId="{F72877ED-B1A9-4E50-8A91-BA586795F1DB}" dt="2022-04-15T15:31:26.918" v="198" actId="47"/>
        <pc:sldMkLst>
          <pc:docMk/>
          <pc:sldMk cId="123229771" sldId="389"/>
        </pc:sldMkLst>
      </pc:sldChg>
      <pc:sldChg chg="del">
        <pc:chgData name="Indu Sekhar Dantu" userId="4218edbc7ffe59d5" providerId="LiveId" clId="{F72877ED-B1A9-4E50-8A91-BA586795F1DB}" dt="2022-04-15T15:31:18.550" v="167" actId="47"/>
        <pc:sldMkLst>
          <pc:docMk/>
          <pc:sldMk cId="2138229631" sldId="390"/>
        </pc:sldMkLst>
      </pc:sldChg>
      <pc:sldChg chg="del">
        <pc:chgData name="Indu Sekhar Dantu" userId="4218edbc7ffe59d5" providerId="LiveId" clId="{F72877ED-B1A9-4E50-8A91-BA586795F1DB}" dt="2022-04-15T15:31:18.773" v="168" actId="47"/>
        <pc:sldMkLst>
          <pc:docMk/>
          <pc:sldMk cId="436303701" sldId="391"/>
        </pc:sldMkLst>
      </pc:sldChg>
      <pc:sldChg chg="del">
        <pc:chgData name="Indu Sekhar Dantu" userId="4218edbc7ffe59d5" providerId="LiveId" clId="{F72877ED-B1A9-4E50-8A91-BA586795F1DB}" dt="2022-04-15T15:31:19.020" v="169" actId="47"/>
        <pc:sldMkLst>
          <pc:docMk/>
          <pc:sldMk cId="754334241" sldId="392"/>
        </pc:sldMkLst>
      </pc:sldChg>
      <pc:sldChg chg="del">
        <pc:chgData name="Indu Sekhar Dantu" userId="4218edbc7ffe59d5" providerId="LiveId" clId="{F72877ED-B1A9-4E50-8A91-BA586795F1DB}" dt="2022-04-15T15:31:19.459" v="171" actId="47"/>
        <pc:sldMkLst>
          <pc:docMk/>
          <pc:sldMk cId="2412570842" sldId="393"/>
        </pc:sldMkLst>
      </pc:sldChg>
      <pc:sldChg chg="del">
        <pc:chgData name="Indu Sekhar Dantu" userId="4218edbc7ffe59d5" providerId="LiveId" clId="{F72877ED-B1A9-4E50-8A91-BA586795F1DB}" dt="2022-04-15T15:31:19.250" v="170" actId="47"/>
        <pc:sldMkLst>
          <pc:docMk/>
          <pc:sldMk cId="4161834313" sldId="394"/>
        </pc:sldMkLst>
      </pc:sldChg>
      <pc:sldChg chg="del">
        <pc:chgData name="Indu Sekhar Dantu" userId="4218edbc7ffe59d5" providerId="LiveId" clId="{F72877ED-B1A9-4E50-8A91-BA586795F1DB}" dt="2022-04-15T15:31:19.719" v="172" actId="47"/>
        <pc:sldMkLst>
          <pc:docMk/>
          <pc:sldMk cId="495644022" sldId="395"/>
        </pc:sldMkLst>
      </pc:sldChg>
      <pc:sldChg chg="del">
        <pc:chgData name="Indu Sekhar Dantu" userId="4218edbc7ffe59d5" providerId="LiveId" clId="{F72877ED-B1A9-4E50-8A91-BA586795F1DB}" dt="2022-04-15T15:31:19.962" v="173" actId="47"/>
        <pc:sldMkLst>
          <pc:docMk/>
          <pc:sldMk cId="3705124490" sldId="396"/>
        </pc:sldMkLst>
      </pc:sldChg>
      <pc:sldChg chg="del">
        <pc:chgData name="Indu Sekhar Dantu" userId="4218edbc7ffe59d5" providerId="LiveId" clId="{F72877ED-B1A9-4E50-8A91-BA586795F1DB}" dt="2022-04-15T15:31:20.266" v="174" actId="47"/>
        <pc:sldMkLst>
          <pc:docMk/>
          <pc:sldMk cId="1006301244" sldId="397"/>
        </pc:sldMkLst>
      </pc:sldChg>
      <pc:sldChg chg="del">
        <pc:chgData name="Indu Sekhar Dantu" userId="4218edbc7ffe59d5" providerId="LiveId" clId="{F72877ED-B1A9-4E50-8A91-BA586795F1DB}" dt="2022-04-15T15:31:20.432" v="175" actId="47"/>
        <pc:sldMkLst>
          <pc:docMk/>
          <pc:sldMk cId="1599759080" sldId="398"/>
        </pc:sldMkLst>
      </pc:sldChg>
      <pc:sldChg chg="del">
        <pc:chgData name="Indu Sekhar Dantu" userId="4218edbc7ffe59d5" providerId="LiveId" clId="{F72877ED-B1A9-4E50-8A91-BA586795F1DB}" dt="2022-04-15T15:31:24.238" v="189" actId="47"/>
        <pc:sldMkLst>
          <pc:docMk/>
          <pc:sldMk cId="2083894558" sldId="399"/>
        </pc:sldMkLst>
      </pc:sldChg>
      <pc:sldChg chg="del">
        <pc:chgData name="Indu Sekhar Dantu" userId="4218edbc7ffe59d5" providerId="LiveId" clId="{F72877ED-B1A9-4E50-8A91-BA586795F1DB}" dt="2022-04-15T15:31:27.374" v="199" actId="47"/>
        <pc:sldMkLst>
          <pc:docMk/>
          <pc:sldMk cId="3493057761" sldId="400"/>
        </pc:sldMkLst>
      </pc:sldChg>
      <pc:sldChg chg="del">
        <pc:chgData name="Indu Sekhar Dantu" userId="4218edbc7ffe59d5" providerId="LiveId" clId="{F72877ED-B1A9-4E50-8A91-BA586795F1DB}" dt="2022-04-15T15:31:29.234" v="200" actId="47"/>
        <pc:sldMkLst>
          <pc:docMk/>
          <pc:sldMk cId="799852127" sldId="401"/>
        </pc:sldMkLst>
      </pc:sldChg>
      <pc:sldChg chg="del">
        <pc:chgData name="Indu Sekhar Dantu" userId="4218edbc7ffe59d5" providerId="LiveId" clId="{F72877ED-B1A9-4E50-8A91-BA586795F1DB}" dt="2022-04-15T15:31:30.465" v="201" actId="47"/>
        <pc:sldMkLst>
          <pc:docMk/>
          <pc:sldMk cId="584532826" sldId="402"/>
        </pc:sldMkLst>
      </pc:sldChg>
      <pc:sldChg chg="del">
        <pc:chgData name="Indu Sekhar Dantu" userId="4218edbc7ffe59d5" providerId="LiveId" clId="{F72877ED-B1A9-4E50-8A91-BA586795F1DB}" dt="2022-04-15T15:31:33.390" v="210" actId="47"/>
        <pc:sldMkLst>
          <pc:docMk/>
          <pc:sldMk cId="432023074" sldId="403"/>
        </pc:sldMkLst>
      </pc:sldChg>
      <pc:sldChg chg="del">
        <pc:chgData name="Indu Sekhar Dantu" userId="4218edbc7ffe59d5" providerId="LiveId" clId="{F72877ED-B1A9-4E50-8A91-BA586795F1DB}" dt="2022-04-15T15:31:35.710" v="218" actId="47"/>
        <pc:sldMkLst>
          <pc:docMk/>
          <pc:sldMk cId="3029622930" sldId="404"/>
        </pc:sldMkLst>
      </pc:sldChg>
      <pc:sldChg chg="del">
        <pc:chgData name="Indu Sekhar Dantu" userId="4218edbc7ffe59d5" providerId="LiveId" clId="{F72877ED-B1A9-4E50-8A91-BA586795F1DB}" dt="2022-04-15T15:31:36.359" v="220" actId="47"/>
        <pc:sldMkLst>
          <pc:docMk/>
          <pc:sldMk cId="1626750650" sldId="405"/>
        </pc:sldMkLst>
      </pc:sldChg>
      <pc:sldChg chg="del">
        <pc:chgData name="Indu Sekhar Dantu" userId="4218edbc7ffe59d5" providerId="LiveId" clId="{F72877ED-B1A9-4E50-8A91-BA586795F1DB}" dt="2022-04-15T15:31:36.670" v="221" actId="47"/>
        <pc:sldMkLst>
          <pc:docMk/>
          <pc:sldMk cId="3561929191" sldId="406"/>
        </pc:sldMkLst>
      </pc:sldChg>
      <pc:sldChg chg="del">
        <pc:chgData name="Indu Sekhar Dantu" userId="4218edbc7ffe59d5" providerId="LiveId" clId="{F72877ED-B1A9-4E50-8A91-BA586795F1DB}" dt="2022-04-15T15:31:36.951" v="222" actId="47"/>
        <pc:sldMkLst>
          <pc:docMk/>
          <pc:sldMk cId="4022775578" sldId="407"/>
        </pc:sldMkLst>
      </pc:sldChg>
      <pc:sldChg chg="del">
        <pc:chgData name="Indu Sekhar Dantu" userId="4218edbc7ffe59d5" providerId="LiveId" clId="{F72877ED-B1A9-4E50-8A91-BA586795F1DB}" dt="2022-04-15T15:31:38.280" v="226" actId="47"/>
        <pc:sldMkLst>
          <pc:docMk/>
          <pc:sldMk cId="1781396926" sldId="408"/>
        </pc:sldMkLst>
      </pc:sldChg>
      <pc:sldChg chg="del">
        <pc:chgData name="Indu Sekhar Dantu" userId="4218edbc7ffe59d5" providerId="LiveId" clId="{F72877ED-B1A9-4E50-8A91-BA586795F1DB}" dt="2022-04-15T15:31:39.819" v="228" actId="47"/>
        <pc:sldMkLst>
          <pc:docMk/>
          <pc:sldMk cId="2376154565" sldId="409"/>
        </pc:sldMkLst>
      </pc:sldChg>
      <pc:sldChg chg="del">
        <pc:chgData name="Indu Sekhar Dantu" userId="4218edbc7ffe59d5" providerId="LiveId" clId="{F72877ED-B1A9-4E50-8A91-BA586795F1DB}" dt="2022-04-15T15:31:38.579" v="227" actId="47"/>
        <pc:sldMkLst>
          <pc:docMk/>
          <pc:sldMk cId="1815974070" sldId="410"/>
        </pc:sldMkLst>
      </pc:sldChg>
    </pc:docChg>
  </pc:docChgLst>
  <pc:docChgLst>
    <pc:chgData name="Indu Sekhar Dantu" userId="4218edbc7ffe59d5" providerId="LiveId" clId="{997552DC-3079-4869-B311-50E6E6898179}"/>
    <pc:docChg chg="undo custSel addSld delSld modSld sldOrd">
      <pc:chgData name="Indu Sekhar Dantu" userId="4218edbc7ffe59d5" providerId="LiveId" clId="{997552DC-3079-4869-B311-50E6E6898179}" dt="2022-05-05T08:59:03.670" v="736" actId="20577"/>
      <pc:docMkLst>
        <pc:docMk/>
      </pc:docMkLst>
      <pc:sldChg chg="modSp mod">
        <pc:chgData name="Indu Sekhar Dantu" userId="4218edbc7ffe59d5" providerId="LiveId" clId="{997552DC-3079-4869-B311-50E6E6898179}" dt="2022-05-05T07:58:01.854" v="19" actId="20577"/>
        <pc:sldMkLst>
          <pc:docMk/>
          <pc:sldMk cId="858427632" sldId="256"/>
        </pc:sldMkLst>
        <pc:spChg chg="mod">
          <ac:chgData name="Indu Sekhar Dantu" userId="4218edbc7ffe59d5" providerId="LiveId" clId="{997552DC-3079-4869-B311-50E6E6898179}" dt="2022-05-05T07:55:45.647" v="0" actId="6549"/>
          <ac:spMkLst>
            <pc:docMk/>
            <pc:sldMk cId="858427632" sldId="256"/>
            <ac:spMk id="2" creationId="{50BD30BA-5E5C-4607-BA76-D042EE617EE0}"/>
          </ac:spMkLst>
        </pc:spChg>
        <pc:spChg chg="mod">
          <ac:chgData name="Indu Sekhar Dantu" userId="4218edbc7ffe59d5" providerId="LiveId" clId="{997552DC-3079-4869-B311-50E6E6898179}" dt="2022-05-05T07:58:01.854" v="19" actId="20577"/>
          <ac:spMkLst>
            <pc:docMk/>
            <pc:sldMk cId="858427632" sldId="256"/>
            <ac:spMk id="3" creationId="{59236321-4702-42AA-92B2-FEE2E0EB937F}"/>
          </ac:spMkLst>
        </pc:spChg>
      </pc:sldChg>
      <pc:sldChg chg="modSp mod">
        <pc:chgData name="Indu Sekhar Dantu" userId="4218edbc7ffe59d5" providerId="LiveId" clId="{997552DC-3079-4869-B311-50E6E6898179}" dt="2022-05-05T08:53:55.808" v="701" actId="2711"/>
        <pc:sldMkLst>
          <pc:docMk/>
          <pc:sldMk cId="934652017" sldId="383"/>
        </pc:sldMkLst>
        <pc:spChg chg="mod">
          <ac:chgData name="Indu Sekhar Dantu" userId="4218edbc7ffe59d5" providerId="LiveId" clId="{997552DC-3079-4869-B311-50E6E6898179}" dt="2022-05-05T07:58:22.674" v="22" actId="113"/>
          <ac:spMkLst>
            <pc:docMk/>
            <pc:sldMk cId="934652017" sldId="383"/>
            <ac:spMk id="2" creationId="{50BD30BA-5E5C-4607-BA76-D042EE617EE0}"/>
          </ac:spMkLst>
        </pc:spChg>
        <pc:spChg chg="mod">
          <ac:chgData name="Indu Sekhar Dantu" userId="4218edbc7ffe59d5" providerId="LiveId" clId="{997552DC-3079-4869-B311-50E6E6898179}" dt="2022-05-05T08:53:55.808" v="701" actId="2711"/>
          <ac:spMkLst>
            <pc:docMk/>
            <pc:sldMk cId="934652017" sldId="383"/>
            <ac:spMk id="3" creationId="{D9D112C0-94D8-4EB3-830E-FBA2AAFD86F5}"/>
          </ac:spMkLst>
        </pc:spChg>
      </pc:sldChg>
      <pc:sldChg chg="modSp add mod">
        <pc:chgData name="Indu Sekhar Dantu" userId="4218edbc7ffe59d5" providerId="LiveId" clId="{997552DC-3079-4869-B311-50E6E6898179}" dt="2022-05-05T08:54:20.134" v="708" actId="20577"/>
        <pc:sldMkLst>
          <pc:docMk/>
          <pc:sldMk cId="1636875501" sldId="384"/>
        </pc:sldMkLst>
        <pc:spChg chg="mod">
          <ac:chgData name="Indu Sekhar Dantu" userId="4218edbc7ffe59d5" providerId="LiveId" clId="{997552DC-3079-4869-B311-50E6E6898179}" dt="2022-05-05T08:54:20.134" v="708" actId="20577"/>
          <ac:spMkLst>
            <pc:docMk/>
            <pc:sldMk cId="1636875501" sldId="384"/>
            <ac:spMk id="3" creationId="{D9D112C0-94D8-4EB3-830E-FBA2AAFD86F5}"/>
          </ac:spMkLst>
        </pc:spChg>
      </pc:sldChg>
      <pc:sldChg chg="del">
        <pc:chgData name="Indu Sekhar Dantu" userId="4218edbc7ffe59d5" providerId="LiveId" clId="{997552DC-3079-4869-B311-50E6E6898179}" dt="2022-05-05T07:58:34.662" v="24" actId="47"/>
        <pc:sldMkLst>
          <pc:docMk/>
          <pc:sldMk cId="2332673387" sldId="384"/>
        </pc:sldMkLst>
      </pc:sldChg>
      <pc:sldChg chg="modSp add mod">
        <pc:chgData name="Indu Sekhar Dantu" userId="4218edbc7ffe59d5" providerId="LiveId" clId="{997552DC-3079-4869-B311-50E6E6898179}" dt="2022-05-05T08:41:24.435" v="516" actId="113"/>
        <pc:sldMkLst>
          <pc:docMk/>
          <pc:sldMk cId="1666427666" sldId="385"/>
        </pc:sldMkLst>
        <pc:spChg chg="mod">
          <ac:chgData name="Indu Sekhar Dantu" userId="4218edbc7ffe59d5" providerId="LiveId" clId="{997552DC-3079-4869-B311-50E6E6898179}" dt="2022-05-05T08:41:24.435" v="516" actId="113"/>
          <ac:spMkLst>
            <pc:docMk/>
            <pc:sldMk cId="1666427666" sldId="385"/>
            <ac:spMk id="3" creationId="{D9D112C0-94D8-4EB3-830E-FBA2AAFD86F5}"/>
          </ac:spMkLst>
        </pc:spChg>
      </pc:sldChg>
      <pc:sldChg chg="modSp add del mod">
        <pc:chgData name="Indu Sekhar Dantu" userId="4218edbc7ffe59d5" providerId="LiveId" clId="{997552DC-3079-4869-B311-50E6E6898179}" dt="2022-05-05T08:13:26.055" v="173" actId="2696"/>
        <pc:sldMkLst>
          <pc:docMk/>
          <pc:sldMk cId="1732938512" sldId="385"/>
        </pc:sldMkLst>
        <pc:spChg chg="mod">
          <ac:chgData name="Indu Sekhar Dantu" userId="4218edbc7ffe59d5" providerId="LiveId" clId="{997552DC-3079-4869-B311-50E6E6898179}" dt="2022-05-05T08:11:03.812" v="164"/>
          <ac:spMkLst>
            <pc:docMk/>
            <pc:sldMk cId="1732938512" sldId="385"/>
            <ac:spMk id="3" creationId="{D9D112C0-94D8-4EB3-830E-FBA2AAFD86F5}"/>
          </ac:spMkLst>
        </pc:spChg>
      </pc:sldChg>
      <pc:sldChg chg="del">
        <pc:chgData name="Indu Sekhar Dantu" userId="4218edbc7ffe59d5" providerId="LiveId" clId="{997552DC-3079-4869-B311-50E6E6898179}" dt="2022-05-05T07:58:34.950" v="25" actId="47"/>
        <pc:sldMkLst>
          <pc:docMk/>
          <pc:sldMk cId="4096343551" sldId="385"/>
        </pc:sldMkLst>
      </pc:sldChg>
      <pc:sldChg chg="modSp add del mod">
        <pc:chgData name="Indu Sekhar Dantu" userId="4218edbc7ffe59d5" providerId="LiveId" clId="{997552DC-3079-4869-B311-50E6E6898179}" dt="2022-05-05T08:13:26.055" v="173" actId="2696"/>
        <pc:sldMkLst>
          <pc:docMk/>
          <pc:sldMk cId="1353766302" sldId="386"/>
        </pc:sldMkLst>
        <pc:spChg chg="mod">
          <ac:chgData name="Indu Sekhar Dantu" userId="4218edbc7ffe59d5" providerId="LiveId" clId="{997552DC-3079-4869-B311-50E6E6898179}" dt="2022-05-05T08:11:17.700" v="165"/>
          <ac:spMkLst>
            <pc:docMk/>
            <pc:sldMk cId="1353766302" sldId="386"/>
            <ac:spMk id="3" creationId="{D9D112C0-94D8-4EB3-830E-FBA2AAFD86F5}"/>
          </ac:spMkLst>
        </pc:spChg>
      </pc:sldChg>
      <pc:sldChg chg="modSp add mod">
        <pc:chgData name="Indu Sekhar Dantu" userId="4218edbc7ffe59d5" providerId="LiveId" clId="{997552DC-3079-4869-B311-50E6E6898179}" dt="2022-05-05T08:42:28.456" v="525" actId="113"/>
        <pc:sldMkLst>
          <pc:docMk/>
          <pc:sldMk cId="2292968421" sldId="386"/>
        </pc:sldMkLst>
        <pc:spChg chg="mod">
          <ac:chgData name="Indu Sekhar Dantu" userId="4218edbc7ffe59d5" providerId="LiveId" clId="{997552DC-3079-4869-B311-50E6E6898179}" dt="2022-05-05T08:42:28.456" v="525" actId="113"/>
          <ac:spMkLst>
            <pc:docMk/>
            <pc:sldMk cId="2292968421" sldId="386"/>
            <ac:spMk id="3" creationId="{D9D112C0-94D8-4EB3-830E-FBA2AAFD86F5}"/>
          </ac:spMkLst>
        </pc:spChg>
      </pc:sldChg>
      <pc:sldChg chg="del">
        <pc:chgData name="Indu Sekhar Dantu" userId="4218edbc7ffe59d5" providerId="LiveId" clId="{997552DC-3079-4869-B311-50E6E6898179}" dt="2022-05-05T07:58:35.180" v="26" actId="47"/>
        <pc:sldMkLst>
          <pc:docMk/>
          <pc:sldMk cId="3920127714" sldId="386"/>
        </pc:sldMkLst>
      </pc:sldChg>
      <pc:sldChg chg="modSp add del mod">
        <pc:chgData name="Indu Sekhar Dantu" userId="4218edbc7ffe59d5" providerId="LiveId" clId="{997552DC-3079-4869-B311-50E6E6898179}" dt="2022-05-05T08:12:51.779" v="171" actId="2696"/>
        <pc:sldMkLst>
          <pc:docMk/>
          <pc:sldMk cId="1441085000" sldId="387"/>
        </pc:sldMkLst>
        <pc:spChg chg="mod">
          <ac:chgData name="Indu Sekhar Dantu" userId="4218edbc7ffe59d5" providerId="LiveId" clId="{997552DC-3079-4869-B311-50E6E6898179}" dt="2022-05-05T08:12:47.142" v="170" actId="122"/>
          <ac:spMkLst>
            <pc:docMk/>
            <pc:sldMk cId="1441085000" sldId="387"/>
            <ac:spMk id="3" creationId="{D9D112C0-94D8-4EB3-830E-FBA2AAFD86F5}"/>
          </ac:spMkLst>
        </pc:spChg>
      </pc:sldChg>
      <pc:sldChg chg="del">
        <pc:chgData name="Indu Sekhar Dantu" userId="4218edbc7ffe59d5" providerId="LiveId" clId="{997552DC-3079-4869-B311-50E6E6898179}" dt="2022-05-05T07:58:35.781" v="27" actId="47"/>
        <pc:sldMkLst>
          <pc:docMk/>
          <pc:sldMk cId="1957226730" sldId="387"/>
        </pc:sldMkLst>
      </pc:sldChg>
      <pc:sldChg chg="add">
        <pc:chgData name="Indu Sekhar Dantu" userId="4218edbc7ffe59d5" providerId="LiveId" clId="{997552DC-3079-4869-B311-50E6E6898179}" dt="2022-05-05T08:13:00.456" v="172"/>
        <pc:sldMkLst>
          <pc:docMk/>
          <pc:sldMk cId="3513122706" sldId="387"/>
        </pc:sldMkLst>
      </pc:sldChg>
      <pc:sldChg chg="del">
        <pc:chgData name="Indu Sekhar Dantu" userId="4218edbc7ffe59d5" providerId="LiveId" clId="{997552DC-3079-4869-B311-50E6E6898179}" dt="2022-05-05T07:58:36.021" v="28" actId="47"/>
        <pc:sldMkLst>
          <pc:docMk/>
          <pc:sldMk cId="751238416" sldId="388"/>
        </pc:sldMkLst>
      </pc:sldChg>
      <pc:sldChg chg="modSp add mod">
        <pc:chgData name="Indu Sekhar Dantu" userId="4218edbc7ffe59d5" providerId="LiveId" clId="{997552DC-3079-4869-B311-50E6E6898179}" dt="2022-05-05T08:23:15.238" v="301" actId="2711"/>
        <pc:sldMkLst>
          <pc:docMk/>
          <pc:sldMk cId="4042857249" sldId="388"/>
        </pc:sldMkLst>
        <pc:spChg chg="mod">
          <ac:chgData name="Indu Sekhar Dantu" userId="4218edbc7ffe59d5" providerId="LiveId" clId="{997552DC-3079-4869-B311-50E6E6898179}" dt="2022-05-05T08:00:26.479" v="120" actId="20577"/>
          <ac:spMkLst>
            <pc:docMk/>
            <pc:sldMk cId="4042857249" sldId="388"/>
            <ac:spMk id="2" creationId="{50BD30BA-5E5C-4607-BA76-D042EE617EE0}"/>
          </ac:spMkLst>
        </pc:spChg>
        <pc:spChg chg="mod">
          <ac:chgData name="Indu Sekhar Dantu" userId="4218edbc7ffe59d5" providerId="LiveId" clId="{997552DC-3079-4869-B311-50E6E6898179}" dt="2022-05-05T08:23:15.238" v="301" actId="2711"/>
          <ac:spMkLst>
            <pc:docMk/>
            <pc:sldMk cId="4042857249" sldId="388"/>
            <ac:spMk id="3" creationId="{D9D112C0-94D8-4EB3-830E-FBA2AAFD86F5}"/>
          </ac:spMkLst>
        </pc:spChg>
      </pc:sldChg>
      <pc:sldChg chg="modSp add mod">
        <pc:chgData name="Indu Sekhar Dantu" userId="4218edbc7ffe59d5" providerId="LiveId" clId="{997552DC-3079-4869-B311-50E6E6898179}" dt="2022-05-05T08:25:08.392" v="327" actId="113"/>
        <pc:sldMkLst>
          <pc:docMk/>
          <pc:sldMk cId="879194694" sldId="389"/>
        </pc:sldMkLst>
        <pc:spChg chg="mod">
          <ac:chgData name="Indu Sekhar Dantu" userId="4218edbc7ffe59d5" providerId="LiveId" clId="{997552DC-3079-4869-B311-50E6E6898179}" dt="2022-05-05T08:25:08.392" v="327" actId="113"/>
          <ac:spMkLst>
            <pc:docMk/>
            <pc:sldMk cId="879194694" sldId="389"/>
            <ac:spMk id="3" creationId="{D9D112C0-94D8-4EB3-830E-FBA2AAFD86F5}"/>
          </ac:spMkLst>
        </pc:spChg>
      </pc:sldChg>
      <pc:sldChg chg="del">
        <pc:chgData name="Indu Sekhar Dantu" userId="4218edbc7ffe59d5" providerId="LiveId" clId="{997552DC-3079-4869-B311-50E6E6898179}" dt="2022-05-05T07:58:36.274" v="29" actId="47"/>
        <pc:sldMkLst>
          <pc:docMk/>
          <pc:sldMk cId="2573196016" sldId="389"/>
        </pc:sldMkLst>
      </pc:sldChg>
      <pc:sldChg chg="del">
        <pc:chgData name="Indu Sekhar Dantu" userId="4218edbc7ffe59d5" providerId="LiveId" clId="{997552DC-3079-4869-B311-50E6E6898179}" dt="2022-05-05T07:58:36.717" v="30" actId="47"/>
        <pc:sldMkLst>
          <pc:docMk/>
          <pc:sldMk cId="284068320" sldId="390"/>
        </pc:sldMkLst>
      </pc:sldChg>
      <pc:sldChg chg="modSp add mod">
        <pc:chgData name="Indu Sekhar Dantu" userId="4218edbc7ffe59d5" providerId="LiveId" clId="{997552DC-3079-4869-B311-50E6E6898179}" dt="2022-05-05T08:29:44.095" v="369" actId="20577"/>
        <pc:sldMkLst>
          <pc:docMk/>
          <pc:sldMk cId="1814123287" sldId="390"/>
        </pc:sldMkLst>
        <pc:spChg chg="mod">
          <ac:chgData name="Indu Sekhar Dantu" userId="4218edbc7ffe59d5" providerId="LiveId" clId="{997552DC-3079-4869-B311-50E6E6898179}" dt="2022-05-05T08:29:44.095" v="369" actId="20577"/>
          <ac:spMkLst>
            <pc:docMk/>
            <pc:sldMk cId="1814123287" sldId="390"/>
            <ac:spMk id="3" creationId="{D9D112C0-94D8-4EB3-830E-FBA2AAFD86F5}"/>
          </ac:spMkLst>
        </pc:spChg>
      </pc:sldChg>
      <pc:sldChg chg="del">
        <pc:chgData name="Indu Sekhar Dantu" userId="4218edbc7ffe59d5" providerId="LiveId" clId="{997552DC-3079-4869-B311-50E6E6898179}" dt="2022-05-05T07:58:36.935" v="31" actId="47"/>
        <pc:sldMkLst>
          <pc:docMk/>
          <pc:sldMk cId="980145458" sldId="391"/>
        </pc:sldMkLst>
      </pc:sldChg>
      <pc:sldChg chg="modSp add mod">
        <pc:chgData name="Indu Sekhar Dantu" userId="4218edbc7ffe59d5" providerId="LiveId" clId="{997552DC-3079-4869-B311-50E6E6898179}" dt="2022-05-05T08:29:39.959" v="368" actId="20577"/>
        <pc:sldMkLst>
          <pc:docMk/>
          <pc:sldMk cId="2116694697" sldId="391"/>
        </pc:sldMkLst>
        <pc:spChg chg="mod">
          <ac:chgData name="Indu Sekhar Dantu" userId="4218edbc7ffe59d5" providerId="LiveId" clId="{997552DC-3079-4869-B311-50E6E6898179}" dt="2022-05-05T08:29:39.959" v="368" actId="20577"/>
          <ac:spMkLst>
            <pc:docMk/>
            <pc:sldMk cId="2116694697" sldId="391"/>
            <ac:spMk id="3" creationId="{D9D112C0-94D8-4EB3-830E-FBA2AAFD86F5}"/>
          </ac:spMkLst>
        </pc:spChg>
      </pc:sldChg>
      <pc:sldChg chg="modSp add mod">
        <pc:chgData name="Indu Sekhar Dantu" userId="4218edbc7ffe59d5" providerId="LiveId" clId="{997552DC-3079-4869-B311-50E6E6898179}" dt="2022-05-05T08:27:56.101" v="351" actId="6549"/>
        <pc:sldMkLst>
          <pc:docMk/>
          <pc:sldMk cId="1257038506" sldId="392"/>
        </pc:sldMkLst>
        <pc:spChg chg="mod">
          <ac:chgData name="Indu Sekhar Dantu" userId="4218edbc7ffe59d5" providerId="LiveId" clId="{997552DC-3079-4869-B311-50E6E6898179}" dt="2022-05-05T08:27:56.101" v="351" actId="6549"/>
          <ac:spMkLst>
            <pc:docMk/>
            <pc:sldMk cId="1257038506" sldId="392"/>
            <ac:spMk id="3" creationId="{D9D112C0-94D8-4EB3-830E-FBA2AAFD86F5}"/>
          </ac:spMkLst>
        </pc:spChg>
      </pc:sldChg>
      <pc:sldChg chg="del">
        <pc:chgData name="Indu Sekhar Dantu" userId="4218edbc7ffe59d5" providerId="LiveId" clId="{997552DC-3079-4869-B311-50E6E6898179}" dt="2022-05-05T07:58:37.219" v="32" actId="47"/>
        <pc:sldMkLst>
          <pc:docMk/>
          <pc:sldMk cId="3496054835" sldId="392"/>
        </pc:sldMkLst>
      </pc:sldChg>
      <pc:sldChg chg="modSp add mod">
        <pc:chgData name="Indu Sekhar Dantu" userId="4218edbc7ffe59d5" providerId="LiveId" clId="{997552DC-3079-4869-B311-50E6E6898179}" dt="2022-05-05T08:28:42.613" v="360" actId="113"/>
        <pc:sldMkLst>
          <pc:docMk/>
          <pc:sldMk cId="1265712831" sldId="393"/>
        </pc:sldMkLst>
        <pc:spChg chg="mod">
          <ac:chgData name="Indu Sekhar Dantu" userId="4218edbc7ffe59d5" providerId="LiveId" clId="{997552DC-3079-4869-B311-50E6E6898179}" dt="2022-05-05T08:28:42.613" v="360" actId="113"/>
          <ac:spMkLst>
            <pc:docMk/>
            <pc:sldMk cId="1265712831" sldId="393"/>
            <ac:spMk id="3" creationId="{D9D112C0-94D8-4EB3-830E-FBA2AAFD86F5}"/>
          </ac:spMkLst>
        </pc:spChg>
      </pc:sldChg>
      <pc:sldChg chg="del">
        <pc:chgData name="Indu Sekhar Dantu" userId="4218edbc7ffe59d5" providerId="LiveId" clId="{997552DC-3079-4869-B311-50E6E6898179}" dt="2022-05-05T07:58:37.798" v="33" actId="47"/>
        <pc:sldMkLst>
          <pc:docMk/>
          <pc:sldMk cId="4096718173" sldId="393"/>
        </pc:sldMkLst>
      </pc:sldChg>
      <pc:sldChg chg="del">
        <pc:chgData name="Indu Sekhar Dantu" userId="4218edbc7ffe59d5" providerId="LiveId" clId="{997552DC-3079-4869-B311-50E6E6898179}" dt="2022-05-05T07:58:38.046" v="34" actId="47"/>
        <pc:sldMkLst>
          <pc:docMk/>
          <pc:sldMk cId="435759485" sldId="394"/>
        </pc:sldMkLst>
      </pc:sldChg>
      <pc:sldChg chg="modSp add mod">
        <pc:chgData name="Indu Sekhar Dantu" userId="4218edbc7ffe59d5" providerId="LiveId" clId="{997552DC-3079-4869-B311-50E6E6898179}" dt="2022-05-05T08:29:24.369" v="367" actId="20577"/>
        <pc:sldMkLst>
          <pc:docMk/>
          <pc:sldMk cId="2674625600" sldId="394"/>
        </pc:sldMkLst>
        <pc:spChg chg="mod">
          <ac:chgData name="Indu Sekhar Dantu" userId="4218edbc7ffe59d5" providerId="LiveId" clId="{997552DC-3079-4869-B311-50E6E6898179}" dt="2022-05-05T08:29:24.369" v="367" actId="20577"/>
          <ac:spMkLst>
            <pc:docMk/>
            <pc:sldMk cId="2674625600" sldId="394"/>
            <ac:spMk id="3" creationId="{D9D112C0-94D8-4EB3-830E-FBA2AAFD86F5}"/>
          </ac:spMkLst>
        </pc:spChg>
      </pc:sldChg>
      <pc:sldChg chg="del">
        <pc:chgData name="Indu Sekhar Dantu" userId="4218edbc7ffe59d5" providerId="LiveId" clId="{997552DC-3079-4869-B311-50E6E6898179}" dt="2022-05-05T07:58:38.641" v="35" actId="47"/>
        <pc:sldMkLst>
          <pc:docMk/>
          <pc:sldMk cId="392867479" sldId="395"/>
        </pc:sldMkLst>
      </pc:sldChg>
      <pc:sldChg chg="modSp add mod">
        <pc:chgData name="Indu Sekhar Dantu" userId="4218edbc7ffe59d5" providerId="LiveId" clId="{997552DC-3079-4869-B311-50E6E6898179}" dt="2022-05-05T08:30:23.201" v="376" actId="113"/>
        <pc:sldMkLst>
          <pc:docMk/>
          <pc:sldMk cId="1451883671" sldId="395"/>
        </pc:sldMkLst>
        <pc:spChg chg="mod">
          <ac:chgData name="Indu Sekhar Dantu" userId="4218edbc7ffe59d5" providerId="LiveId" clId="{997552DC-3079-4869-B311-50E6E6898179}" dt="2022-05-05T08:30:23.201" v="376" actId="113"/>
          <ac:spMkLst>
            <pc:docMk/>
            <pc:sldMk cId="1451883671" sldId="395"/>
            <ac:spMk id="3" creationId="{D9D112C0-94D8-4EB3-830E-FBA2AAFD86F5}"/>
          </ac:spMkLst>
        </pc:spChg>
      </pc:sldChg>
      <pc:sldChg chg="modSp add mod">
        <pc:chgData name="Indu Sekhar Dantu" userId="4218edbc7ffe59d5" providerId="LiveId" clId="{997552DC-3079-4869-B311-50E6E6898179}" dt="2022-05-05T08:31:03.021" v="384" actId="113"/>
        <pc:sldMkLst>
          <pc:docMk/>
          <pc:sldMk cId="1090091555" sldId="396"/>
        </pc:sldMkLst>
        <pc:spChg chg="mod">
          <ac:chgData name="Indu Sekhar Dantu" userId="4218edbc7ffe59d5" providerId="LiveId" clId="{997552DC-3079-4869-B311-50E6E6898179}" dt="2022-05-05T08:31:03.021" v="384" actId="113"/>
          <ac:spMkLst>
            <pc:docMk/>
            <pc:sldMk cId="1090091555" sldId="396"/>
            <ac:spMk id="3" creationId="{D9D112C0-94D8-4EB3-830E-FBA2AAFD86F5}"/>
          </ac:spMkLst>
        </pc:spChg>
      </pc:sldChg>
      <pc:sldChg chg="del">
        <pc:chgData name="Indu Sekhar Dantu" userId="4218edbc7ffe59d5" providerId="LiveId" clId="{997552DC-3079-4869-B311-50E6E6898179}" dt="2022-05-05T07:58:38.903" v="36" actId="47"/>
        <pc:sldMkLst>
          <pc:docMk/>
          <pc:sldMk cId="2789966205" sldId="396"/>
        </pc:sldMkLst>
      </pc:sldChg>
      <pc:sldChg chg="modSp add mod">
        <pc:chgData name="Indu Sekhar Dantu" userId="4218edbc7ffe59d5" providerId="LiveId" clId="{997552DC-3079-4869-B311-50E6E6898179}" dt="2022-05-05T08:31:48.194" v="392" actId="113"/>
        <pc:sldMkLst>
          <pc:docMk/>
          <pc:sldMk cId="1563793370" sldId="397"/>
        </pc:sldMkLst>
        <pc:spChg chg="mod">
          <ac:chgData name="Indu Sekhar Dantu" userId="4218edbc7ffe59d5" providerId="LiveId" clId="{997552DC-3079-4869-B311-50E6E6898179}" dt="2022-05-05T08:31:48.194" v="392" actId="113"/>
          <ac:spMkLst>
            <pc:docMk/>
            <pc:sldMk cId="1563793370" sldId="397"/>
            <ac:spMk id="3" creationId="{D9D112C0-94D8-4EB3-830E-FBA2AAFD86F5}"/>
          </ac:spMkLst>
        </pc:spChg>
      </pc:sldChg>
      <pc:sldChg chg="del">
        <pc:chgData name="Indu Sekhar Dantu" userId="4218edbc7ffe59d5" providerId="LiveId" clId="{997552DC-3079-4869-B311-50E6E6898179}" dt="2022-05-05T07:58:39.240" v="37" actId="47"/>
        <pc:sldMkLst>
          <pc:docMk/>
          <pc:sldMk cId="3139862465" sldId="397"/>
        </pc:sldMkLst>
      </pc:sldChg>
      <pc:sldChg chg="modSp add mod">
        <pc:chgData name="Indu Sekhar Dantu" userId="4218edbc7ffe59d5" providerId="LiveId" clId="{997552DC-3079-4869-B311-50E6E6898179}" dt="2022-05-05T08:32:19.734" v="399" actId="113"/>
        <pc:sldMkLst>
          <pc:docMk/>
          <pc:sldMk cId="1242616811" sldId="398"/>
        </pc:sldMkLst>
        <pc:spChg chg="mod">
          <ac:chgData name="Indu Sekhar Dantu" userId="4218edbc7ffe59d5" providerId="LiveId" clId="{997552DC-3079-4869-B311-50E6E6898179}" dt="2022-05-05T08:32:19.734" v="399" actId="113"/>
          <ac:spMkLst>
            <pc:docMk/>
            <pc:sldMk cId="1242616811" sldId="398"/>
            <ac:spMk id="3" creationId="{D9D112C0-94D8-4EB3-830E-FBA2AAFD86F5}"/>
          </ac:spMkLst>
        </pc:spChg>
      </pc:sldChg>
      <pc:sldChg chg="del">
        <pc:chgData name="Indu Sekhar Dantu" userId="4218edbc7ffe59d5" providerId="LiveId" clId="{997552DC-3079-4869-B311-50E6E6898179}" dt="2022-05-05T07:58:39.666" v="38" actId="47"/>
        <pc:sldMkLst>
          <pc:docMk/>
          <pc:sldMk cId="1862949108" sldId="398"/>
        </pc:sldMkLst>
      </pc:sldChg>
      <pc:sldChg chg="del">
        <pc:chgData name="Indu Sekhar Dantu" userId="4218edbc7ffe59d5" providerId="LiveId" clId="{997552DC-3079-4869-B311-50E6E6898179}" dt="2022-05-05T07:58:40.044" v="39" actId="47"/>
        <pc:sldMkLst>
          <pc:docMk/>
          <pc:sldMk cId="1791148786" sldId="399"/>
        </pc:sldMkLst>
      </pc:sldChg>
      <pc:sldChg chg="modSp add mod">
        <pc:chgData name="Indu Sekhar Dantu" userId="4218edbc7ffe59d5" providerId="LiveId" clId="{997552DC-3079-4869-B311-50E6E6898179}" dt="2022-05-05T08:32:57.342" v="406" actId="20577"/>
        <pc:sldMkLst>
          <pc:docMk/>
          <pc:sldMk cId="3591791602" sldId="399"/>
        </pc:sldMkLst>
        <pc:spChg chg="mod">
          <ac:chgData name="Indu Sekhar Dantu" userId="4218edbc7ffe59d5" providerId="LiveId" clId="{997552DC-3079-4869-B311-50E6E6898179}" dt="2022-05-05T08:32:57.342" v="406" actId="20577"/>
          <ac:spMkLst>
            <pc:docMk/>
            <pc:sldMk cId="3591791602" sldId="399"/>
            <ac:spMk id="3" creationId="{D9D112C0-94D8-4EB3-830E-FBA2AAFD86F5}"/>
          </ac:spMkLst>
        </pc:spChg>
      </pc:sldChg>
      <pc:sldChg chg="modSp add mod">
        <pc:chgData name="Indu Sekhar Dantu" userId="4218edbc7ffe59d5" providerId="LiveId" clId="{997552DC-3079-4869-B311-50E6E6898179}" dt="2022-05-05T08:33:33.907" v="413" actId="20577"/>
        <pc:sldMkLst>
          <pc:docMk/>
          <pc:sldMk cId="59574008" sldId="400"/>
        </pc:sldMkLst>
        <pc:spChg chg="mod">
          <ac:chgData name="Indu Sekhar Dantu" userId="4218edbc7ffe59d5" providerId="LiveId" clId="{997552DC-3079-4869-B311-50E6E6898179}" dt="2022-05-05T08:33:33.907" v="413" actId="20577"/>
          <ac:spMkLst>
            <pc:docMk/>
            <pc:sldMk cId="59574008" sldId="400"/>
            <ac:spMk id="3" creationId="{D9D112C0-94D8-4EB3-830E-FBA2AAFD86F5}"/>
          </ac:spMkLst>
        </pc:spChg>
      </pc:sldChg>
      <pc:sldChg chg="del">
        <pc:chgData name="Indu Sekhar Dantu" userId="4218edbc7ffe59d5" providerId="LiveId" clId="{997552DC-3079-4869-B311-50E6E6898179}" dt="2022-05-05T07:58:40.348" v="40" actId="47"/>
        <pc:sldMkLst>
          <pc:docMk/>
          <pc:sldMk cId="4204377300" sldId="400"/>
        </pc:sldMkLst>
      </pc:sldChg>
      <pc:sldChg chg="del">
        <pc:chgData name="Indu Sekhar Dantu" userId="4218edbc7ffe59d5" providerId="LiveId" clId="{997552DC-3079-4869-B311-50E6E6898179}" dt="2022-05-05T07:58:40.627" v="41" actId="47"/>
        <pc:sldMkLst>
          <pc:docMk/>
          <pc:sldMk cId="3206651688" sldId="401"/>
        </pc:sldMkLst>
      </pc:sldChg>
      <pc:sldChg chg="modSp add mod">
        <pc:chgData name="Indu Sekhar Dantu" userId="4218edbc7ffe59d5" providerId="LiveId" clId="{997552DC-3079-4869-B311-50E6E6898179}" dt="2022-05-05T08:34:13.631" v="421" actId="20577"/>
        <pc:sldMkLst>
          <pc:docMk/>
          <pc:sldMk cId="3577750271" sldId="401"/>
        </pc:sldMkLst>
        <pc:spChg chg="mod">
          <ac:chgData name="Indu Sekhar Dantu" userId="4218edbc7ffe59d5" providerId="LiveId" clId="{997552DC-3079-4869-B311-50E6E6898179}" dt="2022-05-05T08:34:13.631" v="421" actId="20577"/>
          <ac:spMkLst>
            <pc:docMk/>
            <pc:sldMk cId="3577750271" sldId="401"/>
            <ac:spMk id="3" creationId="{D9D112C0-94D8-4EB3-830E-FBA2AAFD86F5}"/>
          </ac:spMkLst>
        </pc:spChg>
      </pc:sldChg>
      <pc:sldChg chg="modSp add mod">
        <pc:chgData name="Indu Sekhar Dantu" userId="4218edbc7ffe59d5" providerId="LiveId" clId="{997552DC-3079-4869-B311-50E6E6898179}" dt="2022-05-05T08:35:35.362" v="448" actId="113"/>
        <pc:sldMkLst>
          <pc:docMk/>
          <pc:sldMk cId="1504198188" sldId="402"/>
        </pc:sldMkLst>
        <pc:spChg chg="mod">
          <ac:chgData name="Indu Sekhar Dantu" userId="4218edbc7ffe59d5" providerId="LiveId" clId="{997552DC-3079-4869-B311-50E6E6898179}" dt="2022-05-05T08:35:35.362" v="448" actId="113"/>
          <ac:spMkLst>
            <pc:docMk/>
            <pc:sldMk cId="1504198188" sldId="402"/>
            <ac:spMk id="3" creationId="{D9D112C0-94D8-4EB3-830E-FBA2AAFD86F5}"/>
          </ac:spMkLst>
        </pc:spChg>
      </pc:sldChg>
      <pc:sldChg chg="del">
        <pc:chgData name="Indu Sekhar Dantu" userId="4218edbc7ffe59d5" providerId="LiveId" clId="{997552DC-3079-4869-B311-50E6E6898179}" dt="2022-05-05T07:58:41.247" v="42" actId="47"/>
        <pc:sldMkLst>
          <pc:docMk/>
          <pc:sldMk cId="2995877190" sldId="402"/>
        </pc:sldMkLst>
      </pc:sldChg>
      <pc:sldChg chg="modSp add mod">
        <pc:chgData name="Indu Sekhar Dantu" userId="4218edbc7ffe59d5" providerId="LiveId" clId="{997552DC-3079-4869-B311-50E6E6898179}" dt="2022-05-05T08:36:39.593" v="455" actId="20577"/>
        <pc:sldMkLst>
          <pc:docMk/>
          <pc:sldMk cId="1165853737" sldId="403"/>
        </pc:sldMkLst>
        <pc:spChg chg="mod">
          <ac:chgData name="Indu Sekhar Dantu" userId="4218edbc7ffe59d5" providerId="LiveId" clId="{997552DC-3079-4869-B311-50E6E6898179}" dt="2022-05-05T08:36:39.593" v="455" actId="20577"/>
          <ac:spMkLst>
            <pc:docMk/>
            <pc:sldMk cId="1165853737" sldId="403"/>
            <ac:spMk id="3" creationId="{D9D112C0-94D8-4EB3-830E-FBA2AAFD86F5}"/>
          </ac:spMkLst>
        </pc:spChg>
      </pc:sldChg>
      <pc:sldChg chg="del">
        <pc:chgData name="Indu Sekhar Dantu" userId="4218edbc7ffe59d5" providerId="LiveId" clId="{997552DC-3079-4869-B311-50E6E6898179}" dt="2022-05-05T07:58:41.521" v="43" actId="47"/>
        <pc:sldMkLst>
          <pc:docMk/>
          <pc:sldMk cId="4163669503" sldId="403"/>
        </pc:sldMkLst>
      </pc:sldChg>
      <pc:sldChg chg="add del">
        <pc:chgData name="Indu Sekhar Dantu" userId="4218edbc7ffe59d5" providerId="LiveId" clId="{997552DC-3079-4869-B311-50E6E6898179}" dt="2022-05-05T08:05:04.950" v="138" actId="2696"/>
        <pc:sldMkLst>
          <pc:docMk/>
          <pc:sldMk cId="464358689" sldId="404"/>
        </pc:sldMkLst>
      </pc:sldChg>
      <pc:sldChg chg="addSp modSp add mod">
        <pc:chgData name="Indu Sekhar Dantu" userId="4218edbc7ffe59d5" providerId="LiveId" clId="{997552DC-3079-4869-B311-50E6E6898179}" dt="2022-05-05T08:23:31.795" v="303" actId="255"/>
        <pc:sldMkLst>
          <pc:docMk/>
          <pc:sldMk cId="2428085747" sldId="404"/>
        </pc:sldMkLst>
        <pc:spChg chg="mod">
          <ac:chgData name="Indu Sekhar Dantu" userId="4218edbc7ffe59d5" providerId="LiveId" clId="{997552DC-3079-4869-B311-50E6E6898179}" dt="2022-05-05T08:23:31.795" v="303" actId="255"/>
          <ac:spMkLst>
            <pc:docMk/>
            <pc:sldMk cId="2428085747" sldId="404"/>
            <ac:spMk id="3" creationId="{D9D112C0-94D8-4EB3-830E-FBA2AAFD86F5}"/>
          </ac:spMkLst>
        </pc:spChg>
        <pc:spChg chg="add mod">
          <ac:chgData name="Indu Sekhar Dantu" userId="4218edbc7ffe59d5" providerId="LiveId" clId="{997552DC-3079-4869-B311-50E6E6898179}" dt="2022-05-05T08:22:22.375" v="287" actId="1035"/>
          <ac:spMkLst>
            <pc:docMk/>
            <pc:sldMk cId="2428085747" sldId="404"/>
            <ac:spMk id="4" creationId="{14E4DC88-85E8-391C-E6F4-DB770007EBC6}"/>
          </ac:spMkLst>
        </pc:spChg>
      </pc:sldChg>
      <pc:sldChg chg="del">
        <pc:chgData name="Indu Sekhar Dantu" userId="4218edbc7ffe59d5" providerId="LiveId" clId="{997552DC-3079-4869-B311-50E6E6898179}" dt="2022-05-05T07:58:41.789" v="44" actId="47"/>
        <pc:sldMkLst>
          <pc:docMk/>
          <pc:sldMk cId="150296722" sldId="405"/>
        </pc:sldMkLst>
      </pc:sldChg>
      <pc:sldChg chg="modSp add mod">
        <pc:chgData name="Indu Sekhar Dantu" userId="4218edbc7ffe59d5" providerId="LiveId" clId="{997552DC-3079-4869-B311-50E6E6898179}" dt="2022-05-05T08:36:53.134" v="459" actId="313"/>
        <pc:sldMkLst>
          <pc:docMk/>
          <pc:sldMk cId="4219127380" sldId="405"/>
        </pc:sldMkLst>
        <pc:spChg chg="mod">
          <ac:chgData name="Indu Sekhar Dantu" userId="4218edbc7ffe59d5" providerId="LiveId" clId="{997552DC-3079-4869-B311-50E6E6898179}" dt="2022-05-05T08:36:53.134" v="459" actId="313"/>
          <ac:spMkLst>
            <pc:docMk/>
            <pc:sldMk cId="4219127380" sldId="405"/>
            <ac:spMk id="3" creationId="{D9D112C0-94D8-4EB3-830E-FBA2AAFD86F5}"/>
          </ac:spMkLst>
        </pc:spChg>
      </pc:sldChg>
      <pc:sldChg chg="del">
        <pc:chgData name="Indu Sekhar Dantu" userId="4218edbc7ffe59d5" providerId="LiveId" clId="{997552DC-3079-4869-B311-50E6E6898179}" dt="2022-05-05T07:58:42.055" v="45" actId="47"/>
        <pc:sldMkLst>
          <pc:docMk/>
          <pc:sldMk cId="402415220" sldId="406"/>
        </pc:sldMkLst>
      </pc:sldChg>
      <pc:sldChg chg="modSp add mod">
        <pc:chgData name="Indu Sekhar Dantu" userId="4218edbc7ffe59d5" providerId="LiveId" clId="{997552DC-3079-4869-B311-50E6E6898179}" dt="2022-05-05T08:37:36.142" v="480" actId="6549"/>
        <pc:sldMkLst>
          <pc:docMk/>
          <pc:sldMk cId="3885372960" sldId="406"/>
        </pc:sldMkLst>
        <pc:spChg chg="mod">
          <ac:chgData name="Indu Sekhar Dantu" userId="4218edbc7ffe59d5" providerId="LiveId" clId="{997552DC-3079-4869-B311-50E6E6898179}" dt="2022-05-05T08:37:36.142" v="480" actId="6549"/>
          <ac:spMkLst>
            <pc:docMk/>
            <pc:sldMk cId="3885372960" sldId="406"/>
            <ac:spMk id="3" creationId="{D9D112C0-94D8-4EB3-830E-FBA2AAFD86F5}"/>
          </ac:spMkLst>
        </pc:spChg>
      </pc:sldChg>
      <pc:sldChg chg="del">
        <pc:chgData name="Indu Sekhar Dantu" userId="4218edbc7ffe59d5" providerId="LiveId" clId="{997552DC-3079-4869-B311-50E6E6898179}" dt="2022-05-05T07:58:42.348" v="46" actId="47"/>
        <pc:sldMkLst>
          <pc:docMk/>
          <pc:sldMk cId="3097636688" sldId="407"/>
        </pc:sldMkLst>
      </pc:sldChg>
      <pc:sldChg chg="modSp add mod">
        <pc:chgData name="Indu Sekhar Dantu" userId="4218edbc7ffe59d5" providerId="LiveId" clId="{997552DC-3079-4869-B311-50E6E6898179}" dt="2022-05-05T08:37:59.411" v="484" actId="313"/>
        <pc:sldMkLst>
          <pc:docMk/>
          <pc:sldMk cId="3298089133" sldId="407"/>
        </pc:sldMkLst>
        <pc:spChg chg="mod">
          <ac:chgData name="Indu Sekhar Dantu" userId="4218edbc7ffe59d5" providerId="LiveId" clId="{997552DC-3079-4869-B311-50E6E6898179}" dt="2022-05-05T08:37:59.411" v="484" actId="313"/>
          <ac:spMkLst>
            <pc:docMk/>
            <pc:sldMk cId="3298089133" sldId="407"/>
            <ac:spMk id="3" creationId="{D9D112C0-94D8-4EB3-830E-FBA2AAFD86F5}"/>
          </ac:spMkLst>
        </pc:spChg>
      </pc:sldChg>
      <pc:sldChg chg="del">
        <pc:chgData name="Indu Sekhar Dantu" userId="4218edbc7ffe59d5" providerId="LiveId" clId="{997552DC-3079-4869-B311-50E6E6898179}" dt="2022-05-05T07:58:42.748" v="47" actId="47"/>
        <pc:sldMkLst>
          <pc:docMk/>
          <pc:sldMk cId="416915299" sldId="408"/>
        </pc:sldMkLst>
      </pc:sldChg>
      <pc:sldChg chg="modSp add mod">
        <pc:chgData name="Indu Sekhar Dantu" userId="4218edbc7ffe59d5" providerId="LiveId" clId="{997552DC-3079-4869-B311-50E6E6898179}" dt="2022-05-05T08:38:46.465" v="491" actId="113"/>
        <pc:sldMkLst>
          <pc:docMk/>
          <pc:sldMk cId="1129007105" sldId="408"/>
        </pc:sldMkLst>
        <pc:spChg chg="mod">
          <ac:chgData name="Indu Sekhar Dantu" userId="4218edbc7ffe59d5" providerId="LiveId" clId="{997552DC-3079-4869-B311-50E6E6898179}" dt="2022-05-05T08:38:46.465" v="491" actId="113"/>
          <ac:spMkLst>
            <pc:docMk/>
            <pc:sldMk cId="1129007105" sldId="408"/>
            <ac:spMk id="3" creationId="{D9D112C0-94D8-4EB3-830E-FBA2AAFD86F5}"/>
          </ac:spMkLst>
        </pc:spChg>
      </pc:sldChg>
      <pc:sldChg chg="modSp add mod">
        <pc:chgData name="Indu Sekhar Dantu" userId="4218edbc7ffe59d5" providerId="LiveId" clId="{997552DC-3079-4869-B311-50E6E6898179}" dt="2022-05-05T08:39:28.823" v="498" actId="113"/>
        <pc:sldMkLst>
          <pc:docMk/>
          <pc:sldMk cId="1968911603" sldId="409"/>
        </pc:sldMkLst>
        <pc:spChg chg="mod">
          <ac:chgData name="Indu Sekhar Dantu" userId="4218edbc7ffe59d5" providerId="LiveId" clId="{997552DC-3079-4869-B311-50E6E6898179}" dt="2022-05-05T08:39:28.823" v="498" actId="113"/>
          <ac:spMkLst>
            <pc:docMk/>
            <pc:sldMk cId="1968911603" sldId="409"/>
            <ac:spMk id="3" creationId="{D9D112C0-94D8-4EB3-830E-FBA2AAFD86F5}"/>
          </ac:spMkLst>
        </pc:spChg>
      </pc:sldChg>
      <pc:sldChg chg="del">
        <pc:chgData name="Indu Sekhar Dantu" userId="4218edbc7ffe59d5" providerId="LiveId" clId="{997552DC-3079-4869-B311-50E6E6898179}" dt="2022-05-05T07:58:43.153" v="48" actId="47"/>
        <pc:sldMkLst>
          <pc:docMk/>
          <pc:sldMk cId="3235480740" sldId="409"/>
        </pc:sldMkLst>
      </pc:sldChg>
      <pc:sldChg chg="modSp add mod">
        <pc:chgData name="Indu Sekhar Dantu" userId="4218edbc7ffe59d5" providerId="LiveId" clId="{997552DC-3079-4869-B311-50E6E6898179}" dt="2022-05-05T08:40:15.236" v="504" actId="115"/>
        <pc:sldMkLst>
          <pc:docMk/>
          <pc:sldMk cId="229196124" sldId="410"/>
        </pc:sldMkLst>
        <pc:spChg chg="mod">
          <ac:chgData name="Indu Sekhar Dantu" userId="4218edbc7ffe59d5" providerId="LiveId" clId="{997552DC-3079-4869-B311-50E6E6898179}" dt="2022-05-05T08:40:15.236" v="504" actId="115"/>
          <ac:spMkLst>
            <pc:docMk/>
            <pc:sldMk cId="229196124" sldId="410"/>
            <ac:spMk id="3" creationId="{D9D112C0-94D8-4EB3-830E-FBA2AAFD86F5}"/>
          </ac:spMkLst>
        </pc:spChg>
      </pc:sldChg>
      <pc:sldChg chg="del">
        <pc:chgData name="Indu Sekhar Dantu" userId="4218edbc7ffe59d5" providerId="LiveId" clId="{997552DC-3079-4869-B311-50E6E6898179}" dt="2022-05-05T07:58:43.731" v="49" actId="47"/>
        <pc:sldMkLst>
          <pc:docMk/>
          <pc:sldMk cId="1250849225" sldId="410"/>
        </pc:sldMkLst>
      </pc:sldChg>
      <pc:sldChg chg="modSp add mod">
        <pc:chgData name="Indu Sekhar Dantu" userId="4218edbc7ffe59d5" providerId="LiveId" clId="{997552DC-3079-4869-B311-50E6E6898179}" dt="2022-05-05T08:40:42.457" v="509" actId="113"/>
        <pc:sldMkLst>
          <pc:docMk/>
          <pc:sldMk cId="3194764872" sldId="411"/>
        </pc:sldMkLst>
        <pc:spChg chg="mod">
          <ac:chgData name="Indu Sekhar Dantu" userId="4218edbc7ffe59d5" providerId="LiveId" clId="{997552DC-3079-4869-B311-50E6E6898179}" dt="2022-05-05T08:40:42.457" v="509" actId="113"/>
          <ac:spMkLst>
            <pc:docMk/>
            <pc:sldMk cId="3194764872" sldId="411"/>
            <ac:spMk id="3" creationId="{D9D112C0-94D8-4EB3-830E-FBA2AAFD86F5}"/>
          </ac:spMkLst>
        </pc:spChg>
      </pc:sldChg>
      <pc:sldChg chg="del">
        <pc:chgData name="Indu Sekhar Dantu" userId="4218edbc7ffe59d5" providerId="LiveId" clId="{997552DC-3079-4869-B311-50E6E6898179}" dt="2022-05-05T07:58:44.121" v="50" actId="47"/>
        <pc:sldMkLst>
          <pc:docMk/>
          <pc:sldMk cId="3306703825" sldId="411"/>
        </pc:sldMkLst>
      </pc:sldChg>
      <pc:sldChg chg="del">
        <pc:chgData name="Indu Sekhar Dantu" userId="4218edbc7ffe59d5" providerId="LiveId" clId="{997552DC-3079-4869-B311-50E6E6898179}" dt="2022-05-05T07:58:44.422" v="51" actId="47"/>
        <pc:sldMkLst>
          <pc:docMk/>
          <pc:sldMk cId="3603924979" sldId="412"/>
        </pc:sldMkLst>
      </pc:sldChg>
      <pc:sldChg chg="modSp add mod">
        <pc:chgData name="Indu Sekhar Dantu" userId="4218edbc7ffe59d5" providerId="LiveId" clId="{997552DC-3079-4869-B311-50E6E6898179}" dt="2022-05-05T08:53:40.278" v="699" actId="20577"/>
        <pc:sldMkLst>
          <pc:docMk/>
          <pc:sldMk cId="4015133413" sldId="412"/>
        </pc:sldMkLst>
        <pc:spChg chg="mod">
          <ac:chgData name="Indu Sekhar Dantu" userId="4218edbc7ffe59d5" providerId="LiveId" clId="{997552DC-3079-4869-B311-50E6E6898179}" dt="2022-05-05T08:53:40.278" v="699" actId="20577"/>
          <ac:spMkLst>
            <pc:docMk/>
            <pc:sldMk cId="4015133413" sldId="412"/>
            <ac:spMk id="3" creationId="{D9D112C0-94D8-4EB3-830E-FBA2AAFD86F5}"/>
          </ac:spMkLst>
        </pc:spChg>
      </pc:sldChg>
      <pc:sldChg chg="modSp add mod">
        <pc:chgData name="Indu Sekhar Dantu" userId="4218edbc7ffe59d5" providerId="LiveId" clId="{997552DC-3079-4869-B311-50E6E6898179}" dt="2022-05-05T08:53:27.531" v="697" actId="20577"/>
        <pc:sldMkLst>
          <pc:docMk/>
          <pc:sldMk cId="98336732" sldId="413"/>
        </pc:sldMkLst>
        <pc:spChg chg="mod">
          <ac:chgData name="Indu Sekhar Dantu" userId="4218edbc7ffe59d5" providerId="LiveId" clId="{997552DC-3079-4869-B311-50E6E6898179}" dt="2022-05-05T08:53:27.531" v="697" actId="20577"/>
          <ac:spMkLst>
            <pc:docMk/>
            <pc:sldMk cId="98336732" sldId="413"/>
            <ac:spMk id="3" creationId="{D9D112C0-94D8-4EB3-830E-FBA2AAFD86F5}"/>
          </ac:spMkLst>
        </pc:spChg>
      </pc:sldChg>
      <pc:sldChg chg="del">
        <pc:chgData name="Indu Sekhar Dantu" userId="4218edbc7ffe59d5" providerId="LiveId" clId="{997552DC-3079-4869-B311-50E6E6898179}" dt="2022-05-05T07:58:44.721" v="52" actId="47"/>
        <pc:sldMkLst>
          <pc:docMk/>
          <pc:sldMk cId="3896064981" sldId="413"/>
        </pc:sldMkLst>
      </pc:sldChg>
      <pc:sldChg chg="del">
        <pc:chgData name="Indu Sekhar Dantu" userId="4218edbc7ffe59d5" providerId="LiveId" clId="{997552DC-3079-4869-B311-50E6E6898179}" dt="2022-05-05T07:58:45.015" v="53" actId="47"/>
        <pc:sldMkLst>
          <pc:docMk/>
          <pc:sldMk cId="1430016854" sldId="414"/>
        </pc:sldMkLst>
      </pc:sldChg>
      <pc:sldChg chg="modSp add mod ord">
        <pc:chgData name="Indu Sekhar Dantu" userId="4218edbc7ffe59d5" providerId="LiveId" clId="{997552DC-3079-4869-B311-50E6E6898179}" dt="2022-05-05T08:51:15.968" v="664" actId="20577"/>
        <pc:sldMkLst>
          <pc:docMk/>
          <pc:sldMk cId="2644129763" sldId="414"/>
        </pc:sldMkLst>
        <pc:spChg chg="mod">
          <ac:chgData name="Indu Sekhar Dantu" userId="4218edbc7ffe59d5" providerId="LiveId" clId="{997552DC-3079-4869-B311-50E6E6898179}" dt="2022-05-05T08:51:15.968" v="664" actId="20577"/>
          <ac:spMkLst>
            <pc:docMk/>
            <pc:sldMk cId="2644129763" sldId="414"/>
            <ac:spMk id="3" creationId="{D9D112C0-94D8-4EB3-830E-FBA2AAFD86F5}"/>
          </ac:spMkLst>
        </pc:spChg>
      </pc:sldChg>
      <pc:sldChg chg="del">
        <pc:chgData name="Indu Sekhar Dantu" userId="4218edbc7ffe59d5" providerId="LiveId" clId="{997552DC-3079-4869-B311-50E6E6898179}" dt="2022-05-05T07:58:45.285" v="54" actId="47"/>
        <pc:sldMkLst>
          <pc:docMk/>
          <pc:sldMk cId="2126639978" sldId="415"/>
        </pc:sldMkLst>
      </pc:sldChg>
      <pc:sldChg chg="modSp add mod">
        <pc:chgData name="Indu Sekhar Dantu" userId="4218edbc7ffe59d5" providerId="LiveId" clId="{997552DC-3079-4869-B311-50E6E6898179}" dt="2022-05-05T08:53:15.477" v="696" actId="113"/>
        <pc:sldMkLst>
          <pc:docMk/>
          <pc:sldMk cId="3338761134" sldId="415"/>
        </pc:sldMkLst>
        <pc:spChg chg="mod">
          <ac:chgData name="Indu Sekhar Dantu" userId="4218edbc7ffe59d5" providerId="LiveId" clId="{997552DC-3079-4869-B311-50E6E6898179}" dt="2022-05-05T08:53:15.477" v="696" actId="113"/>
          <ac:spMkLst>
            <pc:docMk/>
            <pc:sldMk cId="3338761134" sldId="415"/>
            <ac:spMk id="3" creationId="{D9D112C0-94D8-4EB3-830E-FBA2AAFD86F5}"/>
          </ac:spMkLst>
        </pc:spChg>
      </pc:sldChg>
      <pc:sldChg chg="modSp add mod">
        <pc:chgData name="Indu Sekhar Dantu" userId="4218edbc7ffe59d5" providerId="LiveId" clId="{997552DC-3079-4869-B311-50E6E6898179}" dt="2022-05-05T08:53:33.286" v="698" actId="20577"/>
        <pc:sldMkLst>
          <pc:docMk/>
          <pc:sldMk cId="1120636513" sldId="416"/>
        </pc:sldMkLst>
        <pc:spChg chg="mod">
          <ac:chgData name="Indu Sekhar Dantu" userId="4218edbc7ffe59d5" providerId="LiveId" clId="{997552DC-3079-4869-B311-50E6E6898179}" dt="2022-05-05T08:53:33.286" v="698" actId="20577"/>
          <ac:spMkLst>
            <pc:docMk/>
            <pc:sldMk cId="1120636513" sldId="416"/>
            <ac:spMk id="3" creationId="{D9D112C0-94D8-4EB3-830E-FBA2AAFD86F5}"/>
          </ac:spMkLst>
        </pc:spChg>
      </pc:sldChg>
      <pc:sldChg chg="del">
        <pc:chgData name="Indu Sekhar Dantu" userId="4218edbc7ffe59d5" providerId="LiveId" clId="{997552DC-3079-4869-B311-50E6E6898179}" dt="2022-05-05T07:58:45.604" v="55" actId="47"/>
        <pc:sldMkLst>
          <pc:docMk/>
          <pc:sldMk cId="2137895273" sldId="416"/>
        </pc:sldMkLst>
      </pc:sldChg>
      <pc:sldChg chg="modSp add mod">
        <pc:chgData name="Indu Sekhar Dantu" userId="4218edbc7ffe59d5" providerId="LiveId" clId="{997552DC-3079-4869-B311-50E6E6898179}" dt="2022-05-05T08:50:02.502" v="637" actId="20577"/>
        <pc:sldMkLst>
          <pc:docMk/>
          <pc:sldMk cId="2290916469" sldId="417"/>
        </pc:sldMkLst>
        <pc:spChg chg="mod">
          <ac:chgData name="Indu Sekhar Dantu" userId="4218edbc7ffe59d5" providerId="LiveId" clId="{997552DC-3079-4869-B311-50E6E6898179}" dt="2022-05-05T08:50:02.502" v="637" actId="20577"/>
          <ac:spMkLst>
            <pc:docMk/>
            <pc:sldMk cId="2290916469" sldId="417"/>
            <ac:spMk id="3" creationId="{D9D112C0-94D8-4EB3-830E-FBA2AAFD86F5}"/>
          </ac:spMkLst>
        </pc:spChg>
      </pc:sldChg>
      <pc:sldChg chg="del">
        <pc:chgData name="Indu Sekhar Dantu" userId="4218edbc7ffe59d5" providerId="LiveId" clId="{997552DC-3079-4869-B311-50E6E6898179}" dt="2022-05-05T07:58:45.879" v="56" actId="47"/>
        <pc:sldMkLst>
          <pc:docMk/>
          <pc:sldMk cId="3082345653" sldId="417"/>
        </pc:sldMkLst>
      </pc:sldChg>
      <pc:sldChg chg="modSp add mod">
        <pc:chgData name="Indu Sekhar Dantu" userId="4218edbc7ffe59d5" providerId="LiveId" clId="{997552DC-3079-4869-B311-50E6E6898179}" dt="2022-05-05T08:53:09.870" v="694" actId="113"/>
        <pc:sldMkLst>
          <pc:docMk/>
          <pc:sldMk cId="657484620" sldId="418"/>
        </pc:sldMkLst>
        <pc:spChg chg="mod">
          <ac:chgData name="Indu Sekhar Dantu" userId="4218edbc7ffe59d5" providerId="LiveId" clId="{997552DC-3079-4869-B311-50E6E6898179}" dt="2022-05-05T08:53:09.870" v="694" actId="113"/>
          <ac:spMkLst>
            <pc:docMk/>
            <pc:sldMk cId="657484620" sldId="418"/>
            <ac:spMk id="3" creationId="{D9D112C0-94D8-4EB3-830E-FBA2AAFD86F5}"/>
          </ac:spMkLst>
        </pc:spChg>
      </pc:sldChg>
      <pc:sldChg chg="del">
        <pc:chgData name="Indu Sekhar Dantu" userId="4218edbc7ffe59d5" providerId="LiveId" clId="{997552DC-3079-4869-B311-50E6E6898179}" dt="2022-05-05T07:58:46.195" v="57" actId="47"/>
        <pc:sldMkLst>
          <pc:docMk/>
          <pc:sldMk cId="2250990874" sldId="418"/>
        </pc:sldMkLst>
      </pc:sldChg>
      <pc:sldChg chg="del">
        <pc:chgData name="Indu Sekhar Dantu" userId="4218edbc7ffe59d5" providerId="LiveId" clId="{997552DC-3079-4869-B311-50E6E6898179}" dt="2022-05-05T07:58:46.452" v="58" actId="47"/>
        <pc:sldMkLst>
          <pc:docMk/>
          <pc:sldMk cId="1768415149" sldId="419"/>
        </pc:sldMkLst>
      </pc:sldChg>
      <pc:sldChg chg="modSp add mod">
        <pc:chgData name="Indu Sekhar Dantu" userId="4218edbc7ffe59d5" providerId="LiveId" clId="{997552DC-3079-4869-B311-50E6E6898179}" dt="2022-05-05T08:59:03.670" v="736" actId="20577"/>
        <pc:sldMkLst>
          <pc:docMk/>
          <pc:sldMk cId="1978398231" sldId="419"/>
        </pc:sldMkLst>
        <pc:spChg chg="mod">
          <ac:chgData name="Indu Sekhar Dantu" userId="4218edbc7ffe59d5" providerId="LiveId" clId="{997552DC-3079-4869-B311-50E6E6898179}" dt="2022-05-05T08:59:03.670" v="736" actId="20577"/>
          <ac:spMkLst>
            <pc:docMk/>
            <pc:sldMk cId="1978398231" sldId="419"/>
            <ac:spMk id="3" creationId="{D9D112C0-94D8-4EB3-830E-FBA2AAFD86F5}"/>
          </ac:spMkLst>
        </pc:spChg>
      </pc:sldChg>
      <pc:sldChg chg="del">
        <pc:chgData name="Indu Sekhar Dantu" userId="4218edbc7ffe59d5" providerId="LiveId" clId="{997552DC-3079-4869-B311-50E6E6898179}" dt="2022-05-05T07:58:46.726" v="59" actId="47"/>
        <pc:sldMkLst>
          <pc:docMk/>
          <pc:sldMk cId="790131702" sldId="420"/>
        </pc:sldMkLst>
      </pc:sldChg>
    </pc:docChg>
  </pc:docChgLst>
  <pc:docChgLst>
    <pc:chgData name="Indu Sekhar Dantu" userId="4218edbc7ffe59d5" providerId="LiveId" clId="{B069DCC4-9580-4DE7-8CD2-2355D77BE23E}"/>
    <pc:docChg chg="undo custSel addSld delSld modSld sldOrd">
      <pc:chgData name="Indu Sekhar Dantu" userId="4218edbc7ffe59d5" providerId="LiveId" clId="{B069DCC4-9580-4DE7-8CD2-2355D77BE23E}" dt="2021-06-26T01:26:44.808" v="2087" actId="6549"/>
      <pc:docMkLst>
        <pc:docMk/>
      </pc:docMkLst>
      <pc:sldChg chg="addSp delSp modSp mod">
        <pc:chgData name="Indu Sekhar Dantu" userId="4218edbc7ffe59d5" providerId="LiveId" clId="{B069DCC4-9580-4DE7-8CD2-2355D77BE23E}" dt="2021-06-25T06:58:58.030" v="1092" actId="1036"/>
        <pc:sldMkLst>
          <pc:docMk/>
          <pc:sldMk cId="858427632" sldId="256"/>
        </pc:sldMkLst>
        <pc:spChg chg="mod">
          <ac:chgData name="Indu Sekhar Dantu" userId="4218edbc7ffe59d5" providerId="LiveId" clId="{B069DCC4-9580-4DE7-8CD2-2355D77BE23E}" dt="2021-06-25T06:58:58.030" v="1092" actId="1036"/>
          <ac:spMkLst>
            <pc:docMk/>
            <pc:sldMk cId="858427632" sldId="256"/>
            <ac:spMk id="2" creationId="{50BD30BA-5E5C-4607-BA76-D042EE617EE0}"/>
          </ac:spMkLst>
        </pc:spChg>
        <pc:spChg chg="mod">
          <ac:chgData name="Indu Sekhar Dantu" userId="4218edbc7ffe59d5" providerId="LiveId" clId="{B069DCC4-9580-4DE7-8CD2-2355D77BE23E}" dt="2021-06-25T06:58:51.318" v="1082" actId="1036"/>
          <ac:spMkLst>
            <pc:docMk/>
            <pc:sldMk cId="858427632" sldId="256"/>
            <ac:spMk id="6" creationId="{C6D6245A-6BE2-4AF4-BB2D-5627D2818914}"/>
          </ac:spMkLst>
        </pc:spChg>
        <pc:picChg chg="add del mod">
          <ac:chgData name="Indu Sekhar Dantu" userId="4218edbc7ffe59d5" providerId="LiveId" clId="{B069DCC4-9580-4DE7-8CD2-2355D77BE23E}" dt="2021-06-25T06:50:05.716" v="621" actId="478"/>
          <ac:picMkLst>
            <pc:docMk/>
            <pc:sldMk cId="858427632" sldId="256"/>
            <ac:picMk id="1026" creationId="{71FE6370-4341-4FB5-8671-22B8D43AF256}"/>
          </ac:picMkLst>
        </pc:picChg>
        <pc:picChg chg="add mod">
          <ac:chgData name="Indu Sekhar Dantu" userId="4218edbc7ffe59d5" providerId="LiveId" clId="{B069DCC4-9580-4DE7-8CD2-2355D77BE23E}" dt="2021-06-25T06:50:20.214" v="721" actId="1038"/>
          <ac:picMkLst>
            <pc:docMk/>
            <pc:sldMk cId="858427632" sldId="256"/>
            <ac:picMk id="1028" creationId="{9B2802CD-3815-4945-9FE0-A8665C5A4300}"/>
          </ac:picMkLst>
        </pc:picChg>
      </pc:sldChg>
      <pc:sldChg chg="addSp delSp modSp mod">
        <pc:chgData name="Indu Sekhar Dantu" userId="4218edbc7ffe59d5" providerId="LiveId" clId="{B069DCC4-9580-4DE7-8CD2-2355D77BE23E}" dt="2021-06-26T01:00:16.312" v="1739" actId="207"/>
        <pc:sldMkLst>
          <pc:docMk/>
          <pc:sldMk cId="857472398" sldId="257"/>
        </pc:sldMkLst>
        <pc:spChg chg="mod">
          <ac:chgData name="Indu Sekhar Dantu" userId="4218edbc7ffe59d5" providerId="LiveId" clId="{B069DCC4-9580-4DE7-8CD2-2355D77BE23E}" dt="2021-06-26T01:00:16.312" v="1739" actId="207"/>
          <ac:spMkLst>
            <pc:docMk/>
            <pc:sldMk cId="857472398" sldId="257"/>
            <ac:spMk id="3" creationId="{D9D112C0-94D8-4EB3-830E-FBA2AAFD86F5}"/>
          </ac:spMkLst>
        </pc:spChg>
        <pc:picChg chg="add del mod">
          <ac:chgData name="Indu Sekhar Dantu" userId="4218edbc7ffe59d5" providerId="LiveId" clId="{B069DCC4-9580-4DE7-8CD2-2355D77BE23E}" dt="2021-06-25T06:53:50.387" v="781" actId="478"/>
          <ac:picMkLst>
            <pc:docMk/>
            <pc:sldMk cId="857472398" sldId="257"/>
            <ac:picMk id="5" creationId="{70A163FC-D7F9-49D9-84C4-D02CE3578F23}"/>
          </ac:picMkLst>
        </pc:picChg>
        <pc:picChg chg="add mod">
          <ac:chgData name="Indu Sekhar Dantu" userId="4218edbc7ffe59d5" providerId="LiveId" clId="{B069DCC4-9580-4DE7-8CD2-2355D77BE23E}" dt="2021-06-25T06:55:30.239" v="959" actId="1035"/>
          <ac:picMkLst>
            <pc:docMk/>
            <pc:sldMk cId="857472398" sldId="257"/>
            <ac:picMk id="2050" creationId="{3A741D3E-E24A-48FE-BCB4-ED6645FA808A}"/>
          </ac:picMkLst>
        </pc:picChg>
      </pc:sldChg>
      <pc:sldChg chg="addSp delSp modSp add mod">
        <pc:chgData name="Indu Sekhar Dantu" userId="4218edbc7ffe59d5" providerId="LiveId" clId="{B069DCC4-9580-4DE7-8CD2-2355D77BE23E}" dt="2021-06-25T06:54:04.301" v="783"/>
        <pc:sldMkLst>
          <pc:docMk/>
          <pc:sldMk cId="3720603358" sldId="258"/>
        </pc:sldMkLst>
        <pc:spChg chg="mod">
          <ac:chgData name="Indu Sekhar Dantu" userId="4218edbc7ffe59d5" providerId="LiveId" clId="{B069DCC4-9580-4DE7-8CD2-2355D77BE23E}" dt="2021-06-25T06:53:02.097" v="766" actId="113"/>
          <ac:spMkLst>
            <pc:docMk/>
            <pc:sldMk cId="3720603358" sldId="258"/>
            <ac:spMk id="3" creationId="{D9D112C0-94D8-4EB3-830E-FBA2AAFD86F5}"/>
          </ac:spMkLst>
        </pc:spChg>
        <pc:spChg chg="add del">
          <ac:chgData name="Indu Sekhar Dantu" userId="4218edbc7ffe59d5" providerId="LiveId" clId="{B069DCC4-9580-4DE7-8CD2-2355D77BE23E}" dt="2021-06-25T06:53:36.435" v="768" actId="22"/>
          <ac:spMkLst>
            <pc:docMk/>
            <pc:sldMk cId="3720603358" sldId="258"/>
            <ac:spMk id="5" creationId="{41B69296-E9B2-44A1-984D-4ECFCF9632AA}"/>
          </ac:spMkLst>
        </pc:spChg>
        <pc:picChg chg="add mod">
          <ac:chgData name="Indu Sekhar Dantu" userId="4218edbc7ffe59d5" providerId="LiveId" clId="{B069DCC4-9580-4DE7-8CD2-2355D77BE23E}" dt="2021-06-25T06:54:04.301" v="783"/>
          <ac:picMkLst>
            <pc:docMk/>
            <pc:sldMk cId="3720603358" sldId="258"/>
            <ac:picMk id="6" creationId="{7AD1716B-724B-4029-90DD-3DE467297C13}"/>
          </ac:picMkLst>
        </pc:picChg>
      </pc:sldChg>
      <pc:sldChg chg="addSp modSp add mod ord">
        <pc:chgData name="Indu Sekhar Dantu" userId="4218edbc7ffe59d5" providerId="LiveId" clId="{B069DCC4-9580-4DE7-8CD2-2355D77BE23E}" dt="2021-06-26T01:01:57.529" v="1761"/>
        <pc:sldMkLst>
          <pc:docMk/>
          <pc:sldMk cId="1942712150" sldId="259"/>
        </pc:sldMkLst>
        <pc:spChg chg="mod">
          <ac:chgData name="Indu Sekhar Dantu" userId="4218edbc7ffe59d5" providerId="LiveId" clId="{B069DCC4-9580-4DE7-8CD2-2355D77BE23E}" dt="2021-06-25T06:57:25.949" v="1023" actId="122"/>
          <ac:spMkLst>
            <pc:docMk/>
            <pc:sldMk cId="1942712150" sldId="259"/>
            <ac:spMk id="3" creationId="{D9D112C0-94D8-4EB3-830E-FBA2AAFD86F5}"/>
          </ac:spMkLst>
        </pc:spChg>
        <pc:picChg chg="add mod">
          <ac:chgData name="Indu Sekhar Dantu" userId="4218edbc7ffe59d5" providerId="LiveId" clId="{B069DCC4-9580-4DE7-8CD2-2355D77BE23E}" dt="2021-06-25T06:54:25.418" v="923" actId="1038"/>
          <ac:picMkLst>
            <pc:docMk/>
            <pc:sldMk cId="1942712150" sldId="259"/>
            <ac:picMk id="4" creationId="{28BA35BD-9EB8-4FE1-B9A5-EFDFFDD7F797}"/>
          </ac:picMkLst>
        </pc:picChg>
      </pc:sldChg>
      <pc:sldChg chg="add del">
        <pc:chgData name="Indu Sekhar Dantu" userId="4218edbc7ffe59d5" providerId="LiveId" clId="{B069DCC4-9580-4DE7-8CD2-2355D77BE23E}" dt="2021-06-25T06:56:09.572" v="966" actId="47"/>
        <pc:sldMkLst>
          <pc:docMk/>
          <pc:sldMk cId="1469093399" sldId="260"/>
        </pc:sldMkLst>
      </pc:sldChg>
      <pc:sldChg chg="add del">
        <pc:chgData name="Indu Sekhar Dantu" userId="4218edbc7ffe59d5" providerId="LiveId" clId="{B069DCC4-9580-4DE7-8CD2-2355D77BE23E}" dt="2021-06-25T06:56:09.820" v="967" actId="47"/>
        <pc:sldMkLst>
          <pc:docMk/>
          <pc:sldMk cId="2615394881" sldId="261"/>
        </pc:sldMkLst>
      </pc:sldChg>
      <pc:sldChg chg="add del">
        <pc:chgData name="Indu Sekhar Dantu" userId="4218edbc7ffe59d5" providerId="LiveId" clId="{B069DCC4-9580-4DE7-8CD2-2355D77BE23E}" dt="2021-06-25T06:56:10.037" v="968" actId="47"/>
        <pc:sldMkLst>
          <pc:docMk/>
          <pc:sldMk cId="801216833" sldId="262"/>
        </pc:sldMkLst>
      </pc:sldChg>
      <pc:sldChg chg="add del">
        <pc:chgData name="Indu Sekhar Dantu" userId="4218edbc7ffe59d5" providerId="LiveId" clId="{B069DCC4-9580-4DE7-8CD2-2355D77BE23E}" dt="2021-06-25T06:56:10.249" v="969" actId="47"/>
        <pc:sldMkLst>
          <pc:docMk/>
          <pc:sldMk cId="2799684972" sldId="263"/>
        </pc:sldMkLst>
      </pc:sldChg>
      <pc:sldChg chg="add del">
        <pc:chgData name="Indu Sekhar Dantu" userId="4218edbc7ffe59d5" providerId="LiveId" clId="{B069DCC4-9580-4DE7-8CD2-2355D77BE23E}" dt="2021-06-25T06:56:10.473" v="970" actId="47"/>
        <pc:sldMkLst>
          <pc:docMk/>
          <pc:sldMk cId="1914007094" sldId="264"/>
        </pc:sldMkLst>
      </pc:sldChg>
      <pc:sldChg chg="add del">
        <pc:chgData name="Indu Sekhar Dantu" userId="4218edbc7ffe59d5" providerId="LiveId" clId="{B069DCC4-9580-4DE7-8CD2-2355D77BE23E}" dt="2021-06-25T06:56:10.677" v="971" actId="47"/>
        <pc:sldMkLst>
          <pc:docMk/>
          <pc:sldMk cId="712461441" sldId="265"/>
        </pc:sldMkLst>
      </pc:sldChg>
      <pc:sldChg chg="add del">
        <pc:chgData name="Indu Sekhar Dantu" userId="4218edbc7ffe59d5" providerId="LiveId" clId="{B069DCC4-9580-4DE7-8CD2-2355D77BE23E}" dt="2021-06-25T06:56:10.905" v="972" actId="47"/>
        <pc:sldMkLst>
          <pc:docMk/>
          <pc:sldMk cId="142506538" sldId="266"/>
        </pc:sldMkLst>
      </pc:sldChg>
      <pc:sldChg chg="add del">
        <pc:chgData name="Indu Sekhar Dantu" userId="4218edbc7ffe59d5" providerId="LiveId" clId="{B069DCC4-9580-4DE7-8CD2-2355D77BE23E}" dt="2021-06-25T06:56:11.138" v="973" actId="47"/>
        <pc:sldMkLst>
          <pc:docMk/>
          <pc:sldMk cId="2358674062" sldId="267"/>
        </pc:sldMkLst>
      </pc:sldChg>
      <pc:sldChg chg="add del">
        <pc:chgData name="Indu Sekhar Dantu" userId="4218edbc7ffe59d5" providerId="LiveId" clId="{B069DCC4-9580-4DE7-8CD2-2355D77BE23E}" dt="2021-06-25T06:56:11.375" v="974" actId="47"/>
        <pc:sldMkLst>
          <pc:docMk/>
          <pc:sldMk cId="1702047188" sldId="268"/>
        </pc:sldMkLst>
      </pc:sldChg>
      <pc:sldChg chg="add del">
        <pc:chgData name="Indu Sekhar Dantu" userId="4218edbc7ffe59d5" providerId="LiveId" clId="{B069DCC4-9580-4DE7-8CD2-2355D77BE23E}" dt="2021-06-25T06:56:12.177" v="975" actId="47"/>
        <pc:sldMkLst>
          <pc:docMk/>
          <pc:sldMk cId="1217837073" sldId="269"/>
        </pc:sldMkLst>
      </pc:sldChg>
      <pc:sldChg chg="add del">
        <pc:chgData name="Indu Sekhar Dantu" userId="4218edbc7ffe59d5" providerId="LiveId" clId="{B069DCC4-9580-4DE7-8CD2-2355D77BE23E}" dt="2021-06-25T06:56:12.421" v="976" actId="47"/>
        <pc:sldMkLst>
          <pc:docMk/>
          <pc:sldMk cId="671537039" sldId="270"/>
        </pc:sldMkLst>
      </pc:sldChg>
      <pc:sldChg chg="add del">
        <pc:chgData name="Indu Sekhar Dantu" userId="4218edbc7ffe59d5" providerId="LiveId" clId="{B069DCC4-9580-4DE7-8CD2-2355D77BE23E}" dt="2021-06-25T06:56:12.932" v="977" actId="47"/>
        <pc:sldMkLst>
          <pc:docMk/>
          <pc:sldMk cId="3345335176" sldId="271"/>
        </pc:sldMkLst>
      </pc:sldChg>
      <pc:sldChg chg="add del">
        <pc:chgData name="Indu Sekhar Dantu" userId="4218edbc7ffe59d5" providerId="LiveId" clId="{B069DCC4-9580-4DE7-8CD2-2355D77BE23E}" dt="2021-06-25T06:56:13.194" v="978" actId="47"/>
        <pc:sldMkLst>
          <pc:docMk/>
          <pc:sldMk cId="2000694258" sldId="272"/>
        </pc:sldMkLst>
      </pc:sldChg>
      <pc:sldChg chg="add del">
        <pc:chgData name="Indu Sekhar Dantu" userId="4218edbc7ffe59d5" providerId="LiveId" clId="{B069DCC4-9580-4DE7-8CD2-2355D77BE23E}" dt="2021-06-25T06:56:13.442" v="979" actId="47"/>
        <pc:sldMkLst>
          <pc:docMk/>
          <pc:sldMk cId="2621330622" sldId="273"/>
        </pc:sldMkLst>
      </pc:sldChg>
      <pc:sldChg chg="add del">
        <pc:chgData name="Indu Sekhar Dantu" userId="4218edbc7ffe59d5" providerId="LiveId" clId="{B069DCC4-9580-4DE7-8CD2-2355D77BE23E}" dt="2021-06-25T06:56:13.929" v="980" actId="47"/>
        <pc:sldMkLst>
          <pc:docMk/>
          <pc:sldMk cId="668762735" sldId="274"/>
        </pc:sldMkLst>
      </pc:sldChg>
      <pc:sldChg chg="add del">
        <pc:chgData name="Indu Sekhar Dantu" userId="4218edbc7ffe59d5" providerId="LiveId" clId="{B069DCC4-9580-4DE7-8CD2-2355D77BE23E}" dt="2021-06-25T06:56:14.264" v="981" actId="47"/>
        <pc:sldMkLst>
          <pc:docMk/>
          <pc:sldMk cId="3223014156" sldId="275"/>
        </pc:sldMkLst>
      </pc:sldChg>
      <pc:sldChg chg="add del">
        <pc:chgData name="Indu Sekhar Dantu" userId="4218edbc7ffe59d5" providerId="LiveId" clId="{B069DCC4-9580-4DE7-8CD2-2355D77BE23E}" dt="2021-06-25T06:56:14.902" v="982" actId="47"/>
        <pc:sldMkLst>
          <pc:docMk/>
          <pc:sldMk cId="2011292491" sldId="276"/>
        </pc:sldMkLst>
      </pc:sldChg>
      <pc:sldChg chg="add del">
        <pc:chgData name="Indu Sekhar Dantu" userId="4218edbc7ffe59d5" providerId="LiveId" clId="{B069DCC4-9580-4DE7-8CD2-2355D77BE23E}" dt="2021-06-25T06:56:15.320" v="983" actId="47"/>
        <pc:sldMkLst>
          <pc:docMk/>
          <pc:sldMk cId="3616527345" sldId="277"/>
        </pc:sldMkLst>
      </pc:sldChg>
      <pc:sldChg chg="add del">
        <pc:chgData name="Indu Sekhar Dantu" userId="4218edbc7ffe59d5" providerId="LiveId" clId="{B069DCC4-9580-4DE7-8CD2-2355D77BE23E}" dt="2021-06-25T06:56:15.749" v="984" actId="47"/>
        <pc:sldMkLst>
          <pc:docMk/>
          <pc:sldMk cId="3060420284" sldId="278"/>
        </pc:sldMkLst>
      </pc:sldChg>
      <pc:sldChg chg="add del">
        <pc:chgData name="Indu Sekhar Dantu" userId="4218edbc7ffe59d5" providerId="LiveId" clId="{B069DCC4-9580-4DE7-8CD2-2355D77BE23E}" dt="2021-06-25T06:56:16.147" v="985" actId="47"/>
        <pc:sldMkLst>
          <pc:docMk/>
          <pc:sldMk cId="3173561069" sldId="279"/>
        </pc:sldMkLst>
      </pc:sldChg>
      <pc:sldChg chg="add del">
        <pc:chgData name="Indu Sekhar Dantu" userId="4218edbc7ffe59d5" providerId="LiveId" clId="{B069DCC4-9580-4DE7-8CD2-2355D77BE23E}" dt="2021-06-25T06:56:16.584" v="986" actId="47"/>
        <pc:sldMkLst>
          <pc:docMk/>
          <pc:sldMk cId="1415776288" sldId="280"/>
        </pc:sldMkLst>
      </pc:sldChg>
      <pc:sldChg chg="add del">
        <pc:chgData name="Indu Sekhar Dantu" userId="4218edbc7ffe59d5" providerId="LiveId" clId="{B069DCC4-9580-4DE7-8CD2-2355D77BE23E}" dt="2021-06-25T06:56:17.285" v="987" actId="47"/>
        <pc:sldMkLst>
          <pc:docMk/>
          <pc:sldMk cId="1292768624" sldId="281"/>
        </pc:sldMkLst>
      </pc:sldChg>
      <pc:sldChg chg="add del">
        <pc:chgData name="Indu Sekhar Dantu" userId="4218edbc7ffe59d5" providerId="LiveId" clId="{B069DCC4-9580-4DE7-8CD2-2355D77BE23E}" dt="2021-06-25T06:56:17.796" v="988" actId="47"/>
        <pc:sldMkLst>
          <pc:docMk/>
          <pc:sldMk cId="692968889" sldId="282"/>
        </pc:sldMkLst>
      </pc:sldChg>
      <pc:sldChg chg="add del">
        <pc:chgData name="Indu Sekhar Dantu" userId="4218edbc7ffe59d5" providerId="LiveId" clId="{B069DCC4-9580-4DE7-8CD2-2355D77BE23E}" dt="2021-06-25T06:56:18.195" v="989" actId="47"/>
        <pc:sldMkLst>
          <pc:docMk/>
          <pc:sldMk cId="1995175450" sldId="283"/>
        </pc:sldMkLst>
      </pc:sldChg>
      <pc:sldChg chg="add del">
        <pc:chgData name="Indu Sekhar Dantu" userId="4218edbc7ffe59d5" providerId="LiveId" clId="{B069DCC4-9580-4DE7-8CD2-2355D77BE23E}" dt="2021-06-25T06:56:18.646" v="990" actId="47"/>
        <pc:sldMkLst>
          <pc:docMk/>
          <pc:sldMk cId="3317398877" sldId="284"/>
        </pc:sldMkLst>
      </pc:sldChg>
      <pc:sldChg chg="add del">
        <pc:chgData name="Indu Sekhar Dantu" userId="4218edbc7ffe59d5" providerId="LiveId" clId="{B069DCC4-9580-4DE7-8CD2-2355D77BE23E}" dt="2021-06-25T06:56:19.435" v="991" actId="47"/>
        <pc:sldMkLst>
          <pc:docMk/>
          <pc:sldMk cId="4126318057" sldId="285"/>
        </pc:sldMkLst>
      </pc:sldChg>
      <pc:sldChg chg="add del">
        <pc:chgData name="Indu Sekhar Dantu" userId="4218edbc7ffe59d5" providerId="LiveId" clId="{B069DCC4-9580-4DE7-8CD2-2355D77BE23E}" dt="2021-06-25T06:56:20.114" v="992" actId="47"/>
        <pc:sldMkLst>
          <pc:docMk/>
          <pc:sldMk cId="2306344375" sldId="286"/>
        </pc:sldMkLst>
      </pc:sldChg>
      <pc:sldChg chg="add del">
        <pc:chgData name="Indu Sekhar Dantu" userId="4218edbc7ffe59d5" providerId="LiveId" clId="{B069DCC4-9580-4DE7-8CD2-2355D77BE23E}" dt="2021-06-25T06:56:20.831" v="993" actId="47"/>
        <pc:sldMkLst>
          <pc:docMk/>
          <pc:sldMk cId="1387287184" sldId="287"/>
        </pc:sldMkLst>
      </pc:sldChg>
      <pc:sldChg chg="add del">
        <pc:chgData name="Indu Sekhar Dantu" userId="4218edbc7ffe59d5" providerId="LiveId" clId="{B069DCC4-9580-4DE7-8CD2-2355D77BE23E}" dt="2021-06-25T06:56:22.146" v="994" actId="47"/>
        <pc:sldMkLst>
          <pc:docMk/>
          <pc:sldMk cId="2657170879" sldId="288"/>
        </pc:sldMkLst>
      </pc:sldChg>
      <pc:sldChg chg="add del">
        <pc:chgData name="Indu Sekhar Dantu" userId="4218edbc7ffe59d5" providerId="LiveId" clId="{B069DCC4-9580-4DE7-8CD2-2355D77BE23E}" dt="2021-06-25T06:56:22.446" v="995" actId="47"/>
        <pc:sldMkLst>
          <pc:docMk/>
          <pc:sldMk cId="2564655258" sldId="289"/>
        </pc:sldMkLst>
      </pc:sldChg>
      <pc:sldChg chg="add del">
        <pc:chgData name="Indu Sekhar Dantu" userId="4218edbc7ffe59d5" providerId="LiveId" clId="{B069DCC4-9580-4DE7-8CD2-2355D77BE23E}" dt="2021-06-25T06:56:22.818" v="996" actId="47"/>
        <pc:sldMkLst>
          <pc:docMk/>
          <pc:sldMk cId="116242856" sldId="290"/>
        </pc:sldMkLst>
      </pc:sldChg>
      <pc:sldChg chg="add del">
        <pc:chgData name="Indu Sekhar Dantu" userId="4218edbc7ffe59d5" providerId="LiveId" clId="{B069DCC4-9580-4DE7-8CD2-2355D77BE23E}" dt="2021-06-25T06:56:23.118" v="997" actId="47"/>
        <pc:sldMkLst>
          <pc:docMk/>
          <pc:sldMk cId="879313157" sldId="291"/>
        </pc:sldMkLst>
      </pc:sldChg>
      <pc:sldChg chg="add del">
        <pc:chgData name="Indu Sekhar Dantu" userId="4218edbc7ffe59d5" providerId="LiveId" clId="{B069DCC4-9580-4DE7-8CD2-2355D77BE23E}" dt="2021-06-25T06:56:23.380" v="998" actId="47"/>
        <pc:sldMkLst>
          <pc:docMk/>
          <pc:sldMk cId="3490348788" sldId="292"/>
        </pc:sldMkLst>
      </pc:sldChg>
      <pc:sldChg chg="add del">
        <pc:chgData name="Indu Sekhar Dantu" userId="4218edbc7ffe59d5" providerId="LiveId" clId="{B069DCC4-9580-4DE7-8CD2-2355D77BE23E}" dt="2021-06-25T06:56:24.090" v="999" actId="47"/>
        <pc:sldMkLst>
          <pc:docMk/>
          <pc:sldMk cId="3868647332" sldId="293"/>
        </pc:sldMkLst>
      </pc:sldChg>
      <pc:sldChg chg="add del">
        <pc:chgData name="Indu Sekhar Dantu" userId="4218edbc7ffe59d5" providerId="LiveId" clId="{B069DCC4-9580-4DE7-8CD2-2355D77BE23E}" dt="2021-06-25T06:56:24.348" v="1000" actId="47"/>
        <pc:sldMkLst>
          <pc:docMk/>
          <pc:sldMk cId="404912483" sldId="294"/>
        </pc:sldMkLst>
      </pc:sldChg>
      <pc:sldChg chg="add del">
        <pc:chgData name="Indu Sekhar Dantu" userId="4218edbc7ffe59d5" providerId="LiveId" clId="{B069DCC4-9580-4DE7-8CD2-2355D77BE23E}" dt="2021-06-25T06:56:25.526" v="1001" actId="47"/>
        <pc:sldMkLst>
          <pc:docMk/>
          <pc:sldMk cId="1101714023" sldId="295"/>
        </pc:sldMkLst>
      </pc:sldChg>
      <pc:sldChg chg="add del">
        <pc:chgData name="Indu Sekhar Dantu" userId="4218edbc7ffe59d5" providerId="LiveId" clId="{B069DCC4-9580-4DE7-8CD2-2355D77BE23E}" dt="2021-06-25T06:56:26.278" v="1002" actId="47"/>
        <pc:sldMkLst>
          <pc:docMk/>
          <pc:sldMk cId="9202119" sldId="296"/>
        </pc:sldMkLst>
      </pc:sldChg>
      <pc:sldChg chg="add del">
        <pc:chgData name="Indu Sekhar Dantu" userId="4218edbc7ffe59d5" providerId="LiveId" clId="{B069DCC4-9580-4DE7-8CD2-2355D77BE23E}" dt="2021-06-25T06:56:26.531" v="1003" actId="47"/>
        <pc:sldMkLst>
          <pc:docMk/>
          <pc:sldMk cId="1151141450" sldId="297"/>
        </pc:sldMkLst>
      </pc:sldChg>
      <pc:sldChg chg="add del">
        <pc:chgData name="Indu Sekhar Dantu" userId="4218edbc7ffe59d5" providerId="LiveId" clId="{B069DCC4-9580-4DE7-8CD2-2355D77BE23E}" dt="2021-06-25T06:56:27.714" v="1004" actId="47"/>
        <pc:sldMkLst>
          <pc:docMk/>
          <pc:sldMk cId="1631397065" sldId="298"/>
        </pc:sldMkLst>
      </pc:sldChg>
      <pc:sldChg chg="add del">
        <pc:chgData name="Indu Sekhar Dantu" userId="4218edbc7ffe59d5" providerId="LiveId" clId="{B069DCC4-9580-4DE7-8CD2-2355D77BE23E}" dt="2021-06-25T06:56:28.202" v="1005" actId="47"/>
        <pc:sldMkLst>
          <pc:docMk/>
          <pc:sldMk cId="1014335294" sldId="299"/>
        </pc:sldMkLst>
      </pc:sldChg>
      <pc:sldChg chg="add del">
        <pc:chgData name="Indu Sekhar Dantu" userId="4218edbc7ffe59d5" providerId="LiveId" clId="{B069DCC4-9580-4DE7-8CD2-2355D77BE23E}" dt="2021-06-25T06:56:28.501" v="1006" actId="47"/>
        <pc:sldMkLst>
          <pc:docMk/>
          <pc:sldMk cId="1833660448" sldId="300"/>
        </pc:sldMkLst>
      </pc:sldChg>
      <pc:sldChg chg="add del">
        <pc:chgData name="Indu Sekhar Dantu" userId="4218edbc7ffe59d5" providerId="LiveId" clId="{B069DCC4-9580-4DE7-8CD2-2355D77BE23E}" dt="2021-06-25T06:56:29.774" v="1007" actId="47"/>
        <pc:sldMkLst>
          <pc:docMk/>
          <pc:sldMk cId="2014834046" sldId="301"/>
        </pc:sldMkLst>
      </pc:sldChg>
      <pc:sldChg chg="add del">
        <pc:chgData name="Indu Sekhar Dantu" userId="4218edbc7ffe59d5" providerId="LiveId" clId="{B069DCC4-9580-4DE7-8CD2-2355D77BE23E}" dt="2021-06-25T06:56:38.300" v="1008" actId="2696"/>
        <pc:sldMkLst>
          <pc:docMk/>
          <pc:sldMk cId="1397828548" sldId="302"/>
        </pc:sldMkLst>
      </pc:sldChg>
      <pc:sldChg chg="addSp delSp modSp add mod">
        <pc:chgData name="Indu Sekhar Dantu" userId="4218edbc7ffe59d5" providerId="LiveId" clId="{B069DCC4-9580-4DE7-8CD2-2355D77BE23E}" dt="2021-06-25T06:43:32.119" v="213" actId="14100"/>
        <pc:sldMkLst>
          <pc:docMk/>
          <pc:sldMk cId="920038349" sldId="303"/>
        </pc:sldMkLst>
        <pc:spChg chg="del mod">
          <ac:chgData name="Indu Sekhar Dantu" userId="4218edbc7ffe59d5" providerId="LiveId" clId="{B069DCC4-9580-4DE7-8CD2-2355D77BE23E}" dt="2021-06-25T06:41:38.458" v="64" actId="478"/>
          <ac:spMkLst>
            <pc:docMk/>
            <pc:sldMk cId="920038349" sldId="303"/>
            <ac:spMk id="2" creationId="{50BD30BA-5E5C-4607-BA76-D042EE617EE0}"/>
          </ac:spMkLst>
        </pc:spChg>
        <pc:spChg chg="mod">
          <ac:chgData name="Indu Sekhar Dantu" userId="4218edbc7ffe59d5" providerId="LiveId" clId="{B069DCC4-9580-4DE7-8CD2-2355D77BE23E}" dt="2021-06-25T06:43:32.119" v="213" actId="14100"/>
          <ac:spMkLst>
            <pc:docMk/>
            <pc:sldMk cId="920038349" sldId="303"/>
            <ac:spMk id="3" creationId="{D9D112C0-94D8-4EB3-830E-FBA2AAFD86F5}"/>
          </ac:spMkLst>
        </pc:spChg>
        <pc:spChg chg="add del mod">
          <ac:chgData name="Indu Sekhar Dantu" userId="4218edbc7ffe59d5" providerId="LiveId" clId="{B069DCC4-9580-4DE7-8CD2-2355D77BE23E}" dt="2021-06-25T06:42:50.821" v="159" actId="478"/>
          <ac:spMkLst>
            <pc:docMk/>
            <pc:sldMk cId="920038349" sldId="303"/>
            <ac:spMk id="5" creationId="{AF2E97B7-FEBE-4FE1-A3E6-9BBA256CFB49}"/>
          </ac:spMkLst>
        </pc:spChg>
        <pc:spChg chg="add del mod">
          <ac:chgData name="Indu Sekhar Dantu" userId="4218edbc7ffe59d5" providerId="LiveId" clId="{B069DCC4-9580-4DE7-8CD2-2355D77BE23E}" dt="2021-06-25T06:42:54.910" v="161" actId="478"/>
          <ac:spMkLst>
            <pc:docMk/>
            <pc:sldMk cId="920038349" sldId="303"/>
            <ac:spMk id="7" creationId="{B84951F1-495C-4EB3-9CA0-AC1318499DBA}"/>
          </ac:spMkLst>
        </pc:spChg>
        <pc:spChg chg="add mod">
          <ac:chgData name="Indu Sekhar Dantu" userId="4218edbc7ffe59d5" providerId="LiveId" clId="{B069DCC4-9580-4DE7-8CD2-2355D77BE23E}" dt="2021-06-25T06:43:18.572" v="194" actId="1037"/>
          <ac:spMkLst>
            <pc:docMk/>
            <pc:sldMk cId="920038349" sldId="303"/>
            <ac:spMk id="8" creationId="{F2C5052E-2C9D-422A-AC8B-34A60459C043}"/>
          </ac:spMkLst>
        </pc:spChg>
      </pc:sldChg>
      <pc:sldChg chg="modSp mod">
        <pc:chgData name="Indu Sekhar Dantu" userId="4218edbc7ffe59d5" providerId="LiveId" clId="{B069DCC4-9580-4DE7-8CD2-2355D77BE23E}" dt="2021-06-25T06:57:39.419" v="1029" actId="1035"/>
        <pc:sldMkLst>
          <pc:docMk/>
          <pc:sldMk cId="3156076567" sldId="304"/>
        </pc:sldMkLst>
        <pc:spChg chg="mod">
          <ac:chgData name="Indu Sekhar Dantu" userId="4218edbc7ffe59d5" providerId="LiveId" clId="{B069DCC4-9580-4DE7-8CD2-2355D77BE23E}" dt="2021-06-25T06:55:07.199" v="937" actId="6549"/>
          <ac:spMkLst>
            <pc:docMk/>
            <pc:sldMk cId="3156076567" sldId="304"/>
            <ac:spMk id="3" creationId="{D9D112C0-94D8-4EB3-830E-FBA2AAFD86F5}"/>
          </ac:spMkLst>
        </pc:spChg>
        <pc:picChg chg="mod">
          <ac:chgData name="Indu Sekhar Dantu" userId="4218edbc7ffe59d5" providerId="LiveId" clId="{B069DCC4-9580-4DE7-8CD2-2355D77BE23E}" dt="2021-06-25T06:57:39.419" v="1029" actId="1035"/>
          <ac:picMkLst>
            <pc:docMk/>
            <pc:sldMk cId="3156076567" sldId="304"/>
            <ac:picMk id="6" creationId="{7AD1716B-724B-4029-90DD-3DE467297C13}"/>
          </ac:picMkLst>
        </pc:picChg>
      </pc:sldChg>
      <pc:sldChg chg="modSp add mod">
        <pc:chgData name="Indu Sekhar Dantu" userId="4218edbc7ffe59d5" providerId="LiveId" clId="{B069DCC4-9580-4DE7-8CD2-2355D77BE23E}" dt="2021-06-25T23:54:45.564" v="1335" actId="313"/>
        <pc:sldMkLst>
          <pc:docMk/>
          <pc:sldMk cId="1862927223" sldId="305"/>
        </pc:sldMkLst>
        <pc:spChg chg="mod">
          <ac:chgData name="Indu Sekhar Dantu" userId="4218edbc7ffe59d5" providerId="LiveId" clId="{B069DCC4-9580-4DE7-8CD2-2355D77BE23E}" dt="2021-06-25T23:54:45.564" v="1335" actId="313"/>
          <ac:spMkLst>
            <pc:docMk/>
            <pc:sldMk cId="1862927223" sldId="305"/>
            <ac:spMk id="3" creationId="{D9D112C0-94D8-4EB3-830E-FBA2AAFD86F5}"/>
          </ac:spMkLst>
        </pc:spChg>
      </pc:sldChg>
      <pc:sldChg chg="modSp del mod">
        <pc:chgData name="Indu Sekhar Dantu" userId="4218edbc7ffe59d5" providerId="LiveId" clId="{B069DCC4-9580-4DE7-8CD2-2355D77BE23E}" dt="2021-06-25T13:22:46.472" v="1202" actId="2696"/>
        <pc:sldMkLst>
          <pc:docMk/>
          <pc:sldMk cId="3142654229" sldId="305"/>
        </pc:sldMkLst>
        <pc:spChg chg="mod">
          <ac:chgData name="Indu Sekhar Dantu" userId="4218edbc7ffe59d5" providerId="LiveId" clId="{B069DCC4-9580-4DE7-8CD2-2355D77BE23E}" dt="2021-06-25T13:20:07.517" v="1147" actId="20577"/>
          <ac:spMkLst>
            <pc:docMk/>
            <pc:sldMk cId="3142654229" sldId="305"/>
            <ac:spMk id="3" creationId="{D9D112C0-94D8-4EB3-830E-FBA2AAFD86F5}"/>
          </ac:spMkLst>
        </pc:spChg>
      </pc:sldChg>
      <pc:sldChg chg="modSp mod">
        <pc:chgData name="Indu Sekhar Dantu" userId="4218edbc7ffe59d5" providerId="LiveId" clId="{B069DCC4-9580-4DE7-8CD2-2355D77BE23E}" dt="2021-06-26T00:20:21.009" v="1675" actId="20577"/>
        <pc:sldMkLst>
          <pc:docMk/>
          <pc:sldMk cId="1568858838" sldId="306"/>
        </pc:sldMkLst>
        <pc:spChg chg="mod">
          <ac:chgData name="Indu Sekhar Dantu" userId="4218edbc7ffe59d5" providerId="LiveId" clId="{B069DCC4-9580-4DE7-8CD2-2355D77BE23E}" dt="2021-06-26T00:20:21.009" v="1675" actId="20577"/>
          <ac:spMkLst>
            <pc:docMk/>
            <pc:sldMk cId="1568858838" sldId="306"/>
            <ac:spMk id="3" creationId="{D9D112C0-94D8-4EB3-830E-FBA2AAFD86F5}"/>
          </ac:spMkLst>
        </pc:spChg>
      </pc:sldChg>
      <pc:sldChg chg="addSp delSp modSp add del mod ord">
        <pc:chgData name="Indu Sekhar Dantu" userId="4218edbc7ffe59d5" providerId="LiveId" clId="{B069DCC4-9580-4DE7-8CD2-2355D77BE23E}" dt="2021-06-25T13:22:46.472" v="1202" actId="2696"/>
        <pc:sldMkLst>
          <pc:docMk/>
          <pc:sldMk cId="8473239" sldId="307"/>
        </pc:sldMkLst>
        <pc:spChg chg="del">
          <ac:chgData name="Indu Sekhar Dantu" userId="4218edbc7ffe59d5" providerId="LiveId" clId="{B069DCC4-9580-4DE7-8CD2-2355D77BE23E}" dt="2021-06-25T13:21:39.907" v="1150" actId="478"/>
          <ac:spMkLst>
            <pc:docMk/>
            <pc:sldMk cId="8473239" sldId="307"/>
            <ac:spMk id="3" creationId="{D9D112C0-94D8-4EB3-830E-FBA2AAFD86F5}"/>
          </ac:spMkLst>
        </pc:spChg>
        <pc:spChg chg="add mod">
          <ac:chgData name="Indu Sekhar Dantu" userId="4218edbc7ffe59d5" providerId="LiveId" clId="{B069DCC4-9580-4DE7-8CD2-2355D77BE23E}" dt="2021-06-25T13:22:40.686" v="1199" actId="1076"/>
          <ac:spMkLst>
            <pc:docMk/>
            <pc:sldMk cId="8473239" sldId="307"/>
            <ac:spMk id="5" creationId="{DCA3B581-3084-49F8-9084-946BB3B1E6B6}"/>
          </ac:spMkLst>
        </pc:spChg>
        <pc:spChg chg="add del mod">
          <ac:chgData name="Indu Sekhar Dantu" userId="4218edbc7ffe59d5" providerId="LiveId" clId="{B069DCC4-9580-4DE7-8CD2-2355D77BE23E}" dt="2021-06-25T13:21:43.177" v="1152" actId="478"/>
          <ac:spMkLst>
            <pc:docMk/>
            <pc:sldMk cId="8473239" sldId="307"/>
            <ac:spMk id="7" creationId="{206170A1-2EC5-4025-99C4-B4739F4D85A3}"/>
          </ac:spMkLst>
        </pc:spChg>
      </pc:sldChg>
      <pc:sldChg chg="modSp add mod">
        <pc:chgData name="Indu Sekhar Dantu" userId="4218edbc7ffe59d5" providerId="LiveId" clId="{B069DCC4-9580-4DE7-8CD2-2355D77BE23E}" dt="2021-06-25T13:30:34.993" v="1283" actId="122"/>
        <pc:sldMkLst>
          <pc:docMk/>
          <pc:sldMk cId="1403467159" sldId="307"/>
        </pc:sldMkLst>
        <pc:spChg chg="mod">
          <ac:chgData name="Indu Sekhar Dantu" userId="4218edbc7ffe59d5" providerId="LiveId" clId="{B069DCC4-9580-4DE7-8CD2-2355D77BE23E}" dt="2021-06-25T13:30:34.993" v="1283" actId="122"/>
          <ac:spMkLst>
            <pc:docMk/>
            <pc:sldMk cId="1403467159" sldId="307"/>
            <ac:spMk id="5" creationId="{DCA3B581-3084-49F8-9084-946BB3B1E6B6}"/>
          </ac:spMkLst>
        </pc:spChg>
      </pc:sldChg>
      <pc:sldChg chg="modSp add mod ord">
        <pc:chgData name="Indu Sekhar Dantu" userId="4218edbc7ffe59d5" providerId="LiveId" clId="{B069DCC4-9580-4DE7-8CD2-2355D77BE23E}" dt="2021-06-26T01:02:54.126" v="1765" actId="20577"/>
        <pc:sldMkLst>
          <pc:docMk/>
          <pc:sldMk cId="3166141015" sldId="308"/>
        </pc:sldMkLst>
        <pc:spChg chg="mod">
          <ac:chgData name="Indu Sekhar Dantu" userId="4218edbc7ffe59d5" providerId="LiveId" clId="{B069DCC4-9580-4DE7-8CD2-2355D77BE23E}" dt="2021-06-26T01:02:54.126" v="1765" actId="20577"/>
          <ac:spMkLst>
            <pc:docMk/>
            <pc:sldMk cId="3166141015" sldId="308"/>
            <ac:spMk id="3" creationId="{D9D112C0-94D8-4EB3-830E-FBA2AAFD86F5}"/>
          </ac:spMkLst>
        </pc:spChg>
      </pc:sldChg>
      <pc:sldChg chg="modSp add mod ord">
        <pc:chgData name="Indu Sekhar Dantu" userId="4218edbc7ffe59d5" providerId="LiveId" clId="{B069DCC4-9580-4DE7-8CD2-2355D77BE23E}" dt="2021-06-26T01:03:33.873" v="1769" actId="20577"/>
        <pc:sldMkLst>
          <pc:docMk/>
          <pc:sldMk cId="498981713" sldId="309"/>
        </pc:sldMkLst>
        <pc:spChg chg="mod">
          <ac:chgData name="Indu Sekhar Dantu" userId="4218edbc7ffe59d5" providerId="LiveId" clId="{B069DCC4-9580-4DE7-8CD2-2355D77BE23E}" dt="2021-06-26T01:03:33.873" v="1769" actId="20577"/>
          <ac:spMkLst>
            <pc:docMk/>
            <pc:sldMk cId="498981713" sldId="309"/>
            <ac:spMk id="3" creationId="{D9D112C0-94D8-4EB3-830E-FBA2AAFD86F5}"/>
          </ac:spMkLst>
        </pc:spChg>
      </pc:sldChg>
      <pc:sldChg chg="modSp add mod">
        <pc:chgData name="Indu Sekhar Dantu" userId="4218edbc7ffe59d5" providerId="LiveId" clId="{B069DCC4-9580-4DE7-8CD2-2355D77BE23E}" dt="2021-06-26T00:05:59.960" v="1552" actId="113"/>
        <pc:sldMkLst>
          <pc:docMk/>
          <pc:sldMk cId="396110141" sldId="310"/>
        </pc:sldMkLst>
        <pc:spChg chg="mod">
          <ac:chgData name="Indu Sekhar Dantu" userId="4218edbc7ffe59d5" providerId="LiveId" clId="{B069DCC4-9580-4DE7-8CD2-2355D77BE23E}" dt="2021-06-26T00:05:59.960" v="1552" actId="113"/>
          <ac:spMkLst>
            <pc:docMk/>
            <pc:sldMk cId="396110141" sldId="310"/>
            <ac:spMk id="3" creationId="{D9D112C0-94D8-4EB3-830E-FBA2AAFD86F5}"/>
          </ac:spMkLst>
        </pc:spChg>
      </pc:sldChg>
      <pc:sldChg chg="modSp mod">
        <pc:chgData name="Indu Sekhar Dantu" userId="4218edbc7ffe59d5" providerId="LiveId" clId="{B069DCC4-9580-4DE7-8CD2-2355D77BE23E}" dt="2021-06-26T01:02:19.358" v="1763" actId="113"/>
        <pc:sldMkLst>
          <pc:docMk/>
          <pc:sldMk cId="3851764001" sldId="311"/>
        </pc:sldMkLst>
        <pc:spChg chg="mod">
          <ac:chgData name="Indu Sekhar Dantu" userId="4218edbc7ffe59d5" providerId="LiveId" clId="{B069DCC4-9580-4DE7-8CD2-2355D77BE23E}" dt="2021-06-26T01:02:19.358" v="1763" actId="113"/>
          <ac:spMkLst>
            <pc:docMk/>
            <pc:sldMk cId="3851764001" sldId="311"/>
            <ac:spMk id="3" creationId="{D9D112C0-94D8-4EB3-830E-FBA2AAFD86F5}"/>
          </ac:spMkLst>
        </pc:spChg>
      </pc:sldChg>
      <pc:sldChg chg="modSp mod">
        <pc:chgData name="Indu Sekhar Dantu" userId="4218edbc7ffe59d5" providerId="LiveId" clId="{B069DCC4-9580-4DE7-8CD2-2355D77BE23E}" dt="2021-06-26T01:04:43.790" v="1779" actId="6549"/>
        <pc:sldMkLst>
          <pc:docMk/>
          <pc:sldMk cId="913299517" sldId="312"/>
        </pc:sldMkLst>
        <pc:spChg chg="mod">
          <ac:chgData name="Indu Sekhar Dantu" userId="4218edbc7ffe59d5" providerId="LiveId" clId="{B069DCC4-9580-4DE7-8CD2-2355D77BE23E}" dt="2021-06-26T01:04:43.790" v="1779" actId="6549"/>
          <ac:spMkLst>
            <pc:docMk/>
            <pc:sldMk cId="913299517" sldId="312"/>
            <ac:spMk id="3" creationId="{D9D112C0-94D8-4EB3-830E-FBA2AAFD86F5}"/>
          </ac:spMkLst>
        </pc:spChg>
      </pc:sldChg>
      <pc:sldChg chg="modSp mod">
        <pc:chgData name="Indu Sekhar Dantu" userId="4218edbc7ffe59d5" providerId="LiveId" clId="{B069DCC4-9580-4DE7-8CD2-2355D77BE23E}" dt="2021-06-26T00:23:33.891" v="1738" actId="113"/>
        <pc:sldMkLst>
          <pc:docMk/>
          <pc:sldMk cId="414296455" sldId="313"/>
        </pc:sldMkLst>
        <pc:spChg chg="mod">
          <ac:chgData name="Indu Sekhar Dantu" userId="4218edbc7ffe59d5" providerId="LiveId" clId="{B069DCC4-9580-4DE7-8CD2-2355D77BE23E}" dt="2021-06-26T00:23:33.891" v="1738" actId="113"/>
          <ac:spMkLst>
            <pc:docMk/>
            <pc:sldMk cId="414296455" sldId="313"/>
            <ac:spMk id="3" creationId="{D9D112C0-94D8-4EB3-830E-FBA2AAFD86F5}"/>
          </ac:spMkLst>
        </pc:spChg>
      </pc:sldChg>
      <pc:sldChg chg="modSp add mod">
        <pc:chgData name="Indu Sekhar Dantu" userId="4218edbc7ffe59d5" providerId="LiveId" clId="{B069DCC4-9580-4DE7-8CD2-2355D77BE23E}" dt="2021-06-26T01:13:03.593" v="1860" actId="20577"/>
        <pc:sldMkLst>
          <pc:docMk/>
          <pc:sldMk cId="3029424732" sldId="314"/>
        </pc:sldMkLst>
        <pc:spChg chg="mod">
          <ac:chgData name="Indu Sekhar Dantu" userId="4218edbc7ffe59d5" providerId="LiveId" clId="{B069DCC4-9580-4DE7-8CD2-2355D77BE23E}" dt="2021-06-26T01:13:03.593" v="1860" actId="20577"/>
          <ac:spMkLst>
            <pc:docMk/>
            <pc:sldMk cId="3029424732" sldId="314"/>
            <ac:spMk id="3" creationId="{D9D112C0-94D8-4EB3-830E-FBA2AAFD86F5}"/>
          </ac:spMkLst>
        </pc:spChg>
      </pc:sldChg>
      <pc:sldChg chg="add">
        <pc:chgData name="Indu Sekhar Dantu" userId="4218edbc7ffe59d5" providerId="LiveId" clId="{B069DCC4-9580-4DE7-8CD2-2355D77BE23E}" dt="2021-06-26T00:20:48.529" v="1679"/>
        <pc:sldMkLst>
          <pc:docMk/>
          <pc:sldMk cId="447349276" sldId="315"/>
        </pc:sldMkLst>
      </pc:sldChg>
      <pc:sldChg chg="add">
        <pc:chgData name="Indu Sekhar Dantu" userId="4218edbc7ffe59d5" providerId="LiveId" clId="{B069DCC4-9580-4DE7-8CD2-2355D77BE23E}" dt="2021-06-26T00:20:48.733" v="1680"/>
        <pc:sldMkLst>
          <pc:docMk/>
          <pc:sldMk cId="313655581" sldId="316"/>
        </pc:sldMkLst>
      </pc:sldChg>
      <pc:sldChg chg="add">
        <pc:chgData name="Indu Sekhar Dantu" userId="4218edbc7ffe59d5" providerId="LiveId" clId="{B069DCC4-9580-4DE7-8CD2-2355D77BE23E}" dt="2021-06-26T00:20:48.945" v="1681"/>
        <pc:sldMkLst>
          <pc:docMk/>
          <pc:sldMk cId="1765042550" sldId="317"/>
        </pc:sldMkLst>
      </pc:sldChg>
      <pc:sldChg chg="add">
        <pc:chgData name="Indu Sekhar Dantu" userId="4218edbc7ffe59d5" providerId="LiveId" clId="{B069DCC4-9580-4DE7-8CD2-2355D77BE23E}" dt="2021-06-26T00:20:49.154" v="1682"/>
        <pc:sldMkLst>
          <pc:docMk/>
          <pc:sldMk cId="3429460512" sldId="318"/>
        </pc:sldMkLst>
      </pc:sldChg>
      <pc:sldChg chg="add">
        <pc:chgData name="Indu Sekhar Dantu" userId="4218edbc7ffe59d5" providerId="LiveId" clId="{B069DCC4-9580-4DE7-8CD2-2355D77BE23E}" dt="2021-06-26T00:20:49.373" v="1683"/>
        <pc:sldMkLst>
          <pc:docMk/>
          <pc:sldMk cId="1010151947" sldId="319"/>
        </pc:sldMkLst>
      </pc:sldChg>
      <pc:sldChg chg="add">
        <pc:chgData name="Indu Sekhar Dantu" userId="4218edbc7ffe59d5" providerId="LiveId" clId="{B069DCC4-9580-4DE7-8CD2-2355D77BE23E}" dt="2021-06-26T00:20:49.601" v="1684"/>
        <pc:sldMkLst>
          <pc:docMk/>
          <pc:sldMk cId="3465084384" sldId="320"/>
        </pc:sldMkLst>
      </pc:sldChg>
      <pc:sldChg chg="add">
        <pc:chgData name="Indu Sekhar Dantu" userId="4218edbc7ffe59d5" providerId="LiveId" clId="{B069DCC4-9580-4DE7-8CD2-2355D77BE23E}" dt="2021-06-26T00:20:49.820" v="1685"/>
        <pc:sldMkLst>
          <pc:docMk/>
          <pc:sldMk cId="2931619309" sldId="321"/>
        </pc:sldMkLst>
      </pc:sldChg>
      <pc:sldChg chg="add">
        <pc:chgData name="Indu Sekhar Dantu" userId="4218edbc7ffe59d5" providerId="LiveId" clId="{B069DCC4-9580-4DE7-8CD2-2355D77BE23E}" dt="2021-06-26T00:20:50.038" v="1686"/>
        <pc:sldMkLst>
          <pc:docMk/>
          <pc:sldMk cId="3940385322" sldId="322"/>
        </pc:sldMkLst>
      </pc:sldChg>
      <pc:sldChg chg="add">
        <pc:chgData name="Indu Sekhar Dantu" userId="4218edbc7ffe59d5" providerId="LiveId" clId="{B069DCC4-9580-4DE7-8CD2-2355D77BE23E}" dt="2021-06-26T00:20:50.252" v="1687"/>
        <pc:sldMkLst>
          <pc:docMk/>
          <pc:sldMk cId="218055593" sldId="323"/>
        </pc:sldMkLst>
      </pc:sldChg>
      <pc:sldChg chg="add">
        <pc:chgData name="Indu Sekhar Dantu" userId="4218edbc7ffe59d5" providerId="LiveId" clId="{B069DCC4-9580-4DE7-8CD2-2355D77BE23E}" dt="2021-06-26T00:20:50.471" v="1688"/>
        <pc:sldMkLst>
          <pc:docMk/>
          <pc:sldMk cId="2490891367" sldId="324"/>
        </pc:sldMkLst>
      </pc:sldChg>
      <pc:sldChg chg="add">
        <pc:chgData name="Indu Sekhar Dantu" userId="4218edbc7ffe59d5" providerId="LiveId" clId="{B069DCC4-9580-4DE7-8CD2-2355D77BE23E}" dt="2021-06-26T00:20:50.700" v="1689"/>
        <pc:sldMkLst>
          <pc:docMk/>
          <pc:sldMk cId="2015534174" sldId="325"/>
        </pc:sldMkLst>
      </pc:sldChg>
      <pc:sldChg chg="add">
        <pc:chgData name="Indu Sekhar Dantu" userId="4218edbc7ffe59d5" providerId="LiveId" clId="{B069DCC4-9580-4DE7-8CD2-2355D77BE23E}" dt="2021-06-26T00:20:50.911" v="1690"/>
        <pc:sldMkLst>
          <pc:docMk/>
          <pc:sldMk cId="2282546436" sldId="326"/>
        </pc:sldMkLst>
      </pc:sldChg>
      <pc:sldChg chg="modSp mod">
        <pc:chgData name="Indu Sekhar Dantu" userId="4218edbc7ffe59d5" providerId="LiveId" clId="{B069DCC4-9580-4DE7-8CD2-2355D77BE23E}" dt="2021-06-26T01:01:43.365" v="1758" actId="6549"/>
        <pc:sldMkLst>
          <pc:docMk/>
          <pc:sldMk cId="3662201600" sldId="327"/>
        </pc:sldMkLst>
        <pc:spChg chg="mod">
          <ac:chgData name="Indu Sekhar Dantu" userId="4218edbc7ffe59d5" providerId="LiveId" clId="{B069DCC4-9580-4DE7-8CD2-2355D77BE23E}" dt="2021-06-26T01:01:43.365" v="1758" actId="6549"/>
          <ac:spMkLst>
            <pc:docMk/>
            <pc:sldMk cId="3662201600" sldId="327"/>
            <ac:spMk id="3" creationId="{D9D112C0-94D8-4EB3-830E-FBA2AAFD86F5}"/>
          </ac:spMkLst>
        </pc:spChg>
      </pc:sldChg>
      <pc:sldChg chg="modSp mod">
        <pc:chgData name="Indu Sekhar Dantu" userId="4218edbc7ffe59d5" providerId="LiveId" clId="{B069DCC4-9580-4DE7-8CD2-2355D77BE23E}" dt="2021-06-26T01:08:49.875" v="1818" actId="27636"/>
        <pc:sldMkLst>
          <pc:docMk/>
          <pc:sldMk cId="4220466084" sldId="328"/>
        </pc:sldMkLst>
        <pc:spChg chg="mod">
          <ac:chgData name="Indu Sekhar Dantu" userId="4218edbc7ffe59d5" providerId="LiveId" clId="{B069DCC4-9580-4DE7-8CD2-2355D77BE23E}" dt="2021-06-26T01:08:49.875" v="1818" actId="27636"/>
          <ac:spMkLst>
            <pc:docMk/>
            <pc:sldMk cId="4220466084" sldId="328"/>
            <ac:spMk id="3" creationId="{D9D112C0-94D8-4EB3-830E-FBA2AAFD86F5}"/>
          </ac:spMkLst>
        </pc:spChg>
      </pc:sldChg>
      <pc:sldChg chg="add">
        <pc:chgData name="Indu Sekhar Dantu" userId="4218edbc7ffe59d5" providerId="LiveId" clId="{B069DCC4-9580-4DE7-8CD2-2355D77BE23E}" dt="2021-06-26T01:07:40.973" v="1803"/>
        <pc:sldMkLst>
          <pc:docMk/>
          <pc:sldMk cId="3574048325" sldId="330"/>
        </pc:sldMkLst>
      </pc:sldChg>
      <pc:sldChg chg="add">
        <pc:chgData name="Indu Sekhar Dantu" userId="4218edbc7ffe59d5" providerId="LiveId" clId="{B069DCC4-9580-4DE7-8CD2-2355D77BE23E}" dt="2021-06-26T01:07:41.230" v="1804"/>
        <pc:sldMkLst>
          <pc:docMk/>
          <pc:sldMk cId="4175535972" sldId="331"/>
        </pc:sldMkLst>
      </pc:sldChg>
      <pc:sldChg chg="add">
        <pc:chgData name="Indu Sekhar Dantu" userId="4218edbc7ffe59d5" providerId="LiveId" clId="{B069DCC4-9580-4DE7-8CD2-2355D77BE23E}" dt="2021-06-26T01:07:41.472" v="1805"/>
        <pc:sldMkLst>
          <pc:docMk/>
          <pc:sldMk cId="3257483581" sldId="332"/>
        </pc:sldMkLst>
      </pc:sldChg>
      <pc:sldChg chg="add">
        <pc:chgData name="Indu Sekhar Dantu" userId="4218edbc7ffe59d5" providerId="LiveId" clId="{B069DCC4-9580-4DE7-8CD2-2355D77BE23E}" dt="2021-06-26T01:07:41.690" v="1806"/>
        <pc:sldMkLst>
          <pc:docMk/>
          <pc:sldMk cId="2179867846" sldId="333"/>
        </pc:sldMkLst>
      </pc:sldChg>
      <pc:sldChg chg="add">
        <pc:chgData name="Indu Sekhar Dantu" userId="4218edbc7ffe59d5" providerId="LiveId" clId="{B069DCC4-9580-4DE7-8CD2-2355D77BE23E}" dt="2021-06-26T01:07:41.908" v="1807"/>
        <pc:sldMkLst>
          <pc:docMk/>
          <pc:sldMk cId="864306515" sldId="334"/>
        </pc:sldMkLst>
      </pc:sldChg>
      <pc:sldChg chg="add">
        <pc:chgData name="Indu Sekhar Dantu" userId="4218edbc7ffe59d5" providerId="LiveId" clId="{B069DCC4-9580-4DE7-8CD2-2355D77BE23E}" dt="2021-06-26T01:07:42.164" v="1808"/>
        <pc:sldMkLst>
          <pc:docMk/>
          <pc:sldMk cId="3997583028" sldId="335"/>
        </pc:sldMkLst>
      </pc:sldChg>
      <pc:sldChg chg="add">
        <pc:chgData name="Indu Sekhar Dantu" userId="4218edbc7ffe59d5" providerId="LiveId" clId="{B069DCC4-9580-4DE7-8CD2-2355D77BE23E}" dt="2021-06-26T01:07:42.385" v="1809"/>
        <pc:sldMkLst>
          <pc:docMk/>
          <pc:sldMk cId="4024321289" sldId="336"/>
        </pc:sldMkLst>
      </pc:sldChg>
      <pc:sldChg chg="add">
        <pc:chgData name="Indu Sekhar Dantu" userId="4218edbc7ffe59d5" providerId="LiveId" clId="{B069DCC4-9580-4DE7-8CD2-2355D77BE23E}" dt="2021-06-26T01:07:42.639" v="1810"/>
        <pc:sldMkLst>
          <pc:docMk/>
          <pc:sldMk cId="1728069454" sldId="337"/>
        </pc:sldMkLst>
      </pc:sldChg>
      <pc:sldChg chg="add">
        <pc:chgData name="Indu Sekhar Dantu" userId="4218edbc7ffe59d5" providerId="LiveId" clId="{B069DCC4-9580-4DE7-8CD2-2355D77BE23E}" dt="2021-06-26T01:07:42.886" v="1811"/>
        <pc:sldMkLst>
          <pc:docMk/>
          <pc:sldMk cId="1735735032" sldId="338"/>
        </pc:sldMkLst>
      </pc:sldChg>
      <pc:sldChg chg="modSp mod">
        <pc:chgData name="Indu Sekhar Dantu" userId="4218edbc7ffe59d5" providerId="LiveId" clId="{B069DCC4-9580-4DE7-8CD2-2355D77BE23E}" dt="2021-06-26T01:22:41.595" v="2024" actId="20577"/>
        <pc:sldMkLst>
          <pc:docMk/>
          <pc:sldMk cId="2508731708" sldId="339"/>
        </pc:sldMkLst>
        <pc:spChg chg="mod">
          <ac:chgData name="Indu Sekhar Dantu" userId="4218edbc7ffe59d5" providerId="LiveId" clId="{B069DCC4-9580-4DE7-8CD2-2355D77BE23E}" dt="2021-06-26T01:22:41.595" v="2024" actId="20577"/>
          <ac:spMkLst>
            <pc:docMk/>
            <pc:sldMk cId="2508731708" sldId="339"/>
            <ac:spMk id="3" creationId="{D9D112C0-94D8-4EB3-830E-FBA2AAFD86F5}"/>
          </ac:spMkLst>
        </pc:spChg>
      </pc:sldChg>
      <pc:sldChg chg="modSp mod">
        <pc:chgData name="Indu Sekhar Dantu" userId="4218edbc7ffe59d5" providerId="LiveId" clId="{B069DCC4-9580-4DE7-8CD2-2355D77BE23E}" dt="2021-06-26T01:17:56.994" v="1899" actId="20577"/>
        <pc:sldMkLst>
          <pc:docMk/>
          <pc:sldMk cId="2181303224" sldId="340"/>
        </pc:sldMkLst>
        <pc:spChg chg="mod">
          <ac:chgData name="Indu Sekhar Dantu" userId="4218edbc7ffe59d5" providerId="LiveId" clId="{B069DCC4-9580-4DE7-8CD2-2355D77BE23E}" dt="2021-06-26T01:17:56.994" v="1899" actId="20577"/>
          <ac:spMkLst>
            <pc:docMk/>
            <pc:sldMk cId="2181303224" sldId="340"/>
            <ac:spMk id="3" creationId="{D9D112C0-94D8-4EB3-830E-FBA2AAFD86F5}"/>
          </ac:spMkLst>
        </pc:spChg>
      </pc:sldChg>
      <pc:sldChg chg="modSp add mod">
        <pc:chgData name="Indu Sekhar Dantu" userId="4218edbc7ffe59d5" providerId="LiveId" clId="{B069DCC4-9580-4DE7-8CD2-2355D77BE23E}" dt="2021-06-26T01:25:22.079" v="2076" actId="20577"/>
        <pc:sldMkLst>
          <pc:docMk/>
          <pc:sldMk cId="2081480948" sldId="341"/>
        </pc:sldMkLst>
        <pc:spChg chg="mod">
          <ac:chgData name="Indu Sekhar Dantu" userId="4218edbc7ffe59d5" providerId="LiveId" clId="{B069DCC4-9580-4DE7-8CD2-2355D77BE23E}" dt="2021-06-26T01:25:22.079" v="2076" actId="20577"/>
          <ac:spMkLst>
            <pc:docMk/>
            <pc:sldMk cId="2081480948" sldId="341"/>
            <ac:spMk id="3" creationId="{D9D112C0-94D8-4EB3-830E-FBA2AAFD86F5}"/>
          </ac:spMkLst>
        </pc:spChg>
      </pc:sldChg>
      <pc:sldChg chg="modSp add mod">
        <pc:chgData name="Indu Sekhar Dantu" userId="4218edbc7ffe59d5" providerId="LiveId" clId="{B069DCC4-9580-4DE7-8CD2-2355D77BE23E}" dt="2021-06-26T01:26:44.808" v="2087" actId="6549"/>
        <pc:sldMkLst>
          <pc:docMk/>
          <pc:sldMk cId="397138408" sldId="342"/>
        </pc:sldMkLst>
        <pc:spChg chg="mod">
          <ac:chgData name="Indu Sekhar Dantu" userId="4218edbc7ffe59d5" providerId="LiveId" clId="{B069DCC4-9580-4DE7-8CD2-2355D77BE23E}" dt="2021-06-26T01:26:44.808" v="2087" actId="6549"/>
          <ac:spMkLst>
            <pc:docMk/>
            <pc:sldMk cId="397138408" sldId="342"/>
            <ac:spMk id="3" creationId="{D9D112C0-94D8-4EB3-830E-FBA2AAFD86F5}"/>
          </ac:spMkLst>
        </pc:spChg>
      </pc:sldChg>
      <pc:sldChg chg="add">
        <pc:chgData name="Indu Sekhar Dantu" userId="4218edbc7ffe59d5" providerId="LiveId" clId="{B069DCC4-9580-4DE7-8CD2-2355D77BE23E}" dt="2021-06-26T01:14:52.562" v="1878"/>
        <pc:sldMkLst>
          <pc:docMk/>
          <pc:sldMk cId="3537388708" sldId="343"/>
        </pc:sldMkLst>
      </pc:sldChg>
      <pc:sldChg chg="add">
        <pc:chgData name="Indu Sekhar Dantu" userId="4218edbc7ffe59d5" providerId="LiveId" clId="{B069DCC4-9580-4DE7-8CD2-2355D77BE23E}" dt="2021-06-26T01:14:52.810" v="1879"/>
        <pc:sldMkLst>
          <pc:docMk/>
          <pc:sldMk cId="1421539589" sldId="344"/>
        </pc:sldMkLst>
      </pc:sldChg>
      <pc:sldChg chg="add">
        <pc:chgData name="Indu Sekhar Dantu" userId="4218edbc7ffe59d5" providerId="LiveId" clId="{B069DCC4-9580-4DE7-8CD2-2355D77BE23E}" dt="2021-06-26T01:14:53.035" v="1880"/>
        <pc:sldMkLst>
          <pc:docMk/>
          <pc:sldMk cId="2353974985" sldId="345"/>
        </pc:sldMkLst>
      </pc:sldChg>
      <pc:sldChg chg="add">
        <pc:chgData name="Indu Sekhar Dantu" userId="4218edbc7ffe59d5" providerId="LiveId" clId="{B069DCC4-9580-4DE7-8CD2-2355D77BE23E}" dt="2021-06-26T01:14:53.259" v="1881"/>
        <pc:sldMkLst>
          <pc:docMk/>
          <pc:sldMk cId="331212918" sldId="346"/>
        </pc:sldMkLst>
      </pc:sldChg>
      <pc:sldChg chg="add">
        <pc:chgData name="Indu Sekhar Dantu" userId="4218edbc7ffe59d5" providerId="LiveId" clId="{B069DCC4-9580-4DE7-8CD2-2355D77BE23E}" dt="2021-06-26T01:14:53.498" v="1882"/>
        <pc:sldMkLst>
          <pc:docMk/>
          <pc:sldMk cId="4079861257" sldId="347"/>
        </pc:sldMkLst>
      </pc:sldChg>
      <pc:sldChg chg="add">
        <pc:chgData name="Indu Sekhar Dantu" userId="4218edbc7ffe59d5" providerId="LiveId" clId="{B069DCC4-9580-4DE7-8CD2-2355D77BE23E}" dt="2021-06-26T01:14:53.729" v="1883"/>
        <pc:sldMkLst>
          <pc:docMk/>
          <pc:sldMk cId="2825864451" sldId="348"/>
        </pc:sldMkLst>
      </pc:sldChg>
      <pc:sldChg chg="modSp mod">
        <pc:chgData name="Indu Sekhar Dantu" userId="4218edbc7ffe59d5" providerId="LiveId" clId="{B069DCC4-9580-4DE7-8CD2-2355D77BE23E}" dt="2021-06-26T01:19:27.036" v="1963" actId="20577"/>
        <pc:sldMkLst>
          <pc:docMk/>
          <pc:sldMk cId="141203763" sldId="349"/>
        </pc:sldMkLst>
        <pc:spChg chg="mod">
          <ac:chgData name="Indu Sekhar Dantu" userId="4218edbc7ffe59d5" providerId="LiveId" clId="{B069DCC4-9580-4DE7-8CD2-2355D77BE23E}" dt="2021-06-26T01:19:27.036" v="1963" actId="20577"/>
          <ac:spMkLst>
            <pc:docMk/>
            <pc:sldMk cId="141203763" sldId="349"/>
            <ac:spMk id="3" creationId="{D9D112C0-94D8-4EB3-830E-FBA2AAFD86F5}"/>
          </ac:spMkLst>
        </pc:spChg>
      </pc:sldChg>
    </pc:docChg>
  </pc:docChgLst>
  <pc:docChgLst>
    <pc:chgData name="Indu Sekhar Dantu" userId="4218edbc7ffe59d5" providerId="LiveId" clId="{8D515201-007B-4BCA-AB8E-445196CE6222}"/>
    <pc:docChg chg="undo custSel modSld">
      <pc:chgData name="Indu Sekhar Dantu" userId="4218edbc7ffe59d5" providerId="LiveId" clId="{8D515201-007B-4BCA-AB8E-445196CE6222}" dt="2021-07-08T06:01:25.169" v="339" actId="113"/>
      <pc:docMkLst>
        <pc:docMk/>
      </pc:docMkLst>
      <pc:sldChg chg="modSp mod">
        <pc:chgData name="Indu Sekhar Dantu" userId="4218edbc7ffe59d5" providerId="LiveId" clId="{8D515201-007B-4BCA-AB8E-445196CE6222}" dt="2021-07-08T06:01:25.169" v="339" actId="113"/>
        <pc:sldMkLst>
          <pc:docMk/>
          <pc:sldMk cId="1862927223" sldId="305"/>
        </pc:sldMkLst>
        <pc:spChg chg="mod">
          <ac:chgData name="Indu Sekhar Dantu" userId="4218edbc7ffe59d5" providerId="LiveId" clId="{8D515201-007B-4BCA-AB8E-445196CE6222}" dt="2021-07-08T06:01:25.169" v="339" actId="113"/>
          <ac:spMkLst>
            <pc:docMk/>
            <pc:sldMk cId="1862927223" sldId="305"/>
            <ac:spMk id="3" creationId="{D9D112C0-94D8-4EB3-830E-FBA2AAFD86F5}"/>
          </ac:spMkLst>
        </pc:spChg>
      </pc:sldChg>
      <pc:sldChg chg="modSp mod">
        <pc:chgData name="Indu Sekhar Dantu" userId="4218edbc7ffe59d5" providerId="LiveId" clId="{8D515201-007B-4BCA-AB8E-445196CE6222}" dt="2021-07-08T06:00:54.176" v="338" actId="255"/>
        <pc:sldMkLst>
          <pc:docMk/>
          <pc:sldMk cId="1403467159" sldId="307"/>
        </pc:sldMkLst>
        <pc:spChg chg="mod">
          <ac:chgData name="Indu Sekhar Dantu" userId="4218edbc7ffe59d5" providerId="LiveId" clId="{8D515201-007B-4BCA-AB8E-445196CE6222}" dt="2021-07-08T06:00:54.176" v="338" actId="255"/>
          <ac:spMkLst>
            <pc:docMk/>
            <pc:sldMk cId="1403467159" sldId="307"/>
            <ac:spMk id="5" creationId="{DCA3B581-3084-49F8-9084-946BB3B1E6B6}"/>
          </ac:spMkLst>
        </pc:spChg>
      </pc:sldChg>
      <pc:sldChg chg="modSp mod">
        <pc:chgData name="Indu Sekhar Dantu" userId="4218edbc7ffe59d5" providerId="LiveId" clId="{8D515201-007B-4BCA-AB8E-445196CE6222}" dt="2021-07-08T05:48:45.878" v="8"/>
        <pc:sldMkLst>
          <pc:docMk/>
          <pc:sldMk cId="3537388708" sldId="343"/>
        </pc:sldMkLst>
        <pc:spChg chg="mod">
          <ac:chgData name="Indu Sekhar Dantu" userId="4218edbc7ffe59d5" providerId="LiveId" clId="{8D515201-007B-4BCA-AB8E-445196CE6222}" dt="2021-07-08T05:48:45.878" v="8"/>
          <ac:spMkLst>
            <pc:docMk/>
            <pc:sldMk cId="3537388708" sldId="343"/>
            <ac:spMk id="3" creationId="{D9D112C0-94D8-4EB3-830E-FBA2AAFD86F5}"/>
          </ac:spMkLst>
        </pc:spChg>
      </pc:sldChg>
      <pc:sldChg chg="addSp delSp modSp mod">
        <pc:chgData name="Indu Sekhar Dantu" userId="4218edbc7ffe59d5" providerId="LiveId" clId="{8D515201-007B-4BCA-AB8E-445196CE6222}" dt="2021-07-08T05:54:27.908" v="307" actId="6549"/>
        <pc:sldMkLst>
          <pc:docMk/>
          <pc:sldMk cId="1421539589" sldId="344"/>
        </pc:sldMkLst>
        <pc:spChg chg="mod">
          <ac:chgData name="Indu Sekhar Dantu" userId="4218edbc7ffe59d5" providerId="LiveId" clId="{8D515201-007B-4BCA-AB8E-445196CE6222}" dt="2021-07-08T05:54:27.908" v="307" actId="6549"/>
          <ac:spMkLst>
            <pc:docMk/>
            <pc:sldMk cId="1421539589" sldId="344"/>
            <ac:spMk id="3" creationId="{D9D112C0-94D8-4EB3-830E-FBA2AAFD86F5}"/>
          </ac:spMkLst>
        </pc:spChg>
        <pc:graphicFrameChg chg="add del mod modGraphic">
          <ac:chgData name="Indu Sekhar Dantu" userId="4218edbc7ffe59d5" providerId="LiveId" clId="{8D515201-007B-4BCA-AB8E-445196CE6222}" dt="2021-07-08T05:49:56.826" v="51" actId="3680"/>
          <ac:graphicFrameMkLst>
            <pc:docMk/>
            <pc:sldMk cId="1421539589" sldId="344"/>
            <ac:graphicFrameMk id="5" creationId="{AD8FBE9E-288B-40B0-8AB7-9AE3D5A1D444}"/>
          </ac:graphicFrameMkLst>
        </pc:graphicFrameChg>
        <pc:graphicFrameChg chg="add mod modGraphic">
          <ac:chgData name="Indu Sekhar Dantu" userId="4218edbc7ffe59d5" providerId="LiveId" clId="{8D515201-007B-4BCA-AB8E-445196CE6222}" dt="2021-07-08T05:54:15.684" v="301" actId="1035"/>
          <ac:graphicFrameMkLst>
            <pc:docMk/>
            <pc:sldMk cId="1421539589" sldId="344"/>
            <ac:graphicFrameMk id="6" creationId="{27A4142A-1986-409B-931E-D4FD030964C9}"/>
          </ac:graphicFrameMkLst>
        </pc:graphicFrameChg>
      </pc:sldChg>
      <pc:sldChg chg="modSp mod">
        <pc:chgData name="Indu Sekhar Dantu" userId="4218edbc7ffe59d5" providerId="LiveId" clId="{8D515201-007B-4BCA-AB8E-445196CE6222}" dt="2021-07-08T05:48:14.374" v="7" actId="2711"/>
        <pc:sldMkLst>
          <pc:docMk/>
          <pc:sldMk cId="2200476893" sldId="350"/>
        </pc:sldMkLst>
        <pc:spChg chg="mod">
          <ac:chgData name="Indu Sekhar Dantu" userId="4218edbc7ffe59d5" providerId="LiveId" clId="{8D515201-007B-4BCA-AB8E-445196CE6222}" dt="2021-07-08T05:48:14.374" v="7" actId="2711"/>
          <ac:spMkLst>
            <pc:docMk/>
            <pc:sldMk cId="2200476893" sldId="350"/>
            <ac:spMk id="3" creationId="{D9D112C0-94D8-4EB3-830E-FBA2AAFD86F5}"/>
          </ac:spMkLst>
        </pc:spChg>
      </pc:sldChg>
    </pc:docChg>
  </pc:docChgLst>
  <pc:docChgLst>
    <pc:chgData name="Indu Sekhar Dantu" userId="4218edbc7ffe59d5" providerId="LiveId" clId="{B393E607-247C-46C0-B316-2B1D06F7D046}"/>
    <pc:docChg chg="undo custSel addSld delSld modSld">
      <pc:chgData name="Indu Sekhar Dantu" userId="4218edbc7ffe59d5" providerId="LiveId" clId="{B393E607-247C-46C0-B316-2B1D06F7D046}" dt="2022-05-06T05:51:41.755" v="2315" actId="113"/>
      <pc:docMkLst>
        <pc:docMk/>
      </pc:docMkLst>
      <pc:sldChg chg="modSp mod">
        <pc:chgData name="Indu Sekhar Dantu" userId="4218edbc7ffe59d5" providerId="LiveId" clId="{B393E607-247C-46C0-B316-2B1D06F7D046}" dt="2022-05-05T13:50:55.394" v="42" actId="113"/>
        <pc:sldMkLst>
          <pc:docMk/>
          <pc:sldMk cId="858427632" sldId="256"/>
        </pc:sldMkLst>
        <pc:spChg chg="mod">
          <ac:chgData name="Indu Sekhar Dantu" userId="4218edbc7ffe59d5" providerId="LiveId" clId="{B393E607-247C-46C0-B316-2B1D06F7D046}" dt="2022-05-05T13:50:55.394" v="42" actId="113"/>
          <ac:spMkLst>
            <pc:docMk/>
            <pc:sldMk cId="858427632" sldId="256"/>
            <ac:spMk id="3" creationId="{59236321-4702-42AA-92B2-FEE2E0EB937F}"/>
          </ac:spMkLst>
        </pc:spChg>
      </pc:sldChg>
      <pc:sldChg chg="modSp mod">
        <pc:chgData name="Indu Sekhar Dantu" userId="4218edbc7ffe59d5" providerId="LiveId" clId="{B393E607-247C-46C0-B316-2B1D06F7D046}" dt="2022-05-06T05:11:58.676" v="1945" actId="207"/>
        <pc:sldMkLst>
          <pc:docMk/>
          <pc:sldMk cId="934652017" sldId="383"/>
        </pc:sldMkLst>
        <pc:spChg chg="mod">
          <ac:chgData name="Indu Sekhar Dantu" userId="4218edbc7ffe59d5" providerId="LiveId" clId="{B393E607-247C-46C0-B316-2B1D06F7D046}" dt="2022-05-05T13:51:55.691" v="76" actId="6549"/>
          <ac:spMkLst>
            <pc:docMk/>
            <pc:sldMk cId="934652017" sldId="383"/>
            <ac:spMk id="2" creationId="{50BD30BA-5E5C-4607-BA76-D042EE617EE0}"/>
          </ac:spMkLst>
        </pc:spChg>
        <pc:spChg chg="mod">
          <ac:chgData name="Indu Sekhar Dantu" userId="4218edbc7ffe59d5" providerId="LiveId" clId="{B393E607-247C-46C0-B316-2B1D06F7D046}" dt="2022-05-06T05:11:58.676" v="1945" actId="207"/>
          <ac:spMkLst>
            <pc:docMk/>
            <pc:sldMk cId="934652017" sldId="383"/>
            <ac:spMk id="3" creationId="{D9D112C0-94D8-4EB3-830E-FBA2AAFD86F5}"/>
          </ac:spMkLst>
        </pc:spChg>
      </pc:sldChg>
      <pc:sldChg chg="modSp add mod">
        <pc:chgData name="Indu Sekhar Dantu" userId="4218edbc7ffe59d5" providerId="LiveId" clId="{B393E607-247C-46C0-B316-2B1D06F7D046}" dt="2022-05-06T05:12:07.419" v="1946" actId="207"/>
        <pc:sldMkLst>
          <pc:docMk/>
          <pc:sldMk cId="1234019376" sldId="384"/>
        </pc:sldMkLst>
        <pc:spChg chg="mod">
          <ac:chgData name="Indu Sekhar Dantu" userId="4218edbc7ffe59d5" providerId="LiveId" clId="{B393E607-247C-46C0-B316-2B1D06F7D046}" dt="2022-05-06T05:12:07.419" v="1946" actId="207"/>
          <ac:spMkLst>
            <pc:docMk/>
            <pc:sldMk cId="1234019376" sldId="384"/>
            <ac:spMk id="3" creationId="{D9D112C0-94D8-4EB3-830E-FBA2AAFD86F5}"/>
          </ac:spMkLst>
        </pc:spChg>
      </pc:sldChg>
      <pc:sldChg chg="del">
        <pc:chgData name="Indu Sekhar Dantu" userId="4218edbc7ffe59d5" providerId="LiveId" clId="{B393E607-247C-46C0-B316-2B1D06F7D046}" dt="2022-05-05T13:52:28.116" v="83" actId="47"/>
        <pc:sldMkLst>
          <pc:docMk/>
          <pc:sldMk cId="1636875501" sldId="384"/>
        </pc:sldMkLst>
      </pc:sldChg>
      <pc:sldChg chg="modSp add mod">
        <pc:chgData name="Indu Sekhar Dantu" userId="4218edbc7ffe59d5" providerId="LiveId" clId="{B393E607-247C-46C0-B316-2B1D06F7D046}" dt="2022-05-06T05:12:18.914" v="1947" actId="207"/>
        <pc:sldMkLst>
          <pc:docMk/>
          <pc:sldMk cId="6305624" sldId="385"/>
        </pc:sldMkLst>
        <pc:spChg chg="mod">
          <ac:chgData name="Indu Sekhar Dantu" userId="4218edbc7ffe59d5" providerId="LiveId" clId="{B393E607-247C-46C0-B316-2B1D06F7D046}" dt="2022-05-06T05:12:18.914" v="1947" actId="207"/>
          <ac:spMkLst>
            <pc:docMk/>
            <pc:sldMk cId="6305624" sldId="385"/>
            <ac:spMk id="3" creationId="{D9D112C0-94D8-4EB3-830E-FBA2AAFD86F5}"/>
          </ac:spMkLst>
        </pc:spChg>
      </pc:sldChg>
      <pc:sldChg chg="del">
        <pc:chgData name="Indu Sekhar Dantu" userId="4218edbc7ffe59d5" providerId="LiveId" clId="{B393E607-247C-46C0-B316-2B1D06F7D046}" dt="2022-05-05T13:52:37.060" v="110" actId="47"/>
        <pc:sldMkLst>
          <pc:docMk/>
          <pc:sldMk cId="1666427666" sldId="385"/>
        </pc:sldMkLst>
      </pc:sldChg>
      <pc:sldChg chg="modSp add mod">
        <pc:chgData name="Indu Sekhar Dantu" userId="4218edbc7ffe59d5" providerId="LiveId" clId="{B393E607-247C-46C0-B316-2B1D06F7D046}" dt="2022-05-06T05:12:49.847" v="1950" actId="113"/>
        <pc:sldMkLst>
          <pc:docMk/>
          <pc:sldMk cId="226819207" sldId="386"/>
        </pc:sldMkLst>
        <pc:spChg chg="mod">
          <ac:chgData name="Indu Sekhar Dantu" userId="4218edbc7ffe59d5" providerId="LiveId" clId="{B393E607-247C-46C0-B316-2B1D06F7D046}" dt="2022-05-06T05:12:49.847" v="1950" actId="113"/>
          <ac:spMkLst>
            <pc:docMk/>
            <pc:sldMk cId="226819207" sldId="386"/>
            <ac:spMk id="3" creationId="{D9D112C0-94D8-4EB3-830E-FBA2AAFD86F5}"/>
          </ac:spMkLst>
        </pc:spChg>
      </pc:sldChg>
      <pc:sldChg chg="del">
        <pc:chgData name="Indu Sekhar Dantu" userId="4218edbc7ffe59d5" providerId="LiveId" clId="{B393E607-247C-46C0-B316-2B1D06F7D046}" dt="2022-05-05T13:52:37.289" v="111" actId="47"/>
        <pc:sldMkLst>
          <pc:docMk/>
          <pc:sldMk cId="2292968421" sldId="386"/>
        </pc:sldMkLst>
      </pc:sldChg>
      <pc:sldChg chg="modSp add mod">
        <pc:chgData name="Indu Sekhar Dantu" userId="4218edbc7ffe59d5" providerId="LiveId" clId="{B393E607-247C-46C0-B316-2B1D06F7D046}" dt="2022-05-06T05:13:43.207" v="1953" actId="113"/>
        <pc:sldMkLst>
          <pc:docMk/>
          <pc:sldMk cId="2364191976" sldId="387"/>
        </pc:sldMkLst>
        <pc:spChg chg="mod">
          <ac:chgData name="Indu Sekhar Dantu" userId="4218edbc7ffe59d5" providerId="LiveId" clId="{B393E607-247C-46C0-B316-2B1D06F7D046}" dt="2022-05-06T05:13:43.207" v="1953" actId="113"/>
          <ac:spMkLst>
            <pc:docMk/>
            <pc:sldMk cId="2364191976" sldId="387"/>
            <ac:spMk id="3" creationId="{D9D112C0-94D8-4EB3-830E-FBA2AAFD86F5}"/>
          </ac:spMkLst>
        </pc:spChg>
      </pc:sldChg>
      <pc:sldChg chg="del">
        <pc:chgData name="Indu Sekhar Dantu" userId="4218edbc7ffe59d5" providerId="LiveId" clId="{B393E607-247C-46C0-B316-2B1D06F7D046}" dt="2022-05-05T13:52:36.742" v="109" actId="47"/>
        <pc:sldMkLst>
          <pc:docMk/>
          <pc:sldMk cId="3513122706" sldId="387"/>
        </pc:sldMkLst>
      </pc:sldChg>
      <pc:sldChg chg="modSp add mod">
        <pc:chgData name="Indu Sekhar Dantu" userId="4218edbc7ffe59d5" providerId="LiveId" clId="{B393E607-247C-46C0-B316-2B1D06F7D046}" dt="2022-05-06T05:15:33.106" v="1979" actId="207"/>
        <pc:sldMkLst>
          <pc:docMk/>
          <pc:sldMk cId="33700351" sldId="388"/>
        </pc:sldMkLst>
        <pc:spChg chg="mod">
          <ac:chgData name="Indu Sekhar Dantu" userId="4218edbc7ffe59d5" providerId="LiveId" clId="{B393E607-247C-46C0-B316-2B1D06F7D046}" dt="2022-05-06T05:15:33.106" v="1979" actId="207"/>
          <ac:spMkLst>
            <pc:docMk/>
            <pc:sldMk cId="33700351" sldId="388"/>
            <ac:spMk id="3" creationId="{D9D112C0-94D8-4EB3-830E-FBA2AAFD86F5}"/>
          </ac:spMkLst>
        </pc:spChg>
      </pc:sldChg>
      <pc:sldChg chg="del">
        <pc:chgData name="Indu Sekhar Dantu" userId="4218edbc7ffe59d5" providerId="LiveId" clId="{B393E607-247C-46C0-B316-2B1D06F7D046}" dt="2022-05-05T13:52:29.048" v="86" actId="47"/>
        <pc:sldMkLst>
          <pc:docMk/>
          <pc:sldMk cId="4042857249" sldId="388"/>
        </pc:sldMkLst>
      </pc:sldChg>
      <pc:sldChg chg="del">
        <pc:chgData name="Indu Sekhar Dantu" userId="4218edbc7ffe59d5" providerId="LiveId" clId="{B393E607-247C-46C0-B316-2B1D06F7D046}" dt="2022-05-05T13:52:29.307" v="87" actId="47"/>
        <pc:sldMkLst>
          <pc:docMk/>
          <pc:sldMk cId="879194694" sldId="389"/>
        </pc:sldMkLst>
      </pc:sldChg>
      <pc:sldChg chg="modSp add mod">
        <pc:chgData name="Indu Sekhar Dantu" userId="4218edbc7ffe59d5" providerId="LiveId" clId="{B393E607-247C-46C0-B316-2B1D06F7D046}" dt="2022-05-06T05:18:37.326" v="2000" actId="27636"/>
        <pc:sldMkLst>
          <pc:docMk/>
          <pc:sldMk cId="2505912295" sldId="389"/>
        </pc:sldMkLst>
        <pc:spChg chg="mod">
          <ac:chgData name="Indu Sekhar Dantu" userId="4218edbc7ffe59d5" providerId="LiveId" clId="{B393E607-247C-46C0-B316-2B1D06F7D046}" dt="2022-05-06T05:18:37.326" v="2000" actId="27636"/>
          <ac:spMkLst>
            <pc:docMk/>
            <pc:sldMk cId="2505912295" sldId="389"/>
            <ac:spMk id="3" creationId="{D9D112C0-94D8-4EB3-830E-FBA2AAFD86F5}"/>
          </ac:spMkLst>
        </pc:spChg>
      </pc:sldChg>
      <pc:sldChg chg="modSp add mod">
        <pc:chgData name="Indu Sekhar Dantu" userId="4218edbc7ffe59d5" providerId="LiveId" clId="{B393E607-247C-46C0-B316-2B1D06F7D046}" dt="2022-05-06T05:19:42.337" v="2032" actId="6549"/>
        <pc:sldMkLst>
          <pc:docMk/>
          <pc:sldMk cId="1811693517" sldId="390"/>
        </pc:sldMkLst>
        <pc:spChg chg="mod">
          <ac:chgData name="Indu Sekhar Dantu" userId="4218edbc7ffe59d5" providerId="LiveId" clId="{B393E607-247C-46C0-B316-2B1D06F7D046}" dt="2022-05-06T05:19:42.337" v="2032" actId="6549"/>
          <ac:spMkLst>
            <pc:docMk/>
            <pc:sldMk cId="1811693517" sldId="390"/>
            <ac:spMk id="3" creationId="{D9D112C0-94D8-4EB3-830E-FBA2AAFD86F5}"/>
          </ac:spMkLst>
        </pc:spChg>
      </pc:sldChg>
      <pc:sldChg chg="del">
        <pc:chgData name="Indu Sekhar Dantu" userId="4218edbc7ffe59d5" providerId="LiveId" clId="{B393E607-247C-46C0-B316-2B1D06F7D046}" dt="2022-05-05T13:52:29.569" v="88" actId="47"/>
        <pc:sldMkLst>
          <pc:docMk/>
          <pc:sldMk cId="1814123287" sldId="390"/>
        </pc:sldMkLst>
      </pc:sldChg>
      <pc:sldChg chg="modSp add mod">
        <pc:chgData name="Indu Sekhar Dantu" userId="4218edbc7ffe59d5" providerId="LiveId" clId="{B393E607-247C-46C0-B316-2B1D06F7D046}" dt="2022-05-06T05:20:11.857" v="2035" actId="113"/>
        <pc:sldMkLst>
          <pc:docMk/>
          <pc:sldMk cId="1084349526" sldId="391"/>
        </pc:sldMkLst>
        <pc:spChg chg="mod">
          <ac:chgData name="Indu Sekhar Dantu" userId="4218edbc7ffe59d5" providerId="LiveId" clId="{B393E607-247C-46C0-B316-2B1D06F7D046}" dt="2022-05-06T05:20:11.857" v="2035" actId="113"/>
          <ac:spMkLst>
            <pc:docMk/>
            <pc:sldMk cId="1084349526" sldId="391"/>
            <ac:spMk id="3" creationId="{D9D112C0-94D8-4EB3-830E-FBA2AAFD86F5}"/>
          </ac:spMkLst>
        </pc:spChg>
      </pc:sldChg>
      <pc:sldChg chg="del">
        <pc:chgData name="Indu Sekhar Dantu" userId="4218edbc7ffe59d5" providerId="LiveId" clId="{B393E607-247C-46C0-B316-2B1D06F7D046}" dt="2022-05-05T13:52:31.710" v="89" actId="47"/>
        <pc:sldMkLst>
          <pc:docMk/>
          <pc:sldMk cId="2116694697" sldId="391"/>
        </pc:sldMkLst>
      </pc:sldChg>
      <pc:sldChg chg="del">
        <pc:chgData name="Indu Sekhar Dantu" userId="4218edbc7ffe59d5" providerId="LiveId" clId="{B393E607-247C-46C0-B316-2B1D06F7D046}" dt="2022-05-05T13:52:32.008" v="90" actId="47"/>
        <pc:sldMkLst>
          <pc:docMk/>
          <pc:sldMk cId="1257038506" sldId="392"/>
        </pc:sldMkLst>
      </pc:sldChg>
      <pc:sldChg chg="modSp add mod">
        <pc:chgData name="Indu Sekhar Dantu" userId="4218edbc7ffe59d5" providerId="LiveId" clId="{B393E607-247C-46C0-B316-2B1D06F7D046}" dt="2022-05-06T05:20:59.490" v="2039" actId="113"/>
        <pc:sldMkLst>
          <pc:docMk/>
          <pc:sldMk cId="3953967891" sldId="392"/>
        </pc:sldMkLst>
        <pc:spChg chg="mod">
          <ac:chgData name="Indu Sekhar Dantu" userId="4218edbc7ffe59d5" providerId="LiveId" clId="{B393E607-247C-46C0-B316-2B1D06F7D046}" dt="2022-05-06T05:20:59.490" v="2039" actId="113"/>
          <ac:spMkLst>
            <pc:docMk/>
            <pc:sldMk cId="3953967891" sldId="392"/>
            <ac:spMk id="3" creationId="{D9D112C0-94D8-4EB3-830E-FBA2AAFD86F5}"/>
          </ac:spMkLst>
        </pc:spChg>
      </pc:sldChg>
      <pc:sldChg chg="del">
        <pc:chgData name="Indu Sekhar Dantu" userId="4218edbc7ffe59d5" providerId="LiveId" clId="{B393E607-247C-46C0-B316-2B1D06F7D046}" dt="2022-05-05T13:52:32.270" v="91" actId="47"/>
        <pc:sldMkLst>
          <pc:docMk/>
          <pc:sldMk cId="1265712831" sldId="393"/>
        </pc:sldMkLst>
      </pc:sldChg>
      <pc:sldChg chg="modSp add mod">
        <pc:chgData name="Indu Sekhar Dantu" userId="4218edbc7ffe59d5" providerId="LiveId" clId="{B393E607-247C-46C0-B316-2B1D06F7D046}" dt="2022-05-06T05:21:24.481" v="2041" actId="113"/>
        <pc:sldMkLst>
          <pc:docMk/>
          <pc:sldMk cId="1955505355" sldId="393"/>
        </pc:sldMkLst>
        <pc:spChg chg="mod">
          <ac:chgData name="Indu Sekhar Dantu" userId="4218edbc7ffe59d5" providerId="LiveId" clId="{B393E607-247C-46C0-B316-2B1D06F7D046}" dt="2022-05-06T05:21:24.481" v="2041" actId="113"/>
          <ac:spMkLst>
            <pc:docMk/>
            <pc:sldMk cId="1955505355" sldId="393"/>
            <ac:spMk id="3" creationId="{D9D112C0-94D8-4EB3-830E-FBA2AAFD86F5}"/>
          </ac:spMkLst>
        </pc:spChg>
      </pc:sldChg>
      <pc:sldChg chg="modSp add mod">
        <pc:chgData name="Indu Sekhar Dantu" userId="4218edbc7ffe59d5" providerId="LiveId" clId="{B393E607-247C-46C0-B316-2B1D06F7D046}" dt="2022-05-06T05:21:58.342" v="2044" actId="113"/>
        <pc:sldMkLst>
          <pc:docMk/>
          <pc:sldMk cId="402700719" sldId="394"/>
        </pc:sldMkLst>
        <pc:spChg chg="mod">
          <ac:chgData name="Indu Sekhar Dantu" userId="4218edbc7ffe59d5" providerId="LiveId" clId="{B393E607-247C-46C0-B316-2B1D06F7D046}" dt="2022-05-06T05:21:58.342" v="2044" actId="113"/>
          <ac:spMkLst>
            <pc:docMk/>
            <pc:sldMk cId="402700719" sldId="394"/>
            <ac:spMk id="3" creationId="{D9D112C0-94D8-4EB3-830E-FBA2AAFD86F5}"/>
          </ac:spMkLst>
        </pc:spChg>
      </pc:sldChg>
      <pc:sldChg chg="del">
        <pc:chgData name="Indu Sekhar Dantu" userId="4218edbc7ffe59d5" providerId="LiveId" clId="{B393E607-247C-46C0-B316-2B1D06F7D046}" dt="2022-05-05T13:52:32.472" v="92" actId="47"/>
        <pc:sldMkLst>
          <pc:docMk/>
          <pc:sldMk cId="2674625600" sldId="394"/>
        </pc:sldMkLst>
      </pc:sldChg>
      <pc:sldChg chg="addSp delSp modSp add del mod">
        <pc:chgData name="Indu Sekhar Dantu" userId="4218edbc7ffe59d5" providerId="LiveId" clId="{B393E607-247C-46C0-B316-2B1D06F7D046}" dt="2022-05-06T02:28:58.810" v="1015" actId="2696"/>
        <pc:sldMkLst>
          <pc:docMk/>
          <pc:sldMk cId="301826610" sldId="395"/>
        </pc:sldMkLst>
        <pc:spChg chg="del mod">
          <ac:chgData name="Indu Sekhar Dantu" userId="4218edbc7ffe59d5" providerId="LiveId" clId="{B393E607-247C-46C0-B316-2B1D06F7D046}" dt="2022-05-06T01:45:08.882" v="919" actId="478"/>
          <ac:spMkLst>
            <pc:docMk/>
            <pc:sldMk cId="301826610" sldId="395"/>
            <ac:spMk id="3" creationId="{D9D112C0-94D8-4EB3-830E-FBA2AAFD86F5}"/>
          </ac:spMkLst>
        </pc:spChg>
        <pc:spChg chg="add mod">
          <ac:chgData name="Indu Sekhar Dantu" userId="4218edbc7ffe59d5" providerId="LiveId" clId="{B393E607-247C-46C0-B316-2B1D06F7D046}" dt="2022-05-06T01:46:17.283" v="1002" actId="2711"/>
          <ac:spMkLst>
            <pc:docMk/>
            <pc:sldMk cId="301826610" sldId="395"/>
            <ac:spMk id="4" creationId="{25930A1F-BC62-4869-F7C8-C5A528E047C3}"/>
          </ac:spMkLst>
        </pc:spChg>
        <pc:picChg chg="add del mod">
          <ac:chgData name="Indu Sekhar Dantu" userId="4218edbc7ffe59d5" providerId="LiveId" clId="{B393E607-247C-46C0-B316-2B1D06F7D046}" dt="2022-05-06T01:45:08.882" v="919" actId="478"/>
          <ac:picMkLst>
            <pc:docMk/>
            <pc:sldMk cId="301826610" sldId="395"/>
            <ac:picMk id="1026" creationId="{89A372A5-D8B2-E30B-7D7C-173DF5E82E55}"/>
          </ac:picMkLst>
        </pc:picChg>
        <pc:picChg chg="add mod">
          <ac:chgData name="Indu Sekhar Dantu" userId="4218edbc7ffe59d5" providerId="LiveId" clId="{B393E607-247C-46C0-B316-2B1D06F7D046}" dt="2022-05-06T02:28:50.241" v="1014" actId="14100"/>
          <ac:picMkLst>
            <pc:docMk/>
            <pc:sldMk cId="301826610" sldId="395"/>
            <ac:picMk id="1028" creationId="{B1C5FD41-7049-4669-BB56-D3232C3F7714}"/>
          </ac:picMkLst>
        </pc:picChg>
      </pc:sldChg>
      <pc:sldChg chg="del">
        <pc:chgData name="Indu Sekhar Dantu" userId="4218edbc7ffe59d5" providerId="LiveId" clId="{B393E607-247C-46C0-B316-2B1D06F7D046}" dt="2022-05-05T13:52:32.708" v="93" actId="47"/>
        <pc:sldMkLst>
          <pc:docMk/>
          <pc:sldMk cId="1451883671" sldId="395"/>
        </pc:sldMkLst>
      </pc:sldChg>
      <pc:sldChg chg="add">
        <pc:chgData name="Indu Sekhar Dantu" userId="4218edbc7ffe59d5" providerId="LiveId" clId="{B393E607-247C-46C0-B316-2B1D06F7D046}" dt="2022-05-06T02:29:07.083" v="1016"/>
        <pc:sldMkLst>
          <pc:docMk/>
          <pc:sldMk cId="1468756417" sldId="395"/>
        </pc:sldMkLst>
      </pc:sldChg>
      <pc:sldChg chg="modSp add mod">
        <pc:chgData name="Indu Sekhar Dantu" userId="4218edbc7ffe59d5" providerId="LiveId" clId="{B393E607-247C-46C0-B316-2B1D06F7D046}" dt="2022-05-06T05:22:20.351" v="2047" actId="113"/>
        <pc:sldMkLst>
          <pc:docMk/>
          <pc:sldMk cId="850402407" sldId="396"/>
        </pc:sldMkLst>
        <pc:spChg chg="mod">
          <ac:chgData name="Indu Sekhar Dantu" userId="4218edbc7ffe59d5" providerId="LiveId" clId="{B393E607-247C-46C0-B316-2B1D06F7D046}" dt="2022-05-06T05:22:20.351" v="2047" actId="113"/>
          <ac:spMkLst>
            <pc:docMk/>
            <pc:sldMk cId="850402407" sldId="396"/>
            <ac:spMk id="3" creationId="{D9D112C0-94D8-4EB3-830E-FBA2AAFD86F5}"/>
          </ac:spMkLst>
        </pc:spChg>
      </pc:sldChg>
      <pc:sldChg chg="del">
        <pc:chgData name="Indu Sekhar Dantu" userId="4218edbc7ffe59d5" providerId="LiveId" clId="{B393E607-247C-46C0-B316-2B1D06F7D046}" dt="2022-05-05T13:52:32.977" v="94" actId="47"/>
        <pc:sldMkLst>
          <pc:docMk/>
          <pc:sldMk cId="1090091555" sldId="396"/>
        </pc:sldMkLst>
      </pc:sldChg>
      <pc:sldChg chg="modSp add mod">
        <pc:chgData name="Indu Sekhar Dantu" userId="4218edbc7ffe59d5" providerId="LiveId" clId="{B393E607-247C-46C0-B316-2B1D06F7D046}" dt="2022-05-06T05:22:38.379" v="2066" actId="6549"/>
        <pc:sldMkLst>
          <pc:docMk/>
          <pc:sldMk cId="371765676" sldId="397"/>
        </pc:sldMkLst>
        <pc:spChg chg="mod">
          <ac:chgData name="Indu Sekhar Dantu" userId="4218edbc7ffe59d5" providerId="LiveId" clId="{B393E607-247C-46C0-B316-2B1D06F7D046}" dt="2022-05-06T05:22:38.379" v="2066" actId="6549"/>
          <ac:spMkLst>
            <pc:docMk/>
            <pc:sldMk cId="371765676" sldId="397"/>
            <ac:spMk id="3" creationId="{D9D112C0-94D8-4EB3-830E-FBA2AAFD86F5}"/>
          </ac:spMkLst>
        </pc:spChg>
      </pc:sldChg>
      <pc:sldChg chg="del">
        <pc:chgData name="Indu Sekhar Dantu" userId="4218edbc7ffe59d5" providerId="LiveId" clId="{B393E607-247C-46C0-B316-2B1D06F7D046}" dt="2022-05-05T13:52:33.220" v="95" actId="47"/>
        <pc:sldMkLst>
          <pc:docMk/>
          <pc:sldMk cId="1563793370" sldId="397"/>
        </pc:sldMkLst>
      </pc:sldChg>
      <pc:sldChg chg="modSp add mod">
        <pc:chgData name="Indu Sekhar Dantu" userId="4218edbc7ffe59d5" providerId="LiveId" clId="{B393E607-247C-46C0-B316-2B1D06F7D046}" dt="2022-05-06T05:23:10.767" v="2070" actId="113"/>
        <pc:sldMkLst>
          <pc:docMk/>
          <pc:sldMk cId="959512282" sldId="398"/>
        </pc:sldMkLst>
        <pc:spChg chg="mod">
          <ac:chgData name="Indu Sekhar Dantu" userId="4218edbc7ffe59d5" providerId="LiveId" clId="{B393E607-247C-46C0-B316-2B1D06F7D046}" dt="2022-05-06T05:23:10.767" v="2070" actId="113"/>
          <ac:spMkLst>
            <pc:docMk/>
            <pc:sldMk cId="959512282" sldId="398"/>
            <ac:spMk id="3" creationId="{D9D112C0-94D8-4EB3-830E-FBA2AAFD86F5}"/>
          </ac:spMkLst>
        </pc:spChg>
      </pc:sldChg>
      <pc:sldChg chg="del">
        <pc:chgData name="Indu Sekhar Dantu" userId="4218edbc7ffe59d5" providerId="LiveId" clId="{B393E607-247C-46C0-B316-2B1D06F7D046}" dt="2022-05-05T13:52:33.459" v="96" actId="47"/>
        <pc:sldMkLst>
          <pc:docMk/>
          <pc:sldMk cId="1242616811" sldId="398"/>
        </pc:sldMkLst>
      </pc:sldChg>
      <pc:sldChg chg="modSp add mod">
        <pc:chgData name="Indu Sekhar Dantu" userId="4218edbc7ffe59d5" providerId="LiveId" clId="{B393E607-247C-46C0-B316-2B1D06F7D046}" dt="2022-05-06T05:24:31.361" v="2077" actId="113"/>
        <pc:sldMkLst>
          <pc:docMk/>
          <pc:sldMk cId="254367439" sldId="399"/>
        </pc:sldMkLst>
        <pc:spChg chg="mod">
          <ac:chgData name="Indu Sekhar Dantu" userId="4218edbc7ffe59d5" providerId="LiveId" clId="{B393E607-247C-46C0-B316-2B1D06F7D046}" dt="2022-05-06T05:24:31.361" v="2077" actId="113"/>
          <ac:spMkLst>
            <pc:docMk/>
            <pc:sldMk cId="254367439" sldId="399"/>
            <ac:spMk id="3" creationId="{D9D112C0-94D8-4EB3-830E-FBA2AAFD86F5}"/>
          </ac:spMkLst>
        </pc:spChg>
      </pc:sldChg>
      <pc:sldChg chg="del">
        <pc:chgData name="Indu Sekhar Dantu" userId="4218edbc7ffe59d5" providerId="LiveId" clId="{B393E607-247C-46C0-B316-2B1D06F7D046}" dt="2022-05-05T13:52:33.707" v="97" actId="47"/>
        <pc:sldMkLst>
          <pc:docMk/>
          <pc:sldMk cId="3591791602" sldId="399"/>
        </pc:sldMkLst>
      </pc:sldChg>
      <pc:sldChg chg="del">
        <pc:chgData name="Indu Sekhar Dantu" userId="4218edbc7ffe59d5" providerId="LiveId" clId="{B393E607-247C-46C0-B316-2B1D06F7D046}" dt="2022-05-05T13:52:33.932" v="98" actId="47"/>
        <pc:sldMkLst>
          <pc:docMk/>
          <pc:sldMk cId="59574008" sldId="400"/>
        </pc:sldMkLst>
      </pc:sldChg>
      <pc:sldChg chg="modSp add mod">
        <pc:chgData name="Indu Sekhar Dantu" userId="4218edbc7ffe59d5" providerId="LiveId" clId="{B393E607-247C-46C0-B316-2B1D06F7D046}" dt="2022-05-06T05:25:17.249" v="2081" actId="20577"/>
        <pc:sldMkLst>
          <pc:docMk/>
          <pc:sldMk cId="2824307121" sldId="400"/>
        </pc:sldMkLst>
        <pc:spChg chg="mod">
          <ac:chgData name="Indu Sekhar Dantu" userId="4218edbc7ffe59d5" providerId="LiveId" clId="{B393E607-247C-46C0-B316-2B1D06F7D046}" dt="2022-05-06T05:25:17.249" v="2081" actId="20577"/>
          <ac:spMkLst>
            <pc:docMk/>
            <pc:sldMk cId="2824307121" sldId="400"/>
            <ac:spMk id="3" creationId="{D9D112C0-94D8-4EB3-830E-FBA2AAFD86F5}"/>
          </ac:spMkLst>
        </pc:spChg>
      </pc:sldChg>
      <pc:sldChg chg="modSp add mod">
        <pc:chgData name="Indu Sekhar Dantu" userId="4218edbc7ffe59d5" providerId="LiveId" clId="{B393E607-247C-46C0-B316-2B1D06F7D046}" dt="2022-05-06T05:27:44.249" v="2084" actId="113"/>
        <pc:sldMkLst>
          <pc:docMk/>
          <pc:sldMk cId="1893895100" sldId="401"/>
        </pc:sldMkLst>
        <pc:spChg chg="mod">
          <ac:chgData name="Indu Sekhar Dantu" userId="4218edbc7ffe59d5" providerId="LiveId" clId="{B393E607-247C-46C0-B316-2B1D06F7D046}" dt="2022-05-06T05:27:44.249" v="2084" actId="113"/>
          <ac:spMkLst>
            <pc:docMk/>
            <pc:sldMk cId="1893895100" sldId="401"/>
            <ac:spMk id="3" creationId="{D9D112C0-94D8-4EB3-830E-FBA2AAFD86F5}"/>
          </ac:spMkLst>
        </pc:spChg>
      </pc:sldChg>
      <pc:sldChg chg="del">
        <pc:chgData name="Indu Sekhar Dantu" userId="4218edbc7ffe59d5" providerId="LiveId" clId="{B393E607-247C-46C0-B316-2B1D06F7D046}" dt="2022-05-05T13:52:34.177" v="99" actId="47"/>
        <pc:sldMkLst>
          <pc:docMk/>
          <pc:sldMk cId="3577750271" sldId="401"/>
        </pc:sldMkLst>
      </pc:sldChg>
      <pc:sldChg chg="modSp add mod">
        <pc:chgData name="Indu Sekhar Dantu" userId="4218edbc7ffe59d5" providerId="LiveId" clId="{B393E607-247C-46C0-B316-2B1D06F7D046}" dt="2022-05-06T05:28:03.015" v="2085" actId="113"/>
        <pc:sldMkLst>
          <pc:docMk/>
          <pc:sldMk cId="1417295750" sldId="402"/>
        </pc:sldMkLst>
        <pc:spChg chg="mod">
          <ac:chgData name="Indu Sekhar Dantu" userId="4218edbc7ffe59d5" providerId="LiveId" clId="{B393E607-247C-46C0-B316-2B1D06F7D046}" dt="2022-05-06T05:28:03.015" v="2085" actId="113"/>
          <ac:spMkLst>
            <pc:docMk/>
            <pc:sldMk cId="1417295750" sldId="402"/>
            <ac:spMk id="3" creationId="{D9D112C0-94D8-4EB3-830E-FBA2AAFD86F5}"/>
          </ac:spMkLst>
        </pc:spChg>
      </pc:sldChg>
      <pc:sldChg chg="del">
        <pc:chgData name="Indu Sekhar Dantu" userId="4218edbc7ffe59d5" providerId="LiveId" clId="{B393E607-247C-46C0-B316-2B1D06F7D046}" dt="2022-05-05T13:52:34.429" v="100" actId="47"/>
        <pc:sldMkLst>
          <pc:docMk/>
          <pc:sldMk cId="1504198188" sldId="402"/>
        </pc:sldMkLst>
      </pc:sldChg>
      <pc:sldChg chg="del">
        <pc:chgData name="Indu Sekhar Dantu" userId="4218edbc7ffe59d5" providerId="LiveId" clId="{B393E607-247C-46C0-B316-2B1D06F7D046}" dt="2022-05-05T13:52:34.681" v="101" actId="47"/>
        <pc:sldMkLst>
          <pc:docMk/>
          <pc:sldMk cId="1165853737" sldId="403"/>
        </pc:sldMkLst>
      </pc:sldChg>
      <pc:sldChg chg="modSp add mod">
        <pc:chgData name="Indu Sekhar Dantu" userId="4218edbc7ffe59d5" providerId="LiveId" clId="{B393E607-247C-46C0-B316-2B1D06F7D046}" dt="2022-05-06T05:29:10.156" v="2089" actId="113"/>
        <pc:sldMkLst>
          <pc:docMk/>
          <pc:sldMk cId="2020345793" sldId="403"/>
        </pc:sldMkLst>
        <pc:spChg chg="mod">
          <ac:chgData name="Indu Sekhar Dantu" userId="4218edbc7ffe59d5" providerId="LiveId" clId="{B393E607-247C-46C0-B316-2B1D06F7D046}" dt="2022-05-06T05:29:10.156" v="2089" actId="113"/>
          <ac:spMkLst>
            <pc:docMk/>
            <pc:sldMk cId="2020345793" sldId="403"/>
            <ac:spMk id="3" creationId="{D9D112C0-94D8-4EB3-830E-FBA2AAFD86F5}"/>
          </ac:spMkLst>
        </pc:spChg>
      </pc:sldChg>
      <pc:sldChg chg="del">
        <pc:chgData name="Indu Sekhar Dantu" userId="4218edbc7ffe59d5" providerId="LiveId" clId="{B393E607-247C-46C0-B316-2B1D06F7D046}" dt="2022-05-05T13:52:28.682" v="85" actId="47"/>
        <pc:sldMkLst>
          <pc:docMk/>
          <pc:sldMk cId="2428085747" sldId="404"/>
        </pc:sldMkLst>
      </pc:sldChg>
      <pc:sldChg chg="modSp add mod">
        <pc:chgData name="Indu Sekhar Dantu" userId="4218edbc7ffe59d5" providerId="LiveId" clId="{B393E607-247C-46C0-B316-2B1D06F7D046}" dt="2022-05-06T05:29:56.691" v="2093" actId="113"/>
        <pc:sldMkLst>
          <pc:docMk/>
          <pc:sldMk cId="3858714209" sldId="404"/>
        </pc:sldMkLst>
        <pc:spChg chg="mod">
          <ac:chgData name="Indu Sekhar Dantu" userId="4218edbc7ffe59d5" providerId="LiveId" clId="{B393E607-247C-46C0-B316-2B1D06F7D046}" dt="2022-05-06T05:29:56.691" v="2093" actId="113"/>
          <ac:spMkLst>
            <pc:docMk/>
            <pc:sldMk cId="3858714209" sldId="404"/>
            <ac:spMk id="3" creationId="{D9D112C0-94D8-4EB3-830E-FBA2AAFD86F5}"/>
          </ac:spMkLst>
        </pc:spChg>
      </pc:sldChg>
      <pc:sldChg chg="modSp add mod">
        <pc:chgData name="Indu Sekhar Dantu" userId="4218edbc7ffe59d5" providerId="LiveId" clId="{B393E607-247C-46C0-B316-2B1D06F7D046}" dt="2022-05-06T05:31:59.369" v="2096" actId="113"/>
        <pc:sldMkLst>
          <pc:docMk/>
          <pc:sldMk cId="1065180677" sldId="405"/>
        </pc:sldMkLst>
        <pc:spChg chg="mod">
          <ac:chgData name="Indu Sekhar Dantu" userId="4218edbc7ffe59d5" providerId="LiveId" clId="{B393E607-247C-46C0-B316-2B1D06F7D046}" dt="2022-05-06T05:31:59.369" v="2096" actId="113"/>
          <ac:spMkLst>
            <pc:docMk/>
            <pc:sldMk cId="1065180677" sldId="405"/>
            <ac:spMk id="3" creationId="{D9D112C0-94D8-4EB3-830E-FBA2AAFD86F5}"/>
          </ac:spMkLst>
        </pc:spChg>
      </pc:sldChg>
      <pc:sldChg chg="del">
        <pc:chgData name="Indu Sekhar Dantu" userId="4218edbc7ffe59d5" providerId="LiveId" clId="{B393E607-247C-46C0-B316-2B1D06F7D046}" dt="2022-05-05T13:52:34.950" v="102" actId="47"/>
        <pc:sldMkLst>
          <pc:docMk/>
          <pc:sldMk cId="4219127380" sldId="405"/>
        </pc:sldMkLst>
      </pc:sldChg>
      <pc:sldChg chg="modSp add mod">
        <pc:chgData name="Indu Sekhar Dantu" userId="4218edbc7ffe59d5" providerId="LiveId" clId="{B393E607-247C-46C0-B316-2B1D06F7D046}" dt="2022-05-06T05:33:07.613" v="2151" actId="113"/>
        <pc:sldMkLst>
          <pc:docMk/>
          <pc:sldMk cId="3199767634" sldId="406"/>
        </pc:sldMkLst>
        <pc:spChg chg="mod">
          <ac:chgData name="Indu Sekhar Dantu" userId="4218edbc7ffe59d5" providerId="LiveId" clId="{B393E607-247C-46C0-B316-2B1D06F7D046}" dt="2022-05-06T05:33:07.613" v="2151" actId="113"/>
          <ac:spMkLst>
            <pc:docMk/>
            <pc:sldMk cId="3199767634" sldId="406"/>
            <ac:spMk id="3" creationId="{D9D112C0-94D8-4EB3-830E-FBA2AAFD86F5}"/>
          </ac:spMkLst>
        </pc:spChg>
      </pc:sldChg>
      <pc:sldChg chg="del">
        <pc:chgData name="Indu Sekhar Dantu" userId="4218edbc7ffe59d5" providerId="LiveId" clId="{B393E607-247C-46C0-B316-2B1D06F7D046}" dt="2022-05-05T13:52:35.199" v="103" actId="47"/>
        <pc:sldMkLst>
          <pc:docMk/>
          <pc:sldMk cId="3885372960" sldId="406"/>
        </pc:sldMkLst>
      </pc:sldChg>
      <pc:sldChg chg="modSp add mod">
        <pc:chgData name="Indu Sekhar Dantu" userId="4218edbc7ffe59d5" providerId="LiveId" clId="{B393E607-247C-46C0-B316-2B1D06F7D046}" dt="2022-05-06T05:34:16.017" v="2159" actId="113"/>
        <pc:sldMkLst>
          <pc:docMk/>
          <pc:sldMk cId="3103959857" sldId="407"/>
        </pc:sldMkLst>
        <pc:spChg chg="mod">
          <ac:chgData name="Indu Sekhar Dantu" userId="4218edbc7ffe59d5" providerId="LiveId" clId="{B393E607-247C-46C0-B316-2B1D06F7D046}" dt="2022-05-06T05:34:16.017" v="2159" actId="113"/>
          <ac:spMkLst>
            <pc:docMk/>
            <pc:sldMk cId="3103959857" sldId="407"/>
            <ac:spMk id="3" creationId="{D9D112C0-94D8-4EB3-830E-FBA2AAFD86F5}"/>
          </ac:spMkLst>
        </pc:spChg>
      </pc:sldChg>
      <pc:sldChg chg="del">
        <pc:chgData name="Indu Sekhar Dantu" userId="4218edbc7ffe59d5" providerId="LiveId" clId="{B393E607-247C-46C0-B316-2B1D06F7D046}" dt="2022-05-05T13:52:35.425" v="104" actId="47"/>
        <pc:sldMkLst>
          <pc:docMk/>
          <pc:sldMk cId="3298089133" sldId="407"/>
        </pc:sldMkLst>
      </pc:sldChg>
      <pc:sldChg chg="del">
        <pc:chgData name="Indu Sekhar Dantu" userId="4218edbc7ffe59d5" providerId="LiveId" clId="{B393E607-247C-46C0-B316-2B1D06F7D046}" dt="2022-05-05T13:52:35.726" v="105" actId="47"/>
        <pc:sldMkLst>
          <pc:docMk/>
          <pc:sldMk cId="1129007105" sldId="408"/>
        </pc:sldMkLst>
      </pc:sldChg>
      <pc:sldChg chg="modSp add mod">
        <pc:chgData name="Indu Sekhar Dantu" userId="4218edbc7ffe59d5" providerId="LiveId" clId="{B393E607-247C-46C0-B316-2B1D06F7D046}" dt="2022-05-06T05:34:51.614" v="2163" actId="113"/>
        <pc:sldMkLst>
          <pc:docMk/>
          <pc:sldMk cId="3086074102" sldId="408"/>
        </pc:sldMkLst>
        <pc:spChg chg="mod">
          <ac:chgData name="Indu Sekhar Dantu" userId="4218edbc7ffe59d5" providerId="LiveId" clId="{B393E607-247C-46C0-B316-2B1D06F7D046}" dt="2022-05-06T05:34:51.614" v="2163" actId="113"/>
          <ac:spMkLst>
            <pc:docMk/>
            <pc:sldMk cId="3086074102" sldId="408"/>
            <ac:spMk id="3" creationId="{D9D112C0-94D8-4EB3-830E-FBA2AAFD86F5}"/>
          </ac:spMkLst>
        </pc:spChg>
      </pc:sldChg>
      <pc:sldChg chg="del">
        <pc:chgData name="Indu Sekhar Dantu" userId="4218edbc7ffe59d5" providerId="LiveId" clId="{B393E607-247C-46C0-B316-2B1D06F7D046}" dt="2022-05-05T13:52:35.959" v="106" actId="47"/>
        <pc:sldMkLst>
          <pc:docMk/>
          <pc:sldMk cId="1968911603" sldId="409"/>
        </pc:sldMkLst>
      </pc:sldChg>
      <pc:sldChg chg="modSp add mod">
        <pc:chgData name="Indu Sekhar Dantu" userId="4218edbc7ffe59d5" providerId="LiveId" clId="{B393E607-247C-46C0-B316-2B1D06F7D046}" dt="2022-05-06T05:36:15.916" v="2168" actId="113"/>
        <pc:sldMkLst>
          <pc:docMk/>
          <pc:sldMk cId="3738517756" sldId="409"/>
        </pc:sldMkLst>
        <pc:spChg chg="mod">
          <ac:chgData name="Indu Sekhar Dantu" userId="4218edbc7ffe59d5" providerId="LiveId" clId="{B393E607-247C-46C0-B316-2B1D06F7D046}" dt="2022-05-06T05:36:15.916" v="2168" actId="113"/>
          <ac:spMkLst>
            <pc:docMk/>
            <pc:sldMk cId="3738517756" sldId="409"/>
            <ac:spMk id="3" creationId="{D9D112C0-94D8-4EB3-830E-FBA2AAFD86F5}"/>
          </ac:spMkLst>
        </pc:spChg>
      </pc:sldChg>
      <pc:sldChg chg="del">
        <pc:chgData name="Indu Sekhar Dantu" userId="4218edbc7ffe59d5" providerId="LiveId" clId="{B393E607-247C-46C0-B316-2B1D06F7D046}" dt="2022-05-05T13:52:36.265" v="107" actId="47"/>
        <pc:sldMkLst>
          <pc:docMk/>
          <pc:sldMk cId="229196124" sldId="410"/>
        </pc:sldMkLst>
      </pc:sldChg>
      <pc:sldChg chg="modSp add mod">
        <pc:chgData name="Indu Sekhar Dantu" userId="4218edbc7ffe59d5" providerId="LiveId" clId="{B393E607-247C-46C0-B316-2B1D06F7D046}" dt="2022-05-06T05:36:32.401" v="2170" actId="113"/>
        <pc:sldMkLst>
          <pc:docMk/>
          <pc:sldMk cId="2719010333" sldId="410"/>
        </pc:sldMkLst>
        <pc:spChg chg="mod">
          <ac:chgData name="Indu Sekhar Dantu" userId="4218edbc7ffe59d5" providerId="LiveId" clId="{B393E607-247C-46C0-B316-2B1D06F7D046}" dt="2022-05-06T05:36:32.401" v="2170" actId="113"/>
          <ac:spMkLst>
            <pc:docMk/>
            <pc:sldMk cId="2719010333" sldId="410"/>
            <ac:spMk id="3" creationId="{D9D112C0-94D8-4EB3-830E-FBA2AAFD86F5}"/>
          </ac:spMkLst>
        </pc:spChg>
      </pc:sldChg>
      <pc:sldChg chg="modSp add mod">
        <pc:chgData name="Indu Sekhar Dantu" userId="4218edbc7ffe59d5" providerId="LiveId" clId="{B393E607-247C-46C0-B316-2B1D06F7D046}" dt="2022-05-06T05:37:51.135" v="2184" actId="113"/>
        <pc:sldMkLst>
          <pc:docMk/>
          <pc:sldMk cId="871183197" sldId="411"/>
        </pc:sldMkLst>
        <pc:spChg chg="mod">
          <ac:chgData name="Indu Sekhar Dantu" userId="4218edbc7ffe59d5" providerId="LiveId" clId="{B393E607-247C-46C0-B316-2B1D06F7D046}" dt="2022-05-06T05:37:51.135" v="2184" actId="113"/>
          <ac:spMkLst>
            <pc:docMk/>
            <pc:sldMk cId="871183197" sldId="411"/>
            <ac:spMk id="3" creationId="{D9D112C0-94D8-4EB3-830E-FBA2AAFD86F5}"/>
          </ac:spMkLst>
        </pc:spChg>
      </pc:sldChg>
      <pc:sldChg chg="del">
        <pc:chgData name="Indu Sekhar Dantu" userId="4218edbc7ffe59d5" providerId="LiveId" clId="{B393E607-247C-46C0-B316-2B1D06F7D046}" dt="2022-05-05T13:52:36.482" v="108" actId="47"/>
        <pc:sldMkLst>
          <pc:docMk/>
          <pc:sldMk cId="3194764872" sldId="411"/>
        </pc:sldMkLst>
      </pc:sldChg>
      <pc:sldChg chg="modSp add mod">
        <pc:chgData name="Indu Sekhar Dantu" userId="4218edbc7ffe59d5" providerId="LiveId" clId="{B393E607-247C-46C0-B316-2B1D06F7D046}" dt="2022-05-06T05:38:18.519" v="2187" actId="113"/>
        <pc:sldMkLst>
          <pc:docMk/>
          <pc:sldMk cId="1864711223" sldId="412"/>
        </pc:sldMkLst>
        <pc:spChg chg="mod">
          <ac:chgData name="Indu Sekhar Dantu" userId="4218edbc7ffe59d5" providerId="LiveId" clId="{B393E607-247C-46C0-B316-2B1D06F7D046}" dt="2022-05-06T05:38:18.519" v="2187" actId="113"/>
          <ac:spMkLst>
            <pc:docMk/>
            <pc:sldMk cId="1864711223" sldId="412"/>
            <ac:spMk id="3" creationId="{D9D112C0-94D8-4EB3-830E-FBA2AAFD86F5}"/>
          </ac:spMkLst>
        </pc:spChg>
      </pc:sldChg>
      <pc:sldChg chg="del">
        <pc:chgData name="Indu Sekhar Dantu" userId="4218edbc7ffe59d5" providerId="LiveId" clId="{B393E607-247C-46C0-B316-2B1D06F7D046}" dt="2022-05-05T13:52:37.550" v="112" actId="47"/>
        <pc:sldMkLst>
          <pc:docMk/>
          <pc:sldMk cId="4015133413" sldId="412"/>
        </pc:sldMkLst>
      </pc:sldChg>
      <pc:sldChg chg="del">
        <pc:chgData name="Indu Sekhar Dantu" userId="4218edbc7ffe59d5" providerId="LiveId" clId="{B393E607-247C-46C0-B316-2B1D06F7D046}" dt="2022-05-05T13:52:38.091" v="114" actId="47"/>
        <pc:sldMkLst>
          <pc:docMk/>
          <pc:sldMk cId="98336732" sldId="413"/>
        </pc:sldMkLst>
      </pc:sldChg>
      <pc:sldChg chg="modSp add mod">
        <pc:chgData name="Indu Sekhar Dantu" userId="4218edbc7ffe59d5" providerId="LiveId" clId="{B393E607-247C-46C0-B316-2B1D06F7D046}" dt="2022-05-06T05:38:44.062" v="2192" actId="113"/>
        <pc:sldMkLst>
          <pc:docMk/>
          <pc:sldMk cId="921824191" sldId="413"/>
        </pc:sldMkLst>
        <pc:spChg chg="mod">
          <ac:chgData name="Indu Sekhar Dantu" userId="4218edbc7ffe59d5" providerId="LiveId" clId="{B393E607-247C-46C0-B316-2B1D06F7D046}" dt="2022-05-06T05:38:44.062" v="2192" actId="113"/>
          <ac:spMkLst>
            <pc:docMk/>
            <pc:sldMk cId="921824191" sldId="413"/>
            <ac:spMk id="3" creationId="{D9D112C0-94D8-4EB3-830E-FBA2AAFD86F5}"/>
          </ac:spMkLst>
        </pc:spChg>
      </pc:sldChg>
      <pc:sldChg chg="modSp add mod">
        <pc:chgData name="Indu Sekhar Dantu" userId="4218edbc7ffe59d5" providerId="LiveId" clId="{B393E607-247C-46C0-B316-2B1D06F7D046}" dt="2022-05-06T05:39:26.650" v="2196" actId="113"/>
        <pc:sldMkLst>
          <pc:docMk/>
          <pc:sldMk cId="2100227660" sldId="414"/>
        </pc:sldMkLst>
        <pc:spChg chg="mod">
          <ac:chgData name="Indu Sekhar Dantu" userId="4218edbc7ffe59d5" providerId="LiveId" clId="{B393E607-247C-46C0-B316-2B1D06F7D046}" dt="2022-05-06T05:39:26.650" v="2196" actId="113"/>
          <ac:spMkLst>
            <pc:docMk/>
            <pc:sldMk cId="2100227660" sldId="414"/>
            <ac:spMk id="3" creationId="{D9D112C0-94D8-4EB3-830E-FBA2AAFD86F5}"/>
          </ac:spMkLst>
        </pc:spChg>
      </pc:sldChg>
      <pc:sldChg chg="del">
        <pc:chgData name="Indu Sekhar Dantu" userId="4218edbc7ffe59d5" providerId="LiveId" clId="{B393E607-247C-46C0-B316-2B1D06F7D046}" dt="2022-05-05T13:52:38.592" v="116" actId="47"/>
        <pc:sldMkLst>
          <pc:docMk/>
          <pc:sldMk cId="2644129763" sldId="414"/>
        </pc:sldMkLst>
      </pc:sldChg>
      <pc:sldChg chg="modSp add mod">
        <pc:chgData name="Indu Sekhar Dantu" userId="4218edbc7ffe59d5" providerId="LiveId" clId="{B393E607-247C-46C0-B316-2B1D06F7D046}" dt="2022-05-06T05:40:34.489" v="2199" actId="113"/>
        <pc:sldMkLst>
          <pc:docMk/>
          <pc:sldMk cId="2364669500" sldId="415"/>
        </pc:sldMkLst>
        <pc:spChg chg="mod">
          <ac:chgData name="Indu Sekhar Dantu" userId="4218edbc7ffe59d5" providerId="LiveId" clId="{B393E607-247C-46C0-B316-2B1D06F7D046}" dt="2022-05-06T05:40:34.489" v="2199" actId="113"/>
          <ac:spMkLst>
            <pc:docMk/>
            <pc:sldMk cId="2364669500" sldId="415"/>
            <ac:spMk id="3" creationId="{D9D112C0-94D8-4EB3-830E-FBA2AAFD86F5}"/>
          </ac:spMkLst>
        </pc:spChg>
      </pc:sldChg>
      <pc:sldChg chg="del">
        <pc:chgData name="Indu Sekhar Dantu" userId="4218edbc7ffe59d5" providerId="LiveId" clId="{B393E607-247C-46C0-B316-2B1D06F7D046}" dt="2022-05-05T13:52:38.868" v="117" actId="47"/>
        <pc:sldMkLst>
          <pc:docMk/>
          <pc:sldMk cId="3338761134" sldId="415"/>
        </pc:sldMkLst>
      </pc:sldChg>
      <pc:sldChg chg="del">
        <pc:chgData name="Indu Sekhar Dantu" userId="4218edbc7ffe59d5" providerId="LiveId" clId="{B393E607-247C-46C0-B316-2B1D06F7D046}" dt="2022-05-05T13:52:37.820" v="113" actId="47"/>
        <pc:sldMkLst>
          <pc:docMk/>
          <pc:sldMk cId="1120636513" sldId="416"/>
        </pc:sldMkLst>
      </pc:sldChg>
      <pc:sldChg chg="modSp add mod">
        <pc:chgData name="Indu Sekhar Dantu" userId="4218edbc7ffe59d5" providerId="LiveId" clId="{B393E607-247C-46C0-B316-2B1D06F7D046}" dt="2022-05-06T05:41:05.579" v="2201" actId="113"/>
        <pc:sldMkLst>
          <pc:docMk/>
          <pc:sldMk cId="2678099753" sldId="416"/>
        </pc:sldMkLst>
        <pc:spChg chg="mod">
          <ac:chgData name="Indu Sekhar Dantu" userId="4218edbc7ffe59d5" providerId="LiveId" clId="{B393E607-247C-46C0-B316-2B1D06F7D046}" dt="2022-05-06T05:41:05.579" v="2201" actId="113"/>
          <ac:spMkLst>
            <pc:docMk/>
            <pc:sldMk cId="2678099753" sldId="416"/>
            <ac:spMk id="3" creationId="{D9D112C0-94D8-4EB3-830E-FBA2AAFD86F5}"/>
          </ac:spMkLst>
        </pc:spChg>
      </pc:sldChg>
      <pc:sldChg chg="modSp add mod">
        <pc:chgData name="Indu Sekhar Dantu" userId="4218edbc7ffe59d5" providerId="LiveId" clId="{B393E607-247C-46C0-B316-2B1D06F7D046}" dt="2022-05-06T05:41:59.303" v="2206" actId="113"/>
        <pc:sldMkLst>
          <pc:docMk/>
          <pc:sldMk cId="1426322577" sldId="417"/>
        </pc:sldMkLst>
        <pc:spChg chg="mod">
          <ac:chgData name="Indu Sekhar Dantu" userId="4218edbc7ffe59d5" providerId="LiveId" clId="{B393E607-247C-46C0-B316-2B1D06F7D046}" dt="2022-05-06T05:41:59.303" v="2206" actId="113"/>
          <ac:spMkLst>
            <pc:docMk/>
            <pc:sldMk cId="1426322577" sldId="417"/>
            <ac:spMk id="3" creationId="{D9D112C0-94D8-4EB3-830E-FBA2AAFD86F5}"/>
          </ac:spMkLst>
        </pc:spChg>
      </pc:sldChg>
      <pc:sldChg chg="del">
        <pc:chgData name="Indu Sekhar Dantu" userId="4218edbc7ffe59d5" providerId="LiveId" clId="{B393E607-247C-46C0-B316-2B1D06F7D046}" dt="2022-05-05T13:52:38.339" v="115" actId="47"/>
        <pc:sldMkLst>
          <pc:docMk/>
          <pc:sldMk cId="2290916469" sldId="417"/>
        </pc:sldMkLst>
      </pc:sldChg>
      <pc:sldChg chg="del">
        <pc:chgData name="Indu Sekhar Dantu" userId="4218edbc7ffe59d5" providerId="LiveId" clId="{B393E607-247C-46C0-B316-2B1D06F7D046}" dt="2022-05-05T13:52:39.100" v="118" actId="47"/>
        <pc:sldMkLst>
          <pc:docMk/>
          <pc:sldMk cId="657484620" sldId="418"/>
        </pc:sldMkLst>
      </pc:sldChg>
      <pc:sldChg chg="modSp add mod">
        <pc:chgData name="Indu Sekhar Dantu" userId="4218edbc7ffe59d5" providerId="LiveId" clId="{B393E607-247C-46C0-B316-2B1D06F7D046}" dt="2022-05-06T05:43:05.922" v="2212" actId="113"/>
        <pc:sldMkLst>
          <pc:docMk/>
          <pc:sldMk cId="1797178497" sldId="418"/>
        </pc:sldMkLst>
        <pc:spChg chg="mod">
          <ac:chgData name="Indu Sekhar Dantu" userId="4218edbc7ffe59d5" providerId="LiveId" clId="{B393E607-247C-46C0-B316-2B1D06F7D046}" dt="2022-05-06T05:43:05.922" v="2212" actId="113"/>
          <ac:spMkLst>
            <pc:docMk/>
            <pc:sldMk cId="1797178497" sldId="418"/>
            <ac:spMk id="3" creationId="{D9D112C0-94D8-4EB3-830E-FBA2AAFD86F5}"/>
          </ac:spMkLst>
        </pc:spChg>
      </pc:sldChg>
      <pc:sldChg chg="del">
        <pc:chgData name="Indu Sekhar Dantu" userId="4218edbc7ffe59d5" providerId="LiveId" clId="{B393E607-247C-46C0-B316-2B1D06F7D046}" dt="2022-05-05T13:52:28.422" v="84" actId="47"/>
        <pc:sldMkLst>
          <pc:docMk/>
          <pc:sldMk cId="1978398231" sldId="419"/>
        </pc:sldMkLst>
      </pc:sldChg>
      <pc:sldChg chg="modSp add mod">
        <pc:chgData name="Indu Sekhar Dantu" userId="4218edbc7ffe59d5" providerId="LiveId" clId="{B393E607-247C-46C0-B316-2B1D06F7D046}" dt="2022-05-06T05:43:24.620" v="2214" actId="113"/>
        <pc:sldMkLst>
          <pc:docMk/>
          <pc:sldMk cId="3000064366" sldId="419"/>
        </pc:sldMkLst>
        <pc:spChg chg="mod">
          <ac:chgData name="Indu Sekhar Dantu" userId="4218edbc7ffe59d5" providerId="LiveId" clId="{B393E607-247C-46C0-B316-2B1D06F7D046}" dt="2022-05-06T05:43:24.620" v="2214" actId="113"/>
          <ac:spMkLst>
            <pc:docMk/>
            <pc:sldMk cId="3000064366" sldId="419"/>
            <ac:spMk id="3" creationId="{D9D112C0-94D8-4EB3-830E-FBA2AAFD86F5}"/>
          </ac:spMkLst>
        </pc:spChg>
      </pc:sldChg>
      <pc:sldChg chg="modSp add mod">
        <pc:chgData name="Indu Sekhar Dantu" userId="4218edbc7ffe59d5" providerId="LiveId" clId="{B393E607-247C-46C0-B316-2B1D06F7D046}" dt="2022-05-06T05:44:10.675" v="2218" actId="113"/>
        <pc:sldMkLst>
          <pc:docMk/>
          <pc:sldMk cId="2232598978" sldId="420"/>
        </pc:sldMkLst>
        <pc:spChg chg="mod">
          <ac:chgData name="Indu Sekhar Dantu" userId="4218edbc7ffe59d5" providerId="LiveId" clId="{B393E607-247C-46C0-B316-2B1D06F7D046}" dt="2022-05-06T05:44:10.675" v="2218" actId="113"/>
          <ac:spMkLst>
            <pc:docMk/>
            <pc:sldMk cId="2232598978" sldId="420"/>
            <ac:spMk id="3" creationId="{D9D112C0-94D8-4EB3-830E-FBA2AAFD86F5}"/>
          </ac:spMkLst>
        </pc:spChg>
      </pc:sldChg>
      <pc:sldChg chg="modSp add mod">
        <pc:chgData name="Indu Sekhar Dantu" userId="4218edbc7ffe59d5" providerId="LiveId" clId="{B393E607-247C-46C0-B316-2B1D06F7D046}" dt="2022-05-06T05:45:11.881" v="2223" actId="113"/>
        <pc:sldMkLst>
          <pc:docMk/>
          <pc:sldMk cId="1486349661" sldId="421"/>
        </pc:sldMkLst>
        <pc:spChg chg="mod">
          <ac:chgData name="Indu Sekhar Dantu" userId="4218edbc7ffe59d5" providerId="LiveId" clId="{B393E607-247C-46C0-B316-2B1D06F7D046}" dt="2022-05-06T05:45:11.881" v="2223" actId="113"/>
          <ac:spMkLst>
            <pc:docMk/>
            <pc:sldMk cId="1486349661" sldId="421"/>
            <ac:spMk id="3" creationId="{D9D112C0-94D8-4EB3-830E-FBA2AAFD86F5}"/>
          </ac:spMkLst>
        </pc:spChg>
      </pc:sldChg>
      <pc:sldChg chg="modSp add mod">
        <pc:chgData name="Indu Sekhar Dantu" userId="4218edbc7ffe59d5" providerId="LiveId" clId="{B393E607-247C-46C0-B316-2B1D06F7D046}" dt="2022-05-06T03:06:39.579" v="1736" actId="27636"/>
        <pc:sldMkLst>
          <pc:docMk/>
          <pc:sldMk cId="4151606197" sldId="422"/>
        </pc:sldMkLst>
        <pc:spChg chg="mod">
          <ac:chgData name="Indu Sekhar Dantu" userId="4218edbc7ffe59d5" providerId="LiveId" clId="{B393E607-247C-46C0-B316-2B1D06F7D046}" dt="2022-05-06T03:06:39.579" v="1736" actId="27636"/>
          <ac:spMkLst>
            <pc:docMk/>
            <pc:sldMk cId="4151606197" sldId="422"/>
            <ac:spMk id="3" creationId="{D9D112C0-94D8-4EB3-830E-FBA2AAFD86F5}"/>
          </ac:spMkLst>
        </pc:spChg>
      </pc:sldChg>
      <pc:sldChg chg="modSp add mod">
        <pc:chgData name="Indu Sekhar Dantu" userId="4218edbc7ffe59d5" providerId="LiveId" clId="{B393E607-247C-46C0-B316-2B1D06F7D046}" dt="2022-05-06T03:07:27.759" v="1745" actId="20577"/>
        <pc:sldMkLst>
          <pc:docMk/>
          <pc:sldMk cId="689136039" sldId="423"/>
        </pc:sldMkLst>
        <pc:spChg chg="mod">
          <ac:chgData name="Indu Sekhar Dantu" userId="4218edbc7ffe59d5" providerId="LiveId" clId="{B393E607-247C-46C0-B316-2B1D06F7D046}" dt="2022-05-06T03:07:27.759" v="1745" actId="20577"/>
          <ac:spMkLst>
            <pc:docMk/>
            <pc:sldMk cId="689136039" sldId="423"/>
            <ac:spMk id="3" creationId="{D9D112C0-94D8-4EB3-830E-FBA2AAFD86F5}"/>
          </ac:spMkLst>
        </pc:spChg>
      </pc:sldChg>
      <pc:sldChg chg="modSp add mod">
        <pc:chgData name="Indu Sekhar Dantu" userId="4218edbc7ffe59d5" providerId="LiveId" clId="{B393E607-247C-46C0-B316-2B1D06F7D046}" dt="2022-05-06T05:46:16.215" v="2225" actId="113"/>
        <pc:sldMkLst>
          <pc:docMk/>
          <pc:sldMk cId="3803661057" sldId="424"/>
        </pc:sldMkLst>
        <pc:spChg chg="mod">
          <ac:chgData name="Indu Sekhar Dantu" userId="4218edbc7ffe59d5" providerId="LiveId" clId="{B393E607-247C-46C0-B316-2B1D06F7D046}" dt="2022-05-06T05:46:16.215" v="2225" actId="113"/>
          <ac:spMkLst>
            <pc:docMk/>
            <pc:sldMk cId="3803661057" sldId="424"/>
            <ac:spMk id="3" creationId="{D9D112C0-94D8-4EB3-830E-FBA2AAFD86F5}"/>
          </ac:spMkLst>
        </pc:spChg>
      </pc:sldChg>
      <pc:sldChg chg="modSp add mod">
        <pc:chgData name="Indu Sekhar Dantu" userId="4218edbc7ffe59d5" providerId="LiveId" clId="{B393E607-247C-46C0-B316-2B1D06F7D046}" dt="2022-05-06T05:46:41.835" v="2228" actId="113"/>
        <pc:sldMkLst>
          <pc:docMk/>
          <pc:sldMk cId="3055975526" sldId="425"/>
        </pc:sldMkLst>
        <pc:spChg chg="mod">
          <ac:chgData name="Indu Sekhar Dantu" userId="4218edbc7ffe59d5" providerId="LiveId" clId="{B393E607-247C-46C0-B316-2B1D06F7D046}" dt="2022-05-06T05:46:41.835" v="2228" actId="113"/>
          <ac:spMkLst>
            <pc:docMk/>
            <pc:sldMk cId="3055975526" sldId="425"/>
            <ac:spMk id="3" creationId="{D9D112C0-94D8-4EB3-830E-FBA2AAFD86F5}"/>
          </ac:spMkLst>
        </pc:spChg>
      </pc:sldChg>
      <pc:sldChg chg="modSp add mod">
        <pc:chgData name="Indu Sekhar Dantu" userId="4218edbc7ffe59d5" providerId="LiveId" clId="{B393E607-247C-46C0-B316-2B1D06F7D046}" dt="2022-05-06T05:47:13.683" v="2233" actId="27636"/>
        <pc:sldMkLst>
          <pc:docMk/>
          <pc:sldMk cId="2297594590" sldId="426"/>
        </pc:sldMkLst>
        <pc:spChg chg="mod">
          <ac:chgData name="Indu Sekhar Dantu" userId="4218edbc7ffe59d5" providerId="LiveId" clId="{B393E607-247C-46C0-B316-2B1D06F7D046}" dt="2022-05-06T05:47:13.683" v="2233" actId="27636"/>
          <ac:spMkLst>
            <pc:docMk/>
            <pc:sldMk cId="2297594590" sldId="426"/>
            <ac:spMk id="3" creationId="{D9D112C0-94D8-4EB3-830E-FBA2AAFD86F5}"/>
          </ac:spMkLst>
        </pc:spChg>
      </pc:sldChg>
      <pc:sldChg chg="modSp add mod">
        <pc:chgData name="Indu Sekhar Dantu" userId="4218edbc7ffe59d5" providerId="LiveId" clId="{B393E607-247C-46C0-B316-2B1D06F7D046}" dt="2022-05-06T05:48:00.175" v="2237" actId="113"/>
        <pc:sldMkLst>
          <pc:docMk/>
          <pc:sldMk cId="324306511" sldId="427"/>
        </pc:sldMkLst>
        <pc:spChg chg="mod">
          <ac:chgData name="Indu Sekhar Dantu" userId="4218edbc7ffe59d5" providerId="LiveId" clId="{B393E607-247C-46C0-B316-2B1D06F7D046}" dt="2022-05-06T05:48:00.175" v="2237" actId="113"/>
          <ac:spMkLst>
            <pc:docMk/>
            <pc:sldMk cId="324306511" sldId="427"/>
            <ac:spMk id="3" creationId="{D9D112C0-94D8-4EB3-830E-FBA2AAFD86F5}"/>
          </ac:spMkLst>
        </pc:spChg>
      </pc:sldChg>
      <pc:sldChg chg="modSp add mod">
        <pc:chgData name="Indu Sekhar Dantu" userId="4218edbc7ffe59d5" providerId="LiveId" clId="{B393E607-247C-46C0-B316-2B1D06F7D046}" dt="2022-05-06T03:14:11.357" v="1885" actId="27636"/>
        <pc:sldMkLst>
          <pc:docMk/>
          <pc:sldMk cId="1604443060" sldId="428"/>
        </pc:sldMkLst>
        <pc:spChg chg="mod">
          <ac:chgData name="Indu Sekhar Dantu" userId="4218edbc7ffe59d5" providerId="LiveId" clId="{B393E607-247C-46C0-B316-2B1D06F7D046}" dt="2022-05-06T03:14:11.357" v="1885" actId="27636"/>
          <ac:spMkLst>
            <pc:docMk/>
            <pc:sldMk cId="1604443060" sldId="428"/>
            <ac:spMk id="3" creationId="{D9D112C0-94D8-4EB3-830E-FBA2AAFD86F5}"/>
          </ac:spMkLst>
        </pc:spChg>
      </pc:sldChg>
      <pc:sldChg chg="modSp add mod">
        <pc:chgData name="Indu Sekhar Dantu" userId="4218edbc7ffe59d5" providerId="LiveId" clId="{B393E607-247C-46C0-B316-2B1D06F7D046}" dt="2022-05-06T05:48:23.783" v="2239" actId="113"/>
        <pc:sldMkLst>
          <pc:docMk/>
          <pc:sldMk cId="1498393980" sldId="429"/>
        </pc:sldMkLst>
        <pc:spChg chg="mod">
          <ac:chgData name="Indu Sekhar Dantu" userId="4218edbc7ffe59d5" providerId="LiveId" clId="{B393E607-247C-46C0-B316-2B1D06F7D046}" dt="2022-05-06T05:48:23.783" v="2239" actId="113"/>
          <ac:spMkLst>
            <pc:docMk/>
            <pc:sldMk cId="1498393980" sldId="429"/>
            <ac:spMk id="3" creationId="{D9D112C0-94D8-4EB3-830E-FBA2AAFD86F5}"/>
          </ac:spMkLst>
        </pc:spChg>
      </pc:sldChg>
      <pc:sldChg chg="modSp add mod">
        <pc:chgData name="Indu Sekhar Dantu" userId="4218edbc7ffe59d5" providerId="LiveId" clId="{B393E607-247C-46C0-B316-2B1D06F7D046}" dt="2022-05-06T05:51:41.755" v="2315" actId="113"/>
        <pc:sldMkLst>
          <pc:docMk/>
          <pc:sldMk cId="378245894" sldId="430"/>
        </pc:sldMkLst>
        <pc:spChg chg="mod">
          <ac:chgData name="Indu Sekhar Dantu" userId="4218edbc7ffe59d5" providerId="LiveId" clId="{B393E607-247C-46C0-B316-2B1D06F7D046}" dt="2022-05-06T05:51:41.755" v="2315" actId="113"/>
          <ac:spMkLst>
            <pc:docMk/>
            <pc:sldMk cId="378245894" sldId="430"/>
            <ac:spMk id="3" creationId="{D9D112C0-94D8-4EB3-830E-FBA2AAFD86F5}"/>
          </ac:spMkLst>
        </pc:spChg>
      </pc:sldChg>
      <pc:sldChg chg="add del">
        <pc:chgData name="Indu Sekhar Dantu" userId="4218edbc7ffe59d5" providerId="LiveId" clId="{B393E607-247C-46C0-B316-2B1D06F7D046}" dt="2022-05-06T05:49:11.143" v="2241" actId="47"/>
        <pc:sldMkLst>
          <pc:docMk/>
          <pc:sldMk cId="2413849970" sldId="431"/>
        </pc:sldMkLst>
      </pc:sldChg>
      <pc:sldChg chg="add del">
        <pc:chgData name="Indu Sekhar Dantu" userId="4218edbc7ffe59d5" providerId="LiveId" clId="{B393E607-247C-46C0-B316-2B1D06F7D046}" dt="2022-05-06T05:49:11.466" v="2242" actId="47"/>
        <pc:sldMkLst>
          <pc:docMk/>
          <pc:sldMk cId="3194846864" sldId="432"/>
        </pc:sldMkLst>
      </pc:sldChg>
      <pc:sldChg chg="add del">
        <pc:chgData name="Indu Sekhar Dantu" userId="4218edbc7ffe59d5" providerId="LiveId" clId="{B393E607-247C-46C0-B316-2B1D06F7D046}" dt="2022-05-06T05:49:12.257" v="2243" actId="47"/>
        <pc:sldMkLst>
          <pc:docMk/>
          <pc:sldMk cId="3474265238" sldId="433"/>
        </pc:sldMkLst>
      </pc:sldChg>
      <pc:sldChg chg="add del">
        <pc:chgData name="Indu Sekhar Dantu" userId="4218edbc7ffe59d5" providerId="LiveId" clId="{B393E607-247C-46C0-B316-2B1D06F7D046}" dt="2022-05-06T05:49:12.957" v="2244" actId="47"/>
        <pc:sldMkLst>
          <pc:docMk/>
          <pc:sldMk cId="2467770189" sldId="434"/>
        </pc:sldMkLst>
      </pc:sldChg>
      <pc:sldChg chg="add del">
        <pc:chgData name="Indu Sekhar Dantu" userId="4218edbc7ffe59d5" providerId="LiveId" clId="{B393E607-247C-46C0-B316-2B1D06F7D046}" dt="2022-05-06T05:49:14.146" v="2245" actId="47"/>
        <pc:sldMkLst>
          <pc:docMk/>
          <pc:sldMk cId="3732945215" sldId="435"/>
        </pc:sldMkLst>
      </pc:sldChg>
      <pc:sldChg chg="add del">
        <pc:chgData name="Indu Sekhar Dantu" userId="4218edbc7ffe59d5" providerId="LiveId" clId="{B393E607-247C-46C0-B316-2B1D06F7D046}" dt="2022-05-06T05:49:14.952" v="2246" actId="47"/>
        <pc:sldMkLst>
          <pc:docMk/>
          <pc:sldMk cId="905251614" sldId="436"/>
        </pc:sldMkLst>
      </pc:sldChg>
      <pc:sldChg chg="add del">
        <pc:chgData name="Indu Sekhar Dantu" userId="4218edbc7ffe59d5" providerId="LiveId" clId="{B393E607-247C-46C0-B316-2B1D06F7D046}" dt="2022-05-06T05:49:15.615" v="2247" actId="47"/>
        <pc:sldMkLst>
          <pc:docMk/>
          <pc:sldMk cId="3302938905" sldId="437"/>
        </pc:sldMkLst>
      </pc:sldChg>
      <pc:sldChg chg="add del">
        <pc:chgData name="Indu Sekhar Dantu" userId="4218edbc7ffe59d5" providerId="LiveId" clId="{B393E607-247C-46C0-B316-2B1D06F7D046}" dt="2022-05-06T05:49:16.508" v="2248" actId="47"/>
        <pc:sldMkLst>
          <pc:docMk/>
          <pc:sldMk cId="1866237971" sldId="438"/>
        </pc:sldMkLst>
      </pc:sldChg>
      <pc:sldChg chg="add del">
        <pc:chgData name="Indu Sekhar Dantu" userId="4218edbc7ffe59d5" providerId="LiveId" clId="{B393E607-247C-46C0-B316-2B1D06F7D046}" dt="2022-05-06T05:49:17.267" v="2249" actId="47"/>
        <pc:sldMkLst>
          <pc:docMk/>
          <pc:sldMk cId="3250004933" sldId="439"/>
        </pc:sldMkLst>
      </pc:sldChg>
      <pc:sldChg chg="add del">
        <pc:chgData name="Indu Sekhar Dantu" userId="4218edbc7ffe59d5" providerId="LiveId" clId="{B393E607-247C-46C0-B316-2B1D06F7D046}" dt="2022-05-06T05:49:18.208" v="2250" actId="47"/>
        <pc:sldMkLst>
          <pc:docMk/>
          <pc:sldMk cId="436522097" sldId="440"/>
        </pc:sldMkLst>
      </pc:sldChg>
      <pc:sldChg chg="add del">
        <pc:chgData name="Indu Sekhar Dantu" userId="4218edbc7ffe59d5" providerId="LiveId" clId="{B393E607-247C-46C0-B316-2B1D06F7D046}" dt="2022-05-06T05:49:18.996" v="2251" actId="47"/>
        <pc:sldMkLst>
          <pc:docMk/>
          <pc:sldMk cId="1147524119" sldId="441"/>
        </pc:sldMkLst>
      </pc:sldChg>
    </pc:docChg>
  </pc:docChgLst>
  <pc:docChgLst>
    <pc:chgData name="Indu Sekhar Dantu" userId="4218edbc7ffe59d5" providerId="LiveId" clId="{0C6CE469-F724-4D68-9CF8-6021D51A3EBC}"/>
    <pc:docChg chg="custSel addSld delSld modSld">
      <pc:chgData name="Indu Sekhar Dantu" userId="4218edbc7ffe59d5" providerId="LiveId" clId="{0C6CE469-F724-4D68-9CF8-6021D51A3EBC}" dt="2021-07-12T02:28:04.331" v="2357" actId="20577"/>
      <pc:docMkLst>
        <pc:docMk/>
      </pc:docMkLst>
      <pc:sldChg chg="modSp mod">
        <pc:chgData name="Indu Sekhar Dantu" userId="4218edbc7ffe59d5" providerId="LiveId" clId="{0C6CE469-F724-4D68-9CF8-6021D51A3EBC}" dt="2021-07-12T01:33:03.183" v="975" actId="255"/>
        <pc:sldMkLst>
          <pc:docMk/>
          <pc:sldMk cId="858427632" sldId="256"/>
        </pc:sldMkLst>
        <pc:spChg chg="mod">
          <ac:chgData name="Indu Sekhar Dantu" userId="4218edbc7ffe59d5" providerId="LiveId" clId="{0C6CE469-F724-4D68-9CF8-6021D51A3EBC}" dt="2021-07-12T01:33:03.183" v="975" actId="255"/>
          <ac:spMkLst>
            <pc:docMk/>
            <pc:sldMk cId="858427632" sldId="256"/>
            <ac:spMk id="2" creationId="{50BD30BA-5E5C-4607-BA76-D042EE617EE0}"/>
          </ac:spMkLst>
        </pc:spChg>
        <pc:spChg chg="mod">
          <ac:chgData name="Indu Sekhar Dantu" userId="4218edbc7ffe59d5" providerId="LiveId" clId="{0C6CE469-F724-4D68-9CF8-6021D51A3EBC}" dt="2021-07-12T01:25:16.626" v="552" actId="20577"/>
          <ac:spMkLst>
            <pc:docMk/>
            <pc:sldMk cId="858427632" sldId="256"/>
            <ac:spMk id="6" creationId="{C6D6245A-6BE2-4AF4-BB2D-5627D2818914}"/>
          </ac:spMkLst>
        </pc:spChg>
      </pc:sldChg>
      <pc:sldChg chg="del">
        <pc:chgData name="Indu Sekhar Dantu" userId="4218edbc7ffe59d5" providerId="LiveId" clId="{0C6CE469-F724-4D68-9CF8-6021D51A3EBC}" dt="2021-07-12T01:15:31.578" v="122" actId="47"/>
        <pc:sldMkLst>
          <pc:docMk/>
          <pc:sldMk cId="857472398" sldId="257"/>
        </pc:sldMkLst>
      </pc:sldChg>
      <pc:sldChg chg="del">
        <pc:chgData name="Indu Sekhar Dantu" userId="4218edbc7ffe59d5" providerId="LiveId" clId="{0C6CE469-F724-4D68-9CF8-6021D51A3EBC}" dt="2021-07-12T01:15:32.463" v="123" actId="47"/>
        <pc:sldMkLst>
          <pc:docMk/>
          <pc:sldMk cId="3720603358" sldId="258"/>
        </pc:sldMkLst>
      </pc:sldChg>
      <pc:sldChg chg="del">
        <pc:chgData name="Indu Sekhar Dantu" userId="4218edbc7ffe59d5" providerId="LiveId" clId="{0C6CE469-F724-4D68-9CF8-6021D51A3EBC}" dt="2021-07-12T01:15:41.242" v="126" actId="47"/>
        <pc:sldMkLst>
          <pc:docMk/>
          <pc:sldMk cId="1942712150" sldId="259"/>
        </pc:sldMkLst>
      </pc:sldChg>
      <pc:sldChg chg="del">
        <pc:chgData name="Indu Sekhar Dantu" userId="4218edbc7ffe59d5" providerId="LiveId" clId="{0C6CE469-F724-4D68-9CF8-6021D51A3EBC}" dt="2021-07-12T01:16:55.372" v="274" actId="47"/>
        <pc:sldMkLst>
          <pc:docMk/>
          <pc:sldMk cId="3156076567" sldId="304"/>
        </pc:sldMkLst>
      </pc:sldChg>
      <pc:sldChg chg="del">
        <pc:chgData name="Indu Sekhar Dantu" userId="4218edbc7ffe59d5" providerId="LiveId" clId="{0C6CE469-F724-4D68-9CF8-6021D51A3EBC}" dt="2021-07-12T01:15:40.847" v="125" actId="47"/>
        <pc:sldMkLst>
          <pc:docMk/>
          <pc:sldMk cId="1862927223" sldId="305"/>
        </pc:sldMkLst>
      </pc:sldChg>
      <pc:sldChg chg="del">
        <pc:chgData name="Indu Sekhar Dantu" userId="4218edbc7ffe59d5" providerId="LiveId" clId="{0C6CE469-F724-4D68-9CF8-6021D51A3EBC}" dt="2021-07-12T01:16:42.740" v="236" actId="47"/>
        <pc:sldMkLst>
          <pc:docMk/>
          <pc:sldMk cId="1568858838" sldId="306"/>
        </pc:sldMkLst>
      </pc:sldChg>
      <pc:sldChg chg="del">
        <pc:chgData name="Indu Sekhar Dantu" userId="4218edbc7ffe59d5" providerId="LiveId" clId="{0C6CE469-F724-4D68-9CF8-6021D51A3EBC}" dt="2021-07-12T01:15:33.177" v="124" actId="47"/>
        <pc:sldMkLst>
          <pc:docMk/>
          <pc:sldMk cId="1403467159" sldId="307"/>
        </pc:sldMkLst>
      </pc:sldChg>
      <pc:sldChg chg="modSp mod">
        <pc:chgData name="Indu Sekhar Dantu" userId="4218edbc7ffe59d5" providerId="LiveId" clId="{0C6CE469-F724-4D68-9CF8-6021D51A3EBC}" dt="2021-07-12T01:33:25.521" v="977" actId="20577"/>
        <pc:sldMkLst>
          <pc:docMk/>
          <pc:sldMk cId="3166141015" sldId="308"/>
        </pc:sldMkLst>
        <pc:spChg chg="mod">
          <ac:chgData name="Indu Sekhar Dantu" userId="4218edbc7ffe59d5" providerId="LiveId" clId="{0C6CE469-F724-4D68-9CF8-6021D51A3EBC}" dt="2021-07-12T01:33:25.521" v="977" actId="20577"/>
          <ac:spMkLst>
            <pc:docMk/>
            <pc:sldMk cId="3166141015" sldId="308"/>
            <ac:spMk id="2" creationId="{50BD30BA-5E5C-4607-BA76-D042EE617EE0}"/>
          </ac:spMkLst>
        </pc:spChg>
        <pc:spChg chg="mod">
          <ac:chgData name="Indu Sekhar Dantu" userId="4218edbc7ffe59d5" providerId="LiveId" clId="{0C6CE469-F724-4D68-9CF8-6021D51A3EBC}" dt="2021-07-12T01:31:48.991" v="936" actId="6549"/>
          <ac:spMkLst>
            <pc:docMk/>
            <pc:sldMk cId="3166141015" sldId="308"/>
            <ac:spMk id="3" creationId="{D9D112C0-94D8-4EB3-830E-FBA2AAFD86F5}"/>
          </ac:spMkLst>
        </pc:spChg>
      </pc:sldChg>
      <pc:sldChg chg="del">
        <pc:chgData name="Indu Sekhar Dantu" userId="4218edbc7ffe59d5" providerId="LiveId" clId="{0C6CE469-F724-4D68-9CF8-6021D51A3EBC}" dt="2021-07-12T01:16:41.623" v="233" actId="47"/>
        <pc:sldMkLst>
          <pc:docMk/>
          <pc:sldMk cId="498981713" sldId="309"/>
        </pc:sldMkLst>
      </pc:sldChg>
      <pc:sldChg chg="add del">
        <pc:chgData name="Indu Sekhar Dantu" userId="4218edbc7ffe59d5" providerId="LiveId" clId="{0C6CE469-F724-4D68-9CF8-6021D51A3EBC}" dt="2021-07-12T01:33:53.868" v="989" actId="47"/>
        <pc:sldMkLst>
          <pc:docMk/>
          <pc:sldMk cId="4122889690" sldId="309"/>
        </pc:sldMkLst>
      </pc:sldChg>
      <pc:sldChg chg="del">
        <pc:chgData name="Indu Sekhar Dantu" userId="4218edbc7ffe59d5" providerId="LiveId" clId="{0C6CE469-F724-4D68-9CF8-6021D51A3EBC}" dt="2021-07-12T01:16:42.191" v="235" actId="47"/>
        <pc:sldMkLst>
          <pc:docMk/>
          <pc:sldMk cId="396110141" sldId="310"/>
        </pc:sldMkLst>
      </pc:sldChg>
      <pc:sldChg chg="add del">
        <pc:chgData name="Indu Sekhar Dantu" userId="4218edbc7ffe59d5" providerId="LiveId" clId="{0C6CE469-F724-4D68-9CF8-6021D51A3EBC}" dt="2021-07-12T01:33:55.280" v="990" actId="47"/>
        <pc:sldMkLst>
          <pc:docMk/>
          <pc:sldMk cId="1418468487" sldId="310"/>
        </pc:sldMkLst>
      </pc:sldChg>
      <pc:sldChg chg="add del">
        <pc:chgData name="Indu Sekhar Dantu" userId="4218edbc7ffe59d5" providerId="LiveId" clId="{0C6CE469-F724-4D68-9CF8-6021D51A3EBC}" dt="2021-07-12T01:33:56.467" v="991" actId="47"/>
        <pc:sldMkLst>
          <pc:docMk/>
          <pc:sldMk cId="2683257385" sldId="311"/>
        </pc:sldMkLst>
      </pc:sldChg>
      <pc:sldChg chg="del">
        <pc:chgData name="Indu Sekhar Dantu" userId="4218edbc7ffe59d5" providerId="LiveId" clId="{0C6CE469-F724-4D68-9CF8-6021D51A3EBC}" dt="2021-07-12T01:16:40.861" v="232" actId="47"/>
        <pc:sldMkLst>
          <pc:docMk/>
          <pc:sldMk cId="3851764001" sldId="311"/>
        </pc:sldMkLst>
      </pc:sldChg>
      <pc:sldChg chg="del">
        <pc:chgData name="Indu Sekhar Dantu" userId="4218edbc7ffe59d5" providerId="LiveId" clId="{0C6CE469-F724-4D68-9CF8-6021D51A3EBC}" dt="2021-07-12T01:16:41.922" v="234" actId="47"/>
        <pc:sldMkLst>
          <pc:docMk/>
          <pc:sldMk cId="913299517" sldId="312"/>
        </pc:sldMkLst>
      </pc:sldChg>
      <pc:sldChg chg="add del">
        <pc:chgData name="Indu Sekhar Dantu" userId="4218edbc7ffe59d5" providerId="LiveId" clId="{0C6CE469-F724-4D68-9CF8-6021D51A3EBC}" dt="2021-07-12T01:33:57.264" v="992" actId="47"/>
        <pc:sldMkLst>
          <pc:docMk/>
          <pc:sldMk cId="3136571151" sldId="312"/>
        </pc:sldMkLst>
      </pc:sldChg>
      <pc:sldChg chg="del">
        <pc:chgData name="Indu Sekhar Dantu" userId="4218edbc7ffe59d5" providerId="LiveId" clId="{0C6CE469-F724-4D68-9CF8-6021D51A3EBC}" dt="2021-07-12T01:16:43.328" v="237" actId="47"/>
        <pc:sldMkLst>
          <pc:docMk/>
          <pc:sldMk cId="414296455" sldId="313"/>
        </pc:sldMkLst>
      </pc:sldChg>
      <pc:sldChg chg="add del">
        <pc:chgData name="Indu Sekhar Dantu" userId="4218edbc7ffe59d5" providerId="LiveId" clId="{0C6CE469-F724-4D68-9CF8-6021D51A3EBC}" dt="2021-07-12T01:33:58.023" v="993" actId="47"/>
        <pc:sldMkLst>
          <pc:docMk/>
          <pc:sldMk cId="3431741543" sldId="313"/>
        </pc:sldMkLst>
      </pc:sldChg>
      <pc:sldChg chg="del">
        <pc:chgData name="Indu Sekhar Dantu" userId="4218edbc7ffe59d5" providerId="LiveId" clId="{0C6CE469-F724-4D68-9CF8-6021D51A3EBC}" dt="2021-07-12T01:16:44.121" v="239" actId="47"/>
        <pc:sldMkLst>
          <pc:docMk/>
          <pc:sldMk cId="3029424732" sldId="314"/>
        </pc:sldMkLst>
      </pc:sldChg>
      <pc:sldChg chg="add del">
        <pc:chgData name="Indu Sekhar Dantu" userId="4218edbc7ffe59d5" providerId="LiveId" clId="{0C6CE469-F724-4D68-9CF8-6021D51A3EBC}" dt="2021-07-12T01:33:58.785" v="994" actId="47"/>
        <pc:sldMkLst>
          <pc:docMk/>
          <pc:sldMk cId="3602270130" sldId="314"/>
        </pc:sldMkLst>
      </pc:sldChg>
      <pc:sldChg chg="del">
        <pc:chgData name="Indu Sekhar Dantu" userId="4218edbc7ffe59d5" providerId="LiveId" clId="{0C6CE469-F724-4D68-9CF8-6021D51A3EBC}" dt="2021-07-12T01:16:49.938" v="262" actId="47"/>
        <pc:sldMkLst>
          <pc:docMk/>
          <pc:sldMk cId="447349276" sldId="315"/>
        </pc:sldMkLst>
      </pc:sldChg>
      <pc:sldChg chg="add del">
        <pc:chgData name="Indu Sekhar Dantu" userId="4218edbc7ffe59d5" providerId="LiveId" clId="{0C6CE469-F724-4D68-9CF8-6021D51A3EBC}" dt="2021-07-12T01:33:59.613" v="995" actId="47"/>
        <pc:sldMkLst>
          <pc:docMk/>
          <pc:sldMk cId="561202008" sldId="315"/>
        </pc:sldMkLst>
      </pc:sldChg>
      <pc:sldChg chg="del">
        <pc:chgData name="Indu Sekhar Dantu" userId="4218edbc7ffe59d5" providerId="LiveId" clId="{0C6CE469-F724-4D68-9CF8-6021D51A3EBC}" dt="2021-07-12T01:16:50.203" v="263" actId="47"/>
        <pc:sldMkLst>
          <pc:docMk/>
          <pc:sldMk cId="313655581" sldId="316"/>
        </pc:sldMkLst>
      </pc:sldChg>
      <pc:sldChg chg="add del">
        <pc:chgData name="Indu Sekhar Dantu" userId="4218edbc7ffe59d5" providerId="LiveId" clId="{0C6CE469-F724-4D68-9CF8-6021D51A3EBC}" dt="2021-07-12T01:34:00.456" v="996" actId="47"/>
        <pc:sldMkLst>
          <pc:docMk/>
          <pc:sldMk cId="3179496370" sldId="316"/>
        </pc:sldMkLst>
      </pc:sldChg>
      <pc:sldChg chg="del">
        <pc:chgData name="Indu Sekhar Dantu" userId="4218edbc7ffe59d5" providerId="LiveId" clId="{0C6CE469-F724-4D68-9CF8-6021D51A3EBC}" dt="2021-07-12T01:16:50.468" v="264" actId="47"/>
        <pc:sldMkLst>
          <pc:docMk/>
          <pc:sldMk cId="1765042550" sldId="317"/>
        </pc:sldMkLst>
      </pc:sldChg>
      <pc:sldChg chg="modSp add mod">
        <pc:chgData name="Indu Sekhar Dantu" userId="4218edbc7ffe59d5" providerId="LiveId" clId="{0C6CE469-F724-4D68-9CF8-6021D51A3EBC}" dt="2021-07-12T01:56:45.498" v="2061" actId="20577"/>
        <pc:sldMkLst>
          <pc:docMk/>
          <pc:sldMk cId="2584329877" sldId="317"/>
        </pc:sldMkLst>
        <pc:spChg chg="mod">
          <ac:chgData name="Indu Sekhar Dantu" userId="4218edbc7ffe59d5" providerId="LiveId" clId="{0C6CE469-F724-4D68-9CF8-6021D51A3EBC}" dt="2021-07-12T01:33:30.415" v="979" actId="20577"/>
          <ac:spMkLst>
            <pc:docMk/>
            <pc:sldMk cId="2584329877" sldId="317"/>
            <ac:spMk id="2" creationId="{50BD30BA-5E5C-4607-BA76-D042EE617EE0}"/>
          </ac:spMkLst>
        </pc:spChg>
        <pc:spChg chg="mod">
          <ac:chgData name="Indu Sekhar Dantu" userId="4218edbc7ffe59d5" providerId="LiveId" clId="{0C6CE469-F724-4D68-9CF8-6021D51A3EBC}" dt="2021-07-12T01:56:45.498" v="2061" actId="20577"/>
          <ac:spMkLst>
            <pc:docMk/>
            <pc:sldMk cId="2584329877" sldId="317"/>
            <ac:spMk id="3" creationId="{D9D112C0-94D8-4EB3-830E-FBA2AAFD86F5}"/>
          </ac:spMkLst>
        </pc:spChg>
      </pc:sldChg>
      <pc:sldChg chg="del">
        <pc:chgData name="Indu Sekhar Dantu" userId="4218edbc7ffe59d5" providerId="LiveId" clId="{0C6CE469-F724-4D68-9CF8-6021D51A3EBC}" dt="2021-07-12T01:16:50.806" v="265" actId="47"/>
        <pc:sldMkLst>
          <pc:docMk/>
          <pc:sldMk cId="3429460512" sldId="318"/>
        </pc:sldMkLst>
      </pc:sldChg>
      <pc:sldChg chg="modSp add mod">
        <pc:chgData name="Indu Sekhar Dantu" userId="4218edbc7ffe59d5" providerId="LiveId" clId="{0C6CE469-F724-4D68-9CF8-6021D51A3EBC}" dt="2021-07-12T01:57:03.616" v="2066" actId="20577"/>
        <pc:sldMkLst>
          <pc:docMk/>
          <pc:sldMk cId="3539755676" sldId="318"/>
        </pc:sldMkLst>
        <pc:spChg chg="mod">
          <ac:chgData name="Indu Sekhar Dantu" userId="4218edbc7ffe59d5" providerId="LiveId" clId="{0C6CE469-F724-4D68-9CF8-6021D51A3EBC}" dt="2021-07-12T01:33:34.677" v="981" actId="20577"/>
          <ac:spMkLst>
            <pc:docMk/>
            <pc:sldMk cId="3539755676" sldId="318"/>
            <ac:spMk id="2" creationId="{50BD30BA-5E5C-4607-BA76-D042EE617EE0}"/>
          </ac:spMkLst>
        </pc:spChg>
        <pc:spChg chg="mod">
          <ac:chgData name="Indu Sekhar Dantu" userId="4218edbc7ffe59d5" providerId="LiveId" clId="{0C6CE469-F724-4D68-9CF8-6021D51A3EBC}" dt="2021-07-12T01:57:03.616" v="2066" actId="20577"/>
          <ac:spMkLst>
            <pc:docMk/>
            <pc:sldMk cId="3539755676" sldId="318"/>
            <ac:spMk id="3" creationId="{D9D112C0-94D8-4EB3-830E-FBA2AAFD86F5}"/>
          </ac:spMkLst>
        </pc:spChg>
      </pc:sldChg>
      <pc:sldChg chg="del">
        <pc:chgData name="Indu Sekhar Dantu" userId="4218edbc7ffe59d5" providerId="LiveId" clId="{0C6CE469-F724-4D68-9CF8-6021D51A3EBC}" dt="2021-07-12T01:16:51.098" v="266" actId="47"/>
        <pc:sldMkLst>
          <pc:docMk/>
          <pc:sldMk cId="1010151947" sldId="319"/>
        </pc:sldMkLst>
      </pc:sldChg>
      <pc:sldChg chg="modSp mod">
        <pc:chgData name="Indu Sekhar Dantu" userId="4218edbc7ffe59d5" providerId="LiveId" clId="{0C6CE469-F724-4D68-9CF8-6021D51A3EBC}" dt="2021-07-12T01:58:10.307" v="2085" actId="20577"/>
        <pc:sldMkLst>
          <pc:docMk/>
          <pc:sldMk cId="1492221199" sldId="319"/>
        </pc:sldMkLst>
        <pc:spChg chg="mod">
          <ac:chgData name="Indu Sekhar Dantu" userId="4218edbc7ffe59d5" providerId="LiveId" clId="{0C6CE469-F724-4D68-9CF8-6021D51A3EBC}" dt="2021-07-12T01:33:39.143" v="983" actId="20577"/>
          <ac:spMkLst>
            <pc:docMk/>
            <pc:sldMk cId="1492221199" sldId="319"/>
            <ac:spMk id="2" creationId="{50BD30BA-5E5C-4607-BA76-D042EE617EE0}"/>
          </ac:spMkLst>
        </pc:spChg>
        <pc:spChg chg="mod">
          <ac:chgData name="Indu Sekhar Dantu" userId="4218edbc7ffe59d5" providerId="LiveId" clId="{0C6CE469-F724-4D68-9CF8-6021D51A3EBC}" dt="2021-07-12T01:58:10.307" v="2085" actId="20577"/>
          <ac:spMkLst>
            <pc:docMk/>
            <pc:sldMk cId="1492221199" sldId="319"/>
            <ac:spMk id="3" creationId="{D9D112C0-94D8-4EB3-830E-FBA2AAFD86F5}"/>
          </ac:spMkLst>
        </pc:spChg>
      </pc:sldChg>
      <pc:sldChg chg="modSp add del mod">
        <pc:chgData name="Indu Sekhar Dantu" userId="4218edbc7ffe59d5" providerId="LiveId" clId="{0C6CE469-F724-4D68-9CF8-6021D51A3EBC}" dt="2021-07-12T01:33:50.879" v="986" actId="47"/>
        <pc:sldMkLst>
          <pc:docMk/>
          <pc:sldMk cId="2898537594" sldId="320"/>
        </pc:sldMkLst>
        <pc:spChg chg="mod">
          <ac:chgData name="Indu Sekhar Dantu" userId="4218edbc7ffe59d5" providerId="LiveId" clId="{0C6CE469-F724-4D68-9CF8-6021D51A3EBC}" dt="2021-07-12T01:33:43.215" v="985" actId="20577"/>
          <ac:spMkLst>
            <pc:docMk/>
            <pc:sldMk cId="2898537594" sldId="320"/>
            <ac:spMk id="2" creationId="{50BD30BA-5E5C-4607-BA76-D042EE617EE0}"/>
          </ac:spMkLst>
        </pc:spChg>
      </pc:sldChg>
      <pc:sldChg chg="modSp mod">
        <pc:chgData name="Indu Sekhar Dantu" userId="4218edbc7ffe59d5" providerId="LiveId" clId="{0C6CE469-F724-4D68-9CF8-6021D51A3EBC}" dt="2021-07-12T02:27:36.434" v="2350" actId="20577"/>
        <pc:sldMkLst>
          <pc:docMk/>
          <pc:sldMk cId="2980884881" sldId="320"/>
        </pc:sldMkLst>
        <pc:spChg chg="mod">
          <ac:chgData name="Indu Sekhar Dantu" userId="4218edbc7ffe59d5" providerId="LiveId" clId="{0C6CE469-F724-4D68-9CF8-6021D51A3EBC}" dt="2021-07-12T02:27:36.434" v="2350" actId="20577"/>
          <ac:spMkLst>
            <pc:docMk/>
            <pc:sldMk cId="2980884881" sldId="320"/>
            <ac:spMk id="3" creationId="{D9D112C0-94D8-4EB3-830E-FBA2AAFD86F5}"/>
          </ac:spMkLst>
        </pc:spChg>
      </pc:sldChg>
      <pc:sldChg chg="del">
        <pc:chgData name="Indu Sekhar Dantu" userId="4218edbc7ffe59d5" providerId="LiveId" clId="{0C6CE469-F724-4D68-9CF8-6021D51A3EBC}" dt="2021-07-12T01:16:51.370" v="267" actId="47"/>
        <pc:sldMkLst>
          <pc:docMk/>
          <pc:sldMk cId="3465084384" sldId="320"/>
        </pc:sldMkLst>
      </pc:sldChg>
      <pc:sldChg chg="add del">
        <pc:chgData name="Indu Sekhar Dantu" userId="4218edbc7ffe59d5" providerId="LiveId" clId="{0C6CE469-F724-4D68-9CF8-6021D51A3EBC}" dt="2021-07-12T01:33:51.229" v="987" actId="47"/>
        <pc:sldMkLst>
          <pc:docMk/>
          <pc:sldMk cId="1709211382" sldId="321"/>
        </pc:sldMkLst>
      </pc:sldChg>
      <pc:sldChg chg="del">
        <pc:chgData name="Indu Sekhar Dantu" userId="4218edbc7ffe59d5" providerId="LiveId" clId="{0C6CE469-F724-4D68-9CF8-6021D51A3EBC}" dt="2021-07-12T01:16:51.628" v="268" actId="47"/>
        <pc:sldMkLst>
          <pc:docMk/>
          <pc:sldMk cId="2931619309" sldId="321"/>
        </pc:sldMkLst>
      </pc:sldChg>
      <pc:sldChg chg="modSp add mod">
        <pc:chgData name="Indu Sekhar Dantu" userId="4218edbc7ffe59d5" providerId="LiveId" clId="{0C6CE469-F724-4D68-9CF8-6021D51A3EBC}" dt="2021-07-12T02:27:25.163" v="2345" actId="20577"/>
        <pc:sldMkLst>
          <pc:docMk/>
          <pc:sldMk cId="3263882364" sldId="321"/>
        </pc:sldMkLst>
        <pc:spChg chg="mod">
          <ac:chgData name="Indu Sekhar Dantu" userId="4218edbc7ffe59d5" providerId="LiveId" clId="{0C6CE469-F724-4D68-9CF8-6021D51A3EBC}" dt="2021-07-12T02:27:25.163" v="2345" actId="20577"/>
          <ac:spMkLst>
            <pc:docMk/>
            <pc:sldMk cId="3263882364" sldId="321"/>
            <ac:spMk id="3" creationId="{D9D112C0-94D8-4EB3-830E-FBA2AAFD86F5}"/>
          </ac:spMkLst>
        </pc:spChg>
      </pc:sldChg>
      <pc:sldChg chg="add del">
        <pc:chgData name="Indu Sekhar Dantu" userId="4218edbc7ffe59d5" providerId="LiveId" clId="{0C6CE469-F724-4D68-9CF8-6021D51A3EBC}" dt="2021-07-12T01:33:52.553" v="988" actId="47"/>
        <pc:sldMkLst>
          <pc:docMk/>
          <pc:sldMk cId="1367412868" sldId="322"/>
        </pc:sldMkLst>
      </pc:sldChg>
      <pc:sldChg chg="modSp add mod">
        <pc:chgData name="Indu Sekhar Dantu" userId="4218edbc7ffe59d5" providerId="LiveId" clId="{0C6CE469-F724-4D68-9CF8-6021D51A3EBC}" dt="2021-07-12T02:27:29.542" v="2347" actId="20577"/>
        <pc:sldMkLst>
          <pc:docMk/>
          <pc:sldMk cId="3238638512" sldId="322"/>
        </pc:sldMkLst>
        <pc:spChg chg="mod">
          <ac:chgData name="Indu Sekhar Dantu" userId="4218edbc7ffe59d5" providerId="LiveId" clId="{0C6CE469-F724-4D68-9CF8-6021D51A3EBC}" dt="2021-07-12T02:27:29.542" v="2347" actId="20577"/>
          <ac:spMkLst>
            <pc:docMk/>
            <pc:sldMk cId="3238638512" sldId="322"/>
            <ac:spMk id="3" creationId="{D9D112C0-94D8-4EB3-830E-FBA2AAFD86F5}"/>
          </ac:spMkLst>
        </pc:spChg>
      </pc:sldChg>
      <pc:sldChg chg="del">
        <pc:chgData name="Indu Sekhar Dantu" userId="4218edbc7ffe59d5" providerId="LiveId" clId="{0C6CE469-F724-4D68-9CF8-6021D51A3EBC}" dt="2021-07-12T01:16:51.892" v="269" actId="47"/>
        <pc:sldMkLst>
          <pc:docMk/>
          <pc:sldMk cId="3940385322" sldId="322"/>
        </pc:sldMkLst>
      </pc:sldChg>
      <pc:sldChg chg="del">
        <pc:chgData name="Indu Sekhar Dantu" userId="4218edbc7ffe59d5" providerId="LiveId" clId="{0C6CE469-F724-4D68-9CF8-6021D51A3EBC}" dt="2021-07-12T01:16:52.162" v="270" actId="47"/>
        <pc:sldMkLst>
          <pc:docMk/>
          <pc:sldMk cId="218055593" sldId="323"/>
        </pc:sldMkLst>
      </pc:sldChg>
      <pc:sldChg chg="modSp mod">
        <pc:chgData name="Indu Sekhar Dantu" userId="4218edbc7ffe59d5" providerId="LiveId" clId="{0C6CE469-F724-4D68-9CF8-6021D51A3EBC}" dt="2021-07-12T01:55:56.552" v="2002" actId="20577"/>
        <pc:sldMkLst>
          <pc:docMk/>
          <pc:sldMk cId="2845776690" sldId="323"/>
        </pc:sldMkLst>
        <pc:spChg chg="mod">
          <ac:chgData name="Indu Sekhar Dantu" userId="4218edbc7ffe59d5" providerId="LiveId" clId="{0C6CE469-F724-4D68-9CF8-6021D51A3EBC}" dt="2021-07-12T01:55:56.552" v="2002" actId="20577"/>
          <ac:spMkLst>
            <pc:docMk/>
            <pc:sldMk cId="2845776690" sldId="323"/>
            <ac:spMk id="3" creationId="{D9D112C0-94D8-4EB3-830E-FBA2AAFD86F5}"/>
          </ac:spMkLst>
        </pc:spChg>
      </pc:sldChg>
      <pc:sldChg chg="del">
        <pc:chgData name="Indu Sekhar Dantu" userId="4218edbc7ffe59d5" providerId="LiveId" clId="{0C6CE469-F724-4D68-9CF8-6021D51A3EBC}" dt="2021-07-12T01:16:52.453" v="271" actId="47"/>
        <pc:sldMkLst>
          <pc:docMk/>
          <pc:sldMk cId="2490891367" sldId="324"/>
        </pc:sldMkLst>
      </pc:sldChg>
      <pc:sldChg chg="modSp mod">
        <pc:chgData name="Indu Sekhar Dantu" userId="4218edbc7ffe59d5" providerId="LiveId" clId="{0C6CE469-F724-4D68-9CF8-6021D51A3EBC}" dt="2021-07-12T01:56:05.455" v="2004" actId="113"/>
        <pc:sldMkLst>
          <pc:docMk/>
          <pc:sldMk cId="3069626309" sldId="324"/>
        </pc:sldMkLst>
        <pc:spChg chg="mod">
          <ac:chgData name="Indu Sekhar Dantu" userId="4218edbc7ffe59d5" providerId="LiveId" clId="{0C6CE469-F724-4D68-9CF8-6021D51A3EBC}" dt="2021-07-12T01:56:05.455" v="2004" actId="113"/>
          <ac:spMkLst>
            <pc:docMk/>
            <pc:sldMk cId="3069626309" sldId="324"/>
            <ac:spMk id="3" creationId="{D9D112C0-94D8-4EB3-830E-FBA2AAFD86F5}"/>
          </ac:spMkLst>
        </pc:spChg>
      </pc:sldChg>
      <pc:sldChg chg="modSp mod">
        <pc:chgData name="Indu Sekhar Dantu" userId="4218edbc7ffe59d5" providerId="LiveId" clId="{0C6CE469-F724-4D68-9CF8-6021D51A3EBC}" dt="2021-07-12T02:27:44.488" v="2352" actId="20577"/>
        <pc:sldMkLst>
          <pc:docMk/>
          <pc:sldMk cId="1015020041" sldId="325"/>
        </pc:sldMkLst>
        <pc:spChg chg="mod">
          <ac:chgData name="Indu Sekhar Dantu" userId="4218edbc7ffe59d5" providerId="LiveId" clId="{0C6CE469-F724-4D68-9CF8-6021D51A3EBC}" dt="2021-07-12T02:27:44.488" v="2352" actId="20577"/>
          <ac:spMkLst>
            <pc:docMk/>
            <pc:sldMk cId="1015020041" sldId="325"/>
            <ac:spMk id="3" creationId="{D9D112C0-94D8-4EB3-830E-FBA2AAFD86F5}"/>
          </ac:spMkLst>
        </pc:spChg>
      </pc:sldChg>
      <pc:sldChg chg="del">
        <pc:chgData name="Indu Sekhar Dantu" userId="4218edbc7ffe59d5" providerId="LiveId" clId="{0C6CE469-F724-4D68-9CF8-6021D51A3EBC}" dt="2021-07-12T01:16:52.724" v="272" actId="47"/>
        <pc:sldMkLst>
          <pc:docMk/>
          <pc:sldMk cId="2015534174" sldId="325"/>
        </pc:sldMkLst>
      </pc:sldChg>
      <pc:sldChg chg="del">
        <pc:chgData name="Indu Sekhar Dantu" userId="4218edbc7ffe59d5" providerId="LiveId" clId="{0C6CE469-F724-4D68-9CF8-6021D51A3EBC}" dt="2021-07-12T01:16:52.996" v="273" actId="47"/>
        <pc:sldMkLst>
          <pc:docMk/>
          <pc:sldMk cId="2282546436" sldId="326"/>
        </pc:sldMkLst>
      </pc:sldChg>
      <pc:sldChg chg="modSp mod">
        <pc:chgData name="Indu Sekhar Dantu" userId="4218edbc7ffe59d5" providerId="LiveId" clId="{0C6CE469-F724-4D68-9CF8-6021D51A3EBC}" dt="2021-07-12T02:28:04.331" v="2357" actId="20577"/>
        <pc:sldMkLst>
          <pc:docMk/>
          <pc:sldMk cId="3745225378" sldId="326"/>
        </pc:sldMkLst>
        <pc:spChg chg="mod">
          <ac:chgData name="Indu Sekhar Dantu" userId="4218edbc7ffe59d5" providerId="LiveId" clId="{0C6CE469-F724-4D68-9CF8-6021D51A3EBC}" dt="2021-07-12T02:28:04.331" v="2357" actId="20577"/>
          <ac:spMkLst>
            <pc:docMk/>
            <pc:sldMk cId="3745225378" sldId="326"/>
            <ac:spMk id="3" creationId="{D9D112C0-94D8-4EB3-830E-FBA2AAFD86F5}"/>
          </ac:spMkLst>
        </pc:spChg>
      </pc:sldChg>
      <pc:sldChg chg="modSp mod">
        <pc:chgData name="Indu Sekhar Dantu" userId="4218edbc7ffe59d5" providerId="LiveId" clId="{0C6CE469-F724-4D68-9CF8-6021D51A3EBC}" dt="2021-07-12T02:27:18.876" v="2343" actId="255"/>
        <pc:sldMkLst>
          <pc:docMk/>
          <pc:sldMk cId="3207635483" sldId="327"/>
        </pc:sldMkLst>
        <pc:spChg chg="mod">
          <ac:chgData name="Indu Sekhar Dantu" userId="4218edbc7ffe59d5" providerId="LiveId" clId="{0C6CE469-F724-4D68-9CF8-6021D51A3EBC}" dt="2021-07-12T02:27:18.876" v="2343" actId="255"/>
          <ac:spMkLst>
            <pc:docMk/>
            <pc:sldMk cId="3207635483" sldId="327"/>
            <ac:spMk id="3" creationId="{D9D112C0-94D8-4EB3-830E-FBA2AAFD86F5}"/>
          </ac:spMkLst>
        </pc:spChg>
      </pc:sldChg>
      <pc:sldChg chg="del">
        <pc:chgData name="Indu Sekhar Dantu" userId="4218edbc7ffe59d5" providerId="LiveId" clId="{0C6CE469-F724-4D68-9CF8-6021D51A3EBC}" dt="2021-07-12T01:15:41.702" v="127" actId="47"/>
        <pc:sldMkLst>
          <pc:docMk/>
          <pc:sldMk cId="3662201600" sldId="327"/>
        </pc:sldMkLst>
      </pc:sldChg>
      <pc:sldChg chg="del">
        <pc:chgData name="Indu Sekhar Dantu" userId="4218edbc7ffe59d5" providerId="LiveId" clId="{0C6CE469-F724-4D68-9CF8-6021D51A3EBC}" dt="2021-07-12T01:55:11.970" v="1993" actId="2696"/>
        <pc:sldMkLst>
          <pc:docMk/>
          <pc:sldMk cId="4057457939" sldId="327"/>
        </pc:sldMkLst>
      </pc:sldChg>
      <pc:sldChg chg="del">
        <pc:chgData name="Indu Sekhar Dantu" userId="4218edbc7ffe59d5" providerId="LiveId" clId="{0C6CE469-F724-4D68-9CF8-6021D51A3EBC}" dt="2021-07-12T01:16:43.627" v="238" actId="47"/>
        <pc:sldMkLst>
          <pc:docMk/>
          <pc:sldMk cId="4220466084" sldId="328"/>
        </pc:sldMkLst>
      </pc:sldChg>
      <pc:sldChg chg="del">
        <pc:chgData name="Indu Sekhar Dantu" userId="4218edbc7ffe59d5" providerId="LiveId" clId="{0C6CE469-F724-4D68-9CF8-6021D51A3EBC}" dt="2021-07-12T01:16:47.339" v="252" actId="47"/>
        <pc:sldMkLst>
          <pc:docMk/>
          <pc:sldMk cId="815248904" sldId="329"/>
        </pc:sldMkLst>
      </pc:sldChg>
      <pc:sldChg chg="del">
        <pc:chgData name="Indu Sekhar Dantu" userId="4218edbc7ffe59d5" providerId="LiveId" clId="{0C6CE469-F724-4D68-9CF8-6021D51A3EBC}" dt="2021-07-12T01:16:47.620" v="253" actId="47"/>
        <pc:sldMkLst>
          <pc:docMk/>
          <pc:sldMk cId="3574048325" sldId="330"/>
        </pc:sldMkLst>
      </pc:sldChg>
      <pc:sldChg chg="del">
        <pc:chgData name="Indu Sekhar Dantu" userId="4218edbc7ffe59d5" providerId="LiveId" clId="{0C6CE469-F724-4D68-9CF8-6021D51A3EBC}" dt="2021-07-12T01:16:47.861" v="254" actId="47"/>
        <pc:sldMkLst>
          <pc:docMk/>
          <pc:sldMk cId="4175535972" sldId="331"/>
        </pc:sldMkLst>
      </pc:sldChg>
      <pc:sldChg chg="del">
        <pc:chgData name="Indu Sekhar Dantu" userId="4218edbc7ffe59d5" providerId="LiveId" clId="{0C6CE469-F724-4D68-9CF8-6021D51A3EBC}" dt="2021-07-12T01:16:48.116" v="255" actId="47"/>
        <pc:sldMkLst>
          <pc:docMk/>
          <pc:sldMk cId="3257483581" sldId="332"/>
        </pc:sldMkLst>
      </pc:sldChg>
      <pc:sldChg chg="del">
        <pc:chgData name="Indu Sekhar Dantu" userId="4218edbc7ffe59d5" providerId="LiveId" clId="{0C6CE469-F724-4D68-9CF8-6021D51A3EBC}" dt="2021-07-12T01:16:48.371" v="256" actId="47"/>
        <pc:sldMkLst>
          <pc:docMk/>
          <pc:sldMk cId="2179867846" sldId="333"/>
        </pc:sldMkLst>
      </pc:sldChg>
      <pc:sldChg chg="del">
        <pc:chgData name="Indu Sekhar Dantu" userId="4218edbc7ffe59d5" providerId="LiveId" clId="{0C6CE469-F724-4D68-9CF8-6021D51A3EBC}" dt="2021-07-12T01:16:48.628" v="257" actId="47"/>
        <pc:sldMkLst>
          <pc:docMk/>
          <pc:sldMk cId="864306515" sldId="334"/>
        </pc:sldMkLst>
      </pc:sldChg>
      <pc:sldChg chg="del">
        <pc:chgData name="Indu Sekhar Dantu" userId="4218edbc7ffe59d5" providerId="LiveId" clId="{0C6CE469-F724-4D68-9CF8-6021D51A3EBC}" dt="2021-07-12T01:16:48.891" v="258" actId="47"/>
        <pc:sldMkLst>
          <pc:docMk/>
          <pc:sldMk cId="3997583028" sldId="335"/>
        </pc:sldMkLst>
      </pc:sldChg>
      <pc:sldChg chg="del">
        <pc:chgData name="Indu Sekhar Dantu" userId="4218edbc7ffe59d5" providerId="LiveId" clId="{0C6CE469-F724-4D68-9CF8-6021D51A3EBC}" dt="2021-07-12T01:16:49.153" v="259" actId="47"/>
        <pc:sldMkLst>
          <pc:docMk/>
          <pc:sldMk cId="4024321289" sldId="336"/>
        </pc:sldMkLst>
      </pc:sldChg>
      <pc:sldChg chg="del">
        <pc:chgData name="Indu Sekhar Dantu" userId="4218edbc7ffe59d5" providerId="LiveId" clId="{0C6CE469-F724-4D68-9CF8-6021D51A3EBC}" dt="2021-07-12T01:16:49.415" v="260" actId="47"/>
        <pc:sldMkLst>
          <pc:docMk/>
          <pc:sldMk cId="1728069454" sldId="337"/>
        </pc:sldMkLst>
      </pc:sldChg>
      <pc:sldChg chg="del">
        <pc:chgData name="Indu Sekhar Dantu" userId="4218edbc7ffe59d5" providerId="LiveId" clId="{0C6CE469-F724-4D68-9CF8-6021D51A3EBC}" dt="2021-07-12T01:16:49.680" v="261" actId="47"/>
        <pc:sldMkLst>
          <pc:docMk/>
          <pc:sldMk cId="1735735032" sldId="338"/>
        </pc:sldMkLst>
      </pc:sldChg>
      <pc:sldChg chg="del">
        <pc:chgData name="Indu Sekhar Dantu" userId="4218edbc7ffe59d5" providerId="LiveId" clId="{0C6CE469-F724-4D68-9CF8-6021D51A3EBC}" dt="2021-07-12T01:16:44.900" v="242" actId="47"/>
        <pc:sldMkLst>
          <pc:docMk/>
          <pc:sldMk cId="2508731708" sldId="339"/>
        </pc:sldMkLst>
      </pc:sldChg>
      <pc:sldChg chg="del">
        <pc:chgData name="Indu Sekhar Dantu" userId="4218edbc7ffe59d5" providerId="LiveId" clId="{0C6CE469-F724-4D68-9CF8-6021D51A3EBC}" dt="2021-07-12T01:16:44.367" v="240" actId="47"/>
        <pc:sldMkLst>
          <pc:docMk/>
          <pc:sldMk cId="2181303224" sldId="340"/>
        </pc:sldMkLst>
      </pc:sldChg>
      <pc:sldChg chg="del">
        <pc:chgData name="Indu Sekhar Dantu" userId="4218edbc7ffe59d5" providerId="LiveId" clId="{0C6CE469-F724-4D68-9CF8-6021D51A3EBC}" dt="2021-07-12T01:16:45.138" v="243" actId="47"/>
        <pc:sldMkLst>
          <pc:docMk/>
          <pc:sldMk cId="2081480948" sldId="341"/>
        </pc:sldMkLst>
      </pc:sldChg>
      <pc:sldChg chg="del">
        <pc:chgData name="Indu Sekhar Dantu" userId="4218edbc7ffe59d5" providerId="LiveId" clId="{0C6CE469-F724-4D68-9CF8-6021D51A3EBC}" dt="2021-07-12T01:16:45.350" v="244" actId="47"/>
        <pc:sldMkLst>
          <pc:docMk/>
          <pc:sldMk cId="397138408" sldId="342"/>
        </pc:sldMkLst>
      </pc:sldChg>
      <pc:sldChg chg="del">
        <pc:chgData name="Indu Sekhar Dantu" userId="4218edbc7ffe59d5" providerId="LiveId" clId="{0C6CE469-F724-4D68-9CF8-6021D51A3EBC}" dt="2021-07-12T01:16:45.855" v="246" actId="47"/>
        <pc:sldMkLst>
          <pc:docMk/>
          <pc:sldMk cId="3537388708" sldId="343"/>
        </pc:sldMkLst>
      </pc:sldChg>
      <pc:sldChg chg="del">
        <pc:chgData name="Indu Sekhar Dantu" userId="4218edbc7ffe59d5" providerId="LiveId" clId="{0C6CE469-F724-4D68-9CF8-6021D51A3EBC}" dt="2021-07-12T01:16:46.078" v="247" actId="47"/>
        <pc:sldMkLst>
          <pc:docMk/>
          <pc:sldMk cId="1421539589" sldId="344"/>
        </pc:sldMkLst>
      </pc:sldChg>
      <pc:sldChg chg="del">
        <pc:chgData name="Indu Sekhar Dantu" userId="4218edbc7ffe59d5" providerId="LiveId" clId="{0C6CE469-F724-4D68-9CF8-6021D51A3EBC}" dt="2021-07-12T01:16:46.306" v="248" actId="47"/>
        <pc:sldMkLst>
          <pc:docMk/>
          <pc:sldMk cId="2353974985" sldId="345"/>
        </pc:sldMkLst>
      </pc:sldChg>
      <pc:sldChg chg="del">
        <pc:chgData name="Indu Sekhar Dantu" userId="4218edbc7ffe59d5" providerId="LiveId" clId="{0C6CE469-F724-4D68-9CF8-6021D51A3EBC}" dt="2021-07-12T01:16:46.557" v="249" actId="47"/>
        <pc:sldMkLst>
          <pc:docMk/>
          <pc:sldMk cId="331212918" sldId="346"/>
        </pc:sldMkLst>
      </pc:sldChg>
      <pc:sldChg chg="del">
        <pc:chgData name="Indu Sekhar Dantu" userId="4218edbc7ffe59d5" providerId="LiveId" clId="{0C6CE469-F724-4D68-9CF8-6021D51A3EBC}" dt="2021-07-12T01:16:46.805" v="250" actId="47"/>
        <pc:sldMkLst>
          <pc:docMk/>
          <pc:sldMk cId="4079861257" sldId="347"/>
        </pc:sldMkLst>
      </pc:sldChg>
      <pc:sldChg chg="del">
        <pc:chgData name="Indu Sekhar Dantu" userId="4218edbc7ffe59d5" providerId="LiveId" clId="{0C6CE469-F724-4D68-9CF8-6021D51A3EBC}" dt="2021-07-12T01:16:47.072" v="251" actId="47"/>
        <pc:sldMkLst>
          <pc:docMk/>
          <pc:sldMk cId="2825864451" sldId="348"/>
        </pc:sldMkLst>
      </pc:sldChg>
      <pc:sldChg chg="del">
        <pc:chgData name="Indu Sekhar Dantu" userId="4218edbc7ffe59d5" providerId="LiveId" clId="{0C6CE469-F724-4D68-9CF8-6021D51A3EBC}" dt="2021-07-12T01:16:44.624" v="241" actId="47"/>
        <pc:sldMkLst>
          <pc:docMk/>
          <pc:sldMk cId="141203763" sldId="349"/>
        </pc:sldMkLst>
      </pc:sldChg>
      <pc:sldChg chg="del">
        <pc:chgData name="Indu Sekhar Dantu" userId="4218edbc7ffe59d5" providerId="LiveId" clId="{0C6CE469-F724-4D68-9CF8-6021D51A3EBC}" dt="2021-07-12T01:16:45.581" v="245" actId="47"/>
        <pc:sldMkLst>
          <pc:docMk/>
          <pc:sldMk cId="2200476893" sldId="350"/>
        </pc:sldMkLst>
      </pc:sldChg>
    </pc:docChg>
  </pc:docChgLst>
  <pc:docChgLst>
    <pc:chgData name="Indu Sekhar Dantu" userId="4218edbc7ffe59d5" providerId="LiveId" clId="{5FFAF57E-56D9-4FDF-9510-613A0414B0E3}"/>
    <pc:docChg chg="undo custSel addSld delSld modSld">
      <pc:chgData name="Indu Sekhar Dantu" userId="4218edbc7ffe59d5" providerId="LiveId" clId="{5FFAF57E-56D9-4FDF-9510-613A0414B0E3}" dt="2022-04-22T10:23:32.092" v="1445" actId="6549"/>
      <pc:docMkLst>
        <pc:docMk/>
      </pc:docMkLst>
      <pc:sldChg chg="modSp mod">
        <pc:chgData name="Indu Sekhar Dantu" userId="4218edbc7ffe59d5" providerId="LiveId" clId="{5FFAF57E-56D9-4FDF-9510-613A0414B0E3}" dt="2022-04-15T15:34:14.848" v="1" actId="20577"/>
        <pc:sldMkLst>
          <pc:docMk/>
          <pc:sldMk cId="858427632" sldId="256"/>
        </pc:sldMkLst>
        <pc:spChg chg="mod">
          <ac:chgData name="Indu Sekhar Dantu" userId="4218edbc7ffe59d5" providerId="LiveId" clId="{5FFAF57E-56D9-4FDF-9510-613A0414B0E3}" dt="2022-04-15T15:34:14.848" v="1" actId="20577"/>
          <ac:spMkLst>
            <pc:docMk/>
            <pc:sldMk cId="858427632" sldId="256"/>
            <ac:spMk id="3" creationId="{59236321-4702-42AA-92B2-FEE2E0EB937F}"/>
          </ac:spMkLst>
        </pc:spChg>
      </pc:sldChg>
      <pc:sldChg chg="modSp mod">
        <pc:chgData name="Indu Sekhar Dantu" userId="4218edbc7ffe59d5" providerId="LiveId" clId="{5FFAF57E-56D9-4FDF-9510-613A0414B0E3}" dt="2022-04-21T16:28:42.193" v="1059" actId="113"/>
        <pc:sldMkLst>
          <pc:docMk/>
          <pc:sldMk cId="934652017" sldId="383"/>
        </pc:sldMkLst>
        <pc:spChg chg="mod">
          <ac:chgData name="Indu Sekhar Dantu" userId="4218edbc7ffe59d5" providerId="LiveId" clId="{5FFAF57E-56D9-4FDF-9510-613A0414B0E3}" dt="2022-04-21T12:17:29.294" v="128" actId="20577"/>
          <ac:spMkLst>
            <pc:docMk/>
            <pc:sldMk cId="934652017" sldId="383"/>
            <ac:spMk id="2" creationId="{50BD30BA-5E5C-4607-BA76-D042EE617EE0}"/>
          </ac:spMkLst>
        </pc:spChg>
        <pc:spChg chg="mod">
          <ac:chgData name="Indu Sekhar Dantu" userId="4218edbc7ffe59d5" providerId="LiveId" clId="{5FFAF57E-56D9-4FDF-9510-613A0414B0E3}" dt="2022-04-21T16:28:42.193" v="1059" actId="113"/>
          <ac:spMkLst>
            <pc:docMk/>
            <pc:sldMk cId="934652017" sldId="383"/>
            <ac:spMk id="3" creationId="{D9D112C0-94D8-4EB3-830E-FBA2AAFD86F5}"/>
          </ac:spMkLst>
        </pc:spChg>
      </pc:sldChg>
      <pc:sldChg chg="modSp add mod">
        <pc:chgData name="Indu Sekhar Dantu" userId="4218edbc7ffe59d5" providerId="LiveId" clId="{5FFAF57E-56D9-4FDF-9510-613A0414B0E3}" dt="2022-04-21T16:30:58.430" v="1087" actId="113"/>
        <pc:sldMkLst>
          <pc:docMk/>
          <pc:sldMk cId="2327070735" sldId="384"/>
        </pc:sldMkLst>
        <pc:spChg chg="mod">
          <ac:chgData name="Indu Sekhar Dantu" userId="4218edbc7ffe59d5" providerId="LiveId" clId="{5FFAF57E-56D9-4FDF-9510-613A0414B0E3}" dt="2022-04-21T16:30:58.430" v="1087" actId="113"/>
          <ac:spMkLst>
            <pc:docMk/>
            <pc:sldMk cId="2327070735" sldId="384"/>
            <ac:spMk id="3" creationId="{D9D112C0-94D8-4EB3-830E-FBA2AAFD86F5}"/>
          </ac:spMkLst>
        </pc:spChg>
      </pc:sldChg>
      <pc:sldChg chg="add del">
        <pc:chgData name="Indu Sekhar Dantu" userId="4218edbc7ffe59d5" providerId="LiveId" clId="{5FFAF57E-56D9-4FDF-9510-613A0414B0E3}" dt="2022-04-21T12:16:55.912" v="23" actId="47"/>
        <pc:sldMkLst>
          <pc:docMk/>
          <pc:sldMk cId="2760282794" sldId="384"/>
        </pc:sldMkLst>
      </pc:sldChg>
      <pc:sldChg chg="modSp add mod">
        <pc:chgData name="Indu Sekhar Dantu" userId="4218edbc7ffe59d5" providerId="LiveId" clId="{5FFAF57E-56D9-4FDF-9510-613A0414B0E3}" dt="2022-04-21T16:31:42.756" v="1103" actId="113"/>
        <pc:sldMkLst>
          <pc:docMk/>
          <pc:sldMk cId="107010757" sldId="385"/>
        </pc:sldMkLst>
        <pc:spChg chg="mod">
          <ac:chgData name="Indu Sekhar Dantu" userId="4218edbc7ffe59d5" providerId="LiveId" clId="{5FFAF57E-56D9-4FDF-9510-613A0414B0E3}" dt="2022-04-21T16:31:42.756" v="1103" actId="113"/>
          <ac:spMkLst>
            <pc:docMk/>
            <pc:sldMk cId="107010757" sldId="385"/>
            <ac:spMk id="3" creationId="{D9D112C0-94D8-4EB3-830E-FBA2AAFD86F5}"/>
          </ac:spMkLst>
        </pc:spChg>
      </pc:sldChg>
      <pc:sldChg chg="add del">
        <pc:chgData name="Indu Sekhar Dantu" userId="4218edbc7ffe59d5" providerId="LiveId" clId="{5FFAF57E-56D9-4FDF-9510-613A0414B0E3}" dt="2022-04-21T12:16:56.203" v="24" actId="47"/>
        <pc:sldMkLst>
          <pc:docMk/>
          <pc:sldMk cId="898677017" sldId="385"/>
        </pc:sldMkLst>
      </pc:sldChg>
      <pc:sldChg chg="modSp add mod">
        <pc:chgData name="Indu Sekhar Dantu" userId="4218edbc7ffe59d5" providerId="LiveId" clId="{5FFAF57E-56D9-4FDF-9510-613A0414B0E3}" dt="2022-04-21T16:32:22.797" v="1111" actId="113"/>
        <pc:sldMkLst>
          <pc:docMk/>
          <pc:sldMk cId="370455147" sldId="386"/>
        </pc:sldMkLst>
        <pc:spChg chg="mod">
          <ac:chgData name="Indu Sekhar Dantu" userId="4218edbc7ffe59d5" providerId="LiveId" clId="{5FFAF57E-56D9-4FDF-9510-613A0414B0E3}" dt="2022-04-21T16:32:22.797" v="1111" actId="113"/>
          <ac:spMkLst>
            <pc:docMk/>
            <pc:sldMk cId="370455147" sldId="386"/>
            <ac:spMk id="3" creationId="{D9D112C0-94D8-4EB3-830E-FBA2AAFD86F5}"/>
          </ac:spMkLst>
        </pc:spChg>
      </pc:sldChg>
      <pc:sldChg chg="add del">
        <pc:chgData name="Indu Sekhar Dantu" userId="4218edbc7ffe59d5" providerId="LiveId" clId="{5FFAF57E-56D9-4FDF-9510-613A0414B0E3}" dt="2022-04-21T12:16:56.435" v="25" actId="47"/>
        <pc:sldMkLst>
          <pc:docMk/>
          <pc:sldMk cId="2052290140" sldId="386"/>
        </pc:sldMkLst>
      </pc:sldChg>
      <pc:sldChg chg="modSp add mod">
        <pc:chgData name="Indu Sekhar Dantu" userId="4218edbc7ffe59d5" providerId="LiveId" clId="{5FFAF57E-56D9-4FDF-9510-613A0414B0E3}" dt="2022-04-21T16:33:36.178" v="1141" actId="113"/>
        <pc:sldMkLst>
          <pc:docMk/>
          <pc:sldMk cId="1739383302" sldId="387"/>
        </pc:sldMkLst>
        <pc:spChg chg="mod">
          <ac:chgData name="Indu Sekhar Dantu" userId="4218edbc7ffe59d5" providerId="LiveId" clId="{5FFAF57E-56D9-4FDF-9510-613A0414B0E3}" dt="2022-04-21T16:33:36.178" v="1141" actId="113"/>
          <ac:spMkLst>
            <pc:docMk/>
            <pc:sldMk cId="1739383302" sldId="387"/>
            <ac:spMk id="3" creationId="{D9D112C0-94D8-4EB3-830E-FBA2AAFD86F5}"/>
          </ac:spMkLst>
        </pc:spChg>
      </pc:sldChg>
      <pc:sldChg chg="add del">
        <pc:chgData name="Indu Sekhar Dantu" userId="4218edbc7ffe59d5" providerId="LiveId" clId="{5FFAF57E-56D9-4FDF-9510-613A0414B0E3}" dt="2022-04-21T12:16:56.665" v="26" actId="47"/>
        <pc:sldMkLst>
          <pc:docMk/>
          <pc:sldMk cId="2720447180" sldId="387"/>
        </pc:sldMkLst>
      </pc:sldChg>
      <pc:sldChg chg="modSp add mod">
        <pc:chgData name="Indu Sekhar Dantu" userId="4218edbc7ffe59d5" providerId="LiveId" clId="{5FFAF57E-56D9-4FDF-9510-613A0414B0E3}" dt="2022-04-21T16:34:45.165" v="1165" actId="113"/>
        <pc:sldMkLst>
          <pc:docMk/>
          <pc:sldMk cId="93651702" sldId="388"/>
        </pc:sldMkLst>
        <pc:spChg chg="mod">
          <ac:chgData name="Indu Sekhar Dantu" userId="4218edbc7ffe59d5" providerId="LiveId" clId="{5FFAF57E-56D9-4FDF-9510-613A0414B0E3}" dt="2022-04-21T16:34:45.165" v="1165" actId="113"/>
          <ac:spMkLst>
            <pc:docMk/>
            <pc:sldMk cId="93651702" sldId="388"/>
            <ac:spMk id="3" creationId="{D9D112C0-94D8-4EB3-830E-FBA2AAFD86F5}"/>
          </ac:spMkLst>
        </pc:spChg>
      </pc:sldChg>
      <pc:sldChg chg="add del">
        <pc:chgData name="Indu Sekhar Dantu" userId="4218edbc7ffe59d5" providerId="LiveId" clId="{5FFAF57E-56D9-4FDF-9510-613A0414B0E3}" dt="2022-04-21T12:16:56.911" v="27" actId="47"/>
        <pc:sldMkLst>
          <pc:docMk/>
          <pc:sldMk cId="1860286953" sldId="388"/>
        </pc:sldMkLst>
      </pc:sldChg>
      <pc:sldChg chg="add del">
        <pc:chgData name="Indu Sekhar Dantu" userId="4218edbc7ffe59d5" providerId="LiveId" clId="{5FFAF57E-56D9-4FDF-9510-613A0414B0E3}" dt="2022-04-21T12:16:57.154" v="28" actId="47"/>
        <pc:sldMkLst>
          <pc:docMk/>
          <pc:sldMk cId="2117139528" sldId="389"/>
        </pc:sldMkLst>
      </pc:sldChg>
      <pc:sldChg chg="modSp add mod">
        <pc:chgData name="Indu Sekhar Dantu" userId="4218edbc7ffe59d5" providerId="LiveId" clId="{5FFAF57E-56D9-4FDF-9510-613A0414B0E3}" dt="2022-04-21T16:36:07.075" v="1191" actId="113"/>
        <pc:sldMkLst>
          <pc:docMk/>
          <pc:sldMk cId="3156736328" sldId="389"/>
        </pc:sldMkLst>
        <pc:spChg chg="mod">
          <ac:chgData name="Indu Sekhar Dantu" userId="4218edbc7ffe59d5" providerId="LiveId" clId="{5FFAF57E-56D9-4FDF-9510-613A0414B0E3}" dt="2022-04-21T16:36:07.075" v="1191" actId="113"/>
          <ac:spMkLst>
            <pc:docMk/>
            <pc:sldMk cId="3156736328" sldId="389"/>
            <ac:spMk id="3" creationId="{D9D112C0-94D8-4EB3-830E-FBA2AAFD86F5}"/>
          </ac:spMkLst>
        </pc:spChg>
      </pc:sldChg>
      <pc:sldChg chg="add del">
        <pc:chgData name="Indu Sekhar Dantu" userId="4218edbc7ffe59d5" providerId="LiveId" clId="{5FFAF57E-56D9-4FDF-9510-613A0414B0E3}" dt="2022-04-21T12:16:57.367" v="29" actId="47"/>
        <pc:sldMkLst>
          <pc:docMk/>
          <pc:sldMk cId="755256670" sldId="390"/>
        </pc:sldMkLst>
      </pc:sldChg>
      <pc:sldChg chg="modSp add mod">
        <pc:chgData name="Indu Sekhar Dantu" userId="4218edbc7ffe59d5" providerId="LiveId" clId="{5FFAF57E-56D9-4FDF-9510-613A0414B0E3}" dt="2022-04-21T16:36:45.174" v="1195" actId="113"/>
        <pc:sldMkLst>
          <pc:docMk/>
          <pc:sldMk cId="2482862199" sldId="390"/>
        </pc:sldMkLst>
        <pc:spChg chg="mod">
          <ac:chgData name="Indu Sekhar Dantu" userId="4218edbc7ffe59d5" providerId="LiveId" clId="{5FFAF57E-56D9-4FDF-9510-613A0414B0E3}" dt="2022-04-21T16:36:45.174" v="1195" actId="113"/>
          <ac:spMkLst>
            <pc:docMk/>
            <pc:sldMk cId="2482862199" sldId="390"/>
            <ac:spMk id="3" creationId="{D9D112C0-94D8-4EB3-830E-FBA2AAFD86F5}"/>
          </ac:spMkLst>
        </pc:spChg>
      </pc:sldChg>
      <pc:sldChg chg="modSp add mod">
        <pc:chgData name="Indu Sekhar Dantu" userId="4218edbc7ffe59d5" providerId="LiveId" clId="{5FFAF57E-56D9-4FDF-9510-613A0414B0E3}" dt="2022-04-21T16:36:58.042" v="1197" actId="113"/>
        <pc:sldMkLst>
          <pc:docMk/>
          <pc:sldMk cId="962765536" sldId="391"/>
        </pc:sldMkLst>
        <pc:spChg chg="mod">
          <ac:chgData name="Indu Sekhar Dantu" userId="4218edbc7ffe59d5" providerId="LiveId" clId="{5FFAF57E-56D9-4FDF-9510-613A0414B0E3}" dt="2022-04-21T16:36:58.042" v="1197" actId="113"/>
          <ac:spMkLst>
            <pc:docMk/>
            <pc:sldMk cId="962765536" sldId="391"/>
            <ac:spMk id="3" creationId="{D9D112C0-94D8-4EB3-830E-FBA2AAFD86F5}"/>
          </ac:spMkLst>
        </pc:spChg>
      </pc:sldChg>
      <pc:sldChg chg="add del">
        <pc:chgData name="Indu Sekhar Dantu" userId="4218edbc7ffe59d5" providerId="LiveId" clId="{5FFAF57E-56D9-4FDF-9510-613A0414B0E3}" dt="2022-04-21T12:16:58.107" v="30" actId="47"/>
        <pc:sldMkLst>
          <pc:docMk/>
          <pc:sldMk cId="4180781168" sldId="391"/>
        </pc:sldMkLst>
      </pc:sldChg>
      <pc:sldChg chg="modSp add mod">
        <pc:chgData name="Indu Sekhar Dantu" userId="4218edbc7ffe59d5" providerId="LiveId" clId="{5FFAF57E-56D9-4FDF-9510-613A0414B0E3}" dt="2022-04-21T16:37:10.963" v="1199" actId="113"/>
        <pc:sldMkLst>
          <pc:docMk/>
          <pc:sldMk cId="2038499840" sldId="392"/>
        </pc:sldMkLst>
        <pc:spChg chg="mod">
          <ac:chgData name="Indu Sekhar Dantu" userId="4218edbc7ffe59d5" providerId="LiveId" clId="{5FFAF57E-56D9-4FDF-9510-613A0414B0E3}" dt="2022-04-21T16:37:10.963" v="1199" actId="113"/>
          <ac:spMkLst>
            <pc:docMk/>
            <pc:sldMk cId="2038499840" sldId="392"/>
            <ac:spMk id="3" creationId="{D9D112C0-94D8-4EB3-830E-FBA2AAFD86F5}"/>
          </ac:spMkLst>
        </pc:spChg>
      </pc:sldChg>
      <pc:sldChg chg="add del">
        <pc:chgData name="Indu Sekhar Dantu" userId="4218edbc7ffe59d5" providerId="LiveId" clId="{5FFAF57E-56D9-4FDF-9510-613A0414B0E3}" dt="2022-04-21T12:16:58.382" v="31" actId="47"/>
        <pc:sldMkLst>
          <pc:docMk/>
          <pc:sldMk cId="4211143497" sldId="392"/>
        </pc:sldMkLst>
      </pc:sldChg>
      <pc:sldChg chg="modSp add mod">
        <pc:chgData name="Indu Sekhar Dantu" userId="4218edbc7ffe59d5" providerId="LiveId" clId="{5FFAF57E-56D9-4FDF-9510-613A0414B0E3}" dt="2022-04-21T16:37:33.701" v="1200" actId="113"/>
        <pc:sldMkLst>
          <pc:docMk/>
          <pc:sldMk cId="1372340869" sldId="393"/>
        </pc:sldMkLst>
        <pc:spChg chg="mod">
          <ac:chgData name="Indu Sekhar Dantu" userId="4218edbc7ffe59d5" providerId="LiveId" clId="{5FFAF57E-56D9-4FDF-9510-613A0414B0E3}" dt="2022-04-21T16:37:33.701" v="1200" actId="113"/>
          <ac:spMkLst>
            <pc:docMk/>
            <pc:sldMk cId="1372340869" sldId="393"/>
            <ac:spMk id="3" creationId="{D9D112C0-94D8-4EB3-830E-FBA2AAFD86F5}"/>
          </ac:spMkLst>
        </pc:spChg>
      </pc:sldChg>
      <pc:sldChg chg="add del">
        <pc:chgData name="Indu Sekhar Dantu" userId="4218edbc7ffe59d5" providerId="LiveId" clId="{5FFAF57E-56D9-4FDF-9510-613A0414B0E3}" dt="2022-04-21T12:16:58.658" v="32" actId="47"/>
        <pc:sldMkLst>
          <pc:docMk/>
          <pc:sldMk cId="1437651575" sldId="393"/>
        </pc:sldMkLst>
      </pc:sldChg>
      <pc:sldChg chg="modSp add mod">
        <pc:chgData name="Indu Sekhar Dantu" userId="4218edbc7ffe59d5" providerId="LiveId" clId="{5FFAF57E-56D9-4FDF-9510-613A0414B0E3}" dt="2022-04-21T16:38:17.082" v="1205" actId="113"/>
        <pc:sldMkLst>
          <pc:docMk/>
          <pc:sldMk cId="14535159" sldId="394"/>
        </pc:sldMkLst>
        <pc:spChg chg="mod">
          <ac:chgData name="Indu Sekhar Dantu" userId="4218edbc7ffe59d5" providerId="LiveId" clId="{5FFAF57E-56D9-4FDF-9510-613A0414B0E3}" dt="2022-04-21T16:38:17.082" v="1205" actId="113"/>
          <ac:spMkLst>
            <pc:docMk/>
            <pc:sldMk cId="14535159" sldId="394"/>
            <ac:spMk id="3" creationId="{D9D112C0-94D8-4EB3-830E-FBA2AAFD86F5}"/>
          </ac:spMkLst>
        </pc:spChg>
      </pc:sldChg>
      <pc:sldChg chg="add del">
        <pc:chgData name="Indu Sekhar Dantu" userId="4218edbc7ffe59d5" providerId="LiveId" clId="{5FFAF57E-56D9-4FDF-9510-613A0414B0E3}" dt="2022-04-21T12:16:58.893" v="33" actId="47"/>
        <pc:sldMkLst>
          <pc:docMk/>
          <pc:sldMk cId="248292855" sldId="394"/>
        </pc:sldMkLst>
      </pc:sldChg>
      <pc:sldChg chg="modSp add mod">
        <pc:chgData name="Indu Sekhar Dantu" userId="4218edbc7ffe59d5" providerId="LiveId" clId="{5FFAF57E-56D9-4FDF-9510-613A0414B0E3}" dt="2022-04-21T16:40:44.020" v="1269" actId="113"/>
        <pc:sldMkLst>
          <pc:docMk/>
          <pc:sldMk cId="666517298" sldId="395"/>
        </pc:sldMkLst>
        <pc:spChg chg="mod">
          <ac:chgData name="Indu Sekhar Dantu" userId="4218edbc7ffe59d5" providerId="LiveId" clId="{5FFAF57E-56D9-4FDF-9510-613A0414B0E3}" dt="2022-04-21T16:40:44.020" v="1269" actId="113"/>
          <ac:spMkLst>
            <pc:docMk/>
            <pc:sldMk cId="666517298" sldId="395"/>
            <ac:spMk id="3" creationId="{D9D112C0-94D8-4EB3-830E-FBA2AAFD86F5}"/>
          </ac:spMkLst>
        </pc:spChg>
      </pc:sldChg>
      <pc:sldChg chg="add del">
        <pc:chgData name="Indu Sekhar Dantu" userId="4218edbc7ffe59d5" providerId="LiveId" clId="{5FFAF57E-56D9-4FDF-9510-613A0414B0E3}" dt="2022-04-21T12:16:59.168" v="34" actId="47"/>
        <pc:sldMkLst>
          <pc:docMk/>
          <pc:sldMk cId="3498676815" sldId="395"/>
        </pc:sldMkLst>
      </pc:sldChg>
      <pc:sldChg chg="modSp add mod">
        <pc:chgData name="Indu Sekhar Dantu" userId="4218edbc7ffe59d5" providerId="LiveId" clId="{5FFAF57E-56D9-4FDF-9510-613A0414B0E3}" dt="2022-04-21T16:42:35.351" v="1335" actId="20577"/>
        <pc:sldMkLst>
          <pc:docMk/>
          <pc:sldMk cId="2318041823" sldId="396"/>
        </pc:sldMkLst>
        <pc:spChg chg="mod">
          <ac:chgData name="Indu Sekhar Dantu" userId="4218edbc7ffe59d5" providerId="LiveId" clId="{5FFAF57E-56D9-4FDF-9510-613A0414B0E3}" dt="2022-04-21T16:42:35.351" v="1335" actId="20577"/>
          <ac:spMkLst>
            <pc:docMk/>
            <pc:sldMk cId="2318041823" sldId="396"/>
            <ac:spMk id="3" creationId="{D9D112C0-94D8-4EB3-830E-FBA2AAFD86F5}"/>
          </ac:spMkLst>
        </pc:spChg>
      </pc:sldChg>
      <pc:sldChg chg="add del">
        <pc:chgData name="Indu Sekhar Dantu" userId="4218edbc7ffe59d5" providerId="LiveId" clId="{5FFAF57E-56D9-4FDF-9510-613A0414B0E3}" dt="2022-04-21T12:16:59.430" v="35" actId="47"/>
        <pc:sldMkLst>
          <pc:docMk/>
          <pc:sldMk cId="2747908564" sldId="396"/>
        </pc:sldMkLst>
      </pc:sldChg>
      <pc:sldChg chg="add del">
        <pc:chgData name="Indu Sekhar Dantu" userId="4218edbc7ffe59d5" providerId="LiveId" clId="{5FFAF57E-56D9-4FDF-9510-613A0414B0E3}" dt="2022-04-21T12:16:59.722" v="36" actId="47"/>
        <pc:sldMkLst>
          <pc:docMk/>
          <pc:sldMk cId="2274887339" sldId="397"/>
        </pc:sldMkLst>
      </pc:sldChg>
      <pc:sldChg chg="modSp add mod">
        <pc:chgData name="Indu Sekhar Dantu" userId="4218edbc7ffe59d5" providerId="LiveId" clId="{5FFAF57E-56D9-4FDF-9510-613A0414B0E3}" dt="2022-04-21T16:43:13.546" v="1348" actId="20577"/>
        <pc:sldMkLst>
          <pc:docMk/>
          <pc:sldMk cId="3522741388" sldId="397"/>
        </pc:sldMkLst>
        <pc:spChg chg="mod">
          <ac:chgData name="Indu Sekhar Dantu" userId="4218edbc7ffe59d5" providerId="LiveId" clId="{5FFAF57E-56D9-4FDF-9510-613A0414B0E3}" dt="2022-04-21T16:43:13.546" v="1348" actId="20577"/>
          <ac:spMkLst>
            <pc:docMk/>
            <pc:sldMk cId="3522741388" sldId="397"/>
            <ac:spMk id="3" creationId="{D9D112C0-94D8-4EB3-830E-FBA2AAFD86F5}"/>
          </ac:spMkLst>
        </pc:spChg>
      </pc:sldChg>
      <pc:sldChg chg="modSp add mod">
        <pc:chgData name="Indu Sekhar Dantu" userId="4218edbc7ffe59d5" providerId="LiveId" clId="{5FFAF57E-56D9-4FDF-9510-613A0414B0E3}" dt="2022-04-21T16:45:36.494" v="1401" actId="113"/>
        <pc:sldMkLst>
          <pc:docMk/>
          <pc:sldMk cId="273254708" sldId="398"/>
        </pc:sldMkLst>
        <pc:spChg chg="mod">
          <ac:chgData name="Indu Sekhar Dantu" userId="4218edbc7ffe59d5" providerId="LiveId" clId="{5FFAF57E-56D9-4FDF-9510-613A0414B0E3}" dt="2022-04-21T16:45:36.494" v="1401" actId="113"/>
          <ac:spMkLst>
            <pc:docMk/>
            <pc:sldMk cId="273254708" sldId="398"/>
            <ac:spMk id="3" creationId="{D9D112C0-94D8-4EB3-830E-FBA2AAFD86F5}"/>
          </ac:spMkLst>
        </pc:spChg>
      </pc:sldChg>
      <pc:sldChg chg="add del">
        <pc:chgData name="Indu Sekhar Dantu" userId="4218edbc7ffe59d5" providerId="LiveId" clId="{5FFAF57E-56D9-4FDF-9510-613A0414B0E3}" dt="2022-04-21T12:17:00.169" v="37" actId="47"/>
        <pc:sldMkLst>
          <pc:docMk/>
          <pc:sldMk cId="3598177790" sldId="398"/>
        </pc:sldMkLst>
      </pc:sldChg>
      <pc:sldChg chg="modSp add mod">
        <pc:chgData name="Indu Sekhar Dantu" userId="4218edbc7ffe59d5" providerId="LiveId" clId="{5FFAF57E-56D9-4FDF-9510-613A0414B0E3}" dt="2022-04-22T10:23:32.092" v="1445" actId="6549"/>
        <pc:sldMkLst>
          <pc:docMk/>
          <pc:sldMk cId="491957442" sldId="399"/>
        </pc:sldMkLst>
        <pc:spChg chg="mod">
          <ac:chgData name="Indu Sekhar Dantu" userId="4218edbc7ffe59d5" providerId="LiveId" clId="{5FFAF57E-56D9-4FDF-9510-613A0414B0E3}" dt="2022-04-22T10:23:32.092" v="1445" actId="6549"/>
          <ac:spMkLst>
            <pc:docMk/>
            <pc:sldMk cId="491957442" sldId="399"/>
            <ac:spMk id="3" creationId="{D9D112C0-94D8-4EB3-830E-FBA2AAFD86F5}"/>
          </ac:spMkLst>
        </pc:spChg>
      </pc:sldChg>
      <pc:sldChg chg="add del">
        <pc:chgData name="Indu Sekhar Dantu" userId="4218edbc7ffe59d5" providerId="LiveId" clId="{5FFAF57E-56D9-4FDF-9510-613A0414B0E3}" dt="2022-04-21T12:17:00.479" v="38" actId="47"/>
        <pc:sldMkLst>
          <pc:docMk/>
          <pc:sldMk cId="1185779206" sldId="399"/>
        </pc:sldMkLst>
      </pc:sldChg>
      <pc:sldChg chg="add del">
        <pc:chgData name="Indu Sekhar Dantu" userId="4218edbc7ffe59d5" providerId="LiveId" clId="{5FFAF57E-56D9-4FDF-9510-613A0414B0E3}" dt="2022-04-21T12:17:01.506" v="39" actId="47"/>
        <pc:sldMkLst>
          <pc:docMk/>
          <pc:sldMk cId="2305097652" sldId="400"/>
        </pc:sldMkLst>
      </pc:sldChg>
      <pc:sldChg chg="add del">
        <pc:chgData name="Indu Sekhar Dantu" userId="4218edbc7ffe59d5" providerId="LiveId" clId="{5FFAF57E-56D9-4FDF-9510-613A0414B0E3}" dt="2022-04-21T12:34:03.361" v="262" actId="47"/>
        <pc:sldMkLst>
          <pc:docMk/>
          <pc:sldMk cId="3229911979" sldId="400"/>
        </pc:sldMkLst>
      </pc:sldChg>
      <pc:sldChg chg="add del">
        <pc:chgData name="Indu Sekhar Dantu" userId="4218edbc7ffe59d5" providerId="LiveId" clId="{5FFAF57E-56D9-4FDF-9510-613A0414B0E3}" dt="2022-04-21T12:34:03.865" v="263" actId="47"/>
        <pc:sldMkLst>
          <pc:docMk/>
          <pc:sldMk cId="3748577954" sldId="401"/>
        </pc:sldMkLst>
      </pc:sldChg>
      <pc:sldChg chg="add del">
        <pc:chgData name="Indu Sekhar Dantu" userId="4218edbc7ffe59d5" providerId="LiveId" clId="{5FFAF57E-56D9-4FDF-9510-613A0414B0E3}" dt="2022-04-21T12:34:04.315" v="264" actId="47"/>
        <pc:sldMkLst>
          <pc:docMk/>
          <pc:sldMk cId="3697567728" sldId="402"/>
        </pc:sldMkLst>
      </pc:sldChg>
      <pc:sldChg chg="add del">
        <pc:chgData name="Indu Sekhar Dantu" userId="4218edbc7ffe59d5" providerId="LiveId" clId="{5FFAF57E-56D9-4FDF-9510-613A0414B0E3}" dt="2022-04-21T12:34:04.912" v="265" actId="47"/>
        <pc:sldMkLst>
          <pc:docMk/>
          <pc:sldMk cId="674078561" sldId="403"/>
        </pc:sldMkLst>
      </pc:sldChg>
      <pc:sldChg chg="add del">
        <pc:chgData name="Indu Sekhar Dantu" userId="4218edbc7ffe59d5" providerId="LiveId" clId="{5FFAF57E-56D9-4FDF-9510-613A0414B0E3}" dt="2022-04-21T12:34:05.591" v="266" actId="47"/>
        <pc:sldMkLst>
          <pc:docMk/>
          <pc:sldMk cId="3798606899" sldId="404"/>
        </pc:sldMkLst>
      </pc:sldChg>
      <pc:sldChg chg="add del">
        <pc:chgData name="Indu Sekhar Dantu" userId="4218edbc7ffe59d5" providerId="LiveId" clId="{5FFAF57E-56D9-4FDF-9510-613A0414B0E3}" dt="2022-04-21T12:34:06.311" v="267" actId="47"/>
        <pc:sldMkLst>
          <pc:docMk/>
          <pc:sldMk cId="4090957066" sldId="405"/>
        </pc:sldMkLst>
      </pc:sldChg>
      <pc:sldChg chg="add del">
        <pc:chgData name="Indu Sekhar Dantu" userId="4218edbc7ffe59d5" providerId="LiveId" clId="{5FFAF57E-56D9-4FDF-9510-613A0414B0E3}" dt="2022-04-21T12:34:06.951" v="268" actId="47"/>
        <pc:sldMkLst>
          <pc:docMk/>
          <pc:sldMk cId="436807461" sldId="406"/>
        </pc:sldMkLst>
      </pc:sldChg>
      <pc:sldChg chg="add del">
        <pc:chgData name="Indu Sekhar Dantu" userId="4218edbc7ffe59d5" providerId="LiveId" clId="{5FFAF57E-56D9-4FDF-9510-613A0414B0E3}" dt="2022-04-21T12:34:07.646" v="269" actId="47"/>
        <pc:sldMkLst>
          <pc:docMk/>
          <pc:sldMk cId="2370110608" sldId="407"/>
        </pc:sldMkLst>
      </pc:sldChg>
      <pc:sldChg chg="add del">
        <pc:chgData name="Indu Sekhar Dantu" userId="4218edbc7ffe59d5" providerId="LiveId" clId="{5FFAF57E-56D9-4FDF-9510-613A0414B0E3}" dt="2022-04-21T12:34:08.415" v="270" actId="47"/>
        <pc:sldMkLst>
          <pc:docMk/>
          <pc:sldMk cId="175406080" sldId="408"/>
        </pc:sldMkLst>
      </pc:sldChg>
      <pc:sldChg chg="add del">
        <pc:chgData name="Indu Sekhar Dantu" userId="4218edbc7ffe59d5" providerId="LiveId" clId="{5FFAF57E-56D9-4FDF-9510-613A0414B0E3}" dt="2022-04-21T12:34:09.278" v="271" actId="47"/>
        <pc:sldMkLst>
          <pc:docMk/>
          <pc:sldMk cId="3820766306" sldId="409"/>
        </pc:sldMkLst>
      </pc:sldChg>
      <pc:sldChg chg="add del">
        <pc:chgData name="Indu Sekhar Dantu" userId="4218edbc7ffe59d5" providerId="LiveId" clId="{5FFAF57E-56D9-4FDF-9510-613A0414B0E3}" dt="2022-04-21T12:34:10.049" v="272" actId="47"/>
        <pc:sldMkLst>
          <pc:docMk/>
          <pc:sldMk cId="2438504596" sldId="410"/>
        </pc:sldMkLst>
      </pc:sldChg>
      <pc:sldChg chg="add del">
        <pc:chgData name="Indu Sekhar Dantu" userId="4218edbc7ffe59d5" providerId="LiveId" clId="{5FFAF57E-56D9-4FDF-9510-613A0414B0E3}" dt="2022-04-21T12:34:10.840" v="273" actId="47"/>
        <pc:sldMkLst>
          <pc:docMk/>
          <pc:sldMk cId="3596469630" sldId="411"/>
        </pc:sldMkLst>
      </pc:sldChg>
      <pc:sldChg chg="add del">
        <pc:chgData name="Indu Sekhar Dantu" userId="4218edbc7ffe59d5" providerId="LiveId" clId="{5FFAF57E-56D9-4FDF-9510-613A0414B0E3}" dt="2022-04-21T12:34:11.999" v="274" actId="47"/>
        <pc:sldMkLst>
          <pc:docMk/>
          <pc:sldMk cId="2883433096" sldId="412"/>
        </pc:sldMkLst>
      </pc:sldChg>
      <pc:sldChg chg="add del">
        <pc:chgData name="Indu Sekhar Dantu" userId="4218edbc7ffe59d5" providerId="LiveId" clId="{5FFAF57E-56D9-4FDF-9510-613A0414B0E3}" dt="2022-04-21T13:09:42.572" v="1058" actId="47"/>
        <pc:sldMkLst>
          <pc:docMk/>
          <pc:sldMk cId="3034888682" sldId="413"/>
        </pc:sldMkLst>
      </pc:sldChg>
      <pc:sldChg chg="modSp add mod">
        <pc:chgData name="Indu Sekhar Dantu" userId="4218edbc7ffe59d5" providerId="LiveId" clId="{5FFAF57E-56D9-4FDF-9510-613A0414B0E3}" dt="2022-04-21T16:30:14.835" v="1081" actId="113"/>
        <pc:sldMkLst>
          <pc:docMk/>
          <pc:sldMk cId="1550762919" sldId="414"/>
        </pc:sldMkLst>
        <pc:spChg chg="mod">
          <ac:chgData name="Indu Sekhar Dantu" userId="4218edbc7ffe59d5" providerId="LiveId" clId="{5FFAF57E-56D9-4FDF-9510-613A0414B0E3}" dt="2022-04-21T16:30:14.835" v="1081" actId="113"/>
          <ac:spMkLst>
            <pc:docMk/>
            <pc:sldMk cId="1550762919" sldId="414"/>
            <ac:spMk id="3" creationId="{D9D112C0-94D8-4EB3-830E-FBA2AAFD86F5}"/>
          </ac:spMkLst>
        </pc:spChg>
      </pc:sldChg>
      <pc:sldChg chg="modSp add mod">
        <pc:chgData name="Indu Sekhar Dantu" userId="4218edbc7ffe59d5" providerId="LiveId" clId="{5FFAF57E-56D9-4FDF-9510-613A0414B0E3}" dt="2022-04-21T16:29:04.597" v="1063" actId="113"/>
        <pc:sldMkLst>
          <pc:docMk/>
          <pc:sldMk cId="3225054658" sldId="415"/>
        </pc:sldMkLst>
        <pc:spChg chg="mod">
          <ac:chgData name="Indu Sekhar Dantu" userId="4218edbc7ffe59d5" providerId="LiveId" clId="{5FFAF57E-56D9-4FDF-9510-613A0414B0E3}" dt="2022-04-21T16:29:04.597" v="1063" actId="113"/>
          <ac:spMkLst>
            <pc:docMk/>
            <pc:sldMk cId="3225054658" sldId="415"/>
            <ac:spMk id="3" creationId="{D9D112C0-94D8-4EB3-830E-FBA2AAFD86F5}"/>
          </ac:spMkLst>
        </pc:spChg>
      </pc:sldChg>
      <pc:sldChg chg="modSp add mod">
        <pc:chgData name="Indu Sekhar Dantu" userId="4218edbc7ffe59d5" providerId="LiveId" clId="{5FFAF57E-56D9-4FDF-9510-613A0414B0E3}" dt="2022-04-21T16:29:30.421" v="1067" actId="113"/>
        <pc:sldMkLst>
          <pc:docMk/>
          <pc:sldMk cId="2098116044" sldId="416"/>
        </pc:sldMkLst>
        <pc:spChg chg="mod">
          <ac:chgData name="Indu Sekhar Dantu" userId="4218edbc7ffe59d5" providerId="LiveId" clId="{5FFAF57E-56D9-4FDF-9510-613A0414B0E3}" dt="2022-04-21T16:29:30.421" v="1067" actId="113"/>
          <ac:spMkLst>
            <pc:docMk/>
            <pc:sldMk cId="2098116044" sldId="416"/>
            <ac:spMk id="3" creationId="{D9D112C0-94D8-4EB3-830E-FBA2AAFD86F5}"/>
          </ac:spMkLst>
        </pc:spChg>
      </pc:sldChg>
      <pc:sldChg chg="modSp add mod">
        <pc:chgData name="Indu Sekhar Dantu" userId="4218edbc7ffe59d5" providerId="LiveId" clId="{5FFAF57E-56D9-4FDF-9510-613A0414B0E3}" dt="2022-04-21T16:30:30.909" v="1083" actId="113"/>
        <pc:sldMkLst>
          <pc:docMk/>
          <pc:sldMk cId="3219072910" sldId="417"/>
        </pc:sldMkLst>
        <pc:spChg chg="mod">
          <ac:chgData name="Indu Sekhar Dantu" userId="4218edbc7ffe59d5" providerId="LiveId" clId="{5FFAF57E-56D9-4FDF-9510-613A0414B0E3}" dt="2022-04-21T16:30:30.909" v="1083" actId="113"/>
          <ac:spMkLst>
            <pc:docMk/>
            <pc:sldMk cId="3219072910" sldId="417"/>
            <ac:spMk id="3" creationId="{D9D112C0-94D8-4EB3-830E-FBA2AAFD86F5}"/>
          </ac:spMkLst>
        </pc:spChg>
      </pc:sldChg>
      <pc:sldChg chg="modSp add mod">
        <pc:chgData name="Indu Sekhar Dantu" userId="4218edbc7ffe59d5" providerId="LiveId" clId="{5FFAF57E-56D9-4FDF-9510-613A0414B0E3}" dt="2022-04-21T16:34:26.533" v="1162" actId="113"/>
        <pc:sldMkLst>
          <pc:docMk/>
          <pc:sldMk cId="2161852713" sldId="418"/>
        </pc:sldMkLst>
        <pc:spChg chg="mod">
          <ac:chgData name="Indu Sekhar Dantu" userId="4218edbc7ffe59d5" providerId="LiveId" clId="{5FFAF57E-56D9-4FDF-9510-613A0414B0E3}" dt="2022-04-21T16:34:26.533" v="1162" actId="113"/>
          <ac:spMkLst>
            <pc:docMk/>
            <pc:sldMk cId="2161852713" sldId="418"/>
            <ac:spMk id="3" creationId="{D9D112C0-94D8-4EB3-830E-FBA2AAFD86F5}"/>
          </ac:spMkLst>
        </pc:spChg>
      </pc:sldChg>
      <pc:sldChg chg="modSp add mod">
        <pc:chgData name="Indu Sekhar Dantu" userId="4218edbc7ffe59d5" providerId="LiveId" clId="{5FFAF57E-56D9-4FDF-9510-613A0414B0E3}" dt="2022-04-21T16:35:40.373" v="1186" actId="113"/>
        <pc:sldMkLst>
          <pc:docMk/>
          <pc:sldMk cId="1686012200" sldId="419"/>
        </pc:sldMkLst>
        <pc:spChg chg="mod">
          <ac:chgData name="Indu Sekhar Dantu" userId="4218edbc7ffe59d5" providerId="LiveId" clId="{5FFAF57E-56D9-4FDF-9510-613A0414B0E3}" dt="2022-04-21T16:35:40.373" v="1186" actId="113"/>
          <ac:spMkLst>
            <pc:docMk/>
            <pc:sldMk cId="1686012200" sldId="419"/>
            <ac:spMk id="3" creationId="{D9D112C0-94D8-4EB3-830E-FBA2AAFD86F5}"/>
          </ac:spMkLst>
        </pc:spChg>
      </pc:sldChg>
      <pc:sldChg chg="modSp add mod">
        <pc:chgData name="Indu Sekhar Dantu" userId="4218edbc7ffe59d5" providerId="LiveId" clId="{5FFAF57E-56D9-4FDF-9510-613A0414B0E3}" dt="2022-04-21T16:39:21.154" v="1229" actId="113"/>
        <pc:sldMkLst>
          <pc:docMk/>
          <pc:sldMk cId="3825306499" sldId="420"/>
        </pc:sldMkLst>
        <pc:spChg chg="mod">
          <ac:chgData name="Indu Sekhar Dantu" userId="4218edbc7ffe59d5" providerId="LiveId" clId="{5FFAF57E-56D9-4FDF-9510-613A0414B0E3}" dt="2022-04-21T16:39:21.154" v="1229" actId="113"/>
          <ac:spMkLst>
            <pc:docMk/>
            <pc:sldMk cId="3825306499" sldId="420"/>
            <ac:spMk id="3" creationId="{D9D112C0-94D8-4EB3-830E-FBA2AAFD86F5}"/>
          </ac:spMkLst>
        </pc:spChg>
      </pc:sldChg>
      <pc:sldChg chg="modSp add mod">
        <pc:chgData name="Indu Sekhar Dantu" userId="4218edbc7ffe59d5" providerId="LiveId" clId="{5FFAF57E-56D9-4FDF-9510-613A0414B0E3}" dt="2022-04-21T16:45:03.159" v="1387" actId="113"/>
        <pc:sldMkLst>
          <pc:docMk/>
          <pc:sldMk cId="1783474935" sldId="421"/>
        </pc:sldMkLst>
        <pc:spChg chg="mod">
          <ac:chgData name="Indu Sekhar Dantu" userId="4218edbc7ffe59d5" providerId="LiveId" clId="{5FFAF57E-56D9-4FDF-9510-613A0414B0E3}" dt="2022-04-21T16:45:03.159" v="1387" actId="113"/>
          <ac:spMkLst>
            <pc:docMk/>
            <pc:sldMk cId="1783474935" sldId="421"/>
            <ac:spMk id="3" creationId="{D9D112C0-94D8-4EB3-830E-FBA2AAFD86F5}"/>
          </ac:spMkLst>
        </pc:spChg>
      </pc:sldChg>
      <pc:sldChg chg="modSp add mod">
        <pc:chgData name="Indu Sekhar Dantu" userId="4218edbc7ffe59d5" providerId="LiveId" clId="{5FFAF57E-56D9-4FDF-9510-613A0414B0E3}" dt="2022-04-21T16:46:20.717" v="1416" actId="113"/>
        <pc:sldMkLst>
          <pc:docMk/>
          <pc:sldMk cId="3373150559" sldId="422"/>
        </pc:sldMkLst>
        <pc:spChg chg="mod">
          <ac:chgData name="Indu Sekhar Dantu" userId="4218edbc7ffe59d5" providerId="LiveId" clId="{5FFAF57E-56D9-4FDF-9510-613A0414B0E3}" dt="2022-04-21T16:46:20.717" v="1416" actId="113"/>
          <ac:spMkLst>
            <pc:docMk/>
            <pc:sldMk cId="3373150559" sldId="422"/>
            <ac:spMk id="3" creationId="{D9D112C0-94D8-4EB3-830E-FBA2AAFD86F5}"/>
          </ac:spMkLst>
        </pc:spChg>
      </pc:sldChg>
    </pc:docChg>
  </pc:docChgLst>
  <pc:docChgLst>
    <pc:chgData name="Indu Sekhar Dantu" userId="4218edbc7ffe59d5" providerId="LiveId" clId="{DB6616B4-D9DB-469B-9AB1-78898B59C6F4}"/>
    <pc:docChg chg="custSel addSld delSld modSld sldOrd">
      <pc:chgData name="Indu Sekhar Dantu" userId="4218edbc7ffe59d5" providerId="LiveId" clId="{DB6616B4-D9DB-469B-9AB1-78898B59C6F4}" dt="2022-04-12T17:31:50.250" v="2264" actId="255"/>
      <pc:docMkLst>
        <pc:docMk/>
      </pc:docMkLst>
      <pc:sldChg chg="addSp modSp mod">
        <pc:chgData name="Indu Sekhar Dantu" userId="4218edbc7ffe59d5" providerId="LiveId" clId="{DB6616B4-D9DB-469B-9AB1-78898B59C6F4}" dt="2022-04-12T06:00:29.938" v="1663" actId="313"/>
        <pc:sldMkLst>
          <pc:docMk/>
          <pc:sldMk cId="858427632" sldId="256"/>
        </pc:sldMkLst>
        <pc:spChg chg="mod">
          <ac:chgData name="Indu Sekhar Dantu" userId="4218edbc7ffe59d5" providerId="LiveId" clId="{DB6616B4-D9DB-469B-9AB1-78898B59C6F4}" dt="2022-04-12T06:00:29.938" v="1663" actId="313"/>
          <ac:spMkLst>
            <pc:docMk/>
            <pc:sldMk cId="858427632" sldId="256"/>
            <ac:spMk id="2" creationId="{50BD30BA-5E5C-4607-BA76-D042EE617EE0}"/>
          </ac:spMkLst>
        </pc:spChg>
        <pc:spChg chg="add mod">
          <ac:chgData name="Indu Sekhar Dantu" userId="4218edbc7ffe59d5" providerId="LiveId" clId="{DB6616B4-D9DB-469B-9AB1-78898B59C6F4}" dt="2022-04-12T05:59:59.355" v="1634" actId="1037"/>
          <ac:spMkLst>
            <pc:docMk/>
            <pc:sldMk cId="858427632" sldId="256"/>
            <ac:spMk id="3" creationId="{59236321-4702-42AA-92B2-FEE2E0EB937F}"/>
          </ac:spMkLst>
        </pc:spChg>
        <pc:spChg chg="mod">
          <ac:chgData name="Indu Sekhar Dantu" userId="4218edbc7ffe59d5" providerId="LiveId" clId="{DB6616B4-D9DB-469B-9AB1-78898B59C6F4}" dt="2022-04-12T05:58:31.948" v="1605" actId="1037"/>
          <ac:spMkLst>
            <pc:docMk/>
            <pc:sldMk cId="858427632" sldId="256"/>
            <ac:spMk id="6" creationId="{C6D6245A-6BE2-4AF4-BB2D-5627D2818914}"/>
          </ac:spMkLst>
        </pc:spChg>
        <pc:picChg chg="add mod">
          <ac:chgData name="Indu Sekhar Dantu" userId="4218edbc7ffe59d5" providerId="LiveId" clId="{DB6616B4-D9DB-469B-9AB1-78898B59C6F4}" dt="2022-04-12T05:58:17.846" v="1584" actId="1036"/>
          <ac:picMkLst>
            <pc:docMk/>
            <pc:sldMk cId="858427632" sldId="256"/>
            <ac:picMk id="1026" creationId="{1F433542-398E-427D-B1D5-8DD91EA9A58E}"/>
          </ac:picMkLst>
        </pc:picChg>
      </pc:sldChg>
      <pc:sldChg chg="modSp mod">
        <pc:chgData name="Indu Sekhar Dantu" userId="4218edbc7ffe59d5" providerId="LiveId" clId="{DB6616B4-D9DB-469B-9AB1-78898B59C6F4}" dt="2022-04-11T16:50:48.580" v="670" actId="20577"/>
        <pc:sldMkLst>
          <pc:docMk/>
          <pc:sldMk cId="920038349" sldId="303"/>
        </pc:sldMkLst>
        <pc:spChg chg="mod">
          <ac:chgData name="Indu Sekhar Dantu" userId="4218edbc7ffe59d5" providerId="LiveId" clId="{DB6616B4-D9DB-469B-9AB1-78898B59C6F4}" dt="2022-04-11T16:50:48.580" v="670" actId="20577"/>
          <ac:spMkLst>
            <pc:docMk/>
            <pc:sldMk cId="920038349" sldId="303"/>
            <ac:spMk id="8" creationId="{F2C5052E-2C9D-422A-AC8B-34A60459C043}"/>
          </ac:spMkLst>
        </pc:spChg>
      </pc:sldChg>
      <pc:sldChg chg="addSp modSp del mod">
        <pc:chgData name="Indu Sekhar Dantu" userId="4218edbc7ffe59d5" providerId="LiveId" clId="{DB6616B4-D9DB-469B-9AB1-78898B59C6F4}" dt="2022-04-11T16:54:52.711" v="685" actId="47"/>
        <pc:sldMkLst>
          <pc:docMk/>
          <pc:sldMk cId="3745225378" sldId="326"/>
        </pc:sldMkLst>
        <pc:spChg chg="mod">
          <ac:chgData name="Indu Sekhar Dantu" userId="4218edbc7ffe59d5" providerId="LiveId" clId="{DB6616B4-D9DB-469B-9AB1-78898B59C6F4}" dt="2022-04-11T16:40:24.410" v="95" actId="6549"/>
          <ac:spMkLst>
            <pc:docMk/>
            <pc:sldMk cId="3745225378" sldId="326"/>
            <ac:spMk id="2" creationId="{50BD30BA-5E5C-4607-BA76-D042EE617EE0}"/>
          </ac:spMkLst>
        </pc:spChg>
        <pc:spChg chg="mod">
          <ac:chgData name="Indu Sekhar Dantu" userId="4218edbc7ffe59d5" providerId="LiveId" clId="{DB6616B4-D9DB-469B-9AB1-78898B59C6F4}" dt="2022-04-11T16:40:34.118" v="97" actId="6549"/>
          <ac:spMkLst>
            <pc:docMk/>
            <pc:sldMk cId="3745225378" sldId="326"/>
            <ac:spMk id="3" creationId="{D9D112C0-94D8-4EB3-830E-FBA2AAFD86F5}"/>
          </ac:spMkLst>
        </pc:spChg>
        <pc:picChg chg="add mod">
          <ac:chgData name="Indu Sekhar Dantu" userId="4218edbc7ffe59d5" providerId="LiveId" clId="{DB6616B4-D9DB-469B-9AB1-78898B59C6F4}" dt="2022-04-11T16:44:03.114" v="399" actId="1038"/>
          <ac:picMkLst>
            <pc:docMk/>
            <pc:sldMk cId="3745225378" sldId="326"/>
            <ac:picMk id="4" creationId="{18E7C659-CE77-47E1-BE05-B5E2B665D144}"/>
          </ac:picMkLst>
        </pc:picChg>
      </pc:sldChg>
      <pc:sldChg chg="modSp add mod">
        <pc:chgData name="Indu Sekhar Dantu" userId="4218edbc7ffe59d5" providerId="LiveId" clId="{DB6616B4-D9DB-469B-9AB1-78898B59C6F4}" dt="2022-04-12T04:57:09.264" v="1004" actId="20577"/>
        <pc:sldMkLst>
          <pc:docMk/>
          <pc:sldMk cId="2115444974" sldId="327"/>
        </pc:sldMkLst>
        <pc:spChg chg="mod">
          <ac:chgData name="Indu Sekhar Dantu" userId="4218edbc7ffe59d5" providerId="LiveId" clId="{DB6616B4-D9DB-469B-9AB1-78898B59C6F4}" dt="2022-04-12T04:55:52.978" v="997" actId="6549"/>
          <ac:spMkLst>
            <pc:docMk/>
            <pc:sldMk cId="2115444974" sldId="327"/>
            <ac:spMk id="2" creationId="{50BD30BA-5E5C-4607-BA76-D042EE617EE0}"/>
          </ac:spMkLst>
        </pc:spChg>
        <pc:spChg chg="mod">
          <ac:chgData name="Indu Sekhar Dantu" userId="4218edbc7ffe59d5" providerId="LiveId" clId="{DB6616B4-D9DB-469B-9AB1-78898B59C6F4}" dt="2022-04-12T04:57:09.264" v="1004" actId="20577"/>
          <ac:spMkLst>
            <pc:docMk/>
            <pc:sldMk cId="2115444974" sldId="327"/>
            <ac:spMk id="3" creationId="{D9D112C0-94D8-4EB3-830E-FBA2AAFD86F5}"/>
          </ac:spMkLst>
        </pc:spChg>
      </pc:sldChg>
      <pc:sldChg chg="del">
        <pc:chgData name="Indu Sekhar Dantu" userId="4218edbc7ffe59d5" providerId="LiveId" clId="{DB6616B4-D9DB-469B-9AB1-78898B59C6F4}" dt="2022-04-11T16:40:38.318" v="99" actId="47"/>
        <pc:sldMkLst>
          <pc:docMk/>
          <pc:sldMk cId="2465548791" sldId="327"/>
        </pc:sldMkLst>
      </pc:sldChg>
      <pc:sldChg chg="add">
        <pc:chgData name="Indu Sekhar Dantu" userId="4218edbc7ffe59d5" providerId="LiveId" clId="{DB6616B4-D9DB-469B-9AB1-78898B59C6F4}" dt="2022-04-11T16:55:11.989" v="687"/>
        <pc:sldMkLst>
          <pc:docMk/>
          <pc:sldMk cId="293049599" sldId="328"/>
        </pc:sldMkLst>
      </pc:sldChg>
      <pc:sldChg chg="modSp add del mod">
        <pc:chgData name="Indu Sekhar Dantu" userId="4218edbc7ffe59d5" providerId="LiveId" clId="{DB6616B4-D9DB-469B-9AB1-78898B59C6F4}" dt="2022-04-11T16:55:02.337" v="686" actId="2696"/>
        <pc:sldMkLst>
          <pc:docMk/>
          <pc:sldMk cId="1177085637" sldId="328"/>
        </pc:sldMkLst>
        <pc:spChg chg="mod">
          <ac:chgData name="Indu Sekhar Dantu" userId="4218edbc7ffe59d5" providerId="LiveId" clId="{DB6616B4-D9DB-469B-9AB1-78898B59C6F4}" dt="2022-04-11T16:49:13.383" v="607" actId="20577"/>
          <ac:spMkLst>
            <pc:docMk/>
            <pc:sldMk cId="1177085637" sldId="328"/>
            <ac:spMk id="2" creationId="{50BD30BA-5E5C-4607-BA76-D042EE617EE0}"/>
          </ac:spMkLst>
        </pc:spChg>
      </pc:sldChg>
      <pc:sldChg chg="add del">
        <pc:chgData name="Indu Sekhar Dantu" userId="4218edbc7ffe59d5" providerId="LiveId" clId="{DB6616B4-D9DB-469B-9AB1-78898B59C6F4}" dt="2022-04-11T16:48:33.398" v="555" actId="47"/>
        <pc:sldMkLst>
          <pc:docMk/>
          <pc:sldMk cId="3106190278" sldId="328"/>
        </pc:sldMkLst>
      </pc:sldChg>
      <pc:sldChg chg="del">
        <pc:chgData name="Indu Sekhar Dantu" userId="4218edbc7ffe59d5" providerId="LiveId" clId="{DB6616B4-D9DB-469B-9AB1-78898B59C6F4}" dt="2022-04-11T16:40:38.585" v="100" actId="47"/>
        <pc:sldMkLst>
          <pc:docMk/>
          <pc:sldMk cId="3745087590" sldId="328"/>
        </pc:sldMkLst>
      </pc:sldChg>
      <pc:sldChg chg="del">
        <pc:chgData name="Indu Sekhar Dantu" userId="4218edbc7ffe59d5" providerId="LiveId" clId="{DB6616B4-D9DB-469B-9AB1-78898B59C6F4}" dt="2022-04-11T16:40:38.838" v="101" actId="47"/>
        <pc:sldMkLst>
          <pc:docMk/>
          <pc:sldMk cId="480706940" sldId="329"/>
        </pc:sldMkLst>
      </pc:sldChg>
      <pc:sldChg chg="add del">
        <pc:chgData name="Indu Sekhar Dantu" userId="4218edbc7ffe59d5" providerId="LiveId" clId="{DB6616B4-D9DB-469B-9AB1-78898B59C6F4}" dt="2022-04-11T16:48:34.242" v="556" actId="47"/>
        <pc:sldMkLst>
          <pc:docMk/>
          <pc:sldMk cId="2179747182" sldId="329"/>
        </pc:sldMkLst>
      </pc:sldChg>
      <pc:sldChg chg="modSp add mod">
        <pc:chgData name="Indu Sekhar Dantu" userId="4218edbc7ffe59d5" providerId="LiveId" clId="{DB6616B4-D9DB-469B-9AB1-78898B59C6F4}" dt="2022-04-11T16:49:40.962" v="647" actId="6549"/>
        <pc:sldMkLst>
          <pc:docMk/>
          <pc:sldMk cId="3635130075" sldId="329"/>
        </pc:sldMkLst>
        <pc:spChg chg="mod">
          <ac:chgData name="Indu Sekhar Dantu" userId="4218edbc7ffe59d5" providerId="LiveId" clId="{DB6616B4-D9DB-469B-9AB1-78898B59C6F4}" dt="2022-04-11T16:49:40.962" v="647" actId="6549"/>
          <ac:spMkLst>
            <pc:docMk/>
            <pc:sldMk cId="3635130075" sldId="329"/>
            <ac:spMk id="2" creationId="{50BD30BA-5E5C-4607-BA76-D042EE617EE0}"/>
          </ac:spMkLst>
        </pc:spChg>
      </pc:sldChg>
      <pc:sldChg chg="modSp add mod">
        <pc:chgData name="Indu Sekhar Dantu" userId="4218edbc7ffe59d5" providerId="LiveId" clId="{DB6616B4-D9DB-469B-9AB1-78898B59C6F4}" dt="2022-04-12T17:31:50.250" v="2264" actId="255"/>
        <pc:sldMkLst>
          <pc:docMk/>
          <pc:sldMk cId="1381452451" sldId="330"/>
        </pc:sldMkLst>
        <pc:spChg chg="mod">
          <ac:chgData name="Indu Sekhar Dantu" userId="4218edbc7ffe59d5" providerId="LiveId" clId="{DB6616B4-D9DB-469B-9AB1-78898B59C6F4}" dt="2022-04-12T17:31:50.250" v="2264" actId="255"/>
          <ac:spMkLst>
            <pc:docMk/>
            <pc:sldMk cId="1381452451" sldId="330"/>
            <ac:spMk id="3" creationId="{D9D112C0-94D8-4EB3-830E-FBA2AAFD86F5}"/>
          </ac:spMkLst>
        </pc:spChg>
      </pc:sldChg>
      <pc:sldChg chg="del">
        <pc:chgData name="Indu Sekhar Dantu" userId="4218edbc7ffe59d5" providerId="LiveId" clId="{DB6616B4-D9DB-469B-9AB1-78898B59C6F4}" dt="2022-04-11T16:40:39.062" v="102" actId="47"/>
        <pc:sldMkLst>
          <pc:docMk/>
          <pc:sldMk cId="2034293484" sldId="330"/>
        </pc:sldMkLst>
      </pc:sldChg>
      <pc:sldChg chg="del">
        <pc:chgData name="Indu Sekhar Dantu" userId="4218edbc7ffe59d5" providerId="LiveId" clId="{DB6616B4-D9DB-469B-9AB1-78898B59C6F4}" dt="2022-04-11T16:40:39.599" v="104" actId="47"/>
        <pc:sldMkLst>
          <pc:docMk/>
          <pc:sldMk cId="1156395113" sldId="331"/>
        </pc:sldMkLst>
      </pc:sldChg>
      <pc:sldChg chg="add">
        <pc:chgData name="Indu Sekhar Dantu" userId="4218edbc7ffe59d5" providerId="LiveId" clId="{DB6616B4-D9DB-469B-9AB1-78898B59C6F4}" dt="2022-04-11T16:49:51.775" v="649"/>
        <pc:sldMkLst>
          <pc:docMk/>
          <pc:sldMk cId="1290559686" sldId="331"/>
        </pc:sldMkLst>
      </pc:sldChg>
      <pc:sldChg chg="add">
        <pc:chgData name="Indu Sekhar Dantu" userId="4218edbc7ffe59d5" providerId="LiveId" clId="{DB6616B4-D9DB-469B-9AB1-78898B59C6F4}" dt="2022-04-11T16:49:52.365" v="650"/>
        <pc:sldMkLst>
          <pc:docMk/>
          <pc:sldMk cId="153815267" sldId="332"/>
        </pc:sldMkLst>
      </pc:sldChg>
      <pc:sldChg chg="del">
        <pc:chgData name="Indu Sekhar Dantu" userId="4218edbc7ffe59d5" providerId="LiveId" clId="{DB6616B4-D9DB-469B-9AB1-78898B59C6F4}" dt="2022-04-11T16:40:39.828" v="105" actId="47"/>
        <pc:sldMkLst>
          <pc:docMk/>
          <pc:sldMk cId="3536685713" sldId="332"/>
        </pc:sldMkLst>
      </pc:sldChg>
      <pc:sldChg chg="add">
        <pc:chgData name="Indu Sekhar Dantu" userId="4218edbc7ffe59d5" providerId="LiveId" clId="{DB6616B4-D9DB-469B-9AB1-78898B59C6F4}" dt="2022-04-11T16:49:52.959" v="651"/>
        <pc:sldMkLst>
          <pc:docMk/>
          <pc:sldMk cId="200389248" sldId="333"/>
        </pc:sldMkLst>
      </pc:sldChg>
      <pc:sldChg chg="del">
        <pc:chgData name="Indu Sekhar Dantu" userId="4218edbc7ffe59d5" providerId="LiveId" clId="{DB6616B4-D9DB-469B-9AB1-78898B59C6F4}" dt="2022-04-11T16:40:40.326" v="106" actId="47"/>
        <pc:sldMkLst>
          <pc:docMk/>
          <pc:sldMk cId="262157092" sldId="333"/>
        </pc:sldMkLst>
      </pc:sldChg>
      <pc:sldChg chg="add del">
        <pc:chgData name="Indu Sekhar Dantu" userId="4218edbc7ffe59d5" providerId="LiveId" clId="{DB6616B4-D9DB-469B-9AB1-78898B59C6F4}" dt="2022-04-11T16:54:09.884" v="683" actId="2696"/>
        <pc:sldMkLst>
          <pc:docMk/>
          <pc:sldMk cId="275896484" sldId="334"/>
        </pc:sldMkLst>
      </pc:sldChg>
      <pc:sldChg chg="del">
        <pc:chgData name="Indu Sekhar Dantu" userId="4218edbc7ffe59d5" providerId="LiveId" clId="{DB6616B4-D9DB-469B-9AB1-78898B59C6F4}" dt="2022-04-11T16:40:40.381" v="107" actId="47"/>
        <pc:sldMkLst>
          <pc:docMk/>
          <pc:sldMk cId="392678258" sldId="334"/>
        </pc:sldMkLst>
      </pc:sldChg>
      <pc:sldChg chg="modSp add mod">
        <pc:chgData name="Indu Sekhar Dantu" userId="4218edbc7ffe59d5" providerId="LiveId" clId="{DB6616B4-D9DB-469B-9AB1-78898B59C6F4}" dt="2022-04-12T17:29:19.345" v="2237" actId="255"/>
        <pc:sldMkLst>
          <pc:docMk/>
          <pc:sldMk cId="691822413" sldId="334"/>
        </pc:sldMkLst>
        <pc:spChg chg="mod">
          <ac:chgData name="Indu Sekhar Dantu" userId="4218edbc7ffe59d5" providerId="LiveId" clId="{DB6616B4-D9DB-469B-9AB1-78898B59C6F4}" dt="2022-04-12T17:29:19.345" v="2237" actId="255"/>
          <ac:spMkLst>
            <pc:docMk/>
            <pc:sldMk cId="691822413" sldId="334"/>
            <ac:spMk id="3" creationId="{D9D112C0-94D8-4EB3-830E-FBA2AAFD86F5}"/>
          </ac:spMkLst>
        </pc:spChg>
      </pc:sldChg>
      <pc:sldChg chg="add del">
        <pc:chgData name="Indu Sekhar Dantu" userId="4218edbc7ffe59d5" providerId="LiveId" clId="{DB6616B4-D9DB-469B-9AB1-78898B59C6F4}" dt="2022-04-11T16:54:09.884" v="683" actId="2696"/>
        <pc:sldMkLst>
          <pc:docMk/>
          <pc:sldMk cId="325170934" sldId="335"/>
        </pc:sldMkLst>
      </pc:sldChg>
      <pc:sldChg chg="modSp add mod">
        <pc:chgData name="Indu Sekhar Dantu" userId="4218edbc7ffe59d5" providerId="LiveId" clId="{DB6616B4-D9DB-469B-9AB1-78898B59C6F4}" dt="2022-04-12T17:29:30.522" v="2239" actId="255"/>
        <pc:sldMkLst>
          <pc:docMk/>
          <pc:sldMk cId="2637900327" sldId="335"/>
        </pc:sldMkLst>
        <pc:spChg chg="mod">
          <ac:chgData name="Indu Sekhar Dantu" userId="4218edbc7ffe59d5" providerId="LiveId" clId="{DB6616B4-D9DB-469B-9AB1-78898B59C6F4}" dt="2022-04-12T17:29:30.522" v="2239" actId="255"/>
          <ac:spMkLst>
            <pc:docMk/>
            <pc:sldMk cId="2637900327" sldId="335"/>
            <ac:spMk id="3" creationId="{D9D112C0-94D8-4EB3-830E-FBA2AAFD86F5}"/>
          </ac:spMkLst>
        </pc:spChg>
      </pc:sldChg>
      <pc:sldChg chg="del">
        <pc:chgData name="Indu Sekhar Dantu" userId="4218edbc7ffe59d5" providerId="LiveId" clId="{DB6616B4-D9DB-469B-9AB1-78898B59C6F4}" dt="2022-04-11T16:40:40.426" v="108" actId="47"/>
        <pc:sldMkLst>
          <pc:docMk/>
          <pc:sldMk cId="4144828962" sldId="335"/>
        </pc:sldMkLst>
      </pc:sldChg>
      <pc:sldChg chg="add del">
        <pc:chgData name="Indu Sekhar Dantu" userId="4218edbc7ffe59d5" providerId="LiveId" clId="{DB6616B4-D9DB-469B-9AB1-78898B59C6F4}" dt="2022-04-11T16:54:09.884" v="683" actId="2696"/>
        <pc:sldMkLst>
          <pc:docMk/>
          <pc:sldMk cId="105038944" sldId="336"/>
        </pc:sldMkLst>
      </pc:sldChg>
      <pc:sldChg chg="modSp add mod">
        <pc:chgData name="Indu Sekhar Dantu" userId="4218edbc7ffe59d5" providerId="LiveId" clId="{DB6616B4-D9DB-469B-9AB1-78898B59C6F4}" dt="2022-04-12T17:29:40.498" v="2241" actId="255"/>
        <pc:sldMkLst>
          <pc:docMk/>
          <pc:sldMk cId="944291179" sldId="336"/>
        </pc:sldMkLst>
        <pc:spChg chg="mod">
          <ac:chgData name="Indu Sekhar Dantu" userId="4218edbc7ffe59d5" providerId="LiveId" clId="{DB6616B4-D9DB-469B-9AB1-78898B59C6F4}" dt="2022-04-12T17:29:40.498" v="2241" actId="255"/>
          <ac:spMkLst>
            <pc:docMk/>
            <pc:sldMk cId="944291179" sldId="336"/>
            <ac:spMk id="3" creationId="{D9D112C0-94D8-4EB3-830E-FBA2AAFD86F5}"/>
          </ac:spMkLst>
        </pc:spChg>
      </pc:sldChg>
      <pc:sldChg chg="del">
        <pc:chgData name="Indu Sekhar Dantu" userId="4218edbc7ffe59d5" providerId="LiveId" clId="{DB6616B4-D9DB-469B-9AB1-78898B59C6F4}" dt="2022-04-11T16:40:40.493" v="109" actId="47"/>
        <pc:sldMkLst>
          <pc:docMk/>
          <pc:sldMk cId="2075440472" sldId="336"/>
        </pc:sldMkLst>
      </pc:sldChg>
      <pc:sldChg chg="del">
        <pc:chgData name="Indu Sekhar Dantu" userId="4218edbc7ffe59d5" providerId="LiveId" clId="{DB6616B4-D9DB-469B-9AB1-78898B59C6F4}" dt="2022-04-11T16:40:40.533" v="110" actId="47"/>
        <pc:sldMkLst>
          <pc:docMk/>
          <pc:sldMk cId="237556819" sldId="337"/>
        </pc:sldMkLst>
      </pc:sldChg>
      <pc:sldChg chg="modSp add mod">
        <pc:chgData name="Indu Sekhar Dantu" userId="4218edbc7ffe59d5" providerId="LiveId" clId="{DB6616B4-D9DB-469B-9AB1-78898B59C6F4}" dt="2022-04-12T17:29:51.410" v="2243" actId="255"/>
        <pc:sldMkLst>
          <pc:docMk/>
          <pc:sldMk cId="2338137748" sldId="337"/>
        </pc:sldMkLst>
        <pc:spChg chg="mod">
          <ac:chgData name="Indu Sekhar Dantu" userId="4218edbc7ffe59d5" providerId="LiveId" clId="{DB6616B4-D9DB-469B-9AB1-78898B59C6F4}" dt="2022-04-12T17:29:51.410" v="2243" actId="255"/>
          <ac:spMkLst>
            <pc:docMk/>
            <pc:sldMk cId="2338137748" sldId="337"/>
            <ac:spMk id="3" creationId="{D9D112C0-94D8-4EB3-830E-FBA2AAFD86F5}"/>
          </ac:spMkLst>
        </pc:spChg>
      </pc:sldChg>
      <pc:sldChg chg="add del">
        <pc:chgData name="Indu Sekhar Dantu" userId="4218edbc7ffe59d5" providerId="LiveId" clId="{DB6616B4-D9DB-469B-9AB1-78898B59C6F4}" dt="2022-04-11T16:54:09.884" v="683" actId="2696"/>
        <pc:sldMkLst>
          <pc:docMk/>
          <pc:sldMk cId="2954149546" sldId="337"/>
        </pc:sldMkLst>
      </pc:sldChg>
      <pc:sldChg chg="add del">
        <pc:chgData name="Indu Sekhar Dantu" userId="4218edbc7ffe59d5" providerId="LiveId" clId="{DB6616B4-D9DB-469B-9AB1-78898B59C6F4}" dt="2022-04-11T16:55:18.792" v="688" actId="47"/>
        <pc:sldMkLst>
          <pc:docMk/>
          <pc:sldMk cId="1528683929" sldId="338"/>
        </pc:sldMkLst>
      </pc:sldChg>
      <pc:sldChg chg="del">
        <pc:chgData name="Indu Sekhar Dantu" userId="4218edbc7ffe59d5" providerId="LiveId" clId="{DB6616B4-D9DB-469B-9AB1-78898B59C6F4}" dt="2022-04-11T16:40:40.563" v="111" actId="47"/>
        <pc:sldMkLst>
          <pc:docMk/>
          <pc:sldMk cId="4287608950" sldId="338"/>
        </pc:sldMkLst>
      </pc:sldChg>
      <pc:sldChg chg="add del">
        <pc:chgData name="Indu Sekhar Dantu" userId="4218edbc7ffe59d5" providerId="LiveId" clId="{DB6616B4-D9DB-469B-9AB1-78898B59C6F4}" dt="2022-04-11T16:55:21.528" v="689" actId="47"/>
        <pc:sldMkLst>
          <pc:docMk/>
          <pc:sldMk cId="135084923" sldId="339"/>
        </pc:sldMkLst>
      </pc:sldChg>
      <pc:sldChg chg="del">
        <pc:chgData name="Indu Sekhar Dantu" userId="4218edbc7ffe59d5" providerId="LiveId" clId="{DB6616B4-D9DB-469B-9AB1-78898B59C6F4}" dt="2022-04-11T16:40:40.588" v="112" actId="47"/>
        <pc:sldMkLst>
          <pc:docMk/>
          <pc:sldMk cId="2119523129" sldId="339"/>
        </pc:sldMkLst>
      </pc:sldChg>
      <pc:sldChg chg="add del">
        <pc:chgData name="Indu Sekhar Dantu" userId="4218edbc7ffe59d5" providerId="LiveId" clId="{DB6616B4-D9DB-469B-9AB1-78898B59C6F4}" dt="2022-04-11T16:55:23.142" v="690" actId="47"/>
        <pc:sldMkLst>
          <pc:docMk/>
          <pc:sldMk cId="172496798" sldId="340"/>
        </pc:sldMkLst>
      </pc:sldChg>
      <pc:sldChg chg="add del">
        <pc:chgData name="Indu Sekhar Dantu" userId="4218edbc7ffe59d5" providerId="LiveId" clId="{DB6616B4-D9DB-469B-9AB1-78898B59C6F4}" dt="2022-04-11T16:55:24.731" v="691" actId="47"/>
        <pc:sldMkLst>
          <pc:docMk/>
          <pc:sldMk cId="1389211749" sldId="341"/>
        </pc:sldMkLst>
      </pc:sldChg>
      <pc:sldChg chg="del">
        <pc:chgData name="Indu Sekhar Dantu" userId="4218edbc7ffe59d5" providerId="LiveId" clId="{DB6616B4-D9DB-469B-9AB1-78898B59C6F4}" dt="2022-04-11T16:40:41.213" v="114" actId="47"/>
        <pc:sldMkLst>
          <pc:docMk/>
          <pc:sldMk cId="3425874545" sldId="341"/>
        </pc:sldMkLst>
      </pc:sldChg>
      <pc:sldChg chg="del">
        <pc:chgData name="Indu Sekhar Dantu" userId="4218edbc7ffe59d5" providerId="LiveId" clId="{DB6616B4-D9DB-469B-9AB1-78898B59C6F4}" dt="2022-04-11T16:40:41.621" v="115" actId="47"/>
        <pc:sldMkLst>
          <pc:docMk/>
          <pc:sldMk cId="2021740234" sldId="342"/>
        </pc:sldMkLst>
      </pc:sldChg>
      <pc:sldChg chg="add">
        <pc:chgData name="Indu Sekhar Dantu" userId="4218edbc7ffe59d5" providerId="LiveId" clId="{DB6616B4-D9DB-469B-9AB1-78898B59C6F4}" dt="2022-04-11T16:50:18.307" v="660"/>
        <pc:sldMkLst>
          <pc:docMk/>
          <pc:sldMk cId="3350078601" sldId="342"/>
        </pc:sldMkLst>
      </pc:sldChg>
      <pc:sldChg chg="del">
        <pc:chgData name="Indu Sekhar Dantu" userId="4218edbc7ffe59d5" providerId="LiveId" clId="{DB6616B4-D9DB-469B-9AB1-78898B59C6F4}" dt="2022-04-11T16:40:41.890" v="116" actId="47"/>
        <pc:sldMkLst>
          <pc:docMk/>
          <pc:sldMk cId="1417329362" sldId="343"/>
        </pc:sldMkLst>
      </pc:sldChg>
      <pc:sldChg chg="add del">
        <pc:chgData name="Indu Sekhar Dantu" userId="4218edbc7ffe59d5" providerId="LiveId" clId="{DB6616B4-D9DB-469B-9AB1-78898B59C6F4}" dt="2022-04-11T16:55:36.520" v="692" actId="47"/>
        <pc:sldMkLst>
          <pc:docMk/>
          <pc:sldMk cId="4164935041" sldId="343"/>
        </pc:sldMkLst>
      </pc:sldChg>
      <pc:sldChg chg="add del">
        <pc:chgData name="Indu Sekhar Dantu" userId="4218edbc7ffe59d5" providerId="LiveId" clId="{DB6616B4-D9DB-469B-9AB1-78898B59C6F4}" dt="2022-04-11T16:55:37.380" v="693" actId="47"/>
        <pc:sldMkLst>
          <pc:docMk/>
          <pc:sldMk cId="1376648929" sldId="344"/>
        </pc:sldMkLst>
      </pc:sldChg>
      <pc:sldChg chg="del">
        <pc:chgData name="Indu Sekhar Dantu" userId="4218edbc7ffe59d5" providerId="LiveId" clId="{DB6616B4-D9DB-469B-9AB1-78898B59C6F4}" dt="2022-04-11T16:40:42.157" v="117" actId="47"/>
        <pc:sldMkLst>
          <pc:docMk/>
          <pc:sldMk cId="2257302057" sldId="344"/>
        </pc:sldMkLst>
      </pc:sldChg>
      <pc:sldChg chg="del">
        <pc:chgData name="Indu Sekhar Dantu" userId="4218edbc7ffe59d5" providerId="LiveId" clId="{DB6616B4-D9DB-469B-9AB1-78898B59C6F4}" dt="2022-04-11T16:40:42.441" v="118" actId="47"/>
        <pc:sldMkLst>
          <pc:docMk/>
          <pc:sldMk cId="911570514" sldId="345"/>
        </pc:sldMkLst>
      </pc:sldChg>
      <pc:sldChg chg="add del">
        <pc:chgData name="Indu Sekhar Dantu" userId="4218edbc7ffe59d5" providerId="LiveId" clId="{DB6616B4-D9DB-469B-9AB1-78898B59C6F4}" dt="2022-04-11T16:55:38.753" v="694" actId="47"/>
        <pc:sldMkLst>
          <pc:docMk/>
          <pc:sldMk cId="1597480936" sldId="345"/>
        </pc:sldMkLst>
      </pc:sldChg>
      <pc:sldChg chg="add">
        <pc:chgData name="Indu Sekhar Dantu" userId="4218edbc7ffe59d5" providerId="LiveId" clId="{DB6616B4-D9DB-469B-9AB1-78898B59C6F4}" dt="2022-04-11T16:51:09.952" v="671"/>
        <pc:sldMkLst>
          <pc:docMk/>
          <pc:sldMk cId="1533111643" sldId="346"/>
        </pc:sldMkLst>
      </pc:sldChg>
      <pc:sldChg chg="del">
        <pc:chgData name="Indu Sekhar Dantu" userId="4218edbc7ffe59d5" providerId="LiveId" clId="{DB6616B4-D9DB-469B-9AB1-78898B59C6F4}" dt="2022-04-11T16:40:42.761" v="119" actId="47"/>
        <pc:sldMkLst>
          <pc:docMk/>
          <pc:sldMk cId="2273753562" sldId="346"/>
        </pc:sldMkLst>
      </pc:sldChg>
      <pc:sldChg chg="add del">
        <pc:chgData name="Indu Sekhar Dantu" userId="4218edbc7ffe59d5" providerId="LiveId" clId="{DB6616B4-D9DB-469B-9AB1-78898B59C6F4}" dt="2022-04-11T16:52:38.766" v="677" actId="47"/>
        <pc:sldMkLst>
          <pc:docMk/>
          <pc:sldMk cId="1749412381" sldId="347"/>
        </pc:sldMkLst>
      </pc:sldChg>
      <pc:sldChg chg="del">
        <pc:chgData name="Indu Sekhar Dantu" userId="4218edbc7ffe59d5" providerId="LiveId" clId="{DB6616B4-D9DB-469B-9AB1-78898B59C6F4}" dt="2022-04-11T16:40:44.848" v="124" actId="47"/>
        <pc:sldMkLst>
          <pc:docMk/>
          <pc:sldMk cId="3587227674" sldId="347"/>
        </pc:sldMkLst>
      </pc:sldChg>
      <pc:sldChg chg="add">
        <pc:chgData name="Indu Sekhar Dantu" userId="4218edbc7ffe59d5" providerId="LiveId" clId="{DB6616B4-D9DB-469B-9AB1-78898B59C6F4}" dt="2022-04-11T16:51:11.423" v="673"/>
        <pc:sldMkLst>
          <pc:docMk/>
          <pc:sldMk cId="2094642181" sldId="348"/>
        </pc:sldMkLst>
      </pc:sldChg>
      <pc:sldChg chg="del">
        <pc:chgData name="Indu Sekhar Dantu" userId="4218edbc7ffe59d5" providerId="LiveId" clId="{DB6616B4-D9DB-469B-9AB1-78898B59C6F4}" dt="2022-04-11T16:40:45.265" v="125" actId="47"/>
        <pc:sldMkLst>
          <pc:docMk/>
          <pc:sldMk cId="2837743446" sldId="348"/>
        </pc:sldMkLst>
      </pc:sldChg>
      <pc:sldChg chg="del">
        <pc:chgData name="Indu Sekhar Dantu" userId="4218edbc7ffe59d5" providerId="LiveId" clId="{DB6616B4-D9DB-469B-9AB1-78898B59C6F4}" dt="2022-04-11T16:40:46.236" v="128" actId="47"/>
        <pc:sldMkLst>
          <pc:docMk/>
          <pc:sldMk cId="1007505816" sldId="349"/>
        </pc:sldMkLst>
      </pc:sldChg>
      <pc:sldChg chg="add">
        <pc:chgData name="Indu Sekhar Dantu" userId="4218edbc7ffe59d5" providerId="LiveId" clId="{DB6616B4-D9DB-469B-9AB1-78898B59C6F4}" dt="2022-04-11T16:51:11.839" v="674"/>
        <pc:sldMkLst>
          <pc:docMk/>
          <pc:sldMk cId="2586008630" sldId="349"/>
        </pc:sldMkLst>
      </pc:sldChg>
      <pc:sldChg chg="add del">
        <pc:chgData name="Indu Sekhar Dantu" userId="4218edbc7ffe59d5" providerId="LiveId" clId="{DB6616B4-D9DB-469B-9AB1-78898B59C6F4}" dt="2022-04-11T16:52:33.829" v="676" actId="47"/>
        <pc:sldMkLst>
          <pc:docMk/>
          <pc:sldMk cId="1032949678" sldId="350"/>
        </pc:sldMkLst>
      </pc:sldChg>
      <pc:sldChg chg="modSp add mod">
        <pc:chgData name="Indu Sekhar Dantu" userId="4218edbc7ffe59d5" providerId="LiveId" clId="{DB6616B4-D9DB-469B-9AB1-78898B59C6F4}" dt="2022-04-12T05:24:13.939" v="1191" actId="123"/>
        <pc:sldMkLst>
          <pc:docMk/>
          <pc:sldMk cId="2808139578" sldId="350"/>
        </pc:sldMkLst>
        <pc:spChg chg="mod">
          <ac:chgData name="Indu Sekhar Dantu" userId="4218edbc7ffe59d5" providerId="LiveId" clId="{DB6616B4-D9DB-469B-9AB1-78898B59C6F4}" dt="2022-04-12T05:24:00.466" v="1187" actId="6549"/>
          <ac:spMkLst>
            <pc:docMk/>
            <pc:sldMk cId="2808139578" sldId="350"/>
            <ac:spMk id="2" creationId="{50BD30BA-5E5C-4607-BA76-D042EE617EE0}"/>
          </ac:spMkLst>
        </pc:spChg>
        <pc:spChg chg="mod">
          <ac:chgData name="Indu Sekhar Dantu" userId="4218edbc7ffe59d5" providerId="LiveId" clId="{DB6616B4-D9DB-469B-9AB1-78898B59C6F4}" dt="2022-04-12T05:24:13.939" v="1191" actId="123"/>
          <ac:spMkLst>
            <pc:docMk/>
            <pc:sldMk cId="2808139578" sldId="350"/>
            <ac:spMk id="3" creationId="{D9D112C0-94D8-4EB3-830E-FBA2AAFD86F5}"/>
          </ac:spMkLst>
        </pc:spChg>
      </pc:sldChg>
      <pc:sldChg chg="del">
        <pc:chgData name="Indu Sekhar Dantu" userId="4218edbc7ffe59d5" providerId="LiveId" clId="{DB6616B4-D9DB-469B-9AB1-78898B59C6F4}" dt="2022-04-11T16:40:46.306" v="130" actId="47"/>
        <pc:sldMkLst>
          <pc:docMk/>
          <pc:sldMk cId="3787671812" sldId="350"/>
        </pc:sldMkLst>
      </pc:sldChg>
      <pc:sldChg chg="modSp add mod">
        <pc:chgData name="Indu Sekhar Dantu" userId="4218edbc7ffe59d5" providerId="LiveId" clId="{DB6616B4-D9DB-469B-9AB1-78898B59C6F4}" dt="2022-04-12T05:42:07.285" v="1257" actId="113"/>
        <pc:sldMkLst>
          <pc:docMk/>
          <pc:sldMk cId="880109292" sldId="351"/>
        </pc:sldMkLst>
        <pc:spChg chg="mod">
          <ac:chgData name="Indu Sekhar Dantu" userId="4218edbc7ffe59d5" providerId="LiveId" clId="{DB6616B4-D9DB-469B-9AB1-78898B59C6F4}" dt="2022-04-12T05:41:03.841" v="1248"/>
          <ac:spMkLst>
            <pc:docMk/>
            <pc:sldMk cId="880109292" sldId="351"/>
            <ac:spMk id="2" creationId="{50BD30BA-5E5C-4607-BA76-D042EE617EE0}"/>
          </ac:spMkLst>
        </pc:spChg>
        <pc:spChg chg="mod">
          <ac:chgData name="Indu Sekhar Dantu" userId="4218edbc7ffe59d5" providerId="LiveId" clId="{DB6616B4-D9DB-469B-9AB1-78898B59C6F4}" dt="2022-04-12T05:42:07.285" v="1257" actId="113"/>
          <ac:spMkLst>
            <pc:docMk/>
            <pc:sldMk cId="880109292" sldId="351"/>
            <ac:spMk id="3" creationId="{D9D112C0-94D8-4EB3-830E-FBA2AAFD86F5}"/>
          </ac:spMkLst>
        </pc:spChg>
      </pc:sldChg>
      <pc:sldChg chg="modSp add del mod">
        <pc:chgData name="Indu Sekhar Dantu" userId="4218edbc7ffe59d5" providerId="LiveId" clId="{DB6616B4-D9DB-469B-9AB1-78898B59C6F4}" dt="2022-04-12T05:40:49.331" v="1246" actId="2696"/>
        <pc:sldMkLst>
          <pc:docMk/>
          <pc:sldMk cId="1110194211" sldId="351"/>
        </pc:sldMkLst>
        <pc:spChg chg="mod">
          <ac:chgData name="Indu Sekhar Dantu" userId="4218edbc7ffe59d5" providerId="LiveId" clId="{DB6616B4-D9DB-469B-9AB1-78898B59C6F4}" dt="2022-04-12T05:24:31.914" v="1244" actId="6549"/>
          <ac:spMkLst>
            <pc:docMk/>
            <pc:sldMk cId="1110194211" sldId="351"/>
            <ac:spMk id="2" creationId="{50BD30BA-5E5C-4607-BA76-D042EE617EE0}"/>
          </ac:spMkLst>
        </pc:spChg>
        <pc:spChg chg="mod">
          <ac:chgData name="Indu Sekhar Dantu" userId="4218edbc7ffe59d5" providerId="LiveId" clId="{DB6616B4-D9DB-469B-9AB1-78898B59C6F4}" dt="2022-04-12T05:40:44.464" v="1245"/>
          <ac:spMkLst>
            <pc:docMk/>
            <pc:sldMk cId="1110194211" sldId="351"/>
            <ac:spMk id="3" creationId="{D9D112C0-94D8-4EB3-830E-FBA2AAFD86F5}"/>
          </ac:spMkLst>
        </pc:spChg>
      </pc:sldChg>
      <pc:sldChg chg="del">
        <pc:chgData name="Indu Sekhar Dantu" userId="4218edbc7ffe59d5" providerId="LiveId" clId="{DB6616B4-D9DB-469B-9AB1-78898B59C6F4}" dt="2022-04-11T16:40:46.384" v="132" actId="47"/>
        <pc:sldMkLst>
          <pc:docMk/>
          <pc:sldMk cId="3857379891" sldId="351"/>
        </pc:sldMkLst>
      </pc:sldChg>
      <pc:sldChg chg="modSp add mod">
        <pc:chgData name="Indu Sekhar Dantu" userId="4218edbc7ffe59d5" providerId="LiveId" clId="{DB6616B4-D9DB-469B-9AB1-78898B59C6F4}" dt="2022-04-12T17:28:08.697" v="2225" actId="27636"/>
        <pc:sldMkLst>
          <pc:docMk/>
          <pc:sldMk cId="1516907547" sldId="352"/>
        </pc:sldMkLst>
        <pc:spChg chg="mod">
          <ac:chgData name="Indu Sekhar Dantu" userId="4218edbc7ffe59d5" providerId="LiveId" clId="{DB6616B4-D9DB-469B-9AB1-78898B59C6F4}" dt="2022-04-12T17:28:08.697" v="2225" actId="27636"/>
          <ac:spMkLst>
            <pc:docMk/>
            <pc:sldMk cId="1516907547" sldId="352"/>
            <ac:spMk id="3" creationId="{D9D112C0-94D8-4EB3-830E-FBA2AAFD86F5}"/>
          </ac:spMkLst>
        </pc:spChg>
      </pc:sldChg>
      <pc:sldChg chg="del">
        <pc:chgData name="Indu Sekhar Dantu" userId="4218edbc7ffe59d5" providerId="LiveId" clId="{DB6616B4-D9DB-469B-9AB1-78898B59C6F4}" dt="2022-04-11T16:40:47.623" v="135" actId="47"/>
        <pc:sldMkLst>
          <pc:docMk/>
          <pc:sldMk cId="2700006042" sldId="352"/>
        </pc:sldMkLst>
      </pc:sldChg>
      <pc:sldChg chg="del">
        <pc:chgData name="Indu Sekhar Dantu" userId="4218edbc7ffe59d5" providerId="LiveId" clId="{DB6616B4-D9DB-469B-9AB1-78898B59C6F4}" dt="2022-04-11T16:40:48.175" v="137" actId="47"/>
        <pc:sldMkLst>
          <pc:docMk/>
          <pc:sldMk cId="484540404" sldId="353"/>
        </pc:sldMkLst>
      </pc:sldChg>
      <pc:sldChg chg="modSp add mod">
        <pc:chgData name="Indu Sekhar Dantu" userId="4218edbc7ffe59d5" providerId="LiveId" clId="{DB6616B4-D9DB-469B-9AB1-78898B59C6F4}" dt="2022-04-12T17:28:31.063" v="2229" actId="255"/>
        <pc:sldMkLst>
          <pc:docMk/>
          <pc:sldMk cId="906286494" sldId="353"/>
        </pc:sldMkLst>
        <pc:spChg chg="mod">
          <ac:chgData name="Indu Sekhar Dantu" userId="4218edbc7ffe59d5" providerId="LiveId" clId="{DB6616B4-D9DB-469B-9AB1-78898B59C6F4}" dt="2022-04-12T17:28:31.063" v="2229" actId="255"/>
          <ac:spMkLst>
            <pc:docMk/>
            <pc:sldMk cId="906286494" sldId="353"/>
            <ac:spMk id="3" creationId="{D9D112C0-94D8-4EB3-830E-FBA2AAFD86F5}"/>
          </ac:spMkLst>
        </pc:spChg>
      </pc:sldChg>
      <pc:sldChg chg="add del">
        <pc:chgData name="Indu Sekhar Dantu" userId="4218edbc7ffe59d5" providerId="LiveId" clId="{DB6616B4-D9DB-469B-9AB1-78898B59C6F4}" dt="2022-04-11T16:54:09.884" v="683" actId="2696"/>
        <pc:sldMkLst>
          <pc:docMk/>
          <pc:sldMk cId="2157238617" sldId="354"/>
        </pc:sldMkLst>
      </pc:sldChg>
      <pc:sldChg chg="del">
        <pc:chgData name="Indu Sekhar Dantu" userId="4218edbc7ffe59d5" providerId="LiveId" clId="{DB6616B4-D9DB-469B-9AB1-78898B59C6F4}" dt="2022-04-11T16:40:50.109" v="140" actId="47"/>
        <pc:sldMkLst>
          <pc:docMk/>
          <pc:sldMk cId="2584162896" sldId="354"/>
        </pc:sldMkLst>
      </pc:sldChg>
      <pc:sldChg chg="modSp add mod">
        <pc:chgData name="Indu Sekhar Dantu" userId="4218edbc7ffe59d5" providerId="LiveId" clId="{DB6616B4-D9DB-469B-9AB1-78898B59C6F4}" dt="2022-04-12T17:28:43.227" v="2231" actId="255"/>
        <pc:sldMkLst>
          <pc:docMk/>
          <pc:sldMk cId="4218637189" sldId="354"/>
        </pc:sldMkLst>
        <pc:spChg chg="mod">
          <ac:chgData name="Indu Sekhar Dantu" userId="4218edbc7ffe59d5" providerId="LiveId" clId="{DB6616B4-D9DB-469B-9AB1-78898B59C6F4}" dt="2022-04-12T17:28:43.227" v="2231" actId="255"/>
          <ac:spMkLst>
            <pc:docMk/>
            <pc:sldMk cId="4218637189" sldId="354"/>
            <ac:spMk id="3" creationId="{D9D112C0-94D8-4EB3-830E-FBA2AAFD86F5}"/>
          </ac:spMkLst>
        </pc:spChg>
      </pc:sldChg>
      <pc:sldChg chg="modSp add mod">
        <pc:chgData name="Indu Sekhar Dantu" userId="4218edbc7ffe59d5" providerId="LiveId" clId="{DB6616B4-D9DB-469B-9AB1-78898B59C6F4}" dt="2022-04-12T17:30:03.175" v="2245" actId="255"/>
        <pc:sldMkLst>
          <pc:docMk/>
          <pc:sldMk cId="523982459" sldId="355"/>
        </pc:sldMkLst>
        <pc:spChg chg="mod">
          <ac:chgData name="Indu Sekhar Dantu" userId="4218edbc7ffe59d5" providerId="LiveId" clId="{DB6616B4-D9DB-469B-9AB1-78898B59C6F4}" dt="2022-04-12T17:30:03.175" v="2245" actId="255"/>
          <ac:spMkLst>
            <pc:docMk/>
            <pc:sldMk cId="523982459" sldId="355"/>
            <ac:spMk id="3" creationId="{D9D112C0-94D8-4EB3-830E-FBA2AAFD86F5}"/>
          </ac:spMkLst>
        </pc:spChg>
      </pc:sldChg>
      <pc:sldChg chg="del">
        <pc:chgData name="Indu Sekhar Dantu" userId="4218edbc7ffe59d5" providerId="LiveId" clId="{DB6616B4-D9DB-469B-9AB1-78898B59C6F4}" dt="2022-04-11T16:40:51.412" v="143" actId="47"/>
        <pc:sldMkLst>
          <pc:docMk/>
          <pc:sldMk cId="1689087278" sldId="355"/>
        </pc:sldMkLst>
      </pc:sldChg>
      <pc:sldChg chg="del">
        <pc:chgData name="Indu Sekhar Dantu" userId="4218edbc7ffe59d5" providerId="LiveId" clId="{DB6616B4-D9DB-469B-9AB1-78898B59C6F4}" dt="2022-04-11T16:40:51.597" v="146" actId="47"/>
        <pc:sldMkLst>
          <pc:docMk/>
          <pc:sldMk cId="2572029391" sldId="356"/>
        </pc:sldMkLst>
      </pc:sldChg>
      <pc:sldChg chg="modSp add mod">
        <pc:chgData name="Indu Sekhar Dantu" userId="4218edbc7ffe59d5" providerId="LiveId" clId="{DB6616B4-D9DB-469B-9AB1-78898B59C6F4}" dt="2022-04-12T17:30:14.246" v="2247" actId="255"/>
        <pc:sldMkLst>
          <pc:docMk/>
          <pc:sldMk cId="2681583830" sldId="356"/>
        </pc:sldMkLst>
        <pc:spChg chg="mod">
          <ac:chgData name="Indu Sekhar Dantu" userId="4218edbc7ffe59d5" providerId="LiveId" clId="{DB6616B4-D9DB-469B-9AB1-78898B59C6F4}" dt="2022-04-12T17:30:14.246" v="2247" actId="255"/>
          <ac:spMkLst>
            <pc:docMk/>
            <pc:sldMk cId="2681583830" sldId="356"/>
            <ac:spMk id="3" creationId="{D9D112C0-94D8-4EB3-830E-FBA2AAFD86F5}"/>
          </ac:spMkLst>
        </pc:spChg>
      </pc:sldChg>
      <pc:sldChg chg="modSp add mod">
        <pc:chgData name="Indu Sekhar Dantu" userId="4218edbc7ffe59d5" providerId="LiveId" clId="{DB6616B4-D9DB-469B-9AB1-78898B59C6F4}" dt="2022-04-12T17:30:39.004" v="2252" actId="255"/>
        <pc:sldMkLst>
          <pc:docMk/>
          <pc:sldMk cId="674183872" sldId="357"/>
        </pc:sldMkLst>
        <pc:spChg chg="mod">
          <ac:chgData name="Indu Sekhar Dantu" userId="4218edbc7ffe59d5" providerId="LiveId" clId="{DB6616B4-D9DB-469B-9AB1-78898B59C6F4}" dt="2022-04-12T17:30:39.004" v="2252" actId="255"/>
          <ac:spMkLst>
            <pc:docMk/>
            <pc:sldMk cId="674183872" sldId="357"/>
            <ac:spMk id="3" creationId="{D9D112C0-94D8-4EB3-830E-FBA2AAFD86F5}"/>
          </ac:spMkLst>
        </pc:spChg>
      </pc:sldChg>
      <pc:sldChg chg="del">
        <pc:chgData name="Indu Sekhar Dantu" userId="4218edbc7ffe59d5" providerId="LiveId" clId="{DB6616B4-D9DB-469B-9AB1-78898B59C6F4}" dt="2022-04-11T16:40:51.685" v="149" actId="47"/>
        <pc:sldMkLst>
          <pc:docMk/>
          <pc:sldMk cId="1728021884" sldId="357"/>
        </pc:sldMkLst>
      </pc:sldChg>
      <pc:sldChg chg="del">
        <pc:chgData name="Indu Sekhar Dantu" userId="4218edbc7ffe59d5" providerId="LiveId" clId="{DB6616B4-D9DB-469B-9AB1-78898B59C6F4}" dt="2022-04-11T16:40:51.746" v="151" actId="47"/>
        <pc:sldMkLst>
          <pc:docMk/>
          <pc:sldMk cId="352596214" sldId="358"/>
        </pc:sldMkLst>
      </pc:sldChg>
      <pc:sldChg chg="modSp add mod">
        <pc:chgData name="Indu Sekhar Dantu" userId="4218edbc7ffe59d5" providerId="LiveId" clId="{DB6616B4-D9DB-469B-9AB1-78898B59C6F4}" dt="2022-04-12T17:31:00.569" v="2256" actId="255"/>
        <pc:sldMkLst>
          <pc:docMk/>
          <pc:sldMk cId="1461534553" sldId="358"/>
        </pc:sldMkLst>
        <pc:spChg chg="mod">
          <ac:chgData name="Indu Sekhar Dantu" userId="4218edbc7ffe59d5" providerId="LiveId" clId="{DB6616B4-D9DB-469B-9AB1-78898B59C6F4}" dt="2022-04-12T17:31:00.569" v="2256" actId="255"/>
          <ac:spMkLst>
            <pc:docMk/>
            <pc:sldMk cId="1461534553" sldId="358"/>
            <ac:spMk id="3" creationId="{D9D112C0-94D8-4EB3-830E-FBA2AAFD86F5}"/>
          </ac:spMkLst>
        </pc:spChg>
      </pc:sldChg>
      <pc:sldChg chg="del">
        <pc:chgData name="Indu Sekhar Dantu" userId="4218edbc7ffe59d5" providerId="LiveId" clId="{DB6616B4-D9DB-469B-9AB1-78898B59C6F4}" dt="2022-04-11T16:40:51.815" v="153" actId="47"/>
        <pc:sldMkLst>
          <pc:docMk/>
          <pc:sldMk cId="2599106704" sldId="359"/>
        </pc:sldMkLst>
      </pc:sldChg>
      <pc:sldChg chg="modSp add mod">
        <pc:chgData name="Indu Sekhar Dantu" userId="4218edbc7ffe59d5" providerId="LiveId" clId="{DB6616B4-D9DB-469B-9AB1-78898B59C6F4}" dt="2022-04-12T17:31:11.404" v="2258" actId="255"/>
        <pc:sldMkLst>
          <pc:docMk/>
          <pc:sldMk cId="2814428604" sldId="359"/>
        </pc:sldMkLst>
        <pc:spChg chg="mod">
          <ac:chgData name="Indu Sekhar Dantu" userId="4218edbc7ffe59d5" providerId="LiveId" clId="{DB6616B4-D9DB-469B-9AB1-78898B59C6F4}" dt="2022-04-12T17:31:11.404" v="2258" actId="255"/>
          <ac:spMkLst>
            <pc:docMk/>
            <pc:sldMk cId="2814428604" sldId="359"/>
            <ac:spMk id="3" creationId="{D9D112C0-94D8-4EB3-830E-FBA2AAFD86F5}"/>
          </ac:spMkLst>
        </pc:spChg>
      </pc:sldChg>
      <pc:sldChg chg="modSp add mod">
        <pc:chgData name="Indu Sekhar Dantu" userId="4218edbc7ffe59d5" providerId="LiveId" clId="{DB6616B4-D9DB-469B-9AB1-78898B59C6F4}" dt="2022-04-12T17:31:23.599" v="2260" actId="255"/>
        <pc:sldMkLst>
          <pc:docMk/>
          <pc:sldMk cId="631087034" sldId="360"/>
        </pc:sldMkLst>
        <pc:spChg chg="mod">
          <ac:chgData name="Indu Sekhar Dantu" userId="4218edbc7ffe59d5" providerId="LiveId" clId="{DB6616B4-D9DB-469B-9AB1-78898B59C6F4}" dt="2022-04-12T17:31:23.599" v="2260" actId="255"/>
          <ac:spMkLst>
            <pc:docMk/>
            <pc:sldMk cId="631087034" sldId="360"/>
            <ac:spMk id="3" creationId="{D9D112C0-94D8-4EB3-830E-FBA2AAFD86F5}"/>
          </ac:spMkLst>
        </pc:spChg>
      </pc:sldChg>
      <pc:sldChg chg="del">
        <pc:chgData name="Indu Sekhar Dantu" userId="4218edbc7ffe59d5" providerId="LiveId" clId="{DB6616B4-D9DB-469B-9AB1-78898B59C6F4}" dt="2022-04-11T16:40:51.845" v="154" actId="47"/>
        <pc:sldMkLst>
          <pc:docMk/>
          <pc:sldMk cId="2105916353" sldId="360"/>
        </pc:sldMkLst>
      </pc:sldChg>
      <pc:sldChg chg="del">
        <pc:chgData name="Indu Sekhar Dantu" userId="4218edbc7ffe59d5" providerId="LiveId" clId="{DB6616B4-D9DB-469B-9AB1-78898B59C6F4}" dt="2022-04-11T16:40:51.875" v="155" actId="47"/>
        <pc:sldMkLst>
          <pc:docMk/>
          <pc:sldMk cId="2382992121" sldId="361"/>
        </pc:sldMkLst>
      </pc:sldChg>
      <pc:sldChg chg="modSp add mod">
        <pc:chgData name="Indu Sekhar Dantu" userId="4218edbc7ffe59d5" providerId="LiveId" clId="{DB6616B4-D9DB-469B-9AB1-78898B59C6F4}" dt="2022-04-12T17:31:34.743" v="2262" actId="255"/>
        <pc:sldMkLst>
          <pc:docMk/>
          <pc:sldMk cId="4195838136" sldId="361"/>
        </pc:sldMkLst>
        <pc:spChg chg="mod">
          <ac:chgData name="Indu Sekhar Dantu" userId="4218edbc7ffe59d5" providerId="LiveId" clId="{DB6616B4-D9DB-469B-9AB1-78898B59C6F4}" dt="2022-04-12T17:31:34.743" v="2262" actId="255"/>
          <ac:spMkLst>
            <pc:docMk/>
            <pc:sldMk cId="4195838136" sldId="361"/>
            <ac:spMk id="3" creationId="{D9D112C0-94D8-4EB3-830E-FBA2AAFD86F5}"/>
          </ac:spMkLst>
        </pc:spChg>
      </pc:sldChg>
      <pc:sldChg chg="add">
        <pc:chgData name="Indu Sekhar Dantu" userId="4218edbc7ffe59d5" providerId="LiveId" clId="{DB6616B4-D9DB-469B-9AB1-78898B59C6F4}" dt="2022-04-11T16:56:21.969" v="702"/>
        <pc:sldMkLst>
          <pc:docMk/>
          <pc:sldMk cId="628419847" sldId="362"/>
        </pc:sldMkLst>
      </pc:sldChg>
      <pc:sldChg chg="del">
        <pc:chgData name="Indu Sekhar Dantu" userId="4218edbc7ffe59d5" providerId="LiveId" clId="{DB6616B4-D9DB-469B-9AB1-78898B59C6F4}" dt="2022-04-11T16:40:51.934" v="157" actId="47"/>
        <pc:sldMkLst>
          <pc:docMk/>
          <pc:sldMk cId="914509443" sldId="362"/>
        </pc:sldMkLst>
      </pc:sldChg>
      <pc:sldChg chg="add">
        <pc:chgData name="Indu Sekhar Dantu" userId="4218edbc7ffe59d5" providerId="LiveId" clId="{DB6616B4-D9DB-469B-9AB1-78898B59C6F4}" dt="2022-04-11T16:56:22.552" v="703"/>
        <pc:sldMkLst>
          <pc:docMk/>
          <pc:sldMk cId="262301842" sldId="363"/>
        </pc:sldMkLst>
      </pc:sldChg>
      <pc:sldChg chg="del">
        <pc:chgData name="Indu Sekhar Dantu" userId="4218edbc7ffe59d5" providerId="LiveId" clId="{DB6616B4-D9DB-469B-9AB1-78898B59C6F4}" dt="2022-04-11T16:40:52.062" v="160" actId="47"/>
        <pc:sldMkLst>
          <pc:docMk/>
          <pc:sldMk cId="3505579283" sldId="363"/>
        </pc:sldMkLst>
      </pc:sldChg>
      <pc:sldChg chg="del">
        <pc:chgData name="Indu Sekhar Dantu" userId="4218edbc7ffe59d5" providerId="LiveId" clId="{DB6616B4-D9DB-469B-9AB1-78898B59C6F4}" dt="2022-04-11T16:40:52.843" v="162" actId="47"/>
        <pc:sldMkLst>
          <pc:docMk/>
          <pc:sldMk cId="58182219" sldId="364"/>
        </pc:sldMkLst>
      </pc:sldChg>
      <pc:sldChg chg="add">
        <pc:chgData name="Indu Sekhar Dantu" userId="4218edbc7ffe59d5" providerId="LiveId" clId="{DB6616B4-D9DB-469B-9AB1-78898B59C6F4}" dt="2022-04-11T16:56:23.141" v="704"/>
        <pc:sldMkLst>
          <pc:docMk/>
          <pc:sldMk cId="328903808" sldId="364"/>
        </pc:sldMkLst>
      </pc:sldChg>
      <pc:sldChg chg="modSp add mod">
        <pc:chgData name="Indu Sekhar Dantu" userId="4218edbc7ffe59d5" providerId="LiveId" clId="{DB6616B4-D9DB-469B-9AB1-78898B59C6F4}" dt="2022-04-12T17:29:09.556" v="2235" actId="2711"/>
        <pc:sldMkLst>
          <pc:docMk/>
          <pc:sldMk cId="4073438272" sldId="365"/>
        </pc:sldMkLst>
        <pc:spChg chg="mod">
          <ac:chgData name="Indu Sekhar Dantu" userId="4218edbc7ffe59d5" providerId="LiveId" clId="{DB6616B4-D9DB-469B-9AB1-78898B59C6F4}" dt="2022-04-12T17:29:09.556" v="2235" actId="2711"/>
          <ac:spMkLst>
            <pc:docMk/>
            <pc:sldMk cId="4073438272" sldId="365"/>
            <ac:spMk id="3" creationId="{D9D112C0-94D8-4EB3-830E-FBA2AAFD86F5}"/>
          </ac:spMkLst>
        </pc:spChg>
      </pc:sldChg>
      <pc:sldChg chg="modSp add mod ord">
        <pc:chgData name="Indu Sekhar Dantu" userId="4218edbc7ffe59d5" providerId="LiveId" clId="{DB6616B4-D9DB-469B-9AB1-78898B59C6F4}" dt="2022-04-12T17:24:44.980" v="2203" actId="255"/>
        <pc:sldMkLst>
          <pc:docMk/>
          <pc:sldMk cId="984871892" sldId="366"/>
        </pc:sldMkLst>
        <pc:spChg chg="mod">
          <ac:chgData name="Indu Sekhar Dantu" userId="4218edbc7ffe59d5" providerId="LiveId" clId="{DB6616B4-D9DB-469B-9AB1-78898B59C6F4}" dt="2022-04-12T05:42:45.269" v="1261" actId="113"/>
          <ac:spMkLst>
            <pc:docMk/>
            <pc:sldMk cId="984871892" sldId="366"/>
            <ac:spMk id="2" creationId="{50BD30BA-5E5C-4607-BA76-D042EE617EE0}"/>
          </ac:spMkLst>
        </pc:spChg>
        <pc:spChg chg="mod">
          <ac:chgData name="Indu Sekhar Dantu" userId="4218edbc7ffe59d5" providerId="LiveId" clId="{DB6616B4-D9DB-469B-9AB1-78898B59C6F4}" dt="2022-04-12T17:24:44.980" v="2203" actId="255"/>
          <ac:spMkLst>
            <pc:docMk/>
            <pc:sldMk cId="984871892" sldId="366"/>
            <ac:spMk id="3" creationId="{D9D112C0-94D8-4EB3-830E-FBA2AAFD86F5}"/>
          </ac:spMkLst>
        </pc:spChg>
      </pc:sldChg>
      <pc:sldChg chg="modSp add mod">
        <pc:chgData name="Indu Sekhar Dantu" userId="4218edbc7ffe59d5" providerId="LiveId" clId="{DB6616B4-D9DB-469B-9AB1-78898B59C6F4}" dt="2022-04-12T06:03:01.677" v="1914" actId="122"/>
        <pc:sldMkLst>
          <pc:docMk/>
          <pc:sldMk cId="2893678824" sldId="367"/>
        </pc:sldMkLst>
        <pc:spChg chg="mod">
          <ac:chgData name="Indu Sekhar Dantu" userId="4218edbc7ffe59d5" providerId="LiveId" clId="{DB6616B4-D9DB-469B-9AB1-78898B59C6F4}" dt="2022-04-12T06:03:01.677" v="1914" actId="122"/>
          <ac:spMkLst>
            <pc:docMk/>
            <pc:sldMk cId="2893678824" sldId="367"/>
            <ac:spMk id="3" creationId="{D9D112C0-94D8-4EB3-830E-FBA2AAFD86F5}"/>
          </ac:spMkLst>
        </pc:spChg>
      </pc:sldChg>
      <pc:sldChg chg="add">
        <pc:chgData name="Indu Sekhar Dantu" userId="4218edbc7ffe59d5" providerId="LiveId" clId="{DB6616B4-D9DB-469B-9AB1-78898B59C6F4}" dt="2022-04-12T05:23:17.039" v="1080"/>
        <pc:sldMkLst>
          <pc:docMk/>
          <pc:sldMk cId="51335042" sldId="368"/>
        </pc:sldMkLst>
      </pc:sldChg>
      <pc:sldChg chg="add">
        <pc:chgData name="Indu Sekhar Dantu" userId="4218edbc7ffe59d5" providerId="LiveId" clId="{DB6616B4-D9DB-469B-9AB1-78898B59C6F4}" dt="2022-04-12T05:23:17.236" v="1081"/>
        <pc:sldMkLst>
          <pc:docMk/>
          <pc:sldMk cId="6020007" sldId="369"/>
        </pc:sldMkLst>
      </pc:sldChg>
      <pc:sldChg chg="del">
        <pc:chgData name="Indu Sekhar Dantu" userId="4218edbc7ffe59d5" providerId="LiveId" clId="{DB6616B4-D9DB-469B-9AB1-78898B59C6F4}" dt="2022-04-11T16:40:53.396" v="165" actId="47"/>
        <pc:sldMkLst>
          <pc:docMk/>
          <pc:sldMk cId="3567485099" sldId="369"/>
        </pc:sldMkLst>
      </pc:sldChg>
      <pc:sldChg chg="del">
        <pc:chgData name="Indu Sekhar Dantu" userId="4218edbc7ffe59d5" providerId="LiveId" clId="{DB6616B4-D9DB-469B-9AB1-78898B59C6F4}" dt="2022-04-11T16:40:53.451" v="167" actId="47"/>
        <pc:sldMkLst>
          <pc:docMk/>
          <pc:sldMk cId="2526927022" sldId="370"/>
        </pc:sldMkLst>
      </pc:sldChg>
      <pc:sldChg chg="modSp add mod">
        <pc:chgData name="Indu Sekhar Dantu" userId="4218edbc7ffe59d5" providerId="LiveId" clId="{DB6616B4-D9DB-469B-9AB1-78898B59C6F4}" dt="2022-04-12T17:27:34.495" v="2218" actId="255"/>
        <pc:sldMkLst>
          <pc:docMk/>
          <pc:sldMk cId="4015096882" sldId="370"/>
        </pc:sldMkLst>
        <pc:spChg chg="mod">
          <ac:chgData name="Indu Sekhar Dantu" userId="4218edbc7ffe59d5" providerId="LiveId" clId="{DB6616B4-D9DB-469B-9AB1-78898B59C6F4}" dt="2022-04-12T17:27:34.495" v="2218" actId="255"/>
          <ac:spMkLst>
            <pc:docMk/>
            <pc:sldMk cId="4015096882" sldId="370"/>
            <ac:spMk id="3" creationId="{D9D112C0-94D8-4EB3-830E-FBA2AAFD86F5}"/>
          </ac:spMkLst>
        </pc:spChg>
      </pc:sldChg>
      <pc:sldChg chg="del">
        <pc:chgData name="Indu Sekhar Dantu" userId="4218edbc7ffe59d5" providerId="LiveId" clId="{DB6616B4-D9DB-469B-9AB1-78898B59C6F4}" dt="2022-04-11T16:40:53.477" v="168" actId="47"/>
        <pc:sldMkLst>
          <pc:docMk/>
          <pc:sldMk cId="3045780499" sldId="371"/>
        </pc:sldMkLst>
      </pc:sldChg>
      <pc:sldChg chg="modSp add mod">
        <pc:chgData name="Indu Sekhar Dantu" userId="4218edbc7ffe59d5" providerId="LiveId" clId="{DB6616B4-D9DB-469B-9AB1-78898B59C6F4}" dt="2022-04-12T06:08:31.794" v="2163" actId="20577"/>
        <pc:sldMkLst>
          <pc:docMk/>
          <pc:sldMk cId="4207398176" sldId="371"/>
        </pc:sldMkLst>
        <pc:spChg chg="mod">
          <ac:chgData name="Indu Sekhar Dantu" userId="4218edbc7ffe59d5" providerId="LiveId" clId="{DB6616B4-D9DB-469B-9AB1-78898B59C6F4}" dt="2022-04-12T06:08:31.794" v="2163" actId="20577"/>
          <ac:spMkLst>
            <pc:docMk/>
            <pc:sldMk cId="4207398176" sldId="371"/>
            <ac:spMk id="3" creationId="{D9D112C0-94D8-4EB3-830E-FBA2AAFD86F5}"/>
          </ac:spMkLst>
        </pc:spChg>
      </pc:sldChg>
      <pc:sldChg chg="modSp add del mod">
        <pc:chgData name="Indu Sekhar Dantu" userId="4218edbc7ffe59d5" providerId="LiveId" clId="{DB6616B4-D9DB-469B-9AB1-78898B59C6F4}" dt="2022-04-12T06:12:35.757" v="2174" actId="2696"/>
        <pc:sldMkLst>
          <pc:docMk/>
          <pc:sldMk cId="81597664" sldId="372"/>
        </pc:sldMkLst>
        <pc:spChg chg="mod">
          <ac:chgData name="Indu Sekhar Dantu" userId="4218edbc7ffe59d5" providerId="LiveId" clId="{DB6616B4-D9DB-469B-9AB1-78898B59C6F4}" dt="2022-04-12T06:12:10.124" v="2171" actId="27636"/>
          <ac:spMkLst>
            <pc:docMk/>
            <pc:sldMk cId="81597664" sldId="372"/>
            <ac:spMk id="3" creationId="{D9D112C0-94D8-4EB3-830E-FBA2AAFD86F5}"/>
          </ac:spMkLst>
        </pc:spChg>
      </pc:sldChg>
      <pc:sldChg chg="modSp add mod">
        <pc:chgData name="Indu Sekhar Dantu" userId="4218edbc7ffe59d5" providerId="LiveId" clId="{DB6616B4-D9DB-469B-9AB1-78898B59C6F4}" dt="2022-04-12T17:25:29.776" v="2206" actId="2711"/>
        <pc:sldMkLst>
          <pc:docMk/>
          <pc:sldMk cId="1268608043" sldId="372"/>
        </pc:sldMkLst>
        <pc:spChg chg="mod">
          <ac:chgData name="Indu Sekhar Dantu" userId="4218edbc7ffe59d5" providerId="LiveId" clId="{DB6616B4-D9DB-469B-9AB1-78898B59C6F4}" dt="2022-04-12T17:25:29.776" v="2206" actId="2711"/>
          <ac:spMkLst>
            <pc:docMk/>
            <pc:sldMk cId="1268608043" sldId="372"/>
            <ac:spMk id="3" creationId="{D9D112C0-94D8-4EB3-830E-FBA2AAFD86F5}"/>
          </ac:spMkLst>
        </pc:spChg>
      </pc:sldChg>
      <pc:sldChg chg="del">
        <pc:chgData name="Indu Sekhar Dantu" userId="4218edbc7ffe59d5" providerId="LiveId" clId="{DB6616B4-D9DB-469B-9AB1-78898B59C6F4}" dt="2022-04-11T16:40:53.626" v="171" actId="47"/>
        <pc:sldMkLst>
          <pc:docMk/>
          <pc:sldMk cId="1630647274" sldId="372"/>
        </pc:sldMkLst>
      </pc:sldChg>
      <pc:sldChg chg="del">
        <pc:chgData name="Indu Sekhar Dantu" userId="4218edbc7ffe59d5" providerId="LiveId" clId="{DB6616B4-D9DB-469B-9AB1-78898B59C6F4}" dt="2022-04-11T16:40:54.843" v="173" actId="47"/>
        <pc:sldMkLst>
          <pc:docMk/>
          <pc:sldMk cId="3241842656" sldId="373"/>
        </pc:sldMkLst>
      </pc:sldChg>
      <pc:sldChg chg="modSp add del mod">
        <pc:chgData name="Indu Sekhar Dantu" userId="4218edbc7ffe59d5" providerId="LiveId" clId="{DB6616B4-D9DB-469B-9AB1-78898B59C6F4}" dt="2022-04-12T06:12:35.757" v="2174" actId="2696"/>
        <pc:sldMkLst>
          <pc:docMk/>
          <pc:sldMk cId="3860361709" sldId="373"/>
        </pc:sldMkLst>
        <pc:spChg chg="mod">
          <ac:chgData name="Indu Sekhar Dantu" userId="4218edbc7ffe59d5" providerId="LiveId" clId="{DB6616B4-D9DB-469B-9AB1-78898B59C6F4}" dt="2022-04-12T06:12:19.568" v="2173" actId="27636"/>
          <ac:spMkLst>
            <pc:docMk/>
            <pc:sldMk cId="3860361709" sldId="373"/>
            <ac:spMk id="3" creationId="{D9D112C0-94D8-4EB3-830E-FBA2AAFD86F5}"/>
          </ac:spMkLst>
        </pc:spChg>
      </pc:sldChg>
      <pc:sldChg chg="modSp add mod">
        <pc:chgData name="Indu Sekhar Dantu" userId="4218edbc7ffe59d5" providerId="LiveId" clId="{DB6616B4-D9DB-469B-9AB1-78898B59C6F4}" dt="2022-04-12T17:26:01.762" v="2208" actId="255"/>
        <pc:sldMkLst>
          <pc:docMk/>
          <pc:sldMk cId="4070115193" sldId="373"/>
        </pc:sldMkLst>
        <pc:spChg chg="mod">
          <ac:chgData name="Indu Sekhar Dantu" userId="4218edbc7ffe59d5" providerId="LiveId" clId="{DB6616B4-D9DB-469B-9AB1-78898B59C6F4}" dt="2022-04-12T17:26:01.762" v="2208" actId="255"/>
          <ac:spMkLst>
            <pc:docMk/>
            <pc:sldMk cId="4070115193" sldId="373"/>
            <ac:spMk id="3" creationId="{D9D112C0-94D8-4EB3-830E-FBA2AAFD86F5}"/>
          </ac:spMkLst>
        </pc:spChg>
      </pc:sldChg>
      <pc:sldChg chg="del">
        <pc:chgData name="Indu Sekhar Dantu" userId="4218edbc7ffe59d5" providerId="LiveId" clId="{DB6616B4-D9DB-469B-9AB1-78898B59C6F4}" dt="2022-04-11T16:40:55.725" v="176" actId="47"/>
        <pc:sldMkLst>
          <pc:docMk/>
          <pc:sldMk cId="3852701693" sldId="374"/>
        </pc:sldMkLst>
      </pc:sldChg>
      <pc:sldChg chg="del">
        <pc:chgData name="Indu Sekhar Dantu" userId="4218edbc7ffe59d5" providerId="LiveId" clId="{DB6616B4-D9DB-469B-9AB1-78898B59C6F4}" dt="2022-04-11T16:40:55.845" v="178" actId="47"/>
        <pc:sldMkLst>
          <pc:docMk/>
          <pc:sldMk cId="172938421" sldId="375"/>
        </pc:sldMkLst>
      </pc:sldChg>
      <pc:sldChg chg="modSp mod">
        <pc:chgData name="Indu Sekhar Dantu" userId="4218edbc7ffe59d5" providerId="LiveId" clId="{DB6616B4-D9DB-469B-9AB1-78898B59C6F4}" dt="2022-04-12T17:25:19.329" v="2205" actId="255"/>
        <pc:sldMkLst>
          <pc:docMk/>
          <pc:sldMk cId="796753364" sldId="375"/>
        </pc:sldMkLst>
        <pc:spChg chg="mod">
          <ac:chgData name="Indu Sekhar Dantu" userId="4218edbc7ffe59d5" providerId="LiveId" clId="{DB6616B4-D9DB-469B-9AB1-78898B59C6F4}" dt="2022-04-12T17:25:19.329" v="2205" actId="255"/>
          <ac:spMkLst>
            <pc:docMk/>
            <pc:sldMk cId="796753364" sldId="375"/>
            <ac:spMk id="3" creationId="{D9D112C0-94D8-4EB3-830E-FBA2AAFD86F5}"/>
          </ac:spMkLst>
        </pc:spChg>
      </pc:sldChg>
      <pc:sldChg chg="del">
        <pc:chgData name="Indu Sekhar Dantu" userId="4218edbc7ffe59d5" providerId="LiveId" clId="{DB6616B4-D9DB-469B-9AB1-78898B59C6F4}" dt="2022-04-11T16:40:56.505" v="180" actId="47"/>
        <pc:sldMkLst>
          <pc:docMk/>
          <pc:sldMk cId="3211929370" sldId="376"/>
        </pc:sldMkLst>
      </pc:sldChg>
      <pc:sldChg chg="del">
        <pc:chgData name="Indu Sekhar Dantu" userId="4218edbc7ffe59d5" providerId="LiveId" clId="{DB6616B4-D9DB-469B-9AB1-78898B59C6F4}" dt="2022-04-11T16:41:37.832" v="182" actId="47"/>
        <pc:sldMkLst>
          <pc:docMk/>
          <pc:sldMk cId="1595134527" sldId="377"/>
        </pc:sldMkLst>
      </pc:sldChg>
      <pc:sldChg chg="modSp mod">
        <pc:chgData name="Indu Sekhar Dantu" userId="4218edbc7ffe59d5" providerId="LiveId" clId="{DB6616B4-D9DB-469B-9AB1-78898B59C6F4}" dt="2022-04-12T17:26:14.809" v="2210" actId="255"/>
        <pc:sldMkLst>
          <pc:docMk/>
          <pc:sldMk cId="3392505124" sldId="377"/>
        </pc:sldMkLst>
        <pc:spChg chg="mod">
          <ac:chgData name="Indu Sekhar Dantu" userId="4218edbc7ffe59d5" providerId="LiveId" clId="{DB6616B4-D9DB-469B-9AB1-78898B59C6F4}" dt="2022-04-12T17:26:14.809" v="2210" actId="255"/>
          <ac:spMkLst>
            <pc:docMk/>
            <pc:sldMk cId="3392505124" sldId="377"/>
            <ac:spMk id="3" creationId="{D9D112C0-94D8-4EB3-830E-FBA2AAFD86F5}"/>
          </ac:spMkLst>
        </pc:spChg>
      </pc:sldChg>
      <pc:sldChg chg="del">
        <pc:chgData name="Indu Sekhar Dantu" userId="4218edbc7ffe59d5" providerId="LiveId" clId="{DB6616B4-D9DB-469B-9AB1-78898B59C6F4}" dt="2022-04-11T16:41:38.090" v="183" actId="47"/>
        <pc:sldMkLst>
          <pc:docMk/>
          <pc:sldMk cId="3834843979" sldId="378"/>
        </pc:sldMkLst>
      </pc:sldChg>
      <pc:sldChg chg="del">
        <pc:chgData name="Indu Sekhar Dantu" userId="4218edbc7ffe59d5" providerId="LiveId" clId="{DB6616B4-D9DB-469B-9AB1-78898B59C6F4}" dt="2022-04-11T16:41:39.622" v="185" actId="47"/>
        <pc:sldMkLst>
          <pc:docMk/>
          <pc:sldMk cId="1394330356" sldId="380"/>
        </pc:sldMkLst>
      </pc:sldChg>
      <pc:sldChg chg="modSp mod">
        <pc:chgData name="Indu Sekhar Dantu" userId="4218edbc7ffe59d5" providerId="LiveId" clId="{DB6616B4-D9DB-469B-9AB1-78898B59C6F4}" dt="2022-04-12T17:26:55.127" v="2212" actId="255"/>
        <pc:sldMkLst>
          <pc:docMk/>
          <pc:sldMk cId="3885729433" sldId="380"/>
        </pc:sldMkLst>
        <pc:spChg chg="mod">
          <ac:chgData name="Indu Sekhar Dantu" userId="4218edbc7ffe59d5" providerId="LiveId" clId="{DB6616B4-D9DB-469B-9AB1-78898B59C6F4}" dt="2022-04-12T17:26:55.127" v="2212" actId="255"/>
          <ac:spMkLst>
            <pc:docMk/>
            <pc:sldMk cId="3885729433" sldId="380"/>
            <ac:spMk id="3" creationId="{D9D112C0-94D8-4EB3-830E-FBA2AAFD86F5}"/>
          </ac:spMkLst>
        </pc:spChg>
      </pc:sldChg>
      <pc:sldChg chg="modSp mod">
        <pc:chgData name="Indu Sekhar Dantu" userId="4218edbc7ffe59d5" providerId="LiveId" clId="{DB6616B4-D9DB-469B-9AB1-78898B59C6F4}" dt="2022-04-12T17:27:06.699" v="2214" actId="255"/>
        <pc:sldMkLst>
          <pc:docMk/>
          <pc:sldMk cId="1117106090" sldId="381"/>
        </pc:sldMkLst>
        <pc:spChg chg="mod">
          <ac:chgData name="Indu Sekhar Dantu" userId="4218edbc7ffe59d5" providerId="LiveId" clId="{DB6616B4-D9DB-469B-9AB1-78898B59C6F4}" dt="2022-04-12T17:27:06.699" v="2214" actId="255"/>
          <ac:spMkLst>
            <pc:docMk/>
            <pc:sldMk cId="1117106090" sldId="381"/>
            <ac:spMk id="3" creationId="{D9D112C0-94D8-4EB3-830E-FBA2AAFD86F5}"/>
          </ac:spMkLst>
        </pc:spChg>
      </pc:sldChg>
      <pc:sldChg chg="modSp mod">
        <pc:chgData name="Indu Sekhar Dantu" userId="4218edbc7ffe59d5" providerId="LiveId" clId="{DB6616B4-D9DB-469B-9AB1-78898B59C6F4}" dt="2022-04-12T17:27:23.489" v="2216" actId="255"/>
        <pc:sldMkLst>
          <pc:docMk/>
          <pc:sldMk cId="2102997940" sldId="382"/>
        </pc:sldMkLst>
        <pc:spChg chg="mod">
          <ac:chgData name="Indu Sekhar Dantu" userId="4218edbc7ffe59d5" providerId="LiveId" clId="{DB6616B4-D9DB-469B-9AB1-78898B59C6F4}" dt="2022-04-12T17:27:23.489" v="2216" actId="255"/>
          <ac:spMkLst>
            <pc:docMk/>
            <pc:sldMk cId="2102997940" sldId="382"/>
            <ac:spMk id="3" creationId="{D9D112C0-94D8-4EB3-830E-FBA2AAFD86F5}"/>
          </ac:spMkLst>
        </pc:spChg>
      </pc:sldChg>
      <pc:sldChg chg="del">
        <pc:chgData name="Indu Sekhar Dantu" userId="4218edbc7ffe59d5" providerId="LiveId" clId="{DB6616B4-D9DB-469B-9AB1-78898B59C6F4}" dt="2022-04-11T16:41:40.184" v="187" actId="47"/>
        <pc:sldMkLst>
          <pc:docMk/>
          <pc:sldMk cId="2879176464" sldId="382"/>
        </pc:sldMkLst>
      </pc:sldChg>
      <pc:sldChg chg="del">
        <pc:chgData name="Indu Sekhar Dantu" userId="4218edbc7ffe59d5" providerId="LiveId" clId="{DB6616B4-D9DB-469B-9AB1-78898B59C6F4}" dt="2022-04-11T16:41:40.454" v="188" actId="47"/>
        <pc:sldMkLst>
          <pc:docMk/>
          <pc:sldMk cId="3954117431" sldId="383"/>
        </pc:sldMkLst>
      </pc:sldChg>
      <pc:sldChg chg="del">
        <pc:chgData name="Indu Sekhar Dantu" userId="4218edbc7ffe59d5" providerId="LiveId" clId="{DB6616B4-D9DB-469B-9AB1-78898B59C6F4}" dt="2022-04-11T16:41:40.668" v="189" actId="47"/>
        <pc:sldMkLst>
          <pc:docMk/>
          <pc:sldMk cId="392299991" sldId="384"/>
        </pc:sldMkLst>
      </pc:sldChg>
      <pc:sldChg chg="modSp mod">
        <pc:chgData name="Indu Sekhar Dantu" userId="4218edbc7ffe59d5" providerId="LiveId" clId="{DB6616B4-D9DB-469B-9AB1-78898B59C6F4}" dt="2022-04-12T17:27:45.128" v="2220" actId="255"/>
        <pc:sldMkLst>
          <pc:docMk/>
          <pc:sldMk cId="607117899" sldId="384"/>
        </pc:sldMkLst>
        <pc:spChg chg="mod">
          <ac:chgData name="Indu Sekhar Dantu" userId="4218edbc7ffe59d5" providerId="LiveId" clId="{DB6616B4-D9DB-469B-9AB1-78898B59C6F4}" dt="2022-04-12T17:27:45.128" v="2220" actId="255"/>
          <ac:spMkLst>
            <pc:docMk/>
            <pc:sldMk cId="607117899" sldId="384"/>
            <ac:spMk id="3" creationId="{D9D112C0-94D8-4EB3-830E-FBA2AAFD86F5}"/>
          </ac:spMkLst>
        </pc:spChg>
      </pc:sldChg>
      <pc:sldChg chg="modSp mod">
        <pc:chgData name="Indu Sekhar Dantu" userId="4218edbc7ffe59d5" providerId="LiveId" clId="{DB6616B4-D9DB-469B-9AB1-78898B59C6F4}" dt="2022-04-12T17:27:55.945" v="2222" actId="255"/>
        <pc:sldMkLst>
          <pc:docMk/>
          <pc:sldMk cId="196377586" sldId="385"/>
        </pc:sldMkLst>
        <pc:spChg chg="mod">
          <ac:chgData name="Indu Sekhar Dantu" userId="4218edbc7ffe59d5" providerId="LiveId" clId="{DB6616B4-D9DB-469B-9AB1-78898B59C6F4}" dt="2022-04-12T17:27:55.945" v="2222" actId="255"/>
          <ac:spMkLst>
            <pc:docMk/>
            <pc:sldMk cId="196377586" sldId="385"/>
            <ac:spMk id="3" creationId="{D9D112C0-94D8-4EB3-830E-FBA2AAFD86F5}"/>
          </ac:spMkLst>
        </pc:spChg>
      </pc:sldChg>
      <pc:sldChg chg="modSp mod">
        <pc:chgData name="Indu Sekhar Dantu" userId="4218edbc7ffe59d5" providerId="LiveId" clId="{DB6616B4-D9DB-469B-9AB1-78898B59C6F4}" dt="2022-04-12T17:28:20.247" v="2227" actId="255"/>
        <pc:sldMkLst>
          <pc:docMk/>
          <pc:sldMk cId="1286285879" sldId="386"/>
        </pc:sldMkLst>
        <pc:spChg chg="mod">
          <ac:chgData name="Indu Sekhar Dantu" userId="4218edbc7ffe59d5" providerId="LiveId" clId="{DB6616B4-D9DB-469B-9AB1-78898B59C6F4}" dt="2022-04-12T17:28:20.247" v="2227" actId="255"/>
          <ac:spMkLst>
            <pc:docMk/>
            <pc:sldMk cId="1286285879" sldId="386"/>
            <ac:spMk id="3" creationId="{D9D112C0-94D8-4EB3-830E-FBA2AAFD86F5}"/>
          </ac:spMkLst>
        </pc:spChg>
      </pc:sldChg>
      <pc:sldChg chg="del">
        <pc:chgData name="Indu Sekhar Dantu" userId="4218edbc7ffe59d5" providerId="LiveId" clId="{DB6616B4-D9DB-469B-9AB1-78898B59C6F4}" dt="2022-04-11T16:41:41.293" v="191" actId="47"/>
        <pc:sldMkLst>
          <pc:docMk/>
          <pc:sldMk cId="2570661094" sldId="386"/>
        </pc:sldMkLst>
      </pc:sldChg>
      <pc:sldChg chg="del">
        <pc:chgData name="Indu Sekhar Dantu" userId="4218edbc7ffe59d5" providerId="LiveId" clId="{DB6616B4-D9DB-469B-9AB1-78898B59C6F4}" dt="2022-04-11T16:41:41.734" v="193" actId="47"/>
        <pc:sldMkLst>
          <pc:docMk/>
          <pc:sldMk cId="226868858" sldId="387"/>
        </pc:sldMkLst>
      </pc:sldChg>
      <pc:sldChg chg="modSp mod">
        <pc:chgData name="Indu Sekhar Dantu" userId="4218edbc7ffe59d5" providerId="LiveId" clId="{DB6616B4-D9DB-469B-9AB1-78898B59C6F4}" dt="2022-04-12T17:30:27.640" v="2249" actId="255"/>
        <pc:sldMkLst>
          <pc:docMk/>
          <pc:sldMk cId="3538243237" sldId="387"/>
        </pc:sldMkLst>
        <pc:spChg chg="mod">
          <ac:chgData name="Indu Sekhar Dantu" userId="4218edbc7ffe59d5" providerId="LiveId" clId="{DB6616B4-D9DB-469B-9AB1-78898B59C6F4}" dt="2022-04-12T17:30:27.640" v="2249" actId="255"/>
          <ac:spMkLst>
            <pc:docMk/>
            <pc:sldMk cId="3538243237" sldId="387"/>
            <ac:spMk id="3" creationId="{D9D112C0-94D8-4EB3-830E-FBA2AAFD86F5}"/>
          </ac:spMkLst>
        </pc:spChg>
      </pc:sldChg>
      <pc:sldChg chg="modSp mod">
        <pc:chgData name="Indu Sekhar Dantu" userId="4218edbc7ffe59d5" providerId="LiveId" clId="{DB6616B4-D9DB-469B-9AB1-78898B59C6F4}" dt="2022-04-12T17:30:49.561" v="2254" actId="255"/>
        <pc:sldMkLst>
          <pc:docMk/>
          <pc:sldMk cId="1780609235" sldId="388"/>
        </pc:sldMkLst>
        <pc:spChg chg="mod">
          <ac:chgData name="Indu Sekhar Dantu" userId="4218edbc7ffe59d5" providerId="LiveId" clId="{DB6616B4-D9DB-469B-9AB1-78898B59C6F4}" dt="2022-04-12T17:30:49.561" v="2254" actId="255"/>
          <ac:spMkLst>
            <pc:docMk/>
            <pc:sldMk cId="1780609235" sldId="388"/>
            <ac:spMk id="3" creationId="{D9D112C0-94D8-4EB3-830E-FBA2AAFD86F5}"/>
          </ac:spMkLst>
        </pc:spChg>
      </pc:sldChg>
      <pc:sldChg chg="del">
        <pc:chgData name="Indu Sekhar Dantu" userId="4218edbc7ffe59d5" providerId="LiveId" clId="{DB6616B4-D9DB-469B-9AB1-78898B59C6F4}" dt="2022-04-11T16:41:42.294" v="195" actId="47"/>
        <pc:sldMkLst>
          <pc:docMk/>
          <pc:sldMk cId="3807420012" sldId="388"/>
        </pc:sldMkLst>
      </pc:sldChg>
      <pc:sldChg chg="modSp add mod">
        <pc:chgData name="Indu Sekhar Dantu" userId="4218edbc7ffe59d5" providerId="LiveId" clId="{DB6616B4-D9DB-469B-9AB1-78898B59C6F4}" dt="2022-04-12T17:28:55.577" v="2233" actId="255"/>
        <pc:sldMkLst>
          <pc:docMk/>
          <pc:sldMk cId="123229771" sldId="389"/>
        </pc:sldMkLst>
        <pc:spChg chg="mod">
          <ac:chgData name="Indu Sekhar Dantu" userId="4218edbc7ffe59d5" providerId="LiveId" clId="{DB6616B4-D9DB-469B-9AB1-78898B59C6F4}" dt="2022-04-12T17:28:55.577" v="2233" actId="255"/>
          <ac:spMkLst>
            <pc:docMk/>
            <pc:sldMk cId="123229771" sldId="389"/>
            <ac:spMk id="3" creationId="{D9D112C0-94D8-4EB3-830E-FBA2AAFD86F5}"/>
          </ac:spMkLst>
        </pc:spChg>
      </pc:sldChg>
      <pc:sldChg chg="del">
        <pc:chgData name="Indu Sekhar Dantu" userId="4218edbc7ffe59d5" providerId="LiveId" clId="{DB6616B4-D9DB-469B-9AB1-78898B59C6F4}" dt="2022-04-11T16:41:42.881" v="197" actId="47"/>
        <pc:sldMkLst>
          <pc:docMk/>
          <pc:sldMk cId="2341011296" sldId="389"/>
        </pc:sldMkLst>
      </pc:sldChg>
      <pc:sldChg chg="del">
        <pc:chgData name="Indu Sekhar Dantu" userId="4218edbc7ffe59d5" providerId="LiveId" clId="{DB6616B4-D9DB-469B-9AB1-78898B59C6F4}" dt="2022-04-11T16:41:43.453" v="198" actId="47"/>
        <pc:sldMkLst>
          <pc:docMk/>
          <pc:sldMk cId="3284714967" sldId="392"/>
        </pc:sldMkLst>
      </pc:sldChg>
      <pc:sldChg chg="del">
        <pc:chgData name="Indu Sekhar Dantu" userId="4218edbc7ffe59d5" providerId="LiveId" clId="{DB6616B4-D9DB-469B-9AB1-78898B59C6F4}" dt="2022-04-11T16:41:43.780" v="199" actId="47"/>
        <pc:sldMkLst>
          <pc:docMk/>
          <pc:sldMk cId="2431620074" sldId="395"/>
        </pc:sldMkLst>
      </pc:sldChg>
      <pc:sldChg chg="del">
        <pc:chgData name="Indu Sekhar Dantu" userId="4218edbc7ffe59d5" providerId="LiveId" clId="{DB6616B4-D9DB-469B-9AB1-78898B59C6F4}" dt="2022-04-11T16:40:38.048" v="98" actId="47"/>
        <pc:sldMkLst>
          <pc:docMk/>
          <pc:sldMk cId="1226870626" sldId="434"/>
        </pc:sldMkLst>
      </pc:sldChg>
      <pc:sldChg chg="del">
        <pc:chgData name="Indu Sekhar Dantu" userId="4218edbc7ffe59d5" providerId="LiveId" clId="{DB6616B4-D9DB-469B-9AB1-78898B59C6F4}" dt="2022-04-11T16:40:10.044" v="42" actId="47"/>
        <pc:sldMkLst>
          <pc:docMk/>
          <pc:sldMk cId="1959523424" sldId="436"/>
        </pc:sldMkLst>
      </pc:sldChg>
      <pc:sldChg chg="del">
        <pc:chgData name="Indu Sekhar Dantu" userId="4218edbc7ffe59d5" providerId="LiveId" clId="{DB6616B4-D9DB-469B-9AB1-78898B59C6F4}" dt="2022-04-11T16:40:44.231" v="122" actId="47"/>
        <pc:sldMkLst>
          <pc:docMk/>
          <pc:sldMk cId="1049377771" sldId="446"/>
        </pc:sldMkLst>
      </pc:sldChg>
      <pc:sldChg chg="del">
        <pc:chgData name="Indu Sekhar Dantu" userId="4218edbc7ffe59d5" providerId="LiveId" clId="{DB6616B4-D9DB-469B-9AB1-78898B59C6F4}" dt="2022-04-11T16:40:44.560" v="123" actId="47"/>
        <pc:sldMkLst>
          <pc:docMk/>
          <pc:sldMk cId="1383293422" sldId="447"/>
        </pc:sldMkLst>
      </pc:sldChg>
      <pc:sldChg chg="del">
        <pc:chgData name="Indu Sekhar Dantu" userId="4218edbc7ffe59d5" providerId="LiveId" clId="{DB6616B4-D9DB-469B-9AB1-78898B59C6F4}" dt="2022-04-11T16:40:45.644" v="126" actId="47"/>
        <pc:sldMkLst>
          <pc:docMk/>
          <pc:sldMk cId="2400143713" sldId="448"/>
        </pc:sldMkLst>
      </pc:sldChg>
      <pc:sldChg chg="del">
        <pc:chgData name="Indu Sekhar Dantu" userId="4218edbc7ffe59d5" providerId="LiveId" clId="{DB6616B4-D9DB-469B-9AB1-78898B59C6F4}" dt="2022-04-11T16:40:46.150" v="127" actId="47"/>
        <pc:sldMkLst>
          <pc:docMk/>
          <pc:sldMk cId="3770712668" sldId="449"/>
        </pc:sldMkLst>
      </pc:sldChg>
      <pc:sldChg chg="del">
        <pc:chgData name="Indu Sekhar Dantu" userId="4218edbc7ffe59d5" providerId="LiveId" clId="{DB6616B4-D9DB-469B-9AB1-78898B59C6F4}" dt="2022-04-11T16:40:46.275" v="129" actId="47"/>
        <pc:sldMkLst>
          <pc:docMk/>
          <pc:sldMk cId="3039127151" sldId="450"/>
        </pc:sldMkLst>
      </pc:sldChg>
      <pc:sldChg chg="del">
        <pc:chgData name="Indu Sekhar Dantu" userId="4218edbc7ffe59d5" providerId="LiveId" clId="{DB6616B4-D9DB-469B-9AB1-78898B59C6F4}" dt="2022-04-11T16:40:46.336" v="131" actId="47"/>
        <pc:sldMkLst>
          <pc:docMk/>
          <pc:sldMk cId="2778272934" sldId="451"/>
        </pc:sldMkLst>
      </pc:sldChg>
      <pc:sldChg chg="del">
        <pc:chgData name="Indu Sekhar Dantu" userId="4218edbc7ffe59d5" providerId="LiveId" clId="{DB6616B4-D9DB-469B-9AB1-78898B59C6F4}" dt="2022-04-11T16:41:42.568" v="196" actId="47"/>
        <pc:sldMkLst>
          <pc:docMk/>
          <pc:sldMk cId="152421849" sldId="453"/>
        </pc:sldMkLst>
      </pc:sldChg>
      <pc:sldChg chg="del">
        <pc:chgData name="Indu Sekhar Dantu" userId="4218edbc7ffe59d5" providerId="LiveId" clId="{DB6616B4-D9DB-469B-9AB1-78898B59C6F4}" dt="2022-04-11T16:41:41.503" v="192" actId="47"/>
        <pc:sldMkLst>
          <pc:docMk/>
          <pc:sldMk cId="1384743288" sldId="454"/>
        </pc:sldMkLst>
      </pc:sldChg>
      <pc:sldChg chg="del">
        <pc:chgData name="Indu Sekhar Dantu" userId="4218edbc7ffe59d5" providerId="LiveId" clId="{DB6616B4-D9DB-469B-9AB1-78898B59C6F4}" dt="2022-04-11T16:40:47.014" v="133" actId="47"/>
        <pc:sldMkLst>
          <pc:docMk/>
          <pc:sldMk cId="3611033380" sldId="458"/>
        </pc:sldMkLst>
      </pc:sldChg>
      <pc:sldChg chg="del">
        <pc:chgData name="Indu Sekhar Dantu" userId="4218edbc7ffe59d5" providerId="LiveId" clId="{DB6616B4-D9DB-469B-9AB1-78898B59C6F4}" dt="2022-04-11T16:40:50.519" v="141" actId="47"/>
        <pc:sldMkLst>
          <pc:docMk/>
          <pc:sldMk cId="2696183862" sldId="459"/>
        </pc:sldMkLst>
      </pc:sldChg>
      <pc:sldChg chg="del">
        <pc:chgData name="Indu Sekhar Dantu" userId="4218edbc7ffe59d5" providerId="LiveId" clId="{DB6616B4-D9DB-469B-9AB1-78898B59C6F4}" dt="2022-04-11T16:40:51.631" v="147" actId="47"/>
        <pc:sldMkLst>
          <pc:docMk/>
          <pc:sldMk cId="2680534744" sldId="460"/>
        </pc:sldMkLst>
      </pc:sldChg>
      <pc:sldChg chg="del">
        <pc:chgData name="Indu Sekhar Dantu" userId="4218edbc7ffe59d5" providerId="LiveId" clId="{DB6616B4-D9DB-469B-9AB1-78898B59C6F4}" dt="2022-04-11T16:40:53.529" v="169" actId="47"/>
        <pc:sldMkLst>
          <pc:docMk/>
          <pc:sldMk cId="3302364519" sldId="463"/>
        </pc:sldMkLst>
      </pc:sldChg>
      <pc:sldChg chg="del">
        <pc:chgData name="Indu Sekhar Dantu" userId="4218edbc7ffe59d5" providerId="LiveId" clId="{DB6616B4-D9DB-469B-9AB1-78898B59C6F4}" dt="2022-04-11T16:40:54.432" v="172" actId="47"/>
        <pc:sldMkLst>
          <pc:docMk/>
          <pc:sldMk cId="1354244170" sldId="464"/>
        </pc:sldMkLst>
      </pc:sldChg>
      <pc:sldChg chg="del">
        <pc:chgData name="Indu Sekhar Dantu" userId="4218edbc7ffe59d5" providerId="LiveId" clId="{DB6616B4-D9DB-469B-9AB1-78898B59C6F4}" dt="2022-04-11T16:40:55.160" v="174" actId="47"/>
        <pc:sldMkLst>
          <pc:docMk/>
          <pc:sldMk cId="3671455522" sldId="465"/>
        </pc:sldMkLst>
      </pc:sldChg>
      <pc:sldChg chg="del">
        <pc:chgData name="Indu Sekhar Dantu" userId="4218edbc7ffe59d5" providerId="LiveId" clId="{DB6616B4-D9DB-469B-9AB1-78898B59C6F4}" dt="2022-04-11T16:41:37.596" v="181" actId="47"/>
        <pc:sldMkLst>
          <pc:docMk/>
          <pc:sldMk cId="1920271813" sldId="467"/>
        </pc:sldMkLst>
      </pc:sldChg>
      <pc:sldChg chg="del">
        <pc:chgData name="Indu Sekhar Dantu" userId="4218edbc7ffe59d5" providerId="LiveId" clId="{DB6616B4-D9DB-469B-9AB1-78898B59C6F4}" dt="2022-04-11T16:41:38.340" v="184" actId="47"/>
        <pc:sldMkLst>
          <pc:docMk/>
          <pc:sldMk cId="1274980614" sldId="469"/>
        </pc:sldMkLst>
      </pc:sldChg>
      <pc:sldChg chg="del">
        <pc:chgData name="Indu Sekhar Dantu" userId="4218edbc7ffe59d5" providerId="LiveId" clId="{DB6616B4-D9DB-469B-9AB1-78898B59C6F4}" dt="2022-04-11T16:40:43.408" v="121" actId="47"/>
        <pc:sldMkLst>
          <pc:docMk/>
          <pc:sldMk cId="1448562974" sldId="471"/>
        </pc:sldMkLst>
      </pc:sldChg>
      <pc:sldChg chg="del">
        <pc:chgData name="Indu Sekhar Dantu" userId="4218edbc7ffe59d5" providerId="LiveId" clId="{DB6616B4-D9DB-469B-9AB1-78898B59C6F4}" dt="2022-04-11T16:40:51.781" v="152" actId="47"/>
        <pc:sldMkLst>
          <pc:docMk/>
          <pc:sldMk cId="2050652686" sldId="472"/>
        </pc:sldMkLst>
      </pc:sldChg>
      <pc:sldChg chg="del">
        <pc:chgData name="Indu Sekhar Dantu" userId="4218edbc7ffe59d5" providerId="LiveId" clId="{DB6616B4-D9DB-469B-9AB1-78898B59C6F4}" dt="2022-04-11T16:40:51.904" v="156" actId="47"/>
        <pc:sldMkLst>
          <pc:docMk/>
          <pc:sldMk cId="3050099110" sldId="473"/>
        </pc:sldMkLst>
      </pc:sldChg>
      <pc:sldChg chg="del">
        <pc:chgData name="Indu Sekhar Dantu" userId="4218edbc7ffe59d5" providerId="LiveId" clId="{DB6616B4-D9DB-469B-9AB1-78898B59C6F4}" dt="2022-04-11T16:40:51.977" v="158" actId="47"/>
        <pc:sldMkLst>
          <pc:docMk/>
          <pc:sldMk cId="1036255599" sldId="474"/>
        </pc:sldMkLst>
      </pc:sldChg>
      <pc:sldChg chg="del">
        <pc:chgData name="Indu Sekhar Dantu" userId="4218edbc7ffe59d5" providerId="LiveId" clId="{DB6616B4-D9DB-469B-9AB1-78898B59C6F4}" dt="2022-04-11T16:40:52.118" v="161" actId="47"/>
        <pc:sldMkLst>
          <pc:docMk/>
          <pc:sldMk cId="3601280700" sldId="475"/>
        </pc:sldMkLst>
      </pc:sldChg>
      <pc:sldChg chg="del">
        <pc:chgData name="Indu Sekhar Dantu" userId="4218edbc7ffe59d5" providerId="LiveId" clId="{DB6616B4-D9DB-469B-9AB1-78898B59C6F4}" dt="2022-04-11T16:40:53.348" v="163" actId="47"/>
        <pc:sldMkLst>
          <pc:docMk/>
          <pc:sldMk cId="573071373" sldId="476"/>
        </pc:sldMkLst>
      </pc:sldChg>
      <pc:sldChg chg="del">
        <pc:chgData name="Indu Sekhar Dantu" userId="4218edbc7ffe59d5" providerId="LiveId" clId="{DB6616B4-D9DB-469B-9AB1-78898B59C6F4}" dt="2022-04-11T16:40:53.555" v="170" actId="47"/>
        <pc:sldMkLst>
          <pc:docMk/>
          <pc:sldMk cId="2502426094" sldId="477"/>
        </pc:sldMkLst>
      </pc:sldChg>
      <pc:sldChg chg="del">
        <pc:chgData name="Indu Sekhar Dantu" userId="4218edbc7ffe59d5" providerId="LiveId" clId="{DB6616B4-D9DB-469B-9AB1-78898B59C6F4}" dt="2022-04-11T16:40:43.067" v="120" actId="47"/>
        <pc:sldMkLst>
          <pc:docMk/>
          <pc:sldMk cId="352917217" sldId="481"/>
        </pc:sldMkLst>
      </pc:sldChg>
      <pc:sldChg chg="del">
        <pc:chgData name="Indu Sekhar Dantu" userId="4218edbc7ffe59d5" providerId="LiveId" clId="{DB6616B4-D9DB-469B-9AB1-78898B59C6F4}" dt="2022-04-11T16:40:40.621" v="113" actId="47"/>
        <pc:sldMkLst>
          <pc:docMk/>
          <pc:sldMk cId="4255761404" sldId="482"/>
        </pc:sldMkLst>
      </pc:sldChg>
      <pc:sldChg chg="del">
        <pc:chgData name="Indu Sekhar Dantu" userId="4218edbc7ffe59d5" providerId="LiveId" clId="{DB6616B4-D9DB-469B-9AB1-78898B59C6F4}" dt="2022-04-11T16:40:39.296" v="103" actId="47"/>
        <pc:sldMkLst>
          <pc:docMk/>
          <pc:sldMk cId="2791573873" sldId="483"/>
        </pc:sldMkLst>
      </pc:sldChg>
      <pc:sldChg chg="del">
        <pc:chgData name="Indu Sekhar Dantu" userId="4218edbc7ffe59d5" providerId="LiveId" clId="{DB6616B4-D9DB-469B-9AB1-78898B59C6F4}" dt="2022-04-11T16:40:47.342" v="134" actId="47"/>
        <pc:sldMkLst>
          <pc:docMk/>
          <pc:sldMk cId="2287365046" sldId="484"/>
        </pc:sldMkLst>
      </pc:sldChg>
      <pc:sldChg chg="del">
        <pc:chgData name="Indu Sekhar Dantu" userId="4218edbc7ffe59d5" providerId="LiveId" clId="{DB6616B4-D9DB-469B-9AB1-78898B59C6F4}" dt="2022-04-11T16:40:47.890" v="136" actId="47"/>
        <pc:sldMkLst>
          <pc:docMk/>
          <pc:sldMk cId="1238627043" sldId="485"/>
        </pc:sldMkLst>
      </pc:sldChg>
      <pc:sldChg chg="del">
        <pc:chgData name="Indu Sekhar Dantu" userId="4218edbc7ffe59d5" providerId="LiveId" clId="{DB6616B4-D9DB-469B-9AB1-78898B59C6F4}" dt="2022-04-11T16:40:48.639" v="138" actId="47"/>
        <pc:sldMkLst>
          <pc:docMk/>
          <pc:sldMk cId="3433829188" sldId="486"/>
        </pc:sldMkLst>
      </pc:sldChg>
      <pc:sldChg chg="del">
        <pc:chgData name="Indu Sekhar Dantu" userId="4218edbc7ffe59d5" providerId="LiveId" clId="{DB6616B4-D9DB-469B-9AB1-78898B59C6F4}" dt="2022-04-11T16:40:50.885" v="142" actId="47"/>
        <pc:sldMkLst>
          <pc:docMk/>
          <pc:sldMk cId="1698739492" sldId="487"/>
        </pc:sldMkLst>
      </pc:sldChg>
      <pc:sldChg chg="del">
        <pc:chgData name="Indu Sekhar Dantu" userId="4218edbc7ffe59d5" providerId="LiveId" clId="{DB6616B4-D9DB-469B-9AB1-78898B59C6F4}" dt="2022-04-11T16:40:51.476" v="144" actId="47"/>
        <pc:sldMkLst>
          <pc:docMk/>
          <pc:sldMk cId="1937667353" sldId="488"/>
        </pc:sldMkLst>
      </pc:sldChg>
      <pc:sldChg chg="del">
        <pc:chgData name="Indu Sekhar Dantu" userId="4218edbc7ffe59d5" providerId="LiveId" clId="{DB6616B4-D9DB-469B-9AB1-78898B59C6F4}" dt="2022-04-11T16:40:51.713" v="150" actId="47"/>
        <pc:sldMkLst>
          <pc:docMk/>
          <pc:sldMk cId="1538301453" sldId="489"/>
        </pc:sldMkLst>
      </pc:sldChg>
      <pc:sldChg chg="del">
        <pc:chgData name="Indu Sekhar Dantu" userId="4218edbc7ffe59d5" providerId="LiveId" clId="{DB6616B4-D9DB-469B-9AB1-78898B59C6F4}" dt="2022-04-11T16:40:53.378" v="164" actId="47"/>
        <pc:sldMkLst>
          <pc:docMk/>
          <pc:sldMk cId="3923534885" sldId="490"/>
        </pc:sldMkLst>
      </pc:sldChg>
      <pc:sldChg chg="del">
        <pc:chgData name="Indu Sekhar Dantu" userId="4218edbc7ffe59d5" providerId="LiveId" clId="{DB6616B4-D9DB-469B-9AB1-78898B59C6F4}" dt="2022-04-11T16:40:55.681" v="175" actId="47"/>
        <pc:sldMkLst>
          <pc:docMk/>
          <pc:sldMk cId="2567085125" sldId="491"/>
        </pc:sldMkLst>
      </pc:sldChg>
      <pc:sldChg chg="del">
        <pc:chgData name="Indu Sekhar Dantu" userId="4218edbc7ffe59d5" providerId="LiveId" clId="{DB6616B4-D9DB-469B-9AB1-78898B59C6F4}" dt="2022-04-11T16:40:48.949" v="139" actId="47"/>
        <pc:sldMkLst>
          <pc:docMk/>
          <pc:sldMk cId="2999912374" sldId="492"/>
        </pc:sldMkLst>
      </pc:sldChg>
      <pc:sldChg chg="del">
        <pc:chgData name="Indu Sekhar Dantu" userId="4218edbc7ffe59d5" providerId="LiveId" clId="{DB6616B4-D9DB-469B-9AB1-78898B59C6F4}" dt="2022-04-11T16:40:51.555" v="145" actId="47"/>
        <pc:sldMkLst>
          <pc:docMk/>
          <pc:sldMk cId="1944515136" sldId="493"/>
        </pc:sldMkLst>
      </pc:sldChg>
      <pc:sldChg chg="del">
        <pc:chgData name="Indu Sekhar Dantu" userId="4218edbc7ffe59d5" providerId="LiveId" clId="{DB6616B4-D9DB-469B-9AB1-78898B59C6F4}" dt="2022-04-11T16:40:51.660" v="148" actId="47"/>
        <pc:sldMkLst>
          <pc:docMk/>
          <pc:sldMk cId="170600814" sldId="494"/>
        </pc:sldMkLst>
      </pc:sldChg>
      <pc:sldChg chg="del">
        <pc:chgData name="Indu Sekhar Dantu" userId="4218edbc7ffe59d5" providerId="LiveId" clId="{DB6616B4-D9DB-469B-9AB1-78898B59C6F4}" dt="2022-04-11T16:40:52.035" v="159" actId="47"/>
        <pc:sldMkLst>
          <pc:docMk/>
          <pc:sldMk cId="4272941244" sldId="495"/>
        </pc:sldMkLst>
      </pc:sldChg>
      <pc:sldChg chg="del">
        <pc:chgData name="Indu Sekhar Dantu" userId="4218edbc7ffe59d5" providerId="LiveId" clId="{DB6616B4-D9DB-469B-9AB1-78898B59C6F4}" dt="2022-04-11T16:40:53.423" v="166" actId="47"/>
        <pc:sldMkLst>
          <pc:docMk/>
          <pc:sldMk cId="2038770100" sldId="496"/>
        </pc:sldMkLst>
      </pc:sldChg>
      <pc:sldChg chg="del">
        <pc:chgData name="Indu Sekhar Dantu" userId="4218edbc7ffe59d5" providerId="LiveId" clId="{DB6616B4-D9DB-469B-9AB1-78898B59C6F4}" dt="2022-04-11T16:40:55.800" v="177" actId="47"/>
        <pc:sldMkLst>
          <pc:docMk/>
          <pc:sldMk cId="2085540233" sldId="497"/>
        </pc:sldMkLst>
      </pc:sldChg>
      <pc:sldChg chg="del">
        <pc:chgData name="Indu Sekhar Dantu" userId="4218edbc7ffe59d5" providerId="LiveId" clId="{DB6616B4-D9DB-469B-9AB1-78898B59C6F4}" dt="2022-04-11T16:40:55.910" v="179" actId="47"/>
        <pc:sldMkLst>
          <pc:docMk/>
          <pc:sldMk cId="3009863878" sldId="498"/>
        </pc:sldMkLst>
      </pc:sldChg>
      <pc:sldChg chg="del">
        <pc:chgData name="Indu Sekhar Dantu" userId="4218edbc7ffe59d5" providerId="LiveId" clId="{DB6616B4-D9DB-469B-9AB1-78898B59C6F4}" dt="2022-04-11T16:41:39.923" v="186" actId="47"/>
        <pc:sldMkLst>
          <pc:docMk/>
          <pc:sldMk cId="839099728" sldId="499"/>
        </pc:sldMkLst>
      </pc:sldChg>
      <pc:sldChg chg="del">
        <pc:chgData name="Indu Sekhar Dantu" userId="4218edbc7ffe59d5" providerId="LiveId" clId="{DB6616B4-D9DB-469B-9AB1-78898B59C6F4}" dt="2022-04-11T16:41:40.952" v="190" actId="47"/>
        <pc:sldMkLst>
          <pc:docMk/>
          <pc:sldMk cId="3365615990" sldId="500"/>
        </pc:sldMkLst>
      </pc:sldChg>
      <pc:sldChg chg="del">
        <pc:chgData name="Indu Sekhar Dantu" userId="4218edbc7ffe59d5" providerId="LiveId" clId="{DB6616B4-D9DB-469B-9AB1-78898B59C6F4}" dt="2022-04-11T16:41:42.011" v="194" actId="47"/>
        <pc:sldMkLst>
          <pc:docMk/>
          <pc:sldMk cId="2952730209" sldId="501"/>
        </pc:sldMkLst>
      </pc:sldChg>
      <pc:sldChg chg="del">
        <pc:chgData name="Indu Sekhar Dantu" userId="4218edbc7ffe59d5" providerId="LiveId" clId="{DB6616B4-D9DB-469B-9AB1-78898B59C6F4}" dt="2022-04-11T16:41:44.808" v="200" actId="47"/>
        <pc:sldMkLst>
          <pc:docMk/>
          <pc:sldMk cId="683082002" sldId="502"/>
        </pc:sldMkLst>
      </pc:sldChg>
    </pc:docChg>
  </pc:docChgLst>
  <pc:docChgLst>
    <pc:chgData name="Indu Sekhar Dantu" userId="4218edbc7ffe59d5" providerId="LiveId" clId="{06D2A7A9-8653-4A92-887A-BDF7404CA357}"/>
    <pc:docChg chg="delSld modSld">
      <pc:chgData name="Indu Sekhar Dantu" userId="4218edbc7ffe59d5" providerId="LiveId" clId="{06D2A7A9-8653-4A92-887A-BDF7404CA357}" dt="2022-04-26T01:09:49.310" v="31" actId="47"/>
      <pc:docMkLst>
        <pc:docMk/>
      </pc:docMkLst>
      <pc:sldChg chg="modSp mod">
        <pc:chgData name="Indu Sekhar Dantu" userId="4218edbc7ffe59d5" providerId="LiveId" clId="{06D2A7A9-8653-4A92-887A-BDF7404CA357}" dt="2022-04-26T01:09:21.853" v="1" actId="20577"/>
        <pc:sldMkLst>
          <pc:docMk/>
          <pc:sldMk cId="858427632" sldId="256"/>
        </pc:sldMkLst>
        <pc:spChg chg="mod">
          <ac:chgData name="Indu Sekhar Dantu" userId="4218edbc7ffe59d5" providerId="LiveId" clId="{06D2A7A9-8653-4A92-887A-BDF7404CA357}" dt="2022-04-26T01:09:21.853" v="1" actId="20577"/>
          <ac:spMkLst>
            <pc:docMk/>
            <pc:sldMk cId="858427632" sldId="256"/>
            <ac:spMk id="3" creationId="{59236321-4702-42AA-92B2-FEE2E0EB937F}"/>
          </ac:spMkLst>
        </pc:spChg>
      </pc:sldChg>
      <pc:sldChg chg="modSp mod">
        <pc:chgData name="Indu Sekhar Dantu" userId="4218edbc7ffe59d5" providerId="LiveId" clId="{06D2A7A9-8653-4A92-887A-BDF7404CA357}" dt="2022-04-26T01:09:38.152" v="6" actId="6549"/>
        <pc:sldMkLst>
          <pc:docMk/>
          <pc:sldMk cId="934652017" sldId="383"/>
        </pc:sldMkLst>
        <pc:spChg chg="mod">
          <ac:chgData name="Indu Sekhar Dantu" userId="4218edbc7ffe59d5" providerId="LiveId" clId="{06D2A7A9-8653-4A92-887A-BDF7404CA357}" dt="2022-04-26T01:09:30.775" v="4" actId="20577"/>
          <ac:spMkLst>
            <pc:docMk/>
            <pc:sldMk cId="934652017" sldId="383"/>
            <ac:spMk id="2" creationId="{50BD30BA-5E5C-4607-BA76-D042EE617EE0}"/>
          </ac:spMkLst>
        </pc:spChg>
        <pc:spChg chg="mod">
          <ac:chgData name="Indu Sekhar Dantu" userId="4218edbc7ffe59d5" providerId="LiveId" clId="{06D2A7A9-8653-4A92-887A-BDF7404CA357}" dt="2022-04-26T01:09:38.152" v="6" actId="6549"/>
          <ac:spMkLst>
            <pc:docMk/>
            <pc:sldMk cId="934652017" sldId="383"/>
            <ac:spMk id="3" creationId="{D9D112C0-94D8-4EB3-830E-FBA2AAFD86F5}"/>
          </ac:spMkLst>
        </pc:spChg>
      </pc:sldChg>
      <pc:sldChg chg="del">
        <pc:chgData name="Indu Sekhar Dantu" userId="4218edbc7ffe59d5" providerId="LiveId" clId="{06D2A7A9-8653-4A92-887A-BDF7404CA357}" dt="2022-04-26T01:09:42.931" v="11" actId="47"/>
        <pc:sldMkLst>
          <pc:docMk/>
          <pc:sldMk cId="2327070735" sldId="384"/>
        </pc:sldMkLst>
      </pc:sldChg>
      <pc:sldChg chg="del">
        <pc:chgData name="Indu Sekhar Dantu" userId="4218edbc7ffe59d5" providerId="LiveId" clId="{06D2A7A9-8653-4A92-887A-BDF7404CA357}" dt="2022-04-26T01:09:43.173" v="12" actId="47"/>
        <pc:sldMkLst>
          <pc:docMk/>
          <pc:sldMk cId="107010757" sldId="385"/>
        </pc:sldMkLst>
      </pc:sldChg>
      <pc:sldChg chg="del">
        <pc:chgData name="Indu Sekhar Dantu" userId="4218edbc7ffe59d5" providerId="LiveId" clId="{06D2A7A9-8653-4A92-887A-BDF7404CA357}" dt="2022-04-26T01:09:43.441" v="13" actId="47"/>
        <pc:sldMkLst>
          <pc:docMk/>
          <pc:sldMk cId="370455147" sldId="386"/>
        </pc:sldMkLst>
      </pc:sldChg>
      <pc:sldChg chg="del">
        <pc:chgData name="Indu Sekhar Dantu" userId="4218edbc7ffe59d5" providerId="LiveId" clId="{06D2A7A9-8653-4A92-887A-BDF7404CA357}" dt="2022-04-26T01:09:43.667" v="14" actId="47"/>
        <pc:sldMkLst>
          <pc:docMk/>
          <pc:sldMk cId="1739383302" sldId="387"/>
        </pc:sldMkLst>
      </pc:sldChg>
      <pc:sldChg chg="del">
        <pc:chgData name="Indu Sekhar Dantu" userId="4218edbc7ffe59d5" providerId="LiveId" clId="{06D2A7A9-8653-4A92-887A-BDF7404CA357}" dt="2022-04-26T01:09:44.178" v="16" actId="47"/>
        <pc:sldMkLst>
          <pc:docMk/>
          <pc:sldMk cId="93651702" sldId="388"/>
        </pc:sldMkLst>
      </pc:sldChg>
      <pc:sldChg chg="del">
        <pc:chgData name="Indu Sekhar Dantu" userId="4218edbc7ffe59d5" providerId="LiveId" clId="{06D2A7A9-8653-4A92-887A-BDF7404CA357}" dt="2022-04-26T01:09:44.870" v="18" actId="47"/>
        <pc:sldMkLst>
          <pc:docMk/>
          <pc:sldMk cId="3156736328" sldId="389"/>
        </pc:sldMkLst>
      </pc:sldChg>
      <pc:sldChg chg="del">
        <pc:chgData name="Indu Sekhar Dantu" userId="4218edbc7ffe59d5" providerId="LiveId" clId="{06D2A7A9-8653-4A92-887A-BDF7404CA357}" dt="2022-04-26T01:09:45.138" v="19" actId="47"/>
        <pc:sldMkLst>
          <pc:docMk/>
          <pc:sldMk cId="2482862199" sldId="390"/>
        </pc:sldMkLst>
      </pc:sldChg>
      <pc:sldChg chg="del">
        <pc:chgData name="Indu Sekhar Dantu" userId="4218edbc7ffe59d5" providerId="LiveId" clId="{06D2A7A9-8653-4A92-887A-BDF7404CA357}" dt="2022-04-26T01:09:45.525" v="20" actId="47"/>
        <pc:sldMkLst>
          <pc:docMk/>
          <pc:sldMk cId="962765536" sldId="391"/>
        </pc:sldMkLst>
      </pc:sldChg>
      <pc:sldChg chg="del">
        <pc:chgData name="Indu Sekhar Dantu" userId="4218edbc7ffe59d5" providerId="LiveId" clId="{06D2A7A9-8653-4A92-887A-BDF7404CA357}" dt="2022-04-26T01:09:45.930" v="21" actId="47"/>
        <pc:sldMkLst>
          <pc:docMk/>
          <pc:sldMk cId="2038499840" sldId="392"/>
        </pc:sldMkLst>
      </pc:sldChg>
      <pc:sldChg chg="del">
        <pc:chgData name="Indu Sekhar Dantu" userId="4218edbc7ffe59d5" providerId="LiveId" clId="{06D2A7A9-8653-4A92-887A-BDF7404CA357}" dt="2022-04-26T01:09:46.274" v="22" actId="47"/>
        <pc:sldMkLst>
          <pc:docMk/>
          <pc:sldMk cId="1372340869" sldId="393"/>
        </pc:sldMkLst>
      </pc:sldChg>
      <pc:sldChg chg="del">
        <pc:chgData name="Indu Sekhar Dantu" userId="4218edbc7ffe59d5" providerId="LiveId" clId="{06D2A7A9-8653-4A92-887A-BDF7404CA357}" dt="2022-04-26T01:09:46.784" v="23" actId="47"/>
        <pc:sldMkLst>
          <pc:docMk/>
          <pc:sldMk cId="14535159" sldId="394"/>
        </pc:sldMkLst>
      </pc:sldChg>
      <pc:sldChg chg="del">
        <pc:chgData name="Indu Sekhar Dantu" userId="4218edbc7ffe59d5" providerId="LiveId" clId="{06D2A7A9-8653-4A92-887A-BDF7404CA357}" dt="2022-04-26T01:09:47.423" v="25" actId="47"/>
        <pc:sldMkLst>
          <pc:docMk/>
          <pc:sldMk cId="666517298" sldId="395"/>
        </pc:sldMkLst>
      </pc:sldChg>
      <pc:sldChg chg="del">
        <pc:chgData name="Indu Sekhar Dantu" userId="4218edbc7ffe59d5" providerId="LiveId" clId="{06D2A7A9-8653-4A92-887A-BDF7404CA357}" dt="2022-04-26T01:09:47.706" v="26" actId="47"/>
        <pc:sldMkLst>
          <pc:docMk/>
          <pc:sldMk cId="2318041823" sldId="396"/>
        </pc:sldMkLst>
      </pc:sldChg>
      <pc:sldChg chg="del">
        <pc:chgData name="Indu Sekhar Dantu" userId="4218edbc7ffe59d5" providerId="LiveId" clId="{06D2A7A9-8653-4A92-887A-BDF7404CA357}" dt="2022-04-26T01:09:47.989" v="27" actId="47"/>
        <pc:sldMkLst>
          <pc:docMk/>
          <pc:sldMk cId="3522741388" sldId="397"/>
        </pc:sldMkLst>
      </pc:sldChg>
      <pc:sldChg chg="del">
        <pc:chgData name="Indu Sekhar Dantu" userId="4218edbc7ffe59d5" providerId="LiveId" clId="{06D2A7A9-8653-4A92-887A-BDF7404CA357}" dt="2022-04-26T01:09:48.720" v="29" actId="47"/>
        <pc:sldMkLst>
          <pc:docMk/>
          <pc:sldMk cId="273254708" sldId="398"/>
        </pc:sldMkLst>
      </pc:sldChg>
      <pc:sldChg chg="del">
        <pc:chgData name="Indu Sekhar Dantu" userId="4218edbc7ffe59d5" providerId="LiveId" clId="{06D2A7A9-8653-4A92-887A-BDF7404CA357}" dt="2022-04-26T01:09:49.310" v="31" actId="47"/>
        <pc:sldMkLst>
          <pc:docMk/>
          <pc:sldMk cId="491957442" sldId="399"/>
        </pc:sldMkLst>
      </pc:sldChg>
      <pc:sldChg chg="del">
        <pc:chgData name="Indu Sekhar Dantu" userId="4218edbc7ffe59d5" providerId="LiveId" clId="{06D2A7A9-8653-4A92-887A-BDF7404CA357}" dt="2022-04-26T01:09:42.433" v="9" actId="47"/>
        <pc:sldMkLst>
          <pc:docMk/>
          <pc:sldMk cId="1550762919" sldId="414"/>
        </pc:sldMkLst>
      </pc:sldChg>
      <pc:sldChg chg="del">
        <pc:chgData name="Indu Sekhar Dantu" userId="4218edbc7ffe59d5" providerId="LiveId" clId="{06D2A7A9-8653-4A92-887A-BDF7404CA357}" dt="2022-04-26T01:09:41.985" v="7" actId="47"/>
        <pc:sldMkLst>
          <pc:docMk/>
          <pc:sldMk cId="3225054658" sldId="415"/>
        </pc:sldMkLst>
      </pc:sldChg>
      <pc:sldChg chg="del">
        <pc:chgData name="Indu Sekhar Dantu" userId="4218edbc7ffe59d5" providerId="LiveId" clId="{06D2A7A9-8653-4A92-887A-BDF7404CA357}" dt="2022-04-26T01:09:42.194" v="8" actId="47"/>
        <pc:sldMkLst>
          <pc:docMk/>
          <pc:sldMk cId="2098116044" sldId="416"/>
        </pc:sldMkLst>
      </pc:sldChg>
      <pc:sldChg chg="del">
        <pc:chgData name="Indu Sekhar Dantu" userId="4218edbc7ffe59d5" providerId="LiveId" clId="{06D2A7A9-8653-4A92-887A-BDF7404CA357}" dt="2022-04-26T01:09:42.679" v="10" actId="47"/>
        <pc:sldMkLst>
          <pc:docMk/>
          <pc:sldMk cId="3219072910" sldId="417"/>
        </pc:sldMkLst>
      </pc:sldChg>
      <pc:sldChg chg="del">
        <pc:chgData name="Indu Sekhar Dantu" userId="4218edbc7ffe59d5" providerId="LiveId" clId="{06D2A7A9-8653-4A92-887A-BDF7404CA357}" dt="2022-04-26T01:09:43.887" v="15" actId="47"/>
        <pc:sldMkLst>
          <pc:docMk/>
          <pc:sldMk cId="2161852713" sldId="418"/>
        </pc:sldMkLst>
      </pc:sldChg>
      <pc:sldChg chg="del">
        <pc:chgData name="Indu Sekhar Dantu" userId="4218edbc7ffe59d5" providerId="LiveId" clId="{06D2A7A9-8653-4A92-887A-BDF7404CA357}" dt="2022-04-26T01:09:44.541" v="17" actId="47"/>
        <pc:sldMkLst>
          <pc:docMk/>
          <pc:sldMk cId="1686012200" sldId="419"/>
        </pc:sldMkLst>
      </pc:sldChg>
      <pc:sldChg chg="del">
        <pc:chgData name="Indu Sekhar Dantu" userId="4218edbc7ffe59d5" providerId="LiveId" clId="{06D2A7A9-8653-4A92-887A-BDF7404CA357}" dt="2022-04-26T01:09:47.135" v="24" actId="47"/>
        <pc:sldMkLst>
          <pc:docMk/>
          <pc:sldMk cId="3825306499" sldId="420"/>
        </pc:sldMkLst>
      </pc:sldChg>
      <pc:sldChg chg="del">
        <pc:chgData name="Indu Sekhar Dantu" userId="4218edbc7ffe59d5" providerId="LiveId" clId="{06D2A7A9-8653-4A92-887A-BDF7404CA357}" dt="2022-04-26T01:09:48.404" v="28" actId="47"/>
        <pc:sldMkLst>
          <pc:docMk/>
          <pc:sldMk cId="1783474935" sldId="421"/>
        </pc:sldMkLst>
      </pc:sldChg>
      <pc:sldChg chg="del">
        <pc:chgData name="Indu Sekhar Dantu" userId="4218edbc7ffe59d5" providerId="LiveId" clId="{06D2A7A9-8653-4A92-887A-BDF7404CA357}" dt="2022-04-26T01:09:49.018" v="30" actId="47"/>
        <pc:sldMkLst>
          <pc:docMk/>
          <pc:sldMk cId="3373150559" sldId="422"/>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5/6/2022</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5/6/2022</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5/6/2022</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5/6/2022</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207914" y="3843128"/>
            <a:ext cx="10414242" cy="2128607"/>
          </a:xfrm>
        </p:spPr>
        <p:txBody>
          <a:bodyPr>
            <a:normAutofit/>
          </a:bodyPr>
          <a:lstStyle/>
          <a:p>
            <a:pPr algn="r"/>
            <a:r>
              <a:rPr lang="en-IN" sz="2300" b="1" i="0" u="none" strike="noStrike" baseline="0" dirty="0">
                <a:latin typeface="Gill Sans MT" panose="020B0502020104020203" pitchFamily="34" charset="0"/>
              </a:rPr>
              <a:t>CMA Dr. P. Siva Rama Prasad</a:t>
            </a:r>
            <a:br>
              <a:rPr lang="en-IN" sz="23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Asst. General Manager</a:t>
            </a:r>
            <a:r>
              <a:rPr lang="en-IN" sz="2000" i="0" u="none" strike="noStrike" baseline="0" dirty="0">
                <a:latin typeface="Gill Sans MT" panose="020B0502020104020203" pitchFamily="34" charset="0"/>
              </a:rPr>
              <a:t> (Retd.)</a:t>
            </a:r>
            <a:br>
              <a:rPr lang="en-IN" sz="2000" i="0" u="none" strike="noStrike" baseline="0" dirty="0">
                <a:latin typeface="Gill Sans MT" panose="020B0502020104020203" pitchFamily="34" charset="0"/>
              </a:rPr>
            </a:br>
            <a:r>
              <a:rPr lang="en-IN" sz="2000" i="0" u="none" strike="noStrike" baseline="0" dirty="0">
                <a:latin typeface="Gill Sans MT" panose="020B0502020104020203" pitchFamily="34" charset="0"/>
              </a:rPr>
              <a:t>State Bank of India</a:t>
            </a:r>
            <a:br>
              <a:rPr lang="en-IN" sz="20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Hyderabad</a:t>
            </a:r>
            <a:endParaRPr lang="en-IN" sz="2000" b="1" dirty="0">
              <a:latin typeface="Gill Sans MT" panose="020B0502020104020203" pitchFamily="34" charset="0"/>
            </a:endParaRPr>
          </a:p>
        </p:txBody>
      </p:sp>
      <p:sp>
        <p:nvSpPr>
          <p:cNvPr id="3" name="Oval 2">
            <a:extLst>
              <a:ext uri="{FF2B5EF4-FFF2-40B4-BE49-F238E27FC236}">
                <a16:creationId xmlns:a16="http://schemas.microsoft.com/office/drawing/2014/main" id="{59236321-4702-42AA-92B2-FEE2E0EB937F}"/>
              </a:ext>
            </a:extLst>
          </p:cNvPr>
          <p:cNvSpPr/>
          <p:nvPr/>
        </p:nvSpPr>
        <p:spPr>
          <a:xfrm>
            <a:off x="2912011" y="886264"/>
            <a:ext cx="5992837" cy="12942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i="0" dirty="0">
                <a:solidFill>
                  <a:schemeClr val="bg1"/>
                </a:solidFill>
                <a:effectLst/>
                <a:latin typeface="+mj-lt"/>
              </a:rPr>
              <a:t>Expression of Interest</a:t>
            </a:r>
          </a:p>
          <a:p>
            <a:pPr algn="ctr"/>
            <a:r>
              <a:rPr lang="en-US" sz="2300" b="1" dirty="0">
                <a:solidFill>
                  <a:schemeClr val="bg1"/>
                </a:solidFill>
                <a:latin typeface="+mj-lt"/>
              </a:rPr>
              <a:t>For</a:t>
            </a:r>
          </a:p>
          <a:p>
            <a:pPr algn="ctr"/>
            <a:r>
              <a:rPr lang="en-US" sz="2300" b="1" dirty="0">
                <a:solidFill>
                  <a:schemeClr val="bg1"/>
                </a:solidFill>
                <a:latin typeface="+mj-lt"/>
              </a:rPr>
              <a:t>Internal Audit</a:t>
            </a:r>
            <a:endParaRPr lang="en-IN" sz="2300" b="1" dirty="0">
              <a:solidFill>
                <a:schemeClr val="bg1"/>
              </a:solidFill>
              <a:latin typeface="+mj-lt"/>
            </a:endParaRPr>
          </a:p>
        </p:txBody>
      </p:sp>
      <p:pic>
        <p:nvPicPr>
          <p:cNvPr id="4" name="Picture 3">
            <a:extLst>
              <a:ext uri="{FF2B5EF4-FFF2-40B4-BE49-F238E27FC236}">
                <a16:creationId xmlns:a16="http://schemas.microsoft.com/office/drawing/2014/main" id="{5EAC9985-5CDF-428F-AFE5-87F1E56C2EA6}"/>
              </a:ext>
            </a:extLst>
          </p:cNvPr>
          <p:cNvPicPr>
            <a:picLocks noChangeAspect="1"/>
          </p:cNvPicPr>
          <p:nvPr/>
        </p:nvPicPr>
        <p:blipFill>
          <a:blip r:embed="rId2"/>
          <a:stretch>
            <a:fillRect/>
          </a:stretch>
        </p:blipFill>
        <p:spPr>
          <a:xfrm>
            <a:off x="5673969" y="2493497"/>
            <a:ext cx="1148862" cy="1674056"/>
          </a:xfrm>
          <a:prstGeom prst="rect">
            <a:avLst/>
          </a:prstGeom>
        </p:spPr>
      </p:pic>
    </p:spTree>
    <p:extLst>
      <p:ext uri="{BB962C8B-B14F-4D97-AF65-F5344CB8AC3E}">
        <p14:creationId xmlns:p14="http://schemas.microsoft.com/office/powerpoint/2010/main" val="85842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998675"/>
          </a:xfrm>
        </p:spPr>
        <p:txBody>
          <a:bodyPr>
            <a:norm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Audit is required to be </a:t>
            </a:r>
            <a:r>
              <a:rPr lang="en-US" sz="2300" b="1" i="0" dirty="0">
                <a:solidFill>
                  <a:srgbClr val="333333"/>
                </a:solidFill>
                <a:effectLst/>
                <a:latin typeface="Calibri" panose="020F0502020204030204" pitchFamily="34" charset="0"/>
                <a:cs typeface="Calibri" panose="020F0502020204030204" pitchFamily="34" charset="0"/>
              </a:rPr>
              <a:t>conducted concurrently at the Investment Department</a:t>
            </a:r>
            <a:r>
              <a:rPr lang="en-US" sz="2300" b="0" i="0" dirty="0">
                <a:solidFill>
                  <a:srgbClr val="333333"/>
                </a:solidFill>
                <a:effectLst/>
                <a:latin typeface="Calibri" panose="020F0502020204030204" pitchFamily="34" charset="0"/>
                <a:cs typeface="Calibri" panose="020F0502020204030204" pitchFamily="34" charset="0"/>
              </a:rPr>
              <a:t> of Head Office of NIC presently functioning at Everest House (4th floor), 46C, J. L. Nehru Road, Kolkata – 700071 or at any other place if the investment Dept shifted within the city of Kolkata. </a:t>
            </a:r>
          </a:p>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Internal Auditor may have to appear </a:t>
            </a:r>
            <a:r>
              <a:rPr lang="en-US" sz="2300" b="1" i="0" dirty="0">
                <a:solidFill>
                  <a:srgbClr val="333333"/>
                </a:solidFill>
                <a:effectLst/>
                <a:latin typeface="Calibri" panose="020F0502020204030204" pitchFamily="34" charset="0"/>
                <a:cs typeface="Calibri" panose="020F0502020204030204" pitchFamily="34" charset="0"/>
              </a:rPr>
              <a:t>before the Audit Committee</a:t>
            </a:r>
            <a:r>
              <a:rPr lang="en-US" sz="2300" b="0" i="0" dirty="0">
                <a:solidFill>
                  <a:srgbClr val="333333"/>
                </a:solidFill>
                <a:effectLst/>
                <a:latin typeface="Calibri" panose="020F0502020204030204" pitchFamily="34" charset="0"/>
                <a:cs typeface="Calibri" panose="020F0502020204030204" pitchFamily="34" charset="0"/>
              </a:rPr>
              <a:t> of the Board / Board of NIC in connection with the Internal Audit for personnel interaction if required.</a:t>
            </a:r>
          </a:p>
          <a:p>
            <a:pPr algn="just">
              <a:lnSpc>
                <a:spcPct val="115000"/>
              </a:lnSpc>
              <a:spcAft>
                <a:spcPts val="1000"/>
              </a:spcAft>
            </a:pPr>
            <a:br>
              <a:rPr lang="en-US" sz="2300" dirty="0">
                <a:latin typeface="Calibri" panose="020F0502020204030204" pitchFamily="34" charset="0"/>
                <a:cs typeface="Calibri" panose="020F0502020204030204" pitchFamily="34" charset="0"/>
              </a:rPr>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1169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lnSpcReduction="10000"/>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algn="just">
              <a:lnSpc>
                <a:spcPct val="115000"/>
              </a:lnSpc>
              <a:spcAft>
                <a:spcPts val="1000"/>
              </a:spcAft>
            </a:pPr>
            <a:r>
              <a:rPr lang="en-US" sz="2500" b="0" i="0" dirty="0">
                <a:solidFill>
                  <a:srgbClr val="333333"/>
                </a:solidFill>
                <a:effectLst/>
                <a:latin typeface="Calibri" panose="020F0502020204030204" pitchFamily="34" charset="0"/>
                <a:cs typeface="Calibri" panose="020F0502020204030204" pitchFamily="34" charset="0"/>
              </a:rPr>
              <a:t>The contract for conducting Internal Audit would initially be for a period of </a:t>
            </a:r>
            <a:r>
              <a:rPr lang="en-US" sz="2500" b="1" i="0" dirty="0">
                <a:solidFill>
                  <a:srgbClr val="333333"/>
                </a:solidFill>
                <a:effectLst/>
                <a:latin typeface="Calibri" panose="020F0502020204030204" pitchFamily="34" charset="0"/>
                <a:cs typeface="Calibri" panose="020F0502020204030204" pitchFamily="34" charset="0"/>
              </a:rPr>
              <a:t>one year</a:t>
            </a:r>
            <a:r>
              <a:rPr lang="en-US" sz="2500" b="0" i="0" dirty="0">
                <a:solidFill>
                  <a:srgbClr val="333333"/>
                </a:solidFill>
                <a:effectLst/>
                <a:latin typeface="Calibri" panose="020F0502020204030204" pitchFamily="34" charset="0"/>
                <a:cs typeface="Calibri" panose="020F0502020204030204" pitchFamily="34" charset="0"/>
              </a:rPr>
              <a:t> i.e. from April 01, 20-- to March 31, 20--. The selected Audit Firm may be considered for </a:t>
            </a:r>
            <a:r>
              <a:rPr lang="en-US" sz="2500" b="1" i="0" dirty="0">
                <a:solidFill>
                  <a:srgbClr val="333333"/>
                </a:solidFill>
                <a:effectLst/>
                <a:latin typeface="Calibri" panose="020F0502020204030204" pitchFamily="34" charset="0"/>
                <a:cs typeface="Calibri" panose="020F0502020204030204" pitchFamily="34" charset="0"/>
              </a:rPr>
              <a:t>re-appointment for a further period</a:t>
            </a:r>
            <a:r>
              <a:rPr lang="en-US" sz="2500" b="0" i="0" dirty="0">
                <a:solidFill>
                  <a:srgbClr val="333333"/>
                </a:solidFill>
                <a:effectLst/>
                <a:latin typeface="Calibri" panose="020F0502020204030204" pitchFamily="34" charset="0"/>
                <a:cs typeface="Calibri" panose="020F0502020204030204" pitchFamily="34" charset="0"/>
              </a:rPr>
              <a:t> of not exceeding two financial years on the same terms and conditions, subject to satisfactory performance. In view of the above, sealed offers (</a:t>
            </a:r>
            <a:r>
              <a:rPr lang="en-US" sz="2500" b="1" i="0" dirty="0">
                <a:solidFill>
                  <a:srgbClr val="333333"/>
                </a:solidFill>
                <a:effectLst/>
                <a:latin typeface="Calibri" panose="020F0502020204030204" pitchFamily="34" charset="0"/>
                <a:cs typeface="Calibri" panose="020F0502020204030204" pitchFamily="34" charset="0"/>
              </a:rPr>
              <a:t>Pre-qualification-cum-Technical Bid and Commercial Bid as per tender document enclosed</a:t>
            </a:r>
            <a:r>
              <a:rPr lang="en-US" sz="2500" b="0" i="0" dirty="0">
                <a:solidFill>
                  <a:srgbClr val="333333"/>
                </a:solidFill>
                <a:effectLst/>
                <a:latin typeface="Calibri" panose="020F0502020204030204" pitchFamily="34" charset="0"/>
                <a:cs typeface="Calibri" panose="020F0502020204030204" pitchFamily="34" charset="0"/>
              </a:rPr>
              <a:t>) are invited from eligible firms of Cost Accountants for selection as Internal Auditor.</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84349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Bidders are requested to </a:t>
            </a:r>
            <a:r>
              <a:rPr lang="en-US" sz="2300" b="1" i="0" dirty="0">
                <a:solidFill>
                  <a:srgbClr val="333333"/>
                </a:solidFill>
                <a:effectLst/>
                <a:latin typeface="Calibri" panose="020F0502020204030204" pitchFamily="34" charset="0"/>
                <a:cs typeface="Calibri" panose="020F0502020204030204" pitchFamily="34" charset="0"/>
              </a:rPr>
              <a:t>download the tender document</a:t>
            </a:r>
            <a:r>
              <a:rPr lang="en-US" sz="2300" b="0" i="0" dirty="0">
                <a:solidFill>
                  <a:srgbClr val="333333"/>
                </a:solidFill>
                <a:effectLst/>
                <a:latin typeface="Calibri" panose="020F0502020204030204" pitchFamily="34" charset="0"/>
                <a:cs typeface="Calibri" panose="020F0502020204030204" pitchFamily="34" charset="0"/>
              </a:rPr>
              <a:t> from the company’s website https://nationalinsurance.nic.co.in during the period 19.11.20-- to 13.12.20--.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Tender documents (Pre-qualification-cum-</a:t>
            </a:r>
            <a:r>
              <a:rPr lang="en-US" sz="2300" b="1" i="0" dirty="0">
                <a:solidFill>
                  <a:srgbClr val="333333"/>
                </a:solidFill>
                <a:effectLst/>
                <a:latin typeface="Calibri" panose="020F0502020204030204" pitchFamily="34" charset="0"/>
                <a:cs typeface="Calibri" panose="020F0502020204030204" pitchFamily="34" charset="0"/>
              </a:rPr>
              <a:t>Technical Bid and Commercial Bid</a:t>
            </a:r>
            <a:r>
              <a:rPr lang="en-US" sz="2300" b="0" i="0" dirty="0">
                <a:solidFill>
                  <a:srgbClr val="333333"/>
                </a:solidFill>
                <a:effectLst/>
                <a:latin typeface="Calibri" panose="020F0502020204030204" pitchFamily="34" charset="0"/>
                <a:cs typeface="Calibri" panose="020F0502020204030204" pitchFamily="34" charset="0"/>
              </a:rPr>
              <a:t>), duly completed and sealed as per the ‘</a:t>
            </a:r>
            <a:r>
              <a:rPr lang="en-US" sz="2300" b="1" i="0" dirty="0">
                <a:solidFill>
                  <a:srgbClr val="333333"/>
                </a:solidFill>
                <a:effectLst/>
                <a:latin typeface="Calibri" panose="020F0502020204030204" pitchFamily="34" charset="0"/>
                <a:cs typeface="Calibri" panose="020F0502020204030204" pitchFamily="34" charset="0"/>
              </a:rPr>
              <a:t>Instructions to Bidders</a:t>
            </a:r>
            <a:r>
              <a:rPr lang="en-US" sz="2300" b="0" i="0" dirty="0">
                <a:solidFill>
                  <a:srgbClr val="333333"/>
                </a:solidFill>
                <a:effectLst/>
                <a:latin typeface="Calibri" panose="020F0502020204030204" pitchFamily="34" charset="0"/>
                <a:cs typeface="Calibri" panose="020F0502020204030204" pitchFamily="34" charset="0"/>
              </a:rPr>
              <a:t>’ in Section II, should be deposited in the Tender Box at the address given in Page 1 latest by 5.00 pm on 13.12.20--.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company reserves the </a:t>
            </a:r>
            <a:r>
              <a:rPr lang="en-US" sz="2300" b="1" i="0" dirty="0">
                <a:solidFill>
                  <a:srgbClr val="333333"/>
                </a:solidFill>
                <a:effectLst/>
                <a:latin typeface="Calibri" panose="020F0502020204030204" pitchFamily="34" charset="0"/>
                <a:cs typeface="Calibri" panose="020F0502020204030204" pitchFamily="34" charset="0"/>
              </a:rPr>
              <a:t>right to reject any or all tenders</a:t>
            </a:r>
            <a:r>
              <a:rPr lang="en-US" sz="2300" b="0" i="0" dirty="0">
                <a:solidFill>
                  <a:srgbClr val="333333"/>
                </a:solidFill>
                <a:effectLst/>
                <a:latin typeface="Calibri" panose="020F0502020204030204" pitchFamily="34" charset="0"/>
                <a:cs typeface="Calibri" panose="020F0502020204030204" pitchFamily="34" charset="0"/>
              </a:rPr>
              <a:t> without assigning any reason whatsoever.</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953967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631532"/>
          </a:xfrm>
        </p:spPr>
        <p:txBody>
          <a:bodyPr>
            <a:normAutofit fontScale="77500" lnSpcReduction="20000"/>
          </a:bodyPr>
          <a:lstStyle/>
          <a:p>
            <a:pPr algn="ctr">
              <a:lnSpc>
                <a:spcPct val="115000"/>
              </a:lnSpc>
              <a:spcAft>
                <a:spcPts val="1000"/>
              </a:spcAft>
            </a:pPr>
            <a:r>
              <a:rPr lang="en-US" sz="3000" b="1" i="0" dirty="0">
                <a:solidFill>
                  <a:srgbClr val="333333"/>
                </a:solidFill>
                <a:effectLst/>
                <a:latin typeface="Calibri" panose="020F0502020204030204" pitchFamily="34" charset="0"/>
                <a:cs typeface="Calibri" panose="020F0502020204030204" pitchFamily="34" charset="0"/>
              </a:rPr>
              <a:t>SECTION – I</a:t>
            </a:r>
          </a:p>
          <a:p>
            <a:pPr algn="ctr">
              <a:lnSpc>
                <a:spcPct val="115000"/>
              </a:lnSpc>
              <a:spcAft>
                <a:spcPts val="1000"/>
              </a:spcAft>
            </a:pPr>
            <a:r>
              <a:rPr lang="en-US" sz="3000" b="1" i="0" dirty="0">
                <a:solidFill>
                  <a:srgbClr val="333333"/>
                </a:solidFill>
                <a:effectLst/>
                <a:latin typeface="Calibri" panose="020F0502020204030204" pitchFamily="34" charset="0"/>
                <a:cs typeface="Calibri" panose="020F0502020204030204" pitchFamily="34" charset="0"/>
              </a:rPr>
              <a:t>Invitation for Bids </a:t>
            </a:r>
          </a:p>
          <a:p>
            <a:pPr algn="just">
              <a:lnSpc>
                <a:spcPct val="115000"/>
              </a:lnSpc>
              <a:spcAft>
                <a:spcPts val="1000"/>
              </a:spcAft>
            </a:pPr>
            <a:r>
              <a:rPr lang="en-US" sz="3000" b="0" i="0" dirty="0">
                <a:solidFill>
                  <a:srgbClr val="333333"/>
                </a:solidFill>
                <a:effectLst/>
                <a:latin typeface="Calibri" panose="020F0502020204030204" pitchFamily="34" charset="0"/>
                <a:cs typeface="Calibri" panose="020F0502020204030204" pitchFamily="34" charset="0"/>
              </a:rPr>
              <a:t>National Insurance Co Ltd (NIC) has an Investment Portfolio with a </a:t>
            </a:r>
            <a:r>
              <a:rPr lang="en-US" sz="3000" b="1" i="0" dirty="0">
                <a:solidFill>
                  <a:srgbClr val="333333"/>
                </a:solidFill>
                <a:effectLst/>
                <a:latin typeface="Calibri" panose="020F0502020204030204" pitchFamily="34" charset="0"/>
                <a:cs typeface="Calibri" panose="020F0502020204030204" pitchFamily="34" charset="0"/>
              </a:rPr>
              <a:t>market value of around ₹ 30,000 Crs.</a:t>
            </a:r>
            <a:r>
              <a:rPr lang="en-US" sz="3000" b="0" i="0" dirty="0">
                <a:solidFill>
                  <a:srgbClr val="333333"/>
                </a:solidFill>
                <a:effectLst/>
                <a:latin typeface="Calibri" panose="020F0502020204030204" pitchFamily="34" charset="0"/>
                <a:cs typeface="Calibri" panose="020F0502020204030204" pitchFamily="34" charset="0"/>
              </a:rPr>
              <a:t> as of 31.03.2021 comprising Central / State Govt Securities, Loans to State Governments for Housing / Fire fighting equipment, Market investments such as shares/debentures, etc., Term Loans and various money market investments. The investments are governed by the investment regulations of IRDAI. </a:t>
            </a:r>
          </a:p>
          <a:p>
            <a:pPr algn="just">
              <a:lnSpc>
                <a:spcPct val="115000"/>
              </a:lnSpc>
              <a:spcAft>
                <a:spcPts val="1000"/>
              </a:spcAft>
            </a:pPr>
            <a:r>
              <a:rPr lang="en-US" sz="3000" b="0" i="0" dirty="0">
                <a:solidFill>
                  <a:srgbClr val="333333"/>
                </a:solidFill>
                <a:effectLst/>
                <a:latin typeface="Calibri" panose="020F0502020204030204" pitchFamily="34" charset="0"/>
                <a:cs typeface="Calibri" panose="020F0502020204030204" pitchFamily="34" charset="0"/>
              </a:rPr>
              <a:t>1. This invitation is for seeking </a:t>
            </a:r>
            <a:r>
              <a:rPr lang="en-US" sz="3000" b="1" i="0" dirty="0">
                <a:solidFill>
                  <a:srgbClr val="333333"/>
                </a:solidFill>
                <a:effectLst/>
                <a:latin typeface="Calibri" panose="020F0502020204030204" pitchFamily="34" charset="0"/>
                <a:cs typeface="Calibri" panose="020F0502020204030204" pitchFamily="34" charset="0"/>
              </a:rPr>
              <a:t>Bids from firms</a:t>
            </a:r>
            <a:r>
              <a:rPr lang="en-US" sz="3000" b="0" i="0" dirty="0">
                <a:solidFill>
                  <a:srgbClr val="333333"/>
                </a:solidFill>
                <a:effectLst/>
                <a:latin typeface="Calibri" panose="020F0502020204030204" pitchFamily="34" charset="0"/>
                <a:cs typeface="Calibri" panose="020F0502020204030204" pitchFamily="34" charset="0"/>
              </a:rPr>
              <a:t> of Cost Accountants for conducting concurrent audits of the Investment operations of the Company (NIC).</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955505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00344"/>
          </a:xfrm>
        </p:spPr>
        <p:txBody>
          <a:bodyPr>
            <a:normAutofit fontScale="92500" lnSpcReduction="20000"/>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marL="457200" indent="-457200" algn="just">
              <a:lnSpc>
                <a:spcPct val="115000"/>
              </a:lnSpc>
              <a:spcAft>
                <a:spcPts val="1000"/>
              </a:spcAft>
              <a:buFont typeface="+mj-lt"/>
              <a:buAutoNum type="arabicPeriod" startAt="2"/>
            </a:pPr>
            <a:r>
              <a:rPr lang="en-US" sz="2500" b="0" i="0" dirty="0">
                <a:solidFill>
                  <a:srgbClr val="333333"/>
                </a:solidFill>
                <a:effectLst/>
                <a:latin typeface="Calibri" panose="020F0502020204030204" pitchFamily="34" charset="0"/>
                <a:cs typeface="Calibri" panose="020F0502020204030204" pitchFamily="34" charset="0"/>
              </a:rPr>
              <a:t>Prospective Bidders are advised to </a:t>
            </a:r>
            <a:r>
              <a:rPr lang="en-US" sz="2500" b="1" i="0" dirty="0">
                <a:solidFill>
                  <a:srgbClr val="333333"/>
                </a:solidFill>
                <a:effectLst/>
                <a:latin typeface="Calibri" panose="020F0502020204030204" pitchFamily="34" charset="0"/>
                <a:cs typeface="Calibri" panose="020F0502020204030204" pitchFamily="34" charset="0"/>
              </a:rPr>
              <a:t>study the Tender Document</a:t>
            </a:r>
            <a:r>
              <a:rPr lang="en-US" sz="2500" b="0" i="0" dirty="0">
                <a:solidFill>
                  <a:srgbClr val="333333"/>
                </a:solidFill>
                <a:effectLst/>
                <a:latin typeface="Calibri" panose="020F0502020204030204" pitchFamily="34" charset="0"/>
                <a:cs typeface="Calibri" panose="020F0502020204030204" pitchFamily="34" charset="0"/>
              </a:rPr>
              <a:t> carefully. Submission of Tender shall be deemed to have been done after careful study and examination of the Tender Document with a full understanding of its implications. </a:t>
            </a:r>
          </a:p>
          <a:p>
            <a:pPr marL="457200" indent="-457200" algn="just">
              <a:lnSpc>
                <a:spcPct val="115000"/>
              </a:lnSpc>
              <a:spcAft>
                <a:spcPts val="1000"/>
              </a:spcAft>
              <a:buFont typeface="+mj-lt"/>
              <a:buAutoNum type="arabicPeriod" startAt="2"/>
            </a:pPr>
            <a:r>
              <a:rPr lang="en-US" sz="2500" b="0" i="0" dirty="0">
                <a:solidFill>
                  <a:srgbClr val="333333"/>
                </a:solidFill>
                <a:effectLst/>
                <a:latin typeface="Calibri" panose="020F0502020204030204" pitchFamily="34" charset="0"/>
                <a:cs typeface="Calibri" panose="020F0502020204030204" pitchFamily="34" charset="0"/>
              </a:rPr>
              <a:t>Sealed offers (Bids) </a:t>
            </a:r>
            <a:r>
              <a:rPr lang="en-US" sz="2500" b="1" i="0" dirty="0">
                <a:solidFill>
                  <a:srgbClr val="333333"/>
                </a:solidFill>
                <a:effectLst/>
                <a:latin typeface="Calibri" panose="020F0502020204030204" pitchFamily="34" charset="0"/>
                <a:cs typeface="Calibri" panose="020F0502020204030204" pitchFamily="34" charset="0"/>
              </a:rPr>
              <a:t>prepared in accordance with the procedures</a:t>
            </a:r>
            <a:r>
              <a:rPr lang="en-US" sz="2500" b="0" i="0" dirty="0">
                <a:solidFill>
                  <a:srgbClr val="333333"/>
                </a:solidFill>
                <a:effectLst/>
                <a:latin typeface="Calibri" panose="020F0502020204030204" pitchFamily="34" charset="0"/>
                <a:cs typeface="Calibri" panose="020F0502020204030204" pitchFamily="34" charset="0"/>
              </a:rPr>
              <a:t> enumerated in Clause 1 Section II are invited from prospective bidders. </a:t>
            </a:r>
          </a:p>
          <a:p>
            <a:pPr marL="457200" indent="-457200" algn="just">
              <a:lnSpc>
                <a:spcPct val="115000"/>
              </a:lnSpc>
              <a:spcAft>
                <a:spcPts val="1000"/>
              </a:spcAft>
              <a:buFont typeface="+mj-lt"/>
              <a:buAutoNum type="arabicPeriod" startAt="2"/>
            </a:pPr>
            <a:r>
              <a:rPr lang="en-US" sz="2500" b="0" i="0" dirty="0">
                <a:solidFill>
                  <a:srgbClr val="333333"/>
                </a:solidFill>
                <a:effectLst/>
                <a:latin typeface="Calibri" panose="020F0502020204030204" pitchFamily="34" charset="0"/>
                <a:cs typeface="Calibri" panose="020F0502020204030204" pitchFamily="34" charset="0"/>
              </a:rPr>
              <a:t>This Tender document is </a:t>
            </a:r>
            <a:r>
              <a:rPr lang="en-US" sz="2500" b="1" i="0" dirty="0">
                <a:solidFill>
                  <a:srgbClr val="333333"/>
                </a:solidFill>
                <a:effectLst/>
                <a:latin typeface="Calibri" panose="020F0502020204030204" pitchFamily="34" charset="0"/>
                <a:cs typeface="Calibri" panose="020F0502020204030204" pitchFamily="34" charset="0"/>
              </a:rPr>
              <a:t>NOT transferable</a:t>
            </a:r>
            <a:r>
              <a:rPr lang="en-US" sz="2500" b="0" i="0" dirty="0">
                <a:solidFill>
                  <a:srgbClr val="333333"/>
                </a:solidFill>
                <a:effectLst/>
                <a:latin typeface="Calibri" panose="020F0502020204030204" pitchFamily="34" charset="0"/>
                <a:cs typeface="Calibri" panose="020F0502020204030204" pitchFamily="34" charset="0"/>
              </a:rPr>
              <a:t>.</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02700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457200" indent="-457200" algn="just">
              <a:lnSpc>
                <a:spcPct val="115000"/>
              </a:lnSpc>
              <a:spcAft>
                <a:spcPts val="1000"/>
              </a:spcAft>
              <a:buFont typeface="+mj-lt"/>
              <a:buAutoNum type="arabicPeriod" startAt="5"/>
            </a:pPr>
            <a:r>
              <a:rPr lang="en-US" sz="2300" b="1" i="0" dirty="0">
                <a:solidFill>
                  <a:srgbClr val="333333"/>
                </a:solidFill>
                <a:effectLst/>
                <a:latin typeface="Calibri" panose="020F0502020204030204" pitchFamily="34" charset="0"/>
                <a:cs typeface="Calibri" panose="020F0502020204030204" pitchFamily="34" charset="0"/>
              </a:rPr>
              <a:t>IMPORTANT</a:t>
            </a:r>
            <a:r>
              <a:rPr lang="en-US" sz="2300" b="0" i="0" dirty="0">
                <a:solidFill>
                  <a:srgbClr val="333333"/>
                </a:solidFill>
                <a:effectLst/>
                <a:latin typeface="Calibri" panose="020F0502020204030204" pitchFamily="34" charset="0"/>
                <a:cs typeface="Calibri" panose="020F0502020204030204" pitchFamily="34" charset="0"/>
              </a:rPr>
              <a:t>: </a:t>
            </a:r>
          </a:p>
          <a:p>
            <a:pPr marL="457200" indent="-457200" algn="just">
              <a:lnSpc>
                <a:spcPct val="115000"/>
              </a:lnSpc>
              <a:spcAft>
                <a:spcPts val="1000"/>
              </a:spcAft>
              <a:buAutoNum type="alphaLcPeriod"/>
            </a:pPr>
            <a:r>
              <a:rPr lang="en-US" sz="2300" b="0" i="0" dirty="0">
                <a:solidFill>
                  <a:srgbClr val="333333"/>
                </a:solidFill>
                <a:effectLst/>
                <a:latin typeface="Calibri" panose="020F0502020204030204" pitchFamily="34" charset="0"/>
                <a:cs typeface="Calibri" panose="020F0502020204030204" pitchFamily="34" charset="0"/>
              </a:rPr>
              <a:t>Sealed Tenders should be </a:t>
            </a:r>
            <a:r>
              <a:rPr lang="en-US" sz="2300" b="1" i="0" dirty="0">
                <a:solidFill>
                  <a:srgbClr val="333333"/>
                </a:solidFill>
                <a:effectLst/>
                <a:latin typeface="Calibri" panose="020F0502020204030204" pitchFamily="34" charset="0"/>
                <a:cs typeface="Calibri" panose="020F0502020204030204" pitchFamily="34" charset="0"/>
              </a:rPr>
              <a:t>deposited in the Tender Box</a:t>
            </a:r>
            <a:r>
              <a:rPr lang="en-US" sz="2300" b="0" i="0" dirty="0">
                <a:solidFill>
                  <a:srgbClr val="333333"/>
                </a:solidFill>
                <a:effectLst/>
                <a:latin typeface="Calibri" panose="020F0502020204030204" pitchFamily="34" charset="0"/>
                <a:cs typeface="Calibri" panose="020F0502020204030204" pitchFamily="34" charset="0"/>
              </a:rPr>
              <a:t> kept at NATIONAL INSURANCE COMPANY LTD. HEAD OFFICE, INVESTMENT DEPARTMENT, 4TH FLOOR, EVEREST HOUSE, 46 C, JAWAHAR LAL NEHRU ROAD, KOLKATA – 700071. </a:t>
            </a:r>
          </a:p>
          <a:p>
            <a:pPr marL="457200" indent="-457200" algn="just">
              <a:lnSpc>
                <a:spcPct val="115000"/>
              </a:lnSpc>
              <a:spcAft>
                <a:spcPts val="1000"/>
              </a:spcAft>
              <a:buAutoNum type="alphaLcPeriod"/>
            </a:pPr>
            <a:r>
              <a:rPr lang="en-US" sz="2300" b="1" i="0" dirty="0">
                <a:solidFill>
                  <a:srgbClr val="333333"/>
                </a:solidFill>
                <a:effectLst/>
                <a:latin typeface="Calibri" panose="020F0502020204030204" pitchFamily="34" charset="0"/>
                <a:cs typeface="Calibri" panose="020F0502020204030204" pitchFamily="34" charset="0"/>
              </a:rPr>
              <a:t>Last date &amp; time</a:t>
            </a:r>
            <a:r>
              <a:rPr lang="en-US" sz="2300" b="0" i="0" dirty="0">
                <a:solidFill>
                  <a:srgbClr val="333333"/>
                </a:solidFill>
                <a:effectLst/>
                <a:latin typeface="Calibri" panose="020F0502020204030204" pitchFamily="34" charset="0"/>
                <a:cs typeface="Calibri" panose="020F0502020204030204" pitchFamily="34" charset="0"/>
              </a:rPr>
              <a:t> for receipt of Tenders: 13.12.20-- at 5.00 pm. </a:t>
            </a:r>
          </a:p>
          <a:p>
            <a:pPr marL="457200" indent="-457200" algn="just">
              <a:lnSpc>
                <a:spcPct val="115000"/>
              </a:lnSpc>
              <a:spcAft>
                <a:spcPts val="1000"/>
              </a:spcAft>
              <a:buAutoNum type="alphaLcPeriod"/>
            </a:pPr>
            <a:r>
              <a:rPr lang="en-US" sz="2300" b="1" i="0" dirty="0">
                <a:solidFill>
                  <a:srgbClr val="333333"/>
                </a:solidFill>
                <a:effectLst/>
                <a:latin typeface="Calibri" panose="020F0502020204030204" pitchFamily="34" charset="0"/>
                <a:cs typeface="Calibri" panose="020F0502020204030204" pitchFamily="34" charset="0"/>
              </a:rPr>
              <a:t>Date and Time of opening</a:t>
            </a:r>
            <a:r>
              <a:rPr lang="en-US" sz="2300" b="0" i="0" dirty="0">
                <a:solidFill>
                  <a:srgbClr val="333333"/>
                </a:solidFill>
                <a:effectLst/>
                <a:latin typeface="Calibri" panose="020F0502020204030204" pitchFamily="34" charset="0"/>
                <a:cs typeface="Calibri" panose="020F0502020204030204" pitchFamily="34" charset="0"/>
              </a:rPr>
              <a:t> of Pre-qualification-cum-Technical Bid: 14.12.20-- at 11.00 am at the above address.</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850402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endParaRPr lang="en-US" sz="2300" b="1"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NOTE:</a:t>
            </a:r>
            <a:r>
              <a:rPr lang="en-US" sz="2300" b="0" i="0" dirty="0">
                <a:solidFill>
                  <a:srgbClr val="333333"/>
                </a:solidFill>
                <a:effectLst/>
                <a:latin typeface="Calibri" panose="020F0502020204030204" pitchFamily="34" charset="0"/>
                <a:cs typeface="Calibri" panose="020F0502020204030204" pitchFamily="34" charset="0"/>
              </a:rPr>
              <a:t> The decision of </a:t>
            </a:r>
            <a:r>
              <a:rPr lang="en-US" sz="2300" b="1" i="0" dirty="0">
                <a:solidFill>
                  <a:srgbClr val="333333"/>
                </a:solidFill>
                <a:effectLst/>
                <a:latin typeface="Calibri" panose="020F0502020204030204" pitchFamily="34" charset="0"/>
                <a:cs typeface="Calibri" panose="020F0502020204030204" pitchFamily="34" charset="0"/>
              </a:rPr>
              <a:t>NIC in the matter of selection</a:t>
            </a:r>
            <a:r>
              <a:rPr lang="en-US" sz="2300" b="0" i="0" dirty="0">
                <a:solidFill>
                  <a:srgbClr val="333333"/>
                </a:solidFill>
                <a:effectLst/>
                <a:latin typeface="Calibri" panose="020F0502020204030204" pitchFamily="34" charset="0"/>
                <a:cs typeface="Calibri" panose="020F0502020204030204" pitchFamily="34" charset="0"/>
              </a:rPr>
              <a:t> of Internal Auditor shall be final and it is binding on the bidders. </a:t>
            </a:r>
            <a:r>
              <a:rPr lang="en-US" sz="2300" b="1" i="0" dirty="0">
                <a:solidFill>
                  <a:srgbClr val="333333"/>
                </a:solidFill>
                <a:effectLst/>
                <a:latin typeface="Calibri" panose="020F0502020204030204" pitchFamily="34" charset="0"/>
                <a:cs typeface="Calibri" panose="020F0502020204030204" pitchFamily="34" charset="0"/>
              </a:rPr>
              <a:t>No correspondence</a:t>
            </a:r>
            <a:r>
              <a:rPr lang="en-US" sz="2300" b="0" i="0" dirty="0">
                <a:solidFill>
                  <a:srgbClr val="333333"/>
                </a:solidFill>
                <a:effectLst/>
                <a:latin typeface="Calibri" panose="020F0502020204030204" pitchFamily="34" charset="0"/>
                <a:cs typeface="Calibri" panose="020F0502020204030204" pitchFamily="34" charset="0"/>
              </a:rPr>
              <a:t> will be entertained from the unsuccessful bidders in this regard.</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71765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983224"/>
          </a:xfrm>
        </p:spPr>
        <p:txBody>
          <a:bodyPr>
            <a:normAutofit fontScale="70000" lnSpcReduction="20000"/>
          </a:bodyPr>
          <a:lstStyle/>
          <a:p>
            <a:pPr algn="ctr">
              <a:lnSpc>
                <a:spcPct val="115000"/>
              </a:lnSpc>
              <a:spcAft>
                <a:spcPts val="1000"/>
              </a:spcAft>
            </a:pPr>
            <a:r>
              <a:rPr lang="en-US" sz="3300" b="1" i="0" dirty="0">
                <a:solidFill>
                  <a:srgbClr val="333333"/>
                </a:solidFill>
                <a:effectLst/>
                <a:latin typeface="Calibri" panose="020F0502020204030204" pitchFamily="34" charset="0"/>
                <a:cs typeface="Calibri" panose="020F0502020204030204" pitchFamily="34" charset="0"/>
              </a:rPr>
              <a:t>SECTION – II </a:t>
            </a:r>
          </a:p>
          <a:p>
            <a:pPr algn="ctr">
              <a:lnSpc>
                <a:spcPct val="115000"/>
              </a:lnSpc>
              <a:spcAft>
                <a:spcPts val="1000"/>
              </a:spcAft>
            </a:pPr>
            <a:r>
              <a:rPr lang="en-US" sz="3300" b="1" i="0" dirty="0">
                <a:solidFill>
                  <a:srgbClr val="333333"/>
                </a:solidFill>
                <a:effectLst/>
                <a:latin typeface="Calibri" panose="020F0502020204030204" pitchFamily="34" charset="0"/>
                <a:cs typeface="Calibri" panose="020F0502020204030204" pitchFamily="34" charset="0"/>
              </a:rPr>
              <a:t>Instructions to Bidders </a:t>
            </a:r>
          </a:p>
          <a:p>
            <a:pPr algn="ctr">
              <a:lnSpc>
                <a:spcPct val="115000"/>
              </a:lnSpc>
              <a:spcAft>
                <a:spcPts val="1000"/>
              </a:spcAft>
            </a:pPr>
            <a:r>
              <a:rPr lang="en-US" sz="3300" b="1" i="0" dirty="0">
                <a:solidFill>
                  <a:srgbClr val="333333"/>
                </a:solidFill>
                <a:effectLst/>
                <a:latin typeface="Calibri" panose="020F0502020204030204" pitchFamily="34" charset="0"/>
                <a:cs typeface="Calibri" panose="020F0502020204030204" pitchFamily="34" charset="0"/>
              </a:rPr>
              <a:t>Definitions of terms used in this Section are given in Section III for reference</a:t>
            </a:r>
          </a:p>
          <a:p>
            <a:pPr algn="just">
              <a:lnSpc>
                <a:spcPct val="115000"/>
              </a:lnSpc>
              <a:spcAft>
                <a:spcPts val="1000"/>
              </a:spcAft>
            </a:pPr>
            <a:r>
              <a:rPr lang="en-US" sz="3300" b="0" i="0" dirty="0">
                <a:solidFill>
                  <a:srgbClr val="333333"/>
                </a:solidFill>
                <a:effectLst/>
                <a:latin typeface="Calibri" panose="020F0502020204030204" pitchFamily="34" charset="0"/>
                <a:cs typeface="Calibri" panose="020F0502020204030204" pitchFamily="34" charset="0"/>
              </a:rPr>
              <a:t> 1. Procedure for </a:t>
            </a:r>
            <a:r>
              <a:rPr lang="en-US" sz="3300" b="1" i="0" dirty="0">
                <a:solidFill>
                  <a:srgbClr val="333333"/>
                </a:solidFill>
                <a:effectLst/>
                <a:latin typeface="Calibri" panose="020F0502020204030204" pitchFamily="34" charset="0"/>
                <a:cs typeface="Calibri" panose="020F0502020204030204" pitchFamily="34" charset="0"/>
              </a:rPr>
              <a:t>Submission of Bids</a:t>
            </a:r>
            <a:r>
              <a:rPr lang="en-US" sz="3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3300" b="0" i="0" dirty="0">
                <a:solidFill>
                  <a:srgbClr val="333333"/>
                </a:solidFill>
                <a:effectLst/>
                <a:latin typeface="Calibri" panose="020F0502020204030204" pitchFamily="34" charset="0"/>
                <a:cs typeface="Calibri" panose="020F0502020204030204" pitchFamily="34" charset="0"/>
              </a:rPr>
              <a:t>1.1 It is proposed to have a </a:t>
            </a:r>
            <a:r>
              <a:rPr lang="en-US" sz="3300" b="1" i="0" dirty="0">
                <a:solidFill>
                  <a:srgbClr val="333333"/>
                </a:solidFill>
                <a:effectLst/>
                <a:latin typeface="Calibri" panose="020F0502020204030204" pitchFamily="34" charset="0"/>
                <a:cs typeface="Calibri" panose="020F0502020204030204" pitchFamily="34" charset="0"/>
              </a:rPr>
              <a:t>Two-Bid System</a:t>
            </a:r>
            <a:r>
              <a:rPr lang="en-US" sz="3300" b="0" i="0" dirty="0">
                <a:solidFill>
                  <a:srgbClr val="333333"/>
                </a:solidFill>
                <a:effectLst/>
                <a:latin typeface="Calibri" panose="020F0502020204030204" pitchFamily="34" charset="0"/>
                <a:cs typeface="Calibri" panose="020F0502020204030204" pitchFamily="34" charset="0"/>
              </a:rPr>
              <a:t> for this Tender. </a:t>
            </a:r>
          </a:p>
          <a:p>
            <a:pPr marL="457200" indent="-457200" algn="just">
              <a:lnSpc>
                <a:spcPct val="115000"/>
              </a:lnSpc>
              <a:spcAft>
                <a:spcPts val="1000"/>
              </a:spcAft>
              <a:buAutoNum type="alphaLcParenR"/>
            </a:pPr>
            <a:r>
              <a:rPr lang="en-US" sz="3300" b="0" i="0" dirty="0">
                <a:solidFill>
                  <a:srgbClr val="333333"/>
                </a:solidFill>
                <a:effectLst/>
                <a:latin typeface="Calibri" panose="020F0502020204030204" pitchFamily="34" charset="0"/>
                <a:cs typeface="Calibri" panose="020F0502020204030204" pitchFamily="34" charset="0"/>
              </a:rPr>
              <a:t>Pre-qualification-cum-</a:t>
            </a:r>
            <a:r>
              <a:rPr lang="en-US" sz="3300" b="1" i="0" dirty="0">
                <a:solidFill>
                  <a:srgbClr val="333333"/>
                </a:solidFill>
                <a:effectLst/>
                <a:latin typeface="Calibri" panose="020F0502020204030204" pitchFamily="34" charset="0"/>
                <a:cs typeface="Calibri" panose="020F0502020204030204" pitchFamily="34" charset="0"/>
              </a:rPr>
              <a:t>Technical Bid</a:t>
            </a:r>
            <a:r>
              <a:rPr lang="en-US" sz="3300" b="0" i="0" dirty="0">
                <a:solidFill>
                  <a:srgbClr val="333333"/>
                </a:solidFill>
                <a:effectLst/>
                <a:latin typeface="Calibri" panose="020F0502020204030204" pitchFamily="34" charset="0"/>
                <a:cs typeface="Calibri" panose="020F0502020204030204" pitchFamily="34" charset="0"/>
              </a:rPr>
              <a:t> in one cover. </a:t>
            </a:r>
          </a:p>
          <a:p>
            <a:pPr marL="457200" indent="-457200" algn="just">
              <a:lnSpc>
                <a:spcPct val="115000"/>
              </a:lnSpc>
              <a:spcAft>
                <a:spcPts val="1000"/>
              </a:spcAft>
              <a:buAutoNum type="alphaLcParenR"/>
            </a:pPr>
            <a:r>
              <a:rPr lang="en-US" sz="3300" b="1" i="0" dirty="0">
                <a:solidFill>
                  <a:srgbClr val="333333"/>
                </a:solidFill>
                <a:effectLst/>
                <a:latin typeface="Calibri" panose="020F0502020204030204" pitchFamily="34" charset="0"/>
                <a:cs typeface="Calibri" panose="020F0502020204030204" pitchFamily="34" charset="0"/>
              </a:rPr>
              <a:t>Commercial Bid</a:t>
            </a:r>
            <a:r>
              <a:rPr lang="en-US" sz="3300" b="0" i="0" dirty="0">
                <a:solidFill>
                  <a:srgbClr val="333333"/>
                </a:solidFill>
                <a:effectLst/>
                <a:latin typeface="Calibri" panose="020F0502020204030204" pitchFamily="34" charset="0"/>
                <a:cs typeface="Calibri" panose="020F0502020204030204" pitchFamily="34" charset="0"/>
              </a:rPr>
              <a:t> in another cover.</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59512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941021"/>
          </a:xfrm>
        </p:spPr>
        <p:txBody>
          <a:bodyPr>
            <a:normAutofit fontScale="92500" lnSpcReduction="10000"/>
          </a:bodyPr>
          <a:lstStyle/>
          <a:p>
            <a:pPr algn="just">
              <a:lnSpc>
                <a:spcPct val="115000"/>
              </a:lnSpc>
              <a:spcAft>
                <a:spcPts val="1000"/>
              </a:spcAft>
            </a:pPr>
            <a:r>
              <a:rPr lang="en-US" sz="2500" b="0" i="0" dirty="0">
                <a:solidFill>
                  <a:srgbClr val="333333"/>
                </a:solidFill>
                <a:effectLst/>
                <a:latin typeface="Calibri" panose="020F0502020204030204" pitchFamily="34" charset="0"/>
                <a:cs typeface="Calibri" panose="020F0502020204030204" pitchFamily="34" charset="0"/>
              </a:rPr>
              <a:t>1.2 Prequalification-cum-Technical Bid of the Tender </a:t>
            </a:r>
            <a:r>
              <a:rPr lang="en-US" sz="2500" b="1" i="0" dirty="0">
                <a:solidFill>
                  <a:srgbClr val="333333"/>
                </a:solidFill>
                <a:effectLst/>
                <a:latin typeface="Calibri" panose="020F0502020204030204" pitchFamily="34" charset="0"/>
                <a:cs typeface="Calibri" panose="020F0502020204030204" pitchFamily="34" charset="0"/>
              </a:rPr>
              <a:t>should be kept in a separate sealed cover</a:t>
            </a:r>
            <a:r>
              <a:rPr lang="en-US" sz="2500" b="0" i="0" dirty="0">
                <a:solidFill>
                  <a:srgbClr val="333333"/>
                </a:solidFill>
                <a:effectLst/>
                <a:latin typeface="Calibri" panose="020F0502020204030204" pitchFamily="34" charset="0"/>
                <a:cs typeface="Calibri" panose="020F0502020204030204" pitchFamily="34" charset="0"/>
              </a:rPr>
              <a:t> superscribing the envelope with the words: “Pre-qualification-cum-Technical Bid: Con. Audit (INV.) – 2021”. PLEASE NOTE THAT THE </a:t>
            </a:r>
            <a:r>
              <a:rPr lang="en-US" sz="2500" b="1" i="0" dirty="0">
                <a:solidFill>
                  <a:srgbClr val="333333"/>
                </a:solidFill>
                <a:effectLst/>
                <a:latin typeface="Calibri" panose="020F0502020204030204" pitchFamily="34" charset="0"/>
                <a:cs typeface="Calibri" panose="020F0502020204030204" pitchFamily="34" charset="0"/>
              </a:rPr>
              <a:t>PRICE SHOULD NOT BE INDICATED</a:t>
            </a:r>
            <a:r>
              <a:rPr lang="en-US" sz="2500" b="0" i="0" dirty="0">
                <a:solidFill>
                  <a:srgbClr val="333333"/>
                </a:solidFill>
                <a:effectLst/>
                <a:latin typeface="Calibri" panose="020F0502020204030204" pitchFamily="34" charset="0"/>
                <a:cs typeface="Calibri" panose="020F0502020204030204" pitchFamily="34" charset="0"/>
              </a:rPr>
              <a:t> IN THE </a:t>
            </a:r>
            <a:r>
              <a:rPr lang="en-US" sz="2500" b="1" i="0" dirty="0">
                <a:solidFill>
                  <a:srgbClr val="333333"/>
                </a:solidFill>
                <a:effectLst/>
                <a:latin typeface="Calibri" panose="020F0502020204030204" pitchFamily="34" charset="0"/>
                <a:cs typeface="Calibri" panose="020F0502020204030204" pitchFamily="34" charset="0"/>
              </a:rPr>
              <a:t>PRE-QUALIFICATION-CUM-TECHNICAL BID</a:t>
            </a:r>
            <a:r>
              <a:rPr lang="en-US" sz="25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500" b="0" i="0" dirty="0">
                <a:solidFill>
                  <a:srgbClr val="333333"/>
                </a:solidFill>
                <a:effectLst/>
                <a:latin typeface="Calibri" panose="020F0502020204030204" pitchFamily="34" charset="0"/>
                <a:cs typeface="Calibri" panose="020F0502020204030204" pitchFamily="34" charset="0"/>
              </a:rPr>
              <a:t>1.3 Commercial Bid of the Tender </a:t>
            </a:r>
            <a:r>
              <a:rPr lang="en-US" sz="2500" b="1" i="0" dirty="0">
                <a:solidFill>
                  <a:srgbClr val="333333"/>
                </a:solidFill>
                <a:effectLst/>
                <a:latin typeface="Calibri" panose="020F0502020204030204" pitchFamily="34" charset="0"/>
                <a:cs typeface="Calibri" panose="020F0502020204030204" pitchFamily="34" charset="0"/>
              </a:rPr>
              <a:t>should be kept in a separate sealed</a:t>
            </a:r>
            <a:r>
              <a:rPr lang="en-US" sz="2500" b="0" i="0" dirty="0">
                <a:solidFill>
                  <a:srgbClr val="333333"/>
                </a:solidFill>
                <a:effectLst/>
                <a:latin typeface="Calibri" panose="020F0502020204030204" pitchFamily="34" charset="0"/>
                <a:cs typeface="Calibri" panose="020F0502020204030204" pitchFamily="34" charset="0"/>
              </a:rPr>
              <a:t> cover superscribing “Commercial Bid: Con. Audit (INV.) – 2021”. </a:t>
            </a:r>
          </a:p>
          <a:p>
            <a:pPr algn="just">
              <a:lnSpc>
                <a:spcPct val="115000"/>
              </a:lnSpc>
              <a:spcAft>
                <a:spcPts val="1000"/>
              </a:spcAft>
            </a:pPr>
            <a:r>
              <a:rPr lang="en-US" sz="2500" b="0" i="0" dirty="0">
                <a:solidFill>
                  <a:srgbClr val="333333"/>
                </a:solidFill>
                <a:effectLst/>
                <a:latin typeface="Calibri" panose="020F0502020204030204" pitchFamily="34" charset="0"/>
                <a:cs typeface="Calibri" panose="020F0502020204030204" pitchFamily="34" charset="0"/>
              </a:rPr>
              <a:t>1.4 A letter, </a:t>
            </a:r>
            <a:r>
              <a:rPr lang="en-US" sz="2500" b="1" i="0" dirty="0">
                <a:solidFill>
                  <a:srgbClr val="333333"/>
                </a:solidFill>
                <a:effectLst/>
                <a:latin typeface="Calibri" panose="020F0502020204030204" pitchFamily="34" charset="0"/>
                <a:cs typeface="Calibri" panose="020F0502020204030204" pitchFamily="34" charset="0"/>
              </a:rPr>
              <a:t>in a separate sealed envelope</a:t>
            </a:r>
            <a:r>
              <a:rPr lang="en-US" sz="2500" b="0" i="0" dirty="0">
                <a:solidFill>
                  <a:srgbClr val="333333"/>
                </a:solidFill>
                <a:effectLst/>
                <a:latin typeface="Calibri" panose="020F0502020204030204" pitchFamily="34" charset="0"/>
                <a:cs typeface="Calibri" panose="020F0502020204030204" pitchFamily="34" charset="0"/>
              </a:rPr>
              <a:t>, confirming the </a:t>
            </a:r>
            <a:r>
              <a:rPr lang="en-US" sz="2500" b="1" i="0" dirty="0">
                <a:solidFill>
                  <a:srgbClr val="333333"/>
                </a:solidFill>
                <a:effectLst/>
                <a:latin typeface="Calibri" panose="020F0502020204030204" pitchFamily="34" charset="0"/>
                <a:cs typeface="Calibri" panose="020F0502020204030204" pitchFamily="34" charset="0"/>
              </a:rPr>
              <a:t>fulfillment of the pre-qualification criteria by the Bidder</a:t>
            </a:r>
            <a:r>
              <a:rPr lang="en-US" sz="2500" b="0" i="0" dirty="0">
                <a:solidFill>
                  <a:srgbClr val="333333"/>
                </a:solidFill>
                <a:effectLst/>
                <a:latin typeface="Calibri" panose="020F0502020204030204" pitchFamily="34" charset="0"/>
                <a:cs typeface="Calibri" panose="020F0502020204030204" pitchFamily="34" charset="0"/>
              </a:rPr>
              <a:t> and also certifying the period of validity of Bids for </a:t>
            </a:r>
            <a:r>
              <a:rPr lang="en-US" sz="2500" b="1" i="0" dirty="0">
                <a:solidFill>
                  <a:srgbClr val="333333"/>
                </a:solidFill>
                <a:effectLst/>
                <a:latin typeface="Calibri" panose="020F0502020204030204" pitchFamily="34" charset="0"/>
                <a:cs typeface="Calibri" panose="020F0502020204030204" pitchFamily="34" charset="0"/>
              </a:rPr>
              <a:t>180 (One hundred eighty) days</a:t>
            </a:r>
            <a:r>
              <a:rPr lang="en-US" sz="2500" b="0" i="0" dirty="0">
                <a:solidFill>
                  <a:srgbClr val="333333"/>
                </a:solidFill>
                <a:effectLst/>
                <a:latin typeface="Calibri" panose="020F0502020204030204" pitchFamily="34" charset="0"/>
                <a:cs typeface="Calibri" panose="020F0502020204030204" pitchFamily="34" charset="0"/>
              </a:rPr>
              <a:t> from the last date of submission of the Tender Document, should be submitted.</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54367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1.5 The Pre-qualification-cum-Technical Bid cover, Commercial Bid cover, and letter(as mentioned in 1.4) prepared as </a:t>
            </a:r>
            <a:r>
              <a:rPr lang="en-US" sz="2300" b="1" i="0" dirty="0">
                <a:solidFill>
                  <a:srgbClr val="333333"/>
                </a:solidFill>
                <a:effectLst/>
                <a:latin typeface="Calibri" panose="020F0502020204030204" pitchFamily="34" charset="0"/>
                <a:cs typeface="Calibri" panose="020F0502020204030204" pitchFamily="34" charset="0"/>
              </a:rPr>
              <a:t>above &amp; sealed separately</a:t>
            </a:r>
            <a:r>
              <a:rPr lang="en-US" sz="2300" b="0" i="0" dirty="0">
                <a:solidFill>
                  <a:srgbClr val="333333"/>
                </a:solidFill>
                <a:effectLst/>
                <a:latin typeface="Calibri" panose="020F0502020204030204" pitchFamily="34" charset="0"/>
                <a:cs typeface="Calibri" panose="020F0502020204030204" pitchFamily="34" charset="0"/>
              </a:rPr>
              <a:t>, are to be kept inside </a:t>
            </a:r>
            <a:r>
              <a:rPr lang="en-US" sz="2300" b="1" i="0" dirty="0">
                <a:solidFill>
                  <a:srgbClr val="333333"/>
                </a:solidFill>
                <a:effectLst/>
                <a:latin typeface="Calibri" panose="020F0502020204030204" pitchFamily="34" charset="0"/>
                <a:cs typeface="Calibri" panose="020F0502020204030204" pitchFamily="34" charset="0"/>
              </a:rPr>
              <a:t>a single sealed cover superscribed</a:t>
            </a:r>
            <a:r>
              <a:rPr lang="en-US" sz="2300" b="0" i="0" dirty="0">
                <a:solidFill>
                  <a:srgbClr val="333333"/>
                </a:solidFill>
                <a:effectLst/>
                <a:latin typeface="Calibri" panose="020F0502020204030204" pitchFamily="34" charset="0"/>
                <a:cs typeface="Calibri" panose="020F0502020204030204" pitchFamily="34" charset="0"/>
              </a:rPr>
              <a:t> with the Tender reference number given in Page 1.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1.6 The outermost cover thus prepared should also </a:t>
            </a:r>
            <a:r>
              <a:rPr lang="en-US" sz="2300" b="1" i="0" dirty="0">
                <a:solidFill>
                  <a:srgbClr val="333333"/>
                </a:solidFill>
                <a:effectLst/>
                <a:latin typeface="Calibri" panose="020F0502020204030204" pitchFamily="34" charset="0"/>
                <a:cs typeface="Calibri" panose="020F0502020204030204" pitchFamily="34" charset="0"/>
              </a:rPr>
              <a:t>indicate clearly the name, address, and contact no. of the Bidder</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82430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
        <p:nvSpPr>
          <p:cNvPr id="4" name="Subtitle 3">
            <a:extLst>
              <a:ext uri="{FF2B5EF4-FFF2-40B4-BE49-F238E27FC236}">
                <a16:creationId xmlns:a16="http://schemas.microsoft.com/office/drawing/2014/main" id="{25930A1F-BC62-4869-F7C8-C5A528E047C3}"/>
              </a:ext>
            </a:extLst>
          </p:cNvPr>
          <p:cNvSpPr>
            <a:spLocks noGrp="1"/>
          </p:cNvSpPr>
          <p:nvPr>
            <p:ph type="subTitle" idx="1"/>
          </p:nvPr>
        </p:nvSpPr>
        <p:spPr>
          <a:xfrm>
            <a:off x="1775517" y="1088553"/>
            <a:ext cx="8637072" cy="1190413"/>
          </a:xfrm>
        </p:spPr>
        <p:txBody>
          <a:bodyPr>
            <a:normAutofit/>
          </a:bodyPr>
          <a:lstStyle/>
          <a:p>
            <a:pPr algn="ctr"/>
            <a:r>
              <a:rPr lang="en-IN" sz="3200" b="1" dirty="0">
                <a:latin typeface="Calibri" panose="020F0502020204030204" pitchFamily="34" charset="0"/>
                <a:cs typeface="Calibri" panose="020F0502020204030204" pitchFamily="34" charset="0"/>
              </a:rPr>
              <a:t>Specimen / Model / Example</a:t>
            </a:r>
          </a:p>
        </p:txBody>
      </p:sp>
      <p:pic>
        <p:nvPicPr>
          <p:cNvPr id="1028" name="Picture 4" descr="EOI - Expression of Interest - Tender Services">
            <a:extLst>
              <a:ext uri="{FF2B5EF4-FFF2-40B4-BE49-F238E27FC236}">
                <a16:creationId xmlns:a16="http://schemas.microsoft.com/office/drawing/2014/main" id="{B1C5FD41-7049-4669-BB56-D3232C3F77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4213" y="1772529"/>
            <a:ext cx="7602495" cy="4037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756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 </a:t>
            </a:r>
            <a:r>
              <a:rPr lang="en-US" sz="2300" b="1" i="0" dirty="0">
                <a:solidFill>
                  <a:srgbClr val="333333"/>
                </a:solidFill>
                <a:effectLst/>
                <a:latin typeface="Calibri" panose="020F0502020204030204" pitchFamily="34" charset="0"/>
                <a:cs typeface="Calibri" panose="020F0502020204030204" pitchFamily="34" charset="0"/>
              </a:rPr>
              <a:t>Cost of Tender:</a:t>
            </a:r>
            <a:r>
              <a:rPr lang="en-US" sz="2300" b="0" i="0" dirty="0">
                <a:solidFill>
                  <a:srgbClr val="333333"/>
                </a:solidFill>
                <a:effectLst/>
                <a:latin typeface="Calibri" panose="020F0502020204030204" pitchFamily="34" charset="0"/>
                <a:cs typeface="Calibri" panose="020F0502020204030204" pitchFamily="34" charset="0"/>
              </a:rPr>
              <a:t> The Bidder shall </a:t>
            </a:r>
            <a:r>
              <a:rPr lang="en-US" sz="2300" b="1" i="0" dirty="0">
                <a:solidFill>
                  <a:srgbClr val="333333"/>
                </a:solidFill>
                <a:effectLst/>
                <a:latin typeface="Calibri" panose="020F0502020204030204" pitchFamily="34" charset="0"/>
                <a:cs typeface="Calibri" panose="020F0502020204030204" pitchFamily="34" charset="0"/>
              </a:rPr>
              <a:t>bear all costs associated</a:t>
            </a:r>
            <a:r>
              <a:rPr lang="en-US" sz="2300" b="0" i="0" dirty="0">
                <a:solidFill>
                  <a:srgbClr val="333333"/>
                </a:solidFill>
                <a:effectLst/>
                <a:latin typeface="Calibri" panose="020F0502020204030204" pitchFamily="34" charset="0"/>
                <a:cs typeface="Calibri" panose="020F0502020204030204" pitchFamily="34" charset="0"/>
              </a:rPr>
              <a:t> with the preparation and submission of its Bid, including the cost of making a </a:t>
            </a:r>
            <a:r>
              <a:rPr lang="en-US" sz="2300" b="1" i="0" dirty="0">
                <a:solidFill>
                  <a:srgbClr val="333333"/>
                </a:solidFill>
                <a:effectLst/>
                <a:latin typeface="Calibri" panose="020F0502020204030204" pitchFamily="34" charset="0"/>
                <a:cs typeface="Calibri" panose="020F0502020204030204" pitchFamily="34" charset="0"/>
              </a:rPr>
              <a:t>presentation for the purposes of clarification</a:t>
            </a:r>
            <a:r>
              <a:rPr lang="en-US" sz="2300" b="0" i="0" dirty="0">
                <a:solidFill>
                  <a:srgbClr val="333333"/>
                </a:solidFill>
                <a:effectLst/>
                <a:latin typeface="Calibri" panose="020F0502020204030204" pitchFamily="34" charset="0"/>
                <a:cs typeface="Calibri" panose="020F0502020204030204" pitchFamily="34" charset="0"/>
              </a:rPr>
              <a:t> of the Bid, if so desired by NIC and NIC will, in no case, </a:t>
            </a:r>
            <a:r>
              <a:rPr lang="en-US" sz="2300" b="1" i="0" dirty="0">
                <a:solidFill>
                  <a:srgbClr val="333333"/>
                </a:solidFill>
                <a:effectLst/>
                <a:latin typeface="Calibri" panose="020F0502020204030204" pitchFamily="34" charset="0"/>
                <a:cs typeface="Calibri" panose="020F0502020204030204" pitchFamily="34" charset="0"/>
              </a:rPr>
              <a:t>be held responsible or liable for those costs</a:t>
            </a:r>
            <a:r>
              <a:rPr lang="en-US" sz="2300" b="0" i="0" dirty="0">
                <a:solidFill>
                  <a:srgbClr val="333333"/>
                </a:solidFill>
                <a:effectLst/>
                <a:latin typeface="Calibri" panose="020F0502020204030204" pitchFamily="34" charset="0"/>
                <a:cs typeface="Calibri" panose="020F0502020204030204" pitchFamily="34" charset="0"/>
              </a:rPr>
              <a:t>, regardless of the conduct or outcome of the tendering process.</a:t>
            </a:r>
          </a:p>
          <a:p>
            <a:pPr algn="just">
              <a:lnSpc>
                <a:spcPct val="115000"/>
              </a:lnSpc>
              <a:spcAft>
                <a:spcPts val="1000"/>
              </a:spcAft>
            </a:pPr>
            <a:br>
              <a:rPr lang="en-US" sz="2300" dirty="0">
                <a:latin typeface="Calibri" panose="020F0502020204030204" pitchFamily="34" charset="0"/>
                <a:cs typeface="Calibri" panose="020F0502020204030204" pitchFamily="34" charset="0"/>
              </a:rPr>
            </a:b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93895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828479"/>
          </a:xfrm>
        </p:spPr>
        <p:txBody>
          <a:bodyPr>
            <a:normAutofit fontScale="85000" lnSpcReduction="10000"/>
          </a:bodyPr>
          <a:lstStyle/>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3. </a:t>
            </a:r>
            <a:r>
              <a:rPr lang="en-US" sz="2400" b="1" i="0" dirty="0">
                <a:solidFill>
                  <a:srgbClr val="333333"/>
                </a:solidFill>
                <a:effectLst/>
                <a:latin typeface="Calibri" panose="020F0502020204030204" pitchFamily="34" charset="0"/>
                <a:cs typeface="Calibri" panose="020F0502020204030204" pitchFamily="34" charset="0"/>
              </a:rPr>
              <a:t>The Tender Document</a:t>
            </a:r>
            <a:r>
              <a:rPr lang="en-US" sz="24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3.1 Tender procedures and Contract terms are prescribed in the Tender document. In addition to the broad specification of the services required, the Tender document includes: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Section I – Invitation for Bids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Section II – Instructions to Bidders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Section III – General Conditions of Contract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Section IV – Details of Prequalification-cum-Technical Bid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Section V – Details of Commercial Bid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Annexure – I: Terms of Reference.</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417295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3.2 The Bidder is </a:t>
            </a:r>
            <a:r>
              <a:rPr lang="en-US" sz="2300" b="1" i="0" dirty="0">
                <a:solidFill>
                  <a:srgbClr val="333333"/>
                </a:solidFill>
                <a:effectLst/>
                <a:latin typeface="Calibri" panose="020F0502020204030204" pitchFamily="34" charset="0"/>
                <a:cs typeface="Calibri" panose="020F0502020204030204" pitchFamily="34" charset="0"/>
              </a:rPr>
              <a:t>expected to examine all instructions</a:t>
            </a:r>
            <a:r>
              <a:rPr lang="en-US" sz="2300" b="0" i="0" dirty="0">
                <a:solidFill>
                  <a:srgbClr val="333333"/>
                </a:solidFill>
                <a:effectLst/>
                <a:latin typeface="Calibri" panose="020F0502020204030204" pitchFamily="34" charset="0"/>
                <a:cs typeface="Calibri" panose="020F0502020204030204" pitchFamily="34" charset="0"/>
              </a:rPr>
              <a:t>, forms, terms, and conditions in the Tender Document. All pages of this Tender Document shall be </a:t>
            </a:r>
            <a:r>
              <a:rPr lang="en-US" sz="2300" b="1" i="0" dirty="0">
                <a:solidFill>
                  <a:srgbClr val="333333"/>
                </a:solidFill>
                <a:effectLst/>
                <a:latin typeface="Calibri" panose="020F0502020204030204" pitchFamily="34" charset="0"/>
                <a:cs typeface="Calibri" panose="020F0502020204030204" pitchFamily="34" charset="0"/>
              </a:rPr>
              <a:t>initialed by the person</a:t>
            </a:r>
            <a:r>
              <a:rPr lang="en-US" sz="2300" b="0" i="0" dirty="0">
                <a:solidFill>
                  <a:srgbClr val="333333"/>
                </a:solidFill>
                <a:effectLst/>
                <a:latin typeface="Calibri" panose="020F0502020204030204" pitchFamily="34" charset="0"/>
                <a:cs typeface="Calibri" panose="020F0502020204030204" pitchFamily="34" charset="0"/>
              </a:rPr>
              <a:t> or persons signing the Bid, which is an indication of acceptance of all the conditions, and to be </a:t>
            </a:r>
            <a:r>
              <a:rPr lang="en-US" sz="2300" b="1" i="0" dirty="0">
                <a:solidFill>
                  <a:srgbClr val="333333"/>
                </a:solidFill>
                <a:effectLst/>
                <a:latin typeface="Calibri" panose="020F0502020204030204" pitchFamily="34" charset="0"/>
                <a:cs typeface="Calibri" panose="020F0502020204030204" pitchFamily="34" charset="0"/>
              </a:rPr>
              <a:t>submitted along with Pre-Qualification Bid</a:t>
            </a:r>
            <a:r>
              <a:rPr lang="en-US" sz="2300" b="0" i="0" dirty="0">
                <a:solidFill>
                  <a:srgbClr val="333333"/>
                </a:solidFill>
                <a:effectLst/>
                <a:latin typeface="Calibri" panose="020F0502020204030204" pitchFamily="34" charset="0"/>
                <a:cs typeface="Calibri" panose="020F0502020204030204" pitchFamily="34" charset="0"/>
              </a:rPr>
              <a:t>. Failure to furnish all information required by the Tender Document or submission of a Bid not substantially responsive to the Tender Document in every respect will be at the </a:t>
            </a:r>
            <a:r>
              <a:rPr lang="en-US" sz="2300" b="1" i="0" dirty="0">
                <a:solidFill>
                  <a:srgbClr val="333333"/>
                </a:solidFill>
                <a:effectLst/>
                <a:latin typeface="Calibri" panose="020F0502020204030204" pitchFamily="34" charset="0"/>
                <a:cs typeface="Calibri" panose="020F0502020204030204" pitchFamily="34" charset="0"/>
              </a:rPr>
              <a:t>Bidder’s risk and may result in rejection of the Bid</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020345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4. </a:t>
            </a:r>
            <a:r>
              <a:rPr lang="en-US" sz="2300" b="1" i="0" dirty="0">
                <a:solidFill>
                  <a:srgbClr val="333333"/>
                </a:solidFill>
                <a:effectLst/>
                <a:latin typeface="Calibri" panose="020F0502020204030204" pitchFamily="34" charset="0"/>
                <a:cs typeface="Calibri" panose="020F0502020204030204" pitchFamily="34" charset="0"/>
              </a:rPr>
              <a:t>Amendments to Tender Document</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4.1 NIC may, for </a:t>
            </a:r>
            <a:r>
              <a:rPr lang="en-US" sz="2300" b="1" i="0" dirty="0">
                <a:solidFill>
                  <a:srgbClr val="333333"/>
                </a:solidFill>
                <a:effectLst/>
                <a:latin typeface="Calibri" panose="020F0502020204030204" pitchFamily="34" charset="0"/>
                <a:cs typeface="Calibri" panose="020F0502020204030204" pitchFamily="34" charset="0"/>
              </a:rPr>
              <a:t>any reason modify</a:t>
            </a:r>
            <a:r>
              <a:rPr lang="en-US" sz="2300" b="0" i="0" dirty="0">
                <a:solidFill>
                  <a:srgbClr val="333333"/>
                </a:solidFill>
                <a:effectLst/>
                <a:latin typeface="Calibri" panose="020F0502020204030204" pitchFamily="34" charset="0"/>
                <a:cs typeface="Calibri" panose="020F0502020204030204" pitchFamily="34" charset="0"/>
              </a:rPr>
              <a:t> the Tender Document by amendment(s).</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 4.2 The amendment(s) will be notified through our </a:t>
            </a:r>
            <a:r>
              <a:rPr lang="en-US" sz="2300" b="1" i="0" dirty="0">
                <a:solidFill>
                  <a:srgbClr val="333333"/>
                </a:solidFill>
                <a:effectLst/>
                <a:latin typeface="Calibri" panose="020F0502020204030204" pitchFamily="34" charset="0"/>
                <a:cs typeface="Calibri" panose="020F0502020204030204" pitchFamily="34" charset="0"/>
              </a:rPr>
              <a:t>website</a:t>
            </a:r>
            <a:r>
              <a:rPr lang="en-US" sz="2300" b="0" i="0" dirty="0">
                <a:solidFill>
                  <a:srgbClr val="333333"/>
                </a:solidFill>
                <a:effectLst/>
                <a:latin typeface="Calibri" panose="020F0502020204030204" pitchFamily="34" charset="0"/>
                <a:cs typeface="Calibri" panose="020F0502020204030204" pitchFamily="34" charset="0"/>
              </a:rPr>
              <a:t> https://nationalinsurance.nic.co.in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4.3 In order to allow the prospective Bidders reasonable time to take the amendment(s) into account for preparing their Bids, NIC may, at its discretion, </a:t>
            </a:r>
            <a:r>
              <a:rPr lang="en-US" sz="2300" b="1" i="0" dirty="0">
                <a:solidFill>
                  <a:srgbClr val="333333"/>
                </a:solidFill>
                <a:effectLst/>
                <a:latin typeface="Calibri" panose="020F0502020204030204" pitchFamily="34" charset="0"/>
                <a:cs typeface="Calibri" panose="020F0502020204030204" pitchFamily="34" charset="0"/>
              </a:rPr>
              <a:t>extend the last date for the receipt of Bids</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858714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5. </a:t>
            </a:r>
            <a:r>
              <a:rPr lang="en-US" sz="2300" b="1" i="0" dirty="0">
                <a:solidFill>
                  <a:srgbClr val="333333"/>
                </a:solidFill>
                <a:effectLst/>
                <a:latin typeface="Calibri" panose="020F0502020204030204" pitchFamily="34" charset="0"/>
                <a:cs typeface="Calibri" panose="020F0502020204030204" pitchFamily="34" charset="0"/>
              </a:rPr>
              <a:t>Language of Bids</a:t>
            </a:r>
            <a:r>
              <a:rPr lang="en-US" sz="2300" b="0" i="0" dirty="0">
                <a:solidFill>
                  <a:srgbClr val="333333"/>
                </a:solidFill>
                <a:effectLst/>
                <a:latin typeface="Calibri" panose="020F0502020204030204" pitchFamily="34" charset="0"/>
                <a:cs typeface="Calibri" panose="020F0502020204030204" pitchFamily="34" charset="0"/>
              </a:rPr>
              <a:t> The Bids prepared by the Bidder and all correspondence and documents relating to the Bids exchanged by the Bidder and NIC, shall be </a:t>
            </a:r>
            <a:r>
              <a:rPr lang="en-US" sz="2300" b="1" i="0" dirty="0">
                <a:solidFill>
                  <a:srgbClr val="333333"/>
                </a:solidFill>
                <a:effectLst/>
                <a:latin typeface="Calibri" panose="020F0502020204030204" pitchFamily="34" charset="0"/>
                <a:cs typeface="Calibri" panose="020F0502020204030204" pitchFamily="34" charset="0"/>
              </a:rPr>
              <a:t>written in the English language</a:t>
            </a:r>
            <a:r>
              <a:rPr lang="en-US" sz="2300" b="0" i="0" dirty="0">
                <a:solidFill>
                  <a:srgbClr val="333333"/>
                </a:solidFill>
                <a:effectLst/>
                <a:latin typeface="Calibri" panose="020F0502020204030204" pitchFamily="34" charset="0"/>
                <a:cs typeface="Calibri" panose="020F0502020204030204" pitchFamily="34" charset="0"/>
              </a:rPr>
              <a:t>, provided that any printed literature furnished by the Bidder may be written </a:t>
            </a:r>
            <a:r>
              <a:rPr lang="en-US" sz="2300" b="1" i="0" dirty="0">
                <a:solidFill>
                  <a:srgbClr val="333333"/>
                </a:solidFill>
                <a:effectLst/>
                <a:latin typeface="Calibri" panose="020F0502020204030204" pitchFamily="34" charset="0"/>
                <a:cs typeface="Calibri" panose="020F0502020204030204" pitchFamily="34" charset="0"/>
              </a:rPr>
              <a:t>in another language so long as the same is accompanied by an English translation thereof</a:t>
            </a:r>
            <a:r>
              <a:rPr lang="en-US" sz="2300" b="0" i="0" dirty="0">
                <a:solidFill>
                  <a:srgbClr val="333333"/>
                </a:solidFill>
                <a:effectLst/>
                <a:latin typeface="Calibri" panose="020F0502020204030204" pitchFamily="34" charset="0"/>
                <a:cs typeface="Calibri" panose="020F0502020204030204" pitchFamily="34" charset="0"/>
              </a:rPr>
              <a:t>; in which case, for purposes of interpretation of the Bid, the English translation shall hold good.</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65180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6. </a:t>
            </a:r>
            <a:r>
              <a:rPr lang="en-US" sz="2300" b="1" i="0" dirty="0">
                <a:solidFill>
                  <a:srgbClr val="333333"/>
                </a:solidFill>
                <a:effectLst/>
                <a:latin typeface="Calibri" panose="020F0502020204030204" pitchFamily="34" charset="0"/>
                <a:cs typeface="Calibri" panose="020F0502020204030204" pitchFamily="34" charset="0"/>
              </a:rPr>
              <a:t>Firm Price</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6.1 The Bidder shall </a:t>
            </a:r>
            <a:r>
              <a:rPr lang="en-US" sz="2300" b="1" i="0" dirty="0">
                <a:solidFill>
                  <a:srgbClr val="333333"/>
                </a:solidFill>
                <a:effectLst/>
                <a:latin typeface="Calibri" panose="020F0502020204030204" pitchFamily="34" charset="0"/>
                <a:cs typeface="Calibri" panose="020F0502020204030204" pitchFamily="34" charset="0"/>
              </a:rPr>
              <a:t>quote his total consolidated monthly fee</a:t>
            </a:r>
            <a:r>
              <a:rPr lang="en-US" sz="2300" b="0" i="0" dirty="0">
                <a:solidFill>
                  <a:srgbClr val="333333"/>
                </a:solidFill>
                <a:effectLst/>
                <a:latin typeface="Calibri" panose="020F0502020204030204" pitchFamily="34" charset="0"/>
                <a:cs typeface="Calibri" panose="020F0502020204030204" pitchFamily="34" charset="0"/>
              </a:rPr>
              <a:t> for conducting the Internal Audit and issue the report in the prescribed format.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a:t>
            </a:r>
            <a:r>
              <a:rPr lang="en-US" sz="2300" b="1" i="0" dirty="0">
                <a:solidFill>
                  <a:srgbClr val="333333"/>
                </a:solidFill>
                <a:effectLst/>
                <a:latin typeface="Calibri" panose="020F0502020204030204" pitchFamily="34" charset="0"/>
                <a:cs typeface="Calibri" panose="020F0502020204030204" pitchFamily="34" charset="0"/>
              </a:rPr>
              <a:t>fee shall be quoted in Indian Currency</a:t>
            </a:r>
            <a:r>
              <a:rPr lang="en-US" sz="2300" b="0" i="0" dirty="0">
                <a:solidFill>
                  <a:srgbClr val="333333"/>
                </a:solidFill>
                <a:effectLst/>
                <a:latin typeface="Calibri" panose="020F0502020204030204" pitchFamily="34" charset="0"/>
                <a:cs typeface="Calibri" panose="020F0502020204030204" pitchFamily="34" charset="0"/>
              </a:rPr>
              <a:t>, exclusive of taxes, if any, which shall remain constant throughout the period of the Contract and </a:t>
            </a:r>
            <a:r>
              <a:rPr lang="en-US" sz="2300" b="1" i="0" dirty="0">
                <a:solidFill>
                  <a:srgbClr val="333333"/>
                </a:solidFill>
                <a:effectLst/>
                <a:latin typeface="Calibri" panose="020F0502020204030204" pitchFamily="34" charset="0"/>
                <a:cs typeface="Calibri" panose="020F0502020204030204" pitchFamily="34" charset="0"/>
              </a:rPr>
              <a:t>shall not be subject to any upward modifications whatsoever</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minimum fee for conducting the Internal Audit shall be ₹-----/- per month plus taxes as applicable. </a:t>
            </a:r>
            <a:r>
              <a:rPr lang="en-US" sz="2300" b="1" i="0" dirty="0">
                <a:solidFill>
                  <a:srgbClr val="333333"/>
                </a:solidFill>
                <a:effectLst/>
                <a:latin typeface="Calibri" panose="020F0502020204030204" pitchFamily="34" charset="0"/>
                <a:cs typeface="Calibri" panose="020F0502020204030204" pitchFamily="34" charset="0"/>
              </a:rPr>
              <a:t>No separate TA / DA will be given</a:t>
            </a:r>
            <a:r>
              <a:rPr lang="en-US" sz="2300" b="0" i="0" dirty="0">
                <a:solidFill>
                  <a:srgbClr val="333333"/>
                </a:solidFill>
                <a:effectLst/>
                <a:latin typeface="Calibri" panose="020F0502020204030204" pitchFamily="34" charset="0"/>
                <a:cs typeface="Calibri" panose="020F0502020204030204" pitchFamily="34" charset="0"/>
              </a:rPr>
              <a:t> to the members or employees of the Audit Firm.</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99767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842547"/>
          </a:xfrm>
        </p:spPr>
        <p:txBody>
          <a:bodyPr>
            <a:normAutofit fontScale="92500" lnSpcReduction="10000"/>
          </a:bodyPr>
          <a:lstStyle/>
          <a:p>
            <a:pPr algn="just">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7. Bidder Qualification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7.1 The expression </a:t>
            </a:r>
            <a:r>
              <a:rPr lang="en-US" sz="2300" b="1" i="0" dirty="0">
                <a:solidFill>
                  <a:srgbClr val="333333"/>
                </a:solidFill>
                <a:effectLst/>
                <a:latin typeface="Calibri" panose="020F0502020204030204" pitchFamily="34" charset="0"/>
                <a:cs typeface="Calibri" panose="020F0502020204030204" pitchFamily="34" charset="0"/>
              </a:rPr>
              <a:t>“Bidder”</a:t>
            </a:r>
            <a:r>
              <a:rPr lang="en-US" sz="2300" b="0" i="0" dirty="0">
                <a:solidFill>
                  <a:srgbClr val="333333"/>
                </a:solidFill>
                <a:effectLst/>
                <a:latin typeface="Calibri" panose="020F0502020204030204" pitchFamily="34" charset="0"/>
                <a:cs typeface="Calibri" panose="020F0502020204030204" pitchFamily="34" charset="0"/>
              </a:rPr>
              <a:t> shall mean the </a:t>
            </a:r>
            <a:r>
              <a:rPr lang="en-US" sz="2300" b="1" i="0" dirty="0">
                <a:solidFill>
                  <a:srgbClr val="333333"/>
                </a:solidFill>
                <a:effectLst/>
                <a:latin typeface="Calibri" panose="020F0502020204030204" pitchFamily="34" charset="0"/>
                <a:cs typeface="Calibri" panose="020F0502020204030204" pitchFamily="34" charset="0"/>
              </a:rPr>
              <a:t>Audit Firm</a:t>
            </a:r>
            <a:r>
              <a:rPr lang="en-US" sz="2300" b="0" i="0" dirty="0">
                <a:solidFill>
                  <a:srgbClr val="333333"/>
                </a:solidFill>
                <a:effectLst/>
                <a:latin typeface="Calibri" panose="020F0502020204030204" pitchFamily="34" charset="0"/>
                <a:cs typeface="Calibri" panose="020F0502020204030204" pitchFamily="34" charset="0"/>
              </a:rPr>
              <a:t> by whom or on whose behalf the tender is submitted. In case the tender document is not being submitted directly by the Audit Firm </a:t>
            </a:r>
            <a:r>
              <a:rPr lang="en-US" sz="2300" b="1" i="0" dirty="0">
                <a:solidFill>
                  <a:srgbClr val="333333"/>
                </a:solidFill>
                <a:effectLst/>
                <a:latin typeface="Calibri" panose="020F0502020204030204" pitchFamily="34" charset="0"/>
                <a:cs typeface="Calibri" panose="020F0502020204030204" pitchFamily="34" charset="0"/>
              </a:rPr>
              <a:t>but through any representative</a:t>
            </a:r>
            <a:r>
              <a:rPr lang="en-US" sz="2300" b="0" i="0" dirty="0">
                <a:solidFill>
                  <a:srgbClr val="333333"/>
                </a:solidFill>
                <a:effectLst/>
                <a:latin typeface="Calibri" panose="020F0502020204030204" pitchFamily="34" charset="0"/>
                <a:cs typeface="Calibri" panose="020F0502020204030204" pitchFamily="34" charset="0"/>
              </a:rPr>
              <a:t>, such representative shall be authorized by a </a:t>
            </a:r>
            <a:r>
              <a:rPr lang="en-US" sz="2300" b="1" i="0" dirty="0">
                <a:solidFill>
                  <a:srgbClr val="333333"/>
                </a:solidFill>
                <a:effectLst/>
                <a:latin typeface="Calibri" panose="020F0502020204030204" pitchFamily="34" charset="0"/>
                <a:cs typeface="Calibri" panose="020F0502020204030204" pitchFamily="34" charset="0"/>
              </a:rPr>
              <a:t>Power of Attorney</a:t>
            </a:r>
            <a:r>
              <a:rPr lang="en-US" sz="2300" b="0" i="0" dirty="0">
                <a:solidFill>
                  <a:srgbClr val="333333"/>
                </a:solidFill>
                <a:effectLst/>
                <a:latin typeface="Calibri" panose="020F0502020204030204" pitchFamily="34" charset="0"/>
                <a:cs typeface="Calibri" panose="020F0502020204030204" pitchFamily="34" charset="0"/>
              </a:rPr>
              <a:t>, which shall be submitted in original along with the Tender.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7.2 The execution of the </a:t>
            </a:r>
            <a:r>
              <a:rPr lang="en-US" sz="2300" b="1" i="0" dirty="0">
                <a:solidFill>
                  <a:srgbClr val="333333"/>
                </a:solidFill>
                <a:effectLst/>
                <a:latin typeface="Calibri" panose="020F0502020204030204" pitchFamily="34" charset="0"/>
                <a:cs typeface="Calibri" panose="020F0502020204030204" pitchFamily="34" charset="0"/>
              </a:rPr>
              <a:t>Tender Document by the Audit Firm</a:t>
            </a:r>
            <a:r>
              <a:rPr lang="en-US" sz="2300" b="0" i="0" dirty="0">
                <a:solidFill>
                  <a:srgbClr val="333333"/>
                </a:solidFill>
                <a:effectLst/>
                <a:latin typeface="Calibri" panose="020F0502020204030204" pitchFamily="34" charset="0"/>
                <a:cs typeface="Calibri" panose="020F0502020204030204" pitchFamily="34" charset="0"/>
              </a:rPr>
              <a:t> shall be as under: </a:t>
            </a:r>
          </a:p>
          <a:p>
            <a:pPr marL="457200" indent="-457200" algn="just">
              <a:lnSpc>
                <a:spcPct val="115000"/>
              </a:lnSpc>
              <a:spcAft>
                <a:spcPts val="1000"/>
              </a:spcAft>
              <a:buAutoNum type="alphaLcParenR"/>
            </a:pPr>
            <a:r>
              <a:rPr lang="en-US" sz="2300" b="0" i="0" dirty="0">
                <a:solidFill>
                  <a:srgbClr val="333333"/>
                </a:solidFill>
                <a:effectLst/>
                <a:latin typeface="Calibri" panose="020F0502020204030204" pitchFamily="34" charset="0"/>
                <a:cs typeface="Calibri" panose="020F0502020204030204" pitchFamily="34" charset="0"/>
              </a:rPr>
              <a:t>Where it is a Company, an officer </a:t>
            </a:r>
            <a:r>
              <a:rPr lang="en-US" sz="2300" b="1" i="0" dirty="0">
                <a:solidFill>
                  <a:srgbClr val="333333"/>
                </a:solidFill>
                <a:effectLst/>
                <a:latin typeface="Calibri" panose="020F0502020204030204" pitchFamily="34" charset="0"/>
                <a:cs typeface="Calibri" panose="020F0502020204030204" pitchFamily="34" charset="0"/>
              </a:rPr>
              <a:t>duly authorized by its Board of Directors</a:t>
            </a:r>
            <a:r>
              <a:rPr lang="en-US" sz="2300" b="0" i="0" dirty="0">
                <a:solidFill>
                  <a:srgbClr val="333333"/>
                </a:solidFill>
                <a:effectLst/>
                <a:latin typeface="Calibri" panose="020F0502020204030204" pitchFamily="34" charset="0"/>
                <a:cs typeface="Calibri" panose="020F0502020204030204" pitchFamily="34" charset="0"/>
              </a:rPr>
              <a:t>. </a:t>
            </a:r>
          </a:p>
          <a:p>
            <a:pPr marL="457200" indent="-457200" algn="just">
              <a:lnSpc>
                <a:spcPct val="115000"/>
              </a:lnSpc>
              <a:spcAft>
                <a:spcPts val="1000"/>
              </a:spcAft>
              <a:buAutoNum type="alphaLcParenR"/>
            </a:pPr>
            <a:r>
              <a:rPr lang="en-US" sz="2300" b="0" i="0" dirty="0">
                <a:solidFill>
                  <a:srgbClr val="333333"/>
                </a:solidFill>
                <a:effectLst/>
                <a:latin typeface="Calibri" panose="020F0502020204030204" pitchFamily="34" charset="0"/>
                <a:cs typeface="Calibri" panose="020F0502020204030204" pitchFamily="34" charset="0"/>
              </a:rPr>
              <a:t>Where it is a partnership, a partner who is authorized to do so, including the authority to agree for arbitration; failing which, by all partners. </a:t>
            </a:r>
          </a:p>
          <a:p>
            <a:pPr marL="457200" indent="-457200" algn="just">
              <a:lnSpc>
                <a:spcPct val="115000"/>
              </a:lnSpc>
              <a:spcAft>
                <a:spcPts val="1000"/>
              </a:spcAft>
              <a:buAutoNum type="alphaLcParenR"/>
            </a:pPr>
            <a:r>
              <a:rPr lang="en-US" sz="2300" b="0" i="0" dirty="0">
                <a:solidFill>
                  <a:srgbClr val="333333"/>
                </a:solidFill>
                <a:effectLst/>
                <a:latin typeface="Calibri" panose="020F0502020204030204" pitchFamily="34" charset="0"/>
                <a:cs typeface="Calibri" panose="020F0502020204030204" pitchFamily="34" charset="0"/>
              </a:rPr>
              <a:t>Where it is a </a:t>
            </a:r>
            <a:r>
              <a:rPr lang="en-US" sz="2300" b="1" i="0" dirty="0">
                <a:solidFill>
                  <a:srgbClr val="333333"/>
                </a:solidFill>
                <a:effectLst/>
                <a:latin typeface="Calibri" panose="020F0502020204030204" pitchFamily="34" charset="0"/>
                <a:cs typeface="Calibri" panose="020F0502020204030204" pitchFamily="34" charset="0"/>
              </a:rPr>
              <a:t>sole proprietorship, the proprietor</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03959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772208"/>
          </a:xfrm>
        </p:spPr>
        <p:txBody>
          <a:bodyPr>
            <a:normAutofit/>
          </a:bodyPr>
          <a:lstStyle/>
          <a:p>
            <a:pPr algn="just">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8. Period of Validity of Bids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8.1 Bids shall remain </a:t>
            </a:r>
            <a:r>
              <a:rPr lang="en-US" sz="2300" b="1" i="0" dirty="0">
                <a:solidFill>
                  <a:srgbClr val="333333"/>
                </a:solidFill>
                <a:effectLst/>
                <a:latin typeface="Calibri" panose="020F0502020204030204" pitchFamily="34" charset="0"/>
                <a:cs typeface="Calibri" panose="020F0502020204030204" pitchFamily="34" charset="0"/>
              </a:rPr>
              <a:t>valid for 180 days after the last date of submission</a:t>
            </a:r>
            <a:r>
              <a:rPr lang="en-US" sz="2300" b="0" i="0" dirty="0">
                <a:solidFill>
                  <a:srgbClr val="333333"/>
                </a:solidFill>
                <a:effectLst/>
                <a:latin typeface="Calibri" panose="020F0502020204030204" pitchFamily="34" charset="0"/>
                <a:cs typeface="Calibri" panose="020F0502020204030204" pitchFamily="34" charset="0"/>
              </a:rPr>
              <a:t> of the Tender. A Bid valid for a </a:t>
            </a:r>
            <a:r>
              <a:rPr lang="en-US" sz="2300" b="1" i="0" dirty="0">
                <a:solidFill>
                  <a:srgbClr val="333333"/>
                </a:solidFill>
                <a:effectLst/>
                <a:latin typeface="Calibri" panose="020F0502020204030204" pitchFamily="34" charset="0"/>
                <a:cs typeface="Calibri" panose="020F0502020204030204" pitchFamily="34" charset="0"/>
              </a:rPr>
              <a:t>shorter period may be rejected</a:t>
            </a:r>
            <a:r>
              <a:rPr lang="en-US" sz="2300" b="0" i="0" dirty="0">
                <a:solidFill>
                  <a:srgbClr val="333333"/>
                </a:solidFill>
                <a:effectLst/>
                <a:latin typeface="Calibri" panose="020F0502020204030204" pitchFamily="34" charset="0"/>
                <a:cs typeface="Calibri" panose="020F0502020204030204" pitchFamily="34" charset="0"/>
              </a:rPr>
              <a:t> by NIC as non-responsive.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8.2 In exceptional circumstances, </a:t>
            </a:r>
            <a:r>
              <a:rPr lang="en-US" sz="2300" b="1" i="0" dirty="0">
                <a:solidFill>
                  <a:srgbClr val="333333"/>
                </a:solidFill>
                <a:effectLst/>
                <a:latin typeface="Calibri" panose="020F0502020204030204" pitchFamily="34" charset="0"/>
                <a:cs typeface="Calibri" panose="020F0502020204030204" pitchFamily="34" charset="0"/>
              </a:rPr>
              <a:t>NIC may solicit the Bidder’s consent to an extension of the period of validity</a:t>
            </a:r>
            <a:r>
              <a:rPr lang="en-US" sz="2300" b="0" i="0" dirty="0">
                <a:solidFill>
                  <a:srgbClr val="333333"/>
                </a:solidFill>
                <a:effectLst/>
                <a:latin typeface="Calibri" panose="020F0502020204030204" pitchFamily="34" charset="0"/>
                <a:cs typeface="Calibri" panose="020F0502020204030204" pitchFamily="34" charset="0"/>
              </a:rPr>
              <a:t>. The request and the response thereto shall be made in writing.</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086074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14336" y="829993"/>
            <a:ext cx="9678142" cy="4923691"/>
          </a:xfrm>
        </p:spPr>
        <p:txBody>
          <a:bodyPr>
            <a:no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9. </a:t>
            </a:r>
            <a:r>
              <a:rPr lang="en-US" sz="2300" b="1" i="0" dirty="0">
                <a:solidFill>
                  <a:srgbClr val="333333"/>
                </a:solidFill>
                <a:effectLst/>
                <a:latin typeface="Calibri" panose="020F0502020204030204" pitchFamily="34" charset="0"/>
                <a:cs typeface="Calibri" panose="020F0502020204030204" pitchFamily="34" charset="0"/>
              </a:rPr>
              <a:t>Format and Signing of Bid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9.1 The Bidder shall prepare the </a:t>
            </a:r>
            <a:r>
              <a:rPr lang="en-US" sz="2300" b="1" i="0" dirty="0">
                <a:solidFill>
                  <a:srgbClr val="333333"/>
                </a:solidFill>
                <a:effectLst/>
                <a:latin typeface="Calibri" panose="020F0502020204030204" pitchFamily="34" charset="0"/>
                <a:cs typeface="Calibri" panose="020F0502020204030204" pitchFamily="34" charset="0"/>
              </a:rPr>
              <a:t>Pre-qualification-cum-Technical Bid and Commercial Bid</a:t>
            </a:r>
            <a:r>
              <a:rPr lang="en-US" sz="2300" b="0" i="0" dirty="0">
                <a:solidFill>
                  <a:srgbClr val="333333"/>
                </a:solidFill>
                <a:effectLst/>
                <a:latin typeface="Calibri" panose="020F0502020204030204" pitchFamily="34" charset="0"/>
                <a:cs typeface="Calibri" panose="020F0502020204030204" pitchFamily="34" charset="0"/>
              </a:rPr>
              <a:t>, as separate bid documents.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9.2 The Bid document shall be </a:t>
            </a:r>
            <a:r>
              <a:rPr lang="en-US" sz="2300" b="1" i="0" dirty="0">
                <a:solidFill>
                  <a:srgbClr val="333333"/>
                </a:solidFill>
                <a:effectLst/>
                <a:latin typeface="Calibri" panose="020F0502020204030204" pitchFamily="34" charset="0"/>
                <a:cs typeface="Calibri" panose="020F0502020204030204" pitchFamily="34" charset="0"/>
              </a:rPr>
              <a:t>typed and shall be signed by the Bidder</a:t>
            </a:r>
            <a:r>
              <a:rPr lang="en-US" sz="2300" b="0" i="0" dirty="0">
                <a:solidFill>
                  <a:srgbClr val="333333"/>
                </a:solidFill>
                <a:effectLst/>
                <a:latin typeface="Calibri" panose="020F0502020204030204" pitchFamily="34" charset="0"/>
                <a:cs typeface="Calibri" panose="020F0502020204030204" pitchFamily="34" charset="0"/>
              </a:rPr>
              <a:t> or a person or persons duly authorized to bind the Bidder to the Contract in accordance with Clause 7.2 of Section II. </a:t>
            </a:r>
            <a:r>
              <a:rPr lang="en-US" sz="2300" b="1" i="0" dirty="0">
                <a:solidFill>
                  <a:srgbClr val="333333"/>
                </a:solidFill>
                <a:effectLst/>
                <a:latin typeface="Calibri" panose="020F0502020204030204" pitchFamily="34" charset="0"/>
                <a:cs typeface="Calibri" panose="020F0502020204030204" pitchFamily="34" charset="0"/>
              </a:rPr>
              <a:t>All pages</a:t>
            </a:r>
            <a:r>
              <a:rPr lang="en-US" sz="2300" b="0" i="0" dirty="0">
                <a:solidFill>
                  <a:srgbClr val="333333"/>
                </a:solidFill>
                <a:effectLst/>
                <a:latin typeface="Calibri" panose="020F0502020204030204" pitchFamily="34" charset="0"/>
                <a:cs typeface="Calibri" panose="020F0502020204030204" pitchFamily="34" charset="0"/>
              </a:rPr>
              <a:t> of the Bid shall be initialled by the person or persons signing the Bid.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9.3 The Bid shall contain </a:t>
            </a:r>
            <a:r>
              <a:rPr lang="en-US" sz="2300" b="1" i="0" dirty="0">
                <a:solidFill>
                  <a:srgbClr val="333333"/>
                </a:solidFill>
                <a:effectLst/>
                <a:latin typeface="Calibri" panose="020F0502020204030204" pitchFamily="34" charset="0"/>
                <a:cs typeface="Calibri" panose="020F0502020204030204" pitchFamily="34" charset="0"/>
              </a:rPr>
              <a:t>no interlineations, erasures</a:t>
            </a:r>
            <a:r>
              <a:rPr lang="en-US" sz="2300" b="0" i="0" dirty="0">
                <a:solidFill>
                  <a:srgbClr val="333333"/>
                </a:solidFill>
                <a:effectLst/>
                <a:latin typeface="Calibri" panose="020F0502020204030204" pitchFamily="34" charset="0"/>
                <a:cs typeface="Calibri" panose="020F0502020204030204" pitchFamily="34" charset="0"/>
              </a:rPr>
              <a:t>, or overwriting except as necessary to correct errors made by the Bidder, in which case such corrections shall be initialled by the person or persons signing the Bid.</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738517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10. </a:t>
            </a:r>
            <a:r>
              <a:rPr lang="en-US" sz="2300" b="1" i="0" dirty="0">
                <a:solidFill>
                  <a:srgbClr val="333333"/>
                </a:solidFill>
                <a:effectLst/>
                <a:latin typeface="Calibri" panose="020F0502020204030204" pitchFamily="34" charset="0"/>
                <a:cs typeface="Calibri" panose="020F0502020204030204" pitchFamily="34" charset="0"/>
              </a:rPr>
              <a:t>Revelation of Prices</a:t>
            </a:r>
            <a:r>
              <a:rPr lang="en-US" sz="2300" b="0" i="0" dirty="0">
                <a:solidFill>
                  <a:srgbClr val="333333"/>
                </a:solidFill>
                <a:effectLst/>
                <a:latin typeface="Calibri" panose="020F0502020204030204" pitchFamily="34" charset="0"/>
                <a:cs typeface="Calibri" panose="020F0502020204030204" pitchFamily="34" charset="0"/>
              </a:rPr>
              <a:t>: Prices should not be revealed in any form </a:t>
            </a:r>
            <a:r>
              <a:rPr lang="en-US" sz="2300" b="1" i="0" dirty="0">
                <a:solidFill>
                  <a:srgbClr val="333333"/>
                </a:solidFill>
                <a:effectLst/>
                <a:latin typeface="Calibri" panose="020F0502020204030204" pitchFamily="34" charset="0"/>
                <a:cs typeface="Calibri" panose="020F0502020204030204" pitchFamily="34" charset="0"/>
              </a:rPr>
              <a:t>before opening the Commercial Bid</a:t>
            </a:r>
            <a:r>
              <a:rPr lang="en-US" sz="2300" b="0" i="0" dirty="0">
                <a:solidFill>
                  <a:srgbClr val="333333"/>
                </a:solidFill>
                <a:effectLst/>
                <a:latin typeface="Calibri" panose="020F0502020204030204" pitchFamily="34" charset="0"/>
                <a:cs typeface="Calibri" panose="020F0502020204030204" pitchFamily="34" charset="0"/>
              </a:rPr>
              <a:t>, failing which the offer shall be liable to be rejected.</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71901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70000" lnSpcReduction="20000"/>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a:p>
            <a:pPr algn="just">
              <a:lnSpc>
                <a:spcPct val="115000"/>
              </a:lnSpc>
              <a:spcAft>
                <a:spcPts val="1000"/>
              </a:spcAft>
            </a:pPr>
            <a:r>
              <a:rPr lang="en-US" sz="3000" b="0" i="0" dirty="0">
                <a:solidFill>
                  <a:schemeClr val="tx1">
                    <a:lumMod val="95000"/>
                    <a:lumOff val="5000"/>
                  </a:schemeClr>
                </a:solidFill>
                <a:effectLst/>
                <a:latin typeface="Calibri" panose="020F0502020204030204" pitchFamily="34" charset="0"/>
                <a:cs typeface="Calibri" panose="020F0502020204030204" pitchFamily="34" charset="0"/>
              </a:rPr>
              <a:t>TENDER DOCUMENT FOR SELECTION OF </a:t>
            </a:r>
            <a:r>
              <a:rPr lang="en-US" sz="3000" b="1" i="0" dirty="0">
                <a:solidFill>
                  <a:schemeClr val="tx1">
                    <a:lumMod val="95000"/>
                    <a:lumOff val="5000"/>
                  </a:schemeClr>
                </a:solidFill>
                <a:effectLst/>
                <a:latin typeface="Calibri" panose="020F0502020204030204" pitchFamily="34" charset="0"/>
                <a:cs typeface="Calibri" panose="020F0502020204030204" pitchFamily="34" charset="0"/>
              </a:rPr>
              <a:t>CMA FIRM</a:t>
            </a:r>
            <a:r>
              <a:rPr lang="en-US" sz="3000" b="0" i="0" dirty="0">
                <a:solidFill>
                  <a:schemeClr val="tx1">
                    <a:lumMod val="95000"/>
                    <a:lumOff val="5000"/>
                  </a:schemeClr>
                </a:solidFill>
                <a:effectLst/>
                <a:latin typeface="Calibri" panose="020F0502020204030204" pitchFamily="34" charset="0"/>
                <a:cs typeface="Calibri" panose="020F0502020204030204" pitchFamily="34" charset="0"/>
              </a:rPr>
              <a:t> FOR “INTERNAL AUDIT” OF “</a:t>
            </a:r>
            <a:r>
              <a:rPr lang="en-US" sz="3000" b="1" i="0" dirty="0">
                <a:solidFill>
                  <a:schemeClr val="tx1">
                    <a:lumMod val="95000"/>
                    <a:lumOff val="5000"/>
                  </a:schemeClr>
                </a:solidFill>
                <a:effectLst/>
                <a:latin typeface="Calibri" panose="020F0502020204030204" pitchFamily="34" charset="0"/>
                <a:cs typeface="Calibri" panose="020F0502020204030204" pitchFamily="34" charset="0"/>
              </a:rPr>
              <a:t>INVESTMENT OPERATIONS</a:t>
            </a:r>
            <a:r>
              <a:rPr lang="en-US" sz="3000" b="0" i="0" dirty="0">
                <a:solidFill>
                  <a:schemeClr val="tx1">
                    <a:lumMod val="95000"/>
                    <a:lumOff val="5000"/>
                  </a:schemeClr>
                </a:solidFill>
                <a:effectLst/>
                <a:latin typeface="Calibri" panose="020F0502020204030204" pitchFamily="34" charset="0"/>
                <a:cs typeface="Calibri" panose="020F0502020204030204" pitchFamily="34" charset="0"/>
              </a:rPr>
              <a:t>” OF NATIONAL INSURANCE COMPANY LIMITED.</a:t>
            </a:r>
          </a:p>
          <a:p>
            <a:pPr algn="just">
              <a:lnSpc>
                <a:spcPct val="115000"/>
              </a:lnSpc>
              <a:spcAft>
                <a:spcPts val="1000"/>
              </a:spcAft>
            </a:pPr>
            <a:endParaRPr lang="en-US" sz="3000" dirty="0">
              <a:solidFill>
                <a:schemeClr val="tx1">
                  <a:lumMod val="95000"/>
                  <a:lumOff val="5000"/>
                </a:schemeClr>
              </a:solidFill>
              <a:latin typeface="Calibri" panose="020F0502020204030204" pitchFamily="34" charset="0"/>
              <a:cs typeface="Calibri" panose="020F0502020204030204" pitchFamily="34" charset="0"/>
            </a:endParaRPr>
          </a:p>
          <a:p>
            <a:pPr algn="ctr">
              <a:lnSpc>
                <a:spcPct val="115000"/>
              </a:lnSpc>
              <a:spcAft>
                <a:spcPts val="1000"/>
              </a:spcAft>
            </a:pPr>
            <a:r>
              <a:rPr lang="en-US" sz="3000" b="0" i="0" dirty="0">
                <a:solidFill>
                  <a:schemeClr val="tx1">
                    <a:lumMod val="95000"/>
                    <a:lumOff val="5000"/>
                  </a:schemeClr>
                </a:solidFill>
                <a:effectLst/>
                <a:latin typeface="Calibri" panose="020F0502020204030204" pitchFamily="34" charset="0"/>
                <a:cs typeface="Calibri" panose="020F0502020204030204" pitchFamily="34" charset="0"/>
              </a:rPr>
              <a:t>Tender Reference: NIC/HO/INV/01/2021/INTERNAL AUDIT</a:t>
            </a:r>
            <a:br>
              <a:rPr lang="en-US" sz="3000" dirty="0">
                <a:solidFill>
                  <a:schemeClr val="tx1">
                    <a:lumMod val="95000"/>
                    <a:lumOff val="5000"/>
                  </a:schemeClr>
                </a:solidFill>
                <a:latin typeface="Calibri" panose="020F0502020204030204" pitchFamily="34" charset="0"/>
                <a:cs typeface="Calibri" panose="020F0502020204030204" pitchFamily="34" charset="0"/>
              </a:rPr>
            </a:br>
            <a:br>
              <a:rPr lang="en-US" sz="2400" dirty="0"/>
            </a:b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br>
              <a:rPr lang="en-US" sz="2300" dirty="0">
                <a:latin typeface="Calibri" panose="020F0502020204030204" pitchFamily="34" charset="0"/>
                <a:cs typeface="Calibri" panose="020F0502020204030204" pitchFamily="34" charset="0"/>
              </a:rPr>
            </a:b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34652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067630"/>
          </a:xfrm>
        </p:spPr>
        <p:txBody>
          <a:bodyPr>
            <a:normAutofit lnSpcReduction="10000"/>
          </a:bodyPr>
          <a:lstStyle/>
          <a:p>
            <a:pPr algn="just">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11. Last Date for Receipt of Bids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11.1 The </a:t>
            </a:r>
            <a:r>
              <a:rPr lang="en-US" sz="2300" b="1" i="0" dirty="0">
                <a:solidFill>
                  <a:srgbClr val="333333"/>
                </a:solidFill>
                <a:effectLst/>
                <a:latin typeface="Calibri" panose="020F0502020204030204" pitchFamily="34" charset="0"/>
                <a:cs typeface="Calibri" panose="020F0502020204030204" pitchFamily="34" charset="0"/>
              </a:rPr>
              <a:t>last date and time</a:t>
            </a:r>
            <a:r>
              <a:rPr lang="en-US" sz="2300" b="0" i="0" dirty="0">
                <a:solidFill>
                  <a:srgbClr val="333333"/>
                </a:solidFill>
                <a:effectLst/>
                <a:latin typeface="Calibri" panose="020F0502020204030204" pitchFamily="34" charset="0"/>
                <a:cs typeface="Calibri" panose="020F0502020204030204" pitchFamily="34" charset="0"/>
              </a:rPr>
              <a:t> for receipt of Sealed Bids are given under Clause 5 of Section I. In the event of the specified date for the receipt of Bids being </a:t>
            </a:r>
            <a:r>
              <a:rPr lang="en-US" sz="2300" b="1" i="0" dirty="0">
                <a:solidFill>
                  <a:srgbClr val="333333"/>
                </a:solidFill>
                <a:effectLst/>
                <a:latin typeface="Calibri" panose="020F0502020204030204" pitchFamily="34" charset="0"/>
                <a:cs typeface="Calibri" panose="020F0502020204030204" pitchFamily="34" charset="0"/>
              </a:rPr>
              <a:t>declared a holiday for NIC</a:t>
            </a:r>
            <a:r>
              <a:rPr lang="en-US" sz="2300" b="0" i="0" dirty="0">
                <a:solidFill>
                  <a:srgbClr val="333333"/>
                </a:solidFill>
                <a:effectLst/>
                <a:latin typeface="Calibri" panose="020F0502020204030204" pitchFamily="34" charset="0"/>
                <a:cs typeface="Calibri" panose="020F0502020204030204" pitchFamily="34" charset="0"/>
              </a:rPr>
              <a:t>, the Bids will be received up to the </a:t>
            </a:r>
            <a:r>
              <a:rPr lang="en-US" sz="2300" b="1" i="0" dirty="0">
                <a:solidFill>
                  <a:srgbClr val="333333"/>
                </a:solidFill>
                <a:effectLst/>
                <a:latin typeface="Calibri" panose="020F0502020204030204" pitchFamily="34" charset="0"/>
                <a:cs typeface="Calibri" panose="020F0502020204030204" pitchFamily="34" charset="0"/>
              </a:rPr>
              <a:t>appointed time on the next working day</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11.2 NIC may, at its </a:t>
            </a:r>
            <a:r>
              <a:rPr lang="en-US" sz="2300" b="1" i="0" dirty="0">
                <a:solidFill>
                  <a:srgbClr val="333333"/>
                </a:solidFill>
                <a:effectLst/>
                <a:latin typeface="Calibri" panose="020F0502020204030204" pitchFamily="34" charset="0"/>
                <a:cs typeface="Calibri" panose="020F0502020204030204" pitchFamily="34" charset="0"/>
              </a:rPr>
              <a:t>discretion, extend the last date</a:t>
            </a:r>
            <a:r>
              <a:rPr lang="en-US" sz="2300" b="0" i="0" dirty="0">
                <a:solidFill>
                  <a:srgbClr val="333333"/>
                </a:solidFill>
                <a:effectLst/>
                <a:latin typeface="Calibri" panose="020F0502020204030204" pitchFamily="34" charset="0"/>
                <a:cs typeface="Calibri" panose="020F0502020204030204" pitchFamily="34" charset="0"/>
              </a:rPr>
              <a:t> for the receipt of Bids in which case all rights and obligations of NIC and Bidders </a:t>
            </a:r>
            <a:r>
              <a:rPr lang="en-US" sz="2300" b="1" i="0" dirty="0">
                <a:solidFill>
                  <a:srgbClr val="333333"/>
                </a:solidFill>
                <a:effectLst/>
                <a:latin typeface="Calibri" panose="020F0502020204030204" pitchFamily="34" charset="0"/>
                <a:cs typeface="Calibri" panose="020F0502020204030204" pitchFamily="34" charset="0"/>
              </a:rPr>
              <a:t>previously subject to the original last date</a:t>
            </a:r>
            <a:r>
              <a:rPr lang="en-US" sz="2300" b="0" i="0" dirty="0">
                <a:solidFill>
                  <a:srgbClr val="333333"/>
                </a:solidFill>
                <a:effectLst/>
                <a:latin typeface="Calibri" panose="020F0502020204030204" pitchFamily="34" charset="0"/>
                <a:cs typeface="Calibri" panose="020F0502020204030204" pitchFamily="34" charset="0"/>
              </a:rPr>
              <a:t> will thereafter be subject to the last date as extended.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11.3 NIC may, at its discretion, </a:t>
            </a:r>
            <a:r>
              <a:rPr lang="en-US" sz="2300" b="1" i="0" dirty="0">
                <a:solidFill>
                  <a:srgbClr val="333333"/>
                </a:solidFill>
                <a:effectLst/>
                <a:latin typeface="Calibri" panose="020F0502020204030204" pitchFamily="34" charset="0"/>
                <a:cs typeface="Calibri" panose="020F0502020204030204" pitchFamily="34" charset="0"/>
              </a:rPr>
              <a:t>change the requirements mentioned</a:t>
            </a:r>
            <a:r>
              <a:rPr lang="en-US" sz="2300" b="0" i="0" dirty="0">
                <a:solidFill>
                  <a:srgbClr val="333333"/>
                </a:solidFill>
                <a:effectLst/>
                <a:latin typeface="Calibri" panose="020F0502020204030204" pitchFamily="34" charset="0"/>
                <a:cs typeface="Calibri" panose="020F0502020204030204" pitchFamily="34" charset="0"/>
              </a:rPr>
              <a:t> in the document by giving an addendum after the submission of bids but </a:t>
            </a:r>
            <a:r>
              <a:rPr lang="en-US" sz="2300" b="1" i="0" dirty="0">
                <a:solidFill>
                  <a:srgbClr val="333333"/>
                </a:solidFill>
                <a:effectLst/>
                <a:latin typeface="Calibri" panose="020F0502020204030204" pitchFamily="34" charset="0"/>
                <a:cs typeface="Calibri" panose="020F0502020204030204" pitchFamily="34" charset="0"/>
              </a:rPr>
              <a:t>before the opening of the commercial Bid, if required</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871183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12. Late Bids Any Bid received by NIC after the last date and time for receipt of Bids as stated in Clause 5 of Section I, </a:t>
            </a:r>
            <a:r>
              <a:rPr lang="en-US" sz="2300" b="1" i="0" dirty="0">
                <a:solidFill>
                  <a:srgbClr val="333333"/>
                </a:solidFill>
                <a:effectLst/>
                <a:latin typeface="Calibri" panose="020F0502020204030204" pitchFamily="34" charset="0"/>
                <a:cs typeface="Calibri" panose="020F0502020204030204" pitchFamily="34" charset="0"/>
              </a:rPr>
              <a:t>will be rejected</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13. Address for Correspondence The </a:t>
            </a:r>
            <a:r>
              <a:rPr lang="en-US" sz="2300" b="1" i="0" dirty="0">
                <a:solidFill>
                  <a:srgbClr val="333333"/>
                </a:solidFill>
                <a:effectLst/>
                <a:latin typeface="Calibri" panose="020F0502020204030204" pitchFamily="34" charset="0"/>
                <a:cs typeface="Calibri" panose="020F0502020204030204" pitchFamily="34" charset="0"/>
              </a:rPr>
              <a:t>Bidder shall specify the official mailing address, telephone number, and e-mail address</a:t>
            </a:r>
            <a:r>
              <a:rPr lang="en-US" sz="2300" b="0" i="0" dirty="0">
                <a:solidFill>
                  <a:srgbClr val="333333"/>
                </a:solidFill>
                <a:effectLst/>
                <a:latin typeface="Calibri" panose="020F0502020204030204" pitchFamily="34" charset="0"/>
                <a:cs typeface="Calibri" panose="020F0502020204030204" pitchFamily="34" charset="0"/>
              </a:rPr>
              <a:t> to which all correspondence shall be sent by NIC. NIC </a:t>
            </a:r>
            <a:r>
              <a:rPr lang="en-US" sz="2300" b="1" i="0" dirty="0">
                <a:solidFill>
                  <a:srgbClr val="333333"/>
                </a:solidFill>
                <a:effectLst/>
                <a:latin typeface="Calibri" panose="020F0502020204030204" pitchFamily="34" charset="0"/>
                <a:cs typeface="Calibri" panose="020F0502020204030204" pitchFamily="34" charset="0"/>
              </a:rPr>
              <a:t>will not be responsible for non-receipt</a:t>
            </a:r>
            <a:r>
              <a:rPr lang="en-US" sz="2300" b="0" i="0" dirty="0">
                <a:solidFill>
                  <a:srgbClr val="333333"/>
                </a:solidFill>
                <a:effectLst/>
                <a:latin typeface="Calibri" panose="020F0502020204030204" pitchFamily="34" charset="0"/>
                <a:cs typeface="Calibri" panose="020F0502020204030204" pitchFamily="34" charset="0"/>
              </a:rPr>
              <a:t> of any communication sent through any of the above channels.</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64711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14. </a:t>
            </a:r>
            <a:r>
              <a:rPr lang="en-US" sz="2300" b="1" i="0" dirty="0">
                <a:solidFill>
                  <a:srgbClr val="333333"/>
                </a:solidFill>
                <a:effectLst/>
                <a:latin typeface="Calibri" panose="020F0502020204030204" pitchFamily="34" charset="0"/>
                <a:cs typeface="Calibri" panose="020F0502020204030204" pitchFamily="34" charset="0"/>
              </a:rPr>
              <a:t>Opening of Bids</a:t>
            </a:r>
            <a:r>
              <a:rPr lang="en-US" sz="2300" b="0" i="0" dirty="0">
                <a:solidFill>
                  <a:srgbClr val="333333"/>
                </a:solidFill>
                <a:effectLst/>
                <a:latin typeface="Calibri" panose="020F0502020204030204" pitchFamily="34" charset="0"/>
                <a:cs typeface="Calibri" panose="020F0502020204030204" pitchFamily="34" charset="0"/>
              </a:rPr>
              <a:t>: The </a:t>
            </a:r>
            <a:r>
              <a:rPr lang="en-US" sz="2300" b="1" i="0" dirty="0">
                <a:solidFill>
                  <a:srgbClr val="333333"/>
                </a:solidFill>
                <a:effectLst/>
                <a:latin typeface="Calibri" panose="020F0502020204030204" pitchFamily="34" charset="0"/>
                <a:cs typeface="Calibri" panose="020F0502020204030204" pitchFamily="34" charset="0"/>
              </a:rPr>
              <a:t>Pre-qualification-cum-Technical Bid</a:t>
            </a:r>
            <a:r>
              <a:rPr lang="en-US" sz="2300" b="0" i="0" dirty="0">
                <a:solidFill>
                  <a:srgbClr val="333333"/>
                </a:solidFill>
                <a:effectLst/>
                <a:latin typeface="Calibri" panose="020F0502020204030204" pitchFamily="34" charset="0"/>
                <a:cs typeface="Calibri" panose="020F0502020204030204" pitchFamily="34" charset="0"/>
              </a:rPr>
              <a:t> will be opened on 14.12.2021 at 11.00 am at the address given on Page 1.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Commercial Bids of the technically qualified Bidders only </a:t>
            </a:r>
            <a:r>
              <a:rPr lang="en-US" sz="2300" b="1" i="0" dirty="0">
                <a:solidFill>
                  <a:srgbClr val="333333"/>
                </a:solidFill>
                <a:effectLst/>
                <a:latin typeface="Calibri" panose="020F0502020204030204" pitchFamily="34" charset="0"/>
                <a:cs typeface="Calibri" panose="020F0502020204030204" pitchFamily="34" charset="0"/>
              </a:rPr>
              <a:t>will be opened subsequently with due intimation</a:t>
            </a:r>
            <a:r>
              <a:rPr lang="en-US" sz="2300" b="0" i="0" dirty="0">
                <a:solidFill>
                  <a:srgbClr val="333333"/>
                </a:solidFill>
                <a:effectLst/>
                <a:latin typeface="Calibri" panose="020F0502020204030204" pitchFamily="34" charset="0"/>
                <a:cs typeface="Calibri" panose="020F0502020204030204" pitchFamily="34" charset="0"/>
              </a:rPr>
              <a:t> to short-listed Bidders.</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21824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912885"/>
          </a:xfrm>
        </p:spPr>
        <p:txBody>
          <a:bodyPr>
            <a:normAutofit fontScale="85000" lnSpcReduction="20000"/>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algn="just">
              <a:lnSpc>
                <a:spcPct val="115000"/>
              </a:lnSpc>
              <a:spcAft>
                <a:spcPts val="1000"/>
              </a:spcAft>
            </a:pPr>
            <a:r>
              <a:rPr lang="en-US" sz="2700" b="0" i="0" dirty="0">
                <a:solidFill>
                  <a:srgbClr val="333333"/>
                </a:solidFill>
                <a:effectLst/>
                <a:latin typeface="Calibri" panose="020F0502020204030204" pitchFamily="34" charset="0"/>
                <a:cs typeface="Calibri" panose="020F0502020204030204" pitchFamily="34" charset="0"/>
              </a:rPr>
              <a:t>15. </a:t>
            </a:r>
            <a:r>
              <a:rPr lang="en-US" sz="2700" b="1" i="0" dirty="0">
                <a:solidFill>
                  <a:srgbClr val="333333"/>
                </a:solidFill>
                <a:effectLst/>
                <a:latin typeface="Calibri" panose="020F0502020204030204" pitchFamily="34" charset="0"/>
                <a:cs typeface="Calibri" panose="020F0502020204030204" pitchFamily="34" charset="0"/>
              </a:rPr>
              <a:t>Clarifications If deemed necessary</a:t>
            </a:r>
            <a:r>
              <a:rPr lang="en-US" sz="2700" b="0" i="0" dirty="0">
                <a:solidFill>
                  <a:srgbClr val="333333"/>
                </a:solidFill>
                <a:effectLst/>
                <a:latin typeface="Calibri" panose="020F0502020204030204" pitchFamily="34" charset="0"/>
                <a:cs typeface="Calibri" panose="020F0502020204030204" pitchFamily="34" charset="0"/>
              </a:rPr>
              <a:t>, NIC may seek clarifications on any aspect of the Bid. However, that </a:t>
            </a:r>
            <a:r>
              <a:rPr lang="en-US" sz="2700" b="1" i="0" dirty="0">
                <a:solidFill>
                  <a:srgbClr val="333333"/>
                </a:solidFill>
                <a:effectLst/>
                <a:latin typeface="Calibri" panose="020F0502020204030204" pitchFamily="34" charset="0"/>
                <a:cs typeface="Calibri" panose="020F0502020204030204" pitchFamily="34" charset="0"/>
              </a:rPr>
              <a:t>would not entitle the Bidder</a:t>
            </a:r>
            <a:r>
              <a:rPr lang="en-US" sz="2700" b="0" i="0" dirty="0">
                <a:solidFill>
                  <a:srgbClr val="333333"/>
                </a:solidFill>
                <a:effectLst/>
                <a:latin typeface="Calibri" panose="020F0502020204030204" pitchFamily="34" charset="0"/>
                <a:cs typeface="Calibri" panose="020F0502020204030204" pitchFamily="34" charset="0"/>
              </a:rPr>
              <a:t> to change or cause any change in the substance of the Tender submitted or the price quoted. NIC may, at its own discretion </a:t>
            </a:r>
            <a:r>
              <a:rPr lang="en-US" sz="2700" b="1" i="0" dirty="0">
                <a:solidFill>
                  <a:srgbClr val="333333"/>
                </a:solidFill>
                <a:effectLst/>
                <a:latin typeface="Calibri" panose="020F0502020204030204" pitchFamily="34" charset="0"/>
                <a:cs typeface="Calibri" panose="020F0502020204030204" pitchFamily="34" charset="0"/>
              </a:rPr>
              <a:t>call for a meeting of eligible bidders</a:t>
            </a:r>
            <a:r>
              <a:rPr lang="en-US" sz="2700" b="0" i="0" dirty="0">
                <a:solidFill>
                  <a:srgbClr val="333333"/>
                </a:solidFill>
                <a:effectLst/>
                <a:latin typeface="Calibri" panose="020F0502020204030204" pitchFamily="34" charset="0"/>
                <a:cs typeface="Calibri" panose="020F0502020204030204" pitchFamily="34" charset="0"/>
              </a:rPr>
              <a:t> after pre-qualification cum technical evaluation to seek clarification as may be required before opening the commercial bids. </a:t>
            </a:r>
            <a:r>
              <a:rPr lang="en-US" sz="2700" b="1" i="0" dirty="0">
                <a:solidFill>
                  <a:srgbClr val="333333"/>
                </a:solidFill>
                <a:effectLst/>
                <a:latin typeface="Calibri" panose="020F0502020204030204" pitchFamily="34" charset="0"/>
                <a:cs typeface="Calibri" panose="020F0502020204030204" pitchFamily="34" charset="0"/>
              </a:rPr>
              <a:t>All expenses for this purpose, as also for the preparation of documents and attending meetings, will be borne by the Bidders</a:t>
            </a:r>
            <a:r>
              <a:rPr lang="en-US" sz="2700" b="0" i="0" dirty="0">
                <a:solidFill>
                  <a:srgbClr val="333333"/>
                </a:solidFill>
                <a:effectLst/>
                <a:latin typeface="Calibri" panose="020F0502020204030204" pitchFamily="34" charset="0"/>
                <a:cs typeface="Calibri" panose="020F0502020204030204" pitchFamily="34" charset="0"/>
              </a:rPr>
              <a:t>.</a:t>
            </a:r>
          </a:p>
          <a:p>
            <a:pPr algn="just">
              <a:lnSpc>
                <a:spcPct val="115000"/>
              </a:lnSpc>
              <a:spcAft>
                <a:spcPts val="1000"/>
              </a:spcAft>
            </a:pPr>
            <a:br>
              <a:rPr lang="en-US" sz="2500" dirty="0">
                <a:latin typeface="Calibri" panose="020F0502020204030204" pitchFamily="34" charset="0"/>
                <a:cs typeface="Calibri" panose="020F0502020204030204" pitchFamily="34" charset="0"/>
              </a:rPr>
            </a:b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100227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16.</a:t>
            </a:r>
            <a:r>
              <a:rPr lang="en-US" sz="2300" b="1" i="0" dirty="0">
                <a:solidFill>
                  <a:srgbClr val="333333"/>
                </a:solidFill>
                <a:effectLst/>
                <a:latin typeface="Calibri" panose="020F0502020204030204" pitchFamily="34" charset="0"/>
                <a:cs typeface="Calibri" panose="020F0502020204030204" pitchFamily="34" charset="0"/>
              </a:rPr>
              <a:t> Preliminary Examination</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16.1 NIC </a:t>
            </a:r>
            <a:r>
              <a:rPr lang="en-US" sz="2300" b="1" i="0" dirty="0">
                <a:solidFill>
                  <a:srgbClr val="333333"/>
                </a:solidFill>
                <a:effectLst/>
                <a:latin typeface="Calibri" panose="020F0502020204030204" pitchFamily="34" charset="0"/>
                <a:cs typeface="Calibri" panose="020F0502020204030204" pitchFamily="34" charset="0"/>
              </a:rPr>
              <a:t>will examine the Bids to determine whether</a:t>
            </a:r>
            <a:r>
              <a:rPr lang="en-US" sz="2300" b="0" i="0" dirty="0">
                <a:solidFill>
                  <a:srgbClr val="333333"/>
                </a:solidFill>
                <a:effectLst/>
                <a:latin typeface="Calibri" panose="020F0502020204030204" pitchFamily="34" charset="0"/>
                <a:cs typeface="Calibri" panose="020F0502020204030204" pitchFamily="34" charset="0"/>
              </a:rPr>
              <a:t> they are complete, whether any computational errors have been made, whether the documents have been properly signed, and whether the Bids are generally in order.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16.2 A Bid determined as </a:t>
            </a:r>
            <a:r>
              <a:rPr lang="en-US" sz="2300" b="1" i="0" dirty="0">
                <a:solidFill>
                  <a:srgbClr val="333333"/>
                </a:solidFill>
                <a:effectLst/>
                <a:latin typeface="Calibri" panose="020F0502020204030204" pitchFamily="34" charset="0"/>
                <a:cs typeface="Calibri" panose="020F0502020204030204" pitchFamily="34" charset="0"/>
              </a:rPr>
              <a:t>not substantially responsive</a:t>
            </a:r>
            <a:r>
              <a:rPr lang="en-US" sz="2300" b="0" i="0" dirty="0">
                <a:solidFill>
                  <a:srgbClr val="333333"/>
                </a:solidFill>
                <a:effectLst/>
                <a:latin typeface="Calibri" panose="020F0502020204030204" pitchFamily="34" charset="0"/>
                <a:cs typeface="Calibri" panose="020F0502020204030204" pitchFamily="34" charset="0"/>
              </a:rPr>
              <a:t> will be rejected by NIC.</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364669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17. Contacting NIC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17.1 No Bidder </a:t>
            </a:r>
            <a:r>
              <a:rPr lang="en-US" sz="2300" b="1" i="0" dirty="0">
                <a:solidFill>
                  <a:srgbClr val="333333"/>
                </a:solidFill>
                <a:effectLst/>
                <a:latin typeface="Calibri" panose="020F0502020204030204" pitchFamily="34" charset="0"/>
                <a:cs typeface="Calibri" panose="020F0502020204030204" pitchFamily="34" charset="0"/>
              </a:rPr>
              <a:t>shall contact any official</a:t>
            </a:r>
            <a:r>
              <a:rPr lang="en-US" sz="2300" b="0" i="0" dirty="0">
                <a:solidFill>
                  <a:srgbClr val="333333"/>
                </a:solidFill>
                <a:effectLst/>
                <a:latin typeface="Calibri" panose="020F0502020204030204" pitchFamily="34" charset="0"/>
                <a:cs typeface="Calibri" panose="020F0502020204030204" pitchFamily="34" charset="0"/>
              </a:rPr>
              <a:t> of NIC on any matter relating to his Bid from the time of the Bid opening to the time the contract is awarded.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17.2 Any effort by a </a:t>
            </a:r>
            <a:r>
              <a:rPr lang="en-US" sz="2300" b="1" i="0" dirty="0">
                <a:solidFill>
                  <a:srgbClr val="333333"/>
                </a:solidFill>
                <a:effectLst/>
                <a:latin typeface="Calibri" panose="020F0502020204030204" pitchFamily="34" charset="0"/>
                <a:cs typeface="Calibri" panose="020F0502020204030204" pitchFamily="34" charset="0"/>
              </a:rPr>
              <a:t>Bidder to influence NIC’s Bid evaluation</a:t>
            </a:r>
            <a:r>
              <a:rPr lang="en-US" sz="2300" b="0" i="0" dirty="0">
                <a:solidFill>
                  <a:srgbClr val="333333"/>
                </a:solidFill>
                <a:effectLst/>
                <a:latin typeface="Calibri" panose="020F0502020204030204" pitchFamily="34" charset="0"/>
                <a:cs typeface="Calibri" panose="020F0502020204030204" pitchFamily="34" charset="0"/>
              </a:rPr>
              <a:t>, Bid comparison, or Contract award decision may result in the rejection of the Tenderer’s Bid.</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78099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039495"/>
          </a:xfrm>
        </p:spPr>
        <p:txBody>
          <a:bodyPr>
            <a:normAutofit fontScale="70000" lnSpcReduction="20000"/>
          </a:bodyPr>
          <a:lstStyle/>
          <a:p>
            <a:pPr algn="ctr">
              <a:lnSpc>
                <a:spcPct val="115000"/>
              </a:lnSpc>
              <a:spcAft>
                <a:spcPts val="1000"/>
              </a:spcAft>
            </a:pPr>
            <a:r>
              <a:rPr lang="en-US" sz="3300" b="1" i="0" dirty="0">
                <a:solidFill>
                  <a:srgbClr val="333333"/>
                </a:solidFill>
                <a:effectLst/>
                <a:latin typeface="Arial" panose="020B0604020202020204" pitchFamily="34" charset="0"/>
              </a:rPr>
              <a:t>Award of Contract</a:t>
            </a:r>
          </a:p>
          <a:p>
            <a:pPr algn="just">
              <a:lnSpc>
                <a:spcPct val="115000"/>
              </a:lnSpc>
              <a:spcAft>
                <a:spcPts val="1000"/>
              </a:spcAft>
            </a:pPr>
            <a:r>
              <a:rPr lang="en-US" sz="3000" b="1" i="0" dirty="0">
                <a:solidFill>
                  <a:srgbClr val="333333"/>
                </a:solidFill>
                <a:effectLst/>
                <a:latin typeface="Calibri" panose="020F0502020204030204" pitchFamily="34" charset="0"/>
                <a:cs typeface="Calibri" panose="020F0502020204030204" pitchFamily="34" charset="0"/>
              </a:rPr>
              <a:t>18. Post Qualification </a:t>
            </a:r>
          </a:p>
          <a:p>
            <a:pPr algn="just">
              <a:lnSpc>
                <a:spcPct val="115000"/>
              </a:lnSpc>
              <a:spcAft>
                <a:spcPts val="1000"/>
              </a:spcAft>
            </a:pPr>
            <a:r>
              <a:rPr lang="en-US" sz="3000" b="0" i="0" dirty="0">
                <a:solidFill>
                  <a:srgbClr val="333333"/>
                </a:solidFill>
                <a:effectLst/>
                <a:latin typeface="Calibri" panose="020F0502020204030204" pitchFamily="34" charset="0"/>
                <a:cs typeface="Calibri" panose="020F0502020204030204" pitchFamily="34" charset="0"/>
              </a:rPr>
              <a:t>18.1 In addition to the pre-qualification, NIC will determine to its satisfaction whether the Bidder selected </a:t>
            </a:r>
            <a:r>
              <a:rPr lang="en-US" sz="3000" b="1" i="0" dirty="0">
                <a:solidFill>
                  <a:srgbClr val="333333"/>
                </a:solidFill>
                <a:effectLst/>
                <a:latin typeface="Calibri" panose="020F0502020204030204" pitchFamily="34" charset="0"/>
                <a:cs typeface="Calibri" panose="020F0502020204030204" pitchFamily="34" charset="0"/>
              </a:rPr>
              <a:t>is qualified to satisfactorily perform the Contract</a:t>
            </a:r>
            <a:r>
              <a:rPr lang="en-US" sz="3000" b="0" i="0" dirty="0">
                <a:solidFill>
                  <a:srgbClr val="333333"/>
                </a:solidFill>
                <a:effectLst/>
                <a:latin typeface="Calibri" panose="020F0502020204030204" pitchFamily="34" charset="0"/>
                <a:cs typeface="Calibri" panose="020F0502020204030204" pitchFamily="34" charset="0"/>
              </a:rPr>
              <a:t>. The decision of NIC in this regard is final. </a:t>
            </a:r>
          </a:p>
          <a:p>
            <a:pPr algn="just">
              <a:lnSpc>
                <a:spcPct val="115000"/>
              </a:lnSpc>
              <a:spcAft>
                <a:spcPts val="1000"/>
              </a:spcAft>
            </a:pPr>
            <a:r>
              <a:rPr lang="en-US" sz="3000" b="0" i="0" dirty="0">
                <a:solidFill>
                  <a:srgbClr val="333333"/>
                </a:solidFill>
                <a:effectLst/>
                <a:latin typeface="Calibri" panose="020F0502020204030204" pitchFamily="34" charset="0"/>
                <a:cs typeface="Calibri" panose="020F0502020204030204" pitchFamily="34" charset="0"/>
              </a:rPr>
              <a:t>18.2 The determination will take into account the </a:t>
            </a:r>
            <a:r>
              <a:rPr lang="en-US" sz="3000" b="1" i="0" dirty="0">
                <a:solidFill>
                  <a:srgbClr val="333333"/>
                </a:solidFill>
                <a:effectLst/>
                <a:latin typeface="Calibri" panose="020F0502020204030204" pitchFamily="34" charset="0"/>
                <a:cs typeface="Calibri" panose="020F0502020204030204" pitchFamily="34" charset="0"/>
              </a:rPr>
              <a:t>Bidder’s professional experience and track record</a:t>
            </a:r>
            <a:r>
              <a:rPr lang="en-US" sz="3000" b="0" i="0" dirty="0">
                <a:solidFill>
                  <a:srgbClr val="333333"/>
                </a:solidFill>
                <a:effectLst/>
                <a:latin typeface="Calibri" panose="020F0502020204030204" pitchFamily="34" charset="0"/>
                <a:cs typeface="Calibri" panose="020F0502020204030204" pitchFamily="34" charset="0"/>
              </a:rPr>
              <a:t>. It will also be based upon an examination of the </a:t>
            </a:r>
            <a:r>
              <a:rPr lang="en-US" sz="3000" b="1" i="0" dirty="0">
                <a:solidFill>
                  <a:srgbClr val="333333"/>
                </a:solidFill>
                <a:effectLst/>
                <a:latin typeface="Calibri" panose="020F0502020204030204" pitchFamily="34" charset="0"/>
                <a:cs typeface="Calibri" panose="020F0502020204030204" pitchFamily="34" charset="0"/>
              </a:rPr>
              <a:t>documentary evidence of the Bidder’s qualification and experience</a:t>
            </a:r>
            <a:r>
              <a:rPr lang="en-US" sz="3000" b="0" i="0" dirty="0">
                <a:solidFill>
                  <a:srgbClr val="333333"/>
                </a:solidFill>
                <a:effectLst/>
                <a:latin typeface="Calibri" panose="020F0502020204030204" pitchFamily="34" charset="0"/>
                <a:cs typeface="Calibri" panose="020F0502020204030204" pitchFamily="34" charset="0"/>
              </a:rPr>
              <a:t> submitted by the Bidder. Any misrepresentation of facts may lead to outright rejection of the Bid. </a:t>
            </a:r>
          </a:p>
          <a:p>
            <a:pPr algn="just">
              <a:lnSpc>
                <a:spcPct val="115000"/>
              </a:lnSpc>
              <a:spcAft>
                <a:spcPts val="1000"/>
              </a:spcAft>
            </a:pPr>
            <a:r>
              <a:rPr lang="en-US" sz="3000" b="0" i="0" dirty="0">
                <a:solidFill>
                  <a:srgbClr val="333333"/>
                </a:solidFill>
                <a:effectLst/>
                <a:latin typeface="Calibri" panose="020F0502020204030204" pitchFamily="34" charset="0"/>
                <a:cs typeface="Calibri" panose="020F0502020204030204" pitchFamily="34" charset="0"/>
              </a:rPr>
              <a:t>18.3 An affirmative determination will be a prerequisite for the award of the Contract to the Bidder. A </a:t>
            </a:r>
            <a:r>
              <a:rPr lang="en-US" sz="3000" b="1" i="0" dirty="0">
                <a:solidFill>
                  <a:srgbClr val="333333"/>
                </a:solidFill>
                <a:effectLst/>
                <a:latin typeface="Calibri" panose="020F0502020204030204" pitchFamily="34" charset="0"/>
                <a:cs typeface="Calibri" panose="020F0502020204030204" pitchFamily="34" charset="0"/>
              </a:rPr>
              <a:t>negative determination will result</a:t>
            </a:r>
            <a:r>
              <a:rPr lang="en-US" sz="3000" b="0" i="0" dirty="0">
                <a:solidFill>
                  <a:srgbClr val="333333"/>
                </a:solidFill>
                <a:effectLst/>
                <a:latin typeface="Calibri" panose="020F0502020204030204" pitchFamily="34" charset="0"/>
                <a:cs typeface="Calibri" panose="020F0502020204030204" pitchFamily="34" charset="0"/>
              </a:rPr>
              <a:t> in the rejection of the Bidder’s Bid.</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4263225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701870"/>
          </a:xfrm>
        </p:spPr>
        <p:txBody>
          <a:bodyPr>
            <a:normAutofit/>
          </a:bodyPr>
          <a:lstStyle/>
          <a:p>
            <a:pPr algn="just">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19. Award Criteria</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Subject to clause 18 of Section II, </a:t>
            </a:r>
            <a:r>
              <a:rPr lang="en-US" sz="2300" b="1" i="0" dirty="0">
                <a:solidFill>
                  <a:srgbClr val="333333"/>
                </a:solidFill>
                <a:effectLst/>
                <a:latin typeface="Calibri" panose="020F0502020204030204" pitchFamily="34" charset="0"/>
                <a:cs typeface="Calibri" panose="020F0502020204030204" pitchFamily="34" charset="0"/>
              </a:rPr>
              <a:t>NIC will award the Contract to the successful Bidder whose Bid has been determined</a:t>
            </a:r>
            <a:r>
              <a:rPr lang="en-US" sz="2300" b="0" i="0" dirty="0">
                <a:solidFill>
                  <a:srgbClr val="333333"/>
                </a:solidFill>
                <a:effectLst/>
                <a:latin typeface="Calibri" panose="020F0502020204030204" pitchFamily="34" charset="0"/>
                <a:cs typeface="Calibri" panose="020F0502020204030204" pitchFamily="34" charset="0"/>
              </a:rPr>
              <a:t> to be substantially responsive and has been determined as the </a:t>
            </a:r>
            <a:r>
              <a:rPr lang="en-US" sz="2300" b="1" i="0" dirty="0">
                <a:solidFill>
                  <a:srgbClr val="333333"/>
                </a:solidFill>
                <a:effectLst/>
                <a:latin typeface="Calibri" panose="020F0502020204030204" pitchFamily="34" charset="0"/>
                <a:cs typeface="Calibri" panose="020F0502020204030204" pitchFamily="34" charset="0"/>
              </a:rPr>
              <a:t>lowest evaluated commercial bid</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If two or more bidders quote the </a:t>
            </a:r>
            <a:r>
              <a:rPr lang="en-US" sz="2300" b="1" i="0" dirty="0">
                <a:solidFill>
                  <a:srgbClr val="333333"/>
                </a:solidFill>
                <a:effectLst/>
                <a:latin typeface="Calibri" panose="020F0502020204030204" pitchFamily="34" charset="0"/>
                <a:cs typeface="Calibri" panose="020F0502020204030204" pitchFamily="34" charset="0"/>
              </a:rPr>
              <a:t>same fee</a:t>
            </a:r>
            <a:r>
              <a:rPr lang="en-US" sz="2300" b="0" i="0" dirty="0">
                <a:solidFill>
                  <a:srgbClr val="333333"/>
                </a:solidFill>
                <a:effectLst/>
                <a:latin typeface="Calibri" panose="020F0502020204030204" pitchFamily="34" charset="0"/>
                <a:cs typeface="Calibri" panose="020F0502020204030204" pitchFamily="34" charset="0"/>
              </a:rPr>
              <a:t>, the bidder has </a:t>
            </a:r>
            <a:r>
              <a:rPr lang="en-US" sz="2300" b="1" i="0" dirty="0">
                <a:solidFill>
                  <a:srgbClr val="333333"/>
                </a:solidFill>
                <a:effectLst/>
                <a:latin typeface="Calibri" panose="020F0502020204030204" pitchFamily="34" charset="0"/>
                <a:cs typeface="Calibri" panose="020F0502020204030204" pitchFamily="34" charset="0"/>
              </a:rPr>
              <a:t>greater experience in conducting reviews</a:t>
            </a:r>
            <a:r>
              <a:rPr lang="en-US" sz="2300" b="0" i="0" dirty="0">
                <a:solidFill>
                  <a:srgbClr val="333333"/>
                </a:solidFill>
                <a:effectLst/>
                <a:latin typeface="Calibri" panose="020F0502020204030204" pitchFamily="34" charset="0"/>
                <a:cs typeface="Calibri" panose="020F0502020204030204" pitchFamily="34" charset="0"/>
              </a:rPr>
              <a:t> of Risk Management Systems and processes of either Banks or Mutual Funds or Insurance Companies/investment inspection of Insurance companies on behalf of IRDAI will be selected.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decision of </a:t>
            </a:r>
            <a:r>
              <a:rPr lang="en-US" sz="2300" b="1" i="0" dirty="0">
                <a:solidFill>
                  <a:srgbClr val="333333"/>
                </a:solidFill>
                <a:effectLst/>
                <a:latin typeface="Calibri" panose="020F0502020204030204" pitchFamily="34" charset="0"/>
                <a:cs typeface="Calibri" panose="020F0502020204030204" pitchFamily="34" charset="0"/>
              </a:rPr>
              <a:t>NIC in awarding</a:t>
            </a:r>
            <a:r>
              <a:rPr lang="en-US" sz="2300" b="0" i="0" dirty="0">
                <a:solidFill>
                  <a:srgbClr val="333333"/>
                </a:solidFill>
                <a:effectLst/>
                <a:latin typeface="Calibri" panose="020F0502020204030204" pitchFamily="34" charset="0"/>
                <a:cs typeface="Calibri" panose="020F0502020204030204" pitchFamily="34" charset="0"/>
              </a:rPr>
              <a:t> the contract is final.</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797178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b="0" i="0" dirty="0">
              <a:solidFill>
                <a:srgbClr val="333333"/>
              </a:solidFill>
              <a:effectLst/>
              <a:latin typeface="Arial" panose="020B060402020202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20. </a:t>
            </a:r>
            <a:r>
              <a:rPr lang="en-US" sz="2300" b="1" i="0" dirty="0">
                <a:solidFill>
                  <a:srgbClr val="333333"/>
                </a:solidFill>
                <a:effectLst/>
                <a:latin typeface="Calibri" panose="020F0502020204030204" pitchFamily="34" charset="0"/>
                <a:cs typeface="Calibri" panose="020F0502020204030204" pitchFamily="34" charset="0"/>
              </a:rPr>
              <a:t>Right to Accept</a:t>
            </a:r>
            <a:r>
              <a:rPr lang="en-US" sz="2300" b="0" i="0" dirty="0">
                <a:solidFill>
                  <a:srgbClr val="333333"/>
                </a:solidFill>
                <a:effectLst/>
                <a:latin typeface="Calibri" panose="020F0502020204030204" pitchFamily="34" charset="0"/>
                <a:cs typeface="Calibri" panose="020F0502020204030204" pitchFamily="34" charset="0"/>
              </a:rPr>
              <a:t> any Bid and to Reject Any or All Bids. NIC reserves the right to accept any Bid and to annul the Tender process and </a:t>
            </a:r>
            <a:r>
              <a:rPr lang="en-US" sz="2300" b="1" i="0" dirty="0">
                <a:solidFill>
                  <a:srgbClr val="333333"/>
                </a:solidFill>
                <a:effectLst/>
                <a:latin typeface="Calibri" panose="020F0502020204030204" pitchFamily="34" charset="0"/>
                <a:cs typeface="Calibri" panose="020F0502020204030204" pitchFamily="34" charset="0"/>
              </a:rPr>
              <a:t>reject all Bids at any time prior to award of contract</a:t>
            </a:r>
            <a:r>
              <a:rPr lang="en-US" sz="2300" b="0" i="0" dirty="0">
                <a:solidFill>
                  <a:srgbClr val="333333"/>
                </a:solidFill>
                <a:effectLst/>
                <a:latin typeface="Calibri" panose="020F0502020204030204" pitchFamily="34" charset="0"/>
                <a:cs typeface="Calibri" panose="020F0502020204030204" pitchFamily="34" charset="0"/>
              </a:rPr>
              <a:t>, without thereby incurring any liability to the affected Bidder or Bidders or any obligation to inform the affected Bidder or Bidders of the grounds for NIC’s action.</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000064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21. Notification of Award</a:t>
            </a:r>
            <a:r>
              <a:rPr lang="en-US" sz="23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21.1 Prior to the expiration of the period of Bid validity, NIC will notify the successful Bidder/s in writing </a:t>
            </a:r>
            <a:r>
              <a:rPr lang="en-US" sz="2300" b="1" i="0" dirty="0">
                <a:solidFill>
                  <a:srgbClr val="333333"/>
                </a:solidFill>
                <a:effectLst/>
                <a:latin typeface="Calibri" panose="020F0502020204030204" pitchFamily="34" charset="0"/>
                <a:cs typeface="Calibri" panose="020F0502020204030204" pitchFamily="34" charset="0"/>
              </a:rPr>
              <a:t>by registered letter or Email</a:t>
            </a:r>
            <a:r>
              <a:rPr lang="en-US" sz="2300" b="0" i="0" dirty="0">
                <a:solidFill>
                  <a:srgbClr val="333333"/>
                </a:solidFill>
                <a:effectLst/>
                <a:latin typeface="Calibri" panose="020F0502020204030204" pitchFamily="34" charset="0"/>
                <a:cs typeface="Calibri" panose="020F0502020204030204" pitchFamily="34" charset="0"/>
              </a:rPr>
              <a:t>, that their Bid has been accepted. The receipt of acceptance should be sent by the </a:t>
            </a:r>
            <a:r>
              <a:rPr lang="en-US" sz="2300" b="1" i="0" dirty="0">
                <a:solidFill>
                  <a:srgbClr val="333333"/>
                </a:solidFill>
                <a:effectLst/>
                <a:latin typeface="Calibri" panose="020F0502020204030204" pitchFamily="34" charset="0"/>
                <a:cs typeface="Calibri" panose="020F0502020204030204" pitchFamily="34" charset="0"/>
              </a:rPr>
              <a:t>Bidder in writing through the registered post as well as by Email</a:t>
            </a:r>
            <a:r>
              <a:rPr lang="en-US" sz="2300" b="0" i="0" dirty="0">
                <a:solidFill>
                  <a:srgbClr val="333333"/>
                </a:solidFill>
                <a:effectLst/>
                <a:latin typeface="Calibri" panose="020F0502020204030204" pitchFamily="34" charset="0"/>
                <a:cs typeface="Calibri" panose="020F0502020204030204" pitchFamily="34" charset="0"/>
              </a:rPr>
              <a:t>. At the time of appointment, the Audit Firm shall submit Annexure I duly signed as an indication of acceptance of the Terms of reference for the performance of the assignment.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21.2 The notification of award will </a:t>
            </a:r>
            <a:r>
              <a:rPr lang="en-US" sz="2300" b="1" i="0" dirty="0">
                <a:solidFill>
                  <a:srgbClr val="333333"/>
                </a:solidFill>
                <a:effectLst/>
                <a:latin typeface="Calibri" panose="020F0502020204030204" pitchFamily="34" charset="0"/>
                <a:cs typeface="Calibri" panose="020F0502020204030204" pitchFamily="34" charset="0"/>
              </a:rPr>
              <a:t>constitute the formation of the Contract</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32598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40800"/>
            <a:ext cx="9678142" cy="5194240"/>
          </a:xfrm>
        </p:spPr>
        <p:txBody>
          <a:bodyPr>
            <a:noAutofit/>
          </a:bodyPr>
          <a:lstStyle/>
          <a:p>
            <a:pPr algn="ctr">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INDEX</a:t>
            </a:r>
            <a:r>
              <a:rPr lang="en-US" sz="2300" b="0" i="0" dirty="0">
                <a:solidFill>
                  <a:srgbClr val="333333"/>
                </a:solidFill>
                <a:effectLst/>
                <a:latin typeface="Calibri" panose="020F0502020204030204" pitchFamily="34" charset="0"/>
                <a:cs typeface="Calibri" panose="020F0502020204030204" pitchFamily="34" charset="0"/>
              </a:rPr>
              <a:t> </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Tender Notice: Notice </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Section I: Invitation for Bids </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Section II: Instructions to Bidders </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Section III: General Conditions of Contract </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Section IV: Technical Bid</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Section V: Commercial Bid </a:t>
            </a:r>
          </a:p>
          <a:p>
            <a:pPr marL="457200" indent="-457200" algn="just">
              <a:lnSpc>
                <a:spcPct val="115000"/>
              </a:lnSpc>
              <a:spcAft>
                <a:spcPts val="1000"/>
              </a:spcAft>
              <a:buAutoNum type="arabicPeriod"/>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Annexure – 1: Terms of Reference</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340193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22. </a:t>
            </a:r>
            <a:r>
              <a:rPr lang="en-US" sz="2300" b="1" i="0" dirty="0">
                <a:solidFill>
                  <a:srgbClr val="333333"/>
                </a:solidFill>
                <a:effectLst/>
                <a:latin typeface="Calibri" panose="020F0502020204030204" pitchFamily="34" charset="0"/>
                <a:cs typeface="Calibri" panose="020F0502020204030204" pitchFamily="34" charset="0"/>
              </a:rPr>
              <a:t>Signing of Contract</a:t>
            </a:r>
            <a:r>
              <a:rPr lang="en-US" sz="2300" b="0" i="0" dirty="0">
                <a:solidFill>
                  <a:srgbClr val="333333"/>
                </a:solidFill>
                <a:effectLst/>
                <a:latin typeface="Calibri" panose="020F0502020204030204" pitchFamily="34" charset="0"/>
                <a:cs typeface="Calibri" panose="020F0502020204030204" pitchFamily="34" charset="0"/>
              </a:rPr>
              <a:t> Along with the notification of acceptance, NIC may send a contract of terms and conditions to be executed by the Audit Firm, which shall be returned </a:t>
            </a:r>
            <a:r>
              <a:rPr lang="en-US" sz="2300" b="1" i="0" dirty="0">
                <a:solidFill>
                  <a:srgbClr val="333333"/>
                </a:solidFill>
                <a:effectLst/>
                <a:latin typeface="Calibri" panose="020F0502020204030204" pitchFamily="34" charset="0"/>
                <a:cs typeface="Calibri" panose="020F0502020204030204" pitchFamily="34" charset="0"/>
              </a:rPr>
              <a:t>duly executed by it through an officer</a:t>
            </a:r>
            <a:r>
              <a:rPr lang="en-US" sz="2300" b="0" i="0" dirty="0">
                <a:solidFill>
                  <a:srgbClr val="333333"/>
                </a:solidFill>
                <a:effectLst/>
                <a:latin typeface="Calibri" panose="020F0502020204030204" pitchFamily="34" charset="0"/>
                <a:cs typeface="Calibri" panose="020F0502020204030204" pitchFamily="34" charset="0"/>
              </a:rPr>
              <a:t> duly authorized to do so, together with the original authorization, within seven days of receipt thereof.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23. </a:t>
            </a:r>
            <a:r>
              <a:rPr lang="en-US" sz="2300" b="1" i="0" dirty="0">
                <a:solidFill>
                  <a:srgbClr val="333333"/>
                </a:solidFill>
                <a:effectLst/>
                <a:latin typeface="Calibri" panose="020F0502020204030204" pitchFamily="34" charset="0"/>
                <a:cs typeface="Calibri" panose="020F0502020204030204" pitchFamily="34" charset="0"/>
              </a:rPr>
              <a:t>Publicity: Any publicity</a:t>
            </a:r>
            <a:r>
              <a:rPr lang="en-US" sz="2300" b="0" i="0" dirty="0">
                <a:solidFill>
                  <a:srgbClr val="333333"/>
                </a:solidFill>
                <a:effectLst/>
                <a:latin typeface="Calibri" panose="020F0502020204030204" pitchFamily="34" charset="0"/>
                <a:cs typeface="Calibri" panose="020F0502020204030204" pitchFamily="34" charset="0"/>
              </a:rPr>
              <a:t> by the Bidder in which the name of National Insurance Company Limited is to be used should be done only with explicit </a:t>
            </a:r>
            <a:r>
              <a:rPr lang="en-US" sz="2300" b="1" i="0" dirty="0">
                <a:solidFill>
                  <a:srgbClr val="333333"/>
                </a:solidFill>
                <a:effectLst/>
                <a:latin typeface="Calibri" panose="020F0502020204030204" pitchFamily="34" charset="0"/>
                <a:cs typeface="Calibri" panose="020F0502020204030204" pitchFamily="34" charset="0"/>
              </a:rPr>
              <a:t>written permission from NIC</a:t>
            </a:r>
            <a:r>
              <a:rPr lang="en-US" sz="2300" b="0" i="0" dirty="0">
                <a:solidFill>
                  <a:srgbClr val="333333"/>
                </a:solidFill>
                <a:effectLst/>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4863496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644405"/>
          </a:xfrm>
        </p:spPr>
        <p:txBody>
          <a:bodyPr>
            <a:normAutofit fontScale="70000" lnSpcReduction="20000"/>
          </a:bodyPr>
          <a:lstStyle/>
          <a:p>
            <a:pPr algn="ctr">
              <a:lnSpc>
                <a:spcPct val="115000"/>
              </a:lnSpc>
              <a:spcAft>
                <a:spcPts val="1000"/>
              </a:spcAft>
            </a:pPr>
            <a:r>
              <a:rPr lang="en-US" sz="2400" b="1" i="0" dirty="0">
                <a:solidFill>
                  <a:srgbClr val="333333"/>
                </a:solidFill>
                <a:effectLst/>
                <a:latin typeface="Calibri" panose="020F0502020204030204" pitchFamily="34" charset="0"/>
                <a:cs typeface="Calibri" panose="020F0502020204030204" pitchFamily="34" charset="0"/>
              </a:rPr>
              <a:t>SECTION – III </a:t>
            </a:r>
          </a:p>
          <a:p>
            <a:pPr algn="ctr">
              <a:lnSpc>
                <a:spcPct val="115000"/>
              </a:lnSpc>
              <a:spcAft>
                <a:spcPts val="1000"/>
              </a:spcAft>
            </a:pPr>
            <a:r>
              <a:rPr lang="en-US" sz="2400" b="1" i="0" dirty="0">
                <a:solidFill>
                  <a:srgbClr val="333333"/>
                </a:solidFill>
                <a:effectLst/>
                <a:latin typeface="Calibri" panose="020F0502020204030204" pitchFamily="34" charset="0"/>
                <a:cs typeface="Calibri" panose="020F0502020204030204" pitchFamily="34" charset="0"/>
              </a:rPr>
              <a:t>GENERAL CONDITIONS OF CONTRACT</a:t>
            </a:r>
          </a:p>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1. Definitions </a:t>
            </a:r>
          </a:p>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In this contract, the following terms shall be interpreted as indicated: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“NIC” means National Insurance Co. Ltd.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The “Contract” means the agreement entered into between NIC and the Audit Firm, signed by NIC and the Audit Firm, including all attachments and annexure thereto and all documents incorporated by reference therein.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The “Audit Firm” means the Firm of Chartered Accountants with whom the contract for the supply of services is placed and shall be deemed to include the Audit Firm’s successors &amp; representatives (as approved by NIC) as the case may be unless excluded by the terms of the Contract.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“The Contract Price” means the Fee payable to the Audit Firm under the Contract for the full and proper performance of his contractual obligations.</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1516061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2. Application These General Conditions shall apply to the extent that they are not superseded by provisions in other parts of the Contract.</a:t>
            </a:r>
          </a:p>
          <a:p>
            <a:pPr algn="just">
              <a:lnSpc>
                <a:spcPct val="115000"/>
              </a:lnSpc>
              <a:spcAft>
                <a:spcPts val="1000"/>
              </a:spcAft>
            </a:pPr>
            <a:br>
              <a:rPr lang="en-US" sz="2300" dirty="0">
                <a:latin typeface="Calibri" panose="020F0502020204030204" pitchFamily="34" charset="0"/>
                <a:cs typeface="Calibri" panose="020F0502020204030204" pitchFamily="34" charset="0"/>
              </a:rPr>
            </a:b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689136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137968"/>
          </a:xfrm>
        </p:spPr>
        <p:txBody>
          <a:bodyPr>
            <a:normAutofit fontScale="92500" lnSpcReduction="20000"/>
          </a:bodyPr>
          <a:lstStyle/>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3. </a:t>
            </a:r>
            <a:r>
              <a:rPr lang="en-US" sz="2400" b="1" i="0" dirty="0">
                <a:solidFill>
                  <a:srgbClr val="333333"/>
                </a:solidFill>
                <a:effectLst/>
                <a:latin typeface="Calibri" panose="020F0502020204030204" pitchFamily="34" charset="0"/>
                <a:cs typeface="Calibri" panose="020F0502020204030204" pitchFamily="34" charset="0"/>
              </a:rPr>
              <a:t>Use of Contract Documents and Information</a:t>
            </a:r>
            <a:r>
              <a:rPr lang="en-US" sz="2400" b="0" i="0" dirty="0">
                <a:solidFill>
                  <a:srgbClr val="333333"/>
                </a:solidFill>
                <a:effectLst/>
                <a:latin typeface="Calibri" panose="020F0502020204030204" pitchFamily="34" charset="0"/>
                <a:cs typeface="Calibri" panose="020F0502020204030204" pitchFamily="34" charset="0"/>
              </a:rPr>
              <a:t> </a:t>
            </a:r>
          </a:p>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3.1 The Audit Firm shall not, without NIC’s prior written consent, disclose the Contract or any provision thereof, or any Information furnished by or on behalf of NIC in connection therewith, to any person other than a person employed by the Audit Firm in the Performance of the Contract. Disclosure to any such employed person shall be made in confidence and shall extend only so far as may be necessary for purposes of such performance. </a:t>
            </a:r>
          </a:p>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3.2 The Audit Firm shall not, </a:t>
            </a:r>
            <a:r>
              <a:rPr lang="en-US" sz="2400" b="1" i="0" dirty="0">
                <a:solidFill>
                  <a:srgbClr val="333333"/>
                </a:solidFill>
                <a:effectLst/>
                <a:latin typeface="Calibri" panose="020F0502020204030204" pitchFamily="34" charset="0"/>
                <a:cs typeface="Calibri" panose="020F0502020204030204" pitchFamily="34" charset="0"/>
              </a:rPr>
              <a:t>without NIC’s prior written consent</a:t>
            </a:r>
            <a:r>
              <a:rPr lang="en-US" sz="2400" b="0" i="0" dirty="0">
                <a:solidFill>
                  <a:srgbClr val="333333"/>
                </a:solidFill>
                <a:effectLst/>
                <a:latin typeface="Calibri" panose="020F0502020204030204" pitchFamily="34" charset="0"/>
                <a:cs typeface="Calibri" panose="020F0502020204030204" pitchFamily="34" charset="0"/>
              </a:rPr>
              <a:t>, make use of any document or information enumerated in Clause 3.2 of Section II except for purpose of performing the Contract. </a:t>
            </a:r>
          </a:p>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3.3 Any document, other than the Contract itself, enumerated in Clause 3.2 of Section II shall remain the property of NIC.</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803661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4. </a:t>
            </a:r>
            <a:r>
              <a:rPr lang="en-US" sz="2300" b="1" i="0" dirty="0">
                <a:solidFill>
                  <a:srgbClr val="333333"/>
                </a:solidFill>
                <a:effectLst/>
                <a:latin typeface="Calibri" panose="020F0502020204030204" pitchFamily="34" charset="0"/>
                <a:cs typeface="Calibri" panose="020F0502020204030204" pitchFamily="34" charset="0"/>
              </a:rPr>
              <a:t>Currency of Payment</a:t>
            </a:r>
            <a:r>
              <a:rPr lang="en-US" sz="2300" b="0" i="0" dirty="0">
                <a:solidFill>
                  <a:srgbClr val="333333"/>
                </a:solidFill>
                <a:effectLst/>
                <a:latin typeface="Calibri" panose="020F0502020204030204" pitchFamily="34" charset="0"/>
                <a:cs typeface="Calibri" panose="020F0502020204030204" pitchFamily="34" charset="0"/>
              </a:rPr>
              <a:t>. The Fee shall be paid in Indian Rupees. </a:t>
            </a: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5. Contract Amendments: </a:t>
            </a:r>
            <a:r>
              <a:rPr lang="en-US" sz="2300" b="1" i="0" dirty="0">
                <a:solidFill>
                  <a:srgbClr val="333333"/>
                </a:solidFill>
                <a:effectLst/>
                <a:latin typeface="Calibri" panose="020F0502020204030204" pitchFamily="34" charset="0"/>
                <a:cs typeface="Calibri" panose="020F0502020204030204" pitchFamily="34" charset="0"/>
              </a:rPr>
              <a:t>No variation in or modification</a:t>
            </a:r>
            <a:r>
              <a:rPr lang="en-US" sz="2300" b="0" i="0" dirty="0">
                <a:solidFill>
                  <a:srgbClr val="333333"/>
                </a:solidFill>
                <a:effectLst/>
                <a:latin typeface="Calibri" panose="020F0502020204030204" pitchFamily="34" charset="0"/>
                <a:cs typeface="Calibri" panose="020F0502020204030204" pitchFamily="34" charset="0"/>
              </a:rPr>
              <a:t> of the terms of the Contract shall be made except by a written amendment signed by the parties.</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0559755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6. </a:t>
            </a:r>
            <a:r>
              <a:rPr lang="en-US" sz="2300" b="1" i="0" dirty="0">
                <a:solidFill>
                  <a:srgbClr val="333333"/>
                </a:solidFill>
                <a:effectLst/>
                <a:latin typeface="Calibri" panose="020F0502020204030204" pitchFamily="34" charset="0"/>
                <a:cs typeface="Calibri" panose="020F0502020204030204" pitchFamily="34" charset="0"/>
              </a:rPr>
              <a:t>Termination for Default </a:t>
            </a:r>
          </a:p>
          <a:p>
            <a:pPr marL="457200" indent="-457200" algn="just">
              <a:lnSpc>
                <a:spcPct val="115000"/>
              </a:lnSpc>
              <a:spcAft>
                <a:spcPts val="1000"/>
              </a:spcAft>
              <a:buAutoNum type="alphaLcParenR"/>
            </a:pPr>
            <a:r>
              <a:rPr lang="en-US" sz="2300" b="0" i="0" dirty="0">
                <a:solidFill>
                  <a:srgbClr val="333333"/>
                </a:solidFill>
                <a:effectLst/>
                <a:latin typeface="Calibri" panose="020F0502020204030204" pitchFamily="34" charset="0"/>
                <a:cs typeface="Calibri" panose="020F0502020204030204" pitchFamily="34" charset="0"/>
              </a:rPr>
              <a:t>NIC may, without prejudice to any other remedy for breach of contract, by </a:t>
            </a:r>
            <a:r>
              <a:rPr lang="en-US" sz="2300" b="1" i="0" dirty="0">
                <a:solidFill>
                  <a:srgbClr val="333333"/>
                </a:solidFill>
                <a:effectLst/>
                <a:latin typeface="Calibri" panose="020F0502020204030204" pitchFamily="34" charset="0"/>
                <a:cs typeface="Calibri" panose="020F0502020204030204" pitchFamily="34" charset="0"/>
              </a:rPr>
              <a:t>written notice</a:t>
            </a:r>
            <a:r>
              <a:rPr lang="en-US" sz="2300" b="0" i="0" dirty="0">
                <a:solidFill>
                  <a:srgbClr val="333333"/>
                </a:solidFill>
                <a:effectLst/>
                <a:latin typeface="Calibri" panose="020F0502020204030204" pitchFamily="34" charset="0"/>
                <a:cs typeface="Calibri" panose="020F0502020204030204" pitchFamily="34" charset="0"/>
              </a:rPr>
              <a:t> of default sent to the Audit Firm, terminate the Contract in whole or in part: </a:t>
            </a:r>
          </a:p>
          <a:p>
            <a:pPr marL="514350" indent="-514350" algn="just">
              <a:lnSpc>
                <a:spcPct val="115000"/>
              </a:lnSpc>
              <a:spcAft>
                <a:spcPts val="1000"/>
              </a:spcAft>
              <a:buAutoNum type="romanLcParenR"/>
            </a:pPr>
            <a:r>
              <a:rPr lang="en-US" sz="2300" b="0" i="0" dirty="0">
                <a:solidFill>
                  <a:srgbClr val="333333"/>
                </a:solidFill>
                <a:effectLst/>
                <a:latin typeface="Calibri" panose="020F0502020204030204" pitchFamily="34" charset="0"/>
                <a:cs typeface="Calibri" panose="020F0502020204030204" pitchFamily="34" charset="0"/>
              </a:rPr>
              <a:t>If the </a:t>
            </a:r>
            <a:r>
              <a:rPr lang="en-US" sz="2300" b="1" i="0" dirty="0">
                <a:solidFill>
                  <a:srgbClr val="333333"/>
                </a:solidFill>
                <a:effectLst/>
                <a:latin typeface="Calibri" panose="020F0502020204030204" pitchFamily="34" charset="0"/>
                <a:cs typeface="Calibri" panose="020F0502020204030204" pitchFamily="34" charset="0"/>
              </a:rPr>
              <a:t>Audit Firm fails to deliver any or all of the services</a:t>
            </a:r>
            <a:r>
              <a:rPr lang="en-US" sz="2300" b="0" i="0" dirty="0">
                <a:solidFill>
                  <a:srgbClr val="333333"/>
                </a:solidFill>
                <a:effectLst/>
                <a:latin typeface="Calibri" panose="020F0502020204030204" pitchFamily="34" charset="0"/>
                <a:cs typeface="Calibri" panose="020F0502020204030204" pitchFamily="34" charset="0"/>
              </a:rPr>
              <a:t> within the time period(s) specified in the Contract or any extension thereof granted by NIC or, </a:t>
            </a:r>
          </a:p>
          <a:p>
            <a:pPr marL="514350" indent="-514350" algn="just">
              <a:lnSpc>
                <a:spcPct val="115000"/>
              </a:lnSpc>
              <a:spcAft>
                <a:spcPts val="1000"/>
              </a:spcAft>
              <a:buAutoNum type="romanLcParenR"/>
            </a:pPr>
            <a:r>
              <a:rPr lang="en-US" sz="2300" b="0" i="0" dirty="0">
                <a:solidFill>
                  <a:srgbClr val="333333"/>
                </a:solidFill>
                <a:effectLst/>
                <a:latin typeface="Calibri" panose="020F0502020204030204" pitchFamily="34" charset="0"/>
                <a:cs typeface="Calibri" panose="020F0502020204030204" pitchFamily="34" charset="0"/>
              </a:rPr>
              <a:t>If the Audit Firm </a:t>
            </a:r>
            <a:r>
              <a:rPr lang="en-US" sz="2300" b="1" i="0" dirty="0">
                <a:solidFill>
                  <a:srgbClr val="333333"/>
                </a:solidFill>
                <a:effectLst/>
                <a:latin typeface="Calibri" panose="020F0502020204030204" pitchFamily="34" charset="0"/>
                <a:cs typeface="Calibri" panose="020F0502020204030204" pitchFamily="34" charset="0"/>
              </a:rPr>
              <a:t>fails to perform any other obligation(s)</a:t>
            </a:r>
            <a:r>
              <a:rPr lang="en-US" sz="2300" b="0" i="0" dirty="0">
                <a:solidFill>
                  <a:srgbClr val="333333"/>
                </a:solidFill>
                <a:effectLst/>
                <a:latin typeface="Calibri" panose="020F0502020204030204" pitchFamily="34" charset="0"/>
                <a:cs typeface="Calibri" panose="020F0502020204030204" pitchFamily="34" charset="0"/>
              </a:rPr>
              <a:t> under the Contract.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97594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334916"/>
          </a:xfrm>
        </p:spPr>
        <p:txBody>
          <a:bodyPr>
            <a:normAutofit fontScale="92500" lnSpcReduction="20000"/>
          </a:bodyPr>
          <a:lstStyle/>
          <a:p>
            <a:pPr algn="just">
              <a:lnSpc>
                <a:spcPct val="115000"/>
              </a:lnSpc>
              <a:spcAft>
                <a:spcPts val="1000"/>
              </a:spcAft>
            </a:pPr>
            <a:r>
              <a:rPr lang="en-US" sz="2400" b="0" i="0" dirty="0">
                <a:solidFill>
                  <a:srgbClr val="333333"/>
                </a:solidFill>
                <a:effectLst/>
                <a:latin typeface="Calibri" panose="020F0502020204030204" pitchFamily="34" charset="0"/>
                <a:cs typeface="Calibri" panose="020F0502020204030204" pitchFamily="34" charset="0"/>
              </a:rPr>
              <a:t>7. </a:t>
            </a:r>
            <a:r>
              <a:rPr lang="en-US" sz="2400" b="1" i="0" dirty="0">
                <a:solidFill>
                  <a:srgbClr val="333333"/>
                </a:solidFill>
                <a:effectLst/>
                <a:latin typeface="Calibri" panose="020F0502020204030204" pitchFamily="34" charset="0"/>
                <a:cs typeface="Calibri" panose="020F0502020204030204" pitchFamily="34" charset="0"/>
              </a:rPr>
              <a:t>Force Majeure</a:t>
            </a:r>
            <a:r>
              <a:rPr lang="en-US" sz="2400" b="0" i="0" dirty="0">
                <a:solidFill>
                  <a:srgbClr val="333333"/>
                </a:solidFill>
                <a:effectLst/>
                <a:latin typeface="Calibri" panose="020F0502020204030204" pitchFamily="34" charset="0"/>
                <a:cs typeface="Calibri" panose="020F0502020204030204" pitchFamily="34" charset="0"/>
              </a:rPr>
              <a:t>.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Notwithstanding the provisions of Clause 6 of Section III, the Audit Firm shall not be liable for </a:t>
            </a:r>
            <a:r>
              <a:rPr lang="en-US" sz="2400" b="1" i="0" dirty="0">
                <a:solidFill>
                  <a:srgbClr val="333333"/>
                </a:solidFill>
                <a:effectLst/>
                <a:latin typeface="Calibri" panose="020F0502020204030204" pitchFamily="34" charset="0"/>
                <a:cs typeface="Calibri" panose="020F0502020204030204" pitchFamily="34" charset="0"/>
              </a:rPr>
              <a:t>liquidated damages or termination for default</a:t>
            </a:r>
            <a:r>
              <a:rPr lang="en-US" sz="2400" b="0" i="0" dirty="0">
                <a:solidFill>
                  <a:srgbClr val="333333"/>
                </a:solidFill>
                <a:effectLst/>
                <a:latin typeface="Calibri" panose="020F0502020204030204" pitchFamily="34" charset="0"/>
                <a:cs typeface="Calibri" panose="020F0502020204030204" pitchFamily="34" charset="0"/>
              </a:rPr>
              <a:t>, if and to the extent that, its delay in performance or other failures to perform its obligations under the Contract is the result of an event of Force Majeure.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For purposes of this Clause, “Force Majeure” means an event beyond the control of the </a:t>
            </a:r>
            <a:r>
              <a:rPr lang="en-US" sz="2400" b="1" i="0" dirty="0">
                <a:solidFill>
                  <a:srgbClr val="333333"/>
                </a:solidFill>
                <a:effectLst/>
                <a:latin typeface="Calibri" panose="020F0502020204030204" pitchFamily="34" charset="0"/>
                <a:cs typeface="Calibri" panose="020F0502020204030204" pitchFamily="34" charset="0"/>
              </a:rPr>
              <a:t>Audit Firm and not involving the Audit Firm’s fault</a:t>
            </a:r>
            <a:r>
              <a:rPr lang="en-US" sz="2400" b="0" i="0" dirty="0">
                <a:solidFill>
                  <a:srgbClr val="333333"/>
                </a:solidFill>
                <a:effectLst/>
                <a:latin typeface="Calibri" panose="020F0502020204030204" pitchFamily="34" charset="0"/>
                <a:cs typeface="Calibri" panose="020F0502020204030204" pitchFamily="34" charset="0"/>
              </a:rPr>
              <a:t> or negligence and not foreseeable. Such events may include but are not restricted to, wars or revolutions, fire, floods, epidemics, and quarantine restrictions. </a:t>
            </a:r>
          </a:p>
          <a:p>
            <a:pPr marL="457200" indent="-457200" algn="just">
              <a:lnSpc>
                <a:spcPct val="115000"/>
              </a:lnSpc>
              <a:spcAft>
                <a:spcPts val="1000"/>
              </a:spcAft>
              <a:buAutoNum type="alphaLcParenR"/>
            </a:pPr>
            <a:r>
              <a:rPr lang="en-US" sz="2400" b="0" i="0" dirty="0">
                <a:solidFill>
                  <a:srgbClr val="333333"/>
                </a:solidFill>
                <a:effectLst/>
                <a:latin typeface="Calibri" panose="020F0502020204030204" pitchFamily="34" charset="0"/>
                <a:cs typeface="Calibri" panose="020F0502020204030204" pitchFamily="34" charset="0"/>
              </a:rPr>
              <a:t>If a Force Majeure situation arises, the Audit Firm shall </a:t>
            </a:r>
            <a:r>
              <a:rPr lang="en-US" sz="2400" b="1" i="0" dirty="0">
                <a:solidFill>
                  <a:srgbClr val="333333"/>
                </a:solidFill>
                <a:effectLst/>
                <a:latin typeface="Calibri" panose="020F0502020204030204" pitchFamily="34" charset="0"/>
                <a:cs typeface="Calibri" panose="020F0502020204030204" pitchFamily="34" charset="0"/>
              </a:rPr>
              <a:t>promptly notify NIC in writing of such conditions and the cause thereof</a:t>
            </a:r>
            <a:r>
              <a:rPr lang="en-US" sz="2400" b="0" i="0" dirty="0">
                <a:solidFill>
                  <a:srgbClr val="333333"/>
                </a:solidFill>
                <a:effectLst/>
                <a:latin typeface="Calibri" panose="020F0502020204030204" pitchFamily="34" charset="0"/>
                <a:cs typeface="Calibri" panose="020F0502020204030204" pitchFamily="34" charset="0"/>
              </a:rPr>
              <a:t>. Unless otherwise directed by NIC, in a reasonably practical manner, the Audit Firm shall seek all reasonable alternative means for performance not prevented by the Force Majeure event.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243065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025427"/>
          </a:xfrm>
        </p:spPr>
        <p:txBody>
          <a:bodyPr>
            <a:norm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8. Termination for Insolvency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NIC may at any time terminate the Contract by giving written notice to the Audit Firm, without compensation to the Audit Firm, if the Audit Firm becomes bankrupt or otherwise insolvent, provided that such termination will not prejudice or affect any right of action or remedy which has accrued or will accrue thereafter to NIC.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9. Arbitration</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All disputes, disagreements, differences or claims arising out of or under this contract, either during its subsistence or after termination shall be settled by reference to arbitration of a sole arbitrator to be appointed by NIC.</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6044430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489662"/>
          </a:xfrm>
        </p:spPr>
        <p:txBody>
          <a:bodyPr>
            <a:normAutofit/>
          </a:bodyPr>
          <a:lstStyle/>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10. </a:t>
            </a:r>
            <a:r>
              <a:rPr lang="en-US" sz="2300" b="1" i="0" dirty="0">
                <a:solidFill>
                  <a:srgbClr val="333333"/>
                </a:solidFill>
                <a:effectLst/>
                <a:latin typeface="Calibri" panose="020F0502020204030204" pitchFamily="34" charset="0"/>
                <a:cs typeface="Calibri" panose="020F0502020204030204" pitchFamily="34" charset="0"/>
              </a:rPr>
              <a:t>Governing Language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Contract shall be written in the language of the Bid, as specified by NIC in the Instructions to Bidders. Subject to Clause 5 of Section II, that language version of the Contract shall govern its interpretation. All correspondence and other documents pertaining to the Contract, which are exchanged by the parties, shall be written in that same language.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11. </a:t>
            </a:r>
            <a:r>
              <a:rPr lang="en-US" sz="2300" b="1" i="0" dirty="0">
                <a:solidFill>
                  <a:srgbClr val="333333"/>
                </a:solidFill>
                <a:effectLst/>
                <a:latin typeface="Calibri" panose="020F0502020204030204" pitchFamily="34" charset="0"/>
                <a:cs typeface="Calibri" panose="020F0502020204030204" pitchFamily="34" charset="0"/>
              </a:rPr>
              <a:t>Applicable Law </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The Contract shall be interpreted in accordance with the Indian Laws.</a:t>
            </a:r>
          </a:p>
          <a:p>
            <a:pPr algn="just">
              <a:lnSpc>
                <a:spcPct val="115000"/>
              </a:lnSpc>
              <a:spcAft>
                <a:spcPts val="1000"/>
              </a:spcAft>
            </a:pPr>
            <a:br>
              <a:rPr lang="en-US" sz="2300" dirty="0">
                <a:latin typeface="Calibri" panose="020F0502020204030204" pitchFamily="34" charset="0"/>
                <a:cs typeface="Calibri" panose="020F0502020204030204" pitchFamily="34" charset="0"/>
              </a:rPr>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4983939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lnSpcReduction="20000"/>
          </a:bodyPr>
          <a:lstStyle/>
          <a:p>
            <a:pPr algn="ctr">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(On the Letterhead of the Bidder Firm &amp; in a separate sealed envelope) </a:t>
            </a:r>
          </a:p>
          <a:p>
            <a:pPr algn="ctr">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SECTION – IV </a:t>
            </a:r>
          </a:p>
          <a:p>
            <a:pPr algn="ctr">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TECHNICAL BID</a:t>
            </a:r>
          </a:p>
          <a:p>
            <a:pPr algn="just">
              <a:lnSpc>
                <a:spcPct val="115000"/>
              </a:lnSpc>
              <a:spcAft>
                <a:spcPts val="1000"/>
              </a:spcAft>
            </a:pPr>
            <a:r>
              <a:rPr lang="en-US" sz="2300" b="0" i="0" dirty="0">
                <a:solidFill>
                  <a:srgbClr val="333333"/>
                </a:solidFill>
                <a:effectLst/>
                <a:latin typeface="Calibri" panose="020F0502020204030204" pitchFamily="34" charset="0"/>
                <a:cs typeface="Calibri" panose="020F0502020204030204" pitchFamily="34" charset="0"/>
              </a:rPr>
              <a:t>Turnover o</a:t>
            </a:r>
            <a:r>
              <a:rPr lang="en-US" sz="2300" i="0" dirty="0">
                <a:solidFill>
                  <a:srgbClr val="333333"/>
                </a:solidFill>
                <a:effectLst/>
                <a:latin typeface="Calibri" panose="020F0502020204030204" pitchFamily="34" charset="0"/>
                <a:cs typeface="Calibri" panose="020F0502020204030204" pitchFamily="34" charset="0"/>
              </a:rPr>
              <a:t>f the firm for the year 2020-21:</a:t>
            </a:r>
          </a:p>
          <a:p>
            <a:pPr algn="just">
              <a:lnSpc>
                <a:spcPct val="115000"/>
              </a:lnSpc>
              <a:spcAft>
                <a:spcPts val="1000"/>
              </a:spcAft>
            </a:pPr>
            <a:r>
              <a:rPr lang="en-US" sz="2300" dirty="0">
                <a:latin typeface="Calibri" panose="020F0502020204030204" pitchFamily="34" charset="0"/>
                <a:cs typeface="Calibri" panose="020F0502020204030204" pitchFamily="34" charset="0"/>
              </a:rPr>
              <a:t>Experience:</a:t>
            </a:r>
          </a:p>
          <a:p>
            <a:pPr algn="just">
              <a:lnSpc>
                <a:spcPct val="115000"/>
              </a:lnSpc>
              <a:spcAft>
                <a:spcPts val="1000"/>
              </a:spcAft>
            </a:pPr>
            <a:r>
              <a:rPr lang="en-US" sz="2300" dirty="0">
                <a:latin typeface="Calibri" panose="020F0502020204030204" pitchFamily="34" charset="0"/>
                <a:cs typeface="Calibri" panose="020F0502020204030204" pitchFamily="34" charset="0"/>
              </a:rPr>
              <a:t>Manpower:</a:t>
            </a:r>
          </a:p>
          <a:p>
            <a:pPr algn="just">
              <a:lnSpc>
                <a:spcPct val="115000"/>
              </a:lnSpc>
              <a:spcAft>
                <a:spcPts val="1000"/>
              </a:spcAft>
            </a:pPr>
            <a:r>
              <a:rPr lang="en-US" sz="2300" dirty="0">
                <a:latin typeface="Calibri" panose="020F0502020204030204" pitchFamily="34" charset="0"/>
                <a:cs typeface="Calibri" panose="020F0502020204030204" pitchFamily="34" charset="0"/>
              </a:rPr>
              <a:t>Branches:</a:t>
            </a:r>
          </a:p>
          <a:p>
            <a:pPr algn="just">
              <a:lnSpc>
                <a:spcPct val="115000"/>
              </a:lnSpc>
              <a:spcAft>
                <a:spcPts val="1000"/>
              </a:spcAft>
            </a:pPr>
            <a:r>
              <a:rPr lang="en-US" sz="2300" dirty="0">
                <a:latin typeface="Calibri" panose="020F0502020204030204" pitchFamily="34" charset="0"/>
                <a:cs typeface="Calibri" panose="020F0502020204030204" pitchFamily="34" charset="0"/>
              </a:rPr>
              <a:t>Etc.</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7824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081698"/>
          </a:xfrm>
        </p:spPr>
        <p:txBody>
          <a:bodyPr>
            <a:normAutofit fontScale="55000" lnSpcReduction="20000"/>
          </a:bodyPr>
          <a:lstStyle/>
          <a:p>
            <a:pPr algn="ctr">
              <a:lnSpc>
                <a:spcPct val="115000"/>
              </a:lnSpc>
              <a:spcAft>
                <a:spcPts val="1000"/>
              </a:spcAft>
            </a:pPr>
            <a:r>
              <a:rPr lang="en-US" sz="4200" b="1" i="0" dirty="0">
                <a:solidFill>
                  <a:schemeClr val="tx1">
                    <a:lumMod val="95000"/>
                    <a:lumOff val="5000"/>
                  </a:schemeClr>
                </a:solidFill>
                <a:effectLst/>
                <a:latin typeface="Calibri" panose="020F0502020204030204" pitchFamily="34" charset="0"/>
                <a:cs typeface="Calibri" panose="020F0502020204030204" pitchFamily="34" charset="0"/>
              </a:rPr>
              <a:t>TENDER NOTICE</a:t>
            </a:r>
          </a:p>
          <a:p>
            <a:pPr algn="just">
              <a:lnSpc>
                <a:spcPct val="115000"/>
              </a:lnSpc>
              <a:spcAft>
                <a:spcPts val="1000"/>
              </a:spcAft>
            </a:pPr>
            <a:r>
              <a:rPr lang="en-US" sz="4200" b="0" i="0" dirty="0">
                <a:solidFill>
                  <a:schemeClr val="tx1">
                    <a:lumMod val="95000"/>
                    <a:lumOff val="5000"/>
                  </a:schemeClr>
                </a:solidFill>
                <a:effectLst/>
                <a:latin typeface="Calibri" panose="020F0502020204030204" pitchFamily="34" charset="0"/>
                <a:cs typeface="Calibri" panose="020F0502020204030204" pitchFamily="34" charset="0"/>
              </a:rPr>
              <a:t>It is proposed to select a </a:t>
            </a:r>
            <a:r>
              <a:rPr lang="en-US" sz="4200" dirty="0">
                <a:solidFill>
                  <a:schemeClr val="tx1">
                    <a:lumMod val="95000"/>
                    <a:lumOff val="5000"/>
                  </a:schemeClr>
                </a:solidFill>
                <a:latin typeface="Calibri" panose="020F0502020204030204" pitchFamily="34" charset="0"/>
                <a:cs typeface="Calibri" panose="020F0502020204030204" pitchFamily="34" charset="0"/>
              </a:rPr>
              <a:t>Cost</a:t>
            </a:r>
            <a:r>
              <a:rPr lang="en-US" sz="4200" b="0" i="0" dirty="0">
                <a:solidFill>
                  <a:schemeClr val="tx1">
                    <a:lumMod val="95000"/>
                    <a:lumOff val="5000"/>
                  </a:schemeClr>
                </a:solidFill>
                <a:effectLst/>
                <a:latin typeface="Calibri" panose="020F0502020204030204" pitchFamily="34" charset="0"/>
                <a:cs typeface="Calibri" panose="020F0502020204030204" pitchFamily="34" charset="0"/>
              </a:rPr>
              <a:t> Accountants’ Firm (‘Audit Firm’) for conducting an Internal Audit of the Investment Operations of National Insurance Company Limited (NIC). </a:t>
            </a:r>
          </a:p>
          <a:p>
            <a:pPr algn="just">
              <a:lnSpc>
                <a:spcPct val="115000"/>
              </a:lnSpc>
              <a:spcAft>
                <a:spcPts val="1000"/>
              </a:spcAft>
            </a:pPr>
            <a:r>
              <a:rPr lang="en-US" sz="4200" b="0" i="0" dirty="0">
                <a:solidFill>
                  <a:schemeClr val="tx1">
                    <a:lumMod val="95000"/>
                    <a:lumOff val="5000"/>
                  </a:schemeClr>
                </a:solidFill>
                <a:effectLst/>
                <a:latin typeface="Calibri" panose="020F0502020204030204" pitchFamily="34" charset="0"/>
                <a:cs typeface="Calibri" panose="020F0502020204030204" pitchFamily="34" charset="0"/>
              </a:rPr>
              <a:t>The eligibility criteria for selection are given hereunder: </a:t>
            </a:r>
          </a:p>
          <a:p>
            <a:pPr marL="457200" indent="-457200" algn="just">
              <a:lnSpc>
                <a:spcPct val="115000"/>
              </a:lnSpc>
              <a:spcAft>
                <a:spcPts val="1000"/>
              </a:spcAft>
              <a:buAutoNum type="arabicPeriod"/>
            </a:pPr>
            <a:r>
              <a:rPr lang="en-US" sz="4200" b="0" i="0" dirty="0">
                <a:solidFill>
                  <a:schemeClr val="tx1">
                    <a:lumMod val="95000"/>
                    <a:lumOff val="5000"/>
                  </a:schemeClr>
                </a:solidFill>
                <a:effectLst/>
                <a:latin typeface="Calibri" panose="020F0502020204030204" pitchFamily="34" charset="0"/>
                <a:cs typeface="Calibri" panose="020F0502020204030204" pitchFamily="34" charset="0"/>
              </a:rPr>
              <a:t>The Audit firm shall be a firm registered with the Institute of Cost Accountants of India (‘ICAI’) </a:t>
            </a:r>
          </a:p>
          <a:p>
            <a:pPr marL="457200" indent="-457200" algn="just">
              <a:lnSpc>
                <a:spcPct val="115000"/>
              </a:lnSpc>
              <a:spcAft>
                <a:spcPts val="1000"/>
              </a:spcAft>
              <a:buAutoNum type="arabicPeriod"/>
            </a:pPr>
            <a:r>
              <a:rPr lang="en-US" sz="4200" b="0" i="0" dirty="0">
                <a:solidFill>
                  <a:schemeClr val="tx1">
                    <a:lumMod val="95000"/>
                    <a:lumOff val="5000"/>
                  </a:schemeClr>
                </a:solidFill>
                <a:effectLst/>
                <a:latin typeface="Calibri" panose="020F0502020204030204" pitchFamily="34" charset="0"/>
                <a:cs typeface="Calibri" panose="020F0502020204030204" pitchFamily="34" charset="0"/>
              </a:rPr>
              <a:t>It should have experience, for at </a:t>
            </a:r>
            <a:r>
              <a:rPr lang="en-US" sz="4200" b="1" i="0" dirty="0">
                <a:solidFill>
                  <a:schemeClr val="tx1">
                    <a:lumMod val="95000"/>
                    <a:lumOff val="5000"/>
                  </a:schemeClr>
                </a:solidFill>
                <a:effectLst/>
                <a:latin typeface="Calibri" panose="020F0502020204030204" pitchFamily="34" charset="0"/>
                <a:cs typeface="Calibri" panose="020F0502020204030204" pitchFamily="34" charset="0"/>
              </a:rPr>
              <a:t>least 4 years</a:t>
            </a:r>
            <a:r>
              <a:rPr lang="en-US" sz="4200" b="0" i="0" dirty="0">
                <a:solidFill>
                  <a:schemeClr val="tx1">
                    <a:lumMod val="95000"/>
                    <a:lumOff val="5000"/>
                  </a:schemeClr>
                </a:solidFill>
                <a:effectLst/>
                <a:latin typeface="Calibri" panose="020F0502020204030204" pitchFamily="34" charset="0"/>
                <a:cs typeface="Calibri" panose="020F0502020204030204" pitchFamily="34" charset="0"/>
              </a:rPr>
              <a:t>, in conducting reviews of Risk Management Systems and Processes of Insurance Companies /Banks / Mutual Funds or have, on behalf of IRDAI, conducted investment inspections of Insurance Companies.</a:t>
            </a:r>
          </a:p>
          <a:p>
            <a:pPr algn="just">
              <a:lnSpc>
                <a:spcPct val="115000"/>
              </a:lnSpc>
              <a:spcAft>
                <a:spcPts val="1000"/>
              </a:spcAft>
            </a:pPr>
            <a:endParaRPr lang="en-US" sz="23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63056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34887"/>
            <a:ext cx="9678142" cy="2729948"/>
          </a:xfrm>
        </p:spPr>
        <p:txBody>
          <a:bodyPr/>
          <a:lstStyle/>
          <a:p>
            <a:endParaRPr lang="en-IN" dirty="0"/>
          </a:p>
          <a:p>
            <a:endParaRPr lang="en-IN" dirty="0"/>
          </a:p>
          <a:p>
            <a:endParaRPr lang="en-IN" dirty="0"/>
          </a:p>
          <a:p>
            <a:pPr algn="ctr"/>
            <a:r>
              <a:rPr lang="en-IN" sz="6300" b="1" dirty="0">
                <a:latin typeface="Agency FB" panose="020B0503020202020204" pitchFamily="34" charset="0"/>
              </a:rPr>
              <a:t>THANK YOU</a:t>
            </a:r>
          </a:p>
        </p:txBody>
      </p:sp>
      <p:sp>
        <p:nvSpPr>
          <p:cNvPr id="8" name="Title 1">
            <a:extLst>
              <a:ext uri="{FF2B5EF4-FFF2-40B4-BE49-F238E27FC236}">
                <a16:creationId xmlns:a16="http://schemas.microsoft.com/office/drawing/2014/main" id="{F2C5052E-2C9D-422A-AC8B-34A60459C043}"/>
              </a:ext>
            </a:extLst>
          </p:cNvPr>
          <p:cNvSpPr>
            <a:spLocks noGrp="1"/>
          </p:cNvSpPr>
          <p:nvPr>
            <p:ph type="ctrTitle"/>
          </p:nvPr>
        </p:nvSpPr>
        <p:spPr>
          <a:xfrm>
            <a:off x="1300679" y="3763617"/>
            <a:ext cx="9553452" cy="1895061"/>
          </a:xfrm>
        </p:spPr>
        <p:txBody>
          <a:bodyPr>
            <a:normAutofit/>
          </a:bodyPr>
          <a:lstStyle/>
          <a:p>
            <a:pPr algn="r"/>
            <a:r>
              <a:rPr lang="en-IN" sz="2400" b="1" i="0" u="none" strike="noStrike" baseline="0" dirty="0">
                <a:latin typeface="Gill Sans MT" panose="020B0502020104020203" pitchFamily="34" charset="0"/>
              </a:rPr>
              <a:t>CMA Dr. P. Siva Rama Prasad</a:t>
            </a:r>
            <a:br>
              <a:rPr lang="en-IN" sz="24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Asst. General Manager (Retd.)</a:t>
            </a:r>
            <a:br>
              <a:rPr lang="en-IN" sz="26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State Bank of India</a:t>
            </a:r>
            <a:br>
              <a:rPr lang="en-IN" sz="2600" i="0" u="none" strike="noStrike" baseline="0" dirty="0">
                <a:latin typeface="Gill Sans MT" panose="020B0502020104020203" pitchFamily="34" charset="0"/>
              </a:rPr>
            </a:br>
            <a:r>
              <a:rPr lang="en-IN" sz="2600" b="1" i="0" u="none" strike="noStrike" baseline="0" dirty="0">
                <a:latin typeface="Gill Sans MT" panose="020B0502020104020203" pitchFamily="34" charset="0"/>
              </a:rPr>
              <a:t>Hyderabad</a:t>
            </a:r>
            <a:endParaRPr lang="en-IN" sz="2600" b="1" dirty="0">
              <a:latin typeface="Gill Sans MT" panose="020B0502020104020203" pitchFamily="34" charset="0"/>
            </a:endParaRPr>
          </a:p>
        </p:txBody>
      </p:sp>
    </p:spTree>
    <p:extLst>
      <p:ext uri="{BB962C8B-B14F-4D97-AF65-F5344CB8AC3E}">
        <p14:creationId xmlns:p14="http://schemas.microsoft.com/office/powerpoint/2010/main" val="92003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marL="457200" indent="-457200" algn="just">
              <a:lnSpc>
                <a:spcPct val="115000"/>
              </a:lnSpc>
              <a:spcAft>
                <a:spcPts val="1000"/>
              </a:spcAft>
              <a:buFont typeface="+mj-lt"/>
              <a:buAutoNum type="arabicPeriod" startAt="3"/>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On the date of appointment as an Internal Auditor, the Auditor must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not hold</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more than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two audits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of Internal, Concurrent, and Risk Management Systems Audit, all taken together. Hence, the Audit firm, can at the maximum hold not more than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three Audits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(i.e., Investment Risk Management Systems and Process Audit, Internal Audit, Concurrent Audit – all taken together) apart from Statutory Audits at any point in time. </a:t>
            </a:r>
          </a:p>
          <a:p>
            <a:pPr algn="just">
              <a:lnSpc>
                <a:spcPct val="115000"/>
              </a:lnSpc>
              <a:spcAft>
                <a:spcPts val="1000"/>
              </a:spcAft>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For this purpose, a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declaration</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shall be submitted by the Audit Firm at the time of appointment in this regard.</a:t>
            </a:r>
          </a:p>
          <a:p>
            <a:pPr algn="just">
              <a:lnSpc>
                <a:spcPct val="115000"/>
              </a:lnSpc>
              <a:spcAft>
                <a:spcPts val="1000"/>
              </a:spcAft>
            </a:pPr>
            <a:br>
              <a:rPr lang="en-US" sz="2400" dirty="0"/>
            </a:b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6819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26729"/>
            <a:ext cx="9678142" cy="5250513"/>
          </a:xfrm>
        </p:spPr>
        <p:txBody>
          <a:bodyPr>
            <a:noAutofit/>
          </a:bodyPr>
          <a:lstStyle/>
          <a:p>
            <a:pPr marL="457200" indent="-457200" algn="just">
              <a:lnSpc>
                <a:spcPct val="115000"/>
              </a:lnSpc>
              <a:spcAft>
                <a:spcPts val="1000"/>
              </a:spcAft>
              <a:buFont typeface="+mj-lt"/>
              <a:buAutoNum type="arabicPeriod" startAt="4"/>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It </a:t>
            </a:r>
            <a:r>
              <a:rPr lang="en-US" sz="2000" b="1" i="0" dirty="0">
                <a:solidFill>
                  <a:schemeClr val="tx1">
                    <a:lumMod val="95000"/>
                    <a:lumOff val="5000"/>
                  </a:schemeClr>
                </a:solidFill>
                <a:effectLst/>
                <a:latin typeface="Calibri" panose="020F0502020204030204" pitchFamily="34" charset="0"/>
                <a:cs typeface="Calibri" panose="020F0502020204030204" pitchFamily="34" charset="0"/>
              </a:rPr>
              <a:t>should not</a:t>
            </a: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 have been </a:t>
            </a:r>
            <a:r>
              <a:rPr lang="en-US" sz="2000" b="1" i="0" dirty="0">
                <a:solidFill>
                  <a:schemeClr val="tx1">
                    <a:lumMod val="95000"/>
                    <a:lumOff val="5000"/>
                  </a:schemeClr>
                </a:solidFill>
                <a:effectLst/>
                <a:latin typeface="Calibri" panose="020F0502020204030204" pitchFamily="34" charset="0"/>
                <a:cs typeface="Calibri" panose="020F0502020204030204" pitchFamily="34" charset="0"/>
              </a:rPr>
              <a:t>prohibited/debarred</a:t>
            </a: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 by any regulating agency like IRDAI, RBI, SEBI, ICMAI, etc. </a:t>
            </a:r>
          </a:p>
          <a:p>
            <a:pPr marL="457200" indent="-457200" algn="just">
              <a:lnSpc>
                <a:spcPct val="115000"/>
              </a:lnSpc>
              <a:spcAft>
                <a:spcPts val="1000"/>
              </a:spcAft>
              <a:buFont typeface="+mj-lt"/>
              <a:buAutoNum type="arabicPeriod" startAt="4"/>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The Audit Firm to be appointed for the </a:t>
            </a:r>
            <a:r>
              <a:rPr lang="en-US" sz="2000" b="1" i="0" dirty="0">
                <a:solidFill>
                  <a:schemeClr val="tx1">
                    <a:lumMod val="95000"/>
                    <a:lumOff val="5000"/>
                  </a:schemeClr>
                </a:solidFill>
                <a:effectLst/>
                <a:latin typeface="Calibri" panose="020F0502020204030204" pitchFamily="34" charset="0"/>
                <a:cs typeface="Calibri" panose="020F0502020204030204" pitchFamily="34" charset="0"/>
              </a:rPr>
              <a:t>first time should not have conducted</a:t>
            </a: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 the following assignments for NIC during </a:t>
            </a:r>
            <a:r>
              <a:rPr lang="en-US" sz="2000" b="1" i="0" dirty="0">
                <a:solidFill>
                  <a:schemeClr val="tx1">
                    <a:lumMod val="95000"/>
                    <a:lumOff val="5000"/>
                  </a:schemeClr>
                </a:solidFill>
                <a:effectLst/>
                <a:latin typeface="Calibri" panose="020F0502020204030204" pitchFamily="34" charset="0"/>
                <a:cs typeface="Calibri" panose="020F0502020204030204" pitchFamily="34" charset="0"/>
              </a:rPr>
              <a:t>a period of two years</a:t>
            </a: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 immediately preceding its appointment: </a:t>
            </a:r>
          </a:p>
          <a:p>
            <a:pPr marL="514350" indent="-514350" algn="just">
              <a:lnSpc>
                <a:spcPct val="115000"/>
              </a:lnSpc>
              <a:spcAft>
                <a:spcPts val="1000"/>
              </a:spcAft>
              <a:buAutoNum type="romanLcParenR"/>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Statutory Audit.</a:t>
            </a:r>
          </a:p>
          <a:p>
            <a:pPr marL="514350" indent="-514350" algn="just">
              <a:lnSpc>
                <a:spcPct val="115000"/>
              </a:lnSpc>
              <a:spcAft>
                <a:spcPts val="1000"/>
              </a:spcAft>
              <a:buAutoNum type="romanLcParenR"/>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Any Internal Audit. </a:t>
            </a:r>
          </a:p>
          <a:p>
            <a:pPr marL="514350" indent="-514350" algn="just">
              <a:lnSpc>
                <a:spcPct val="115000"/>
              </a:lnSpc>
              <a:spcAft>
                <a:spcPts val="1000"/>
              </a:spcAft>
              <a:buAutoNum type="romanLcParenR"/>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Any Concurrent Audit. </a:t>
            </a:r>
          </a:p>
          <a:p>
            <a:pPr marL="514350" indent="-514350" algn="just">
              <a:lnSpc>
                <a:spcPct val="115000"/>
              </a:lnSpc>
              <a:spcAft>
                <a:spcPts val="1000"/>
              </a:spcAft>
              <a:buAutoNum type="romanLcParenR"/>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Any Consulting assignment, whether or not related to Audit Functions and </a:t>
            </a:r>
          </a:p>
          <a:p>
            <a:pPr marL="514350" indent="-514350" algn="just">
              <a:lnSpc>
                <a:spcPct val="115000"/>
              </a:lnSpc>
              <a:spcAft>
                <a:spcPts val="1000"/>
              </a:spcAft>
              <a:buAutoNum type="romanLcParenR"/>
            </a:pPr>
            <a:r>
              <a:rPr lang="en-US" sz="2000" b="0" i="0" dirty="0">
                <a:solidFill>
                  <a:schemeClr val="tx1">
                    <a:lumMod val="95000"/>
                    <a:lumOff val="5000"/>
                  </a:schemeClr>
                </a:solidFill>
                <a:effectLst/>
                <a:latin typeface="Calibri" panose="020F0502020204030204" pitchFamily="34" charset="0"/>
                <a:cs typeface="Calibri" panose="020F0502020204030204" pitchFamily="34" charset="0"/>
              </a:rPr>
              <a:t>Review or Certification of Investment Risk Management Systems &amp; Processes.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364191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457200" indent="-457200" algn="just">
              <a:lnSpc>
                <a:spcPct val="115000"/>
              </a:lnSpc>
              <a:spcAft>
                <a:spcPts val="1000"/>
              </a:spcAft>
              <a:buFont typeface="+mj-lt"/>
              <a:buAutoNum type="arabicPeriod" startAt="6"/>
            </a:pPr>
            <a:endParaRPr lang="en-US" sz="2300" b="0" i="0" dirty="0">
              <a:solidFill>
                <a:srgbClr val="333333"/>
              </a:solidFill>
              <a:effectLst/>
              <a:latin typeface="Calibri" panose="020F0502020204030204" pitchFamily="34" charset="0"/>
              <a:cs typeface="Calibri" panose="020F0502020204030204" pitchFamily="34" charset="0"/>
            </a:endParaRPr>
          </a:p>
          <a:p>
            <a:pPr marL="457200" indent="-457200" algn="just">
              <a:lnSpc>
                <a:spcPct val="115000"/>
              </a:lnSpc>
              <a:spcAft>
                <a:spcPts val="1000"/>
              </a:spcAft>
              <a:buFont typeface="+mj-lt"/>
              <a:buAutoNum type="arabicPeriod" startAt="6"/>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The </a:t>
            </a:r>
            <a:r>
              <a:rPr lang="en-US" sz="2300" dirty="0">
                <a:solidFill>
                  <a:schemeClr val="tx1">
                    <a:lumMod val="95000"/>
                    <a:lumOff val="5000"/>
                  </a:schemeClr>
                </a:solidFill>
                <a:latin typeface="Calibri" panose="020F0502020204030204" pitchFamily="34" charset="0"/>
                <a:cs typeface="Calibri" panose="020F0502020204030204" pitchFamily="34" charset="0"/>
              </a:rPr>
              <a:t>Internal </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Auditor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shall not</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be eligible for re-appointment, with the same Insurer after serving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three consecutive years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or three years during the preceding five years. </a:t>
            </a:r>
          </a:p>
          <a:p>
            <a:pPr marL="457200" indent="-457200" algn="just">
              <a:lnSpc>
                <a:spcPct val="115000"/>
              </a:lnSpc>
              <a:spcAft>
                <a:spcPts val="1000"/>
              </a:spcAft>
              <a:buFont typeface="+mj-lt"/>
              <a:buAutoNum type="arabicPeriod" startAt="6"/>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Only Audit Firms having office(s) in their own names,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in Kolkata</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shall be eligible for consideration of appointment.</a:t>
            </a:r>
          </a:p>
          <a:p>
            <a:pPr algn="just">
              <a:lnSpc>
                <a:spcPct val="115000"/>
              </a:lnSpc>
              <a:spcAft>
                <a:spcPts val="1000"/>
              </a:spcAft>
            </a:pPr>
            <a:br>
              <a:rPr lang="en-US" sz="2400" dirty="0">
                <a:solidFill>
                  <a:schemeClr val="tx1">
                    <a:lumMod val="95000"/>
                    <a:lumOff val="5000"/>
                  </a:schemeClr>
                </a:solidFill>
              </a:rPr>
            </a:br>
            <a:endParaRPr lang="en-US" sz="23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370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Expression of Interest for Internal Audit</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013665"/>
          </a:xfrm>
        </p:spPr>
        <p:txBody>
          <a:bodyPr>
            <a:normAutofit lnSpcReduction="10000"/>
          </a:bodyPr>
          <a:lstStyle/>
          <a:p>
            <a:pPr algn="just">
              <a:lnSpc>
                <a:spcPct val="115000"/>
              </a:lnSpc>
              <a:spcAft>
                <a:spcPts val="1000"/>
              </a:spcAft>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The Audit is to be conducted in accordance with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directives of IRDAI</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procedure for conducting the Internal Audit</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and the reporting format prescribed in the </a:t>
            </a:r>
          </a:p>
          <a:p>
            <a:pPr algn="just">
              <a:lnSpc>
                <a:spcPct val="115000"/>
              </a:lnSpc>
              <a:spcAft>
                <a:spcPts val="1000"/>
              </a:spcAft>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“Technical Guide on Internal / Concurrent Audit of Investment Functions of Insurance Companies” </a:t>
            </a:r>
          </a:p>
          <a:p>
            <a:pPr algn="just">
              <a:lnSpc>
                <a:spcPct val="115000"/>
              </a:lnSpc>
              <a:spcAft>
                <a:spcPts val="1000"/>
              </a:spcAft>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algn="just">
              <a:lnSpc>
                <a:spcPct val="115000"/>
              </a:lnSpc>
              <a:spcAft>
                <a:spcPts val="1000"/>
              </a:spcAft>
            </a:pPr>
            <a:r>
              <a:rPr lang="en-US" sz="2300" dirty="0">
                <a:solidFill>
                  <a:schemeClr val="tx1">
                    <a:lumMod val="95000"/>
                    <a:lumOff val="5000"/>
                  </a:schemeClr>
                </a:solidFill>
                <a:latin typeface="Calibri" panose="020F0502020204030204" pitchFamily="34" charset="0"/>
                <a:cs typeface="Calibri" panose="020F0502020204030204" pitchFamily="34" charset="0"/>
              </a:rPr>
              <a:t>I</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ssued by ICMAI will have to be followed. NIC reserves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right to issue instructions to the Internal Auditor</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to facilitate the proper conduct of the Audit.</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50591229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1879</TotalTime>
  <Words>4439</Words>
  <Application>Microsoft Office PowerPoint</Application>
  <PresentationFormat>Widescreen</PresentationFormat>
  <Paragraphs>258</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Agency FB</vt:lpstr>
      <vt:lpstr>Arial</vt:lpstr>
      <vt:lpstr>Calibri</vt:lpstr>
      <vt:lpstr>Century Gothic</vt:lpstr>
      <vt:lpstr>Gill Sans MT</vt:lpstr>
      <vt:lpstr>Gallery</vt:lpstr>
      <vt:lpstr>CMA Dr. P. Siva Rama Prasad M.Com., MBA (Finance)., FCMA., FCS., FIIBF., FIII (Life &amp; General Insurance)., MAIMA., Asst. General Manager (Retd.) State Bank of India Hyderabad</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Expression of Interest for Internal Audit</vt:lpstr>
      <vt:lpstr>CMA Dr. P. Siva Rama Prasad M.Com., MBA (Finance)., FCMA., FCS., FIIBF., FIII (Life &amp; General Insurance)., MAIMA., Asst. General Manager (Retd.) State Bank of India Hyderabad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(Dr.) P. Siva Rama Prasad M.Com., MBA (Finance)., FCMA., FCS., FIIBF., FIII (Life &amp; General Insurance)., MAIMA., Asst. General Manager (Retd.) State Bank of India Hyderabad</dc:title>
  <dc:creator>Indu Sekhar Dantu</dc:creator>
  <cp:lastModifiedBy>Indu Sekhar Dantu</cp:lastModifiedBy>
  <cp:revision>118</cp:revision>
  <dcterms:created xsi:type="dcterms:W3CDTF">2021-06-25T06:31:01Z</dcterms:created>
  <dcterms:modified xsi:type="dcterms:W3CDTF">2022-05-06T05:51:44Z</dcterms:modified>
</cp:coreProperties>
</file>