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83" r:id="rId3"/>
    <p:sldId id="384" r:id="rId4"/>
    <p:sldId id="419" r:id="rId5"/>
    <p:sldId id="404" r:id="rId6"/>
    <p:sldId id="388" r:id="rId7"/>
    <p:sldId id="389" r:id="rId8"/>
    <p:sldId id="390" r:id="rId9"/>
    <p:sldId id="391" r:id="rId10"/>
    <p:sldId id="392" r:id="rId11"/>
    <p:sldId id="393" r:id="rId12"/>
    <p:sldId id="394" r:id="rId13"/>
    <p:sldId id="395" r:id="rId14"/>
    <p:sldId id="396" r:id="rId15"/>
    <p:sldId id="397" r:id="rId16"/>
    <p:sldId id="398" r:id="rId17"/>
    <p:sldId id="399" r:id="rId18"/>
    <p:sldId id="400" r:id="rId19"/>
    <p:sldId id="401" r:id="rId20"/>
    <p:sldId id="402" r:id="rId21"/>
    <p:sldId id="403" r:id="rId22"/>
    <p:sldId id="405" r:id="rId23"/>
    <p:sldId id="406" r:id="rId24"/>
    <p:sldId id="407" r:id="rId25"/>
    <p:sldId id="408" r:id="rId26"/>
    <p:sldId id="409" r:id="rId27"/>
    <p:sldId id="410" r:id="rId28"/>
    <p:sldId id="411" r:id="rId29"/>
    <p:sldId id="387" r:id="rId30"/>
    <p:sldId id="385" r:id="rId31"/>
    <p:sldId id="386" r:id="rId32"/>
    <p:sldId id="412" r:id="rId33"/>
    <p:sldId id="416" r:id="rId34"/>
    <p:sldId id="413" r:id="rId35"/>
    <p:sldId id="417" r:id="rId36"/>
    <p:sldId id="414" r:id="rId37"/>
    <p:sldId id="415" r:id="rId38"/>
    <p:sldId id="418" r:id="rId39"/>
    <p:sldId id="303"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ndu Sekhar Dantu" userId="4218edbc7ffe59d5" providerId="LiveId" clId="{997552DC-3079-4869-B311-50E6E6898179}"/>
    <pc:docChg chg="undo custSel addSld delSld modSld sldOrd">
      <pc:chgData name="Indu Sekhar Dantu" userId="4218edbc7ffe59d5" providerId="LiveId" clId="{997552DC-3079-4869-B311-50E6E6898179}" dt="2022-05-05T08:59:03.670" v="736" actId="20577"/>
      <pc:docMkLst>
        <pc:docMk/>
      </pc:docMkLst>
      <pc:sldChg chg="modSp mod">
        <pc:chgData name="Indu Sekhar Dantu" userId="4218edbc7ffe59d5" providerId="LiveId" clId="{997552DC-3079-4869-B311-50E6E6898179}" dt="2022-05-05T07:58:01.854" v="19" actId="20577"/>
        <pc:sldMkLst>
          <pc:docMk/>
          <pc:sldMk cId="858427632" sldId="256"/>
        </pc:sldMkLst>
        <pc:spChg chg="mod">
          <ac:chgData name="Indu Sekhar Dantu" userId="4218edbc7ffe59d5" providerId="LiveId" clId="{997552DC-3079-4869-B311-50E6E6898179}" dt="2022-05-05T07:55:45.647" v="0" actId="6549"/>
          <ac:spMkLst>
            <pc:docMk/>
            <pc:sldMk cId="858427632" sldId="256"/>
            <ac:spMk id="2" creationId="{50BD30BA-5E5C-4607-BA76-D042EE617EE0}"/>
          </ac:spMkLst>
        </pc:spChg>
        <pc:spChg chg="mod">
          <ac:chgData name="Indu Sekhar Dantu" userId="4218edbc7ffe59d5" providerId="LiveId" clId="{997552DC-3079-4869-B311-50E6E6898179}" dt="2022-05-05T07:58:01.854" v="19" actId="20577"/>
          <ac:spMkLst>
            <pc:docMk/>
            <pc:sldMk cId="858427632" sldId="256"/>
            <ac:spMk id="3" creationId="{59236321-4702-42AA-92B2-FEE2E0EB937F}"/>
          </ac:spMkLst>
        </pc:spChg>
      </pc:sldChg>
      <pc:sldChg chg="modSp mod">
        <pc:chgData name="Indu Sekhar Dantu" userId="4218edbc7ffe59d5" providerId="LiveId" clId="{997552DC-3079-4869-B311-50E6E6898179}" dt="2022-05-05T08:53:55.808" v="701" actId="2711"/>
        <pc:sldMkLst>
          <pc:docMk/>
          <pc:sldMk cId="934652017" sldId="383"/>
        </pc:sldMkLst>
        <pc:spChg chg="mod">
          <ac:chgData name="Indu Sekhar Dantu" userId="4218edbc7ffe59d5" providerId="LiveId" clId="{997552DC-3079-4869-B311-50E6E6898179}" dt="2022-05-05T07:58:22.674" v="22" actId="113"/>
          <ac:spMkLst>
            <pc:docMk/>
            <pc:sldMk cId="934652017" sldId="383"/>
            <ac:spMk id="2" creationId="{50BD30BA-5E5C-4607-BA76-D042EE617EE0}"/>
          </ac:spMkLst>
        </pc:spChg>
        <pc:spChg chg="mod">
          <ac:chgData name="Indu Sekhar Dantu" userId="4218edbc7ffe59d5" providerId="LiveId" clId="{997552DC-3079-4869-B311-50E6E6898179}" dt="2022-05-05T08:53:55.808" v="701" actId="2711"/>
          <ac:spMkLst>
            <pc:docMk/>
            <pc:sldMk cId="934652017" sldId="383"/>
            <ac:spMk id="3" creationId="{D9D112C0-94D8-4EB3-830E-FBA2AAFD86F5}"/>
          </ac:spMkLst>
        </pc:spChg>
      </pc:sldChg>
      <pc:sldChg chg="modSp add mod">
        <pc:chgData name="Indu Sekhar Dantu" userId="4218edbc7ffe59d5" providerId="LiveId" clId="{997552DC-3079-4869-B311-50E6E6898179}" dt="2022-05-05T08:54:20.134" v="708" actId="20577"/>
        <pc:sldMkLst>
          <pc:docMk/>
          <pc:sldMk cId="1636875501" sldId="384"/>
        </pc:sldMkLst>
        <pc:spChg chg="mod">
          <ac:chgData name="Indu Sekhar Dantu" userId="4218edbc7ffe59d5" providerId="LiveId" clId="{997552DC-3079-4869-B311-50E6E6898179}" dt="2022-05-05T08:54:20.134" v="708" actId="20577"/>
          <ac:spMkLst>
            <pc:docMk/>
            <pc:sldMk cId="1636875501" sldId="384"/>
            <ac:spMk id="3" creationId="{D9D112C0-94D8-4EB3-830E-FBA2AAFD86F5}"/>
          </ac:spMkLst>
        </pc:spChg>
      </pc:sldChg>
      <pc:sldChg chg="del">
        <pc:chgData name="Indu Sekhar Dantu" userId="4218edbc7ffe59d5" providerId="LiveId" clId="{997552DC-3079-4869-B311-50E6E6898179}" dt="2022-05-05T07:58:34.662" v="24" actId="47"/>
        <pc:sldMkLst>
          <pc:docMk/>
          <pc:sldMk cId="2332673387" sldId="384"/>
        </pc:sldMkLst>
      </pc:sldChg>
      <pc:sldChg chg="modSp add mod">
        <pc:chgData name="Indu Sekhar Dantu" userId="4218edbc7ffe59d5" providerId="LiveId" clId="{997552DC-3079-4869-B311-50E6E6898179}" dt="2022-05-05T08:41:24.435" v="516" actId="113"/>
        <pc:sldMkLst>
          <pc:docMk/>
          <pc:sldMk cId="1666427666" sldId="385"/>
        </pc:sldMkLst>
        <pc:spChg chg="mod">
          <ac:chgData name="Indu Sekhar Dantu" userId="4218edbc7ffe59d5" providerId="LiveId" clId="{997552DC-3079-4869-B311-50E6E6898179}" dt="2022-05-05T08:41:24.435" v="516" actId="113"/>
          <ac:spMkLst>
            <pc:docMk/>
            <pc:sldMk cId="1666427666" sldId="385"/>
            <ac:spMk id="3" creationId="{D9D112C0-94D8-4EB3-830E-FBA2AAFD86F5}"/>
          </ac:spMkLst>
        </pc:spChg>
      </pc:sldChg>
      <pc:sldChg chg="modSp add del mod">
        <pc:chgData name="Indu Sekhar Dantu" userId="4218edbc7ffe59d5" providerId="LiveId" clId="{997552DC-3079-4869-B311-50E6E6898179}" dt="2022-05-05T08:13:26.055" v="173" actId="2696"/>
        <pc:sldMkLst>
          <pc:docMk/>
          <pc:sldMk cId="1732938512" sldId="385"/>
        </pc:sldMkLst>
        <pc:spChg chg="mod">
          <ac:chgData name="Indu Sekhar Dantu" userId="4218edbc7ffe59d5" providerId="LiveId" clId="{997552DC-3079-4869-B311-50E6E6898179}" dt="2022-05-05T08:11:03.812" v="164"/>
          <ac:spMkLst>
            <pc:docMk/>
            <pc:sldMk cId="1732938512" sldId="385"/>
            <ac:spMk id="3" creationId="{D9D112C0-94D8-4EB3-830E-FBA2AAFD86F5}"/>
          </ac:spMkLst>
        </pc:spChg>
      </pc:sldChg>
      <pc:sldChg chg="del">
        <pc:chgData name="Indu Sekhar Dantu" userId="4218edbc7ffe59d5" providerId="LiveId" clId="{997552DC-3079-4869-B311-50E6E6898179}" dt="2022-05-05T07:58:34.950" v="25" actId="47"/>
        <pc:sldMkLst>
          <pc:docMk/>
          <pc:sldMk cId="4096343551" sldId="385"/>
        </pc:sldMkLst>
      </pc:sldChg>
      <pc:sldChg chg="modSp add del mod">
        <pc:chgData name="Indu Sekhar Dantu" userId="4218edbc7ffe59d5" providerId="LiveId" clId="{997552DC-3079-4869-B311-50E6E6898179}" dt="2022-05-05T08:13:26.055" v="173" actId="2696"/>
        <pc:sldMkLst>
          <pc:docMk/>
          <pc:sldMk cId="1353766302" sldId="386"/>
        </pc:sldMkLst>
        <pc:spChg chg="mod">
          <ac:chgData name="Indu Sekhar Dantu" userId="4218edbc7ffe59d5" providerId="LiveId" clId="{997552DC-3079-4869-B311-50E6E6898179}" dt="2022-05-05T08:11:17.700" v="165"/>
          <ac:spMkLst>
            <pc:docMk/>
            <pc:sldMk cId="1353766302" sldId="386"/>
            <ac:spMk id="3" creationId="{D9D112C0-94D8-4EB3-830E-FBA2AAFD86F5}"/>
          </ac:spMkLst>
        </pc:spChg>
      </pc:sldChg>
      <pc:sldChg chg="modSp add mod">
        <pc:chgData name="Indu Sekhar Dantu" userId="4218edbc7ffe59d5" providerId="LiveId" clId="{997552DC-3079-4869-B311-50E6E6898179}" dt="2022-05-05T08:42:28.456" v="525" actId="113"/>
        <pc:sldMkLst>
          <pc:docMk/>
          <pc:sldMk cId="2292968421" sldId="386"/>
        </pc:sldMkLst>
        <pc:spChg chg="mod">
          <ac:chgData name="Indu Sekhar Dantu" userId="4218edbc7ffe59d5" providerId="LiveId" clId="{997552DC-3079-4869-B311-50E6E6898179}" dt="2022-05-05T08:42:28.456" v="525" actId="113"/>
          <ac:spMkLst>
            <pc:docMk/>
            <pc:sldMk cId="2292968421" sldId="386"/>
            <ac:spMk id="3" creationId="{D9D112C0-94D8-4EB3-830E-FBA2AAFD86F5}"/>
          </ac:spMkLst>
        </pc:spChg>
      </pc:sldChg>
      <pc:sldChg chg="del">
        <pc:chgData name="Indu Sekhar Dantu" userId="4218edbc7ffe59d5" providerId="LiveId" clId="{997552DC-3079-4869-B311-50E6E6898179}" dt="2022-05-05T07:58:35.180" v="26" actId="47"/>
        <pc:sldMkLst>
          <pc:docMk/>
          <pc:sldMk cId="3920127714" sldId="386"/>
        </pc:sldMkLst>
      </pc:sldChg>
      <pc:sldChg chg="modSp add del mod">
        <pc:chgData name="Indu Sekhar Dantu" userId="4218edbc7ffe59d5" providerId="LiveId" clId="{997552DC-3079-4869-B311-50E6E6898179}" dt="2022-05-05T08:12:51.779" v="171" actId="2696"/>
        <pc:sldMkLst>
          <pc:docMk/>
          <pc:sldMk cId="1441085000" sldId="387"/>
        </pc:sldMkLst>
        <pc:spChg chg="mod">
          <ac:chgData name="Indu Sekhar Dantu" userId="4218edbc7ffe59d5" providerId="LiveId" clId="{997552DC-3079-4869-B311-50E6E6898179}" dt="2022-05-05T08:12:47.142" v="170" actId="122"/>
          <ac:spMkLst>
            <pc:docMk/>
            <pc:sldMk cId="1441085000" sldId="387"/>
            <ac:spMk id="3" creationId="{D9D112C0-94D8-4EB3-830E-FBA2AAFD86F5}"/>
          </ac:spMkLst>
        </pc:spChg>
      </pc:sldChg>
      <pc:sldChg chg="del">
        <pc:chgData name="Indu Sekhar Dantu" userId="4218edbc7ffe59d5" providerId="LiveId" clId="{997552DC-3079-4869-B311-50E6E6898179}" dt="2022-05-05T07:58:35.781" v="27" actId="47"/>
        <pc:sldMkLst>
          <pc:docMk/>
          <pc:sldMk cId="1957226730" sldId="387"/>
        </pc:sldMkLst>
      </pc:sldChg>
      <pc:sldChg chg="add">
        <pc:chgData name="Indu Sekhar Dantu" userId="4218edbc7ffe59d5" providerId="LiveId" clId="{997552DC-3079-4869-B311-50E6E6898179}" dt="2022-05-05T08:13:00.456" v="172"/>
        <pc:sldMkLst>
          <pc:docMk/>
          <pc:sldMk cId="3513122706" sldId="387"/>
        </pc:sldMkLst>
      </pc:sldChg>
      <pc:sldChg chg="del">
        <pc:chgData name="Indu Sekhar Dantu" userId="4218edbc7ffe59d5" providerId="LiveId" clId="{997552DC-3079-4869-B311-50E6E6898179}" dt="2022-05-05T07:58:36.021" v="28" actId="47"/>
        <pc:sldMkLst>
          <pc:docMk/>
          <pc:sldMk cId="751238416" sldId="388"/>
        </pc:sldMkLst>
      </pc:sldChg>
      <pc:sldChg chg="modSp add mod">
        <pc:chgData name="Indu Sekhar Dantu" userId="4218edbc7ffe59d5" providerId="LiveId" clId="{997552DC-3079-4869-B311-50E6E6898179}" dt="2022-05-05T08:23:15.238" v="301" actId="2711"/>
        <pc:sldMkLst>
          <pc:docMk/>
          <pc:sldMk cId="4042857249" sldId="388"/>
        </pc:sldMkLst>
        <pc:spChg chg="mod">
          <ac:chgData name="Indu Sekhar Dantu" userId="4218edbc7ffe59d5" providerId="LiveId" clId="{997552DC-3079-4869-B311-50E6E6898179}" dt="2022-05-05T08:00:26.479" v="120" actId="20577"/>
          <ac:spMkLst>
            <pc:docMk/>
            <pc:sldMk cId="4042857249" sldId="388"/>
            <ac:spMk id="2" creationId="{50BD30BA-5E5C-4607-BA76-D042EE617EE0}"/>
          </ac:spMkLst>
        </pc:spChg>
        <pc:spChg chg="mod">
          <ac:chgData name="Indu Sekhar Dantu" userId="4218edbc7ffe59d5" providerId="LiveId" clId="{997552DC-3079-4869-B311-50E6E6898179}" dt="2022-05-05T08:23:15.238" v="301" actId="2711"/>
          <ac:spMkLst>
            <pc:docMk/>
            <pc:sldMk cId="4042857249" sldId="388"/>
            <ac:spMk id="3" creationId="{D9D112C0-94D8-4EB3-830E-FBA2AAFD86F5}"/>
          </ac:spMkLst>
        </pc:spChg>
      </pc:sldChg>
      <pc:sldChg chg="modSp add mod">
        <pc:chgData name="Indu Sekhar Dantu" userId="4218edbc7ffe59d5" providerId="LiveId" clId="{997552DC-3079-4869-B311-50E6E6898179}" dt="2022-05-05T08:25:08.392" v="327" actId="113"/>
        <pc:sldMkLst>
          <pc:docMk/>
          <pc:sldMk cId="879194694" sldId="389"/>
        </pc:sldMkLst>
        <pc:spChg chg="mod">
          <ac:chgData name="Indu Sekhar Dantu" userId="4218edbc7ffe59d5" providerId="LiveId" clId="{997552DC-3079-4869-B311-50E6E6898179}" dt="2022-05-05T08:25:08.392" v="327" actId="113"/>
          <ac:spMkLst>
            <pc:docMk/>
            <pc:sldMk cId="879194694" sldId="389"/>
            <ac:spMk id="3" creationId="{D9D112C0-94D8-4EB3-830E-FBA2AAFD86F5}"/>
          </ac:spMkLst>
        </pc:spChg>
      </pc:sldChg>
      <pc:sldChg chg="del">
        <pc:chgData name="Indu Sekhar Dantu" userId="4218edbc7ffe59d5" providerId="LiveId" clId="{997552DC-3079-4869-B311-50E6E6898179}" dt="2022-05-05T07:58:36.274" v="29" actId="47"/>
        <pc:sldMkLst>
          <pc:docMk/>
          <pc:sldMk cId="2573196016" sldId="389"/>
        </pc:sldMkLst>
      </pc:sldChg>
      <pc:sldChg chg="del">
        <pc:chgData name="Indu Sekhar Dantu" userId="4218edbc7ffe59d5" providerId="LiveId" clId="{997552DC-3079-4869-B311-50E6E6898179}" dt="2022-05-05T07:58:36.717" v="30" actId="47"/>
        <pc:sldMkLst>
          <pc:docMk/>
          <pc:sldMk cId="284068320" sldId="390"/>
        </pc:sldMkLst>
      </pc:sldChg>
      <pc:sldChg chg="modSp add mod">
        <pc:chgData name="Indu Sekhar Dantu" userId="4218edbc7ffe59d5" providerId="LiveId" clId="{997552DC-3079-4869-B311-50E6E6898179}" dt="2022-05-05T08:29:44.095" v="369" actId="20577"/>
        <pc:sldMkLst>
          <pc:docMk/>
          <pc:sldMk cId="1814123287" sldId="390"/>
        </pc:sldMkLst>
        <pc:spChg chg="mod">
          <ac:chgData name="Indu Sekhar Dantu" userId="4218edbc7ffe59d5" providerId="LiveId" clId="{997552DC-3079-4869-B311-50E6E6898179}" dt="2022-05-05T08:29:44.095" v="369" actId="20577"/>
          <ac:spMkLst>
            <pc:docMk/>
            <pc:sldMk cId="1814123287" sldId="390"/>
            <ac:spMk id="3" creationId="{D9D112C0-94D8-4EB3-830E-FBA2AAFD86F5}"/>
          </ac:spMkLst>
        </pc:spChg>
      </pc:sldChg>
      <pc:sldChg chg="del">
        <pc:chgData name="Indu Sekhar Dantu" userId="4218edbc7ffe59d5" providerId="LiveId" clId="{997552DC-3079-4869-B311-50E6E6898179}" dt="2022-05-05T07:58:36.935" v="31" actId="47"/>
        <pc:sldMkLst>
          <pc:docMk/>
          <pc:sldMk cId="980145458" sldId="391"/>
        </pc:sldMkLst>
      </pc:sldChg>
      <pc:sldChg chg="modSp add mod">
        <pc:chgData name="Indu Sekhar Dantu" userId="4218edbc7ffe59d5" providerId="LiveId" clId="{997552DC-3079-4869-B311-50E6E6898179}" dt="2022-05-05T08:29:39.959" v="368" actId="20577"/>
        <pc:sldMkLst>
          <pc:docMk/>
          <pc:sldMk cId="2116694697" sldId="391"/>
        </pc:sldMkLst>
        <pc:spChg chg="mod">
          <ac:chgData name="Indu Sekhar Dantu" userId="4218edbc7ffe59d5" providerId="LiveId" clId="{997552DC-3079-4869-B311-50E6E6898179}" dt="2022-05-05T08:29:39.959" v="368" actId="20577"/>
          <ac:spMkLst>
            <pc:docMk/>
            <pc:sldMk cId="2116694697" sldId="391"/>
            <ac:spMk id="3" creationId="{D9D112C0-94D8-4EB3-830E-FBA2AAFD86F5}"/>
          </ac:spMkLst>
        </pc:spChg>
      </pc:sldChg>
      <pc:sldChg chg="modSp add mod">
        <pc:chgData name="Indu Sekhar Dantu" userId="4218edbc7ffe59d5" providerId="LiveId" clId="{997552DC-3079-4869-B311-50E6E6898179}" dt="2022-05-05T08:27:56.101" v="351" actId="6549"/>
        <pc:sldMkLst>
          <pc:docMk/>
          <pc:sldMk cId="1257038506" sldId="392"/>
        </pc:sldMkLst>
        <pc:spChg chg="mod">
          <ac:chgData name="Indu Sekhar Dantu" userId="4218edbc7ffe59d5" providerId="LiveId" clId="{997552DC-3079-4869-B311-50E6E6898179}" dt="2022-05-05T08:27:56.101" v="351" actId="6549"/>
          <ac:spMkLst>
            <pc:docMk/>
            <pc:sldMk cId="1257038506" sldId="392"/>
            <ac:spMk id="3" creationId="{D9D112C0-94D8-4EB3-830E-FBA2AAFD86F5}"/>
          </ac:spMkLst>
        </pc:spChg>
      </pc:sldChg>
      <pc:sldChg chg="del">
        <pc:chgData name="Indu Sekhar Dantu" userId="4218edbc7ffe59d5" providerId="LiveId" clId="{997552DC-3079-4869-B311-50E6E6898179}" dt="2022-05-05T07:58:37.219" v="32" actId="47"/>
        <pc:sldMkLst>
          <pc:docMk/>
          <pc:sldMk cId="3496054835" sldId="392"/>
        </pc:sldMkLst>
      </pc:sldChg>
      <pc:sldChg chg="modSp add mod">
        <pc:chgData name="Indu Sekhar Dantu" userId="4218edbc7ffe59d5" providerId="LiveId" clId="{997552DC-3079-4869-B311-50E6E6898179}" dt="2022-05-05T08:28:42.613" v="360" actId="113"/>
        <pc:sldMkLst>
          <pc:docMk/>
          <pc:sldMk cId="1265712831" sldId="393"/>
        </pc:sldMkLst>
        <pc:spChg chg="mod">
          <ac:chgData name="Indu Sekhar Dantu" userId="4218edbc7ffe59d5" providerId="LiveId" clId="{997552DC-3079-4869-B311-50E6E6898179}" dt="2022-05-05T08:28:42.613" v="360" actId="113"/>
          <ac:spMkLst>
            <pc:docMk/>
            <pc:sldMk cId="1265712831" sldId="393"/>
            <ac:spMk id="3" creationId="{D9D112C0-94D8-4EB3-830E-FBA2AAFD86F5}"/>
          </ac:spMkLst>
        </pc:spChg>
      </pc:sldChg>
      <pc:sldChg chg="del">
        <pc:chgData name="Indu Sekhar Dantu" userId="4218edbc7ffe59d5" providerId="LiveId" clId="{997552DC-3079-4869-B311-50E6E6898179}" dt="2022-05-05T07:58:37.798" v="33" actId="47"/>
        <pc:sldMkLst>
          <pc:docMk/>
          <pc:sldMk cId="4096718173" sldId="393"/>
        </pc:sldMkLst>
      </pc:sldChg>
      <pc:sldChg chg="del">
        <pc:chgData name="Indu Sekhar Dantu" userId="4218edbc7ffe59d5" providerId="LiveId" clId="{997552DC-3079-4869-B311-50E6E6898179}" dt="2022-05-05T07:58:38.046" v="34" actId="47"/>
        <pc:sldMkLst>
          <pc:docMk/>
          <pc:sldMk cId="435759485" sldId="394"/>
        </pc:sldMkLst>
      </pc:sldChg>
      <pc:sldChg chg="modSp add mod">
        <pc:chgData name="Indu Sekhar Dantu" userId="4218edbc7ffe59d5" providerId="LiveId" clId="{997552DC-3079-4869-B311-50E6E6898179}" dt="2022-05-05T08:29:24.369" v="367" actId="20577"/>
        <pc:sldMkLst>
          <pc:docMk/>
          <pc:sldMk cId="2674625600" sldId="394"/>
        </pc:sldMkLst>
        <pc:spChg chg="mod">
          <ac:chgData name="Indu Sekhar Dantu" userId="4218edbc7ffe59d5" providerId="LiveId" clId="{997552DC-3079-4869-B311-50E6E6898179}" dt="2022-05-05T08:29:24.369" v="367" actId="20577"/>
          <ac:spMkLst>
            <pc:docMk/>
            <pc:sldMk cId="2674625600" sldId="394"/>
            <ac:spMk id="3" creationId="{D9D112C0-94D8-4EB3-830E-FBA2AAFD86F5}"/>
          </ac:spMkLst>
        </pc:spChg>
      </pc:sldChg>
      <pc:sldChg chg="del">
        <pc:chgData name="Indu Sekhar Dantu" userId="4218edbc7ffe59d5" providerId="LiveId" clId="{997552DC-3079-4869-B311-50E6E6898179}" dt="2022-05-05T07:58:38.641" v="35" actId="47"/>
        <pc:sldMkLst>
          <pc:docMk/>
          <pc:sldMk cId="392867479" sldId="395"/>
        </pc:sldMkLst>
      </pc:sldChg>
      <pc:sldChg chg="modSp add mod">
        <pc:chgData name="Indu Sekhar Dantu" userId="4218edbc7ffe59d5" providerId="LiveId" clId="{997552DC-3079-4869-B311-50E6E6898179}" dt="2022-05-05T08:30:23.201" v="376" actId="113"/>
        <pc:sldMkLst>
          <pc:docMk/>
          <pc:sldMk cId="1451883671" sldId="395"/>
        </pc:sldMkLst>
        <pc:spChg chg="mod">
          <ac:chgData name="Indu Sekhar Dantu" userId="4218edbc7ffe59d5" providerId="LiveId" clId="{997552DC-3079-4869-B311-50E6E6898179}" dt="2022-05-05T08:30:23.201" v="376" actId="113"/>
          <ac:spMkLst>
            <pc:docMk/>
            <pc:sldMk cId="1451883671" sldId="395"/>
            <ac:spMk id="3" creationId="{D9D112C0-94D8-4EB3-830E-FBA2AAFD86F5}"/>
          </ac:spMkLst>
        </pc:spChg>
      </pc:sldChg>
      <pc:sldChg chg="modSp add mod">
        <pc:chgData name="Indu Sekhar Dantu" userId="4218edbc7ffe59d5" providerId="LiveId" clId="{997552DC-3079-4869-B311-50E6E6898179}" dt="2022-05-05T08:31:03.021" v="384" actId="113"/>
        <pc:sldMkLst>
          <pc:docMk/>
          <pc:sldMk cId="1090091555" sldId="396"/>
        </pc:sldMkLst>
        <pc:spChg chg="mod">
          <ac:chgData name="Indu Sekhar Dantu" userId="4218edbc7ffe59d5" providerId="LiveId" clId="{997552DC-3079-4869-B311-50E6E6898179}" dt="2022-05-05T08:31:03.021" v="384" actId="113"/>
          <ac:spMkLst>
            <pc:docMk/>
            <pc:sldMk cId="1090091555" sldId="396"/>
            <ac:spMk id="3" creationId="{D9D112C0-94D8-4EB3-830E-FBA2AAFD86F5}"/>
          </ac:spMkLst>
        </pc:spChg>
      </pc:sldChg>
      <pc:sldChg chg="del">
        <pc:chgData name="Indu Sekhar Dantu" userId="4218edbc7ffe59d5" providerId="LiveId" clId="{997552DC-3079-4869-B311-50E6E6898179}" dt="2022-05-05T07:58:38.903" v="36" actId="47"/>
        <pc:sldMkLst>
          <pc:docMk/>
          <pc:sldMk cId="2789966205" sldId="396"/>
        </pc:sldMkLst>
      </pc:sldChg>
      <pc:sldChg chg="modSp add mod">
        <pc:chgData name="Indu Sekhar Dantu" userId="4218edbc7ffe59d5" providerId="LiveId" clId="{997552DC-3079-4869-B311-50E6E6898179}" dt="2022-05-05T08:31:48.194" v="392" actId="113"/>
        <pc:sldMkLst>
          <pc:docMk/>
          <pc:sldMk cId="1563793370" sldId="397"/>
        </pc:sldMkLst>
        <pc:spChg chg="mod">
          <ac:chgData name="Indu Sekhar Dantu" userId="4218edbc7ffe59d5" providerId="LiveId" clId="{997552DC-3079-4869-B311-50E6E6898179}" dt="2022-05-05T08:31:48.194" v="392" actId="113"/>
          <ac:spMkLst>
            <pc:docMk/>
            <pc:sldMk cId="1563793370" sldId="397"/>
            <ac:spMk id="3" creationId="{D9D112C0-94D8-4EB3-830E-FBA2AAFD86F5}"/>
          </ac:spMkLst>
        </pc:spChg>
      </pc:sldChg>
      <pc:sldChg chg="del">
        <pc:chgData name="Indu Sekhar Dantu" userId="4218edbc7ffe59d5" providerId="LiveId" clId="{997552DC-3079-4869-B311-50E6E6898179}" dt="2022-05-05T07:58:39.240" v="37" actId="47"/>
        <pc:sldMkLst>
          <pc:docMk/>
          <pc:sldMk cId="3139862465" sldId="397"/>
        </pc:sldMkLst>
      </pc:sldChg>
      <pc:sldChg chg="modSp add mod">
        <pc:chgData name="Indu Sekhar Dantu" userId="4218edbc7ffe59d5" providerId="LiveId" clId="{997552DC-3079-4869-B311-50E6E6898179}" dt="2022-05-05T08:32:19.734" v="399" actId="113"/>
        <pc:sldMkLst>
          <pc:docMk/>
          <pc:sldMk cId="1242616811" sldId="398"/>
        </pc:sldMkLst>
        <pc:spChg chg="mod">
          <ac:chgData name="Indu Sekhar Dantu" userId="4218edbc7ffe59d5" providerId="LiveId" clId="{997552DC-3079-4869-B311-50E6E6898179}" dt="2022-05-05T08:32:19.734" v="399" actId="113"/>
          <ac:spMkLst>
            <pc:docMk/>
            <pc:sldMk cId="1242616811" sldId="398"/>
            <ac:spMk id="3" creationId="{D9D112C0-94D8-4EB3-830E-FBA2AAFD86F5}"/>
          </ac:spMkLst>
        </pc:spChg>
      </pc:sldChg>
      <pc:sldChg chg="del">
        <pc:chgData name="Indu Sekhar Dantu" userId="4218edbc7ffe59d5" providerId="LiveId" clId="{997552DC-3079-4869-B311-50E6E6898179}" dt="2022-05-05T07:58:39.666" v="38" actId="47"/>
        <pc:sldMkLst>
          <pc:docMk/>
          <pc:sldMk cId="1862949108" sldId="398"/>
        </pc:sldMkLst>
      </pc:sldChg>
      <pc:sldChg chg="del">
        <pc:chgData name="Indu Sekhar Dantu" userId="4218edbc7ffe59d5" providerId="LiveId" clId="{997552DC-3079-4869-B311-50E6E6898179}" dt="2022-05-05T07:58:40.044" v="39" actId="47"/>
        <pc:sldMkLst>
          <pc:docMk/>
          <pc:sldMk cId="1791148786" sldId="399"/>
        </pc:sldMkLst>
      </pc:sldChg>
      <pc:sldChg chg="modSp add mod">
        <pc:chgData name="Indu Sekhar Dantu" userId="4218edbc7ffe59d5" providerId="LiveId" clId="{997552DC-3079-4869-B311-50E6E6898179}" dt="2022-05-05T08:32:57.342" v="406" actId="20577"/>
        <pc:sldMkLst>
          <pc:docMk/>
          <pc:sldMk cId="3591791602" sldId="399"/>
        </pc:sldMkLst>
        <pc:spChg chg="mod">
          <ac:chgData name="Indu Sekhar Dantu" userId="4218edbc7ffe59d5" providerId="LiveId" clId="{997552DC-3079-4869-B311-50E6E6898179}" dt="2022-05-05T08:32:57.342" v="406" actId="20577"/>
          <ac:spMkLst>
            <pc:docMk/>
            <pc:sldMk cId="3591791602" sldId="399"/>
            <ac:spMk id="3" creationId="{D9D112C0-94D8-4EB3-830E-FBA2AAFD86F5}"/>
          </ac:spMkLst>
        </pc:spChg>
      </pc:sldChg>
      <pc:sldChg chg="modSp add mod">
        <pc:chgData name="Indu Sekhar Dantu" userId="4218edbc7ffe59d5" providerId="LiveId" clId="{997552DC-3079-4869-B311-50E6E6898179}" dt="2022-05-05T08:33:33.907" v="413" actId="20577"/>
        <pc:sldMkLst>
          <pc:docMk/>
          <pc:sldMk cId="59574008" sldId="400"/>
        </pc:sldMkLst>
        <pc:spChg chg="mod">
          <ac:chgData name="Indu Sekhar Dantu" userId="4218edbc7ffe59d5" providerId="LiveId" clId="{997552DC-3079-4869-B311-50E6E6898179}" dt="2022-05-05T08:33:33.907" v="413" actId="20577"/>
          <ac:spMkLst>
            <pc:docMk/>
            <pc:sldMk cId="59574008" sldId="400"/>
            <ac:spMk id="3" creationId="{D9D112C0-94D8-4EB3-830E-FBA2AAFD86F5}"/>
          </ac:spMkLst>
        </pc:spChg>
      </pc:sldChg>
      <pc:sldChg chg="del">
        <pc:chgData name="Indu Sekhar Dantu" userId="4218edbc7ffe59d5" providerId="LiveId" clId="{997552DC-3079-4869-B311-50E6E6898179}" dt="2022-05-05T07:58:40.348" v="40" actId="47"/>
        <pc:sldMkLst>
          <pc:docMk/>
          <pc:sldMk cId="4204377300" sldId="400"/>
        </pc:sldMkLst>
      </pc:sldChg>
      <pc:sldChg chg="del">
        <pc:chgData name="Indu Sekhar Dantu" userId="4218edbc7ffe59d5" providerId="LiveId" clId="{997552DC-3079-4869-B311-50E6E6898179}" dt="2022-05-05T07:58:40.627" v="41" actId="47"/>
        <pc:sldMkLst>
          <pc:docMk/>
          <pc:sldMk cId="3206651688" sldId="401"/>
        </pc:sldMkLst>
      </pc:sldChg>
      <pc:sldChg chg="modSp add mod">
        <pc:chgData name="Indu Sekhar Dantu" userId="4218edbc7ffe59d5" providerId="LiveId" clId="{997552DC-3079-4869-B311-50E6E6898179}" dt="2022-05-05T08:34:13.631" v="421" actId="20577"/>
        <pc:sldMkLst>
          <pc:docMk/>
          <pc:sldMk cId="3577750271" sldId="401"/>
        </pc:sldMkLst>
        <pc:spChg chg="mod">
          <ac:chgData name="Indu Sekhar Dantu" userId="4218edbc7ffe59d5" providerId="LiveId" clId="{997552DC-3079-4869-B311-50E6E6898179}" dt="2022-05-05T08:34:13.631" v="421" actId="20577"/>
          <ac:spMkLst>
            <pc:docMk/>
            <pc:sldMk cId="3577750271" sldId="401"/>
            <ac:spMk id="3" creationId="{D9D112C0-94D8-4EB3-830E-FBA2AAFD86F5}"/>
          </ac:spMkLst>
        </pc:spChg>
      </pc:sldChg>
      <pc:sldChg chg="modSp add mod">
        <pc:chgData name="Indu Sekhar Dantu" userId="4218edbc7ffe59d5" providerId="LiveId" clId="{997552DC-3079-4869-B311-50E6E6898179}" dt="2022-05-05T08:35:35.362" v="448" actId="113"/>
        <pc:sldMkLst>
          <pc:docMk/>
          <pc:sldMk cId="1504198188" sldId="402"/>
        </pc:sldMkLst>
        <pc:spChg chg="mod">
          <ac:chgData name="Indu Sekhar Dantu" userId="4218edbc7ffe59d5" providerId="LiveId" clId="{997552DC-3079-4869-B311-50E6E6898179}" dt="2022-05-05T08:35:35.362" v="448" actId="113"/>
          <ac:spMkLst>
            <pc:docMk/>
            <pc:sldMk cId="1504198188" sldId="402"/>
            <ac:spMk id="3" creationId="{D9D112C0-94D8-4EB3-830E-FBA2AAFD86F5}"/>
          </ac:spMkLst>
        </pc:spChg>
      </pc:sldChg>
      <pc:sldChg chg="del">
        <pc:chgData name="Indu Sekhar Dantu" userId="4218edbc7ffe59d5" providerId="LiveId" clId="{997552DC-3079-4869-B311-50E6E6898179}" dt="2022-05-05T07:58:41.247" v="42" actId="47"/>
        <pc:sldMkLst>
          <pc:docMk/>
          <pc:sldMk cId="2995877190" sldId="402"/>
        </pc:sldMkLst>
      </pc:sldChg>
      <pc:sldChg chg="modSp add mod">
        <pc:chgData name="Indu Sekhar Dantu" userId="4218edbc7ffe59d5" providerId="LiveId" clId="{997552DC-3079-4869-B311-50E6E6898179}" dt="2022-05-05T08:36:39.593" v="455" actId="20577"/>
        <pc:sldMkLst>
          <pc:docMk/>
          <pc:sldMk cId="1165853737" sldId="403"/>
        </pc:sldMkLst>
        <pc:spChg chg="mod">
          <ac:chgData name="Indu Sekhar Dantu" userId="4218edbc7ffe59d5" providerId="LiveId" clId="{997552DC-3079-4869-B311-50E6E6898179}" dt="2022-05-05T08:36:39.593" v="455" actId="20577"/>
          <ac:spMkLst>
            <pc:docMk/>
            <pc:sldMk cId="1165853737" sldId="403"/>
            <ac:spMk id="3" creationId="{D9D112C0-94D8-4EB3-830E-FBA2AAFD86F5}"/>
          </ac:spMkLst>
        </pc:spChg>
      </pc:sldChg>
      <pc:sldChg chg="del">
        <pc:chgData name="Indu Sekhar Dantu" userId="4218edbc7ffe59d5" providerId="LiveId" clId="{997552DC-3079-4869-B311-50E6E6898179}" dt="2022-05-05T07:58:41.521" v="43" actId="47"/>
        <pc:sldMkLst>
          <pc:docMk/>
          <pc:sldMk cId="4163669503" sldId="403"/>
        </pc:sldMkLst>
      </pc:sldChg>
      <pc:sldChg chg="add del">
        <pc:chgData name="Indu Sekhar Dantu" userId="4218edbc7ffe59d5" providerId="LiveId" clId="{997552DC-3079-4869-B311-50E6E6898179}" dt="2022-05-05T08:05:04.950" v="138" actId="2696"/>
        <pc:sldMkLst>
          <pc:docMk/>
          <pc:sldMk cId="464358689" sldId="404"/>
        </pc:sldMkLst>
      </pc:sldChg>
      <pc:sldChg chg="addSp modSp add mod">
        <pc:chgData name="Indu Sekhar Dantu" userId="4218edbc7ffe59d5" providerId="LiveId" clId="{997552DC-3079-4869-B311-50E6E6898179}" dt="2022-05-05T08:23:31.795" v="303" actId="255"/>
        <pc:sldMkLst>
          <pc:docMk/>
          <pc:sldMk cId="2428085747" sldId="404"/>
        </pc:sldMkLst>
        <pc:spChg chg="mod">
          <ac:chgData name="Indu Sekhar Dantu" userId="4218edbc7ffe59d5" providerId="LiveId" clId="{997552DC-3079-4869-B311-50E6E6898179}" dt="2022-05-05T08:23:31.795" v="303" actId="255"/>
          <ac:spMkLst>
            <pc:docMk/>
            <pc:sldMk cId="2428085747" sldId="404"/>
            <ac:spMk id="3" creationId="{D9D112C0-94D8-4EB3-830E-FBA2AAFD86F5}"/>
          </ac:spMkLst>
        </pc:spChg>
        <pc:spChg chg="add mod">
          <ac:chgData name="Indu Sekhar Dantu" userId="4218edbc7ffe59d5" providerId="LiveId" clId="{997552DC-3079-4869-B311-50E6E6898179}" dt="2022-05-05T08:22:22.375" v="287" actId="1035"/>
          <ac:spMkLst>
            <pc:docMk/>
            <pc:sldMk cId="2428085747" sldId="404"/>
            <ac:spMk id="4" creationId="{14E4DC88-85E8-391C-E6F4-DB770007EBC6}"/>
          </ac:spMkLst>
        </pc:spChg>
      </pc:sldChg>
      <pc:sldChg chg="del">
        <pc:chgData name="Indu Sekhar Dantu" userId="4218edbc7ffe59d5" providerId="LiveId" clId="{997552DC-3079-4869-B311-50E6E6898179}" dt="2022-05-05T07:58:41.789" v="44" actId="47"/>
        <pc:sldMkLst>
          <pc:docMk/>
          <pc:sldMk cId="150296722" sldId="405"/>
        </pc:sldMkLst>
      </pc:sldChg>
      <pc:sldChg chg="modSp add mod">
        <pc:chgData name="Indu Sekhar Dantu" userId="4218edbc7ffe59d5" providerId="LiveId" clId="{997552DC-3079-4869-B311-50E6E6898179}" dt="2022-05-05T08:36:53.134" v="459" actId="313"/>
        <pc:sldMkLst>
          <pc:docMk/>
          <pc:sldMk cId="4219127380" sldId="405"/>
        </pc:sldMkLst>
        <pc:spChg chg="mod">
          <ac:chgData name="Indu Sekhar Dantu" userId="4218edbc7ffe59d5" providerId="LiveId" clId="{997552DC-3079-4869-B311-50E6E6898179}" dt="2022-05-05T08:36:53.134" v="459" actId="313"/>
          <ac:spMkLst>
            <pc:docMk/>
            <pc:sldMk cId="4219127380" sldId="405"/>
            <ac:spMk id="3" creationId="{D9D112C0-94D8-4EB3-830E-FBA2AAFD86F5}"/>
          </ac:spMkLst>
        </pc:spChg>
      </pc:sldChg>
      <pc:sldChg chg="del">
        <pc:chgData name="Indu Sekhar Dantu" userId="4218edbc7ffe59d5" providerId="LiveId" clId="{997552DC-3079-4869-B311-50E6E6898179}" dt="2022-05-05T07:58:42.055" v="45" actId="47"/>
        <pc:sldMkLst>
          <pc:docMk/>
          <pc:sldMk cId="402415220" sldId="406"/>
        </pc:sldMkLst>
      </pc:sldChg>
      <pc:sldChg chg="modSp add mod">
        <pc:chgData name="Indu Sekhar Dantu" userId="4218edbc7ffe59d5" providerId="LiveId" clId="{997552DC-3079-4869-B311-50E6E6898179}" dt="2022-05-05T08:37:36.142" v="480" actId="6549"/>
        <pc:sldMkLst>
          <pc:docMk/>
          <pc:sldMk cId="3885372960" sldId="406"/>
        </pc:sldMkLst>
        <pc:spChg chg="mod">
          <ac:chgData name="Indu Sekhar Dantu" userId="4218edbc7ffe59d5" providerId="LiveId" clId="{997552DC-3079-4869-B311-50E6E6898179}" dt="2022-05-05T08:37:36.142" v="480" actId="6549"/>
          <ac:spMkLst>
            <pc:docMk/>
            <pc:sldMk cId="3885372960" sldId="406"/>
            <ac:spMk id="3" creationId="{D9D112C0-94D8-4EB3-830E-FBA2AAFD86F5}"/>
          </ac:spMkLst>
        </pc:spChg>
      </pc:sldChg>
      <pc:sldChg chg="del">
        <pc:chgData name="Indu Sekhar Dantu" userId="4218edbc7ffe59d5" providerId="LiveId" clId="{997552DC-3079-4869-B311-50E6E6898179}" dt="2022-05-05T07:58:42.348" v="46" actId="47"/>
        <pc:sldMkLst>
          <pc:docMk/>
          <pc:sldMk cId="3097636688" sldId="407"/>
        </pc:sldMkLst>
      </pc:sldChg>
      <pc:sldChg chg="modSp add mod">
        <pc:chgData name="Indu Sekhar Dantu" userId="4218edbc7ffe59d5" providerId="LiveId" clId="{997552DC-3079-4869-B311-50E6E6898179}" dt="2022-05-05T08:37:59.411" v="484" actId="313"/>
        <pc:sldMkLst>
          <pc:docMk/>
          <pc:sldMk cId="3298089133" sldId="407"/>
        </pc:sldMkLst>
        <pc:spChg chg="mod">
          <ac:chgData name="Indu Sekhar Dantu" userId="4218edbc7ffe59d5" providerId="LiveId" clId="{997552DC-3079-4869-B311-50E6E6898179}" dt="2022-05-05T08:37:59.411" v="484" actId="313"/>
          <ac:spMkLst>
            <pc:docMk/>
            <pc:sldMk cId="3298089133" sldId="407"/>
            <ac:spMk id="3" creationId="{D9D112C0-94D8-4EB3-830E-FBA2AAFD86F5}"/>
          </ac:spMkLst>
        </pc:spChg>
      </pc:sldChg>
      <pc:sldChg chg="del">
        <pc:chgData name="Indu Sekhar Dantu" userId="4218edbc7ffe59d5" providerId="LiveId" clId="{997552DC-3079-4869-B311-50E6E6898179}" dt="2022-05-05T07:58:42.748" v="47" actId="47"/>
        <pc:sldMkLst>
          <pc:docMk/>
          <pc:sldMk cId="416915299" sldId="408"/>
        </pc:sldMkLst>
      </pc:sldChg>
      <pc:sldChg chg="modSp add mod">
        <pc:chgData name="Indu Sekhar Dantu" userId="4218edbc7ffe59d5" providerId="LiveId" clId="{997552DC-3079-4869-B311-50E6E6898179}" dt="2022-05-05T08:38:46.465" v="491" actId="113"/>
        <pc:sldMkLst>
          <pc:docMk/>
          <pc:sldMk cId="1129007105" sldId="408"/>
        </pc:sldMkLst>
        <pc:spChg chg="mod">
          <ac:chgData name="Indu Sekhar Dantu" userId="4218edbc7ffe59d5" providerId="LiveId" clId="{997552DC-3079-4869-B311-50E6E6898179}" dt="2022-05-05T08:38:46.465" v="491" actId="113"/>
          <ac:spMkLst>
            <pc:docMk/>
            <pc:sldMk cId="1129007105" sldId="408"/>
            <ac:spMk id="3" creationId="{D9D112C0-94D8-4EB3-830E-FBA2AAFD86F5}"/>
          </ac:spMkLst>
        </pc:spChg>
      </pc:sldChg>
      <pc:sldChg chg="modSp add mod">
        <pc:chgData name="Indu Sekhar Dantu" userId="4218edbc7ffe59d5" providerId="LiveId" clId="{997552DC-3079-4869-B311-50E6E6898179}" dt="2022-05-05T08:39:28.823" v="498" actId="113"/>
        <pc:sldMkLst>
          <pc:docMk/>
          <pc:sldMk cId="1968911603" sldId="409"/>
        </pc:sldMkLst>
        <pc:spChg chg="mod">
          <ac:chgData name="Indu Sekhar Dantu" userId="4218edbc7ffe59d5" providerId="LiveId" clId="{997552DC-3079-4869-B311-50E6E6898179}" dt="2022-05-05T08:39:28.823" v="498" actId="113"/>
          <ac:spMkLst>
            <pc:docMk/>
            <pc:sldMk cId="1968911603" sldId="409"/>
            <ac:spMk id="3" creationId="{D9D112C0-94D8-4EB3-830E-FBA2AAFD86F5}"/>
          </ac:spMkLst>
        </pc:spChg>
      </pc:sldChg>
      <pc:sldChg chg="del">
        <pc:chgData name="Indu Sekhar Dantu" userId="4218edbc7ffe59d5" providerId="LiveId" clId="{997552DC-3079-4869-B311-50E6E6898179}" dt="2022-05-05T07:58:43.153" v="48" actId="47"/>
        <pc:sldMkLst>
          <pc:docMk/>
          <pc:sldMk cId="3235480740" sldId="409"/>
        </pc:sldMkLst>
      </pc:sldChg>
      <pc:sldChg chg="modSp add mod">
        <pc:chgData name="Indu Sekhar Dantu" userId="4218edbc7ffe59d5" providerId="LiveId" clId="{997552DC-3079-4869-B311-50E6E6898179}" dt="2022-05-05T08:40:15.236" v="504" actId="115"/>
        <pc:sldMkLst>
          <pc:docMk/>
          <pc:sldMk cId="229196124" sldId="410"/>
        </pc:sldMkLst>
        <pc:spChg chg="mod">
          <ac:chgData name="Indu Sekhar Dantu" userId="4218edbc7ffe59d5" providerId="LiveId" clId="{997552DC-3079-4869-B311-50E6E6898179}" dt="2022-05-05T08:40:15.236" v="504" actId="115"/>
          <ac:spMkLst>
            <pc:docMk/>
            <pc:sldMk cId="229196124" sldId="410"/>
            <ac:spMk id="3" creationId="{D9D112C0-94D8-4EB3-830E-FBA2AAFD86F5}"/>
          </ac:spMkLst>
        </pc:spChg>
      </pc:sldChg>
      <pc:sldChg chg="del">
        <pc:chgData name="Indu Sekhar Dantu" userId="4218edbc7ffe59d5" providerId="LiveId" clId="{997552DC-3079-4869-B311-50E6E6898179}" dt="2022-05-05T07:58:43.731" v="49" actId="47"/>
        <pc:sldMkLst>
          <pc:docMk/>
          <pc:sldMk cId="1250849225" sldId="410"/>
        </pc:sldMkLst>
      </pc:sldChg>
      <pc:sldChg chg="modSp add mod">
        <pc:chgData name="Indu Sekhar Dantu" userId="4218edbc7ffe59d5" providerId="LiveId" clId="{997552DC-3079-4869-B311-50E6E6898179}" dt="2022-05-05T08:40:42.457" v="509" actId="113"/>
        <pc:sldMkLst>
          <pc:docMk/>
          <pc:sldMk cId="3194764872" sldId="411"/>
        </pc:sldMkLst>
        <pc:spChg chg="mod">
          <ac:chgData name="Indu Sekhar Dantu" userId="4218edbc7ffe59d5" providerId="LiveId" clId="{997552DC-3079-4869-B311-50E6E6898179}" dt="2022-05-05T08:40:42.457" v="509" actId="113"/>
          <ac:spMkLst>
            <pc:docMk/>
            <pc:sldMk cId="3194764872" sldId="411"/>
            <ac:spMk id="3" creationId="{D9D112C0-94D8-4EB3-830E-FBA2AAFD86F5}"/>
          </ac:spMkLst>
        </pc:spChg>
      </pc:sldChg>
      <pc:sldChg chg="del">
        <pc:chgData name="Indu Sekhar Dantu" userId="4218edbc7ffe59d5" providerId="LiveId" clId="{997552DC-3079-4869-B311-50E6E6898179}" dt="2022-05-05T07:58:44.121" v="50" actId="47"/>
        <pc:sldMkLst>
          <pc:docMk/>
          <pc:sldMk cId="3306703825" sldId="411"/>
        </pc:sldMkLst>
      </pc:sldChg>
      <pc:sldChg chg="del">
        <pc:chgData name="Indu Sekhar Dantu" userId="4218edbc7ffe59d5" providerId="LiveId" clId="{997552DC-3079-4869-B311-50E6E6898179}" dt="2022-05-05T07:58:44.422" v="51" actId="47"/>
        <pc:sldMkLst>
          <pc:docMk/>
          <pc:sldMk cId="3603924979" sldId="412"/>
        </pc:sldMkLst>
      </pc:sldChg>
      <pc:sldChg chg="modSp add mod">
        <pc:chgData name="Indu Sekhar Dantu" userId="4218edbc7ffe59d5" providerId="LiveId" clId="{997552DC-3079-4869-B311-50E6E6898179}" dt="2022-05-05T08:53:40.278" v="699" actId="20577"/>
        <pc:sldMkLst>
          <pc:docMk/>
          <pc:sldMk cId="4015133413" sldId="412"/>
        </pc:sldMkLst>
        <pc:spChg chg="mod">
          <ac:chgData name="Indu Sekhar Dantu" userId="4218edbc7ffe59d5" providerId="LiveId" clId="{997552DC-3079-4869-B311-50E6E6898179}" dt="2022-05-05T08:53:40.278" v="699" actId="20577"/>
          <ac:spMkLst>
            <pc:docMk/>
            <pc:sldMk cId="4015133413" sldId="412"/>
            <ac:spMk id="3" creationId="{D9D112C0-94D8-4EB3-830E-FBA2AAFD86F5}"/>
          </ac:spMkLst>
        </pc:spChg>
      </pc:sldChg>
      <pc:sldChg chg="modSp add mod">
        <pc:chgData name="Indu Sekhar Dantu" userId="4218edbc7ffe59d5" providerId="LiveId" clId="{997552DC-3079-4869-B311-50E6E6898179}" dt="2022-05-05T08:53:27.531" v="697" actId="20577"/>
        <pc:sldMkLst>
          <pc:docMk/>
          <pc:sldMk cId="98336732" sldId="413"/>
        </pc:sldMkLst>
        <pc:spChg chg="mod">
          <ac:chgData name="Indu Sekhar Dantu" userId="4218edbc7ffe59d5" providerId="LiveId" clId="{997552DC-3079-4869-B311-50E6E6898179}" dt="2022-05-05T08:53:27.531" v="697" actId="20577"/>
          <ac:spMkLst>
            <pc:docMk/>
            <pc:sldMk cId="98336732" sldId="413"/>
            <ac:spMk id="3" creationId="{D9D112C0-94D8-4EB3-830E-FBA2AAFD86F5}"/>
          </ac:spMkLst>
        </pc:spChg>
      </pc:sldChg>
      <pc:sldChg chg="del">
        <pc:chgData name="Indu Sekhar Dantu" userId="4218edbc7ffe59d5" providerId="LiveId" clId="{997552DC-3079-4869-B311-50E6E6898179}" dt="2022-05-05T07:58:44.721" v="52" actId="47"/>
        <pc:sldMkLst>
          <pc:docMk/>
          <pc:sldMk cId="3896064981" sldId="413"/>
        </pc:sldMkLst>
      </pc:sldChg>
      <pc:sldChg chg="del">
        <pc:chgData name="Indu Sekhar Dantu" userId="4218edbc7ffe59d5" providerId="LiveId" clId="{997552DC-3079-4869-B311-50E6E6898179}" dt="2022-05-05T07:58:45.015" v="53" actId="47"/>
        <pc:sldMkLst>
          <pc:docMk/>
          <pc:sldMk cId="1430016854" sldId="414"/>
        </pc:sldMkLst>
      </pc:sldChg>
      <pc:sldChg chg="modSp add mod ord">
        <pc:chgData name="Indu Sekhar Dantu" userId="4218edbc7ffe59d5" providerId="LiveId" clId="{997552DC-3079-4869-B311-50E6E6898179}" dt="2022-05-05T08:51:15.968" v="664" actId="20577"/>
        <pc:sldMkLst>
          <pc:docMk/>
          <pc:sldMk cId="2644129763" sldId="414"/>
        </pc:sldMkLst>
        <pc:spChg chg="mod">
          <ac:chgData name="Indu Sekhar Dantu" userId="4218edbc7ffe59d5" providerId="LiveId" clId="{997552DC-3079-4869-B311-50E6E6898179}" dt="2022-05-05T08:51:15.968" v="664" actId="20577"/>
          <ac:spMkLst>
            <pc:docMk/>
            <pc:sldMk cId="2644129763" sldId="414"/>
            <ac:spMk id="3" creationId="{D9D112C0-94D8-4EB3-830E-FBA2AAFD86F5}"/>
          </ac:spMkLst>
        </pc:spChg>
      </pc:sldChg>
      <pc:sldChg chg="del">
        <pc:chgData name="Indu Sekhar Dantu" userId="4218edbc7ffe59d5" providerId="LiveId" clId="{997552DC-3079-4869-B311-50E6E6898179}" dt="2022-05-05T07:58:45.285" v="54" actId="47"/>
        <pc:sldMkLst>
          <pc:docMk/>
          <pc:sldMk cId="2126639978" sldId="415"/>
        </pc:sldMkLst>
      </pc:sldChg>
      <pc:sldChg chg="modSp add mod">
        <pc:chgData name="Indu Sekhar Dantu" userId="4218edbc7ffe59d5" providerId="LiveId" clId="{997552DC-3079-4869-B311-50E6E6898179}" dt="2022-05-05T08:53:15.477" v="696" actId="113"/>
        <pc:sldMkLst>
          <pc:docMk/>
          <pc:sldMk cId="3338761134" sldId="415"/>
        </pc:sldMkLst>
        <pc:spChg chg="mod">
          <ac:chgData name="Indu Sekhar Dantu" userId="4218edbc7ffe59d5" providerId="LiveId" clId="{997552DC-3079-4869-B311-50E6E6898179}" dt="2022-05-05T08:53:15.477" v="696" actId="113"/>
          <ac:spMkLst>
            <pc:docMk/>
            <pc:sldMk cId="3338761134" sldId="415"/>
            <ac:spMk id="3" creationId="{D9D112C0-94D8-4EB3-830E-FBA2AAFD86F5}"/>
          </ac:spMkLst>
        </pc:spChg>
      </pc:sldChg>
      <pc:sldChg chg="modSp add mod">
        <pc:chgData name="Indu Sekhar Dantu" userId="4218edbc7ffe59d5" providerId="LiveId" clId="{997552DC-3079-4869-B311-50E6E6898179}" dt="2022-05-05T08:53:33.286" v="698" actId="20577"/>
        <pc:sldMkLst>
          <pc:docMk/>
          <pc:sldMk cId="1120636513" sldId="416"/>
        </pc:sldMkLst>
        <pc:spChg chg="mod">
          <ac:chgData name="Indu Sekhar Dantu" userId="4218edbc7ffe59d5" providerId="LiveId" clId="{997552DC-3079-4869-B311-50E6E6898179}" dt="2022-05-05T08:53:33.286" v="698" actId="20577"/>
          <ac:spMkLst>
            <pc:docMk/>
            <pc:sldMk cId="1120636513" sldId="416"/>
            <ac:spMk id="3" creationId="{D9D112C0-94D8-4EB3-830E-FBA2AAFD86F5}"/>
          </ac:spMkLst>
        </pc:spChg>
      </pc:sldChg>
      <pc:sldChg chg="del">
        <pc:chgData name="Indu Sekhar Dantu" userId="4218edbc7ffe59d5" providerId="LiveId" clId="{997552DC-3079-4869-B311-50E6E6898179}" dt="2022-05-05T07:58:45.604" v="55" actId="47"/>
        <pc:sldMkLst>
          <pc:docMk/>
          <pc:sldMk cId="2137895273" sldId="416"/>
        </pc:sldMkLst>
      </pc:sldChg>
      <pc:sldChg chg="modSp add mod">
        <pc:chgData name="Indu Sekhar Dantu" userId="4218edbc7ffe59d5" providerId="LiveId" clId="{997552DC-3079-4869-B311-50E6E6898179}" dt="2022-05-05T08:50:02.502" v="637" actId="20577"/>
        <pc:sldMkLst>
          <pc:docMk/>
          <pc:sldMk cId="2290916469" sldId="417"/>
        </pc:sldMkLst>
        <pc:spChg chg="mod">
          <ac:chgData name="Indu Sekhar Dantu" userId="4218edbc7ffe59d5" providerId="LiveId" clId="{997552DC-3079-4869-B311-50E6E6898179}" dt="2022-05-05T08:50:02.502" v="637" actId="20577"/>
          <ac:spMkLst>
            <pc:docMk/>
            <pc:sldMk cId="2290916469" sldId="417"/>
            <ac:spMk id="3" creationId="{D9D112C0-94D8-4EB3-830E-FBA2AAFD86F5}"/>
          </ac:spMkLst>
        </pc:spChg>
      </pc:sldChg>
      <pc:sldChg chg="del">
        <pc:chgData name="Indu Sekhar Dantu" userId="4218edbc7ffe59d5" providerId="LiveId" clId="{997552DC-3079-4869-B311-50E6E6898179}" dt="2022-05-05T07:58:45.879" v="56" actId="47"/>
        <pc:sldMkLst>
          <pc:docMk/>
          <pc:sldMk cId="3082345653" sldId="417"/>
        </pc:sldMkLst>
      </pc:sldChg>
      <pc:sldChg chg="modSp add mod">
        <pc:chgData name="Indu Sekhar Dantu" userId="4218edbc7ffe59d5" providerId="LiveId" clId="{997552DC-3079-4869-B311-50E6E6898179}" dt="2022-05-05T08:53:09.870" v="694" actId="113"/>
        <pc:sldMkLst>
          <pc:docMk/>
          <pc:sldMk cId="657484620" sldId="418"/>
        </pc:sldMkLst>
        <pc:spChg chg="mod">
          <ac:chgData name="Indu Sekhar Dantu" userId="4218edbc7ffe59d5" providerId="LiveId" clId="{997552DC-3079-4869-B311-50E6E6898179}" dt="2022-05-05T08:53:09.870" v="694" actId="113"/>
          <ac:spMkLst>
            <pc:docMk/>
            <pc:sldMk cId="657484620" sldId="418"/>
            <ac:spMk id="3" creationId="{D9D112C0-94D8-4EB3-830E-FBA2AAFD86F5}"/>
          </ac:spMkLst>
        </pc:spChg>
      </pc:sldChg>
      <pc:sldChg chg="del">
        <pc:chgData name="Indu Sekhar Dantu" userId="4218edbc7ffe59d5" providerId="LiveId" clId="{997552DC-3079-4869-B311-50E6E6898179}" dt="2022-05-05T07:58:46.195" v="57" actId="47"/>
        <pc:sldMkLst>
          <pc:docMk/>
          <pc:sldMk cId="2250990874" sldId="418"/>
        </pc:sldMkLst>
      </pc:sldChg>
      <pc:sldChg chg="del">
        <pc:chgData name="Indu Sekhar Dantu" userId="4218edbc7ffe59d5" providerId="LiveId" clId="{997552DC-3079-4869-B311-50E6E6898179}" dt="2022-05-05T07:58:46.452" v="58" actId="47"/>
        <pc:sldMkLst>
          <pc:docMk/>
          <pc:sldMk cId="1768415149" sldId="419"/>
        </pc:sldMkLst>
      </pc:sldChg>
      <pc:sldChg chg="modSp add mod">
        <pc:chgData name="Indu Sekhar Dantu" userId="4218edbc7ffe59d5" providerId="LiveId" clId="{997552DC-3079-4869-B311-50E6E6898179}" dt="2022-05-05T08:59:03.670" v="736" actId="20577"/>
        <pc:sldMkLst>
          <pc:docMk/>
          <pc:sldMk cId="1978398231" sldId="419"/>
        </pc:sldMkLst>
        <pc:spChg chg="mod">
          <ac:chgData name="Indu Sekhar Dantu" userId="4218edbc7ffe59d5" providerId="LiveId" clId="{997552DC-3079-4869-B311-50E6E6898179}" dt="2022-05-05T08:59:03.670" v="736" actId="20577"/>
          <ac:spMkLst>
            <pc:docMk/>
            <pc:sldMk cId="1978398231" sldId="419"/>
            <ac:spMk id="3" creationId="{D9D112C0-94D8-4EB3-830E-FBA2AAFD86F5}"/>
          </ac:spMkLst>
        </pc:spChg>
      </pc:sldChg>
      <pc:sldChg chg="del">
        <pc:chgData name="Indu Sekhar Dantu" userId="4218edbc7ffe59d5" providerId="LiveId" clId="{997552DC-3079-4869-B311-50E6E6898179}" dt="2022-05-05T07:58:46.726" v="59" actId="47"/>
        <pc:sldMkLst>
          <pc:docMk/>
          <pc:sldMk cId="790131702" sldId="420"/>
        </pc:sldMkLst>
      </pc:sldChg>
    </pc:docChg>
  </pc:docChgLst>
  <pc:docChgLst>
    <pc:chgData name="Indu Sekhar Dantu" userId="4218edbc7ffe59d5" providerId="LiveId" clId="{0C6CE469-F724-4D68-9CF8-6021D51A3EBC}"/>
    <pc:docChg chg="custSel addSld delSld modSld">
      <pc:chgData name="Indu Sekhar Dantu" userId="4218edbc7ffe59d5" providerId="LiveId" clId="{0C6CE469-F724-4D68-9CF8-6021D51A3EBC}" dt="2021-07-12T02:28:04.331" v="2357" actId="20577"/>
      <pc:docMkLst>
        <pc:docMk/>
      </pc:docMkLst>
      <pc:sldChg chg="modSp mod">
        <pc:chgData name="Indu Sekhar Dantu" userId="4218edbc7ffe59d5" providerId="LiveId" clId="{0C6CE469-F724-4D68-9CF8-6021D51A3EBC}" dt="2021-07-12T01:33:03.183" v="975" actId="255"/>
        <pc:sldMkLst>
          <pc:docMk/>
          <pc:sldMk cId="858427632" sldId="256"/>
        </pc:sldMkLst>
        <pc:spChg chg="mod">
          <ac:chgData name="Indu Sekhar Dantu" userId="4218edbc7ffe59d5" providerId="LiveId" clId="{0C6CE469-F724-4D68-9CF8-6021D51A3EBC}" dt="2021-07-12T01:33:03.183" v="975" actId="255"/>
          <ac:spMkLst>
            <pc:docMk/>
            <pc:sldMk cId="858427632" sldId="256"/>
            <ac:spMk id="2" creationId="{50BD30BA-5E5C-4607-BA76-D042EE617EE0}"/>
          </ac:spMkLst>
        </pc:spChg>
        <pc:spChg chg="mod">
          <ac:chgData name="Indu Sekhar Dantu" userId="4218edbc7ffe59d5" providerId="LiveId" clId="{0C6CE469-F724-4D68-9CF8-6021D51A3EBC}" dt="2021-07-12T01:25:16.626" v="552" actId="20577"/>
          <ac:spMkLst>
            <pc:docMk/>
            <pc:sldMk cId="858427632" sldId="256"/>
            <ac:spMk id="6" creationId="{C6D6245A-6BE2-4AF4-BB2D-5627D2818914}"/>
          </ac:spMkLst>
        </pc:spChg>
      </pc:sldChg>
      <pc:sldChg chg="del">
        <pc:chgData name="Indu Sekhar Dantu" userId="4218edbc7ffe59d5" providerId="LiveId" clId="{0C6CE469-F724-4D68-9CF8-6021D51A3EBC}" dt="2021-07-12T01:15:31.578" v="122" actId="47"/>
        <pc:sldMkLst>
          <pc:docMk/>
          <pc:sldMk cId="857472398" sldId="257"/>
        </pc:sldMkLst>
      </pc:sldChg>
      <pc:sldChg chg="del">
        <pc:chgData name="Indu Sekhar Dantu" userId="4218edbc7ffe59d5" providerId="LiveId" clId="{0C6CE469-F724-4D68-9CF8-6021D51A3EBC}" dt="2021-07-12T01:15:32.463" v="123" actId="47"/>
        <pc:sldMkLst>
          <pc:docMk/>
          <pc:sldMk cId="3720603358" sldId="258"/>
        </pc:sldMkLst>
      </pc:sldChg>
      <pc:sldChg chg="del">
        <pc:chgData name="Indu Sekhar Dantu" userId="4218edbc7ffe59d5" providerId="LiveId" clId="{0C6CE469-F724-4D68-9CF8-6021D51A3EBC}" dt="2021-07-12T01:15:41.242" v="126" actId="47"/>
        <pc:sldMkLst>
          <pc:docMk/>
          <pc:sldMk cId="1942712150" sldId="259"/>
        </pc:sldMkLst>
      </pc:sldChg>
      <pc:sldChg chg="del">
        <pc:chgData name="Indu Sekhar Dantu" userId="4218edbc7ffe59d5" providerId="LiveId" clId="{0C6CE469-F724-4D68-9CF8-6021D51A3EBC}" dt="2021-07-12T01:16:55.372" v="274" actId="47"/>
        <pc:sldMkLst>
          <pc:docMk/>
          <pc:sldMk cId="3156076567" sldId="304"/>
        </pc:sldMkLst>
      </pc:sldChg>
      <pc:sldChg chg="del">
        <pc:chgData name="Indu Sekhar Dantu" userId="4218edbc7ffe59d5" providerId="LiveId" clId="{0C6CE469-F724-4D68-9CF8-6021D51A3EBC}" dt="2021-07-12T01:15:40.847" v="125" actId="47"/>
        <pc:sldMkLst>
          <pc:docMk/>
          <pc:sldMk cId="1862927223" sldId="305"/>
        </pc:sldMkLst>
      </pc:sldChg>
      <pc:sldChg chg="del">
        <pc:chgData name="Indu Sekhar Dantu" userId="4218edbc7ffe59d5" providerId="LiveId" clId="{0C6CE469-F724-4D68-9CF8-6021D51A3EBC}" dt="2021-07-12T01:16:42.740" v="236" actId="47"/>
        <pc:sldMkLst>
          <pc:docMk/>
          <pc:sldMk cId="1568858838" sldId="306"/>
        </pc:sldMkLst>
      </pc:sldChg>
      <pc:sldChg chg="del">
        <pc:chgData name="Indu Sekhar Dantu" userId="4218edbc7ffe59d5" providerId="LiveId" clId="{0C6CE469-F724-4D68-9CF8-6021D51A3EBC}" dt="2021-07-12T01:15:33.177" v="124" actId="47"/>
        <pc:sldMkLst>
          <pc:docMk/>
          <pc:sldMk cId="1403467159" sldId="307"/>
        </pc:sldMkLst>
      </pc:sldChg>
      <pc:sldChg chg="modSp mod">
        <pc:chgData name="Indu Sekhar Dantu" userId="4218edbc7ffe59d5" providerId="LiveId" clId="{0C6CE469-F724-4D68-9CF8-6021D51A3EBC}" dt="2021-07-12T01:33:25.521" v="977" actId="20577"/>
        <pc:sldMkLst>
          <pc:docMk/>
          <pc:sldMk cId="3166141015" sldId="308"/>
        </pc:sldMkLst>
        <pc:spChg chg="mod">
          <ac:chgData name="Indu Sekhar Dantu" userId="4218edbc7ffe59d5" providerId="LiveId" clId="{0C6CE469-F724-4D68-9CF8-6021D51A3EBC}" dt="2021-07-12T01:33:25.521" v="977" actId="20577"/>
          <ac:spMkLst>
            <pc:docMk/>
            <pc:sldMk cId="3166141015" sldId="308"/>
            <ac:spMk id="2" creationId="{50BD30BA-5E5C-4607-BA76-D042EE617EE0}"/>
          </ac:spMkLst>
        </pc:spChg>
        <pc:spChg chg="mod">
          <ac:chgData name="Indu Sekhar Dantu" userId="4218edbc7ffe59d5" providerId="LiveId" clId="{0C6CE469-F724-4D68-9CF8-6021D51A3EBC}" dt="2021-07-12T01:31:48.991" v="936" actId="6549"/>
          <ac:spMkLst>
            <pc:docMk/>
            <pc:sldMk cId="3166141015" sldId="308"/>
            <ac:spMk id="3" creationId="{D9D112C0-94D8-4EB3-830E-FBA2AAFD86F5}"/>
          </ac:spMkLst>
        </pc:spChg>
      </pc:sldChg>
      <pc:sldChg chg="del">
        <pc:chgData name="Indu Sekhar Dantu" userId="4218edbc7ffe59d5" providerId="LiveId" clId="{0C6CE469-F724-4D68-9CF8-6021D51A3EBC}" dt="2021-07-12T01:16:41.623" v="233" actId="47"/>
        <pc:sldMkLst>
          <pc:docMk/>
          <pc:sldMk cId="498981713" sldId="309"/>
        </pc:sldMkLst>
      </pc:sldChg>
      <pc:sldChg chg="add del">
        <pc:chgData name="Indu Sekhar Dantu" userId="4218edbc7ffe59d5" providerId="LiveId" clId="{0C6CE469-F724-4D68-9CF8-6021D51A3EBC}" dt="2021-07-12T01:33:53.868" v="989" actId="47"/>
        <pc:sldMkLst>
          <pc:docMk/>
          <pc:sldMk cId="4122889690" sldId="309"/>
        </pc:sldMkLst>
      </pc:sldChg>
      <pc:sldChg chg="del">
        <pc:chgData name="Indu Sekhar Dantu" userId="4218edbc7ffe59d5" providerId="LiveId" clId="{0C6CE469-F724-4D68-9CF8-6021D51A3EBC}" dt="2021-07-12T01:16:42.191" v="235" actId="47"/>
        <pc:sldMkLst>
          <pc:docMk/>
          <pc:sldMk cId="396110141" sldId="310"/>
        </pc:sldMkLst>
      </pc:sldChg>
      <pc:sldChg chg="add del">
        <pc:chgData name="Indu Sekhar Dantu" userId="4218edbc7ffe59d5" providerId="LiveId" clId="{0C6CE469-F724-4D68-9CF8-6021D51A3EBC}" dt="2021-07-12T01:33:55.280" v="990" actId="47"/>
        <pc:sldMkLst>
          <pc:docMk/>
          <pc:sldMk cId="1418468487" sldId="310"/>
        </pc:sldMkLst>
      </pc:sldChg>
      <pc:sldChg chg="add del">
        <pc:chgData name="Indu Sekhar Dantu" userId="4218edbc7ffe59d5" providerId="LiveId" clId="{0C6CE469-F724-4D68-9CF8-6021D51A3EBC}" dt="2021-07-12T01:33:56.467" v="991" actId="47"/>
        <pc:sldMkLst>
          <pc:docMk/>
          <pc:sldMk cId="2683257385" sldId="311"/>
        </pc:sldMkLst>
      </pc:sldChg>
      <pc:sldChg chg="del">
        <pc:chgData name="Indu Sekhar Dantu" userId="4218edbc7ffe59d5" providerId="LiveId" clId="{0C6CE469-F724-4D68-9CF8-6021D51A3EBC}" dt="2021-07-12T01:16:40.861" v="232" actId="47"/>
        <pc:sldMkLst>
          <pc:docMk/>
          <pc:sldMk cId="3851764001" sldId="311"/>
        </pc:sldMkLst>
      </pc:sldChg>
      <pc:sldChg chg="del">
        <pc:chgData name="Indu Sekhar Dantu" userId="4218edbc7ffe59d5" providerId="LiveId" clId="{0C6CE469-F724-4D68-9CF8-6021D51A3EBC}" dt="2021-07-12T01:16:41.922" v="234" actId="47"/>
        <pc:sldMkLst>
          <pc:docMk/>
          <pc:sldMk cId="913299517" sldId="312"/>
        </pc:sldMkLst>
      </pc:sldChg>
      <pc:sldChg chg="add del">
        <pc:chgData name="Indu Sekhar Dantu" userId="4218edbc7ffe59d5" providerId="LiveId" clId="{0C6CE469-F724-4D68-9CF8-6021D51A3EBC}" dt="2021-07-12T01:33:57.264" v="992" actId="47"/>
        <pc:sldMkLst>
          <pc:docMk/>
          <pc:sldMk cId="3136571151" sldId="312"/>
        </pc:sldMkLst>
      </pc:sldChg>
      <pc:sldChg chg="del">
        <pc:chgData name="Indu Sekhar Dantu" userId="4218edbc7ffe59d5" providerId="LiveId" clId="{0C6CE469-F724-4D68-9CF8-6021D51A3EBC}" dt="2021-07-12T01:16:43.328" v="237" actId="47"/>
        <pc:sldMkLst>
          <pc:docMk/>
          <pc:sldMk cId="414296455" sldId="313"/>
        </pc:sldMkLst>
      </pc:sldChg>
      <pc:sldChg chg="add del">
        <pc:chgData name="Indu Sekhar Dantu" userId="4218edbc7ffe59d5" providerId="LiveId" clId="{0C6CE469-F724-4D68-9CF8-6021D51A3EBC}" dt="2021-07-12T01:33:58.023" v="993" actId="47"/>
        <pc:sldMkLst>
          <pc:docMk/>
          <pc:sldMk cId="3431741543" sldId="313"/>
        </pc:sldMkLst>
      </pc:sldChg>
      <pc:sldChg chg="del">
        <pc:chgData name="Indu Sekhar Dantu" userId="4218edbc7ffe59d5" providerId="LiveId" clId="{0C6CE469-F724-4D68-9CF8-6021D51A3EBC}" dt="2021-07-12T01:16:44.121" v="239" actId="47"/>
        <pc:sldMkLst>
          <pc:docMk/>
          <pc:sldMk cId="3029424732" sldId="314"/>
        </pc:sldMkLst>
      </pc:sldChg>
      <pc:sldChg chg="add del">
        <pc:chgData name="Indu Sekhar Dantu" userId="4218edbc7ffe59d5" providerId="LiveId" clId="{0C6CE469-F724-4D68-9CF8-6021D51A3EBC}" dt="2021-07-12T01:33:58.785" v="994" actId="47"/>
        <pc:sldMkLst>
          <pc:docMk/>
          <pc:sldMk cId="3602270130" sldId="314"/>
        </pc:sldMkLst>
      </pc:sldChg>
      <pc:sldChg chg="del">
        <pc:chgData name="Indu Sekhar Dantu" userId="4218edbc7ffe59d5" providerId="LiveId" clId="{0C6CE469-F724-4D68-9CF8-6021D51A3EBC}" dt="2021-07-12T01:16:49.938" v="262" actId="47"/>
        <pc:sldMkLst>
          <pc:docMk/>
          <pc:sldMk cId="447349276" sldId="315"/>
        </pc:sldMkLst>
      </pc:sldChg>
      <pc:sldChg chg="add del">
        <pc:chgData name="Indu Sekhar Dantu" userId="4218edbc7ffe59d5" providerId="LiveId" clId="{0C6CE469-F724-4D68-9CF8-6021D51A3EBC}" dt="2021-07-12T01:33:59.613" v="995" actId="47"/>
        <pc:sldMkLst>
          <pc:docMk/>
          <pc:sldMk cId="561202008" sldId="315"/>
        </pc:sldMkLst>
      </pc:sldChg>
      <pc:sldChg chg="del">
        <pc:chgData name="Indu Sekhar Dantu" userId="4218edbc7ffe59d5" providerId="LiveId" clId="{0C6CE469-F724-4D68-9CF8-6021D51A3EBC}" dt="2021-07-12T01:16:50.203" v="263" actId="47"/>
        <pc:sldMkLst>
          <pc:docMk/>
          <pc:sldMk cId="313655581" sldId="316"/>
        </pc:sldMkLst>
      </pc:sldChg>
      <pc:sldChg chg="add del">
        <pc:chgData name="Indu Sekhar Dantu" userId="4218edbc7ffe59d5" providerId="LiveId" clId="{0C6CE469-F724-4D68-9CF8-6021D51A3EBC}" dt="2021-07-12T01:34:00.456" v="996" actId="47"/>
        <pc:sldMkLst>
          <pc:docMk/>
          <pc:sldMk cId="3179496370" sldId="316"/>
        </pc:sldMkLst>
      </pc:sldChg>
      <pc:sldChg chg="del">
        <pc:chgData name="Indu Sekhar Dantu" userId="4218edbc7ffe59d5" providerId="LiveId" clId="{0C6CE469-F724-4D68-9CF8-6021D51A3EBC}" dt="2021-07-12T01:16:50.468" v="264" actId="47"/>
        <pc:sldMkLst>
          <pc:docMk/>
          <pc:sldMk cId="1765042550" sldId="317"/>
        </pc:sldMkLst>
      </pc:sldChg>
      <pc:sldChg chg="modSp add mod">
        <pc:chgData name="Indu Sekhar Dantu" userId="4218edbc7ffe59d5" providerId="LiveId" clId="{0C6CE469-F724-4D68-9CF8-6021D51A3EBC}" dt="2021-07-12T01:56:45.498" v="2061" actId="20577"/>
        <pc:sldMkLst>
          <pc:docMk/>
          <pc:sldMk cId="2584329877" sldId="317"/>
        </pc:sldMkLst>
        <pc:spChg chg="mod">
          <ac:chgData name="Indu Sekhar Dantu" userId="4218edbc7ffe59d5" providerId="LiveId" clId="{0C6CE469-F724-4D68-9CF8-6021D51A3EBC}" dt="2021-07-12T01:33:30.415" v="979" actId="20577"/>
          <ac:spMkLst>
            <pc:docMk/>
            <pc:sldMk cId="2584329877" sldId="317"/>
            <ac:spMk id="2" creationId="{50BD30BA-5E5C-4607-BA76-D042EE617EE0}"/>
          </ac:spMkLst>
        </pc:spChg>
        <pc:spChg chg="mod">
          <ac:chgData name="Indu Sekhar Dantu" userId="4218edbc7ffe59d5" providerId="LiveId" clId="{0C6CE469-F724-4D68-9CF8-6021D51A3EBC}" dt="2021-07-12T01:56:45.498" v="2061" actId="20577"/>
          <ac:spMkLst>
            <pc:docMk/>
            <pc:sldMk cId="2584329877" sldId="317"/>
            <ac:spMk id="3" creationId="{D9D112C0-94D8-4EB3-830E-FBA2AAFD86F5}"/>
          </ac:spMkLst>
        </pc:spChg>
      </pc:sldChg>
      <pc:sldChg chg="del">
        <pc:chgData name="Indu Sekhar Dantu" userId="4218edbc7ffe59d5" providerId="LiveId" clId="{0C6CE469-F724-4D68-9CF8-6021D51A3EBC}" dt="2021-07-12T01:16:50.806" v="265" actId="47"/>
        <pc:sldMkLst>
          <pc:docMk/>
          <pc:sldMk cId="3429460512" sldId="318"/>
        </pc:sldMkLst>
      </pc:sldChg>
      <pc:sldChg chg="modSp add mod">
        <pc:chgData name="Indu Sekhar Dantu" userId="4218edbc7ffe59d5" providerId="LiveId" clId="{0C6CE469-F724-4D68-9CF8-6021D51A3EBC}" dt="2021-07-12T01:57:03.616" v="2066" actId="20577"/>
        <pc:sldMkLst>
          <pc:docMk/>
          <pc:sldMk cId="3539755676" sldId="318"/>
        </pc:sldMkLst>
        <pc:spChg chg="mod">
          <ac:chgData name="Indu Sekhar Dantu" userId="4218edbc7ffe59d5" providerId="LiveId" clId="{0C6CE469-F724-4D68-9CF8-6021D51A3EBC}" dt="2021-07-12T01:33:34.677" v="981" actId="20577"/>
          <ac:spMkLst>
            <pc:docMk/>
            <pc:sldMk cId="3539755676" sldId="318"/>
            <ac:spMk id="2" creationId="{50BD30BA-5E5C-4607-BA76-D042EE617EE0}"/>
          </ac:spMkLst>
        </pc:spChg>
        <pc:spChg chg="mod">
          <ac:chgData name="Indu Sekhar Dantu" userId="4218edbc7ffe59d5" providerId="LiveId" clId="{0C6CE469-F724-4D68-9CF8-6021D51A3EBC}" dt="2021-07-12T01:57:03.616" v="2066" actId="20577"/>
          <ac:spMkLst>
            <pc:docMk/>
            <pc:sldMk cId="3539755676" sldId="318"/>
            <ac:spMk id="3" creationId="{D9D112C0-94D8-4EB3-830E-FBA2AAFD86F5}"/>
          </ac:spMkLst>
        </pc:spChg>
      </pc:sldChg>
      <pc:sldChg chg="del">
        <pc:chgData name="Indu Sekhar Dantu" userId="4218edbc7ffe59d5" providerId="LiveId" clId="{0C6CE469-F724-4D68-9CF8-6021D51A3EBC}" dt="2021-07-12T01:16:51.098" v="266" actId="47"/>
        <pc:sldMkLst>
          <pc:docMk/>
          <pc:sldMk cId="1010151947" sldId="319"/>
        </pc:sldMkLst>
      </pc:sldChg>
      <pc:sldChg chg="modSp mod">
        <pc:chgData name="Indu Sekhar Dantu" userId="4218edbc7ffe59d5" providerId="LiveId" clId="{0C6CE469-F724-4D68-9CF8-6021D51A3EBC}" dt="2021-07-12T01:58:10.307" v="2085" actId="20577"/>
        <pc:sldMkLst>
          <pc:docMk/>
          <pc:sldMk cId="1492221199" sldId="319"/>
        </pc:sldMkLst>
        <pc:spChg chg="mod">
          <ac:chgData name="Indu Sekhar Dantu" userId="4218edbc7ffe59d5" providerId="LiveId" clId="{0C6CE469-F724-4D68-9CF8-6021D51A3EBC}" dt="2021-07-12T01:33:39.143" v="983" actId="20577"/>
          <ac:spMkLst>
            <pc:docMk/>
            <pc:sldMk cId="1492221199" sldId="319"/>
            <ac:spMk id="2" creationId="{50BD30BA-5E5C-4607-BA76-D042EE617EE0}"/>
          </ac:spMkLst>
        </pc:spChg>
        <pc:spChg chg="mod">
          <ac:chgData name="Indu Sekhar Dantu" userId="4218edbc7ffe59d5" providerId="LiveId" clId="{0C6CE469-F724-4D68-9CF8-6021D51A3EBC}" dt="2021-07-12T01:58:10.307" v="2085" actId="20577"/>
          <ac:spMkLst>
            <pc:docMk/>
            <pc:sldMk cId="1492221199" sldId="319"/>
            <ac:spMk id="3" creationId="{D9D112C0-94D8-4EB3-830E-FBA2AAFD86F5}"/>
          </ac:spMkLst>
        </pc:spChg>
      </pc:sldChg>
      <pc:sldChg chg="modSp add del mod">
        <pc:chgData name="Indu Sekhar Dantu" userId="4218edbc7ffe59d5" providerId="LiveId" clId="{0C6CE469-F724-4D68-9CF8-6021D51A3EBC}" dt="2021-07-12T01:33:50.879" v="986" actId="47"/>
        <pc:sldMkLst>
          <pc:docMk/>
          <pc:sldMk cId="2898537594" sldId="320"/>
        </pc:sldMkLst>
        <pc:spChg chg="mod">
          <ac:chgData name="Indu Sekhar Dantu" userId="4218edbc7ffe59d5" providerId="LiveId" clId="{0C6CE469-F724-4D68-9CF8-6021D51A3EBC}" dt="2021-07-12T01:33:43.215" v="985" actId="20577"/>
          <ac:spMkLst>
            <pc:docMk/>
            <pc:sldMk cId="2898537594" sldId="320"/>
            <ac:spMk id="2" creationId="{50BD30BA-5E5C-4607-BA76-D042EE617EE0}"/>
          </ac:spMkLst>
        </pc:spChg>
      </pc:sldChg>
      <pc:sldChg chg="modSp mod">
        <pc:chgData name="Indu Sekhar Dantu" userId="4218edbc7ffe59d5" providerId="LiveId" clId="{0C6CE469-F724-4D68-9CF8-6021D51A3EBC}" dt="2021-07-12T02:27:36.434" v="2350" actId="20577"/>
        <pc:sldMkLst>
          <pc:docMk/>
          <pc:sldMk cId="2980884881" sldId="320"/>
        </pc:sldMkLst>
        <pc:spChg chg="mod">
          <ac:chgData name="Indu Sekhar Dantu" userId="4218edbc7ffe59d5" providerId="LiveId" clId="{0C6CE469-F724-4D68-9CF8-6021D51A3EBC}" dt="2021-07-12T02:27:36.434" v="2350" actId="20577"/>
          <ac:spMkLst>
            <pc:docMk/>
            <pc:sldMk cId="2980884881" sldId="320"/>
            <ac:spMk id="3" creationId="{D9D112C0-94D8-4EB3-830E-FBA2AAFD86F5}"/>
          </ac:spMkLst>
        </pc:spChg>
      </pc:sldChg>
      <pc:sldChg chg="del">
        <pc:chgData name="Indu Sekhar Dantu" userId="4218edbc7ffe59d5" providerId="LiveId" clId="{0C6CE469-F724-4D68-9CF8-6021D51A3EBC}" dt="2021-07-12T01:16:51.370" v="267" actId="47"/>
        <pc:sldMkLst>
          <pc:docMk/>
          <pc:sldMk cId="3465084384" sldId="320"/>
        </pc:sldMkLst>
      </pc:sldChg>
      <pc:sldChg chg="add del">
        <pc:chgData name="Indu Sekhar Dantu" userId="4218edbc7ffe59d5" providerId="LiveId" clId="{0C6CE469-F724-4D68-9CF8-6021D51A3EBC}" dt="2021-07-12T01:33:51.229" v="987" actId="47"/>
        <pc:sldMkLst>
          <pc:docMk/>
          <pc:sldMk cId="1709211382" sldId="321"/>
        </pc:sldMkLst>
      </pc:sldChg>
      <pc:sldChg chg="del">
        <pc:chgData name="Indu Sekhar Dantu" userId="4218edbc7ffe59d5" providerId="LiveId" clId="{0C6CE469-F724-4D68-9CF8-6021D51A3EBC}" dt="2021-07-12T01:16:51.628" v="268" actId="47"/>
        <pc:sldMkLst>
          <pc:docMk/>
          <pc:sldMk cId="2931619309" sldId="321"/>
        </pc:sldMkLst>
      </pc:sldChg>
      <pc:sldChg chg="modSp add mod">
        <pc:chgData name="Indu Sekhar Dantu" userId="4218edbc7ffe59d5" providerId="LiveId" clId="{0C6CE469-F724-4D68-9CF8-6021D51A3EBC}" dt="2021-07-12T02:27:25.163" v="2345" actId="20577"/>
        <pc:sldMkLst>
          <pc:docMk/>
          <pc:sldMk cId="3263882364" sldId="321"/>
        </pc:sldMkLst>
        <pc:spChg chg="mod">
          <ac:chgData name="Indu Sekhar Dantu" userId="4218edbc7ffe59d5" providerId="LiveId" clId="{0C6CE469-F724-4D68-9CF8-6021D51A3EBC}" dt="2021-07-12T02:27:25.163" v="2345" actId="20577"/>
          <ac:spMkLst>
            <pc:docMk/>
            <pc:sldMk cId="3263882364" sldId="321"/>
            <ac:spMk id="3" creationId="{D9D112C0-94D8-4EB3-830E-FBA2AAFD86F5}"/>
          </ac:spMkLst>
        </pc:spChg>
      </pc:sldChg>
      <pc:sldChg chg="add del">
        <pc:chgData name="Indu Sekhar Dantu" userId="4218edbc7ffe59d5" providerId="LiveId" clId="{0C6CE469-F724-4D68-9CF8-6021D51A3EBC}" dt="2021-07-12T01:33:52.553" v="988" actId="47"/>
        <pc:sldMkLst>
          <pc:docMk/>
          <pc:sldMk cId="1367412868" sldId="322"/>
        </pc:sldMkLst>
      </pc:sldChg>
      <pc:sldChg chg="modSp add mod">
        <pc:chgData name="Indu Sekhar Dantu" userId="4218edbc7ffe59d5" providerId="LiveId" clId="{0C6CE469-F724-4D68-9CF8-6021D51A3EBC}" dt="2021-07-12T02:27:29.542" v="2347" actId="20577"/>
        <pc:sldMkLst>
          <pc:docMk/>
          <pc:sldMk cId="3238638512" sldId="322"/>
        </pc:sldMkLst>
        <pc:spChg chg="mod">
          <ac:chgData name="Indu Sekhar Dantu" userId="4218edbc7ffe59d5" providerId="LiveId" clId="{0C6CE469-F724-4D68-9CF8-6021D51A3EBC}" dt="2021-07-12T02:27:29.542" v="2347" actId="20577"/>
          <ac:spMkLst>
            <pc:docMk/>
            <pc:sldMk cId="3238638512" sldId="322"/>
            <ac:spMk id="3" creationId="{D9D112C0-94D8-4EB3-830E-FBA2AAFD86F5}"/>
          </ac:spMkLst>
        </pc:spChg>
      </pc:sldChg>
      <pc:sldChg chg="del">
        <pc:chgData name="Indu Sekhar Dantu" userId="4218edbc7ffe59d5" providerId="LiveId" clId="{0C6CE469-F724-4D68-9CF8-6021D51A3EBC}" dt="2021-07-12T01:16:51.892" v="269" actId="47"/>
        <pc:sldMkLst>
          <pc:docMk/>
          <pc:sldMk cId="3940385322" sldId="322"/>
        </pc:sldMkLst>
      </pc:sldChg>
      <pc:sldChg chg="del">
        <pc:chgData name="Indu Sekhar Dantu" userId="4218edbc7ffe59d5" providerId="LiveId" clId="{0C6CE469-F724-4D68-9CF8-6021D51A3EBC}" dt="2021-07-12T01:16:52.162" v="270" actId="47"/>
        <pc:sldMkLst>
          <pc:docMk/>
          <pc:sldMk cId="218055593" sldId="323"/>
        </pc:sldMkLst>
      </pc:sldChg>
      <pc:sldChg chg="modSp mod">
        <pc:chgData name="Indu Sekhar Dantu" userId="4218edbc7ffe59d5" providerId="LiveId" clId="{0C6CE469-F724-4D68-9CF8-6021D51A3EBC}" dt="2021-07-12T01:55:56.552" v="2002" actId="20577"/>
        <pc:sldMkLst>
          <pc:docMk/>
          <pc:sldMk cId="2845776690" sldId="323"/>
        </pc:sldMkLst>
        <pc:spChg chg="mod">
          <ac:chgData name="Indu Sekhar Dantu" userId="4218edbc7ffe59d5" providerId="LiveId" clId="{0C6CE469-F724-4D68-9CF8-6021D51A3EBC}" dt="2021-07-12T01:55:56.552" v="2002" actId="20577"/>
          <ac:spMkLst>
            <pc:docMk/>
            <pc:sldMk cId="2845776690" sldId="323"/>
            <ac:spMk id="3" creationId="{D9D112C0-94D8-4EB3-830E-FBA2AAFD86F5}"/>
          </ac:spMkLst>
        </pc:spChg>
      </pc:sldChg>
      <pc:sldChg chg="del">
        <pc:chgData name="Indu Sekhar Dantu" userId="4218edbc7ffe59d5" providerId="LiveId" clId="{0C6CE469-F724-4D68-9CF8-6021D51A3EBC}" dt="2021-07-12T01:16:52.453" v="271" actId="47"/>
        <pc:sldMkLst>
          <pc:docMk/>
          <pc:sldMk cId="2490891367" sldId="324"/>
        </pc:sldMkLst>
      </pc:sldChg>
      <pc:sldChg chg="modSp mod">
        <pc:chgData name="Indu Sekhar Dantu" userId="4218edbc7ffe59d5" providerId="LiveId" clId="{0C6CE469-F724-4D68-9CF8-6021D51A3EBC}" dt="2021-07-12T01:56:05.455" v="2004" actId="113"/>
        <pc:sldMkLst>
          <pc:docMk/>
          <pc:sldMk cId="3069626309" sldId="324"/>
        </pc:sldMkLst>
        <pc:spChg chg="mod">
          <ac:chgData name="Indu Sekhar Dantu" userId="4218edbc7ffe59d5" providerId="LiveId" clId="{0C6CE469-F724-4D68-9CF8-6021D51A3EBC}" dt="2021-07-12T01:56:05.455" v="2004" actId="113"/>
          <ac:spMkLst>
            <pc:docMk/>
            <pc:sldMk cId="3069626309" sldId="324"/>
            <ac:spMk id="3" creationId="{D9D112C0-94D8-4EB3-830E-FBA2AAFD86F5}"/>
          </ac:spMkLst>
        </pc:spChg>
      </pc:sldChg>
      <pc:sldChg chg="modSp mod">
        <pc:chgData name="Indu Sekhar Dantu" userId="4218edbc7ffe59d5" providerId="LiveId" clId="{0C6CE469-F724-4D68-9CF8-6021D51A3EBC}" dt="2021-07-12T02:27:44.488" v="2352" actId="20577"/>
        <pc:sldMkLst>
          <pc:docMk/>
          <pc:sldMk cId="1015020041" sldId="325"/>
        </pc:sldMkLst>
        <pc:spChg chg="mod">
          <ac:chgData name="Indu Sekhar Dantu" userId="4218edbc7ffe59d5" providerId="LiveId" clId="{0C6CE469-F724-4D68-9CF8-6021D51A3EBC}" dt="2021-07-12T02:27:44.488" v="2352" actId="20577"/>
          <ac:spMkLst>
            <pc:docMk/>
            <pc:sldMk cId="1015020041" sldId="325"/>
            <ac:spMk id="3" creationId="{D9D112C0-94D8-4EB3-830E-FBA2AAFD86F5}"/>
          </ac:spMkLst>
        </pc:spChg>
      </pc:sldChg>
      <pc:sldChg chg="del">
        <pc:chgData name="Indu Sekhar Dantu" userId="4218edbc7ffe59d5" providerId="LiveId" clId="{0C6CE469-F724-4D68-9CF8-6021D51A3EBC}" dt="2021-07-12T01:16:52.724" v="272" actId="47"/>
        <pc:sldMkLst>
          <pc:docMk/>
          <pc:sldMk cId="2015534174" sldId="325"/>
        </pc:sldMkLst>
      </pc:sldChg>
      <pc:sldChg chg="del">
        <pc:chgData name="Indu Sekhar Dantu" userId="4218edbc7ffe59d5" providerId="LiveId" clId="{0C6CE469-F724-4D68-9CF8-6021D51A3EBC}" dt="2021-07-12T01:16:52.996" v="273" actId="47"/>
        <pc:sldMkLst>
          <pc:docMk/>
          <pc:sldMk cId="2282546436" sldId="326"/>
        </pc:sldMkLst>
      </pc:sldChg>
      <pc:sldChg chg="modSp mod">
        <pc:chgData name="Indu Sekhar Dantu" userId="4218edbc7ffe59d5" providerId="LiveId" clId="{0C6CE469-F724-4D68-9CF8-6021D51A3EBC}" dt="2021-07-12T02:28:04.331" v="2357" actId="20577"/>
        <pc:sldMkLst>
          <pc:docMk/>
          <pc:sldMk cId="3745225378" sldId="326"/>
        </pc:sldMkLst>
        <pc:spChg chg="mod">
          <ac:chgData name="Indu Sekhar Dantu" userId="4218edbc7ffe59d5" providerId="LiveId" clId="{0C6CE469-F724-4D68-9CF8-6021D51A3EBC}" dt="2021-07-12T02:28:04.331" v="2357" actId="20577"/>
          <ac:spMkLst>
            <pc:docMk/>
            <pc:sldMk cId="3745225378" sldId="326"/>
            <ac:spMk id="3" creationId="{D9D112C0-94D8-4EB3-830E-FBA2AAFD86F5}"/>
          </ac:spMkLst>
        </pc:spChg>
      </pc:sldChg>
      <pc:sldChg chg="modSp mod">
        <pc:chgData name="Indu Sekhar Dantu" userId="4218edbc7ffe59d5" providerId="LiveId" clId="{0C6CE469-F724-4D68-9CF8-6021D51A3EBC}" dt="2021-07-12T02:27:18.876" v="2343" actId="255"/>
        <pc:sldMkLst>
          <pc:docMk/>
          <pc:sldMk cId="3207635483" sldId="327"/>
        </pc:sldMkLst>
        <pc:spChg chg="mod">
          <ac:chgData name="Indu Sekhar Dantu" userId="4218edbc7ffe59d5" providerId="LiveId" clId="{0C6CE469-F724-4D68-9CF8-6021D51A3EBC}" dt="2021-07-12T02:27:18.876" v="2343" actId="255"/>
          <ac:spMkLst>
            <pc:docMk/>
            <pc:sldMk cId="3207635483" sldId="327"/>
            <ac:spMk id="3" creationId="{D9D112C0-94D8-4EB3-830E-FBA2AAFD86F5}"/>
          </ac:spMkLst>
        </pc:spChg>
      </pc:sldChg>
      <pc:sldChg chg="del">
        <pc:chgData name="Indu Sekhar Dantu" userId="4218edbc7ffe59d5" providerId="LiveId" clId="{0C6CE469-F724-4D68-9CF8-6021D51A3EBC}" dt="2021-07-12T01:15:41.702" v="127" actId="47"/>
        <pc:sldMkLst>
          <pc:docMk/>
          <pc:sldMk cId="3662201600" sldId="327"/>
        </pc:sldMkLst>
      </pc:sldChg>
      <pc:sldChg chg="del">
        <pc:chgData name="Indu Sekhar Dantu" userId="4218edbc7ffe59d5" providerId="LiveId" clId="{0C6CE469-F724-4D68-9CF8-6021D51A3EBC}" dt="2021-07-12T01:55:11.970" v="1993" actId="2696"/>
        <pc:sldMkLst>
          <pc:docMk/>
          <pc:sldMk cId="4057457939" sldId="327"/>
        </pc:sldMkLst>
      </pc:sldChg>
      <pc:sldChg chg="del">
        <pc:chgData name="Indu Sekhar Dantu" userId="4218edbc7ffe59d5" providerId="LiveId" clId="{0C6CE469-F724-4D68-9CF8-6021D51A3EBC}" dt="2021-07-12T01:16:43.627" v="238" actId="47"/>
        <pc:sldMkLst>
          <pc:docMk/>
          <pc:sldMk cId="4220466084" sldId="328"/>
        </pc:sldMkLst>
      </pc:sldChg>
      <pc:sldChg chg="del">
        <pc:chgData name="Indu Sekhar Dantu" userId="4218edbc7ffe59d5" providerId="LiveId" clId="{0C6CE469-F724-4D68-9CF8-6021D51A3EBC}" dt="2021-07-12T01:16:47.339" v="252" actId="47"/>
        <pc:sldMkLst>
          <pc:docMk/>
          <pc:sldMk cId="815248904" sldId="329"/>
        </pc:sldMkLst>
      </pc:sldChg>
      <pc:sldChg chg="del">
        <pc:chgData name="Indu Sekhar Dantu" userId="4218edbc7ffe59d5" providerId="LiveId" clId="{0C6CE469-F724-4D68-9CF8-6021D51A3EBC}" dt="2021-07-12T01:16:47.620" v="253" actId="47"/>
        <pc:sldMkLst>
          <pc:docMk/>
          <pc:sldMk cId="3574048325" sldId="330"/>
        </pc:sldMkLst>
      </pc:sldChg>
      <pc:sldChg chg="del">
        <pc:chgData name="Indu Sekhar Dantu" userId="4218edbc7ffe59d5" providerId="LiveId" clId="{0C6CE469-F724-4D68-9CF8-6021D51A3EBC}" dt="2021-07-12T01:16:47.861" v="254" actId="47"/>
        <pc:sldMkLst>
          <pc:docMk/>
          <pc:sldMk cId="4175535972" sldId="331"/>
        </pc:sldMkLst>
      </pc:sldChg>
      <pc:sldChg chg="del">
        <pc:chgData name="Indu Sekhar Dantu" userId="4218edbc7ffe59d5" providerId="LiveId" clId="{0C6CE469-F724-4D68-9CF8-6021D51A3EBC}" dt="2021-07-12T01:16:48.116" v="255" actId="47"/>
        <pc:sldMkLst>
          <pc:docMk/>
          <pc:sldMk cId="3257483581" sldId="332"/>
        </pc:sldMkLst>
      </pc:sldChg>
      <pc:sldChg chg="del">
        <pc:chgData name="Indu Sekhar Dantu" userId="4218edbc7ffe59d5" providerId="LiveId" clId="{0C6CE469-F724-4D68-9CF8-6021D51A3EBC}" dt="2021-07-12T01:16:48.371" v="256" actId="47"/>
        <pc:sldMkLst>
          <pc:docMk/>
          <pc:sldMk cId="2179867846" sldId="333"/>
        </pc:sldMkLst>
      </pc:sldChg>
      <pc:sldChg chg="del">
        <pc:chgData name="Indu Sekhar Dantu" userId="4218edbc7ffe59d5" providerId="LiveId" clId="{0C6CE469-F724-4D68-9CF8-6021D51A3EBC}" dt="2021-07-12T01:16:48.628" v="257" actId="47"/>
        <pc:sldMkLst>
          <pc:docMk/>
          <pc:sldMk cId="864306515" sldId="334"/>
        </pc:sldMkLst>
      </pc:sldChg>
      <pc:sldChg chg="del">
        <pc:chgData name="Indu Sekhar Dantu" userId="4218edbc7ffe59d5" providerId="LiveId" clId="{0C6CE469-F724-4D68-9CF8-6021D51A3EBC}" dt="2021-07-12T01:16:48.891" v="258" actId="47"/>
        <pc:sldMkLst>
          <pc:docMk/>
          <pc:sldMk cId="3997583028" sldId="335"/>
        </pc:sldMkLst>
      </pc:sldChg>
      <pc:sldChg chg="del">
        <pc:chgData name="Indu Sekhar Dantu" userId="4218edbc7ffe59d5" providerId="LiveId" clId="{0C6CE469-F724-4D68-9CF8-6021D51A3EBC}" dt="2021-07-12T01:16:49.153" v="259" actId="47"/>
        <pc:sldMkLst>
          <pc:docMk/>
          <pc:sldMk cId="4024321289" sldId="336"/>
        </pc:sldMkLst>
      </pc:sldChg>
      <pc:sldChg chg="del">
        <pc:chgData name="Indu Sekhar Dantu" userId="4218edbc7ffe59d5" providerId="LiveId" clId="{0C6CE469-F724-4D68-9CF8-6021D51A3EBC}" dt="2021-07-12T01:16:49.415" v="260" actId="47"/>
        <pc:sldMkLst>
          <pc:docMk/>
          <pc:sldMk cId="1728069454" sldId="337"/>
        </pc:sldMkLst>
      </pc:sldChg>
      <pc:sldChg chg="del">
        <pc:chgData name="Indu Sekhar Dantu" userId="4218edbc7ffe59d5" providerId="LiveId" clId="{0C6CE469-F724-4D68-9CF8-6021D51A3EBC}" dt="2021-07-12T01:16:49.680" v="261" actId="47"/>
        <pc:sldMkLst>
          <pc:docMk/>
          <pc:sldMk cId="1735735032" sldId="338"/>
        </pc:sldMkLst>
      </pc:sldChg>
      <pc:sldChg chg="del">
        <pc:chgData name="Indu Sekhar Dantu" userId="4218edbc7ffe59d5" providerId="LiveId" clId="{0C6CE469-F724-4D68-9CF8-6021D51A3EBC}" dt="2021-07-12T01:16:44.900" v="242" actId="47"/>
        <pc:sldMkLst>
          <pc:docMk/>
          <pc:sldMk cId="2508731708" sldId="339"/>
        </pc:sldMkLst>
      </pc:sldChg>
      <pc:sldChg chg="del">
        <pc:chgData name="Indu Sekhar Dantu" userId="4218edbc7ffe59d5" providerId="LiveId" clId="{0C6CE469-F724-4D68-9CF8-6021D51A3EBC}" dt="2021-07-12T01:16:44.367" v="240" actId="47"/>
        <pc:sldMkLst>
          <pc:docMk/>
          <pc:sldMk cId="2181303224" sldId="340"/>
        </pc:sldMkLst>
      </pc:sldChg>
      <pc:sldChg chg="del">
        <pc:chgData name="Indu Sekhar Dantu" userId="4218edbc7ffe59d5" providerId="LiveId" clId="{0C6CE469-F724-4D68-9CF8-6021D51A3EBC}" dt="2021-07-12T01:16:45.138" v="243" actId="47"/>
        <pc:sldMkLst>
          <pc:docMk/>
          <pc:sldMk cId="2081480948" sldId="341"/>
        </pc:sldMkLst>
      </pc:sldChg>
      <pc:sldChg chg="del">
        <pc:chgData name="Indu Sekhar Dantu" userId="4218edbc7ffe59d5" providerId="LiveId" clId="{0C6CE469-F724-4D68-9CF8-6021D51A3EBC}" dt="2021-07-12T01:16:45.350" v="244" actId="47"/>
        <pc:sldMkLst>
          <pc:docMk/>
          <pc:sldMk cId="397138408" sldId="342"/>
        </pc:sldMkLst>
      </pc:sldChg>
      <pc:sldChg chg="del">
        <pc:chgData name="Indu Sekhar Dantu" userId="4218edbc7ffe59d5" providerId="LiveId" clId="{0C6CE469-F724-4D68-9CF8-6021D51A3EBC}" dt="2021-07-12T01:16:45.855" v="246" actId="47"/>
        <pc:sldMkLst>
          <pc:docMk/>
          <pc:sldMk cId="3537388708" sldId="343"/>
        </pc:sldMkLst>
      </pc:sldChg>
      <pc:sldChg chg="del">
        <pc:chgData name="Indu Sekhar Dantu" userId="4218edbc7ffe59d5" providerId="LiveId" clId="{0C6CE469-F724-4D68-9CF8-6021D51A3EBC}" dt="2021-07-12T01:16:46.078" v="247" actId="47"/>
        <pc:sldMkLst>
          <pc:docMk/>
          <pc:sldMk cId="1421539589" sldId="344"/>
        </pc:sldMkLst>
      </pc:sldChg>
      <pc:sldChg chg="del">
        <pc:chgData name="Indu Sekhar Dantu" userId="4218edbc7ffe59d5" providerId="LiveId" clId="{0C6CE469-F724-4D68-9CF8-6021D51A3EBC}" dt="2021-07-12T01:16:46.306" v="248" actId="47"/>
        <pc:sldMkLst>
          <pc:docMk/>
          <pc:sldMk cId="2353974985" sldId="345"/>
        </pc:sldMkLst>
      </pc:sldChg>
      <pc:sldChg chg="del">
        <pc:chgData name="Indu Sekhar Dantu" userId="4218edbc7ffe59d5" providerId="LiveId" clId="{0C6CE469-F724-4D68-9CF8-6021D51A3EBC}" dt="2021-07-12T01:16:46.557" v="249" actId="47"/>
        <pc:sldMkLst>
          <pc:docMk/>
          <pc:sldMk cId="331212918" sldId="346"/>
        </pc:sldMkLst>
      </pc:sldChg>
      <pc:sldChg chg="del">
        <pc:chgData name="Indu Sekhar Dantu" userId="4218edbc7ffe59d5" providerId="LiveId" clId="{0C6CE469-F724-4D68-9CF8-6021D51A3EBC}" dt="2021-07-12T01:16:46.805" v="250" actId="47"/>
        <pc:sldMkLst>
          <pc:docMk/>
          <pc:sldMk cId="4079861257" sldId="347"/>
        </pc:sldMkLst>
      </pc:sldChg>
      <pc:sldChg chg="del">
        <pc:chgData name="Indu Sekhar Dantu" userId="4218edbc7ffe59d5" providerId="LiveId" clId="{0C6CE469-F724-4D68-9CF8-6021D51A3EBC}" dt="2021-07-12T01:16:47.072" v="251" actId="47"/>
        <pc:sldMkLst>
          <pc:docMk/>
          <pc:sldMk cId="2825864451" sldId="348"/>
        </pc:sldMkLst>
      </pc:sldChg>
      <pc:sldChg chg="del">
        <pc:chgData name="Indu Sekhar Dantu" userId="4218edbc7ffe59d5" providerId="LiveId" clId="{0C6CE469-F724-4D68-9CF8-6021D51A3EBC}" dt="2021-07-12T01:16:44.624" v="241" actId="47"/>
        <pc:sldMkLst>
          <pc:docMk/>
          <pc:sldMk cId="141203763" sldId="349"/>
        </pc:sldMkLst>
      </pc:sldChg>
      <pc:sldChg chg="del">
        <pc:chgData name="Indu Sekhar Dantu" userId="4218edbc7ffe59d5" providerId="LiveId" clId="{0C6CE469-F724-4D68-9CF8-6021D51A3EBC}" dt="2021-07-12T01:16:45.581" v="245" actId="47"/>
        <pc:sldMkLst>
          <pc:docMk/>
          <pc:sldMk cId="2200476893" sldId="350"/>
        </pc:sldMkLst>
      </pc:sldChg>
    </pc:docChg>
  </pc:docChgLst>
  <pc:docChgLst>
    <pc:chgData name="Indu Sekhar Dantu" userId="4218edbc7ffe59d5" providerId="LiveId" clId="{5FFAF57E-56D9-4FDF-9510-613A0414B0E3}"/>
    <pc:docChg chg="undo custSel addSld delSld modSld">
      <pc:chgData name="Indu Sekhar Dantu" userId="4218edbc7ffe59d5" providerId="LiveId" clId="{5FFAF57E-56D9-4FDF-9510-613A0414B0E3}" dt="2022-04-22T10:23:32.092" v="1445" actId="6549"/>
      <pc:docMkLst>
        <pc:docMk/>
      </pc:docMkLst>
      <pc:sldChg chg="modSp mod">
        <pc:chgData name="Indu Sekhar Dantu" userId="4218edbc7ffe59d5" providerId="LiveId" clId="{5FFAF57E-56D9-4FDF-9510-613A0414B0E3}" dt="2022-04-15T15:34:14.848" v="1" actId="20577"/>
        <pc:sldMkLst>
          <pc:docMk/>
          <pc:sldMk cId="858427632" sldId="256"/>
        </pc:sldMkLst>
        <pc:spChg chg="mod">
          <ac:chgData name="Indu Sekhar Dantu" userId="4218edbc7ffe59d5" providerId="LiveId" clId="{5FFAF57E-56D9-4FDF-9510-613A0414B0E3}" dt="2022-04-15T15:34:14.848" v="1" actId="20577"/>
          <ac:spMkLst>
            <pc:docMk/>
            <pc:sldMk cId="858427632" sldId="256"/>
            <ac:spMk id="3" creationId="{59236321-4702-42AA-92B2-FEE2E0EB937F}"/>
          </ac:spMkLst>
        </pc:spChg>
      </pc:sldChg>
      <pc:sldChg chg="modSp mod">
        <pc:chgData name="Indu Sekhar Dantu" userId="4218edbc7ffe59d5" providerId="LiveId" clId="{5FFAF57E-56D9-4FDF-9510-613A0414B0E3}" dt="2022-04-21T16:28:42.193" v="1059" actId="113"/>
        <pc:sldMkLst>
          <pc:docMk/>
          <pc:sldMk cId="934652017" sldId="383"/>
        </pc:sldMkLst>
        <pc:spChg chg="mod">
          <ac:chgData name="Indu Sekhar Dantu" userId="4218edbc7ffe59d5" providerId="LiveId" clId="{5FFAF57E-56D9-4FDF-9510-613A0414B0E3}" dt="2022-04-21T12:17:29.294" v="128" actId="20577"/>
          <ac:spMkLst>
            <pc:docMk/>
            <pc:sldMk cId="934652017" sldId="383"/>
            <ac:spMk id="2" creationId="{50BD30BA-5E5C-4607-BA76-D042EE617EE0}"/>
          </ac:spMkLst>
        </pc:spChg>
        <pc:spChg chg="mod">
          <ac:chgData name="Indu Sekhar Dantu" userId="4218edbc7ffe59d5" providerId="LiveId" clId="{5FFAF57E-56D9-4FDF-9510-613A0414B0E3}" dt="2022-04-21T16:28:42.193" v="1059" actId="113"/>
          <ac:spMkLst>
            <pc:docMk/>
            <pc:sldMk cId="934652017" sldId="383"/>
            <ac:spMk id="3" creationId="{D9D112C0-94D8-4EB3-830E-FBA2AAFD86F5}"/>
          </ac:spMkLst>
        </pc:spChg>
      </pc:sldChg>
      <pc:sldChg chg="modSp add mod">
        <pc:chgData name="Indu Sekhar Dantu" userId="4218edbc7ffe59d5" providerId="LiveId" clId="{5FFAF57E-56D9-4FDF-9510-613A0414B0E3}" dt="2022-04-21T16:30:58.430" v="1087" actId="113"/>
        <pc:sldMkLst>
          <pc:docMk/>
          <pc:sldMk cId="2327070735" sldId="384"/>
        </pc:sldMkLst>
        <pc:spChg chg="mod">
          <ac:chgData name="Indu Sekhar Dantu" userId="4218edbc7ffe59d5" providerId="LiveId" clId="{5FFAF57E-56D9-4FDF-9510-613A0414B0E3}" dt="2022-04-21T16:30:58.430" v="1087" actId="113"/>
          <ac:spMkLst>
            <pc:docMk/>
            <pc:sldMk cId="2327070735" sldId="384"/>
            <ac:spMk id="3" creationId="{D9D112C0-94D8-4EB3-830E-FBA2AAFD86F5}"/>
          </ac:spMkLst>
        </pc:spChg>
      </pc:sldChg>
      <pc:sldChg chg="add del">
        <pc:chgData name="Indu Sekhar Dantu" userId="4218edbc7ffe59d5" providerId="LiveId" clId="{5FFAF57E-56D9-4FDF-9510-613A0414B0E3}" dt="2022-04-21T12:16:55.912" v="23" actId="47"/>
        <pc:sldMkLst>
          <pc:docMk/>
          <pc:sldMk cId="2760282794" sldId="384"/>
        </pc:sldMkLst>
      </pc:sldChg>
      <pc:sldChg chg="modSp add mod">
        <pc:chgData name="Indu Sekhar Dantu" userId="4218edbc7ffe59d5" providerId="LiveId" clId="{5FFAF57E-56D9-4FDF-9510-613A0414B0E3}" dt="2022-04-21T16:31:42.756" v="1103" actId="113"/>
        <pc:sldMkLst>
          <pc:docMk/>
          <pc:sldMk cId="107010757" sldId="385"/>
        </pc:sldMkLst>
        <pc:spChg chg="mod">
          <ac:chgData name="Indu Sekhar Dantu" userId="4218edbc7ffe59d5" providerId="LiveId" clId="{5FFAF57E-56D9-4FDF-9510-613A0414B0E3}" dt="2022-04-21T16:31:42.756" v="1103" actId="113"/>
          <ac:spMkLst>
            <pc:docMk/>
            <pc:sldMk cId="107010757" sldId="385"/>
            <ac:spMk id="3" creationId="{D9D112C0-94D8-4EB3-830E-FBA2AAFD86F5}"/>
          </ac:spMkLst>
        </pc:spChg>
      </pc:sldChg>
      <pc:sldChg chg="add del">
        <pc:chgData name="Indu Sekhar Dantu" userId="4218edbc7ffe59d5" providerId="LiveId" clId="{5FFAF57E-56D9-4FDF-9510-613A0414B0E3}" dt="2022-04-21T12:16:56.203" v="24" actId="47"/>
        <pc:sldMkLst>
          <pc:docMk/>
          <pc:sldMk cId="898677017" sldId="385"/>
        </pc:sldMkLst>
      </pc:sldChg>
      <pc:sldChg chg="modSp add mod">
        <pc:chgData name="Indu Sekhar Dantu" userId="4218edbc7ffe59d5" providerId="LiveId" clId="{5FFAF57E-56D9-4FDF-9510-613A0414B0E3}" dt="2022-04-21T16:32:22.797" v="1111" actId="113"/>
        <pc:sldMkLst>
          <pc:docMk/>
          <pc:sldMk cId="370455147" sldId="386"/>
        </pc:sldMkLst>
        <pc:spChg chg="mod">
          <ac:chgData name="Indu Sekhar Dantu" userId="4218edbc7ffe59d5" providerId="LiveId" clId="{5FFAF57E-56D9-4FDF-9510-613A0414B0E3}" dt="2022-04-21T16:32:22.797" v="1111" actId="113"/>
          <ac:spMkLst>
            <pc:docMk/>
            <pc:sldMk cId="370455147" sldId="386"/>
            <ac:spMk id="3" creationId="{D9D112C0-94D8-4EB3-830E-FBA2AAFD86F5}"/>
          </ac:spMkLst>
        </pc:spChg>
      </pc:sldChg>
      <pc:sldChg chg="add del">
        <pc:chgData name="Indu Sekhar Dantu" userId="4218edbc7ffe59d5" providerId="LiveId" clId="{5FFAF57E-56D9-4FDF-9510-613A0414B0E3}" dt="2022-04-21T12:16:56.435" v="25" actId="47"/>
        <pc:sldMkLst>
          <pc:docMk/>
          <pc:sldMk cId="2052290140" sldId="386"/>
        </pc:sldMkLst>
      </pc:sldChg>
      <pc:sldChg chg="modSp add mod">
        <pc:chgData name="Indu Sekhar Dantu" userId="4218edbc7ffe59d5" providerId="LiveId" clId="{5FFAF57E-56D9-4FDF-9510-613A0414B0E3}" dt="2022-04-21T16:33:36.178" v="1141" actId="113"/>
        <pc:sldMkLst>
          <pc:docMk/>
          <pc:sldMk cId="1739383302" sldId="387"/>
        </pc:sldMkLst>
        <pc:spChg chg="mod">
          <ac:chgData name="Indu Sekhar Dantu" userId="4218edbc7ffe59d5" providerId="LiveId" clId="{5FFAF57E-56D9-4FDF-9510-613A0414B0E3}" dt="2022-04-21T16:33:36.178" v="1141" actId="113"/>
          <ac:spMkLst>
            <pc:docMk/>
            <pc:sldMk cId="1739383302" sldId="387"/>
            <ac:spMk id="3" creationId="{D9D112C0-94D8-4EB3-830E-FBA2AAFD86F5}"/>
          </ac:spMkLst>
        </pc:spChg>
      </pc:sldChg>
      <pc:sldChg chg="add del">
        <pc:chgData name="Indu Sekhar Dantu" userId="4218edbc7ffe59d5" providerId="LiveId" clId="{5FFAF57E-56D9-4FDF-9510-613A0414B0E3}" dt="2022-04-21T12:16:56.665" v="26" actId="47"/>
        <pc:sldMkLst>
          <pc:docMk/>
          <pc:sldMk cId="2720447180" sldId="387"/>
        </pc:sldMkLst>
      </pc:sldChg>
      <pc:sldChg chg="modSp add mod">
        <pc:chgData name="Indu Sekhar Dantu" userId="4218edbc7ffe59d5" providerId="LiveId" clId="{5FFAF57E-56D9-4FDF-9510-613A0414B0E3}" dt="2022-04-21T16:34:45.165" v="1165" actId="113"/>
        <pc:sldMkLst>
          <pc:docMk/>
          <pc:sldMk cId="93651702" sldId="388"/>
        </pc:sldMkLst>
        <pc:spChg chg="mod">
          <ac:chgData name="Indu Sekhar Dantu" userId="4218edbc7ffe59d5" providerId="LiveId" clId="{5FFAF57E-56D9-4FDF-9510-613A0414B0E3}" dt="2022-04-21T16:34:45.165" v="1165" actId="113"/>
          <ac:spMkLst>
            <pc:docMk/>
            <pc:sldMk cId="93651702" sldId="388"/>
            <ac:spMk id="3" creationId="{D9D112C0-94D8-4EB3-830E-FBA2AAFD86F5}"/>
          </ac:spMkLst>
        </pc:spChg>
      </pc:sldChg>
      <pc:sldChg chg="add del">
        <pc:chgData name="Indu Sekhar Dantu" userId="4218edbc7ffe59d5" providerId="LiveId" clId="{5FFAF57E-56D9-4FDF-9510-613A0414B0E3}" dt="2022-04-21T12:16:56.911" v="27" actId="47"/>
        <pc:sldMkLst>
          <pc:docMk/>
          <pc:sldMk cId="1860286953" sldId="388"/>
        </pc:sldMkLst>
      </pc:sldChg>
      <pc:sldChg chg="add del">
        <pc:chgData name="Indu Sekhar Dantu" userId="4218edbc7ffe59d5" providerId="LiveId" clId="{5FFAF57E-56D9-4FDF-9510-613A0414B0E3}" dt="2022-04-21T12:16:57.154" v="28" actId="47"/>
        <pc:sldMkLst>
          <pc:docMk/>
          <pc:sldMk cId="2117139528" sldId="389"/>
        </pc:sldMkLst>
      </pc:sldChg>
      <pc:sldChg chg="modSp add mod">
        <pc:chgData name="Indu Sekhar Dantu" userId="4218edbc7ffe59d5" providerId="LiveId" clId="{5FFAF57E-56D9-4FDF-9510-613A0414B0E3}" dt="2022-04-21T16:36:07.075" v="1191" actId="113"/>
        <pc:sldMkLst>
          <pc:docMk/>
          <pc:sldMk cId="3156736328" sldId="389"/>
        </pc:sldMkLst>
        <pc:spChg chg="mod">
          <ac:chgData name="Indu Sekhar Dantu" userId="4218edbc7ffe59d5" providerId="LiveId" clId="{5FFAF57E-56D9-4FDF-9510-613A0414B0E3}" dt="2022-04-21T16:36:07.075" v="1191" actId="113"/>
          <ac:spMkLst>
            <pc:docMk/>
            <pc:sldMk cId="3156736328" sldId="389"/>
            <ac:spMk id="3" creationId="{D9D112C0-94D8-4EB3-830E-FBA2AAFD86F5}"/>
          </ac:spMkLst>
        </pc:spChg>
      </pc:sldChg>
      <pc:sldChg chg="add del">
        <pc:chgData name="Indu Sekhar Dantu" userId="4218edbc7ffe59d5" providerId="LiveId" clId="{5FFAF57E-56D9-4FDF-9510-613A0414B0E3}" dt="2022-04-21T12:16:57.367" v="29" actId="47"/>
        <pc:sldMkLst>
          <pc:docMk/>
          <pc:sldMk cId="755256670" sldId="390"/>
        </pc:sldMkLst>
      </pc:sldChg>
      <pc:sldChg chg="modSp add mod">
        <pc:chgData name="Indu Sekhar Dantu" userId="4218edbc7ffe59d5" providerId="LiveId" clId="{5FFAF57E-56D9-4FDF-9510-613A0414B0E3}" dt="2022-04-21T16:36:45.174" v="1195" actId="113"/>
        <pc:sldMkLst>
          <pc:docMk/>
          <pc:sldMk cId="2482862199" sldId="390"/>
        </pc:sldMkLst>
        <pc:spChg chg="mod">
          <ac:chgData name="Indu Sekhar Dantu" userId="4218edbc7ffe59d5" providerId="LiveId" clId="{5FFAF57E-56D9-4FDF-9510-613A0414B0E3}" dt="2022-04-21T16:36:45.174" v="1195" actId="113"/>
          <ac:spMkLst>
            <pc:docMk/>
            <pc:sldMk cId="2482862199" sldId="390"/>
            <ac:spMk id="3" creationId="{D9D112C0-94D8-4EB3-830E-FBA2AAFD86F5}"/>
          </ac:spMkLst>
        </pc:spChg>
      </pc:sldChg>
      <pc:sldChg chg="modSp add mod">
        <pc:chgData name="Indu Sekhar Dantu" userId="4218edbc7ffe59d5" providerId="LiveId" clId="{5FFAF57E-56D9-4FDF-9510-613A0414B0E3}" dt="2022-04-21T16:36:58.042" v="1197" actId="113"/>
        <pc:sldMkLst>
          <pc:docMk/>
          <pc:sldMk cId="962765536" sldId="391"/>
        </pc:sldMkLst>
        <pc:spChg chg="mod">
          <ac:chgData name="Indu Sekhar Dantu" userId="4218edbc7ffe59d5" providerId="LiveId" clId="{5FFAF57E-56D9-4FDF-9510-613A0414B0E3}" dt="2022-04-21T16:36:58.042" v="1197" actId="113"/>
          <ac:spMkLst>
            <pc:docMk/>
            <pc:sldMk cId="962765536" sldId="391"/>
            <ac:spMk id="3" creationId="{D9D112C0-94D8-4EB3-830E-FBA2AAFD86F5}"/>
          </ac:spMkLst>
        </pc:spChg>
      </pc:sldChg>
      <pc:sldChg chg="add del">
        <pc:chgData name="Indu Sekhar Dantu" userId="4218edbc7ffe59d5" providerId="LiveId" clId="{5FFAF57E-56D9-4FDF-9510-613A0414B0E3}" dt="2022-04-21T12:16:58.107" v="30" actId="47"/>
        <pc:sldMkLst>
          <pc:docMk/>
          <pc:sldMk cId="4180781168" sldId="391"/>
        </pc:sldMkLst>
      </pc:sldChg>
      <pc:sldChg chg="modSp add mod">
        <pc:chgData name="Indu Sekhar Dantu" userId="4218edbc7ffe59d5" providerId="LiveId" clId="{5FFAF57E-56D9-4FDF-9510-613A0414B0E3}" dt="2022-04-21T16:37:10.963" v="1199" actId="113"/>
        <pc:sldMkLst>
          <pc:docMk/>
          <pc:sldMk cId="2038499840" sldId="392"/>
        </pc:sldMkLst>
        <pc:spChg chg="mod">
          <ac:chgData name="Indu Sekhar Dantu" userId="4218edbc7ffe59d5" providerId="LiveId" clId="{5FFAF57E-56D9-4FDF-9510-613A0414B0E3}" dt="2022-04-21T16:37:10.963" v="1199" actId="113"/>
          <ac:spMkLst>
            <pc:docMk/>
            <pc:sldMk cId="2038499840" sldId="392"/>
            <ac:spMk id="3" creationId="{D9D112C0-94D8-4EB3-830E-FBA2AAFD86F5}"/>
          </ac:spMkLst>
        </pc:spChg>
      </pc:sldChg>
      <pc:sldChg chg="add del">
        <pc:chgData name="Indu Sekhar Dantu" userId="4218edbc7ffe59d5" providerId="LiveId" clId="{5FFAF57E-56D9-4FDF-9510-613A0414B0E3}" dt="2022-04-21T12:16:58.382" v="31" actId="47"/>
        <pc:sldMkLst>
          <pc:docMk/>
          <pc:sldMk cId="4211143497" sldId="392"/>
        </pc:sldMkLst>
      </pc:sldChg>
      <pc:sldChg chg="modSp add mod">
        <pc:chgData name="Indu Sekhar Dantu" userId="4218edbc7ffe59d5" providerId="LiveId" clId="{5FFAF57E-56D9-4FDF-9510-613A0414B0E3}" dt="2022-04-21T16:37:33.701" v="1200" actId="113"/>
        <pc:sldMkLst>
          <pc:docMk/>
          <pc:sldMk cId="1372340869" sldId="393"/>
        </pc:sldMkLst>
        <pc:spChg chg="mod">
          <ac:chgData name="Indu Sekhar Dantu" userId="4218edbc7ffe59d5" providerId="LiveId" clId="{5FFAF57E-56D9-4FDF-9510-613A0414B0E3}" dt="2022-04-21T16:37:33.701" v="1200" actId="113"/>
          <ac:spMkLst>
            <pc:docMk/>
            <pc:sldMk cId="1372340869" sldId="393"/>
            <ac:spMk id="3" creationId="{D9D112C0-94D8-4EB3-830E-FBA2AAFD86F5}"/>
          </ac:spMkLst>
        </pc:spChg>
      </pc:sldChg>
      <pc:sldChg chg="add del">
        <pc:chgData name="Indu Sekhar Dantu" userId="4218edbc7ffe59d5" providerId="LiveId" clId="{5FFAF57E-56D9-4FDF-9510-613A0414B0E3}" dt="2022-04-21T12:16:58.658" v="32" actId="47"/>
        <pc:sldMkLst>
          <pc:docMk/>
          <pc:sldMk cId="1437651575" sldId="393"/>
        </pc:sldMkLst>
      </pc:sldChg>
      <pc:sldChg chg="modSp add mod">
        <pc:chgData name="Indu Sekhar Dantu" userId="4218edbc7ffe59d5" providerId="LiveId" clId="{5FFAF57E-56D9-4FDF-9510-613A0414B0E3}" dt="2022-04-21T16:38:17.082" v="1205" actId="113"/>
        <pc:sldMkLst>
          <pc:docMk/>
          <pc:sldMk cId="14535159" sldId="394"/>
        </pc:sldMkLst>
        <pc:spChg chg="mod">
          <ac:chgData name="Indu Sekhar Dantu" userId="4218edbc7ffe59d5" providerId="LiveId" clId="{5FFAF57E-56D9-4FDF-9510-613A0414B0E3}" dt="2022-04-21T16:38:17.082" v="1205" actId="113"/>
          <ac:spMkLst>
            <pc:docMk/>
            <pc:sldMk cId="14535159" sldId="394"/>
            <ac:spMk id="3" creationId="{D9D112C0-94D8-4EB3-830E-FBA2AAFD86F5}"/>
          </ac:spMkLst>
        </pc:spChg>
      </pc:sldChg>
      <pc:sldChg chg="add del">
        <pc:chgData name="Indu Sekhar Dantu" userId="4218edbc7ffe59d5" providerId="LiveId" clId="{5FFAF57E-56D9-4FDF-9510-613A0414B0E3}" dt="2022-04-21T12:16:58.893" v="33" actId="47"/>
        <pc:sldMkLst>
          <pc:docMk/>
          <pc:sldMk cId="248292855" sldId="394"/>
        </pc:sldMkLst>
      </pc:sldChg>
      <pc:sldChg chg="modSp add mod">
        <pc:chgData name="Indu Sekhar Dantu" userId="4218edbc7ffe59d5" providerId="LiveId" clId="{5FFAF57E-56D9-4FDF-9510-613A0414B0E3}" dt="2022-04-21T16:40:44.020" v="1269" actId="113"/>
        <pc:sldMkLst>
          <pc:docMk/>
          <pc:sldMk cId="666517298" sldId="395"/>
        </pc:sldMkLst>
        <pc:spChg chg="mod">
          <ac:chgData name="Indu Sekhar Dantu" userId="4218edbc7ffe59d5" providerId="LiveId" clId="{5FFAF57E-56D9-4FDF-9510-613A0414B0E3}" dt="2022-04-21T16:40:44.020" v="1269" actId="113"/>
          <ac:spMkLst>
            <pc:docMk/>
            <pc:sldMk cId="666517298" sldId="395"/>
            <ac:spMk id="3" creationId="{D9D112C0-94D8-4EB3-830E-FBA2AAFD86F5}"/>
          </ac:spMkLst>
        </pc:spChg>
      </pc:sldChg>
      <pc:sldChg chg="add del">
        <pc:chgData name="Indu Sekhar Dantu" userId="4218edbc7ffe59d5" providerId="LiveId" clId="{5FFAF57E-56D9-4FDF-9510-613A0414B0E3}" dt="2022-04-21T12:16:59.168" v="34" actId="47"/>
        <pc:sldMkLst>
          <pc:docMk/>
          <pc:sldMk cId="3498676815" sldId="395"/>
        </pc:sldMkLst>
      </pc:sldChg>
      <pc:sldChg chg="modSp add mod">
        <pc:chgData name="Indu Sekhar Dantu" userId="4218edbc7ffe59d5" providerId="LiveId" clId="{5FFAF57E-56D9-4FDF-9510-613A0414B0E3}" dt="2022-04-21T16:42:35.351" v="1335" actId="20577"/>
        <pc:sldMkLst>
          <pc:docMk/>
          <pc:sldMk cId="2318041823" sldId="396"/>
        </pc:sldMkLst>
        <pc:spChg chg="mod">
          <ac:chgData name="Indu Sekhar Dantu" userId="4218edbc7ffe59d5" providerId="LiveId" clId="{5FFAF57E-56D9-4FDF-9510-613A0414B0E3}" dt="2022-04-21T16:42:35.351" v="1335" actId="20577"/>
          <ac:spMkLst>
            <pc:docMk/>
            <pc:sldMk cId="2318041823" sldId="396"/>
            <ac:spMk id="3" creationId="{D9D112C0-94D8-4EB3-830E-FBA2AAFD86F5}"/>
          </ac:spMkLst>
        </pc:spChg>
      </pc:sldChg>
      <pc:sldChg chg="add del">
        <pc:chgData name="Indu Sekhar Dantu" userId="4218edbc7ffe59d5" providerId="LiveId" clId="{5FFAF57E-56D9-4FDF-9510-613A0414B0E3}" dt="2022-04-21T12:16:59.430" v="35" actId="47"/>
        <pc:sldMkLst>
          <pc:docMk/>
          <pc:sldMk cId="2747908564" sldId="396"/>
        </pc:sldMkLst>
      </pc:sldChg>
      <pc:sldChg chg="add del">
        <pc:chgData name="Indu Sekhar Dantu" userId="4218edbc7ffe59d5" providerId="LiveId" clId="{5FFAF57E-56D9-4FDF-9510-613A0414B0E3}" dt="2022-04-21T12:16:59.722" v="36" actId="47"/>
        <pc:sldMkLst>
          <pc:docMk/>
          <pc:sldMk cId="2274887339" sldId="397"/>
        </pc:sldMkLst>
      </pc:sldChg>
      <pc:sldChg chg="modSp add mod">
        <pc:chgData name="Indu Sekhar Dantu" userId="4218edbc7ffe59d5" providerId="LiveId" clId="{5FFAF57E-56D9-4FDF-9510-613A0414B0E3}" dt="2022-04-21T16:43:13.546" v="1348" actId="20577"/>
        <pc:sldMkLst>
          <pc:docMk/>
          <pc:sldMk cId="3522741388" sldId="397"/>
        </pc:sldMkLst>
        <pc:spChg chg="mod">
          <ac:chgData name="Indu Sekhar Dantu" userId="4218edbc7ffe59d5" providerId="LiveId" clId="{5FFAF57E-56D9-4FDF-9510-613A0414B0E3}" dt="2022-04-21T16:43:13.546" v="1348" actId="20577"/>
          <ac:spMkLst>
            <pc:docMk/>
            <pc:sldMk cId="3522741388" sldId="397"/>
            <ac:spMk id="3" creationId="{D9D112C0-94D8-4EB3-830E-FBA2AAFD86F5}"/>
          </ac:spMkLst>
        </pc:spChg>
      </pc:sldChg>
      <pc:sldChg chg="modSp add mod">
        <pc:chgData name="Indu Sekhar Dantu" userId="4218edbc7ffe59d5" providerId="LiveId" clId="{5FFAF57E-56D9-4FDF-9510-613A0414B0E3}" dt="2022-04-21T16:45:36.494" v="1401" actId="113"/>
        <pc:sldMkLst>
          <pc:docMk/>
          <pc:sldMk cId="273254708" sldId="398"/>
        </pc:sldMkLst>
        <pc:spChg chg="mod">
          <ac:chgData name="Indu Sekhar Dantu" userId="4218edbc7ffe59d5" providerId="LiveId" clId="{5FFAF57E-56D9-4FDF-9510-613A0414B0E3}" dt="2022-04-21T16:45:36.494" v="1401" actId="113"/>
          <ac:spMkLst>
            <pc:docMk/>
            <pc:sldMk cId="273254708" sldId="398"/>
            <ac:spMk id="3" creationId="{D9D112C0-94D8-4EB3-830E-FBA2AAFD86F5}"/>
          </ac:spMkLst>
        </pc:spChg>
      </pc:sldChg>
      <pc:sldChg chg="add del">
        <pc:chgData name="Indu Sekhar Dantu" userId="4218edbc7ffe59d5" providerId="LiveId" clId="{5FFAF57E-56D9-4FDF-9510-613A0414B0E3}" dt="2022-04-21T12:17:00.169" v="37" actId="47"/>
        <pc:sldMkLst>
          <pc:docMk/>
          <pc:sldMk cId="3598177790" sldId="398"/>
        </pc:sldMkLst>
      </pc:sldChg>
      <pc:sldChg chg="modSp add mod">
        <pc:chgData name="Indu Sekhar Dantu" userId="4218edbc7ffe59d5" providerId="LiveId" clId="{5FFAF57E-56D9-4FDF-9510-613A0414B0E3}" dt="2022-04-22T10:23:32.092" v="1445" actId="6549"/>
        <pc:sldMkLst>
          <pc:docMk/>
          <pc:sldMk cId="491957442" sldId="399"/>
        </pc:sldMkLst>
        <pc:spChg chg="mod">
          <ac:chgData name="Indu Sekhar Dantu" userId="4218edbc7ffe59d5" providerId="LiveId" clId="{5FFAF57E-56D9-4FDF-9510-613A0414B0E3}" dt="2022-04-22T10:23:32.092" v="1445" actId="6549"/>
          <ac:spMkLst>
            <pc:docMk/>
            <pc:sldMk cId="491957442" sldId="399"/>
            <ac:spMk id="3" creationId="{D9D112C0-94D8-4EB3-830E-FBA2AAFD86F5}"/>
          </ac:spMkLst>
        </pc:spChg>
      </pc:sldChg>
      <pc:sldChg chg="add del">
        <pc:chgData name="Indu Sekhar Dantu" userId="4218edbc7ffe59d5" providerId="LiveId" clId="{5FFAF57E-56D9-4FDF-9510-613A0414B0E3}" dt="2022-04-21T12:17:00.479" v="38" actId="47"/>
        <pc:sldMkLst>
          <pc:docMk/>
          <pc:sldMk cId="1185779206" sldId="399"/>
        </pc:sldMkLst>
      </pc:sldChg>
      <pc:sldChg chg="add del">
        <pc:chgData name="Indu Sekhar Dantu" userId="4218edbc7ffe59d5" providerId="LiveId" clId="{5FFAF57E-56D9-4FDF-9510-613A0414B0E3}" dt="2022-04-21T12:17:01.506" v="39" actId="47"/>
        <pc:sldMkLst>
          <pc:docMk/>
          <pc:sldMk cId="2305097652" sldId="400"/>
        </pc:sldMkLst>
      </pc:sldChg>
      <pc:sldChg chg="add del">
        <pc:chgData name="Indu Sekhar Dantu" userId="4218edbc7ffe59d5" providerId="LiveId" clId="{5FFAF57E-56D9-4FDF-9510-613A0414B0E3}" dt="2022-04-21T12:34:03.361" v="262" actId="47"/>
        <pc:sldMkLst>
          <pc:docMk/>
          <pc:sldMk cId="3229911979" sldId="400"/>
        </pc:sldMkLst>
      </pc:sldChg>
      <pc:sldChg chg="add del">
        <pc:chgData name="Indu Sekhar Dantu" userId="4218edbc7ffe59d5" providerId="LiveId" clId="{5FFAF57E-56D9-4FDF-9510-613A0414B0E3}" dt="2022-04-21T12:34:03.865" v="263" actId="47"/>
        <pc:sldMkLst>
          <pc:docMk/>
          <pc:sldMk cId="3748577954" sldId="401"/>
        </pc:sldMkLst>
      </pc:sldChg>
      <pc:sldChg chg="add del">
        <pc:chgData name="Indu Sekhar Dantu" userId="4218edbc7ffe59d5" providerId="LiveId" clId="{5FFAF57E-56D9-4FDF-9510-613A0414B0E3}" dt="2022-04-21T12:34:04.315" v="264" actId="47"/>
        <pc:sldMkLst>
          <pc:docMk/>
          <pc:sldMk cId="3697567728" sldId="402"/>
        </pc:sldMkLst>
      </pc:sldChg>
      <pc:sldChg chg="add del">
        <pc:chgData name="Indu Sekhar Dantu" userId="4218edbc7ffe59d5" providerId="LiveId" clId="{5FFAF57E-56D9-4FDF-9510-613A0414B0E3}" dt="2022-04-21T12:34:04.912" v="265" actId="47"/>
        <pc:sldMkLst>
          <pc:docMk/>
          <pc:sldMk cId="674078561" sldId="403"/>
        </pc:sldMkLst>
      </pc:sldChg>
      <pc:sldChg chg="add del">
        <pc:chgData name="Indu Sekhar Dantu" userId="4218edbc7ffe59d5" providerId="LiveId" clId="{5FFAF57E-56D9-4FDF-9510-613A0414B0E3}" dt="2022-04-21T12:34:05.591" v="266" actId="47"/>
        <pc:sldMkLst>
          <pc:docMk/>
          <pc:sldMk cId="3798606899" sldId="404"/>
        </pc:sldMkLst>
      </pc:sldChg>
      <pc:sldChg chg="add del">
        <pc:chgData name="Indu Sekhar Dantu" userId="4218edbc7ffe59d5" providerId="LiveId" clId="{5FFAF57E-56D9-4FDF-9510-613A0414B0E3}" dt="2022-04-21T12:34:06.311" v="267" actId="47"/>
        <pc:sldMkLst>
          <pc:docMk/>
          <pc:sldMk cId="4090957066" sldId="405"/>
        </pc:sldMkLst>
      </pc:sldChg>
      <pc:sldChg chg="add del">
        <pc:chgData name="Indu Sekhar Dantu" userId="4218edbc7ffe59d5" providerId="LiveId" clId="{5FFAF57E-56D9-4FDF-9510-613A0414B0E3}" dt="2022-04-21T12:34:06.951" v="268" actId="47"/>
        <pc:sldMkLst>
          <pc:docMk/>
          <pc:sldMk cId="436807461" sldId="406"/>
        </pc:sldMkLst>
      </pc:sldChg>
      <pc:sldChg chg="add del">
        <pc:chgData name="Indu Sekhar Dantu" userId="4218edbc7ffe59d5" providerId="LiveId" clId="{5FFAF57E-56D9-4FDF-9510-613A0414B0E3}" dt="2022-04-21T12:34:07.646" v="269" actId="47"/>
        <pc:sldMkLst>
          <pc:docMk/>
          <pc:sldMk cId="2370110608" sldId="407"/>
        </pc:sldMkLst>
      </pc:sldChg>
      <pc:sldChg chg="add del">
        <pc:chgData name="Indu Sekhar Dantu" userId="4218edbc7ffe59d5" providerId="LiveId" clId="{5FFAF57E-56D9-4FDF-9510-613A0414B0E3}" dt="2022-04-21T12:34:08.415" v="270" actId="47"/>
        <pc:sldMkLst>
          <pc:docMk/>
          <pc:sldMk cId="175406080" sldId="408"/>
        </pc:sldMkLst>
      </pc:sldChg>
      <pc:sldChg chg="add del">
        <pc:chgData name="Indu Sekhar Dantu" userId="4218edbc7ffe59d5" providerId="LiveId" clId="{5FFAF57E-56D9-4FDF-9510-613A0414B0E3}" dt="2022-04-21T12:34:09.278" v="271" actId="47"/>
        <pc:sldMkLst>
          <pc:docMk/>
          <pc:sldMk cId="3820766306" sldId="409"/>
        </pc:sldMkLst>
      </pc:sldChg>
      <pc:sldChg chg="add del">
        <pc:chgData name="Indu Sekhar Dantu" userId="4218edbc7ffe59d5" providerId="LiveId" clId="{5FFAF57E-56D9-4FDF-9510-613A0414B0E3}" dt="2022-04-21T12:34:10.049" v="272" actId="47"/>
        <pc:sldMkLst>
          <pc:docMk/>
          <pc:sldMk cId="2438504596" sldId="410"/>
        </pc:sldMkLst>
      </pc:sldChg>
      <pc:sldChg chg="add del">
        <pc:chgData name="Indu Sekhar Dantu" userId="4218edbc7ffe59d5" providerId="LiveId" clId="{5FFAF57E-56D9-4FDF-9510-613A0414B0E3}" dt="2022-04-21T12:34:10.840" v="273" actId="47"/>
        <pc:sldMkLst>
          <pc:docMk/>
          <pc:sldMk cId="3596469630" sldId="411"/>
        </pc:sldMkLst>
      </pc:sldChg>
      <pc:sldChg chg="add del">
        <pc:chgData name="Indu Sekhar Dantu" userId="4218edbc7ffe59d5" providerId="LiveId" clId="{5FFAF57E-56D9-4FDF-9510-613A0414B0E3}" dt="2022-04-21T12:34:11.999" v="274" actId="47"/>
        <pc:sldMkLst>
          <pc:docMk/>
          <pc:sldMk cId="2883433096" sldId="412"/>
        </pc:sldMkLst>
      </pc:sldChg>
      <pc:sldChg chg="add del">
        <pc:chgData name="Indu Sekhar Dantu" userId="4218edbc7ffe59d5" providerId="LiveId" clId="{5FFAF57E-56D9-4FDF-9510-613A0414B0E3}" dt="2022-04-21T13:09:42.572" v="1058" actId="47"/>
        <pc:sldMkLst>
          <pc:docMk/>
          <pc:sldMk cId="3034888682" sldId="413"/>
        </pc:sldMkLst>
      </pc:sldChg>
      <pc:sldChg chg="modSp add mod">
        <pc:chgData name="Indu Sekhar Dantu" userId="4218edbc7ffe59d5" providerId="LiveId" clId="{5FFAF57E-56D9-4FDF-9510-613A0414B0E3}" dt="2022-04-21T16:30:14.835" v="1081" actId="113"/>
        <pc:sldMkLst>
          <pc:docMk/>
          <pc:sldMk cId="1550762919" sldId="414"/>
        </pc:sldMkLst>
        <pc:spChg chg="mod">
          <ac:chgData name="Indu Sekhar Dantu" userId="4218edbc7ffe59d5" providerId="LiveId" clId="{5FFAF57E-56D9-4FDF-9510-613A0414B0E3}" dt="2022-04-21T16:30:14.835" v="1081" actId="113"/>
          <ac:spMkLst>
            <pc:docMk/>
            <pc:sldMk cId="1550762919" sldId="414"/>
            <ac:spMk id="3" creationId="{D9D112C0-94D8-4EB3-830E-FBA2AAFD86F5}"/>
          </ac:spMkLst>
        </pc:spChg>
      </pc:sldChg>
      <pc:sldChg chg="modSp add mod">
        <pc:chgData name="Indu Sekhar Dantu" userId="4218edbc7ffe59d5" providerId="LiveId" clId="{5FFAF57E-56D9-4FDF-9510-613A0414B0E3}" dt="2022-04-21T16:29:04.597" v="1063" actId="113"/>
        <pc:sldMkLst>
          <pc:docMk/>
          <pc:sldMk cId="3225054658" sldId="415"/>
        </pc:sldMkLst>
        <pc:spChg chg="mod">
          <ac:chgData name="Indu Sekhar Dantu" userId="4218edbc7ffe59d5" providerId="LiveId" clId="{5FFAF57E-56D9-4FDF-9510-613A0414B0E3}" dt="2022-04-21T16:29:04.597" v="1063" actId="113"/>
          <ac:spMkLst>
            <pc:docMk/>
            <pc:sldMk cId="3225054658" sldId="415"/>
            <ac:spMk id="3" creationId="{D9D112C0-94D8-4EB3-830E-FBA2AAFD86F5}"/>
          </ac:spMkLst>
        </pc:spChg>
      </pc:sldChg>
      <pc:sldChg chg="modSp add mod">
        <pc:chgData name="Indu Sekhar Dantu" userId="4218edbc7ffe59d5" providerId="LiveId" clId="{5FFAF57E-56D9-4FDF-9510-613A0414B0E3}" dt="2022-04-21T16:29:30.421" v="1067" actId="113"/>
        <pc:sldMkLst>
          <pc:docMk/>
          <pc:sldMk cId="2098116044" sldId="416"/>
        </pc:sldMkLst>
        <pc:spChg chg="mod">
          <ac:chgData name="Indu Sekhar Dantu" userId="4218edbc7ffe59d5" providerId="LiveId" clId="{5FFAF57E-56D9-4FDF-9510-613A0414B0E3}" dt="2022-04-21T16:29:30.421" v="1067" actId="113"/>
          <ac:spMkLst>
            <pc:docMk/>
            <pc:sldMk cId="2098116044" sldId="416"/>
            <ac:spMk id="3" creationId="{D9D112C0-94D8-4EB3-830E-FBA2AAFD86F5}"/>
          </ac:spMkLst>
        </pc:spChg>
      </pc:sldChg>
      <pc:sldChg chg="modSp add mod">
        <pc:chgData name="Indu Sekhar Dantu" userId="4218edbc7ffe59d5" providerId="LiveId" clId="{5FFAF57E-56D9-4FDF-9510-613A0414B0E3}" dt="2022-04-21T16:30:30.909" v="1083" actId="113"/>
        <pc:sldMkLst>
          <pc:docMk/>
          <pc:sldMk cId="3219072910" sldId="417"/>
        </pc:sldMkLst>
        <pc:spChg chg="mod">
          <ac:chgData name="Indu Sekhar Dantu" userId="4218edbc7ffe59d5" providerId="LiveId" clId="{5FFAF57E-56D9-4FDF-9510-613A0414B0E3}" dt="2022-04-21T16:30:30.909" v="1083" actId="113"/>
          <ac:spMkLst>
            <pc:docMk/>
            <pc:sldMk cId="3219072910" sldId="417"/>
            <ac:spMk id="3" creationId="{D9D112C0-94D8-4EB3-830E-FBA2AAFD86F5}"/>
          </ac:spMkLst>
        </pc:spChg>
      </pc:sldChg>
      <pc:sldChg chg="modSp add mod">
        <pc:chgData name="Indu Sekhar Dantu" userId="4218edbc7ffe59d5" providerId="LiveId" clId="{5FFAF57E-56D9-4FDF-9510-613A0414B0E3}" dt="2022-04-21T16:34:26.533" v="1162" actId="113"/>
        <pc:sldMkLst>
          <pc:docMk/>
          <pc:sldMk cId="2161852713" sldId="418"/>
        </pc:sldMkLst>
        <pc:spChg chg="mod">
          <ac:chgData name="Indu Sekhar Dantu" userId="4218edbc7ffe59d5" providerId="LiveId" clId="{5FFAF57E-56D9-4FDF-9510-613A0414B0E3}" dt="2022-04-21T16:34:26.533" v="1162" actId="113"/>
          <ac:spMkLst>
            <pc:docMk/>
            <pc:sldMk cId="2161852713" sldId="418"/>
            <ac:spMk id="3" creationId="{D9D112C0-94D8-4EB3-830E-FBA2AAFD86F5}"/>
          </ac:spMkLst>
        </pc:spChg>
      </pc:sldChg>
      <pc:sldChg chg="modSp add mod">
        <pc:chgData name="Indu Sekhar Dantu" userId="4218edbc7ffe59d5" providerId="LiveId" clId="{5FFAF57E-56D9-4FDF-9510-613A0414B0E3}" dt="2022-04-21T16:35:40.373" v="1186" actId="113"/>
        <pc:sldMkLst>
          <pc:docMk/>
          <pc:sldMk cId="1686012200" sldId="419"/>
        </pc:sldMkLst>
        <pc:spChg chg="mod">
          <ac:chgData name="Indu Sekhar Dantu" userId="4218edbc7ffe59d5" providerId="LiveId" clId="{5FFAF57E-56D9-4FDF-9510-613A0414B0E3}" dt="2022-04-21T16:35:40.373" v="1186" actId="113"/>
          <ac:spMkLst>
            <pc:docMk/>
            <pc:sldMk cId="1686012200" sldId="419"/>
            <ac:spMk id="3" creationId="{D9D112C0-94D8-4EB3-830E-FBA2AAFD86F5}"/>
          </ac:spMkLst>
        </pc:spChg>
      </pc:sldChg>
      <pc:sldChg chg="modSp add mod">
        <pc:chgData name="Indu Sekhar Dantu" userId="4218edbc7ffe59d5" providerId="LiveId" clId="{5FFAF57E-56D9-4FDF-9510-613A0414B0E3}" dt="2022-04-21T16:39:21.154" v="1229" actId="113"/>
        <pc:sldMkLst>
          <pc:docMk/>
          <pc:sldMk cId="3825306499" sldId="420"/>
        </pc:sldMkLst>
        <pc:spChg chg="mod">
          <ac:chgData name="Indu Sekhar Dantu" userId="4218edbc7ffe59d5" providerId="LiveId" clId="{5FFAF57E-56D9-4FDF-9510-613A0414B0E3}" dt="2022-04-21T16:39:21.154" v="1229" actId="113"/>
          <ac:spMkLst>
            <pc:docMk/>
            <pc:sldMk cId="3825306499" sldId="420"/>
            <ac:spMk id="3" creationId="{D9D112C0-94D8-4EB3-830E-FBA2AAFD86F5}"/>
          </ac:spMkLst>
        </pc:spChg>
      </pc:sldChg>
      <pc:sldChg chg="modSp add mod">
        <pc:chgData name="Indu Sekhar Dantu" userId="4218edbc7ffe59d5" providerId="LiveId" clId="{5FFAF57E-56D9-4FDF-9510-613A0414B0E3}" dt="2022-04-21T16:45:03.159" v="1387" actId="113"/>
        <pc:sldMkLst>
          <pc:docMk/>
          <pc:sldMk cId="1783474935" sldId="421"/>
        </pc:sldMkLst>
        <pc:spChg chg="mod">
          <ac:chgData name="Indu Sekhar Dantu" userId="4218edbc7ffe59d5" providerId="LiveId" clId="{5FFAF57E-56D9-4FDF-9510-613A0414B0E3}" dt="2022-04-21T16:45:03.159" v="1387" actId="113"/>
          <ac:spMkLst>
            <pc:docMk/>
            <pc:sldMk cId="1783474935" sldId="421"/>
            <ac:spMk id="3" creationId="{D9D112C0-94D8-4EB3-830E-FBA2AAFD86F5}"/>
          </ac:spMkLst>
        </pc:spChg>
      </pc:sldChg>
      <pc:sldChg chg="modSp add mod">
        <pc:chgData name="Indu Sekhar Dantu" userId="4218edbc7ffe59d5" providerId="LiveId" clId="{5FFAF57E-56D9-4FDF-9510-613A0414B0E3}" dt="2022-04-21T16:46:20.717" v="1416" actId="113"/>
        <pc:sldMkLst>
          <pc:docMk/>
          <pc:sldMk cId="3373150559" sldId="422"/>
        </pc:sldMkLst>
        <pc:spChg chg="mod">
          <ac:chgData name="Indu Sekhar Dantu" userId="4218edbc7ffe59d5" providerId="LiveId" clId="{5FFAF57E-56D9-4FDF-9510-613A0414B0E3}" dt="2022-04-21T16:46:20.717" v="1416" actId="113"/>
          <ac:spMkLst>
            <pc:docMk/>
            <pc:sldMk cId="3373150559" sldId="422"/>
            <ac:spMk id="3" creationId="{D9D112C0-94D8-4EB3-830E-FBA2AAFD86F5}"/>
          </ac:spMkLst>
        </pc:spChg>
      </pc:sldChg>
    </pc:docChg>
  </pc:docChgLst>
  <pc:docChgLst>
    <pc:chgData name="Indu Sekhar Dantu" userId="4218edbc7ffe59d5" providerId="LiveId" clId="{0161ABDA-7203-4991-8F8B-02CA349B6E1B}"/>
    <pc:docChg chg="undo redo custSel addSld delSld modSld sldOrd">
      <pc:chgData name="Indu Sekhar Dantu" userId="4218edbc7ffe59d5" providerId="LiveId" clId="{0161ABDA-7203-4991-8F8B-02CA349B6E1B}" dt="2021-07-18T05:56:46.749" v="6655" actId="6549"/>
      <pc:docMkLst>
        <pc:docMk/>
      </pc:docMkLst>
      <pc:sldChg chg="delSp modSp mod">
        <pc:chgData name="Indu Sekhar Dantu" userId="4218edbc7ffe59d5" providerId="LiveId" clId="{0161ABDA-7203-4991-8F8B-02CA349B6E1B}" dt="2021-07-14T01:41:57.237" v="202" actId="478"/>
        <pc:sldMkLst>
          <pc:docMk/>
          <pc:sldMk cId="858427632" sldId="256"/>
        </pc:sldMkLst>
        <pc:spChg chg="mod">
          <ac:chgData name="Indu Sekhar Dantu" userId="4218edbc7ffe59d5" providerId="LiveId" clId="{0161ABDA-7203-4991-8F8B-02CA349B6E1B}" dt="2021-07-14T01:41:18.775" v="104" actId="20577"/>
          <ac:spMkLst>
            <pc:docMk/>
            <pc:sldMk cId="858427632" sldId="256"/>
            <ac:spMk id="2" creationId="{50BD30BA-5E5C-4607-BA76-D042EE617EE0}"/>
          </ac:spMkLst>
        </pc:spChg>
        <pc:spChg chg="mod">
          <ac:chgData name="Indu Sekhar Dantu" userId="4218edbc7ffe59d5" providerId="LiveId" clId="{0161ABDA-7203-4991-8F8B-02CA349B6E1B}" dt="2021-07-14T01:41:07.479" v="98" actId="20577"/>
          <ac:spMkLst>
            <pc:docMk/>
            <pc:sldMk cId="858427632" sldId="256"/>
            <ac:spMk id="6" creationId="{C6D6245A-6BE2-4AF4-BB2D-5627D2818914}"/>
          </ac:spMkLst>
        </pc:spChg>
        <pc:picChg chg="del mod">
          <ac:chgData name="Indu Sekhar Dantu" userId="4218edbc7ffe59d5" providerId="LiveId" clId="{0161ABDA-7203-4991-8F8B-02CA349B6E1B}" dt="2021-07-14T01:41:57.237" v="202" actId="478"/>
          <ac:picMkLst>
            <pc:docMk/>
            <pc:sldMk cId="858427632" sldId="256"/>
            <ac:picMk id="1028" creationId="{9B2802CD-3815-4945-9FE0-A8665C5A4300}"/>
          </ac:picMkLst>
        </pc:picChg>
      </pc:sldChg>
      <pc:sldChg chg="modSp add del mod">
        <pc:chgData name="Indu Sekhar Dantu" userId="4218edbc7ffe59d5" providerId="LiveId" clId="{0161ABDA-7203-4991-8F8B-02CA349B6E1B}" dt="2021-07-14T01:42:39.364" v="223" actId="20577"/>
        <pc:sldMkLst>
          <pc:docMk/>
          <pc:sldMk cId="920038349" sldId="303"/>
        </pc:sldMkLst>
        <pc:spChg chg="mod">
          <ac:chgData name="Indu Sekhar Dantu" userId="4218edbc7ffe59d5" providerId="LiveId" clId="{0161ABDA-7203-4991-8F8B-02CA349B6E1B}" dt="2021-07-14T01:42:39.364" v="223" actId="20577"/>
          <ac:spMkLst>
            <pc:docMk/>
            <pc:sldMk cId="920038349" sldId="303"/>
            <ac:spMk id="8" creationId="{F2C5052E-2C9D-422A-AC8B-34A60459C043}"/>
          </ac:spMkLst>
        </pc:spChg>
      </pc:sldChg>
      <pc:sldChg chg="del">
        <pc:chgData name="Indu Sekhar Dantu" userId="4218edbc7ffe59d5" providerId="LiveId" clId="{0161ABDA-7203-4991-8F8B-02CA349B6E1B}" dt="2021-07-14T01:42:10.834" v="205" actId="47"/>
        <pc:sldMkLst>
          <pc:docMk/>
          <pc:sldMk cId="3166141015" sldId="308"/>
        </pc:sldMkLst>
      </pc:sldChg>
      <pc:sldChg chg="del">
        <pc:chgData name="Indu Sekhar Dantu" userId="4218edbc7ffe59d5" providerId="LiveId" clId="{0161ABDA-7203-4991-8F8B-02CA349B6E1B}" dt="2021-07-14T01:42:11.527" v="208" actId="47"/>
        <pc:sldMkLst>
          <pc:docMk/>
          <pc:sldMk cId="2584329877" sldId="317"/>
        </pc:sldMkLst>
      </pc:sldChg>
      <pc:sldChg chg="del">
        <pc:chgData name="Indu Sekhar Dantu" userId="4218edbc7ffe59d5" providerId="LiveId" clId="{0161ABDA-7203-4991-8F8B-02CA349B6E1B}" dt="2021-07-14T01:42:11.744" v="209" actId="47"/>
        <pc:sldMkLst>
          <pc:docMk/>
          <pc:sldMk cId="3539755676" sldId="318"/>
        </pc:sldMkLst>
      </pc:sldChg>
      <pc:sldChg chg="del">
        <pc:chgData name="Indu Sekhar Dantu" userId="4218edbc7ffe59d5" providerId="LiveId" clId="{0161ABDA-7203-4991-8F8B-02CA349B6E1B}" dt="2021-07-14T01:42:11.970" v="210" actId="47"/>
        <pc:sldMkLst>
          <pc:docMk/>
          <pc:sldMk cId="1492221199" sldId="319"/>
        </pc:sldMkLst>
      </pc:sldChg>
      <pc:sldChg chg="del">
        <pc:chgData name="Indu Sekhar Dantu" userId="4218edbc7ffe59d5" providerId="LiveId" clId="{0161ABDA-7203-4991-8F8B-02CA349B6E1B}" dt="2021-07-14T01:42:12.906" v="214" actId="47"/>
        <pc:sldMkLst>
          <pc:docMk/>
          <pc:sldMk cId="2980884881" sldId="320"/>
        </pc:sldMkLst>
      </pc:sldChg>
      <pc:sldChg chg="del">
        <pc:chgData name="Indu Sekhar Dantu" userId="4218edbc7ffe59d5" providerId="LiveId" clId="{0161ABDA-7203-4991-8F8B-02CA349B6E1B}" dt="2021-07-14T01:42:12.486" v="212" actId="47"/>
        <pc:sldMkLst>
          <pc:docMk/>
          <pc:sldMk cId="3263882364" sldId="321"/>
        </pc:sldMkLst>
      </pc:sldChg>
      <pc:sldChg chg="del">
        <pc:chgData name="Indu Sekhar Dantu" userId="4218edbc7ffe59d5" providerId="LiveId" clId="{0161ABDA-7203-4991-8F8B-02CA349B6E1B}" dt="2021-07-14T01:42:12.686" v="213" actId="47"/>
        <pc:sldMkLst>
          <pc:docMk/>
          <pc:sldMk cId="3238638512" sldId="322"/>
        </pc:sldMkLst>
      </pc:sldChg>
      <pc:sldChg chg="del">
        <pc:chgData name="Indu Sekhar Dantu" userId="4218edbc7ffe59d5" providerId="LiveId" clId="{0161ABDA-7203-4991-8F8B-02CA349B6E1B}" dt="2021-07-14T01:42:11.087" v="206" actId="47"/>
        <pc:sldMkLst>
          <pc:docMk/>
          <pc:sldMk cId="2845776690" sldId="323"/>
        </pc:sldMkLst>
      </pc:sldChg>
      <pc:sldChg chg="del">
        <pc:chgData name="Indu Sekhar Dantu" userId="4218edbc7ffe59d5" providerId="LiveId" clId="{0161ABDA-7203-4991-8F8B-02CA349B6E1B}" dt="2021-07-14T01:42:11.286" v="207" actId="47"/>
        <pc:sldMkLst>
          <pc:docMk/>
          <pc:sldMk cId="3069626309" sldId="324"/>
        </pc:sldMkLst>
      </pc:sldChg>
      <pc:sldChg chg="del">
        <pc:chgData name="Indu Sekhar Dantu" userId="4218edbc7ffe59d5" providerId="LiveId" clId="{0161ABDA-7203-4991-8F8B-02CA349B6E1B}" dt="2021-07-14T01:42:13.174" v="215" actId="47"/>
        <pc:sldMkLst>
          <pc:docMk/>
          <pc:sldMk cId="1015020041" sldId="325"/>
        </pc:sldMkLst>
      </pc:sldChg>
      <pc:sldChg chg="delSp modSp mod">
        <pc:chgData name="Indu Sekhar Dantu" userId="4218edbc7ffe59d5" providerId="LiveId" clId="{0161ABDA-7203-4991-8F8B-02CA349B6E1B}" dt="2021-07-18T01:15:49.613" v="3028" actId="20577"/>
        <pc:sldMkLst>
          <pc:docMk/>
          <pc:sldMk cId="3745225378" sldId="326"/>
        </pc:sldMkLst>
        <pc:spChg chg="mod">
          <ac:chgData name="Indu Sekhar Dantu" userId="4218edbc7ffe59d5" providerId="LiveId" clId="{0161ABDA-7203-4991-8F8B-02CA349B6E1B}" dt="2021-07-14T01:41:46.909" v="198" actId="6549"/>
          <ac:spMkLst>
            <pc:docMk/>
            <pc:sldMk cId="3745225378" sldId="326"/>
            <ac:spMk id="2" creationId="{50BD30BA-5E5C-4607-BA76-D042EE617EE0}"/>
          </ac:spMkLst>
        </pc:spChg>
        <pc:spChg chg="mod">
          <ac:chgData name="Indu Sekhar Dantu" userId="4218edbc7ffe59d5" providerId="LiveId" clId="{0161ABDA-7203-4991-8F8B-02CA349B6E1B}" dt="2021-07-18T01:15:49.613" v="3028" actId="20577"/>
          <ac:spMkLst>
            <pc:docMk/>
            <pc:sldMk cId="3745225378" sldId="326"/>
            <ac:spMk id="3" creationId="{D9D112C0-94D8-4EB3-830E-FBA2AAFD86F5}"/>
          </ac:spMkLst>
        </pc:spChg>
        <pc:picChg chg="del mod">
          <ac:chgData name="Indu Sekhar Dantu" userId="4218edbc7ffe59d5" providerId="LiveId" clId="{0161ABDA-7203-4991-8F8B-02CA349B6E1B}" dt="2021-07-14T01:41:53.132" v="200" actId="478"/>
          <ac:picMkLst>
            <pc:docMk/>
            <pc:sldMk cId="3745225378" sldId="326"/>
            <ac:picMk id="4" creationId="{28BA35BD-9EB8-4FE1-B9A5-EFDFFDD7F797}"/>
          </ac:picMkLst>
        </pc:picChg>
      </pc:sldChg>
      <pc:sldChg chg="modSp add mod">
        <pc:chgData name="Indu Sekhar Dantu" userId="4218edbc7ffe59d5" providerId="LiveId" clId="{0161ABDA-7203-4991-8F8B-02CA349B6E1B}" dt="2021-07-18T01:19:06.386" v="3107" actId="113"/>
        <pc:sldMkLst>
          <pc:docMk/>
          <pc:sldMk cId="2465548791" sldId="327"/>
        </pc:sldMkLst>
        <pc:spChg chg="mod">
          <ac:chgData name="Indu Sekhar Dantu" userId="4218edbc7ffe59d5" providerId="LiveId" clId="{0161ABDA-7203-4991-8F8B-02CA349B6E1B}" dt="2021-07-18T01:19:06.386" v="3107" actId="113"/>
          <ac:spMkLst>
            <pc:docMk/>
            <pc:sldMk cId="2465548791" sldId="327"/>
            <ac:spMk id="3" creationId="{D9D112C0-94D8-4EB3-830E-FBA2AAFD86F5}"/>
          </ac:spMkLst>
        </pc:spChg>
      </pc:sldChg>
      <pc:sldChg chg="del">
        <pc:chgData name="Indu Sekhar Dantu" userId="4218edbc7ffe59d5" providerId="LiveId" clId="{0161ABDA-7203-4991-8F8B-02CA349B6E1B}" dt="2021-07-14T01:42:12.226" v="211" actId="47"/>
        <pc:sldMkLst>
          <pc:docMk/>
          <pc:sldMk cId="3207635483" sldId="327"/>
        </pc:sldMkLst>
      </pc:sldChg>
      <pc:sldChg chg="modSp add mod">
        <pc:chgData name="Indu Sekhar Dantu" userId="4218edbc7ffe59d5" providerId="LiveId" clId="{0161ABDA-7203-4991-8F8B-02CA349B6E1B}" dt="2021-07-18T01:19:26.288" v="3112" actId="6549"/>
        <pc:sldMkLst>
          <pc:docMk/>
          <pc:sldMk cId="3745087590" sldId="328"/>
        </pc:sldMkLst>
        <pc:spChg chg="mod">
          <ac:chgData name="Indu Sekhar Dantu" userId="4218edbc7ffe59d5" providerId="LiveId" clId="{0161ABDA-7203-4991-8F8B-02CA349B6E1B}" dt="2021-07-18T01:19:26.288" v="3112" actId="6549"/>
          <ac:spMkLst>
            <pc:docMk/>
            <pc:sldMk cId="3745087590" sldId="328"/>
            <ac:spMk id="3" creationId="{D9D112C0-94D8-4EB3-830E-FBA2AAFD86F5}"/>
          </ac:spMkLst>
        </pc:spChg>
      </pc:sldChg>
      <pc:sldChg chg="modSp add mod">
        <pc:chgData name="Indu Sekhar Dantu" userId="4218edbc7ffe59d5" providerId="LiveId" clId="{0161ABDA-7203-4991-8F8B-02CA349B6E1B}" dt="2021-07-18T01:20:28.414" v="3139" actId="20577"/>
        <pc:sldMkLst>
          <pc:docMk/>
          <pc:sldMk cId="480706940" sldId="329"/>
        </pc:sldMkLst>
        <pc:spChg chg="mod">
          <ac:chgData name="Indu Sekhar Dantu" userId="4218edbc7ffe59d5" providerId="LiveId" clId="{0161ABDA-7203-4991-8F8B-02CA349B6E1B}" dt="2021-07-18T01:20:28.414" v="3139" actId="20577"/>
          <ac:spMkLst>
            <pc:docMk/>
            <pc:sldMk cId="480706940" sldId="329"/>
            <ac:spMk id="3" creationId="{D9D112C0-94D8-4EB3-830E-FBA2AAFD86F5}"/>
          </ac:spMkLst>
        </pc:spChg>
      </pc:sldChg>
      <pc:sldChg chg="modSp add mod">
        <pc:chgData name="Indu Sekhar Dantu" userId="4218edbc7ffe59d5" providerId="LiveId" clId="{0161ABDA-7203-4991-8F8B-02CA349B6E1B}" dt="2021-07-18T01:23:40.326" v="3210" actId="114"/>
        <pc:sldMkLst>
          <pc:docMk/>
          <pc:sldMk cId="2034293484" sldId="330"/>
        </pc:sldMkLst>
        <pc:spChg chg="mod">
          <ac:chgData name="Indu Sekhar Dantu" userId="4218edbc7ffe59d5" providerId="LiveId" clId="{0161ABDA-7203-4991-8F8B-02CA349B6E1B}" dt="2021-07-18T01:23:40.326" v="3210" actId="114"/>
          <ac:spMkLst>
            <pc:docMk/>
            <pc:sldMk cId="2034293484" sldId="330"/>
            <ac:spMk id="3" creationId="{D9D112C0-94D8-4EB3-830E-FBA2AAFD86F5}"/>
          </ac:spMkLst>
        </pc:spChg>
      </pc:sldChg>
      <pc:sldChg chg="modSp add mod">
        <pc:chgData name="Indu Sekhar Dantu" userId="4218edbc7ffe59d5" providerId="LiveId" clId="{0161ABDA-7203-4991-8F8B-02CA349B6E1B}" dt="2021-07-18T01:24:24.384" v="3218" actId="113"/>
        <pc:sldMkLst>
          <pc:docMk/>
          <pc:sldMk cId="1156395113" sldId="331"/>
        </pc:sldMkLst>
        <pc:spChg chg="mod">
          <ac:chgData name="Indu Sekhar Dantu" userId="4218edbc7ffe59d5" providerId="LiveId" clId="{0161ABDA-7203-4991-8F8B-02CA349B6E1B}" dt="2021-07-18T01:24:24.384" v="3218" actId="113"/>
          <ac:spMkLst>
            <pc:docMk/>
            <pc:sldMk cId="1156395113" sldId="331"/>
            <ac:spMk id="3" creationId="{D9D112C0-94D8-4EB3-830E-FBA2AAFD86F5}"/>
          </ac:spMkLst>
        </pc:spChg>
      </pc:sldChg>
      <pc:sldChg chg="modSp add mod">
        <pc:chgData name="Indu Sekhar Dantu" userId="4218edbc7ffe59d5" providerId="LiveId" clId="{0161ABDA-7203-4991-8F8B-02CA349B6E1B}" dt="2021-07-18T01:28:05.502" v="3257" actId="113"/>
        <pc:sldMkLst>
          <pc:docMk/>
          <pc:sldMk cId="3536685713" sldId="332"/>
        </pc:sldMkLst>
        <pc:spChg chg="mod">
          <ac:chgData name="Indu Sekhar Dantu" userId="4218edbc7ffe59d5" providerId="LiveId" clId="{0161ABDA-7203-4991-8F8B-02CA349B6E1B}" dt="2021-07-18T01:28:05.502" v="3257" actId="113"/>
          <ac:spMkLst>
            <pc:docMk/>
            <pc:sldMk cId="3536685713" sldId="332"/>
            <ac:spMk id="3" creationId="{D9D112C0-94D8-4EB3-830E-FBA2AAFD86F5}"/>
          </ac:spMkLst>
        </pc:spChg>
      </pc:sldChg>
      <pc:sldChg chg="modSp add mod">
        <pc:chgData name="Indu Sekhar Dantu" userId="4218edbc7ffe59d5" providerId="LiveId" clId="{0161ABDA-7203-4991-8F8B-02CA349B6E1B}" dt="2021-07-18T01:28:59.385" v="3264" actId="115"/>
        <pc:sldMkLst>
          <pc:docMk/>
          <pc:sldMk cId="262157092" sldId="333"/>
        </pc:sldMkLst>
        <pc:spChg chg="mod">
          <ac:chgData name="Indu Sekhar Dantu" userId="4218edbc7ffe59d5" providerId="LiveId" clId="{0161ABDA-7203-4991-8F8B-02CA349B6E1B}" dt="2021-07-18T01:28:59.385" v="3264" actId="115"/>
          <ac:spMkLst>
            <pc:docMk/>
            <pc:sldMk cId="262157092" sldId="333"/>
            <ac:spMk id="3" creationId="{D9D112C0-94D8-4EB3-830E-FBA2AAFD86F5}"/>
          </ac:spMkLst>
        </pc:spChg>
      </pc:sldChg>
      <pc:sldChg chg="addSp modSp add mod">
        <pc:chgData name="Indu Sekhar Dantu" userId="4218edbc7ffe59d5" providerId="LiveId" clId="{0161ABDA-7203-4991-8F8B-02CA349B6E1B}" dt="2021-07-15T01:18:33.109" v="289" actId="14100"/>
        <pc:sldMkLst>
          <pc:docMk/>
          <pc:sldMk cId="392678258" sldId="334"/>
        </pc:sldMkLst>
        <pc:spChg chg="mod">
          <ac:chgData name="Indu Sekhar Dantu" userId="4218edbc7ffe59d5" providerId="LiveId" clId="{0161ABDA-7203-4991-8F8B-02CA349B6E1B}" dt="2021-07-15T01:18:14.017" v="283" actId="6549"/>
          <ac:spMkLst>
            <pc:docMk/>
            <pc:sldMk cId="392678258" sldId="334"/>
            <ac:spMk id="3" creationId="{D9D112C0-94D8-4EB3-830E-FBA2AAFD86F5}"/>
          </ac:spMkLst>
        </pc:spChg>
        <pc:picChg chg="add mod">
          <ac:chgData name="Indu Sekhar Dantu" userId="4218edbc7ffe59d5" providerId="LiveId" clId="{0161ABDA-7203-4991-8F8B-02CA349B6E1B}" dt="2021-07-15T01:18:33.109" v="289" actId="14100"/>
          <ac:picMkLst>
            <pc:docMk/>
            <pc:sldMk cId="392678258" sldId="334"/>
            <ac:picMk id="4" creationId="{DCC7D213-DF55-469D-87D0-2BB969712D38}"/>
          </ac:picMkLst>
        </pc:picChg>
      </pc:sldChg>
      <pc:sldChg chg="modSp add mod">
        <pc:chgData name="Indu Sekhar Dantu" userId="4218edbc7ffe59d5" providerId="LiveId" clId="{0161ABDA-7203-4991-8F8B-02CA349B6E1B}" dt="2021-07-18T01:35:23.498" v="3337" actId="6549"/>
        <pc:sldMkLst>
          <pc:docMk/>
          <pc:sldMk cId="4144828962" sldId="335"/>
        </pc:sldMkLst>
        <pc:spChg chg="mod">
          <ac:chgData name="Indu Sekhar Dantu" userId="4218edbc7ffe59d5" providerId="LiveId" clId="{0161ABDA-7203-4991-8F8B-02CA349B6E1B}" dt="2021-07-18T01:35:23.498" v="3337" actId="6549"/>
          <ac:spMkLst>
            <pc:docMk/>
            <pc:sldMk cId="4144828962" sldId="335"/>
            <ac:spMk id="3" creationId="{D9D112C0-94D8-4EB3-830E-FBA2AAFD86F5}"/>
          </ac:spMkLst>
        </pc:spChg>
      </pc:sldChg>
      <pc:sldChg chg="modSp add mod">
        <pc:chgData name="Indu Sekhar Dantu" userId="4218edbc7ffe59d5" providerId="LiveId" clId="{0161ABDA-7203-4991-8F8B-02CA349B6E1B}" dt="2021-07-18T01:36:07.183" v="3344" actId="113"/>
        <pc:sldMkLst>
          <pc:docMk/>
          <pc:sldMk cId="2075440472" sldId="336"/>
        </pc:sldMkLst>
        <pc:spChg chg="mod">
          <ac:chgData name="Indu Sekhar Dantu" userId="4218edbc7ffe59d5" providerId="LiveId" clId="{0161ABDA-7203-4991-8F8B-02CA349B6E1B}" dt="2021-07-18T01:36:07.183" v="3344" actId="113"/>
          <ac:spMkLst>
            <pc:docMk/>
            <pc:sldMk cId="2075440472" sldId="336"/>
            <ac:spMk id="3" creationId="{D9D112C0-94D8-4EB3-830E-FBA2AAFD86F5}"/>
          </ac:spMkLst>
        </pc:spChg>
      </pc:sldChg>
      <pc:sldChg chg="modSp add mod">
        <pc:chgData name="Indu Sekhar Dantu" userId="4218edbc7ffe59d5" providerId="LiveId" clId="{0161ABDA-7203-4991-8F8B-02CA349B6E1B}" dt="2021-07-18T01:40:33.465" v="3348" actId="6549"/>
        <pc:sldMkLst>
          <pc:docMk/>
          <pc:sldMk cId="237556819" sldId="337"/>
        </pc:sldMkLst>
        <pc:spChg chg="mod">
          <ac:chgData name="Indu Sekhar Dantu" userId="4218edbc7ffe59d5" providerId="LiveId" clId="{0161ABDA-7203-4991-8F8B-02CA349B6E1B}" dt="2021-07-18T01:40:33.465" v="3348" actId="6549"/>
          <ac:spMkLst>
            <pc:docMk/>
            <pc:sldMk cId="237556819" sldId="337"/>
            <ac:spMk id="3" creationId="{D9D112C0-94D8-4EB3-830E-FBA2AAFD86F5}"/>
          </ac:spMkLst>
        </pc:spChg>
      </pc:sldChg>
      <pc:sldChg chg="modSp add mod">
        <pc:chgData name="Indu Sekhar Dantu" userId="4218edbc7ffe59d5" providerId="LiveId" clId="{0161ABDA-7203-4991-8F8B-02CA349B6E1B}" dt="2021-07-18T01:40:42.715" v="3349" actId="113"/>
        <pc:sldMkLst>
          <pc:docMk/>
          <pc:sldMk cId="4287608950" sldId="338"/>
        </pc:sldMkLst>
        <pc:spChg chg="mod">
          <ac:chgData name="Indu Sekhar Dantu" userId="4218edbc7ffe59d5" providerId="LiveId" clId="{0161ABDA-7203-4991-8F8B-02CA349B6E1B}" dt="2021-07-18T01:40:42.715" v="3349" actId="113"/>
          <ac:spMkLst>
            <pc:docMk/>
            <pc:sldMk cId="4287608950" sldId="338"/>
            <ac:spMk id="3" creationId="{D9D112C0-94D8-4EB3-830E-FBA2AAFD86F5}"/>
          </ac:spMkLst>
        </pc:spChg>
      </pc:sldChg>
      <pc:sldChg chg="modSp add mod">
        <pc:chgData name="Indu Sekhar Dantu" userId="4218edbc7ffe59d5" providerId="LiveId" clId="{0161ABDA-7203-4991-8F8B-02CA349B6E1B}" dt="2021-07-18T01:41:10.290" v="3352" actId="113"/>
        <pc:sldMkLst>
          <pc:docMk/>
          <pc:sldMk cId="2119523129" sldId="339"/>
        </pc:sldMkLst>
        <pc:spChg chg="mod">
          <ac:chgData name="Indu Sekhar Dantu" userId="4218edbc7ffe59d5" providerId="LiveId" clId="{0161ABDA-7203-4991-8F8B-02CA349B6E1B}" dt="2021-07-18T01:41:10.290" v="3352" actId="113"/>
          <ac:spMkLst>
            <pc:docMk/>
            <pc:sldMk cId="2119523129" sldId="339"/>
            <ac:spMk id="3" creationId="{D9D112C0-94D8-4EB3-830E-FBA2AAFD86F5}"/>
          </ac:spMkLst>
        </pc:spChg>
      </pc:sldChg>
      <pc:sldChg chg="modSp add del mod">
        <pc:chgData name="Indu Sekhar Dantu" userId="4218edbc7ffe59d5" providerId="LiveId" clId="{0161ABDA-7203-4991-8F8B-02CA349B6E1B}" dt="2021-07-17T11:03:59.975" v="1418" actId="2696"/>
        <pc:sldMkLst>
          <pc:docMk/>
          <pc:sldMk cId="4156557213" sldId="340"/>
        </pc:sldMkLst>
        <pc:spChg chg="mod">
          <ac:chgData name="Indu Sekhar Dantu" userId="4218edbc7ffe59d5" providerId="LiveId" clId="{0161ABDA-7203-4991-8F8B-02CA349B6E1B}" dt="2021-07-15T02:38:39.517" v="1060" actId="20577"/>
          <ac:spMkLst>
            <pc:docMk/>
            <pc:sldMk cId="4156557213" sldId="340"/>
            <ac:spMk id="3" creationId="{D9D112C0-94D8-4EB3-830E-FBA2AAFD86F5}"/>
          </ac:spMkLst>
        </pc:spChg>
      </pc:sldChg>
      <pc:sldChg chg="modSp add mod">
        <pc:chgData name="Indu Sekhar Dantu" userId="4218edbc7ffe59d5" providerId="LiveId" clId="{0161ABDA-7203-4991-8F8B-02CA349B6E1B}" dt="2021-07-18T01:41:56.942" v="3361" actId="20577"/>
        <pc:sldMkLst>
          <pc:docMk/>
          <pc:sldMk cId="3425874545" sldId="341"/>
        </pc:sldMkLst>
        <pc:spChg chg="mod">
          <ac:chgData name="Indu Sekhar Dantu" userId="4218edbc7ffe59d5" providerId="LiveId" clId="{0161ABDA-7203-4991-8F8B-02CA349B6E1B}" dt="2021-07-18T01:41:56.942" v="3361" actId="20577"/>
          <ac:spMkLst>
            <pc:docMk/>
            <pc:sldMk cId="3425874545" sldId="341"/>
            <ac:spMk id="3" creationId="{D9D112C0-94D8-4EB3-830E-FBA2AAFD86F5}"/>
          </ac:spMkLst>
        </pc:spChg>
      </pc:sldChg>
      <pc:sldChg chg="modSp add mod">
        <pc:chgData name="Indu Sekhar Dantu" userId="4218edbc7ffe59d5" providerId="LiveId" clId="{0161ABDA-7203-4991-8F8B-02CA349B6E1B}" dt="2021-07-18T01:42:39.925" v="3369" actId="20577"/>
        <pc:sldMkLst>
          <pc:docMk/>
          <pc:sldMk cId="2021740234" sldId="342"/>
        </pc:sldMkLst>
        <pc:spChg chg="mod">
          <ac:chgData name="Indu Sekhar Dantu" userId="4218edbc7ffe59d5" providerId="LiveId" clId="{0161ABDA-7203-4991-8F8B-02CA349B6E1B}" dt="2021-07-18T01:42:39.925" v="3369" actId="20577"/>
          <ac:spMkLst>
            <pc:docMk/>
            <pc:sldMk cId="2021740234" sldId="342"/>
            <ac:spMk id="3" creationId="{D9D112C0-94D8-4EB3-830E-FBA2AAFD86F5}"/>
          </ac:spMkLst>
        </pc:spChg>
      </pc:sldChg>
      <pc:sldChg chg="modSp add mod">
        <pc:chgData name="Indu Sekhar Dantu" userId="4218edbc7ffe59d5" providerId="LiveId" clId="{0161ABDA-7203-4991-8F8B-02CA349B6E1B}" dt="2021-07-18T01:47:19.300" v="3443" actId="115"/>
        <pc:sldMkLst>
          <pc:docMk/>
          <pc:sldMk cId="1417329362" sldId="343"/>
        </pc:sldMkLst>
        <pc:spChg chg="mod">
          <ac:chgData name="Indu Sekhar Dantu" userId="4218edbc7ffe59d5" providerId="LiveId" clId="{0161ABDA-7203-4991-8F8B-02CA349B6E1B}" dt="2021-07-18T01:47:19.300" v="3443" actId="115"/>
          <ac:spMkLst>
            <pc:docMk/>
            <pc:sldMk cId="1417329362" sldId="343"/>
            <ac:spMk id="3" creationId="{D9D112C0-94D8-4EB3-830E-FBA2AAFD86F5}"/>
          </ac:spMkLst>
        </pc:spChg>
      </pc:sldChg>
      <pc:sldChg chg="modSp add mod">
        <pc:chgData name="Indu Sekhar Dantu" userId="4218edbc7ffe59d5" providerId="LiveId" clId="{0161ABDA-7203-4991-8F8B-02CA349B6E1B}" dt="2021-07-18T01:49:55.828" v="3495" actId="20577"/>
        <pc:sldMkLst>
          <pc:docMk/>
          <pc:sldMk cId="2257302057" sldId="344"/>
        </pc:sldMkLst>
        <pc:spChg chg="mod">
          <ac:chgData name="Indu Sekhar Dantu" userId="4218edbc7ffe59d5" providerId="LiveId" clId="{0161ABDA-7203-4991-8F8B-02CA349B6E1B}" dt="2021-07-18T01:49:55.828" v="3495" actId="20577"/>
          <ac:spMkLst>
            <pc:docMk/>
            <pc:sldMk cId="2257302057" sldId="344"/>
            <ac:spMk id="3" creationId="{D9D112C0-94D8-4EB3-830E-FBA2AAFD86F5}"/>
          </ac:spMkLst>
        </pc:spChg>
      </pc:sldChg>
      <pc:sldChg chg="modSp add mod">
        <pc:chgData name="Indu Sekhar Dantu" userId="4218edbc7ffe59d5" providerId="LiveId" clId="{0161ABDA-7203-4991-8F8B-02CA349B6E1B}" dt="2021-07-18T01:50:50.090" v="3522" actId="113"/>
        <pc:sldMkLst>
          <pc:docMk/>
          <pc:sldMk cId="911570514" sldId="345"/>
        </pc:sldMkLst>
        <pc:spChg chg="mod">
          <ac:chgData name="Indu Sekhar Dantu" userId="4218edbc7ffe59d5" providerId="LiveId" clId="{0161ABDA-7203-4991-8F8B-02CA349B6E1B}" dt="2021-07-18T01:50:50.090" v="3522" actId="113"/>
          <ac:spMkLst>
            <pc:docMk/>
            <pc:sldMk cId="911570514" sldId="345"/>
            <ac:spMk id="3" creationId="{D9D112C0-94D8-4EB3-830E-FBA2AAFD86F5}"/>
          </ac:spMkLst>
        </pc:spChg>
      </pc:sldChg>
      <pc:sldChg chg="modSp add mod ord">
        <pc:chgData name="Indu Sekhar Dantu" userId="4218edbc7ffe59d5" providerId="LiveId" clId="{0161ABDA-7203-4991-8F8B-02CA349B6E1B}" dt="2021-07-18T01:56:35.086" v="3667" actId="20577"/>
        <pc:sldMkLst>
          <pc:docMk/>
          <pc:sldMk cId="2273753562" sldId="346"/>
        </pc:sldMkLst>
        <pc:spChg chg="mod">
          <ac:chgData name="Indu Sekhar Dantu" userId="4218edbc7ffe59d5" providerId="LiveId" clId="{0161ABDA-7203-4991-8F8B-02CA349B6E1B}" dt="2021-07-18T01:56:35.086" v="3667" actId="20577"/>
          <ac:spMkLst>
            <pc:docMk/>
            <pc:sldMk cId="2273753562" sldId="346"/>
            <ac:spMk id="3" creationId="{D9D112C0-94D8-4EB3-830E-FBA2AAFD86F5}"/>
          </ac:spMkLst>
        </pc:spChg>
      </pc:sldChg>
      <pc:sldChg chg="modSp add mod">
        <pc:chgData name="Indu Sekhar Dantu" userId="4218edbc7ffe59d5" providerId="LiveId" clId="{0161ABDA-7203-4991-8F8B-02CA349B6E1B}" dt="2021-07-18T02:05:21.743" v="3966" actId="113"/>
        <pc:sldMkLst>
          <pc:docMk/>
          <pc:sldMk cId="3587227674" sldId="347"/>
        </pc:sldMkLst>
        <pc:spChg chg="mod">
          <ac:chgData name="Indu Sekhar Dantu" userId="4218edbc7ffe59d5" providerId="LiveId" clId="{0161ABDA-7203-4991-8F8B-02CA349B6E1B}" dt="2021-07-18T02:05:21.743" v="3966" actId="113"/>
          <ac:spMkLst>
            <pc:docMk/>
            <pc:sldMk cId="3587227674" sldId="347"/>
            <ac:spMk id="3" creationId="{D9D112C0-94D8-4EB3-830E-FBA2AAFD86F5}"/>
          </ac:spMkLst>
        </pc:spChg>
      </pc:sldChg>
      <pc:sldChg chg="modSp add mod">
        <pc:chgData name="Indu Sekhar Dantu" userId="4218edbc7ffe59d5" providerId="LiveId" clId="{0161ABDA-7203-4991-8F8B-02CA349B6E1B}" dt="2021-07-18T02:21:37.091" v="4270" actId="20577"/>
        <pc:sldMkLst>
          <pc:docMk/>
          <pc:sldMk cId="2837743446" sldId="348"/>
        </pc:sldMkLst>
        <pc:spChg chg="mod">
          <ac:chgData name="Indu Sekhar Dantu" userId="4218edbc7ffe59d5" providerId="LiveId" clId="{0161ABDA-7203-4991-8F8B-02CA349B6E1B}" dt="2021-07-18T02:21:37.091" v="4270" actId="20577"/>
          <ac:spMkLst>
            <pc:docMk/>
            <pc:sldMk cId="2837743446" sldId="348"/>
            <ac:spMk id="3" creationId="{D9D112C0-94D8-4EB3-830E-FBA2AAFD86F5}"/>
          </ac:spMkLst>
        </pc:spChg>
      </pc:sldChg>
      <pc:sldChg chg="modSp add mod">
        <pc:chgData name="Indu Sekhar Dantu" userId="4218edbc7ffe59d5" providerId="LiveId" clId="{0161ABDA-7203-4991-8F8B-02CA349B6E1B}" dt="2021-07-18T02:21:29.070" v="4268" actId="20577"/>
        <pc:sldMkLst>
          <pc:docMk/>
          <pc:sldMk cId="1007505816" sldId="349"/>
        </pc:sldMkLst>
        <pc:spChg chg="mod">
          <ac:chgData name="Indu Sekhar Dantu" userId="4218edbc7ffe59d5" providerId="LiveId" clId="{0161ABDA-7203-4991-8F8B-02CA349B6E1B}" dt="2021-07-18T02:21:29.070" v="4268" actId="20577"/>
          <ac:spMkLst>
            <pc:docMk/>
            <pc:sldMk cId="1007505816" sldId="349"/>
            <ac:spMk id="3" creationId="{D9D112C0-94D8-4EB3-830E-FBA2AAFD86F5}"/>
          </ac:spMkLst>
        </pc:spChg>
      </pc:sldChg>
      <pc:sldChg chg="modSp add mod">
        <pc:chgData name="Indu Sekhar Dantu" userId="4218edbc7ffe59d5" providerId="LiveId" clId="{0161ABDA-7203-4991-8F8B-02CA349B6E1B}" dt="2021-07-18T02:24:08.935" v="4347" actId="6549"/>
        <pc:sldMkLst>
          <pc:docMk/>
          <pc:sldMk cId="3787671812" sldId="350"/>
        </pc:sldMkLst>
        <pc:spChg chg="mod">
          <ac:chgData name="Indu Sekhar Dantu" userId="4218edbc7ffe59d5" providerId="LiveId" clId="{0161ABDA-7203-4991-8F8B-02CA349B6E1B}" dt="2021-07-18T02:24:08.935" v="4347" actId="6549"/>
          <ac:spMkLst>
            <pc:docMk/>
            <pc:sldMk cId="3787671812" sldId="350"/>
            <ac:spMk id="3" creationId="{D9D112C0-94D8-4EB3-830E-FBA2AAFD86F5}"/>
          </ac:spMkLst>
        </pc:spChg>
      </pc:sldChg>
      <pc:sldChg chg="modSp add mod">
        <pc:chgData name="Indu Sekhar Dantu" userId="4218edbc7ffe59d5" providerId="LiveId" clId="{0161ABDA-7203-4991-8F8B-02CA349B6E1B}" dt="2021-07-18T02:28:07.352" v="4483" actId="20577"/>
        <pc:sldMkLst>
          <pc:docMk/>
          <pc:sldMk cId="3857379891" sldId="351"/>
        </pc:sldMkLst>
        <pc:spChg chg="mod">
          <ac:chgData name="Indu Sekhar Dantu" userId="4218edbc7ffe59d5" providerId="LiveId" clId="{0161ABDA-7203-4991-8F8B-02CA349B6E1B}" dt="2021-07-18T02:28:07.352" v="4483" actId="20577"/>
          <ac:spMkLst>
            <pc:docMk/>
            <pc:sldMk cId="3857379891" sldId="351"/>
            <ac:spMk id="3" creationId="{D9D112C0-94D8-4EB3-830E-FBA2AAFD86F5}"/>
          </ac:spMkLst>
        </pc:spChg>
      </pc:sldChg>
      <pc:sldChg chg="modSp add mod">
        <pc:chgData name="Indu Sekhar Dantu" userId="4218edbc7ffe59d5" providerId="LiveId" clId="{0161ABDA-7203-4991-8F8B-02CA349B6E1B}" dt="2021-07-18T02:40:07.495" v="4683" actId="20577"/>
        <pc:sldMkLst>
          <pc:docMk/>
          <pc:sldMk cId="2700006042" sldId="352"/>
        </pc:sldMkLst>
        <pc:spChg chg="mod">
          <ac:chgData name="Indu Sekhar Dantu" userId="4218edbc7ffe59d5" providerId="LiveId" clId="{0161ABDA-7203-4991-8F8B-02CA349B6E1B}" dt="2021-07-18T02:40:07.495" v="4683" actId="20577"/>
          <ac:spMkLst>
            <pc:docMk/>
            <pc:sldMk cId="2700006042" sldId="352"/>
            <ac:spMk id="3" creationId="{D9D112C0-94D8-4EB3-830E-FBA2AAFD86F5}"/>
          </ac:spMkLst>
        </pc:spChg>
      </pc:sldChg>
      <pc:sldChg chg="modSp add mod">
        <pc:chgData name="Indu Sekhar Dantu" userId="4218edbc7ffe59d5" providerId="LiveId" clId="{0161ABDA-7203-4991-8F8B-02CA349B6E1B}" dt="2021-07-18T02:39:16.266" v="4656" actId="27636"/>
        <pc:sldMkLst>
          <pc:docMk/>
          <pc:sldMk cId="484540404" sldId="353"/>
        </pc:sldMkLst>
        <pc:spChg chg="mod">
          <ac:chgData name="Indu Sekhar Dantu" userId="4218edbc7ffe59d5" providerId="LiveId" clId="{0161ABDA-7203-4991-8F8B-02CA349B6E1B}" dt="2021-07-18T02:39:16.266" v="4656" actId="27636"/>
          <ac:spMkLst>
            <pc:docMk/>
            <pc:sldMk cId="484540404" sldId="353"/>
            <ac:spMk id="3" creationId="{D9D112C0-94D8-4EB3-830E-FBA2AAFD86F5}"/>
          </ac:spMkLst>
        </pc:spChg>
      </pc:sldChg>
      <pc:sldChg chg="modSp add mod">
        <pc:chgData name="Indu Sekhar Dantu" userId="4218edbc7ffe59d5" providerId="LiveId" clId="{0161ABDA-7203-4991-8F8B-02CA349B6E1B}" dt="2021-07-18T03:15:53.990" v="4817" actId="20577"/>
        <pc:sldMkLst>
          <pc:docMk/>
          <pc:sldMk cId="2584162896" sldId="354"/>
        </pc:sldMkLst>
        <pc:spChg chg="mod">
          <ac:chgData name="Indu Sekhar Dantu" userId="4218edbc7ffe59d5" providerId="LiveId" clId="{0161ABDA-7203-4991-8F8B-02CA349B6E1B}" dt="2021-07-18T03:15:53.990" v="4817" actId="20577"/>
          <ac:spMkLst>
            <pc:docMk/>
            <pc:sldMk cId="2584162896" sldId="354"/>
            <ac:spMk id="3" creationId="{D9D112C0-94D8-4EB3-830E-FBA2AAFD86F5}"/>
          </ac:spMkLst>
        </pc:spChg>
      </pc:sldChg>
      <pc:sldChg chg="modSp add mod">
        <pc:chgData name="Indu Sekhar Dantu" userId="4218edbc7ffe59d5" providerId="LiveId" clId="{0161ABDA-7203-4991-8F8B-02CA349B6E1B}" dt="2021-07-18T03:19:36.804" v="4895" actId="6549"/>
        <pc:sldMkLst>
          <pc:docMk/>
          <pc:sldMk cId="1689087278" sldId="355"/>
        </pc:sldMkLst>
        <pc:spChg chg="mod">
          <ac:chgData name="Indu Sekhar Dantu" userId="4218edbc7ffe59d5" providerId="LiveId" clId="{0161ABDA-7203-4991-8F8B-02CA349B6E1B}" dt="2021-07-18T03:19:36.804" v="4895" actId="6549"/>
          <ac:spMkLst>
            <pc:docMk/>
            <pc:sldMk cId="1689087278" sldId="355"/>
            <ac:spMk id="3" creationId="{D9D112C0-94D8-4EB3-830E-FBA2AAFD86F5}"/>
          </ac:spMkLst>
        </pc:spChg>
      </pc:sldChg>
      <pc:sldChg chg="modSp add mod">
        <pc:chgData name="Indu Sekhar Dantu" userId="4218edbc7ffe59d5" providerId="LiveId" clId="{0161ABDA-7203-4991-8F8B-02CA349B6E1B}" dt="2021-07-18T03:28:31.047" v="5126" actId="20577"/>
        <pc:sldMkLst>
          <pc:docMk/>
          <pc:sldMk cId="2572029391" sldId="356"/>
        </pc:sldMkLst>
        <pc:spChg chg="mod">
          <ac:chgData name="Indu Sekhar Dantu" userId="4218edbc7ffe59d5" providerId="LiveId" clId="{0161ABDA-7203-4991-8F8B-02CA349B6E1B}" dt="2021-07-18T03:28:31.047" v="5126" actId="20577"/>
          <ac:spMkLst>
            <pc:docMk/>
            <pc:sldMk cId="2572029391" sldId="356"/>
            <ac:spMk id="3" creationId="{D9D112C0-94D8-4EB3-830E-FBA2AAFD86F5}"/>
          </ac:spMkLst>
        </pc:spChg>
      </pc:sldChg>
      <pc:sldChg chg="modSp add mod">
        <pc:chgData name="Indu Sekhar Dantu" userId="4218edbc7ffe59d5" providerId="LiveId" clId="{0161ABDA-7203-4991-8F8B-02CA349B6E1B}" dt="2021-07-18T03:43:27.165" v="5468" actId="20577"/>
        <pc:sldMkLst>
          <pc:docMk/>
          <pc:sldMk cId="1728021884" sldId="357"/>
        </pc:sldMkLst>
        <pc:spChg chg="mod">
          <ac:chgData name="Indu Sekhar Dantu" userId="4218edbc7ffe59d5" providerId="LiveId" clId="{0161ABDA-7203-4991-8F8B-02CA349B6E1B}" dt="2021-07-18T03:43:27.165" v="5468" actId="20577"/>
          <ac:spMkLst>
            <pc:docMk/>
            <pc:sldMk cId="1728021884" sldId="357"/>
            <ac:spMk id="3" creationId="{D9D112C0-94D8-4EB3-830E-FBA2AAFD86F5}"/>
          </ac:spMkLst>
        </pc:spChg>
      </pc:sldChg>
      <pc:sldChg chg="modSp add mod">
        <pc:chgData name="Indu Sekhar Dantu" userId="4218edbc7ffe59d5" providerId="LiveId" clId="{0161ABDA-7203-4991-8F8B-02CA349B6E1B}" dt="2021-07-18T03:43:45.784" v="5489"/>
        <pc:sldMkLst>
          <pc:docMk/>
          <pc:sldMk cId="352596214" sldId="358"/>
        </pc:sldMkLst>
        <pc:spChg chg="mod">
          <ac:chgData name="Indu Sekhar Dantu" userId="4218edbc7ffe59d5" providerId="LiveId" clId="{0161ABDA-7203-4991-8F8B-02CA349B6E1B}" dt="2021-07-18T03:43:45.784" v="5489"/>
          <ac:spMkLst>
            <pc:docMk/>
            <pc:sldMk cId="352596214" sldId="358"/>
            <ac:spMk id="3" creationId="{D9D112C0-94D8-4EB3-830E-FBA2AAFD86F5}"/>
          </ac:spMkLst>
        </pc:spChg>
      </pc:sldChg>
      <pc:sldChg chg="modSp add mod">
        <pc:chgData name="Indu Sekhar Dantu" userId="4218edbc7ffe59d5" providerId="LiveId" clId="{0161ABDA-7203-4991-8F8B-02CA349B6E1B}" dt="2021-07-18T03:43:52.171" v="5491"/>
        <pc:sldMkLst>
          <pc:docMk/>
          <pc:sldMk cId="2599106704" sldId="359"/>
        </pc:sldMkLst>
        <pc:spChg chg="mod">
          <ac:chgData name="Indu Sekhar Dantu" userId="4218edbc7ffe59d5" providerId="LiveId" clId="{0161ABDA-7203-4991-8F8B-02CA349B6E1B}" dt="2021-07-18T03:43:52.171" v="5491"/>
          <ac:spMkLst>
            <pc:docMk/>
            <pc:sldMk cId="2599106704" sldId="359"/>
            <ac:spMk id="3" creationId="{D9D112C0-94D8-4EB3-830E-FBA2AAFD86F5}"/>
          </ac:spMkLst>
        </pc:spChg>
      </pc:sldChg>
      <pc:sldChg chg="modSp add mod">
        <pc:chgData name="Indu Sekhar Dantu" userId="4218edbc7ffe59d5" providerId="LiveId" clId="{0161ABDA-7203-4991-8F8B-02CA349B6E1B}" dt="2021-07-18T03:43:55.054" v="5492"/>
        <pc:sldMkLst>
          <pc:docMk/>
          <pc:sldMk cId="2105916353" sldId="360"/>
        </pc:sldMkLst>
        <pc:spChg chg="mod">
          <ac:chgData name="Indu Sekhar Dantu" userId="4218edbc7ffe59d5" providerId="LiveId" clId="{0161ABDA-7203-4991-8F8B-02CA349B6E1B}" dt="2021-07-18T03:43:55.054" v="5492"/>
          <ac:spMkLst>
            <pc:docMk/>
            <pc:sldMk cId="2105916353" sldId="360"/>
            <ac:spMk id="3" creationId="{D9D112C0-94D8-4EB3-830E-FBA2AAFD86F5}"/>
          </ac:spMkLst>
        </pc:spChg>
      </pc:sldChg>
      <pc:sldChg chg="modSp add mod">
        <pc:chgData name="Indu Sekhar Dantu" userId="4218edbc7ffe59d5" providerId="LiveId" clId="{0161ABDA-7203-4991-8F8B-02CA349B6E1B}" dt="2021-07-18T03:43:57.823" v="5493"/>
        <pc:sldMkLst>
          <pc:docMk/>
          <pc:sldMk cId="2382992121" sldId="361"/>
        </pc:sldMkLst>
        <pc:spChg chg="mod">
          <ac:chgData name="Indu Sekhar Dantu" userId="4218edbc7ffe59d5" providerId="LiveId" clId="{0161ABDA-7203-4991-8F8B-02CA349B6E1B}" dt="2021-07-18T03:43:57.823" v="5493"/>
          <ac:spMkLst>
            <pc:docMk/>
            <pc:sldMk cId="2382992121" sldId="361"/>
            <ac:spMk id="3" creationId="{D9D112C0-94D8-4EB3-830E-FBA2AAFD86F5}"/>
          </ac:spMkLst>
        </pc:spChg>
      </pc:sldChg>
      <pc:sldChg chg="modSp add mod">
        <pc:chgData name="Indu Sekhar Dantu" userId="4218edbc7ffe59d5" providerId="LiveId" clId="{0161ABDA-7203-4991-8F8B-02CA349B6E1B}" dt="2021-07-18T03:44:03.481" v="5495"/>
        <pc:sldMkLst>
          <pc:docMk/>
          <pc:sldMk cId="914509443" sldId="362"/>
        </pc:sldMkLst>
        <pc:spChg chg="mod">
          <ac:chgData name="Indu Sekhar Dantu" userId="4218edbc7ffe59d5" providerId="LiveId" clId="{0161ABDA-7203-4991-8F8B-02CA349B6E1B}" dt="2021-07-18T03:44:03.481" v="5495"/>
          <ac:spMkLst>
            <pc:docMk/>
            <pc:sldMk cId="914509443" sldId="362"/>
            <ac:spMk id="3" creationId="{D9D112C0-94D8-4EB3-830E-FBA2AAFD86F5}"/>
          </ac:spMkLst>
        </pc:spChg>
      </pc:sldChg>
      <pc:sldChg chg="modSp add mod">
        <pc:chgData name="Indu Sekhar Dantu" userId="4218edbc7ffe59d5" providerId="LiveId" clId="{0161ABDA-7203-4991-8F8B-02CA349B6E1B}" dt="2021-07-18T03:48:07.549" v="5552" actId="6549"/>
        <pc:sldMkLst>
          <pc:docMk/>
          <pc:sldMk cId="3505579283" sldId="363"/>
        </pc:sldMkLst>
        <pc:spChg chg="mod">
          <ac:chgData name="Indu Sekhar Dantu" userId="4218edbc7ffe59d5" providerId="LiveId" clId="{0161ABDA-7203-4991-8F8B-02CA349B6E1B}" dt="2021-07-18T03:48:07.549" v="5552" actId="6549"/>
          <ac:spMkLst>
            <pc:docMk/>
            <pc:sldMk cId="3505579283" sldId="363"/>
            <ac:spMk id="3" creationId="{D9D112C0-94D8-4EB3-830E-FBA2AAFD86F5}"/>
          </ac:spMkLst>
        </pc:spChg>
      </pc:sldChg>
      <pc:sldChg chg="modSp add mod">
        <pc:chgData name="Indu Sekhar Dantu" userId="4218edbc7ffe59d5" providerId="LiveId" clId="{0161ABDA-7203-4991-8F8B-02CA349B6E1B}" dt="2021-07-18T03:54:26.831" v="5604"/>
        <pc:sldMkLst>
          <pc:docMk/>
          <pc:sldMk cId="58182219" sldId="364"/>
        </pc:sldMkLst>
        <pc:spChg chg="mod">
          <ac:chgData name="Indu Sekhar Dantu" userId="4218edbc7ffe59d5" providerId="LiveId" clId="{0161ABDA-7203-4991-8F8B-02CA349B6E1B}" dt="2021-07-18T03:54:26.831" v="5604"/>
          <ac:spMkLst>
            <pc:docMk/>
            <pc:sldMk cId="58182219" sldId="364"/>
            <ac:spMk id="3" creationId="{D9D112C0-94D8-4EB3-830E-FBA2AAFD86F5}"/>
          </ac:spMkLst>
        </pc:spChg>
      </pc:sldChg>
      <pc:sldChg chg="add del">
        <pc:chgData name="Indu Sekhar Dantu" userId="4218edbc7ffe59d5" providerId="LiveId" clId="{0161ABDA-7203-4991-8F8B-02CA349B6E1B}" dt="2021-07-15T02:29:40.700" v="962" actId="47"/>
        <pc:sldMkLst>
          <pc:docMk/>
          <pc:sldMk cId="1786240544" sldId="365"/>
        </pc:sldMkLst>
      </pc:sldChg>
      <pc:sldChg chg="add del">
        <pc:chgData name="Indu Sekhar Dantu" userId="4218edbc7ffe59d5" providerId="LiveId" clId="{0161ABDA-7203-4991-8F8B-02CA349B6E1B}" dt="2021-07-15T02:29:41.486" v="963" actId="47"/>
        <pc:sldMkLst>
          <pc:docMk/>
          <pc:sldMk cId="1183876933" sldId="366"/>
        </pc:sldMkLst>
      </pc:sldChg>
      <pc:sldChg chg="add del">
        <pc:chgData name="Indu Sekhar Dantu" userId="4218edbc7ffe59d5" providerId="LiveId" clId="{0161ABDA-7203-4991-8F8B-02CA349B6E1B}" dt="2021-07-15T02:29:42.348" v="964" actId="47"/>
        <pc:sldMkLst>
          <pc:docMk/>
          <pc:sldMk cId="3448643304" sldId="367"/>
        </pc:sldMkLst>
      </pc:sldChg>
      <pc:sldChg chg="add del">
        <pc:chgData name="Indu Sekhar Dantu" userId="4218edbc7ffe59d5" providerId="LiveId" clId="{0161ABDA-7203-4991-8F8B-02CA349B6E1B}" dt="2021-07-15T02:29:43.820" v="965" actId="47"/>
        <pc:sldMkLst>
          <pc:docMk/>
          <pc:sldMk cId="1416729154" sldId="368"/>
        </pc:sldMkLst>
      </pc:sldChg>
      <pc:sldChg chg="modSp add mod">
        <pc:chgData name="Indu Sekhar Dantu" userId="4218edbc7ffe59d5" providerId="LiveId" clId="{0161ABDA-7203-4991-8F8B-02CA349B6E1B}" dt="2021-07-18T03:54:37.402" v="5611"/>
        <pc:sldMkLst>
          <pc:docMk/>
          <pc:sldMk cId="3567485099" sldId="369"/>
        </pc:sldMkLst>
        <pc:spChg chg="mod">
          <ac:chgData name="Indu Sekhar Dantu" userId="4218edbc7ffe59d5" providerId="LiveId" clId="{0161ABDA-7203-4991-8F8B-02CA349B6E1B}" dt="2021-07-18T03:54:37.402" v="5611"/>
          <ac:spMkLst>
            <pc:docMk/>
            <pc:sldMk cId="3567485099" sldId="369"/>
            <ac:spMk id="3" creationId="{D9D112C0-94D8-4EB3-830E-FBA2AAFD86F5}"/>
          </ac:spMkLst>
        </pc:spChg>
      </pc:sldChg>
      <pc:sldChg chg="modSp add mod">
        <pc:chgData name="Indu Sekhar Dantu" userId="4218edbc7ffe59d5" providerId="LiveId" clId="{0161ABDA-7203-4991-8F8B-02CA349B6E1B}" dt="2021-07-18T04:25:30.288" v="5694" actId="113"/>
        <pc:sldMkLst>
          <pc:docMk/>
          <pc:sldMk cId="2526927022" sldId="370"/>
        </pc:sldMkLst>
        <pc:spChg chg="mod">
          <ac:chgData name="Indu Sekhar Dantu" userId="4218edbc7ffe59d5" providerId="LiveId" clId="{0161ABDA-7203-4991-8F8B-02CA349B6E1B}" dt="2021-07-18T04:25:30.288" v="5694" actId="113"/>
          <ac:spMkLst>
            <pc:docMk/>
            <pc:sldMk cId="2526927022" sldId="370"/>
            <ac:spMk id="3" creationId="{D9D112C0-94D8-4EB3-830E-FBA2AAFD86F5}"/>
          </ac:spMkLst>
        </pc:spChg>
      </pc:sldChg>
      <pc:sldChg chg="modSp add mod">
        <pc:chgData name="Indu Sekhar Dantu" userId="4218edbc7ffe59d5" providerId="LiveId" clId="{0161ABDA-7203-4991-8F8B-02CA349B6E1B}" dt="2021-07-18T04:27:13.470" v="5710" actId="20577"/>
        <pc:sldMkLst>
          <pc:docMk/>
          <pc:sldMk cId="3045780499" sldId="371"/>
        </pc:sldMkLst>
        <pc:spChg chg="mod">
          <ac:chgData name="Indu Sekhar Dantu" userId="4218edbc7ffe59d5" providerId="LiveId" clId="{0161ABDA-7203-4991-8F8B-02CA349B6E1B}" dt="2021-07-18T04:27:13.470" v="5710" actId="20577"/>
          <ac:spMkLst>
            <pc:docMk/>
            <pc:sldMk cId="3045780499" sldId="371"/>
            <ac:spMk id="3" creationId="{D9D112C0-94D8-4EB3-830E-FBA2AAFD86F5}"/>
          </ac:spMkLst>
        </pc:spChg>
      </pc:sldChg>
      <pc:sldChg chg="modSp add mod">
        <pc:chgData name="Indu Sekhar Dantu" userId="4218edbc7ffe59d5" providerId="LiveId" clId="{0161ABDA-7203-4991-8F8B-02CA349B6E1B}" dt="2021-07-18T04:30:22.214" v="5771" actId="6549"/>
        <pc:sldMkLst>
          <pc:docMk/>
          <pc:sldMk cId="1630647274" sldId="372"/>
        </pc:sldMkLst>
        <pc:spChg chg="mod">
          <ac:chgData name="Indu Sekhar Dantu" userId="4218edbc7ffe59d5" providerId="LiveId" clId="{0161ABDA-7203-4991-8F8B-02CA349B6E1B}" dt="2021-07-18T04:30:22.214" v="5771" actId="6549"/>
          <ac:spMkLst>
            <pc:docMk/>
            <pc:sldMk cId="1630647274" sldId="372"/>
            <ac:spMk id="3" creationId="{D9D112C0-94D8-4EB3-830E-FBA2AAFD86F5}"/>
          </ac:spMkLst>
        </pc:spChg>
      </pc:sldChg>
      <pc:sldChg chg="modSp add mod">
        <pc:chgData name="Indu Sekhar Dantu" userId="4218edbc7ffe59d5" providerId="LiveId" clId="{0161ABDA-7203-4991-8F8B-02CA349B6E1B}" dt="2021-07-18T04:40:20.358" v="5795" actId="20577"/>
        <pc:sldMkLst>
          <pc:docMk/>
          <pc:sldMk cId="3241842656" sldId="373"/>
        </pc:sldMkLst>
        <pc:spChg chg="mod">
          <ac:chgData name="Indu Sekhar Dantu" userId="4218edbc7ffe59d5" providerId="LiveId" clId="{0161ABDA-7203-4991-8F8B-02CA349B6E1B}" dt="2021-07-18T04:40:20.358" v="5795" actId="20577"/>
          <ac:spMkLst>
            <pc:docMk/>
            <pc:sldMk cId="3241842656" sldId="373"/>
            <ac:spMk id="3" creationId="{D9D112C0-94D8-4EB3-830E-FBA2AAFD86F5}"/>
          </ac:spMkLst>
        </pc:spChg>
      </pc:sldChg>
      <pc:sldChg chg="modSp add mod">
        <pc:chgData name="Indu Sekhar Dantu" userId="4218edbc7ffe59d5" providerId="LiveId" clId="{0161ABDA-7203-4991-8F8B-02CA349B6E1B}" dt="2021-07-18T04:52:27.116" v="6418" actId="113"/>
        <pc:sldMkLst>
          <pc:docMk/>
          <pc:sldMk cId="3852701693" sldId="374"/>
        </pc:sldMkLst>
        <pc:spChg chg="mod">
          <ac:chgData name="Indu Sekhar Dantu" userId="4218edbc7ffe59d5" providerId="LiveId" clId="{0161ABDA-7203-4991-8F8B-02CA349B6E1B}" dt="2021-07-18T04:52:27.116" v="6418" actId="113"/>
          <ac:spMkLst>
            <pc:docMk/>
            <pc:sldMk cId="3852701693" sldId="374"/>
            <ac:spMk id="3" creationId="{D9D112C0-94D8-4EB3-830E-FBA2AAFD86F5}"/>
          </ac:spMkLst>
        </pc:spChg>
      </pc:sldChg>
      <pc:sldChg chg="modSp add mod">
        <pc:chgData name="Indu Sekhar Dantu" userId="4218edbc7ffe59d5" providerId="LiveId" clId="{0161ABDA-7203-4991-8F8B-02CA349B6E1B}" dt="2021-07-18T04:55:01.379" v="6434" actId="113"/>
        <pc:sldMkLst>
          <pc:docMk/>
          <pc:sldMk cId="172938421" sldId="375"/>
        </pc:sldMkLst>
        <pc:spChg chg="mod">
          <ac:chgData name="Indu Sekhar Dantu" userId="4218edbc7ffe59d5" providerId="LiveId" clId="{0161ABDA-7203-4991-8F8B-02CA349B6E1B}" dt="2021-07-18T04:55:01.379" v="6434" actId="113"/>
          <ac:spMkLst>
            <pc:docMk/>
            <pc:sldMk cId="172938421" sldId="375"/>
            <ac:spMk id="3" creationId="{D9D112C0-94D8-4EB3-830E-FBA2AAFD86F5}"/>
          </ac:spMkLst>
        </pc:spChg>
      </pc:sldChg>
      <pc:sldChg chg="modSp add mod">
        <pc:chgData name="Indu Sekhar Dantu" userId="4218edbc7ffe59d5" providerId="LiveId" clId="{0161ABDA-7203-4991-8F8B-02CA349B6E1B}" dt="2021-07-18T04:55:49.467" v="6440" actId="6549"/>
        <pc:sldMkLst>
          <pc:docMk/>
          <pc:sldMk cId="3211929370" sldId="376"/>
        </pc:sldMkLst>
        <pc:spChg chg="mod">
          <ac:chgData name="Indu Sekhar Dantu" userId="4218edbc7ffe59d5" providerId="LiveId" clId="{0161ABDA-7203-4991-8F8B-02CA349B6E1B}" dt="2021-07-18T04:55:49.467" v="6440" actId="6549"/>
          <ac:spMkLst>
            <pc:docMk/>
            <pc:sldMk cId="3211929370" sldId="376"/>
            <ac:spMk id="3" creationId="{D9D112C0-94D8-4EB3-830E-FBA2AAFD86F5}"/>
          </ac:spMkLst>
        </pc:spChg>
      </pc:sldChg>
      <pc:sldChg chg="modSp add mod">
        <pc:chgData name="Indu Sekhar Dantu" userId="4218edbc7ffe59d5" providerId="LiveId" clId="{0161ABDA-7203-4991-8F8B-02CA349B6E1B}" dt="2021-07-18T04:58:09.778" v="6469" actId="6549"/>
        <pc:sldMkLst>
          <pc:docMk/>
          <pc:sldMk cId="1595134527" sldId="377"/>
        </pc:sldMkLst>
        <pc:spChg chg="mod">
          <ac:chgData name="Indu Sekhar Dantu" userId="4218edbc7ffe59d5" providerId="LiveId" clId="{0161ABDA-7203-4991-8F8B-02CA349B6E1B}" dt="2021-07-18T04:58:09.778" v="6469" actId="6549"/>
          <ac:spMkLst>
            <pc:docMk/>
            <pc:sldMk cId="1595134527" sldId="377"/>
            <ac:spMk id="3" creationId="{D9D112C0-94D8-4EB3-830E-FBA2AAFD86F5}"/>
          </ac:spMkLst>
        </pc:spChg>
      </pc:sldChg>
      <pc:sldChg chg="modSp add mod">
        <pc:chgData name="Indu Sekhar Dantu" userId="4218edbc7ffe59d5" providerId="LiveId" clId="{0161ABDA-7203-4991-8F8B-02CA349B6E1B}" dt="2021-07-18T05:00:41.458" v="6473" actId="6549"/>
        <pc:sldMkLst>
          <pc:docMk/>
          <pc:sldMk cId="3834843979" sldId="378"/>
        </pc:sldMkLst>
        <pc:spChg chg="mod">
          <ac:chgData name="Indu Sekhar Dantu" userId="4218edbc7ffe59d5" providerId="LiveId" clId="{0161ABDA-7203-4991-8F8B-02CA349B6E1B}" dt="2021-07-18T05:00:41.458" v="6473" actId="6549"/>
          <ac:spMkLst>
            <pc:docMk/>
            <pc:sldMk cId="3834843979" sldId="378"/>
            <ac:spMk id="3" creationId="{D9D112C0-94D8-4EB3-830E-FBA2AAFD86F5}"/>
          </ac:spMkLst>
        </pc:spChg>
      </pc:sldChg>
      <pc:sldChg chg="modSp add del mod ord">
        <pc:chgData name="Indu Sekhar Dantu" userId="4218edbc7ffe59d5" providerId="LiveId" clId="{0161ABDA-7203-4991-8F8B-02CA349B6E1B}" dt="2021-07-18T05:01:13.046" v="6474" actId="47"/>
        <pc:sldMkLst>
          <pc:docMk/>
          <pc:sldMk cId="3869252766" sldId="379"/>
        </pc:sldMkLst>
        <pc:spChg chg="mod">
          <ac:chgData name="Indu Sekhar Dantu" userId="4218edbc7ffe59d5" providerId="LiveId" clId="{0161ABDA-7203-4991-8F8B-02CA349B6E1B}" dt="2021-07-17T16:35:14.363" v="2539" actId="255"/>
          <ac:spMkLst>
            <pc:docMk/>
            <pc:sldMk cId="3869252766" sldId="379"/>
            <ac:spMk id="3" creationId="{D9D112C0-94D8-4EB3-830E-FBA2AAFD86F5}"/>
          </ac:spMkLst>
        </pc:spChg>
      </pc:sldChg>
      <pc:sldChg chg="modSp add mod">
        <pc:chgData name="Indu Sekhar Dantu" userId="4218edbc7ffe59d5" providerId="LiveId" clId="{0161ABDA-7203-4991-8F8B-02CA349B6E1B}" dt="2021-07-18T05:05:04.854" v="6486" actId="113"/>
        <pc:sldMkLst>
          <pc:docMk/>
          <pc:sldMk cId="1394330356" sldId="380"/>
        </pc:sldMkLst>
        <pc:spChg chg="mod">
          <ac:chgData name="Indu Sekhar Dantu" userId="4218edbc7ffe59d5" providerId="LiveId" clId="{0161ABDA-7203-4991-8F8B-02CA349B6E1B}" dt="2021-07-18T05:05:04.854" v="6486" actId="113"/>
          <ac:spMkLst>
            <pc:docMk/>
            <pc:sldMk cId="1394330356" sldId="380"/>
            <ac:spMk id="3" creationId="{D9D112C0-94D8-4EB3-830E-FBA2AAFD86F5}"/>
          </ac:spMkLst>
        </pc:spChg>
      </pc:sldChg>
      <pc:sldChg chg="modSp add del mod">
        <pc:chgData name="Indu Sekhar Dantu" userId="4218edbc7ffe59d5" providerId="LiveId" clId="{0161ABDA-7203-4991-8F8B-02CA349B6E1B}" dt="2021-07-18T05:08:55.201" v="6489" actId="2696"/>
        <pc:sldMkLst>
          <pc:docMk/>
          <pc:sldMk cId="1275200424" sldId="381"/>
        </pc:sldMkLst>
        <pc:spChg chg="mod">
          <ac:chgData name="Indu Sekhar Dantu" userId="4218edbc7ffe59d5" providerId="LiveId" clId="{0161ABDA-7203-4991-8F8B-02CA349B6E1B}" dt="2021-07-17T02:25:01.717" v="1323" actId="255"/>
          <ac:spMkLst>
            <pc:docMk/>
            <pc:sldMk cId="1275200424" sldId="381"/>
            <ac:spMk id="3" creationId="{D9D112C0-94D8-4EB3-830E-FBA2AAFD86F5}"/>
          </ac:spMkLst>
        </pc:spChg>
      </pc:sldChg>
      <pc:sldChg chg="modSp add mod">
        <pc:chgData name="Indu Sekhar Dantu" userId="4218edbc7ffe59d5" providerId="LiveId" clId="{0161ABDA-7203-4991-8F8B-02CA349B6E1B}" dt="2021-07-18T05:14:14.555" v="6491" actId="6549"/>
        <pc:sldMkLst>
          <pc:docMk/>
          <pc:sldMk cId="2879176464" sldId="382"/>
        </pc:sldMkLst>
        <pc:spChg chg="mod">
          <ac:chgData name="Indu Sekhar Dantu" userId="4218edbc7ffe59d5" providerId="LiveId" clId="{0161ABDA-7203-4991-8F8B-02CA349B6E1B}" dt="2021-07-18T05:14:14.555" v="6491" actId="6549"/>
          <ac:spMkLst>
            <pc:docMk/>
            <pc:sldMk cId="2879176464" sldId="382"/>
            <ac:spMk id="3" creationId="{D9D112C0-94D8-4EB3-830E-FBA2AAFD86F5}"/>
          </ac:spMkLst>
        </pc:spChg>
      </pc:sldChg>
      <pc:sldChg chg="modSp add mod">
        <pc:chgData name="Indu Sekhar Dantu" userId="4218edbc7ffe59d5" providerId="LiveId" clId="{0161ABDA-7203-4991-8F8B-02CA349B6E1B}" dt="2021-07-18T05:16:27.536" v="6511" actId="113"/>
        <pc:sldMkLst>
          <pc:docMk/>
          <pc:sldMk cId="3954117431" sldId="383"/>
        </pc:sldMkLst>
        <pc:spChg chg="mod">
          <ac:chgData name="Indu Sekhar Dantu" userId="4218edbc7ffe59d5" providerId="LiveId" clId="{0161ABDA-7203-4991-8F8B-02CA349B6E1B}" dt="2021-07-18T05:16:27.536" v="6511" actId="113"/>
          <ac:spMkLst>
            <pc:docMk/>
            <pc:sldMk cId="3954117431" sldId="383"/>
            <ac:spMk id="3" creationId="{D9D112C0-94D8-4EB3-830E-FBA2AAFD86F5}"/>
          </ac:spMkLst>
        </pc:spChg>
      </pc:sldChg>
      <pc:sldChg chg="modSp add mod">
        <pc:chgData name="Indu Sekhar Dantu" userId="4218edbc7ffe59d5" providerId="LiveId" clId="{0161ABDA-7203-4991-8F8B-02CA349B6E1B}" dt="2021-07-17T02:23:57.373" v="1314" actId="255"/>
        <pc:sldMkLst>
          <pc:docMk/>
          <pc:sldMk cId="392299991" sldId="384"/>
        </pc:sldMkLst>
        <pc:spChg chg="mod">
          <ac:chgData name="Indu Sekhar Dantu" userId="4218edbc7ffe59d5" providerId="LiveId" clId="{0161ABDA-7203-4991-8F8B-02CA349B6E1B}" dt="2021-07-17T02:23:57.373" v="1314" actId="255"/>
          <ac:spMkLst>
            <pc:docMk/>
            <pc:sldMk cId="392299991" sldId="384"/>
            <ac:spMk id="3" creationId="{D9D112C0-94D8-4EB3-830E-FBA2AAFD86F5}"/>
          </ac:spMkLst>
        </pc:spChg>
      </pc:sldChg>
      <pc:sldChg chg="modSp add del mod">
        <pc:chgData name="Indu Sekhar Dantu" userId="4218edbc7ffe59d5" providerId="LiveId" clId="{0161ABDA-7203-4991-8F8B-02CA349B6E1B}" dt="2021-07-17T17:07:25.459" v="2948" actId="47"/>
        <pc:sldMkLst>
          <pc:docMk/>
          <pc:sldMk cId="1905177303" sldId="385"/>
        </pc:sldMkLst>
        <pc:spChg chg="mod">
          <ac:chgData name="Indu Sekhar Dantu" userId="4218edbc7ffe59d5" providerId="LiveId" clId="{0161ABDA-7203-4991-8F8B-02CA349B6E1B}" dt="2021-07-15T01:41:40.489" v="523" actId="20577"/>
          <ac:spMkLst>
            <pc:docMk/>
            <pc:sldMk cId="1905177303" sldId="385"/>
            <ac:spMk id="3" creationId="{D9D112C0-94D8-4EB3-830E-FBA2AAFD86F5}"/>
          </ac:spMkLst>
        </pc:spChg>
      </pc:sldChg>
      <pc:sldChg chg="modSp add mod">
        <pc:chgData name="Indu Sekhar Dantu" userId="4218edbc7ffe59d5" providerId="LiveId" clId="{0161ABDA-7203-4991-8F8B-02CA349B6E1B}" dt="2021-07-18T05:18:20.304" v="6521" actId="6549"/>
        <pc:sldMkLst>
          <pc:docMk/>
          <pc:sldMk cId="2570661094" sldId="386"/>
        </pc:sldMkLst>
        <pc:spChg chg="mod">
          <ac:chgData name="Indu Sekhar Dantu" userId="4218edbc7ffe59d5" providerId="LiveId" clId="{0161ABDA-7203-4991-8F8B-02CA349B6E1B}" dt="2021-07-18T05:18:20.304" v="6521" actId="6549"/>
          <ac:spMkLst>
            <pc:docMk/>
            <pc:sldMk cId="2570661094" sldId="386"/>
            <ac:spMk id="3" creationId="{D9D112C0-94D8-4EB3-830E-FBA2AAFD86F5}"/>
          </ac:spMkLst>
        </pc:spChg>
      </pc:sldChg>
      <pc:sldChg chg="modSp add mod">
        <pc:chgData name="Indu Sekhar Dantu" userId="4218edbc7ffe59d5" providerId="LiveId" clId="{0161ABDA-7203-4991-8F8B-02CA349B6E1B}" dt="2021-07-18T05:20:06.375" v="6532" actId="27636"/>
        <pc:sldMkLst>
          <pc:docMk/>
          <pc:sldMk cId="226868858" sldId="387"/>
        </pc:sldMkLst>
        <pc:spChg chg="mod">
          <ac:chgData name="Indu Sekhar Dantu" userId="4218edbc7ffe59d5" providerId="LiveId" clId="{0161ABDA-7203-4991-8F8B-02CA349B6E1B}" dt="2021-07-18T05:20:06.375" v="6532" actId="27636"/>
          <ac:spMkLst>
            <pc:docMk/>
            <pc:sldMk cId="226868858" sldId="387"/>
            <ac:spMk id="3" creationId="{D9D112C0-94D8-4EB3-830E-FBA2AAFD86F5}"/>
          </ac:spMkLst>
        </pc:spChg>
      </pc:sldChg>
      <pc:sldChg chg="modSp add mod">
        <pc:chgData name="Indu Sekhar Dantu" userId="4218edbc7ffe59d5" providerId="LiveId" clId="{0161ABDA-7203-4991-8F8B-02CA349B6E1B}" dt="2021-07-18T05:21:57.781" v="6543" actId="20577"/>
        <pc:sldMkLst>
          <pc:docMk/>
          <pc:sldMk cId="3807420012" sldId="388"/>
        </pc:sldMkLst>
        <pc:spChg chg="mod">
          <ac:chgData name="Indu Sekhar Dantu" userId="4218edbc7ffe59d5" providerId="LiveId" clId="{0161ABDA-7203-4991-8F8B-02CA349B6E1B}" dt="2021-07-18T05:21:57.781" v="6543" actId="20577"/>
          <ac:spMkLst>
            <pc:docMk/>
            <pc:sldMk cId="3807420012" sldId="388"/>
            <ac:spMk id="3" creationId="{D9D112C0-94D8-4EB3-830E-FBA2AAFD86F5}"/>
          </ac:spMkLst>
        </pc:spChg>
      </pc:sldChg>
      <pc:sldChg chg="modSp add mod">
        <pc:chgData name="Indu Sekhar Dantu" userId="4218edbc7ffe59d5" providerId="LiveId" clId="{0161ABDA-7203-4991-8F8B-02CA349B6E1B}" dt="2021-07-18T05:23:15.909" v="6559" actId="6549"/>
        <pc:sldMkLst>
          <pc:docMk/>
          <pc:sldMk cId="2341011296" sldId="389"/>
        </pc:sldMkLst>
        <pc:spChg chg="mod">
          <ac:chgData name="Indu Sekhar Dantu" userId="4218edbc7ffe59d5" providerId="LiveId" clId="{0161ABDA-7203-4991-8F8B-02CA349B6E1B}" dt="2021-07-18T05:23:15.909" v="6559" actId="6549"/>
          <ac:spMkLst>
            <pc:docMk/>
            <pc:sldMk cId="2341011296" sldId="389"/>
            <ac:spMk id="3" creationId="{D9D112C0-94D8-4EB3-830E-FBA2AAFD86F5}"/>
          </ac:spMkLst>
        </pc:spChg>
      </pc:sldChg>
      <pc:sldChg chg="modSp add del mod">
        <pc:chgData name="Indu Sekhar Dantu" userId="4218edbc7ffe59d5" providerId="LiveId" clId="{0161ABDA-7203-4991-8F8B-02CA349B6E1B}" dt="2021-07-18T05:24:05.283" v="6561" actId="2696"/>
        <pc:sldMkLst>
          <pc:docMk/>
          <pc:sldMk cId="1169750598" sldId="390"/>
        </pc:sldMkLst>
        <pc:spChg chg="mod">
          <ac:chgData name="Indu Sekhar Dantu" userId="4218edbc7ffe59d5" providerId="LiveId" clId="{0161ABDA-7203-4991-8F8B-02CA349B6E1B}" dt="2021-07-17T02:20:24.323" v="1267" actId="255"/>
          <ac:spMkLst>
            <pc:docMk/>
            <pc:sldMk cId="1169750598" sldId="390"/>
            <ac:spMk id="3" creationId="{D9D112C0-94D8-4EB3-830E-FBA2AAFD86F5}"/>
          </ac:spMkLst>
        </pc:spChg>
      </pc:sldChg>
      <pc:sldChg chg="modSp add del mod">
        <pc:chgData name="Indu Sekhar Dantu" userId="4218edbc7ffe59d5" providerId="LiveId" clId="{0161ABDA-7203-4991-8F8B-02CA349B6E1B}" dt="2021-07-18T05:24:18.837" v="6562" actId="2696"/>
        <pc:sldMkLst>
          <pc:docMk/>
          <pc:sldMk cId="3516230740" sldId="391"/>
        </pc:sldMkLst>
        <pc:spChg chg="mod">
          <ac:chgData name="Indu Sekhar Dantu" userId="4218edbc7ffe59d5" providerId="LiveId" clId="{0161ABDA-7203-4991-8F8B-02CA349B6E1B}" dt="2021-07-17T17:08:39.999" v="2958" actId="27636"/>
          <ac:spMkLst>
            <pc:docMk/>
            <pc:sldMk cId="3516230740" sldId="391"/>
            <ac:spMk id="3" creationId="{D9D112C0-94D8-4EB3-830E-FBA2AAFD86F5}"/>
          </ac:spMkLst>
        </pc:spChg>
      </pc:sldChg>
      <pc:sldChg chg="modSp add mod">
        <pc:chgData name="Indu Sekhar Dantu" userId="4218edbc7ffe59d5" providerId="LiveId" clId="{0161ABDA-7203-4991-8F8B-02CA349B6E1B}" dt="2021-07-18T05:24:52.839" v="6567" actId="6549"/>
        <pc:sldMkLst>
          <pc:docMk/>
          <pc:sldMk cId="3284714967" sldId="392"/>
        </pc:sldMkLst>
        <pc:spChg chg="mod">
          <ac:chgData name="Indu Sekhar Dantu" userId="4218edbc7ffe59d5" providerId="LiveId" clId="{0161ABDA-7203-4991-8F8B-02CA349B6E1B}" dt="2021-07-18T05:24:52.839" v="6567" actId="6549"/>
          <ac:spMkLst>
            <pc:docMk/>
            <pc:sldMk cId="3284714967" sldId="392"/>
            <ac:spMk id="3" creationId="{D9D112C0-94D8-4EB3-830E-FBA2AAFD86F5}"/>
          </ac:spMkLst>
        </pc:spChg>
      </pc:sldChg>
      <pc:sldChg chg="modSp add del mod">
        <pc:chgData name="Indu Sekhar Dantu" userId="4218edbc7ffe59d5" providerId="LiveId" clId="{0161ABDA-7203-4991-8F8B-02CA349B6E1B}" dt="2021-07-18T05:25:00.131" v="6568" actId="47"/>
        <pc:sldMkLst>
          <pc:docMk/>
          <pc:sldMk cId="1162269476" sldId="393"/>
        </pc:sldMkLst>
        <pc:spChg chg="mod">
          <ac:chgData name="Indu Sekhar Dantu" userId="4218edbc7ffe59d5" providerId="LiveId" clId="{0161ABDA-7203-4991-8F8B-02CA349B6E1B}" dt="2021-07-17T02:19:47.919" v="1257" actId="255"/>
          <ac:spMkLst>
            <pc:docMk/>
            <pc:sldMk cId="1162269476" sldId="393"/>
            <ac:spMk id="3" creationId="{D9D112C0-94D8-4EB3-830E-FBA2AAFD86F5}"/>
          </ac:spMkLst>
        </pc:spChg>
      </pc:sldChg>
      <pc:sldChg chg="modSp add del mod">
        <pc:chgData name="Indu Sekhar Dantu" userId="4218edbc7ffe59d5" providerId="LiveId" clId="{0161ABDA-7203-4991-8F8B-02CA349B6E1B}" dt="2021-07-18T05:25:07.612" v="6569" actId="47"/>
        <pc:sldMkLst>
          <pc:docMk/>
          <pc:sldMk cId="857400153" sldId="394"/>
        </pc:sldMkLst>
        <pc:spChg chg="mod">
          <ac:chgData name="Indu Sekhar Dantu" userId="4218edbc7ffe59d5" providerId="LiveId" clId="{0161ABDA-7203-4991-8F8B-02CA349B6E1B}" dt="2021-07-17T02:12:46.158" v="1198" actId="27636"/>
          <ac:spMkLst>
            <pc:docMk/>
            <pc:sldMk cId="857400153" sldId="394"/>
            <ac:spMk id="3" creationId="{D9D112C0-94D8-4EB3-830E-FBA2AAFD86F5}"/>
          </ac:spMkLst>
        </pc:spChg>
      </pc:sldChg>
      <pc:sldChg chg="modSp add mod">
        <pc:chgData name="Indu Sekhar Dantu" userId="4218edbc7ffe59d5" providerId="LiveId" clId="{0161ABDA-7203-4991-8F8B-02CA349B6E1B}" dt="2021-07-18T05:56:30.483" v="6635" actId="27636"/>
        <pc:sldMkLst>
          <pc:docMk/>
          <pc:sldMk cId="2431620074" sldId="395"/>
        </pc:sldMkLst>
        <pc:spChg chg="mod">
          <ac:chgData name="Indu Sekhar Dantu" userId="4218edbc7ffe59d5" providerId="LiveId" clId="{0161ABDA-7203-4991-8F8B-02CA349B6E1B}" dt="2021-07-18T05:56:30.483" v="6635" actId="27636"/>
          <ac:spMkLst>
            <pc:docMk/>
            <pc:sldMk cId="2431620074" sldId="395"/>
            <ac:spMk id="3" creationId="{D9D112C0-94D8-4EB3-830E-FBA2AAFD86F5}"/>
          </ac:spMkLst>
        </pc:spChg>
      </pc:sldChg>
      <pc:sldChg chg="modSp add del mod">
        <pc:chgData name="Indu Sekhar Dantu" userId="4218edbc7ffe59d5" providerId="LiveId" clId="{0161ABDA-7203-4991-8F8B-02CA349B6E1B}" dt="2021-07-18T05:25:41.461" v="6572" actId="47"/>
        <pc:sldMkLst>
          <pc:docMk/>
          <pc:sldMk cId="2218992603" sldId="396"/>
        </pc:sldMkLst>
        <pc:spChg chg="mod">
          <ac:chgData name="Indu Sekhar Dantu" userId="4218edbc7ffe59d5" providerId="LiveId" clId="{0161ABDA-7203-4991-8F8B-02CA349B6E1B}" dt="2021-07-17T02:12:00.495" v="1187" actId="27636"/>
          <ac:spMkLst>
            <pc:docMk/>
            <pc:sldMk cId="2218992603" sldId="396"/>
            <ac:spMk id="3" creationId="{D9D112C0-94D8-4EB3-830E-FBA2AAFD86F5}"/>
          </ac:spMkLst>
        </pc:spChg>
      </pc:sldChg>
      <pc:sldChg chg="modSp add del mod">
        <pc:chgData name="Indu Sekhar Dantu" userId="4218edbc7ffe59d5" providerId="LiveId" clId="{0161ABDA-7203-4991-8F8B-02CA349B6E1B}" dt="2021-07-18T05:25:46.787" v="6573" actId="47"/>
        <pc:sldMkLst>
          <pc:docMk/>
          <pc:sldMk cId="2669622145" sldId="397"/>
        </pc:sldMkLst>
        <pc:spChg chg="mod">
          <ac:chgData name="Indu Sekhar Dantu" userId="4218edbc7ffe59d5" providerId="LiveId" clId="{0161ABDA-7203-4991-8F8B-02CA349B6E1B}" dt="2021-07-17T02:11:40.170" v="1181" actId="27636"/>
          <ac:spMkLst>
            <pc:docMk/>
            <pc:sldMk cId="2669622145" sldId="397"/>
            <ac:spMk id="3" creationId="{D9D112C0-94D8-4EB3-830E-FBA2AAFD86F5}"/>
          </ac:spMkLst>
        </pc:spChg>
      </pc:sldChg>
      <pc:sldChg chg="modSp add del mod">
        <pc:chgData name="Indu Sekhar Dantu" userId="4218edbc7ffe59d5" providerId="LiveId" clId="{0161ABDA-7203-4991-8F8B-02CA349B6E1B}" dt="2021-07-18T05:25:48.937" v="6575" actId="47"/>
        <pc:sldMkLst>
          <pc:docMk/>
          <pc:sldMk cId="3943908532" sldId="398"/>
        </pc:sldMkLst>
        <pc:spChg chg="mod">
          <ac:chgData name="Indu Sekhar Dantu" userId="4218edbc7ffe59d5" providerId="LiveId" clId="{0161ABDA-7203-4991-8F8B-02CA349B6E1B}" dt="2021-07-17T02:11:14.939" v="1175" actId="255"/>
          <ac:spMkLst>
            <pc:docMk/>
            <pc:sldMk cId="3943908532" sldId="398"/>
            <ac:spMk id="3" creationId="{D9D112C0-94D8-4EB3-830E-FBA2AAFD86F5}"/>
          </ac:spMkLst>
        </pc:spChg>
      </pc:sldChg>
      <pc:sldChg chg="modSp add del mod">
        <pc:chgData name="Indu Sekhar Dantu" userId="4218edbc7ffe59d5" providerId="LiveId" clId="{0161ABDA-7203-4991-8F8B-02CA349B6E1B}" dt="2021-07-18T05:25:58.392" v="6576" actId="47"/>
        <pc:sldMkLst>
          <pc:docMk/>
          <pc:sldMk cId="2644902516" sldId="399"/>
        </pc:sldMkLst>
        <pc:spChg chg="mod">
          <ac:chgData name="Indu Sekhar Dantu" userId="4218edbc7ffe59d5" providerId="LiveId" clId="{0161ABDA-7203-4991-8F8B-02CA349B6E1B}" dt="2021-07-17T02:11:02.734" v="1173" actId="27636"/>
          <ac:spMkLst>
            <pc:docMk/>
            <pc:sldMk cId="2644902516" sldId="399"/>
            <ac:spMk id="3" creationId="{D9D112C0-94D8-4EB3-830E-FBA2AAFD86F5}"/>
          </ac:spMkLst>
        </pc:spChg>
      </pc:sldChg>
      <pc:sldChg chg="modSp add del mod">
        <pc:chgData name="Indu Sekhar Dantu" userId="4218edbc7ffe59d5" providerId="LiveId" clId="{0161ABDA-7203-4991-8F8B-02CA349B6E1B}" dt="2021-07-18T05:26:51.993" v="6592" actId="47"/>
        <pc:sldMkLst>
          <pc:docMk/>
          <pc:sldMk cId="2116972539" sldId="400"/>
        </pc:sldMkLst>
        <pc:spChg chg="mod">
          <ac:chgData name="Indu Sekhar Dantu" userId="4218edbc7ffe59d5" providerId="LiveId" clId="{0161ABDA-7203-4991-8F8B-02CA349B6E1B}" dt="2021-07-17T02:10:41.310" v="1168" actId="27636"/>
          <ac:spMkLst>
            <pc:docMk/>
            <pc:sldMk cId="2116972539" sldId="400"/>
            <ac:spMk id="3" creationId="{D9D112C0-94D8-4EB3-830E-FBA2AAFD86F5}"/>
          </ac:spMkLst>
        </pc:spChg>
      </pc:sldChg>
      <pc:sldChg chg="modSp add del mod">
        <pc:chgData name="Indu Sekhar Dantu" userId="4218edbc7ffe59d5" providerId="LiveId" clId="{0161ABDA-7203-4991-8F8B-02CA349B6E1B}" dt="2021-07-18T05:26:16.786" v="6577" actId="47"/>
        <pc:sldMkLst>
          <pc:docMk/>
          <pc:sldMk cId="2748158735" sldId="401"/>
        </pc:sldMkLst>
        <pc:spChg chg="mod">
          <ac:chgData name="Indu Sekhar Dantu" userId="4218edbc7ffe59d5" providerId="LiveId" clId="{0161ABDA-7203-4991-8F8B-02CA349B6E1B}" dt="2021-07-17T15:37:34.145" v="2040" actId="20577"/>
          <ac:spMkLst>
            <pc:docMk/>
            <pc:sldMk cId="2748158735" sldId="401"/>
            <ac:spMk id="3" creationId="{D9D112C0-94D8-4EB3-830E-FBA2AAFD86F5}"/>
          </ac:spMkLst>
        </pc:spChg>
      </pc:sldChg>
      <pc:sldChg chg="modSp add del mod">
        <pc:chgData name="Indu Sekhar Dantu" userId="4218edbc7ffe59d5" providerId="LiveId" clId="{0161ABDA-7203-4991-8F8B-02CA349B6E1B}" dt="2021-07-18T05:26:24.568" v="6579" actId="47"/>
        <pc:sldMkLst>
          <pc:docMk/>
          <pc:sldMk cId="3123021313" sldId="402"/>
        </pc:sldMkLst>
        <pc:spChg chg="mod">
          <ac:chgData name="Indu Sekhar Dantu" userId="4218edbc7ffe59d5" providerId="LiveId" clId="{0161ABDA-7203-4991-8F8B-02CA349B6E1B}" dt="2021-07-17T15:42:39.547" v="2154" actId="20577"/>
          <ac:spMkLst>
            <pc:docMk/>
            <pc:sldMk cId="3123021313" sldId="402"/>
            <ac:spMk id="3" creationId="{D9D112C0-94D8-4EB3-830E-FBA2AAFD86F5}"/>
          </ac:spMkLst>
        </pc:spChg>
      </pc:sldChg>
      <pc:sldChg chg="modSp add del mod">
        <pc:chgData name="Indu Sekhar Dantu" userId="4218edbc7ffe59d5" providerId="LiveId" clId="{0161ABDA-7203-4991-8F8B-02CA349B6E1B}" dt="2021-07-18T05:26:29.803" v="6582" actId="47"/>
        <pc:sldMkLst>
          <pc:docMk/>
          <pc:sldMk cId="509361797" sldId="403"/>
        </pc:sldMkLst>
        <pc:spChg chg="mod">
          <ac:chgData name="Indu Sekhar Dantu" userId="4218edbc7ffe59d5" providerId="LiveId" clId="{0161ABDA-7203-4991-8F8B-02CA349B6E1B}" dt="2021-07-17T15:44:05.802" v="2200" actId="27636"/>
          <ac:spMkLst>
            <pc:docMk/>
            <pc:sldMk cId="509361797" sldId="403"/>
            <ac:spMk id="3" creationId="{D9D112C0-94D8-4EB3-830E-FBA2AAFD86F5}"/>
          </ac:spMkLst>
        </pc:spChg>
      </pc:sldChg>
      <pc:sldChg chg="modSp add del mod">
        <pc:chgData name="Indu Sekhar Dantu" userId="4218edbc7ffe59d5" providerId="LiveId" clId="{0161ABDA-7203-4991-8F8B-02CA349B6E1B}" dt="2021-07-18T05:26:30.655" v="6583" actId="47"/>
        <pc:sldMkLst>
          <pc:docMk/>
          <pc:sldMk cId="851211777" sldId="404"/>
        </pc:sldMkLst>
        <pc:spChg chg="mod">
          <ac:chgData name="Indu Sekhar Dantu" userId="4218edbc7ffe59d5" providerId="LiveId" clId="{0161ABDA-7203-4991-8F8B-02CA349B6E1B}" dt="2021-07-17T15:45:52.159" v="2250" actId="20577"/>
          <ac:spMkLst>
            <pc:docMk/>
            <pc:sldMk cId="851211777" sldId="404"/>
            <ac:spMk id="3" creationId="{D9D112C0-94D8-4EB3-830E-FBA2AAFD86F5}"/>
          </ac:spMkLst>
        </pc:spChg>
      </pc:sldChg>
      <pc:sldChg chg="modSp add del mod">
        <pc:chgData name="Indu Sekhar Dantu" userId="4218edbc7ffe59d5" providerId="LiveId" clId="{0161ABDA-7203-4991-8F8B-02CA349B6E1B}" dt="2021-07-18T05:26:33.924" v="6585" actId="47"/>
        <pc:sldMkLst>
          <pc:docMk/>
          <pc:sldMk cId="1419535648" sldId="405"/>
        </pc:sldMkLst>
        <pc:spChg chg="mod">
          <ac:chgData name="Indu Sekhar Dantu" userId="4218edbc7ffe59d5" providerId="LiveId" clId="{0161ABDA-7203-4991-8F8B-02CA349B6E1B}" dt="2021-07-17T15:46:52.744" v="2288" actId="20577"/>
          <ac:spMkLst>
            <pc:docMk/>
            <pc:sldMk cId="1419535648" sldId="405"/>
            <ac:spMk id="3" creationId="{D9D112C0-94D8-4EB3-830E-FBA2AAFD86F5}"/>
          </ac:spMkLst>
        </pc:spChg>
      </pc:sldChg>
      <pc:sldChg chg="modSp add del mod">
        <pc:chgData name="Indu Sekhar Dantu" userId="4218edbc7ffe59d5" providerId="LiveId" clId="{0161ABDA-7203-4991-8F8B-02CA349B6E1B}" dt="2021-07-18T05:26:35.893" v="6587" actId="47"/>
        <pc:sldMkLst>
          <pc:docMk/>
          <pc:sldMk cId="2231400697" sldId="406"/>
        </pc:sldMkLst>
        <pc:spChg chg="mod">
          <ac:chgData name="Indu Sekhar Dantu" userId="4218edbc7ffe59d5" providerId="LiveId" clId="{0161ABDA-7203-4991-8F8B-02CA349B6E1B}" dt="2021-07-17T15:48:25.289" v="2297" actId="313"/>
          <ac:spMkLst>
            <pc:docMk/>
            <pc:sldMk cId="2231400697" sldId="406"/>
            <ac:spMk id="3" creationId="{D9D112C0-94D8-4EB3-830E-FBA2AAFD86F5}"/>
          </ac:spMkLst>
        </pc:spChg>
      </pc:sldChg>
      <pc:sldChg chg="modSp add del mod">
        <pc:chgData name="Indu Sekhar Dantu" userId="4218edbc7ffe59d5" providerId="LiveId" clId="{0161ABDA-7203-4991-8F8B-02CA349B6E1B}" dt="2021-07-18T05:26:38.577" v="6589" actId="47"/>
        <pc:sldMkLst>
          <pc:docMk/>
          <pc:sldMk cId="1672975179" sldId="407"/>
        </pc:sldMkLst>
        <pc:spChg chg="mod">
          <ac:chgData name="Indu Sekhar Dantu" userId="4218edbc7ffe59d5" providerId="LiveId" clId="{0161ABDA-7203-4991-8F8B-02CA349B6E1B}" dt="2021-07-17T15:49:37.445" v="2300" actId="313"/>
          <ac:spMkLst>
            <pc:docMk/>
            <pc:sldMk cId="1672975179" sldId="407"/>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1552881914" sldId="408"/>
        </pc:sldMkLst>
        <pc:spChg chg="mod">
          <ac:chgData name="Indu Sekhar Dantu" userId="4218edbc7ffe59d5" providerId="LiveId" clId="{0161ABDA-7203-4991-8F8B-02CA349B6E1B}" dt="2021-07-17T15:50:04.135" v="2302" actId="20577"/>
          <ac:spMkLst>
            <pc:docMk/>
            <pc:sldMk cId="1552881914" sldId="408"/>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2963899473" sldId="409"/>
        </pc:sldMkLst>
        <pc:spChg chg="mod">
          <ac:chgData name="Indu Sekhar Dantu" userId="4218edbc7ffe59d5" providerId="LiveId" clId="{0161ABDA-7203-4991-8F8B-02CA349B6E1B}" dt="2021-07-17T15:51:07.964" v="2336" actId="20577"/>
          <ac:spMkLst>
            <pc:docMk/>
            <pc:sldMk cId="2963899473" sldId="409"/>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4134732562" sldId="410"/>
        </pc:sldMkLst>
        <pc:spChg chg="mod">
          <ac:chgData name="Indu Sekhar Dantu" userId="4218edbc7ffe59d5" providerId="LiveId" clId="{0161ABDA-7203-4991-8F8B-02CA349B6E1B}" dt="2021-07-17T15:52:02.800" v="2349" actId="20577"/>
          <ac:spMkLst>
            <pc:docMk/>
            <pc:sldMk cId="4134732562" sldId="410"/>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4121993008" sldId="411"/>
        </pc:sldMkLst>
        <pc:spChg chg="mod">
          <ac:chgData name="Indu Sekhar Dantu" userId="4218edbc7ffe59d5" providerId="LiveId" clId="{0161ABDA-7203-4991-8F8B-02CA349B6E1B}" dt="2021-07-17T16:06:28.298" v="2358" actId="20577"/>
          <ac:spMkLst>
            <pc:docMk/>
            <pc:sldMk cId="4121993008" sldId="411"/>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303926826" sldId="412"/>
        </pc:sldMkLst>
        <pc:spChg chg="mod">
          <ac:chgData name="Indu Sekhar Dantu" userId="4218edbc7ffe59d5" providerId="LiveId" clId="{0161ABDA-7203-4991-8F8B-02CA349B6E1B}" dt="2021-07-17T16:07:16.788" v="2366" actId="20577"/>
          <ac:spMkLst>
            <pc:docMk/>
            <pc:sldMk cId="303926826" sldId="412"/>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469588465" sldId="413"/>
        </pc:sldMkLst>
        <pc:spChg chg="mod">
          <ac:chgData name="Indu Sekhar Dantu" userId="4218edbc7ffe59d5" providerId="LiveId" clId="{0161ABDA-7203-4991-8F8B-02CA349B6E1B}" dt="2021-07-17T16:07:49.875" v="2386" actId="20577"/>
          <ac:spMkLst>
            <pc:docMk/>
            <pc:sldMk cId="469588465" sldId="413"/>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1874944570" sldId="414"/>
        </pc:sldMkLst>
        <pc:spChg chg="mod">
          <ac:chgData name="Indu Sekhar Dantu" userId="4218edbc7ffe59d5" providerId="LiveId" clId="{0161ABDA-7203-4991-8F8B-02CA349B6E1B}" dt="2021-07-17T16:08:28.844" v="2411" actId="20577"/>
          <ac:spMkLst>
            <pc:docMk/>
            <pc:sldMk cId="1874944570" sldId="414"/>
            <ac:spMk id="3" creationId="{D9D112C0-94D8-4EB3-830E-FBA2AAFD86F5}"/>
          </ac:spMkLst>
        </pc:spChg>
      </pc:sldChg>
      <pc:sldChg chg="add del">
        <pc:chgData name="Indu Sekhar Dantu" userId="4218edbc7ffe59d5" providerId="LiveId" clId="{0161ABDA-7203-4991-8F8B-02CA349B6E1B}" dt="2021-07-15T02:29:29.066" v="943" actId="47"/>
        <pc:sldMkLst>
          <pc:docMk/>
          <pc:sldMk cId="3814491623" sldId="415"/>
        </pc:sldMkLst>
      </pc:sldChg>
      <pc:sldChg chg="add del">
        <pc:chgData name="Indu Sekhar Dantu" userId="4218edbc7ffe59d5" providerId="LiveId" clId="{0161ABDA-7203-4991-8F8B-02CA349B6E1B}" dt="2021-07-15T02:29:29.543" v="944" actId="47"/>
        <pc:sldMkLst>
          <pc:docMk/>
          <pc:sldMk cId="776008466" sldId="416"/>
        </pc:sldMkLst>
      </pc:sldChg>
      <pc:sldChg chg="add del">
        <pc:chgData name="Indu Sekhar Dantu" userId="4218edbc7ffe59d5" providerId="LiveId" clId="{0161ABDA-7203-4991-8F8B-02CA349B6E1B}" dt="2021-07-15T02:29:29.909" v="945" actId="47"/>
        <pc:sldMkLst>
          <pc:docMk/>
          <pc:sldMk cId="1579239451" sldId="417"/>
        </pc:sldMkLst>
      </pc:sldChg>
      <pc:sldChg chg="add del">
        <pc:chgData name="Indu Sekhar Dantu" userId="4218edbc7ffe59d5" providerId="LiveId" clId="{0161ABDA-7203-4991-8F8B-02CA349B6E1B}" dt="2021-07-15T02:29:30.299" v="946" actId="47"/>
        <pc:sldMkLst>
          <pc:docMk/>
          <pc:sldMk cId="1848053884" sldId="418"/>
        </pc:sldMkLst>
      </pc:sldChg>
      <pc:sldChg chg="add del">
        <pc:chgData name="Indu Sekhar Dantu" userId="4218edbc7ffe59d5" providerId="LiveId" clId="{0161ABDA-7203-4991-8F8B-02CA349B6E1B}" dt="2021-07-15T02:29:30.784" v="947" actId="47"/>
        <pc:sldMkLst>
          <pc:docMk/>
          <pc:sldMk cId="3036398549" sldId="419"/>
        </pc:sldMkLst>
      </pc:sldChg>
      <pc:sldChg chg="add del">
        <pc:chgData name="Indu Sekhar Dantu" userId="4218edbc7ffe59d5" providerId="LiveId" clId="{0161ABDA-7203-4991-8F8B-02CA349B6E1B}" dt="2021-07-15T02:29:31.293" v="948" actId="47"/>
        <pc:sldMkLst>
          <pc:docMk/>
          <pc:sldMk cId="3768063296" sldId="420"/>
        </pc:sldMkLst>
      </pc:sldChg>
      <pc:sldChg chg="add del">
        <pc:chgData name="Indu Sekhar Dantu" userId="4218edbc7ffe59d5" providerId="LiveId" clId="{0161ABDA-7203-4991-8F8B-02CA349B6E1B}" dt="2021-07-15T02:29:31.796" v="949" actId="47"/>
        <pc:sldMkLst>
          <pc:docMk/>
          <pc:sldMk cId="1463073653" sldId="421"/>
        </pc:sldMkLst>
      </pc:sldChg>
      <pc:sldChg chg="add del">
        <pc:chgData name="Indu Sekhar Dantu" userId="4218edbc7ffe59d5" providerId="LiveId" clId="{0161ABDA-7203-4991-8F8B-02CA349B6E1B}" dt="2021-07-15T02:29:32.308" v="950" actId="47"/>
        <pc:sldMkLst>
          <pc:docMk/>
          <pc:sldMk cId="488729049" sldId="422"/>
        </pc:sldMkLst>
      </pc:sldChg>
      <pc:sldChg chg="add del">
        <pc:chgData name="Indu Sekhar Dantu" userId="4218edbc7ffe59d5" providerId="LiveId" clId="{0161ABDA-7203-4991-8F8B-02CA349B6E1B}" dt="2021-07-15T02:29:32.838" v="951" actId="47"/>
        <pc:sldMkLst>
          <pc:docMk/>
          <pc:sldMk cId="2329765712" sldId="423"/>
        </pc:sldMkLst>
      </pc:sldChg>
      <pc:sldChg chg="add del">
        <pc:chgData name="Indu Sekhar Dantu" userId="4218edbc7ffe59d5" providerId="LiveId" clId="{0161ABDA-7203-4991-8F8B-02CA349B6E1B}" dt="2021-07-15T02:29:33.479" v="952" actId="47"/>
        <pc:sldMkLst>
          <pc:docMk/>
          <pc:sldMk cId="2485958778" sldId="424"/>
        </pc:sldMkLst>
      </pc:sldChg>
      <pc:sldChg chg="add del">
        <pc:chgData name="Indu Sekhar Dantu" userId="4218edbc7ffe59d5" providerId="LiveId" clId="{0161ABDA-7203-4991-8F8B-02CA349B6E1B}" dt="2021-07-15T02:29:34.177" v="953" actId="47"/>
        <pc:sldMkLst>
          <pc:docMk/>
          <pc:sldMk cId="2367212173" sldId="425"/>
        </pc:sldMkLst>
      </pc:sldChg>
      <pc:sldChg chg="add del">
        <pc:chgData name="Indu Sekhar Dantu" userId="4218edbc7ffe59d5" providerId="LiveId" clId="{0161ABDA-7203-4991-8F8B-02CA349B6E1B}" dt="2021-07-15T02:29:34.714" v="954" actId="47"/>
        <pc:sldMkLst>
          <pc:docMk/>
          <pc:sldMk cId="3788552519" sldId="426"/>
        </pc:sldMkLst>
      </pc:sldChg>
      <pc:sldChg chg="add del">
        <pc:chgData name="Indu Sekhar Dantu" userId="4218edbc7ffe59d5" providerId="LiveId" clId="{0161ABDA-7203-4991-8F8B-02CA349B6E1B}" dt="2021-07-15T02:29:35.364" v="955" actId="47"/>
        <pc:sldMkLst>
          <pc:docMk/>
          <pc:sldMk cId="1594631248" sldId="427"/>
        </pc:sldMkLst>
      </pc:sldChg>
      <pc:sldChg chg="add del">
        <pc:chgData name="Indu Sekhar Dantu" userId="4218edbc7ffe59d5" providerId="LiveId" clId="{0161ABDA-7203-4991-8F8B-02CA349B6E1B}" dt="2021-07-15T02:29:35.951" v="956" actId="47"/>
        <pc:sldMkLst>
          <pc:docMk/>
          <pc:sldMk cId="1276349363" sldId="428"/>
        </pc:sldMkLst>
      </pc:sldChg>
      <pc:sldChg chg="add del">
        <pc:chgData name="Indu Sekhar Dantu" userId="4218edbc7ffe59d5" providerId="LiveId" clId="{0161ABDA-7203-4991-8F8B-02CA349B6E1B}" dt="2021-07-15T02:29:36.696" v="957" actId="47"/>
        <pc:sldMkLst>
          <pc:docMk/>
          <pc:sldMk cId="2118344105" sldId="429"/>
        </pc:sldMkLst>
      </pc:sldChg>
      <pc:sldChg chg="add del">
        <pc:chgData name="Indu Sekhar Dantu" userId="4218edbc7ffe59d5" providerId="LiveId" clId="{0161ABDA-7203-4991-8F8B-02CA349B6E1B}" dt="2021-07-15T02:29:37.491" v="958" actId="47"/>
        <pc:sldMkLst>
          <pc:docMk/>
          <pc:sldMk cId="3967704262" sldId="430"/>
        </pc:sldMkLst>
      </pc:sldChg>
      <pc:sldChg chg="add del">
        <pc:chgData name="Indu Sekhar Dantu" userId="4218edbc7ffe59d5" providerId="LiveId" clId="{0161ABDA-7203-4991-8F8B-02CA349B6E1B}" dt="2021-07-15T02:29:38.257" v="959" actId="47"/>
        <pc:sldMkLst>
          <pc:docMk/>
          <pc:sldMk cId="3003715268" sldId="431"/>
        </pc:sldMkLst>
      </pc:sldChg>
      <pc:sldChg chg="add del">
        <pc:chgData name="Indu Sekhar Dantu" userId="4218edbc7ffe59d5" providerId="LiveId" clId="{0161ABDA-7203-4991-8F8B-02CA349B6E1B}" dt="2021-07-15T02:29:39.070" v="960" actId="47"/>
        <pc:sldMkLst>
          <pc:docMk/>
          <pc:sldMk cId="298911069" sldId="432"/>
        </pc:sldMkLst>
      </pc:sldChg>
      <pc:sldChg chg="add del">
        <pc:chgData name="Indu Sekhar Dantu" userId="4218edbc7ffe59d5" providerId="LiveId" clId="{0161ABDA-7203-4991-8F8B-02CA349B6E1B}" dt="2021-07-15T02:29:39.847" v="961" actId="47"/>
        <pc:sldMkLst>
          <pc:docMk/>
          <pc:sldMk cId="2358872277" sldId="433"/>
        </pc:sldMkLst>
      </pc:sldChg>
      <pc:sldChg chg="modSp mod">
        <pc:chgData name="Indu Sekhar Dantu" userId="4218edbc7ffe59d5" providerId="LiveId" clId="{0161ABDA-7203-4991-8F8B-02CA349B6E1B}" dt="2021-07-18T01:16:39.379" v="3066" actId="6549"/>
        <pc:sldMkLst>
          <pc:docMk/>
          <pc:sldMk cId="1226870626" sldId="434"/>
        </pc:sldMkLst>
        <pc:spChg chg="mod">
          <ac:chgData name="Indu Sekhar Dantu" userId="4218edbc7ffe59d5" providerId="LiveId" clId="{0161ABDA-7203-4991-8F8B-02CA349B6E1B}" dt="2021-07-18T01:16:39.379" v="3066" actId="6549"/>
          <ac:spMkLst>
            <pc:docMk/>
            <pc:sldMk cId="1226870626" sldId="434"/>
            <ac:spMk id="3" creationId="{D9D112C0-94D8-4EB3-830E-FBA2AAFD86F5}"/>
          </ac:spMkLst>
        </pc:spChg>
      </pc:sldChg>
      <pc:sldChg chg="modSp del mod">
        <pc:chgData name="Indu Sekhar Dantu" userId="4218edbc7ffe59d5" providerId="LiveId" clId="{0161ABDA-7203-4991-8F8B-02CA349B6E1B}" dt="2021-07-17T11:37:43.964" v="1785" actId="47"/>
        <pc:sldMkLst>
          <pc:docMk/>
          <pc:sldMk cId="210299838" sldId="435"/>
        </pc:sldMkLst>
        <pc:spChg chg="mod">
          <ac:chgData name="Indu Sekhar Dantu" userId="4218edbc7ffe59d5" providerId="LiveId" clId="{0161ABDA-7203-4991-8F8B-02CA349B6E1B}" dt="2021-07-17T11:37:21.186" v="1781" actId="21"/>
          <ac:spMkLst>
            <pc:docMk/>
            <pc:sldMk cId="210299838" sldId="435"/>
            <ac:spMk id="3" creationId="{D9D112C0-94D8-4EB3-830E-FBA2AAFD86F5}"/>
          </ac:spMkLst>
        </pc:spChg>
      </pc:sldChg>
      <pc:sldChg chg="addSp delSp modSp mod">
        <pc:chgData name="Indu Sekhar Dantu" userId="4218edbc7ffe59d5" providerId="LiveId" clId="{0161ABDA-7203-4991-8F8B-02CA349B6E1B}" dt="2021-07-17T01:53:54.371" v="1097" actId="14100"/>
        <pc:sldMkLst>
          <pc:docMk/>
          <pc:sldMk cId="1959523424" sldId="436"/>
        </pc:sldMkLst>
        <pc:spChg chg="del mod">
          <ac:chgData name="Indu Sekhar Dantu" userId="4218edbc7ffe59d5" providerId="LiveId" clId="{0161ABDA-7203-4991-8F8B-02CA349B6E1B}" dt="2021-07-17T01:53:29.123" v="1092" actId="478"/>
          <ac:spMkLst>
            <pc:docMk/>
            <pc:sldMk cId="1959523424" sldId="436"/>
            <ac:spMk id="3" creationId="{D9D112C0-94D8-4EB3-830E-FBA2AAFD86F5}"/>
          </ac:spMkLst>
        </pc:spChg>
        <pc:spChg chg="add del mod">
          <ac:chgData name="Indu Sekhar Dantu" userId="4218edbc7ffe59d5" providerId="LiveId" clId="{0161ABDA-7203-4991-8F8B-02CA349B6E1B}" dt="2021-07-17T01:53:33.294" v="1094" actId="478"/>
          <ac:spMkLst>
            <pc:docMk/>
            <pc:sldMk cId="1959523424" sldId="436"/>
            <ac:spMk id="5" creationId="{C913E1AC-8717-41CF-9909-6255E91C999D}"/>
          </ac:spMkLst>
        </pc:spChg>
        <pc:picChg chg="add mod">
          <ac:chgData name="Indu Sekhar Dantu" userId="4218edbc7ffe59d5" providerId="LiveId" clId="{0161ABDA-7203-4991-8F8B-02CA349B6E1B}" dt="2021-07-17T01:53:54.371" v="1097" actId="14100"/>
          <ac:picMkLst>
            <pc:docMk/>
            <pc:sldMk cId="1959523424" sldId="436"/>
            <ac:picMk id="7" creationId="{282BEEEB-F559-4C5C-A057-3CD62E7A6DA8}"/>
          </ac:picMkLst>
        </pc:picChg>
      </pc:sldChg>
      <pc:sldChg chg="modSp del mod">
        <pc:chgData name="Indu Sekhar Dantu" userId="4218edbc7ffe59d5" providerId="LiveId" clId="{0161ABDA-7203-4991-8F8B-02CA349B6E1B}" dt="2021-07-18T05:08:34.800" v="6488" actId="2696"/>
        <pc:sldMkLst>
          <pc:docMk/>
          <pc:sldMk cId="899299897" sldId="437"/>
        </pc:sldMkLst>
        <pc:spChg chg="mod">
          <ac:chgData name="Indu Sekhar Dantu" userId="4218edbc7ffe59d5" providerId="LiveId" clId="{0161ABDA-7203-4991-8F8B-02CA349B6E1B}" dt="2021-07-17T16:09:15.256" v="2436" actId="20577"/>
          <ac:spMkLst>
            <pc:docMk/>
            <pc:sldMk cId="899299897" sldId="437"/>
            <ac:spMk id="3" creationId="{D9D112C0-94D8-4EB3-830E-FBA2AAFD86F5}"/>
          </ac:spMkLst>
        </pc:spChg>
      </pc:sldChg>
      <pc:sldChg chg="modSp del mod">
        <pc:chgData name="Indu Sekhar Dantu" userId="4218edbc7ffe59d5" providerId="LiveId" clId="{0161ABDA-7203-4991-8F8B-02CA349B6E1B}" dt="2021-07-18T05:08:34.800" v="6488" actId="2696"/>
        <pc:sldMkLst>
          <pc:docMk/>
          <pc:sldMk cId="3966901372" sldId="438"/>
        </pc:sldMkLst>
        <pc:spChg chg="mod">
          <ac:chgData name="Indu Sekhar Dantu" userId="4218edbc7ffe59d5" providerId="LiveId" clId="{0161ABDA-7203-4991-8F8B-02CA349B6E1B}" dt="2021-07-17T15:52:21.058" v="2352" actId="20577"/>
          <ac:spMkLst>
            <pc:docMk/>
            <pc:sldMk cId="3966901372" sldId="438"/>
            <ac:spMk id="3" creationId="{D9D112C0-94D8-4EB3-830E-FBA2AAFD86F5}"/>
          </ac:spMkLst>
        </pc:spChg>
      </pc:sldChg>
      <pc:sldChg chg="modSp del mod">
        <pc:chgData name="Indu Sekhar Dantu" userId="4218edbc7ffe59d5" providerId="LiveId" clId="{0161ABDA-7203-4991-8F8B-02CA349B6E1B}" dt="2021-07-18T05:26:37.010" v="6588" actId="47"/>
        <pc:sldMkLst>
          <pc:docMk/>
          <pc:sldMk cId="1531613479" sldId="439"/>
        </pc:sldMkLst>
        <pc:spChg chg="mod">
          <ac:chgData name="Indu Sekhar Dantu" userId="4218edbc7ffe59d5" providerId="LiveId" clId="{0161ABDA-7203-4991-8F8B-02CA349B6E1B}" dt="2021-07-17T15:49:05.830" v="2298" actId="20577"/>
          <ac:spMkLst>
            <pc:docMk/>
            <pc:sldMk cId="1531613479" sldId="439"/>
            <ac:spMk id="3" creationId="{D9D112C0-94D8-4EB3-830E-FBA2AAFD86F5}"/>
          </ac:spMkLst>
        </pc:spChg>
      </pc:sldChg>
      <pc:sldChg chg="modSp del mod">
        <pc:chgData name="Indu Sekhar Dantu" userId="4218edbc7ffe59d5" providerId="LiveId" clId="{0161ABDA-7203-4991-8F8B-02CA349B6E1B}" dt="2021-07-18T05:26:35.102" v="6586" actId="47"/>
        <pc:sldMkLst>
          <pc:docMk/>
          <pc:sldMk cId="670155329" sldId="440"/>
        </pc:sldMkLst>
        <pc:spChg chg="mod">
          <ac:chgData name="Indu Sekhar Dantu" userId="4218edbc7ffe59d5" providerId="LiveId" clId="{0161ABDA-7203-4991-8F8B-02CA349B6E1B}" dt="2021-07-17T15:47:50.523" v="2293" actId="6549"/>
          <ac:spMkLst>
            <pc:docMk/>
            <pc:sldMk cId="670155329" sldId="440"/>
            <ac:spMk id="3" creationId="{D9D112C0-94D8-4EB3-830E-FBA2AAFD86F5}"/>
          </ac:spMkLst>
        </pc:spChg>
      </pc:sldChg>
      <pc:sldChg chg="modSp del mod">
        <pc:chgData name="Indu Sekhar Dantu" userId="4218edbc7ffe59d5" providerId="LiveId" clId="{0161ABDA-7203-4991-8F8B-02CA349B6E1B}" dt="2021-07-18T05:26:26.128" v="6580" actId="47"/>
        <pc:sldMkLst>
          <pc:docMk/>
          <pc:sldMk cId="577947462" sldId="441"/>
        </pc:sldMkLst>
        <pc:spChg chg="mod">
          <ac:chgData name="Indu Sekhar Dantu" userId="4218edbc7ffe59d5" providerId="LiveId" clId="{0161ABDA-7203-4991-8F8B-02CA349B6E1B}" dt="2021-07-17T15:42:48.337" v="2159" actId="20577"/>
          <ac:spMkLst>
            <pc:docMk/>
            <pc:sldMk cId="577947462" sldId="441"/>
            <ac:spMk id="3" creationId="{D9D112C0-94D8-4EB3-830E-FBA2AAFD86F5}"/>
          </ac:spMkLst>
        </pc:spChg>
      </pc:sldChg>
      <pc:sldChg chg="modSp del mod">
        <pc:chgData name="Indu Sekhar Dantu" userId="4218edbc7ffe59d5" providerId="LiveId" clId="{0161ABDA-7203-4991-8F8B-02CA349B6E1B}" dt="2021-07-18T05:26:21.779" v="6578" actId="47"/>
        <pc:sldMkLst>
          <pc:docMk/>
          <pc:sldMk cId="2276175667" sldId="442"/>
        </pc:sldMkLst>
        <pc:spChg chg="mod">
          <ac:chgData name="Indu Sekhar Dantu" userId="4218edbc7ffe59d5" providerId="LiveId" clId="{0161ABDA-7203-4991-8F8B-02CA349B6E1B}" dt="2021-07-17T15:39:26.302" v="2072" actId="20577"/>
          <ac:spMkLst>
            <pc:docMk/>
            <pc:sldMk cId="2276175667" sldId="442"/>
            <ac:spMk id="3" creationId="{D9D112C0-94D8-4EB3-830E-FBA2AAFD86F5}"/>
          </ac:spMkLst>
        </pc:spChg>
      </pc:sldChg>
      <pc:sldChg chg="modSp add del mod">
        <pc:chgData name="Indu Sekhar Dantu" userId="4218edbc7ffe59d5" providerId="LiveId" clId="{0161ABDA-7203-4991-8F8B-02CA349B6E1B}" dt="2021-07-18T05:26:53" v="6593" actId="47"/>
        <pc:sldMkLst>
          <pc:docMk/>
          <pc:sldMk cId="141197939" sldId="443"/>
        </pc:sldMkLst>
        <pc:spChg chg="mod">
          <ac:chgData name="Indu Sekhar Dantu" userId="4218edbc7ffe59d5" providerId="LiveId" clId="{0161ABDA-7203-4991-8F8B-02CA349B6E1B}" dt="2021-07-17T02:10:49.606" v="1170" actId="27636"/>
          <ac:spMkLst>
            <pc:docMk/>
            <pc:sldMk cId="141197939" sldId="443"/>
            <ac:spMk id="3" creationId="{D9D112C0-94D8-4EB3-830E-FBA2AAFD86F5}"/>
          </ac:spMkLst>
        </pc:spChg>
      </pc:sldChg>
      <pc:sldChg chg="modSp del mod">
        <pc:chgData name="Indu Sekhar Dantu" userId="4218edbc7ffe59d5" providerId="LiveId" clId="{0161ABDA-7203-4991-8F8B-02CA349B6E1B}" dt="2021-07-18T05:25:47.956" v="6574" actId="47"/>
        <pc:sldMkLst>
          <pc:docMk/>
          <pc:sldMk cId="1539797715" sldId="444"/>
        </pc:sldMkLst>
        <pc:spChg chg="mod">
          <ac:chgData name="Indu Sekhar Dantu" userId="4218edbc7ffe59d5" providerId="LiveId" clId="{0161ABDA-7203-4991-8F8B-02CA349B6E1B}" dt="2021-07-17T02:11:48.148" v="1183" actId="27636"/>
          <ac:spMkLst>
            <pc:docMk/>
            <pc:sldMk cId="1539797715" sldId="444"/>
            <ac:spMk id="3" creationId="{D9D112C0-94D8-4EB3-830E-FBA2AAFD86F5}"/>
          </ac:spMkLst>
        </pc:spChg>
      </pc:sldChg>
      <pc:sldChg chg="modSp del mod">
        <pc:chgData name="Indu Sekhar Dantu" userId="4218edbc7ffe59d5" providerId="LiveId" clId="{0161ABDA-7203-4991-8F8B-02CA349B6E1B}" dt="2021-07-18T05:25:10.718" v="6570" actId="47"/>
        <pc:sldMkLst>
          <pc:docMk/>
          <pc:sldMk cId="1355780598" sldId="445"/>
        </pc:sldMkLst>
        <pc:spChg chg="mod">
          <ac:chgData name="Indu Sekhar Dantu" userId="4218edbc7ffe59d5" providerId="LiveId" clId="{0161ABDA-7203-4991-8F8B-02CA349B6E1B}" dt="2021-07-17T17:09:45.172" v="2966" actId="255"/>
          <ac:spMkLst>
            <pc:docMk/>
            <pc:sldMk cId="1355780598" sldId="445"/>
            <ac:spMk id="3" creationId="{D9D112C0-94D8-4EB3-830E-FBA2AAFD86F5}"/>
          </ac:spMkLst>
        </pc:spChg>
      </pc:sldChg>
      <pc:sldChg chg="modSp mod">
        <pc:chgData name="Indu Sekhar Dantu" userId="4218edbc7ffe59d5" providerId="LiveId" clId="{0161ABDA-7203-4991-8F8B-02CA349B6E1B}" dt="2021-07-18T02:02:08.097" v="3844" actId="115"/>
        <pc:sldMkLst>
          <pc:docMk/>
          <pc:sldMk cId="1049377771" sldId="446"/>
        </pc:sldMkLst>
        <pc:spChg chg="mod">
          <ac:chgData name="Indu Sekhar Dantu" userId="4218edbc7ffe59d5" providerId="LiveId" clId="{0161ABDA-7203-4991-8F8B-02CA349B6E1B}" dt="2021-07-18T02:02:08.097" v="3844" actId="115"/>
          <ac:spMkLst>
            <pc:docMk/>
            <pc:sldMk cId="1049377771" sldId="446"/>
            <ac:spMk id="3" creationId="{D9D112C0-94D8-4EB3-830E-FBA2AAFD86F5}"/>
          </ac:spMkLst>
        </pc:spChg>
      </pc:sldChg>
      <pc:sldChg chg="modSp mod ord">
        <pc:chgData name="Indu Sekhar Dantu" userId="4218edbc7ffe59d5" providerId="LiveId" clId="{0161ABDA-7203-4991-8F8B-02CA349B6E1B}" dt="2021-07-18T02:03:51.161" v="3907" actId="20577"/>
        <pc:sldMkLst>
          <pc:docMk/>
          <pc:sldMk cId="1383293422" sldId="447"/>
        </pc:sldMkLst>
        <pc:spChg chg="mod">
          <ac:chgData name="Indu Sekhar Dantu" userId="4218edbc7ffe59d5" providerId="LiveId" clId="{0161ABDA-7203-4991-8F8B-02CA349B6E1B}" dt="2021-07-18T02:03:51.161" v="3907" actId="20577"/>
          <ac:spMkLst>
            <pc:docMk/>
            <pc:sldMk cId="1383293422" sldId="447"/>
            <ac:spMk id="3" creationId="{D9D112C0-94D8-4EB3-830E-FBA2AAFD86F5}"/>
          </ac:spMkLst>
        </pc:spChg>
      </pc:sldChg>
      <pc:sldChg chg="modSp mod">
        <pc:chgData name="Indu Sekhar Dantu" userId="4218edbc7ffe59d5" providerId="LiveId" clId="{0161ABDA-7203-4991-8F8B-02CA349B6E1B}" dt="2021-07-18T02:21:32.909" v="4269" actId="20577"/>
        <pc:sldMkLst>
          <pc:docMk/>
          <pc:sldMk cId="2400143713" sldId="448"/>
        </pc:sldMkLst>
        <pc:spChg chg="mod">
          <ac:chgData name="Indu Sekhar Dantu" userId="4218edbc7ffe59d5" providerId="LiveId" clId="{0161ABDA-7203-4991-8F8B-02CA349B6E1B}" dt="2021-07-18T02:21:32.909" v="4269" actId="20577"/>
          <ac:spMkLst>
            <pc:docMk/>
            <pc:sldMk cId="2400143713" sldId="448"/>
            <ac:spMk id="3" creationId="{D9D112C0-94D8-4EB3-830E-FBA2AAFD86F5}"/>
          </ac:spMkLst>
        </pc:spChg>
      </pc:sldChg>
      <pc:sldChg chg="modSp mod">
        <pc:chgData name="Indu Sekhar Dantu" userId="4218edbc7ffe59d5" providerId="LiveId" clId="{0161ABDA-7203-4991-8F8B-02CA349B6E1B}" dt="2021-07-18T02:15:02.232" v="4115" actId="115"/>
        <pc:sldMkLst>
          <pc:docMk/>
          <pc:sldMk cId="3770712668" sldId="449"/>
        </pc:sldMkLst>
        <pc:spChg chg="mod">
          <ac:chgData name="Indu Sekhar Dantu" userId="4218edbc7ffe59d5" providerId="LiveId" clId="{0161ABDA-7203-4991-8F8B-02CA349B6E1B}" dt="2021-07-18T02:15:02.232" v="4115" actId="115"/>
          <ac:spMkLst>
            <pc:docMk/>
            <pc:sldMk cId="3770712668" sldId="449"/>
            <ac:spMk id="3" creationId="{D9D112C0-94D8-4EB3-830E-FBA2AAFD86F5}"/>
          </ac:spMkLst>
        </pc:spChg>
      </pc:sldChg>
      <pc:sldChg chg="modSp mod">
        <pc:chgData name="Indu Sekhar Dantu" userId="4218edbc7ffe59d5" providerId="LiveId" clId="{0161ABDA-7203-4991-8F8B-02CA349B6E1B}" dt="2021-07-18T02:21:23.770" v="4267" actId="20577"/>
        <pc:sldMkLst>
          <pc:docMk/>
          <pc:sldMk cId="3039127151" sldId="450"/>
        </pc:sldMkLst>
        <pc:spChg chg="mod">
          <ac:chgData name="Indu Sekhar Dantu" userId="4218edbc7ffe59d5" providerId="LiveId" clId="{0161ABDA-7203-4991-8F8B-02CA349B6E1B}" dt="2021-07-18T02:21:23.770" v="4267" actId="20577"/>
          <ac:spMkLst>
            <pc:docMk/>
            <pc:sldMk cId="3039127151" sldId="450"/>
            <ac:spMk id="3" creationId="{D9D112C0-94D8-4EB3-830E-FBA2AAFD86F5}"/>
          </ac:spMkLst>
        </pc:spChg>
      </pc:sldChg>
      <pc:sldChg chg="modSp mod">
        <pc:chgData name="Indu Sekhar Dantu" userId="4218edbc7ffe59d5" providerId="LiveId" clId="{0161ABDA-7203-4991-8F8B-02CA349B6E1B}" dt="2021-07-18T02:26:30.051" v="4425" actId="313"/>
        <pc:sldMkLst>
          <pc:docMk/>
          <pc:sldMk cId="2778272934" sldId="451"/>
        </pc:sldMkLst>
        <pc:spChg chg="mod">
          <ac:chgData name="Indu Sekhar Dantu" userId="4218edbc7ffe59d5" providerId="LiveId" clId="{0161ABDA-7203-4991-8F8B-02CA349B6E1B}" dt="2021-07-18T02:26:30.051" v="4425" actId="313"/>
          <ac:spMkLst>
            <pc:docMk/>
            <pc:sldMk cId="2778272934" sldId="451"/>
            <ac:spMk id="3" creationId="{D9D112C0-94D8-4EB3-830E-FBA2AAFD86F5}"/>
          </ac:spMkLst>
        </pc:spChg>
      </pc:sldChg>
      <pc:sldChg chg="modSp del mod">
        <pc:chgData name="Indu Sekhar Dantu" userId="4218edbc7ffe59d5" providerId="LiveId" clId="{0161ABDA-7203-4991-8F8B-02CA349B6E1B}" dt="2021-07-18T05:23:31.880" v="6560" actId="2696"/>
        <pc:sldMkLst>
          <pc:docMk/>
          <pc:sldMk cId="183639312" sldId="452"/>
        </pc:sldMkLst>
        <pc:spChg chg="mod">
          <ac:chgData name="Indu Sekhar Dantu" userId="4218edbc7ffe59d5" providerId="LiveId" clId="{0161ABDA-7203-4991-8F8B-02CA349B6E1B}" dt="2021-07-17T17:08:11.601" v="2956" actId="27636"/>
          <ac:spMkLst>
            <pc:docMk/>
            <pc:sldMk cId="183639312" sldId="452"/>
            <ac:spMk id="3" creationId="{D9D112C0-94D8-4EB3-830E-FBA2AAFD86F5}"/>
          </ac:spMkLst>
        </pc:spChg>
      </pc:sldChg>
      <pc:sldChg chg="modSp mod">
        <pc:chgData name="Indu Sekhar Dantu" userId="4218edbc7ffe59d5" providerId="LiveId" clId="{0161ABDA-7203-4991-8F8B-02CA349B6E1B}" dt="2021-07-18T05:22:36.834" v="6555" actId="6549"/>
        <pc:sldMkLst>
          <pc:docMk/>
          <pc:sldMk cId="152421849" sldId="453"/>
        </pc:sldMkLst>
        <pc:spChg chg="mod">
          <ac:chgData name="Indu Sekhar Dantu" userId="4218edbc7ffe59d5" providerId="LiveId" clId="{0161ABDA-7203-4991-8F8B-02CA349B6E1B}" dt="2021-07-18T05:22:36.834" v="6555" actId="6549"/>
          <ac:spMkLst>
            <pc:docMk/>
            <pc:sldMk cId="152421849" sldId="453"/>
            <ac:spMk id="3" creationId="{D9D112C0-94D8-4EB3-830E-FBA2AAFD86F5}"/>
          </ac:spMkLst>
        </pc:spChg>
      </pc:sldChg>
      <pc:sldChg chg="modSp mod">
        <pc:chgData name="Indu Sekhar Dantu" userId="4218edbc7ffe59d5" providerId="LiveId" clId="{0161ABDA-7203-4991-8F8B-02CA349B6E1B}" dt="2021-07-18T05:19:03.920" v="6527" actId="255"/>
        <pc:sldMkLst>
          <pc:docMk/>
          <pc:sldMk cId="1384743288" sldId="454"/>
        </pc:sldMkLst>
        <pc:spChg chg="mod">
          <ac:chgData name="Indu Sekhar Dantu" userId="4218edbc7ffe59d5" providerId="LiveId" clId="{0161ABDA-7203-4991-8F8B-02CA349B6E1B}" dt="2021-07-18T05:19:03.920" v="6527" actId="255"/>
          <ac:spMkLst>
            <pc:docMk/>
            <pc:sldMk cId="1384743288" sldId="454"/>
            <ac:spMk id="3" creationId="{D9D112C0-94D8-4EB3-830E-FBA2AAFD86F5}"/>
          </ac:spMkLst>
        </pc:spChg>
      </pc:sldChg>
      <pc:sldChg chg="modSp del mod">
        <pc:chgData name="Indu Sekhar Dantu" userId="4218edbc7ffe59d5" providerId="LiveId" clId="{0161ABDA-7203-4991-8F8B-02CA349B6E1B}" dt="2021-07-18T05:17:03.622" v="6512" actId="47"/>
        <pc:sldMkLst>
          <pc:docMk/>
          <pc:sldMk cId="1753211203" sldId="455"/>
        </pc:sldMkLst>
        <pc:spChg chg="mod">
          <ac:chgData name="Indu Sekhar Dantu" userId="4218edbc7ffe59d5" providerId="LiveId" clId="{0161ABDA-7203-4991-8F8B-02CA349B6E1B}" dt="2021-07-17T02:23:44.640" v="1312" actId="27636"/>
          <ac:spMkLst>
            <pc:docMk/>
            <pc:sldMk cId="1753211203" sldId="455"/>
            <ac:spMk id="3" creationId="{D9D112C0-94D8-4EB3-830E-FBA2AAFD86F5}"/>
          </ac:spMkLst>
        </pc:spChg>
      </pc:sldChg>
      <pc:sldChg chg="modSp del mod">
        <pc:chgData name="Indu Sekhar Dantu" userId="4218edbc7ffe59d5" providerId="LiveId" clId="{0161ABDA-7203-4991-8F8B-02CA349B6E1B}" dt="2021-07-18T05:15:03.112" v="6493" actId="2696"/>
        <pc:sldMkLst>
          <pc:docMk/>
          <pc:sldMk cId="3096503938" sldId="456"/>
        </pc:sldMkLst>
        <pc:spChg chg="mod">
          <ac:chgData name="Indu Sekhar Dantu" userId="4218edbc7ffe59d5" providerId="LiveId" clId="{0161ABDA-7203-4991-8F8B-02CA349B6E1B}" dt="2021-07-18T05:14:38.731" v="6492" actId="20577"/>
          <ac:spMkLst>
            <pc:docMk/>
            <pc:sldMk cId="3096503938" sldId="456"/>
            <ac:spMk id="3" creationId="{D9D112C0-94D8-4EB3-830E-FBA2AAFD86F5}"/>
          </ac:spMkLst>
        </pc:spChg>
      </pc:sldChg>
      <pc:sldChg chg="modSp del mod">
        <pc:chgData name="Indu Sekhar Dantu" userId="4218edbc7ffe59d5" providerId="LiveId" clId="{0161ABDA-7203-4991-8F8B-02CA349B6E1B}" dt="2021-07-18T05:05:30.985" v="6487" actId="47"/>
        <pc:sldMkLst>
          <pc:docMk/>
          <pc:sldMk cId="2299666548" sldId="457"/>
        </pc:sldMkLst>
        <pc:spChg chg="mod">
          <ac:chgData name="Indu Sekhar Dantu" userId="4218edbc7ffe59d5" providerId="LiveId" clId="{0161ABDA-7203-4991-8F8B-02CA349B6E1B}" dt="2021-07-17T02:25:48.864" v="1331" actId="27636"/>
          <ac:spMkLst>
            <pc:docMk/>
            <pc:sldMk cId="2299666548" sldId="457"/>
            <ac:spMk id="3" creationId="{D9D112C0-94D8-4EB3-830E-FBA2AAFD86F5}"/>
          </ac:spMkLst>
        </pc:spChg>
      </pc:sldChg>
      <pc:sldChg chg="modSp mod">
        <pc:chgData name="Indu Sekhar Dantu" userId="4218edbc7ffe59d5" providerId="LiveId" clId="{0161ABDA-7203-4991-8F8B-02CA349B6E1B}" dt="2021-07-18T02:30:44.147" v="4545" actId="20577"/>
        <pc:sldMkLst>
          <pc:docMk/>
          <pc:sldMk cId="3611033380" sldId="458"/>
        </pc:sldMkLst>
        <pc:spChg chg="mod">
          <ac:chgData name="Indu Sekhar Dantu" userId="4218edbc7ffe59d5" providerId="LiveId" clId="{0161ABDA-7203-4991-8F8B-02CA349B6E1B}" dt="2021-07-18T02:30:44.147" v="4545" actId="20577"/>
          <ac:spMkLst>
            <pc:docMk/>
            <pc:sldMk cId="3611033380" sldId="458"/>
            <ac:spMk id="3" creationId="{D9D112C0-94D8-4EB3-830E-FBA2AAFD86F5}"/>
          </ac:spMkLst>
        </pc:spChg>
      </pc:sldChg>
      <pc:sldChg chg="modSp mod">
        <pc:chgData name="Indu Sekhar Dantu" userId="4218edbc7ffe59d5" providerId="LiveId" clId="{0161ABDA-7203-4991-8F8B-02CA349B6E1B}" dt="2021-07-18T03:17:01.145" v="4841" actId="27636"/>
        <pc:sldMkLst>
          <pc:docMk/>
          <pc:sldMk cId="2696183862" sldId="459"/>
        </pc:sldMkLst>
        <pc:spChg chg="mod">
          <ac:chgData name="Indu Sekhar Dantu" userId="4218edbc7ffe59d5" providerId="LiveId" clId="{0161ABDA-7203-4991-8F8B-02CA349B6E1B}" dt="2021-07-18T03:17:01.145" v="4841" actId="27636"/>
          <ac:spMkLst>
            <pc:docMk/>
            <pc:sldMk cId="2696183862" sldId="459"/>
            <ac:spMk id="3" creationId="{D9D112C0-94D8-4EB3-830E-FBA2AAFD86F5}"/>
          </ac:spMkLst>
        </pc:spChg>
      </pc:sldChg>
      <pc:sldChg chg="modSp mod">
        <pc:chgData name="Indu Sekhar Dantu" userId="4218edbc7ffe59d5" providerId="LiveId" clId="{0161ABDA-7203-4991-8F8B-02CA349B6E1B}" dt="2021-07-18T03:23:17.528" v="4995" actId="313"/>
        <pc:sldMkLst>
          <pc:docMk/>
          <pc:sldMk cId="2680534744" sldId="460"/>
        </pc:sldMkLst>
        <pc:spChg chg="mod">
          <ac:chgData name="Indu Sekhar Dantu" userId="4218edbc7ffe59d5" providerId="LiveId" clId="{0161ABDA-7203-4991-8F8B-02CA349B6E1B}" dt="2021-07-18T03:23:17.528" v="4995" actId="313"/>
          <ac:spMkLst>
            <pc:docMk/>
            <pc:sldMk cId="2680534744" sldId="460"/>
            <ac:spMk id="3" creationId="{D9D112C0-94D8-4EB3-830E-FBA2AAFD86F5}"/>
          </ac:spMkLst>
        </pc:spChg>
      </pc:sldChg>
      <pc:sldChg chg="modSp del mod">
        <pc:chgData name="Indu Sekhar Dantu" userId="4218edbc7ffe59d5" providerId="LiveId" clId="{0161ABDA-7203-4991-8F8B-02CA349B6E1B}" dt="2021-07-18T05:26:29.018" v="6581" actId="47"/>
        <pc:sldMkLst>
          <pc:docMk/>
          <pc:sldMk cId="3605334457" sldId="461"/>
        </pc:sldMkLst>
        <pc:spChg chg="mod">
          <ac:chgData name="Indu Sekhar Dantu" userId="4218edbc7ffe59d5" providerId="LiveId" clId="{0161ABDA-7203-4991-8F8B-02CA349B6E1B}" dt="2021-07-17T15:42:59.817" v="2165" actId="20577"/>
          <ac:spMkLst>
            <pc:docMk/>
            <pc:sldMk cId="3605334457" sldId="461"/>
            <ac:spMk id="3" creationId="{D9D112C0-94D8-4EB3-830E-FBA2AAFD86F5}"/>
          </ac:spMkLst>
        </pc:spChg>
      </pc:sldChg>
      <pc:sldChg chg="modSp del mod">
        <pc:chgData name="Indu Sekhar Dantu" userId="4218edbc7ffe59d5" providerId="LiveId" clId="{0161ABDA-7203-4991-8F8B-02CA349B6E1B}" dt="2021-07-18T05:26:31.987" v="6584" actId="47"/>
        <pc:sldMkLst>
          <pc:docMk/>
          <pc:sldMk cId="2851914608" sldId="462"/>
        </pc:sldMkLst>
        <pc:spChg chg="mod">
          <ac:chgData name="Indu Sekhar Dantu" userId="4218edbc7ffe59d5" providerId="LiveId" clId="{0161ABDA-7203-4991-8F8B-02CA349B6E1B}" dt="2021-07-17T15:45:47.104" v="2248" actId="20577"/>
          <ac:spMkLst>
            <pc:docMk/>
            <pc:sldMk cId="2851914608" sldId="462"/>
            <ac:spMk id="3" creationId="{D9D112C0-94D8-4EB3-830E-FBA2AAFD86F5}"/>
          </ac:spMkLst>
        </pc:spChg>
      </pc:sldChg>
      <pc:sldChg chg="modSp mod">
        <pc:chgData name="Indu Sekhar Dantu" userId="4218edbc7ffe59d5" providerId="LiveId" clId="{0161ABDA-7203-4991-8F8B-02CA349B6E1B}" dt="2021-07-18T04:28:15.757" v="5736" actId="6549"/>
        <pc:sldMkLst>
          <pc:docMk/>
          <pc:sldMk cId="3302364519" sldId="463"/>
        </pc:sldMkLst>
        <pc:spChg chg="mod">
          <ac:chgData name="Indu Sekhar Dantu" userId="4218edbc7ffe59d5" providerId="LiveId" clId="{0161ABDA-7203-4991-8F8B-02CA349B6E1B}" dt="2021-07-18T04:28:15.757" v="5736" actId="6549"/>
          <ac:spMkLst>
            <pc:docMk/>
            <pc:sldMk cId="3302364519" sldId="463"/>
            <ac:spMk id="3" creationId="{D9D112C0-94D8-4EB3-830E-FBA2AAFD86F5}"/>
          </ac:spMkLst>
        </pc:spChg>
      </pc:sldChg>
      <pc:sldChg chg="modSp mod">
        <pc:chgData name="Indu Sekhar Dantu" userId="4218edbc7ffe59d5" providerId="LiveId" clId="{0161ABDA-7203-4991-8F8B-02CA349B6E1B}" dt="2021-07-18T04:39:19.309" v="5789" actId="113"/>
        <pc:sldMkLst>
          <pc:docMk/>
          <pc:sldMk cId="1354244170" sldId="464"/>
        </pc:sldMkLst>
        <pc:spChg chg="mod">
          <ac:chgData name="Indu Sekhar Dantu" userId="4218edbc7ffe59d5" providerId="LiveId" clId="{0161ABDA-7203-4991-8F8B-02CA349B6E1B}" dt="2021-07-18T04:39:19.309" v="5789" actId="113"/>
          <ac:spMkLst>
            <pc:docMk/>
            <pc:sldMk cId="1354244170" sldId="464"/>
            <ac:spMk id="3" creationId="{D9D112C0-94D8-4EB3-830E-FBA2AAFD86F5}"/>
          </ac:spMkLst>
        </pc:spChg>
      </pc:sldChg>
      <pc:sldChg chg="modSp mod ord">
        <pc:chgData name="Indu Sekhar Dantu" userId="4218edbc7ffe59d5" providerId="LiveId" clId="{0161ABDA-7203-4991-8F8B-02CA349B6E1B}" dt="2021-07-18T04:50:22.549" v="6397" actId="20577"/>
        <pc:sldMkLst>
          <pc:docMk/>
          <pc:sldMk cId="3671455522" sldId="465"/>
        </pc:sldMkLst>
        <pc:spChg chg="mod">
          <ac:chgData name="Indu Sekhar Dantu" userId="4218edbc7ffe59d5" providerId="LiveId" clId="{0161ABDA-7203-4991-8F8B-02CA349B6E1B}" dt="2021-07-18T04:50:22.549" v="6397" actId="20577"/>
          <ac:spMkLst>
            <pc:docMk/>
            <pc:sldMk cId="3671455522" sldId="465"/>
            <ac:spMk id="3" creationId="{D9D112C0-94D8-4EB3-830E-FBA2AAFD86F5}"/>
          </ac:spMkLst>
        </pc:spChg>
      </pc:sldChg>
      <pc:sldChg chg="modSp del mod">
        <pc:chgData name="Indu Sekhar Dantu" userId="4218edbc7ffe59d5" providerId="LiveId" clId="{0161ABDA-7203-4991-8F8B-02CA349B6E1B}" dt="2021-07-18T04:53:07.533" v="6421" actId="47"/>
        <pc:sldMkLst>
          <pc:docMk/>
          <pc:sldMk cId="2320817096" sldId="466"/>
        </pc:sldMkLst>
        <pc:spChg chg="mod">
          <ac:chgData name="Indu Sekhar Dantu" userId="4218edbc7ffe59d5" providerId="LiveId" clId="{0161ABDA-7203-4991-8F8B-02CA349B6E1B}" dt="2021-07-17T16:27:41.624" v="2494" actId="27636"/>
          <ac:spMkLst>
            <pc:docMk/>
            <pc:sldMk cId="2320817096" sldId="466"/>
            <ac:spMk id="3" creationId="{D9D112C0-94D8-4EB3-830E-FBA2AAFD86F5}"/>
          </ac:spMkLst>
        </pc:spChg>
      </pc:sldChg>
      <pc:sldChg chg="modSp mod">
        <pc:chgData name="Indu Sekhar Dantu" userId="4218edbc7ffe59d5" providerId="LiveId" clId="{0161ABDA-7203-4991-8F8B-02CA349B6E1B}" dt="2021-07-18T04:56:37.120" v="6445" actId="6549"/>
        <pc:sldMkLst>
          <pc:docMk/>
          <pc:sldMk cId="1920271813" sldId="467"/>
        </pc:sldMkLst>
        <pc:spChg chg="mod">
          <ac:chgData name="Indu Sekhar Dantu" userId="4218edbc7ffe59d5" providerId="LiveId" clId="{0161ABDA-7203-4991-8F8B-02CA349B6E1B}" dt="2021-07-18T04:56:37.120" v="6445" actId="6549"/>
          <ac:spMkLst>
            <pc:docMk/>
            <pc:sldMk cId="1920271813" sldId="467"/>
            <ac:spMk id="3" creationId="{D9D112C0-94D8-4EB3-830E-FBA2AAFD86F5}"/>
          </ac:spMkLst>
        </pc:spChg>
      </pc:sldChg>
      <pc:sldChg chg="modSp del mod ord">
        <pc:chgData name="Indu Sekhar Dantu" userId="4218edbc7ffe59d5" providerId="LiveId" clId="{0161ABDA-7203-4991-8F8B-02CA349B6E1B}" dt="2021-07-18T04:58:34.123" v="6470" actId="2696"/>
        <pc:sldMkLst>
          <pc:docMk/>
          <pc:sldMk cId="1261160401" sldId="468"/>
        </pc:sldMkLst>
        <pc:spChg chg="mod">
          <ac:chgData name="Indu Sekhar Dantu" userId="4218edbc7ffe59d5" providerId="LiveId" clId="{0161ABDA-7203-4991-8F8B-02CA349B6E1B}" dt="2021-07-17T17:06:57.193" v="2946" actId="6549"/>
          <ac:spMkLst>
            <pc:docMk/>
            <pc:sldMk cId="1261160401" sldId="468"/>
            <ac:spMk id="3" creationId="{D9D112C0-94D8-4EB3-830E-FBA2AAFD86F5}"/>
          </ac:spMkLst>
        </pc:spChg>
      </pc:sldChg>
      <pc:sldChg chg="modSp mod">
        <pc:chgData name="Indu Sekhar Dantu" userId="4218edbc7ffe59d5" providerId="LiveId" clId="{0161ABDA-7203-4991-8F8B-02CA349B6E1B}" dt="2021-07-18T05:01:59.511" v="6476" actId="27636"/>
        <pc:sldMkLst>
          <pc:docMk/>
          <pc:sldMk cId="1274980614" sldId="469"/>
        </pc:sldMkLst>
        <pc:spChg chg="mod">
          <ac:chgData name="Indu Sekhar Dantu" userId="4218edbc7ffe59d5" providerId="LiveId" clId="{0161ABDA-7203-4991-8F8B-02CA349B6E1B}" dt="2021-07-18T05:01:59.511" v="6476" actId="27636"/>
          <ac:spMkLst>
            <pc:docMk/>
            <pc:sldMk cId="1274980614" sldId="469"/>
            <ac:spMk id="3" creationId="{D9D112C0-94D8-4EB3-830E-FBA2AAFD86F5}"/>
          </ac:spMkLst>
        </pc:spChg>
      </pc:sldChg>
      <pc:sldChg chg="modSp del mod">
        <pc:chgData name="Indu Sekhar Dantu" userId="4218edbc7ffe59d5" providerId="LiveId" clId="{0161ABDA-7203-4991-8F8B-02CA349B6E1B}" dt="2021-07-18T05:02:11.845" v="6477" actId="47"/>
        <pc:sldMkLst>
          <pc:docMk/>
          <pc:sldMk cId="2258885514" sldId="470"/>
        </pc:sldMkLst>
        <pc:spChg chg="mod">
          <ac:chgData name="Indu Sekhar Dantu" userId="4218edbc7ffe59d5" providerId="LiveId" clId="{0161ABDA-7203-4991-8F8B-02CA349B6E1B}" dt="2021-07-17T16:34:54.591" v="2537" actId="255"/>
          <ac:spMkLst>
            <pc:docMk/>
            <pc:sldMk cId="2258885514" sldId="470"/>
            <ac:spMk id="3" creationId="{D9D112C0-94D8-4EB3-830E-FBA2AAFD86F5}"/>
          </ac:spMkLst>
        </pc:spChg>
      </pc:sldChg>
      <pc:sldChg chg="modSp mod">
        <pc:chgData name="Indu Sekhar Dantu" userId="4218edbc7ffe59d5" providerId="LiveId" clId="{0161ABDA-7203-4991-8F8B-02CA349B6E1B}" dt="2021-07-18T02:21:51.499" v="4275" actId="20577"/>
        <pc:sldMkLst>
          <pc:docMk/>
          <pc:sldMk cId="1448562974" sldId="471"/>
        </pc:sldMkLst>
        <pc:spChg chg="mod">
          <ac:chgData name="Indu Sekhar Dantu" userId="4218edbc7ffe59d5" providerId="LiveId" clId="{0161ABDA-7203-4991-8F8B-02CA349B6E1B}" dt="2021-07-18T02:21:51.499" v="4275" actId="20577"/>
          <ac:spMkLst>
            <pc:docMk/>
            <pc:sldMk cId="1448562974" sldId="471"/>
            <ac:spMk id="3" creationId="{D9D112C0-94D8-4EB3-830E-FBA2AAFD86F5}"/>
          </ac:spMkLst>
        </pc:spChg>
      </pc:sldChg>
      <pc:sldChg chg="modSp mod">
        <pc:chgData name="Indu Sekhar Dantu" userId="4218edbc7ffe59d5" providerId="LiveId" clId="{0161ABDA-7203-4991-8F8B-02CA349B6E1B}" dt="2021-07-18T03:43:49.032" v="5490"/>
        <pc:sldMkLst>
          <pc:docMk/>
          <pc:sldMk cId="2050652686" sldId="472"/>
        </pc:sldMkLst>
        <pc:spChg chg="mod">
          <ac:chgData name="Indu Sekhar Dantu" userId="4218edbc7ffe59d5" providerId="LiveId" clId="{0161ABDA-7203-4991-8F8B-02CA349B6E1B}" dt="2021-07-18T03:43:49.032" v="5490"/>
          <ac:spMkLst>
            <pc:docMk/>
            <pc:sldMk cId="2050652686" sldId="472"/>
            <ac:spMk id="3" creationId="{D9D112C0-94D8-4EB3-830E-FBA2AAFD86F5}"/>
          </ac:spMkLst>
        </pc:spChg>
      </pc:sldChg>
      <pc:sldChg chg="modSp mod">
        <pc:chgData name="Indu Sekhar Dantu" userId="4218edbc7ffe59d5" providerId="LiveId" clId="{0161ABDA-7203-4991-8F8B-02CA349B6E1B}" dt="2021-07-18T03:44:00.554" v="5494"/>
        <pc:sldMkLst>
          <pc:docMk/>
          <pc:sldMk cId="3050099110" sldId="473"/>
        </pc:sldMkLst>
        <pc:spChg chg="mod">
          <ac:chgData name="Indu Sekhar Dantu" userId="4218edbc7ffe59d5" providerId="LiveId" clId="{0161ABDA-7203-4991-8F8B-02CA349B6E1B}" dt="2021-07-18T03:44:00.554" v="5494"/>
          <ac:spMkLst>
            <pc:docMk/>
            <pc:sldMk cId="3050099110" sldId="473"/>
            <ac:spMk id="3" creationId="{D9D112C0-94D8-4EB3-830E-FBA2AAFD86F5}"/>
          </ac:spMkLst>
        </pc:spChg>
      </pc:sldChg>
      <pc:sldChg chg="modSp mod">
        <pc:chgData name="Indu Sekhar Dantu" userId="4218edbc7ffe59d5" providerId="LiveId" clId="{0161ABDA-7203-4991-8F8B-02CA349B6E1B}" dt="2021-07-18T03:44:06.276" v="5496"/>
        <pc:sldMkLst>
          <pc:docMk/>
          <pc:sldMk cId="1036255599" sldId="474"/>
        </pc:sldMkLst>
        <pc:spChg chg="mod">
          <ac:chgData name="Indu Sekhar Dantu" userId="4218edbc7ffe59d5" providerId="LiveId" clId="{0161ABDA-7203-4991-8F8B-02CA349B6E1B}" dt="2021-07-18T03:44:06.276" v="5496"/>
          <ac:spMkLst>
            <pc:docMk/>
            <pc:sldMk cId="1036255599" sldId="474"/>
            <ac:spMk id="3" creationId="{D9D112C0-94D8-4EB3-830E-FBA2AAFD86F5}"/>
          </ac:spMkLst>
        </pc:spChg>
      </pc:sldChg>
      <pc:sldChg chg="modSp mod">
        <pc:chgData name="Indu Sekhar Dantu" userId="4218edbc7ffe59d5" providerId="LiveId" clId="{0161ABDA-7203-4991-8F8B-02CA349B6E1B}" dt="2021-07-18T03:54:22.889" v="5601"/>
        <pc:sldMkLst>
          <pc:docMk/>
          <pc:sldMk cId="3601280700" sldId="475"/>
        </pc:sldMkLst>
        <pc:spChg chg="mod">
          <ac:chgData name="Indu Sekhar Dantu" userId="4218edbc7ffe59d5" providerId="LiveId" clId="{0161ABDA-7203-4991-8F8B-02CA349B6E1B}" dt="2021-07-18T03:54:22.889" v="5601"/>
          <ac:spMkLst>
            <pc:docMk/>
            <pc:sldMk cId="3601280700" sldId="475"/>
            <ac:spMk id="3" creationId="{D9D112C0-94D8-4EB3-830E-FBA2AAFD86F5}"/>
          </ac:spMkLst>
        </pc:spChg>
      </pc:sldChg>
      <pc:sldChg chg="modSp mod">
        <pc:chgData name="Indu Sekhar Dantu" userId="4218edbc7ffe59d5" providerId="LiveId" clId="{0161ABDA-7203-4991-8F8B-02CA349B6E1B}" dt="2021-07-18T03:54:30.373" v="5607"/>
        <pc:sldMkLst>
          <pc:docMk/>
          <pc:sldMk cId="573071373" sldId="476"/>
        </pc:sldMkLst>
        <pc:spChg chg="mod">
          <ac:chgData name="Indu Sekhar Dantu" userId="4218edbc7ffe59d5" providerId="LiveId" clId="{0161ABDA-7203-4991-8F8B-02CA349B6E1B}" dt="2021-07-18T03:54:30.373" v="5607"/>
          <ac:spMkLst>
            <pc:docMk/>
            <pc:sldMk cId="573071373" sldId="476"/>
            <ac:spMk id="3" creationId="{D9D112C0-94D8-4EB3-830E-FBA2AAFD86F5}"/>
          </ac:spMkLst>
        </pc:spChg>
      </pc:sldChg>
      <pc:sldChg chg="modSp mod">
        <pc:chgData name="Indu Sekhar Dantu" userId="4218edbc7ffe59d5" providerId="LiveId" clId="{0161ABDA-7203-4991-8F8B-02CA349B6E1B}" dt="2021-07-18T04:28:56.877" v="5746" actId="113"/>
        <pc:sldMkLst>
          <pc:docMk/>
          <pc:sldMk cId="2502426094" sldId="477"/>
        </pc:sldMkLst>
        <pc:spChg chg="mod">
          <ac:chgData name="Indu Sekhar Dantu" userId="4218edbc7ffe59d5" providerId="LiveId" clId="{0161ABDA-7203-4991-8F8B-02CA349B6E1B}" dt="2021-07-18T04:28:56.877" v="5746" actId="113"/>
          <ac:spMkLst>
            <pc:docMk/>
            <pc:sldMk cId="2502426094" sldId="477"/>
            <ac:spMk id="3" creationId="{D9D112C0-94D8-4EB3-830E-FBA2AAFD86F5}"/>
          </ac:spMkLst>
        </pc:spChg>
      </pc:sldChg>
      <pc:sldChg chg="modSp del mod">
        <pc:chgData name="Indu Sekhar Dantu" userId="4218edbc7ffe59d5" providerId="LiveId" clId="{0161ABDA-7203-4991-8F8B-02CA349B6E1B}" dt="2021-07-18T04:59:44.785" v="6472" actId="2696"/>
        <pc:sldMkLst>
          <pc:docMk/>
          <pc:sldMk cId="271602143" sldId="478"/>
        </pc:sldMkLst>
        <pc:spChg chg="mod">
          <ac:chgData name="Indu Sekhar Dantu" userId="4218edbc7ffe59d5" providerId="LiveId" clId="{0161ABDA-7203-4991-8F8B-02CA349B6E1B}" dt="2021-07-18T04:58:59.747" v="6471" actId="20577"/>
          <ac:spMkLst>
            <pc:docMk/>
            <pc:sldMk cId="271602143" sldId="478"/>
            <ac:spMk id="3" creationId="{D9D112C0-94D8-4EB3-830E-FBA2AAFD86F5}"/>
          </ac:spMkLst>
        </pc:spChg>
      </pc:sldChg>
      <pc:sldChg chg="modSp del mod">
        <pc:chgData name="Indu Sekhar Dantu" userId="4218edbc7ffe59d5" providerId="LiveId" clId="{0161ABDA-7203-4991-8F8B-02CA349B6E1B}" dt="2021-07-18T05:24:27.017" v="6563" actId="2696"/>
        <pc:sldMkLst>
          <pc:docMk/>
          <pc:sldMk cId="1025723854" sldId="479"/>
        </pc:sldMkLst>
        <pc:spChg chg="mod">
          <ac:chgData name="Indu Sekhar Dantu" userId="4218edbc7ffe59d5" providerId="LiveId" clId="{0161ABDA-7203-4991-8F8B-02CA349B6E1B}" dt="2021-07-17T17:08:47.860" v="2960" actId="27636"/>
          <ac:spMkLst>
            <pc:docMk/>
            <pc:sldMk cId="1025723854" sldId="479"/>
            <ac:spMk id="3" creationId="{D9D112C0-94D8-4EB3-830E-FBA2AAFD86F5}"/>
          </ac:spMkLst>
        </pc:spChg>
      </pc:sldChg>
      <pc:sldChg chg="modSp del mod">
        <pc:chgData name="Indu Sekhar Dantu" userId="4218edbc7ffe59d5" providerId="LiveId" clId="{0161ABDA-7203-4991-8F8B-02CA349B6E1B}" dt="2021-07-18T05:25:11.622" v="6571" actId="47"/>
        <pc:sldMkLst>
          <pc:docMk/>
          <pc:sldMk cId="786660574" sldId="480"/>
        </pc:sldMkLst>
        <pc:spChg chg="mod">
          <ac:chgData name="Indu Sekhar Dantu" userId="4218edbc7ffe59d5" providerId="LiveId" clId="{0161ABDA-7203-4991-8F8B-02CA349B6E1B}" dt="2021-07-17T17:09:28.976" v="2965" actId="255"/>
          <ac:spMkLst>
            <pc:docMk/>
            <pc:sldMk cId="786660574" sldId="480"/>
            <ac:spMk id="3" creationId="{D9D112C0-94D8-4EB3-830E-FBA2AAFD86F5}"/>
          </ac:spMkLst>
        </pc:spChg>
      </pc:sldChg>
      <pc:sldChg chg="modSp mod">
        <pc:chgData name="Indu Sekhar Dantu" userId="4218edbc7ffe59d5" providerId="LiveId" clId="{0161ABDA-7203-4991-8F8B-02CA349B6E1B}" dt="2021-07-18T02:22:11.204" v="4276" actId="20577"/>
        <pc:sldMkLst>
          <pc:docMk/>
          <pc:sldMk cId="352917217" sldId="481"/>
        </pc:sldMkLst>
        <pc:spChg chg="mod">
          <ac:chgData name="Indu Sekhar Dantu" userId="4218edbc7ffe59d5" providerId="LiveId" clId="{0161ABDA-7203-4991-8F8B-02CA349B6E1B}" dt="2021-07-18T02:22:11.204" v="4276" actId="20577"/>
          <ac:spMkLst>
            <pc:docMk/>
            <pc:sldMk cId="352917217" sldId="481"/>
            <ac:spMk id="3" creationId="{D9D112C0-94D8-4EB3-830E-FBA2AAFD86F5}"/>
          </ac:spMkLst>
        </pc:spChg>
      </pc:sldChg>
      <pc:sldChg chg="modSp mod">
        <pc:chgData name="Indu Sekhar Dantu" userId="4218edbc7ffe59d5" providerId="LiveId" clId="{0161ABDA-7203-4991-8F8B-02CA349B6E1B}" dt="2021-07-18T01:55:14.453" v="3650" actId="6549"/>
        <pc:sldMkLst>
          <pc:docMk/>
          <pc:sldMk cId="4255761404" sldId="482"/>
        </pc:sldMkLst>
        <pc:spChg chg="mod">
          <ac:chgData name="Indu Sekhar Dantu" userId="4218edbc7ffe59d5" providerId="LiveId" clId="{0161ABDA-7203-4991-8F8B-02CA349B6E1B}" dt="2021-07-18T01:55:14.453" v="3650" actId="6549"/>
          <ac:spMkLst>
            <pc:docMk/>
            <pc:sldMk cId="4255761404" sldId="482"/>
            <ac:spMk id="3" creationId="{D9D112C0-94D8-4EB3-830E-FBA2AAFD86F5}"/>
          </ac:spMkLst>
        </pc:spChg>
      </pc:sldChg>
      <pc:sldChg chg="modSp mod">
        <pc:chgData name="Indu Sekhar Dantu" userId="4218edbc7ffe59d5" providerId="LiveId" clId="{0161ABDA-7203-4991-8F8B-02CA349B6E1B}" dt="2021-07-18T01:54:55.760" v="3645" actId="6549"/>
        <pc:sldMkLst>
          <pc:docMk/>
          <pc:sldMk cId="2791573873" sldId="483"/>
        </pc:sldMkLst>
        <pc:spChg chg="mod">
          <ac:chgData name="Indu Sekhar Dantu" userId="4218edbc7ffe59d5" providerId="LiveId" clId="{0161ABDA-7203-4991-8F8B-02CA349B6E1B}" dt="2021-07-18T01:54:55.760" v="3645" actId="6549"/>
          <ac:spMkLst>
            <pc:docMk/>
            <pc:sldMk cId="2791573873" sldId="483"/>
            <ac:spMk id="3" creationId="{D9D112C0-94D8-4EB3-830E-FBA2AAFD86F5}"/>
          </ac:spMkLst>
        </pc:spChg>
      </pc:sldChg>
      <pc:sldChg chg="modSp mod">
        <pc:chgData name="Indu Sekhar Dantu" userId="4218edbc7ffe59d5" providerId="LiveId" clId="{0161ABDA-7203-4991-8F8B-02CA349B6E1B}" dt="2021-07-18T02:32:23.180" v="4573" actId="6549"/>
        <pc:sldMkLst>
          <pc:docMk/>
          <pc:sldMk cId="2287365046" sldId="484"/>
        </pc:sldMkLst>
        <pc:spChg chg="mod">
          <ac:chgData name="Indu Sekhar Dantu" userId="4218edbc7ffe59d5" providerId="LiveId" clId="{0161ABDA-7203-4991-8F8B-02CA349B6E1B}" dt="2021-07-18T02:32:23.180" v="4573" actId="6549"/>
          <ac:spMkLst>
            <pc:docMk/>
            <pc:sldMk cId="2287365046" sldId="484"/>
            <ac:spMk id="3" creationId="{D9D112C0-94D8-4EB3-830E-FBA2AAFD86F5}"/>
          </ac:spMkLst>
        </pc:spChg>
      </pc:sldChg>
      <pc:sldChg chg="modSp mod">
        <pc:chgData name="Indu Sekhar Dantu" userId="4218edbc7ffe59d5" providerId="LiveId" clId="{0161ABDA-7203-4991-8F8B-02CA349B6E1B}" dt="2021-07-18T02:40:16.033" v="4689" actId="20577"/>
        <pc:sldMkLst>
          <pc:docMk/>
          <pc:sldMk cId="1238627043" sldId="485"/>
        </pc:sldMkLst>
        <pc:spChg chg="mod">
          <ac:chgData name="Indu Sekhar Dantu" userId="4218edbc7ffe59d5" providerId="LiveId" clId="{0161ABDA-7203-4991-8F8B-02CA349B6E1B}" dt="2021-07-18T02:40:16.033" v="4689" actId="20577"/>
          <ac:spMkLst>
            <pc:docMk/>
            <pc:sldMk cId="1238627043" sldId="485"/>
            <ac:spMk id="3" creationId="{D9D112C0-94D8-4EB3-830E-FBA2AAFD86F5}"/>
          </ac:spMkLst>
        </pc:spChg>
      </pc:sldChg>
      <pc:sldChg chg="modSp mod">
        <pc:chgData name="Indu Sekhar Dantu" userId="4218edbc7ffe59d5" providerId="LiveId" clId="{0161ABDA-7203-4991-8F8B-02CA349B6E1B}" dt="2021-07-18T02:41:50.345" v="4740" actId="6549"/>
        <pc:sldMkLst>
          <pc:docMk/>
          <pc:sldMk cId="3433829188" sldId="486"/>
        </pc:sldMkLst>
        <pc:spChg chg="mod">
          <ac:chgData name="Indu Sekhar Dantu" userId="4218edbc7ffe59d5" providerId="LiveId" clId="{0161ABDA-7203-4991-8F8B-02CA349B6E1B}" dt="2021-07-18T02:41:50.345" v="4740" actId="6549"/>
          <ac:spMkLst>
            <pc:docMk/>
            <pc:sldMk cId="3433829188" sldId="486"/>
            <ac:spMk id="3" creationId="{D9D112C0-94D8-4EB3-830E-FBA2AAFD86F5}"/>
          </ac:spMkLst>
        </pc:spChg>
      </pc:sldChg>
      <pc:sldChg chg="modSp mod">
        <pc:chgData name="Indu Sekhar Dantu" userId="4218edbc7ffe59d5" providerId="LiveId" clId="{0161ABDA-7203-4991-8F8B-02CA349B6E1B}" dt="2021-07-18T03:18:07.363" v="4877" actId="20577"/>
        <pc:sldMkLst>
          <pc:docMk/>
          <pc:sldMk cId="1698739492" sldId="487"/>
        </pc:sldMkLst>
        <pc:spChg chg="mod">
          <ac:chgData name="Indu Sekhar Dantu" userId="4218edbc7ffe59d5" providerId="LiveId" clId="{0161ABDA-7203-4991-8F8B-02CA349B6E1B}" dt="2021-07-18T03:18:07.363" v="4877" actId="20577"/>
          <ac:spMkLst>
            <pc:docMk/>
            <pc:sldMk cId="1698739492" sldId="487"/>
            <ac:spMk id="3" creationId="{D9D112C0-94D8-4EB3-830E-FBA2AAFD86F5}"/>
          </ac:spMkLst>
        </pc:spChg>
      </pc:sldChg>
      <pc:sldChg chg="modSp mod">
        <pc:chgData name="Indu Sekhar Dantu" userId="4218edbc7ffe59d5" providerId="LiveId" clId="{0161ABDA-7203-4991-8F8B-02CA349B6E1B}" dt="2021-07-18T03:20:19.257" v="4915" actId="113"/>
        <pc:sldMkLst>
          <pc:docMk/>
          <pc:sldMk cId="1937667353" sldId="488"/>
        </pc:sldMkLst>
        <pc:spChg chg="mod">
          <ac:chgData name="Indu Sekhar Dantu" userId="4218edbc7ffe59d5" providerId="LiveId" clId="{0161ABDA-7203-4991-8F8B-02CA349B6E1B}" dt="2021-07-18T03:20:19.257" v="4915" actId="113"/>
          <ac:spMkLst>
            <pc:docMk/>
            <pc:sldMk cId="1937667353" sldId="488"/>
            <ac:spMk id="3" creationId="{D9D112C0-94D8-4EB3-830E-FBA2AAFD86F5}"/>
          </ac:spMkLst>
        </pc:spChg>
      </pc:sldChg>
      <pc:sldChg chg="modSp mod">
        <pc:chgData name="Indu Sekhar Dantu" userId="4218edbc7ffe59d5" providerId="LiveId" clId="{0161ABDA-7203-4991-8F8B-02CA349B6E1B}" dt="2021-07-18T03:43:38.458" v="5488" actId="20577"/>
        <pc:sldMkLst>
          <pc:docMk/>
          <pc:sldMk cId="1538301453" sldId="489"/>
        </pc:sldMkLst>
        <pc:spChg chg="mod">
          <ac:chgData name="Indu Sekhar Dantu" userId="4218edbc7ffe59d5" providerId="LiveId" clId="{0161ABDA-7203-4991-8F8B-02CA349B6E1B}" dt="2021-07-18T03:43:38.458" v="5488" actId="20577"/>
          <ac:spMkLst>
            <pc:docMk/>
            <pc:sldMk cId="1538301453" sldId="489"/>
            <ac:spMk id="3" creationId="{D9D112C0-94D8-4EB3-830E-FBA2AAFD86F5}"/>
          </ac:spMkLst>
        </pc:spChg>
      </pc:sldChg>
      <pc:sldChg chg="modSp mod">
        <pc:chgData name="Indu Sekhar Dantu" userId="4218edbc7ffe59d5" providerId="LiveId" clId="{0161ABDA-7203-4991-8F8B-02CA349B6E1B}" dt="2021-07-18T03:54:33.827" v="5609"/>
        <pc:sldMkLst>
          <pc:docMk/>
          <pc:sldMk cId="3923534885" sldId="490"/>
        </pc:sldMkLst>
        <pc:spChg chg="mod">
          <ac:chgData name="Indu Sekhar Dantu" userId="4218edbc7ffe59d5" providerId="LiveId" clId="{0161ABDA-7203-4991-8F8B-02CA349B6E1B}" dt="2021-07-18T03:54:33.827" v="5609"/>
          <ac:spMkLst>
            <pc:docMk/>
            <pc:sldMk cId="3923534885" sldId="490"/>
            <ac:spMk id="3" creationId="{D9D112C0-94D8-4EB3-830E-FBA2AAFD86F5}"/>
          </ac:spMkLst>
        </pc:spChg>
      </pc:sldChg>
      <pc:sldChg chg="modSp mod">
        <pc:chgData name="Indu Sekhar Dantu" userId="4218edbc7ffe59d5" providerId="LiveId" clId="{0161ABDA-7203-4991-8F8B-02CA349B6E1B}" dt="2021-07-18T04:52:36.986" v="6420" actId="113"/>
        <pc:sldMkLst>
          <pc:docMk/>
          <pc:sldMk cId="2567085125" sldId="491"/>
        </pc:sldMkLst>
        <pc:spChg chg="mod">
          <ac:chgData name="Indu Sekhar Dantu" userId="4218edbc7ffe59d5" providerId="LiveId" clId="{0161ABDA-7203-4991-8F8B-02CA349B6E1B}" dt="2021-07-18T04:52:36.986" v="6420" actId="113"/>
          <ac:spMkLst>
            <pc:docMk/>
            <pc:sldMk cId="2567085125" sldId="491"/>
            <ac:spMk id="3" creationId="{D9D112C0-94D8-4EB3-830E-FBA2AAFD86F5}"/>
          </ac:spMkLst>
        </pc:spChg>
      </pc:sldChg>
      <pc:sldChg chg="modSp mod">
        <pc:chgData name="Indu Sekhar Dantu" userId="4218edbc7ffe59d5" providerId="LiveId" clId="{0161ABDA-7203-4991-8F8B-02CA349B6E1B}" dt="2021-07-18T04:43:57.271" v="5886" actId="6549"/>
        <pc:sldMkLst>
          <pc:docMk/>
          <pc:sldMk cId="2999912374" sldId="492"/>
        </pc:sldMkLst>
        <pc:spChg chg="mod">
          <ac:chgData name="Indu Sekhar Dantu" userId="4218edbc7ffe59d5" providerId="LiveId" clId="{0161ABDA-7203-4991-8F8B-02CA349B6E1B}" dt="2021-07-18T04:43:57.271" v="5886" actId="6549"/>
          <ac:spMkLst>
            <pc:docMk/>
            <pc:sldMk cId="2999912374" sldId="492"/>
            <ac:spMk id="3" creationId="{D9D112C0-94D8-4EB3-830E-FBA2AAFD86F5}"/>
          </ac:spMkLst>
        </pc:spChg>
      </pc:sldChg>
      <pc:sldChg chg="modSp mod">
        <pc:chgData name="Indu Sekhar Dantu" userId="4218edbc7ffe59d5" providerId="LiveId" clId="{0161ABDA-7203-4991-8F8B-02CA349B6E1B}" dt="2021-07-18T04:45:29.208" v="5981" actId="20577"/>
        <pc:sldMkLst>
          <pc:docMk/>
          <pc:sldMk cId="1944515136" sldId="493"/>
        </pc:sldMkLst>
        <pc:spChg chg="mod">
          <ac:chgData name="Indu Sekhar Dantu" userId="4218edbc7ffe59d5" providerId="LiveId" clId="{0161ABDA-7203-4991-8F8B-02CA349B6E1B}" dt="2021-07-18T04:45:29.208" v="5981" actId="20577"/>
          <ac:spMkLst>
            <pc:docMk/>
            <pc:sldMk cId="1944515136" sldId="493"/>
            <ac:spMk id="3" creationId="{D9D112C0-94D8-4EB3-830E-FBA2AAFD86F5}"/>
          </ac:spMkLst>
        </pc:spChg>
      </pc:sldChg>
      <pc:sldChg chg="modSp mod">
        <pc:chgData name="Indu Sekhar Dantu" userId="4218edbc7ffe59d5" providerId="LiveId" clId="{0161ABDA-7203-4991-8F8B-02CA349B6E1B}" dt="2021-07-18T04:46:12.437" v="6021" actId="27636"/>
        <pc:sldMkLst>
          <pc:docMk/>
          <pc:sldMk cId="170600814" sldId="494"/>
        </pc:sldMkLst>
        <pc:spChg chg="mod">
          <ac:chgData name="Indu Sekhar Dantu" userId="4218edbc7ffe59d5" providerId="LiveId" clId="{0161ABDA-7203-4991-8F8B-02CA349B6E1B}" dt="2021-07-18T04:46:12.437" v="6021" actId="27636"/>
          <ac:spMkLst>
            <pc:docMk/>
            <pc:sldMk cId="170600814" sldId="494"/>
            <ac:spMk id="3" creationId="{D9D112C0-94D8-4EB3-830E-FBA2AAFD86F5}"/>
          </ac:spMkLst>
        </pc:spChg>
      </pc:sldChg>
      <pc:sldChg chg="modSp mod">
        <pc:chgData name="Indu Sekhar Dantu" userId="4218edbc7ffe59d5" providerId="LiveId" clId="{0161ABDA-7203-4991-8F8B-02CA349B6E1B}" dt="2021-07-18T04:46:33.273" v="6075" actId="6549"/>
        <pc:sldMkLst>
          <pc:docMk/>
          <pc:sldMk cId="4272941244" sldId="495"/>
        </pc:sldMkLst>
        <pc:spChg chg="mod">
          <ac:chgData name="Indu Sekhar Dantu" userId="4218edbc7ffe59d5" providerId="LiveId" clId="{0161ABDA-7203-4991-8F8B-02CA349B6E1B}" dt="2021-07-18T04:46:33.273" v="6075" actId="6549"/>
          <ac:spMkLst>
            <pc:docMk/>
            <pc:sldMk cId="4272941244" sldId="495"/>
            <ac:spMk id="3" creationId="{D9D112C0-94D8-4EB3-830E-FBA2AAFD86F5}"/>
          </ac:spMkLst>
        </pc:spChg>
      </pc:sldChg>
      <pc:sldChg chg="modSp mod">
        <pc:chgData name="Indu Sekhar Dantu" userId="4218edbc7ffe59d5" providerId="LiveId" clId="{0161ABDA-7203-4991-8F8B-02CA349B6E1B}" dt="2021-07-18T04:46:54.884" v="6135" actId="6549"/>
        <pc:sldMkLst>
          <pc:docMk/>
          <pc:sldMk cId="2038770100" sldId="496"/>
        </pc:sldMkLst>
        <pc:spChg chg="mod">
          <ac:chgData name="Indu Sekhar Dantu" userId="4218edbc7ffe59d5" providerId="LiveId" clId="{0161ABDA-7203-4991-8F8B-02CA349B6E1B}" dt="2021-07-18T04:46:54.884" v="6135" actId="6549"/>
          <ac:spMkLst>
            <pc:docMk/>
            <pc:sldMk cId="2038770100" sldId="496"/>
            <ac:spMk id="3" creationId="{D9D112C0-94D8-4EB3-830E-FBA2AAFD86F5}"/>
          </ac:spMkLst>
        </pc:spChg>
      </pc:sldChg>
      <pc:sldChg chg="modSp mod">
        <pc:chgData name="Indu Sekhar Dantu" userId="4218edbc7ffe59d5" providerId="LiveId" clId="{0161ABDA-7203-4991-8F8B-02CA349B6E1B}" dt="2021-07-18T04:47:45.461" v="6206" actId="113"/>
        <pc:sldMkLst>
          <pc:docMk/>
          <pc:sldMk cId="2085540233" sldId="497"/>
        </pc:sldMkLst>
        <pc:spChg chg="mod">
          <ac:chgData name="Indu Sekhar Dantu" userId="4218edbc7ffe59d5" providerId="LiveId" clId="{0161ABDA-7203-4991-8F8B-02CA349B6E1B}" dt="2021-07-18T04:47:45.461" v="6206" actId="113"/>
          <ac:spMkLst>
            <pc:docMk/>
            <pc:sldMk cId="2085540233" sldId="497"/>
            <ac:spMk id="3" creationId="{D9D112C0-94D8-4EB3-830E-FBA2AAFD86F5}"/>
          </ac:spMkLst>
        </pc:spChg>
      </pc:sldChg>
      <pc:sldChg chg="modSp mod">
        <pc:chgData name="Indu Sekhar Dantu" userId="4218edbc7ffe59d5" providerId="LiveId" clId="{0161ABDA-7203-4991-8F8B-02CA349B6E1B}" dt="2021-07-18T04:48:23.763" v="6245" actId="20577"/>
        <pc:sldMkLst>
          <pc:docMk/>
          <pc:sldMk cId="3009863878" sldId="498"/>
        </pc:sldMkLst>
        <pc:spChg chg="mod">
          <ac:chgData name="Indu Sekhar Dantu" userId="4218edbc7ffe59d5" providerId="LiveId" clId="{0161ABDA-7203-4991-8F8B-02CA349B6E1B}" dt="2021-07-18T04:48:23.763" v="6245" actId="20577"/>
          <ac:spMkLst>
            <pc:docMk/>
            <pc:sldMk cId="3009863878" sldId="498"/>
            <ac:spMk id="3" creationId="{D9D112C0-94D8-4EB3-830E-FBA2AAFD86F5}"/>
          </ac:spMkLst>
        </pc:spChg>
      </pc:sldChg>
      <pc:sldChg chg="modSp mod">
        <pc:chgData name="Indu Sekhar Dantu" userId="4218edbc7ffe59d5" providerId="LiveId" clId="{0161ABDA-7203-4991-8F8B-02CA349B6E1B}" dt="2021-07-18T04:48:47.321" v="6299" actId="6549"/>
        <pc:sldMkLst>
          <pc:docMk/>
          <pc:sldMk cId="839099728" sldId="499"/>
        </pc:sldMkLst>
        <pc:spChg chg="mod">
          <ac:chgData name="Indu Sekhar Dantu" userId="4218edbc7ffe59d5" providerId="LiveId" clId="{0161ABDA-7203-4991-8F8B-02CA349B6E1B}" dt="2021-07-18T04:48:47.321" v="6299" actId="6549"/>
          <ac:spMkLst>
            <pc:docMk/>
            <pc:sldMk cId="839099728" sldId="499"/>
            <ac:spMk id="3" creationId="{D9D112C0-94D8-4EB3-830E-FBA2AAFD86F5}"/>
          </ac:spMkLst>
        </pc:spChg>
      </pc:sldChg>
      <pc:sldChg chg="modSp mod">
        <pc:chgData name="Indu Sekhar Dantu" userId="4218edbc7ffe59d5" providerId="LiveId" clId="{0161ABDA-7203-4991-8F8B-02CA349B6E1B}" dt="2021-07-18T04:49:03.783" v="6347" actId="6549"/>
        <pc:sldMkLst>
          <pc:docMk/>
          <pc:sldMk cId="3365615990" sldId="500"/>
        </pc:sldMkLst>
        <pc:spChg chg="mod">
          <ac:chgData name="Indu Sekhar Dantu" userId="4218edbc7ffe59d5" providerId="LiveId" clId="{0161ABDA-7203-4991-8F8B-02CA349B6E1B}" dt="2021-07-18T04:49:03.783" v="6347" actId="6549"/>
          <ac:spMkLst>
            <pc:docMk/>
            <pc:sldMk cId="3365615990" sldId="500"/>
            <ac:spMk id="3" creationId="{D9D112C0-94D8-4EB3-830E-FBA2AAFD86F5}"/>
          </ac:spMkLst>
        </pc:spChg>
      </pc:sldChg>
      <pc:sldChg chg="modSp mod">
        <pc:chgData name="Indu Sekhar Dantu" userId="4218edbc7ffe59d5" providerId="LiveId" clId="{0161ABDA-7203-4991-8F8B-02CA349B6E1B}" dt="2021-07-18T04:49:20.269" v="6393" actId="6549"/>
        <pc:sldMkLst>
          <pc:docMk/>
          <pc:sldMk cId="2952730209" sldId="501"/>
        </pc:sldMkLst>
        <pc:spChg chg="mod">
          <ac:chgData name="Indu Sekhar Dantu" userId="4218edbc7ffe59d5" providerId="LiveId" clId="{0161ABDA-7203-4991-8F8B-02CA349B6E1B}" dt="2021-07-18T04:49:20.269" v="6393" actId="6549"/>
          <ac:spMkLst>
            <pc:docMk/>
            <pc:sldMk cId="2952730209" sldId="501"/>
            <ac:spMk id="3" creationId="{D9D112C0-94D8-4EB3-830E-FBA2AAFD86F5}"/>
          </ac:spMkLst>
        </pc:spChg>
      </pc:sldChg>
      <pc:sldChg chg="modSp mod">
        <pc:chgData name="Indu Sekhar Dantu" userId="4218edbc7ffe59d5" providerId="LiveId" clId="{0161ABDA-7203-4991-8F8B-02CA349B6E1B}" dt="2021-07-18T05:56:46.749" v="6655" actId="6549"/>
        <pc:sldMkLst>
          <pc:docMk/>
          <pc:sldMk cId="683082002" sldId="502"/>
        </pc:sldMkLst>
        <pc:spChg chg="mod">
          <ac:chgData name="Indu Sekhar Dantu" userId="4218edbc7ffe59d5" providerId="LiveId" clId="{0161ABDA-7203-4991-8F8B-02CA349B6E1B}" dt="2021-07-18T05:56:46.749" v="6655" actId="6549"/>
          <ac:spMkLst>
            <pc:docMk/>
            <pc:sldMk cId="683082002" sldId="502"/>
            <ac:spMk id="3" creationId="{D9D112C0-94D8-4EB3-830E-FBA2AAFD86F5}"/>
          </ac:spMkLst>
        </pc:spChg>
      </pc:sldChg>
    </pc:docChg>
  </pc:docChgLst>
  <pc:docChgLst>
    <pc:chgData name="Indu Sekhar Dantu" userId="4218edbc7ffe59d5" providerId="LiveId" clId="{06D2A7A9-8653-4A92-887A-BDF7404CA357}"/>
    <pc:docChg chg="delSld modSld">
      <pc:chgData name="Indu Sekhar Dantu" userId="4218edbc7ffe59d5" providerId="LiveId" clId="{06D2A7A9-8653-4A92-887A-BDF7404CA357}" dt="2022-04-26T01:09:49.310" v="31" actId="47"/>
      <pc:docMkLst>
        <pc:docMk/>
      </pc:docMkLst>
      <pc:sldChg chg="modSp mod">
        <pc:chgData name="Indu Sekhar Dantu" userId="4218edbc7ffe59d5" providerId="LiveId" clId="{06D2A7A9-8653-4A92-887A-BDF7404CA357}" dt="2022-04-26T01:09:21.853" v="1" actId="20577"/>
        <pc:sldMkLst>
          <pc:docMk/>
          <pc:sldMk cId="858427632" sldId="256"/>
        </pc:sldMkLst>
        <pc:spChg chg="mod">
          <ac:chgData name="Indu Sekhar Dantu" userId="4218edbc7ffe59d5" providerId="LiveId" clId="{06D2A7A9-8653-4A92-887A-BDF7404CA357}" dt="2022-04-26T01:09:21.853" v="1" actId="20577"/>
          <ac:spMkLst>
            <pc:docMk/>
            <pc:sldMk cId="858427632" sldId="256"/>
            <ac:spMk id="3" creationId="{59236321-4702-42AA-92B2-FEE2E0EB937F}"/>
          </ac:spMkLst>
        </pc:spChg>
      </pc:sldChg>
      <pc:sldChg chg="modSp mod">
        <pc:chgData name="Indu Sekhar Dantu" userId="4218edbc7ffe59d5" providerId="LiveId" clId="{06D2A7A9-8653-4A92-887A-BDF7404CA357}" dt="2022-04-26T01:09:38.152" v="6" actId="6549"/>
        <pc:sldMkLst>
          <pc:docMk/>
          <pc:sldMk cId="934652017" sldId="383"/>
        </pc:sldMkLst>
        <pc:spChg chg="mod">
          <ac:chgData name="Indu Sekhar Dantu" userId="4218edbc7ffe59d5" providerId="LiveId" clId="{06D2A7A9-8653-4A92-887A-BDF7404CA357}" dt="2022-04-26T01:09:30.775" v="4" actId="20577"/>
          <ac:spMkLst>
            <pc:docMk/>
            <pc:sldMk cId="934652017" sldId="383"/>
            <ac:spMk id="2" creationId="{50BD30BA-5E5C-4607-BA76-D042EE617EE0}"/>
          </ac:spMkLst>
        </pc:spChg>
        <pc:spChg chg="mod">
          <ac:chgData name="Indu Sekhar Dantu" userId="4218edbc7ffe59d5" providerId="LiveId" clId="{06D2A7A9-8653-4A92-887A-BDF7404CA357}" dt="2022-04-26T01:09:38.152" v="6" actId="6549"/>
          <ac:spMkLst>
            <pc:docMk/>
            <pc:sldMk cId="934652017" sldId="383"/>
            <ac:spMk id="3" creationId="{D9D112C0-94D8-4EB3-830E-FBA2AAFD86F5}"/>
          </ac:spMkLst>
        </pc:spChg>
      </pc:sldChg>
      <pc:sldChg chg="del">
        <pc:chgData name="Indu Sekhar Dantu" userId="4218edbc7ffe59d5" providerId="LiveId" clId="{06D2A7A9-8653-4A92-887A-BDF7404CA357}" dt="2022-04-26T01:09:42.931" v="11" actId="47"/>
        <pc:sldMkLst>
          <pc:docMk/>
          <pc:sldMk cId="2327070735" sldId="384"/>
        </pc:sldMkLst>
      </pc:sldChg>
      <pc:sldChg chg="del">
        <pc:chgData name="Indu Sekhar Dantu" userId="4218edbc7ffe59d5" providerId="LiveId" clId="{06D2A7A9-8653-4A92-887A-BDF7404CA357}" dt="2022-04-26T01:09:43.173" v="12" actId="47"/>
        <pc:sldMkLst>
          <pc:docMk/>
          <pc:sldMk cId="107010757" sldId="385"/>
        </pc:sldMkLst>
      </pc:sldChg>
      <pc:sldChg chg="del">
        <pc:chgData name="Indu Sekhar Dantu" userId="4218edbc7ffe59d5" providerId="LiveId" clId="{06D2A7A9-8653-4A92-887A-BDF7404CA357}" dt="2022-04-26T01:09:43.441" v="13" actId="47"/>
        <pc:sldMkLst>
          <pc:docMk/>
          <pc:sldMk cId="370455147" sldId="386"/>
        </pc:sldMkLst>
      </pc:sldChg>
      <pc:sldChg chg="del">
        <pc:chgData name="Indu Sekhar Dantu" userId="4218edbc7ffe59d5" providerId="LiveId" clId="{06D2A7A9-8653-4A92-887A-BDF7404CA357}" dt="2022-04-26T01:09:43.667" v="14" actId="47"/>
        <pc:sldMkLst>
          <pc:docMk/>
          <pc:sldMk cId="1739383302" sldId="387"/>
        </pc:sldMkLst>
      </pc:sldChg>
      <pc:sldChg chg="del">
        <pc:chgData name="Indu Sekhar Dantu" userId="4218edbc7ffe59d5" providerId="LiveId" clId="{06D2A7A9-8653-4A92-887A-BDF7404CA357}" dt="2022-04-26T01:09:44.178" v="16" actId="47"/>
        <pc:sldMkLst>
          <pc:docMk/>
          <pc:sldMk cId="93651702" sldId="388"/>
        </pc:sldMkLst>
      </pc:sldChg>
      <pc:sldChg chg="del">
        <pc:chgData name="Indu Sekhar Dantu" userId="4218edbc7ffe59d5" providerId="LiveId" clId="{06D2A7A9-8653-4A92-887A-BDF7404CA357}" dt="2022-04-26T01:09:44.870" v="18" actId="47"/>
        <pc:sldMkLst>
          <pc:docMk/>
          <pc:sldMk cId="3156736328" sldId="389"/>
        </pc:sldMkLst>
      </pc:sldChg>
      <pc:sldChg chg="del">
        <pc:chgData name="Indu Sekhar Dantu" userId="4218edbc7ffe59d5" providerId="LiveId" clId="{06D2A7A9-8653-4A92-887A-BDF7404CA357}" dt="2022-04-26T01:09:45.138" v="19" actId="47"/>
        <pc:sldMkLst>
          <pc:docMk/>
          <pc:sldMk cId="2482862199" sldId="390"/>
        </pc:sldMkLst>
      </pc:sldChg>
      <pc:sldChg chg="del">
        <pc:chgData name="Indu Sekhar Dantu" userId="4218edbc7ffe59d5" providerId="LiveId" clId="{06D2A7A9-8653-4A92-887A-BDF7404CA357}" dt="2022-04-26T01:09:45.525" v="20" actId="47"/>
        <pc:sldMkLst>
          <pc:docMk/>
          <pc:sldMk cId="962765536" sldId="391"/>
        </pc:sldMkLst>
      </pc:sldChg>
      <pc:sldChg chg="del">
        <pc:chgData name="Indu Sekhar Dantu" userId="4218edbc7ffe59d5" providerId="LiveId" clId="{06D2A7A9-8653-4A92-887A-BDF7404CA357}" dt="2022-04-26T01:09:45.930" v="21" actId="47"/>
        <pc:sldMkLst>
          <pc:docMk/>
          <pc:sldMk cId="2038499840" sldId="392"/>
        </pc:sldMkLst>
      </pc:sldChg>
      <pc:sldChg chg="del">
        <pc:chgData name="Indu Sekhar Dantu" userId="4218edbc7ffe59d5" providerId="LiveId" clId="{06D2A7A9-8653-4A92-887A-BDF7404CA357}" dt="2022-04-26T01:09:46.274" v="22" actId="47"/>
        <pc:sldMkLst>
          <pc:docMk/>
          <pc:sldMk cId="1372340869" sldId="393"/>
        </pc:sldMkLst>
      </pc:sldChg>
      <pc:sldChg chg="del">
        <pc:chgData name="Indu Sekhar Dantu" userId="4218edbc7ffe59d5" providerId="LiveId" clId="{06D2A7A9-8653-4A92-887A-BDF7404CA357}" dt="2022-04-26T01:09:46.784" v="23" actId="47"/>
        <pc:sldMkLst>
          <pc:docMk/>
          <pc:sldMk cId="14535159" sldId="394"/>
        </pc:sldMkLst>
      </pc:sldChg>
      <pc:sldChg chg="del">
        <pc:chgData name="Indu Sekhar Dantu" userId="4218edbc7ffe59d5" providerId="LiveId" clId="{06D2A7A9-8653-4A92-887A-BDF7404CA357}" dt="2022-04-26T01:09:47.423" v="25" actId="47"/>
        <pc:sldMkLst>
          <pc:docMk/>
          <pc:sldMk cId="666517298" sldId="395"/>
        </pc:sldMkLst>
      </pc:sldChg>
      <pc:sldChg chg="del">
        <pc:chgData name="Indu Sekhar Dantu" userId="4218edbc7ffe59d5" providerId="LiveId" clId="{06D2A7A9-8653-4A92-887A-BDF7404CA357}" dt="2022-04-26T01:09:47.706" v="26" actId="47"/>
        <pc:sldMkLst>
          <pc:docMk/>
          <pc:sldMk cId="2318041823" sldId="396"/>
        </pc:sldMkLst>
      </pc:sldChg>
      <pc:sldChg chg="del">
        <pc:chgData name="Indu Sekhar Dantu" userId="4218edbc7ffe59d5" providerId="LiveId" clId="{06D2A7A9-8653-4A92-887A-BDF7404CA357}" dt="2022-04-26T01:09:47.989" v="27" actId="47"/>
        <pc:sldMkLst>
          <pc:docMk/>
          <pc:sldMk cId="3522741388" sldId="397"/>
        </pc:sldMkLst>
      </pc:sldChg>
      <pc:sldChg chg="del">
        <pc:chgData name="Indu Sekhar Dantu" userId="4218edbc7ffe59d5" providerId="LiveId" clId="{06D2A7A9-8653-4A92-887A-BDF7404CA357}" dt="2022-04-26T01:09:48.720" v="29" actId="47"/>
        <pc:sldMkLst>
          <pc:docMk/>
          <pc:sldMk cId="273254708" sldId="398"/>
        </pc:sldMkLst>
      </pc:sldChg>
      <pc:sldChg chg="del">
        <pc:chgData name="Indu Sekhar Dantu" userId="4218edbc7ffe59d5" providerId="LiveId" clId="{06D2A7A9-8653-4A92-887A-BDF7404CA357}" dt="2022-04-26T01:09:49.310" v="31" actId="47"/>
        <pc:sldMkLst>
          <pc:docMk/>
          <pc:sldMk cId="491957442" sldId="399"/>
        </pc:sldMkLst>
      </pc:sldChg>
      <pc:sldChg chg="del">
        <pc:chgData name="Indu Sekhar Dantu" userId="4218edbc7ffe59d5" providerId="LiveId" clId="{06D2A7A9-8653-4A92-887A-BDF7404CA357}" dt="2022-04-26T01:09:42.433" v="9" actId="47"/>
        <pc:sldMkLst>
          <pc:docMk/>
          <pc:sldMk cId="1550762919" sldId="414"/>
        </pc:sldMkLst>
      </pc:sldChg>
      <pc:sldChg chg="del">
        <pc:chgData name="Indu Sekhar Dantu" userId="4218edbc7ffe59d5" providerId="LiveId" clId="{06D2A7A9-8653-4A92-887A-BDF7404CA357}" dt="2022-04-26T01:09:41.985" v="7" actId="47"/>
        <pc:sldMkLst>
          <pc:docMk/>
          <pc:sldMk cId="3225054658" sldId="415"/>
        </pc:sldMkLst>
      </pc:sldChg>
      <pc:sldChg chg="del">
        <pc:chgData name="Indu Sekhar Dantu" userId="4218edbc7ffe59d5" providerId="LiveId" clId="{06D2A7A9-8653-4A92-887A-BDF7404CA357}" dt="2022-04-26T01:09:42.194" v="8" actId="47"/>
        <pc:sldMkLst>
          <pc:docMk/>
          <pc:sldMk cId="2098116044" sldId="416"/>
        </pc:sldMkLst>
      </pc:sldChg>
      <pc:sldChg chg="del">
        <pc:chgData name="Indu Sekhar Dantu" userId="4218edbc7ffe59d5" providerId="LiveId" clId="{06D2A7A9-8653-4A92-887A-BDF7404CA357}" dt="2022-04-26T01:09:42.679" v="10" actId="47"/>
        <pc:sldMkLst>
          <pc:docMk/>
          <pc:sldMk cId="3219072910" sldId="417"/>
        </pc:sldMkLst>
      </pc:sldChg>
      <pc:sldChg chg="del">
        <pc:chgData name="Indu Sekhar Dantu" userId="4218edbc7ffe59d5" providerId="LiveId" clId="{06D2A7A9-8653-4A92-887A-BDF7404CA357}" dt="2022-04-26T01:09:43.887" v="15" actId="47"/>
        <pc:sldMkLst>
          <pc:docMk/>
          <pc:sldMk cId="2161852713" sldId="418"/>
        </pc:sldMkLst>
      </pc:sldChg>
      <pc:sldChg chg="del">
        <pc:chgData name="Indu Sekhar Dantu" userId="4218edbc7ffe59d5" providerId="LiveId" clId="{06D2A7A9-8653-4A92-887A-BDF7404CA357}" dt="2022-04-26T01:09:44.541" v="17" actId="47"/>
        <pc:sldMkLst>
          <pc:docMk/>
          <pc:sldMk cId="1686012200" sldId="419"/>
        </pc:sldMkLst>
      </pc:sldChg>
      <pc:sldChg chg="del">
        <pc:chgData name="Indu Sekhar Dantu" userId="4218edbc7ffe59d5" providerId="LiveId" clId="{06D2A7A9-8653-4A92-887A-BDF7404CA357}" dt="2022-04-26T01:09:47.135" v="24" actId="47"/>
        <pc:sldMkLst>
          <pc:docMk/>
          <pc:sldMk cId="3825306499" sldId="420"/>
        </pc:sldMkLst>
      </pc:sldChg>
      <pc:sldChg chg="del">
        <pc:chgData name="Indu Sekhar Dantu" userId="4218edbc7ffe59d5" providerId="LiveId" clId="{06D2A7A9-8653-4A92-887A-BDF7404CA357}" dt="2022-04-26T01:09:48.404" v="28" actId="47"/>
        <pc:sldMkLst>
          <pc:docMk/>
          <pc:sldMk cId="1783474935" sldId="421"/>
        </pc:sldMkLst>
      </pc:sldChg>
      <pc:sldChg chg="del">
        <pc:chgData name="Indu Sekhar Dantu" userId="4218edbc7ffe59d5" providerId="LiveId" clId="{06D2A7A9-8653-4A92-887A-BDF7404CA357}" dt="2022-04-26T01:09:49.018" v="30" actId="47"/>
        <pc:sldMkLst>
          <pc:docMk/>
          <pc:sldMk cId="3373150559" sldId="422"/>
        </pc:sldMkLst>
      </pc:sldChg>
    </pc:docChg>
  </pc:docChgLst>
  <pc:docChgLst>
    <pc:chgData name="Indu Sekhar Dantu" userId="4218edbc7ffe59d5" providerId="LiveId" clId="{B069DCC4-9580-4DE7-8CD2-2355D77BE23E}"/>
    <pc:docChg chg="undo custSel addSld delSld modSld sldOrd">
      <pc:chgData name="Indu Sekhar Dantu" userId="4218edbc7ffe59d5" providerId="LiveId" clId="{B069DCC4-9580-4DE7-8CD2-2355D77BE23E}" dt="2021-06-26T01:26:44.808" v="2087" actId="6549"/>
      <pc:docMkLst>
        <pc:docMk/>
      </pc:docMkLst>
      <pc:sldChg chg="addSp delSp modSp mod">
        <pc:chgData name="Indu Sekhar Dantu" userId="4218edbc7ffe59d5" providerId="LiveId" clId="{B069DCC4-9580-4DE7-8CD2-2355D77BE23E}" dt="2021-06-25T06:58:58.030" v="1092" actId="1036"/>
        <pc:sldMkLst>
          <pc:docMk/>
          <pc:sldMk cId="858427632" sldId="256"/>
        </pc:sldMkLst>
        <pc:spChg chg="mod">
          <ac:chgData name="Indu Sekhar Dantu" userId="4218edbc7ffe59d5" providerId="LiveId" clId="{B069DCC4-9580-4DE7-8CD2-2355D77BE23E}" dt="2021-06-25T06:58:58.030" v="1092" actId="1036"/>
          <ac:spMkLst>
            <pc:docMk/>
            <pc:sldMk cId="858427632" sldId="256"/>
            <ac:spMk id="2" creationId="{50BD30BA-5E5C-4607-BA76-D042EE617EE0}"/>
          </ac:spMkLst>
        </pc:spChg>
        <pc:spChg chg="mod">
          <ac:chgData name="Indu Sekhar Dantu" userId="4218edbc7ffe59d5" providerId="LiveId" clId="{B069DCC4-9580-4DE7-8CD2-2355D77BE23E}" dt="2021-06-25T06:58:51.318" v="1082" actId="1036"/>
          <ac:spMkLst>
            <pc:docMk/>
            <pc:sldMk cId="858427632" sldId="256"/>
            <ac:spMk id="6" creationId="{C6D6245A-6BE2-4AF4-BB2D-5627D2818914}"/>
          </ac:spMkLst>
        </pc:spChg>
        <pc:picChg chg="add del mod">
          <ac:chgData name="Indu Sekhar Dantu" userId="4218edbc7ffe59d5" providerId="LiveId" clId="{B069DCC4-9580-4DE7-8CD2-2355D77BE23E}" dt="2021-06-25T06:50:05.716" v="621" actId="478"/>
          <ac:picMkLst>
            <pc:docMk/>
            <pc:sldMk cId="858427632" sldId="256"/>
            <ac:picMk id="1026" creationId="{71FE6370-4341-4FB5-8671-22B8D43AF256}"/>
          </ac:picMkLst>
        </pc:picChg>
        <pc:picChg chg="add mod">
          <ac:chgData name="Indu Sekhar Dantu" userId="4218edbc7ffe59d5" providerId="LiveId" clId="{B069DCC4-9580-4DE7-8CD2-2355D77BE23E}" dt="2021-06-25T06:50:20.214" v="721" actId="1038"/>
          <ac:picMkLst>
            <pc:docMk/>
            <pc:sldMk cId="858427632" sldId="256"/>
            <ac:picMk id="1028" creationId="{9B2802CD-3815-4945-9FE0-A8665C5A4300}"/>
          </ac:picMkLst>
        </pc:picChg>
      </pc:sldChg>
      <pc:sldChg chg="addSp delSp modSp mod">
        <pc:chgData name="Indu Sekhar Dantu" userId="4218edbc7ffe59d5" providerId="LiveId" clId="{B069DCC4-9580-4DE7-8CD2-2355D77BE23E}" dt="2021-06-26T01:00:16.312" v="1739" actId="207"/>
        <pc:sldMkLst>
          <pc:docMk/>
          <pc:sldMk cId="857472398" sldId="257"/>
        </pc:sldMkLst>
        <pc:spChg chg="mod">
          <ac:chgData name="Indu Sekhar Dantu" userId="4218edbc7ffe59d5" providerId="LiveId" clId="{B069DCC4-9580-4DE7-8CD2-2355D77BE23E}" dt="2021-06-26T01:00:16.312" v="1739" actId="207"/>
          <ac:spMkLst>
            <pc:docMk/>
            <pc:sldMk cId="857472398" sldId="257"/>
            <ac:spMk id="3" creationId="{D9D112C0-94D8-4EB3-830E-FBA2AAFD86F5}"/>
          </ac:spMkLst>
        </pc:spChg>
        <pc:picChg chg="add del mod">
          <ac:chgData name="Indu Sekhar Dantu" userId="4218edbc7ffe59d5" providerId="LiveId" clId="{B069DCC4-9580-4DE7-8CD2-2355D77BE23E}" dt="2021-06-25T06:53:50.387" v="781" actId="478"/>
          <ac:picMkLst>
            <pc:docMk/>
            <pc:sldMk cId="857472398" sldId="257"/>
            <ac:picMk id="5" creationId="{70A163FC-D7F9-49D9-84C4-D02CE3578F23}"/>
          </ac:picMkLst>
        </pc:picChg>
        <pc:picChg chg="add mod">
          <ac:chgData name="Indu Sekhar Dantu" userId="4218edbc7ffe59d5" providerId="LiveId" clId="{B069DCC4-9580-4DE7-8CD2-2355D77BE23E}" dt="2021-06-25T06:55:30.239" v="959" actId="1035"/>
          <ac:picMkLst>
            <pc:docMk/>
            <pc:sldMk cId="857472398" sldId="257"/>
            <ac:picMk id="2050" creationId="{3A741D3E-E24A-48FE-BCB4-ED6645FA808A}"/>
          </ac:picMkLst>
        </pc:picChg>
      </pc:sldChg>
      <pc:sldChg chg="addSp delSp modSp add mod">
        <pc:chgData name="Indu Sekhar Dantu" userId="4218edbc7ffe59d5" providerId="LiveId" clId="{B069DCC4-9580-4DE7-8CD2-2355D77BE23E}" dt="2021-06-25T06:54:04.301" v="783"/>
        <pc:sldMkLst>
          <pc:docMk/>
          <pc:sldMk cId="3720603358" sldId="258"/>
        </pc:sldMkLst>
        <pc:spChg chg="mod">
          <ac:chgData name="Indu Sekhar Dantu" userId="4218edbc7ffe59d5" providerId="LiveId" clId="{B069DCC4-9580-4DE7-8CD2-2355D77BE23E}" dt="2021-06-25T06:53:02.097" v="766" actId="113"/>
          <ac:spMkLst>
            <pc:docMk/>
            <pc:sldMk cId="3720603358" sldId="258"/>
            <ac:spMk id="3" creationId="{D9D112C0-94D8-4EB3-830E-FBA2AAFD86F5}"/>
          </ac:spMkLst>
        </pc:spChg>
        <pc:spChg chg="add del">
          <ac:chgData name="Indu Sekhar Dantu" userId="4218edbc7ffe59d5" providerId="LiveId" clId="{B069DCC4-9580-4DE7-8CD2-2355D77BE23E}" dt="2021-06-25T06:53:36.435" v="768" actId="22"/>
          <ac:spMkLst>
            <pc:docMk/>
            <pc:sldMk cId="3720603358" sldId="258"/>
            <ac:spMk id="5" creationId="{41B69296-E9B2-44A1-984D-4ECFCF9632AA}"/>
          </ac:spMkLst>
        </pc:spChg>
        <pc:picChg chg="add mod">
          <ac:chgData name="Indu Sekhar Dantu" userId="4218edbc7ffe59d5" providerId="LiveId" clId="{B069DCC4-9580-4DE7-8CD2-2355D77BE23E}" dt="2021-06-25T06:54:04.301" v="783"/>
          <ac:picMkLst>
            <pc:docMk/>
            <pc:sldMk cId="3720603358" sldId="258"/>
            <ac:picMk id="6" creationId="{7AD1716B-724B-4029-90DD-3DE467297C13}"/>
          </ac:picMkLst>
        </pc:picChg>
      </pc:sldChg>
      <pc:sldChg chg="addSp modSp add mod ord">
        <pc:chgData name="Indu Sekhar Dantu" userId="4218edbc7ffe59d5" providerId="LiveId" clId="{B069DCC4-9580-4DE7-8CD2-2355D77BE23E}" dt="2021-06-26T01:01:57.529" v="1761"/>
        <pc:sldMkLst>
          <pc:docMk/>
          <pc:sldMk cId="1942712150" sldId="259"/>
        </pc:sldMkLst>
        <pc:spChg chg="mod">
          <ac:chgData name="Indu Sekhar Dantu" userId="4218edbc7ffe59d5" providerId="LiveId" clId="{B069DCC4-9580-4DE7-8CD2-2355D77BE23E}" dt="2021-06-25T06:57:25.949" v="1023" actId="122"/>
          <ac:spMkLst>
            <pc:docMk/>
            <pc:sldMk cId="1942712150" sldId="259"/>
            <ac:spMk id="3" creationId="{D9D112C0-94D8-4EB3-830E-FBA2AAFD86F5}"/>
          </ac:spMkLst>
        </pc:spChg>
        <pc:picChg chg="add mod">
          <ac:chgData name="Indu Sekhar Dantu" userId="4218edbc7ffe59d5" providerId="LiveId" clId="{B069DCC4-9580-4DE7-8CD2-2355D77BE23E}" dt="2021-06-25T06:54:25.418" v="923" actId="1038"/>
          <ac:picMkLst>
            <pc:docMk/>
            <pc:sldMk cId="1942712150" sldId="259"/>
            <ac:picMk id="4" creationId="{28BA35BD-9EB8-4FE1-B9A5-EFDFFDD7F797}"/>
          </ac:picMkLst>
        </pc:picChg>
      </pc:sldChg>
      <pc:sldChg chg="add del">
        <pc:chgData name="Indu Sekhar Dantu" userId="4218edbc7ffe59d5" providerId="LiveId" clId="{B069DCC4-9580-4DE7-8CD2-2355D77BE23E}" dt="2021-06-25T06:56:09.572" v="966" actId="47"/>
        <pc:sldMkLst>
          <pc:docMk/>
          <pc:sldMk cId="1469093399" sldId="260"/>
        </pc:sldMkLst>
      </pc:sldChg>
      <pc:sldChg chg="add del">
        <pc:chgData name="Indu Sekhar Dantu" userId="4218edbc7ffe59d5" providerId="LiveId" clId="{B069DCC4-9580-4DE7-8CD2-2355D77BE23E}" dt="2021-06-25T06:56:09.820" v="967" actId="47"/>
        <pc:sldMkLst>
          <pc:docMk/>
          <pc:sldMk cId="2615394881" sldId="261"/>
        </pc:sldMkLst>
      </pc:sldChg>
      <pc:sldChg chg="add del">
        <pc:chgData name="Indu Sekhar Dantu" userId="4218edbc7ffe59d5" providerId="LiveId" clId="{B069DCC4-9580-4DE7-8CD2-2355D77BE23E}" dt="2021-06-25T06:56:10.037" v="968" actId="47"/>
        <pc:sldMkLst>
          <pc:docMk/>
          <pc:sldMk cId="801216833" sldId="262"/>
        </pc:sldMkLst>
      </pc:sldChg>
      <pc:sldChg chg="add del">
        <pc:chgData name="Indu Sekhar Dantu" userId="4218edbc7ffe59d5" providerId="LiveId" clId="{B069DCC4-9580-4DE7-8CD2-2355D77BE23E}" dt="2021-06-25T06:56:10.249" v="969" actId="47"/>
        <pc:sldMkLst>
          <pc:docMk/>
          <pc:sldMk cId="2799684972" sldId="263"/>
        </pc:sldMkLst>
      </pc:sldChg>
      <pc:sldChg chg="add del">
        <pc:chgData name="Indu Sekhar Dantu" userId="4218edbc7ffe59d5" providerId="LiveId" clId="{B069DCC4-9580-4DE7-8CD2-2355D77BE23E}" dt="2021-06-25T06:56:10.473" v="970" actId="47"/>
        <pc:sldMkLst>
          <pc:docMk/>
          <pc:sldMk cId="1914007094" sldId="264"/>
        </pc:sldMkLst>
      </pc:sldChg>
      <pc:sldChg chg="add del">
        <pc:chgData name="Indu Sekhar Dantu" userId="4218edbc7ffe59d5" providerId="LiveId" clId="{B069DCC4-9580-4DE7-8CD2-2355D77BE23E}" dt="2021-06-25T06:56:10.677" v="971" actId="47"/>
        <pc:sldMkLst>
          <pc:docMk/>
          <pc:sldMk cId="712461441" sldId="265"/>
        </pc:sldMkLst>
      </pc:sldChg>
      <pc:sldChg chg="add del">
        <pc:chgData name="Indu Sekhar Dantu" userId="4218edbc7ffe59d5" providerId="LiveId" clId="{B069DCC4-9580-4DE7-8CD2-2355D77BE23E}" dt="2021-06-25T06:56:10.905" v="972" actId="47"/>
        <pc:sldMkLst>
          <pc:docMk/>
          <pc:sldMk cId="142506538" sldId="266"/>
        </pc:sldMkLst>
      </pc:sldChg>
      <pc:sldChg chg="add del">
        <pc:chgData name="Indu Sekhar Dantu" userId="4218edbc7ffe59d5" providerId="LiveId" clId="{B069DCC4-9580-4DE7-8CD2-2355D77BE23E}" dt="2021-06-25T06:56:11.138" v="973" actId="47"/>
        <pc:sldMkLst>
          <pc:docMk/>
          <pc:sldMk cId="2358674062" sldId="267"/>
        </pc:sldMkLst>
      </pc:sldChg>
      <pc:sldChg chg="add del">
        <pc:chgData name="Indu Sekhar Dantu" userId="4218edbc7ffe59d5" providerId="LiveId" clId="{B069DCC4-9580-4DE7-8CD2-2355D77BE23E}" dt="2021-06-25T06:56:11.375" v="974" actId="47"/>
        <pc:sldMkLst>
          <pc:docMk/>
          <pc:sldMk cId="1702047188" sldId="268"/>
        </pc:sldMkLst>
      </pc:sldChg>
      <pc:sldChg chg="add del">
        <pc:chgData name="Indu Sekhar Dantu" userId="4218edbc7ffe59d5" providerId="LiveId" clId="{B069DCC4-9580-4DE7-8CD2-2355D77BE23E}" dt="2021-06-25T06:56:12.177" v="975" actId="47"/>
        <pc:sldMkLst>
          <pc:docMk/>
          <pc:sldMk cId="1217837073" sldId="269"/>
        </pc:sldMkLst>
      </pc:sldChg>
      <pc:sldChg chg="add del">
        <pc:chgData name="Indu Sekhar Dantu" userId="4218edbc7ffe59d5" providerId="LiveId" clId="{B069DCC4-9580-4DE7-8CD2-2355D77BE23E}" dt="2021-06-25T06:56:12.421" v="976" actId="47"/>
        <pc:sldMkLst>
          <pc:docMk/>
          <pc:sldMk cId="671537039" sldId="270"/>
        </pc:sldMkLst>
      </pc:sldChg>
      <pc:sldChg chg="add del">
        <pc:chgData name="Indu Sekhar Dantu" userId="4218edbc7ffe59d5" providerId="LiveId" clId="{B069DCC4-9580-4DE7-8CD2-2355D77BE23E}" dt="2021-06-25T06:56:12.932" v="977" actId="47"/>
        <pc:sldMkLst>
          <pc:docMk/>
          <pc:sldMk cId="3345335176" sldId="271"/>
        </pc:sldMkLst>
      </pc:sldChg>
      <pc:sldChg chg="add del">
        <pc:chgData name="Indu Sekhar Dantu" userId="4218edbc7ffe59d5" providerId="LiveId" clId="{B069DCC4-9580-4DE7-8CD2-2355D77BE23E}" dt="2021-06-25T06:56:13.194" v="978" actId="47"/>
        <pc:sldMkLst>
          <pc:docMk/>
          <pc:sldMk cId="2000694258" sldId="272"/>
        </pc:sldMkLst>
      </pc:sldChg>
      <pc:sldChg chg="add del">
        <pc:chgData name="Indu Sekhar Dantu" userId="4218edbc7ffe59d5" providerId="LiveId" clId="{B069DCC4-9580-4DE7-8CD2-2355D77BE23E}" dt="2021-06-25T06:56:13.442" v="979" actId="47"/>
        <pc:sldMkLst>
          <pc:docMk/>
          <pc:sldMk cId="2621330622" sldId="273"/>
        </pc:sldMkLst>
      </pc:sldChg>
      <pc:sldChg chg="add del">
        <pc:chgData name="Indu Sekhar Dantu" userId="4218edbc7ffe59d5" providerId="LiveId" clId="{B069DCC4-9580-4DE7-8CD2-2355D77BE23E}" dt="2021-06-25T06:56:13.929" v="980" actId="47"/>
        <pc:sldMkLst>
          <pc:docMk/>
          <pc:sldMk cId="668762735" sldId="274"/>
        </pc:sldMkLst>
      </pc:sldChg>
      <pc:sldChg chg="add del">
        <pc:chgData name="Indu Sekhar Dantu" userId="4218edbc7ffe59d5" providerId="LiveId" clId="{B069DCC4-9580-4DE7-8CD2-2355D77BE23E}" dt="2021-06-25T06:56:14.264" v="981" actId="47"/>
        <pc:sldMkLst>
          <pc:docMk/>
          <pc:sldMk cId="3223014156" sldId="275"/>
        </pc:sldMkLst>
      </pc:sldChg>
      <pc:sldChg chg="add del">
        <pc:chgData name="Indu Sekhar Dantu" userId="4218edbc7ffe59d5" providerId="LiveId" clId="{B069DCC4-9580-4DE7-8CD2-2355D77BE23E}" dt="2021-06-25T06:56:14.902" v="982" actId="47"/>
        <pc:sldMkLst>
          <pc:docMk/>
          <pc:sldMk cId="2011292491" sldId="276"/>
        </pc:sldMkLst>
      </pc:sldChg>
      <pc:sldChg chg="add del">
        <pc:chgData name="Indu Sekhar Dantu" userId="4218edbc7ffe59d5" providerId="LiveId" clId="{B069DCC4-9580-4DE7-8CD2-2355D77BE23E}" dt="2021-06-25T06:56:15.320" v="983" actId="47"/>
        <pc:sldMkLst>
          <pc:docMk/>
          <pc:sldMk cId="3616527345" sldId="277"/>
        </pc:sldMkLst>
      </pc:sldChg>
      <pc:sldChg chg="add del">
        <pc:chgData name="Indu Sekhar Dantu" userId="4218edbc7ffe59d5" providerId="LiveId" clId="{B069DCC4-9580-4DE7-8CD2-2355D77BE23E}" dt="2021-06-25T06:56:15.749" v="984" actId="47"/>
        <pc:sldMkLst>
          <pc:docMk/>
          <pc:sldMk cId="3060420284" sldId="278"/>
        </pc:sldMkLst>
      </pc:sldChg>
      <pc:sldChg chg="add del">
        <pc:chgData name="Indu Sekhar Dantu" userId="4218edbc7ffe59d5" providerId="LiveId" clId="{B069DCC4-9580-4DE7-8CD2-2355D77BE23E}" dt="2021-06-25T06:56:16.147" v="985" actId="47"/>
        <pc:sldMkLst>
          <pc:docMk/>
          <pc:sldMk cId="3173561069" sldId="279"/>
        </pc:sldMkLst>
      </pc:sldChg>
      <pc:sldChg chg="add del">
        <pc:chgData name="Indu Sekhar Dantu" userId="4218edbc7ffe59d5" providerId="LiveId" clId="{B069DCC4-9580-4DE7-8CD2-2355D77BE23E}" dt="2021-06-25T06:56:16.584" v="986" actId="47"/>
        <pc:sldMkLst>
          <pc:docMk/>
          <pc:sldMk cId="1415776288" sldId="280"/>
        </pc:sldMkLst>
      </pc:sldChg>
      <pc:sldChg chg="add del">
        <pc:chgData name="Indu Sekhar Dantu" userId="4218edbc7ffe59d5" providerId="LiveId" clId="{B069DCC4-9580-4DE7-8CD2-2355D77BE23E}" dt="2021-06-25T06:56:17.285" v="987" actId="47"/>
        <pc:sldMkLst>
          <pc:docMk/>
          <pc:sldMk cId="1292768624" sldId="281"/>
        </pc:sldMkLst>
      </pc:sldChg>
      <pc:sldChg chg="add del">
        <pc:chgData name="Indu Sekhar Dantu" userId="4218edbc7ffe59d5" providerId="LiveId" clId="{B069DCC4-9580-4DE7-8CD2-2355D77BE23E}" dt="2021-06-25T06:56:17.796" v="988" actId="47"/>
        <pc:sldMkLst>
          <pc:docMk/>
          <pc:sldMk cId="692968889" sldId="282"/>
        </pc:sldMkLst>
      </pc:sldChg>
      <pc:sldChg chg="add del">
        <pc:chgData name="Indu Sekhar Dantu" userId="4218edbc7ffe59d5" providerId="LiveId" clId="{B069DCC4-9580-4DE7-8CD2-2355D77BE23E}" dt="2021-06-25T06:56:18.195" v="989" actId="47"/>
        <pc:sldMkLst>
          <pc:docMk/>
          <pc:sldMk cId="1995175450" sldId="283"/>
        </pc:sldMkLst>
      </pc:sldChg>
      <pc:sldChg chg="add del">
        <pc:chgData name="Indu Sekhar Dantu" userId="4218edbc7ffe59d5" providerId="LiveId" clId="{B069DCC4-9580-4DE7-8CD2-2355D77BE23E}" dt="2021-06-25T06:56:18.646" v="990" actId="47"/>
        <pc:sldMkLst>
          <pc:docMk/>
          <pc:sldMk cId="3317398877" sldId="284"/>
        </pc:sldMkLst>
      </pc:sldChg>
      <pc:sldChg chg="add del">
        <pc:chgData name="Indu Sekhar Dantu" userId="4218edbc7ffe59d5" providerId="LiveId" clId="{B069DCC4-9580-4DE7-8CD2-2355D77BE23E}" dt="2021-06-25T06:56:19.435" v="991" actId="47"/>
        <pc:sldMkLst>
          <pc:docMk/>
          <pc:sldMk cId="4126318057" sldId="285"/>
        </pc:sldMkLst>
      </pc:sldChg>
      <pc:sldChg chg="add del">
        <pc:chgData name="Indu Sekhar Dantu" userId="4218edbc7ffe59d5" providerId="LiveId" clId="{B069DCC4-9580-4DE7-8CD2-2355D77BE23E}" dt="2021-06-25T06:56:20.114" v="992" actId="47"/>
        <pc:sldMkLst>
          <pc:docMk/>
          <pc:sldMk cId="2306344375" sldId="286"/>
        </pc:sldMkLst>
      </pc:sldChg>
      <pc:sldChg chg="add del">
        <pc:chgData name="Indu Sekhar Dantu" userId="4218edbc7ffe59d5" providerId="LiveId" clId="{B069DCC4-9580-4DE7-8CD2-2355D77BE23E}" dt="2021-06-25T06:56:20.831" v="993" actId="47"/>
        <pc:sldMkLst>
          <pc:docMk/>
          <pc:sldMk cId="1387287184" sldId="287"/>
        </pc:sldMkLst>
      </pc:sldChg>
      <pc:sldChg chg="add del">
        <pc:chgData name="Indu Sekhar Dantu" userId="4218edbc7ffe59d5" providerId="LiveId" clId="{B069DCC4-9580-4DE7-8CD2-2355D77BE23E}" dt="2021-06-25T06:56:22.146" v="994" actId="47"/>
        <pc:sldMkLst>
          <pc:docMk/>
          <pc:sldMk cId="2657170879" sldId="288"/>
        </pc:sldMkLst>
      </pc:sldChg>
      <pc:sldChg chg="add del">
        <pc:chgData name="Indu Sekhar Dantu" userId="4218edbc7ffe59d5" providerId="LiveId" clId="{B069DCC4-9580-4DE7-8CD2-2355D77BE23E}" dt="2021-06-25T06:56:22.446" v="995" actId="47"/>
        <pc:sldMkLst>
          <pc:docMk/>
          <pc:sldMk cId="2564655258" sldId="289"/>
        </pc:sldMkLst>
      </pc:sldChg>
      <pc:sldChg chg="add del">
        <pc:chgData name="Indu Sekhar Dantu" userId="4218edbc7ffe59d5" providerId="LiveId" clId="{B069DCC4-9580-4DE7-8CD2-2355D77BE23E}" dt="2021-06-25T06:56:22.818" v="996" actId="47"/>
        <pc:sldMkLst>
          <pc:docMk/>
          <pc:sldMk cId="116242856" sldId="290"/>
        </pc:sldMkLst>
      </pc:sldChg>
      <pc:sldChg chg="add del">
        <pc:chgData name="Indu Sekhar Dantu" userId="4218edbc7ffe59d5" providerId="LiveId" clId="{B069DCC4-9580-4DE7-8CD2-2355D77BE23E}" dt="2021-06-25T06:56:23.118" v="997" actId="47"/>
        <pc:sldMkLst>
          <pc:docMk/>
          <pc:sldMk cId="879313157" sldId="291"/>
        </pc:sldMkLst>
      </pc:sldChg>
      <pc:sldChg chg="add del">
        <pc:chgData name="Indu Sekhar Dantu" userId="4218edbc7ffe59d5" providerId="LiveId" clId="{B069DCC4-9580-4DE7-8CD2-2355D77BE23E}" dt="2021-06-25T06:56:23.380" v="998" actId="47"/>
        <pc:sldMkLst>
          <pc:docMk/>
          <pc:sldMk cId="3490348788" sldId="292"/>
        </pc:sldMkLst>
      </pc:sldChg>
      <pc:sldChg chg="add del">
        <pc:chgData name="Indu Sekhar Dantu" userId="4218edbc7ffe59d5" providerId="LiveId" clId="{B069DCC4-9580-4DE7-8CD2-2355D77BE23E}" dt="2021-06-25T06:56:24.090" v="999" actId="47"/>
        <pc:sldMkLst>
          <pc:docMk/>
          <pc:sldMk cId="3868647332" sldId="293"/>
        </pc:sldMkLst>
      </pc:sldChg>
      <pc:sldChg chg="add del">
        <pc:chgData name="Indu Sekhar Dantu" userId="4218edbc7ffe59d5" providerId="LiveId" clId="{B069DCC4-9580-4DE7-8CD2-2355D77BE23E}" dt="2021-06-25T06:56:24.348" v="1000" actId="47"/>
        <pc:sldMkLst>
          <pc:docMk/>
          <pc:sldMk cId="404912483" sldId="294"/>
        </pc:sldMkLst>
      </pc:sldChg>
      <pc:sldChg chg="add del">
        <pc:chgData name="Indu Sekhar Dantu" userId="4218edbc7ffe59d5" providerId="LiveId" clId="{B069DCC4-9580-4DE7-8CD2-2355D77BE23E}" dt="2021-06-25T06:56:25.526" v="1001" actId="47"/>
        <pc:sldMkLst>
          <pc:docMk/>
          <pc:sldMk cId="1101714023" sldId="295"/>
        </pc:sldMkLst>
      </pc:sldChg>
      <pc:sldChg chg="add del">
        <pc:chgData name="Indu Sekhar Dantu" userId="4218edbc7ffe59d5" providerId="LiveId" clId="{B069DCC4-9580-4DE7-8CD2-2355D77BE23E}" dt="2021-06-25T06:56:26.278" v="1002" actId="47"/>
        <pc:sldMkLst>
          <pc:docMk/>
          <pc:sldMk cId="9202119" sldId="296"/>
        </pc:sldMkLst>
      </pc:sldChg>
      <pc:sldChg chg="add del">
        <pc:chgData name="Indu Sekhar Dantu" userId="4218edbc7ffe59d5" providerId="LiveId" clId="{B069DCC4-9580-4DE7-8CD2-2355D77BE23E}" dt="2021-06-25T06:56:26.531" v="1003" actId="47"/>
        <pc:sldMkLst>
          <pc:docMk/>
          <pc:sldMk cId="1151141450" sldId="297"/>
        </pc:sldMkLst>
      </pc:sldChg>
      <pc:sldChg chg="add del">
        <pc:chgData name="Indu Sekhar Dantu" userId="4218edbc7ffe59d5" providerId="LiveId" clId="{B069DCC4-9580-4DE7-8CD2-2355D77BE23E}" dt="2021-06-25T06:56:27.714" v="1004" actId="47"/>
        <pc:sldMkLst>
          <pc:docMk/>
          <pc:sldMk cId="1631397065" sldId="298"/>
        </pc:sldMkLst>
      </pc:sldChg>
      <pc:sldChg chg="add del">
        <pc:chgData name="Indu Sekhar Dantu" userId="4218edbc7ffe59d5" providerId="LiveId" clId="{B069DCC4-9580-4DE7-8CD2-2355D77BE23E}" dt="2021-06-25T06:56:28.202" v="1005" actId="47"/>
        <pc:sldMkLst>
          <pc:docMk/>
          <pc:sldMk cId="1014335294" sldId="299"/>
        </pc:sldMkLst>
      </pc:sldChg>
      <pc:sldChg chg="add del">
        <pc:chgData name="Indu Sekhar Dantu" userId="4218edbc7ffe59d5" providerId="LiveId" clId="{B069DCC4-9580-4DE7-8CD2-2355D77BE23E}" dt="2021-06-25T06:56:28.501" v="1006" actId="47"/>
        <pc:sldMkLst>
          <pc:docMk/>
          <pc:sldMk cId="1833660448" sldId="300"/>
        </pc:sldMkLst>
      </pc:sldChg>
      <pc:sldChg chg="add del">
        <pc:chgData name="Indu Sekhar Dantu" userId="4218edbc7ffe59d5" providerId="LiveId" clId="{B069DCC4-9580-4DE7-8CD2-2355D77BE23E}" dt="2021-06-25T06:56:29.774" v="1007" actId="47"/>
        <pc:sldMkLst>
          <pc:docMk/>
          <pc:sldMk cId="2014834046" sldId="301"/>
        </pc:sldMkLst>
      </pc:sldChg>
      <pc:sldChg chg="add del">
        <pc:chgData name="Indu Sekhar Dantu" userId="4218edbc7ffe59d5" providerId="LiveId" clId="{B069DCC4-9580-4DE7-8CD2-2355D77BE23E}" dt="2021-06-25T06:56:38.300" v="1008" actId="2696"/>
        <pc:sldMkLst>
          <pc:docMk/>
          <pc:sldMk cId="1397828548" sldId="302"/>
        </pc:sldMkLst>
      </pc:sldChg>
      <pc:sldChg chg="addSp delSp modSp add mod">
        <pc:chgData name="Indu Sekhar Dantu" userId="4218edbc7ffe59d5" providerId="LiveId" clId="{B069DCC4-9580-4DE7-8CD2-2355D77BE23E}" dt="2021-06-25T06:43:32.119" v="213" actId="14100"/>
        <pc:sldMkLst>
          <pc:docMk/>
          <pc:sldMk cId="920038349" sldId="303"/>
        </pc:sldMkLst>
        <pc:spChg chg="del mod">
          <ac:chgData name="Indu Sekhar Dantu" userId="4218edbc7ffe59d5" providerId="LiveId" clId="{B069DCC4-9580-4DE7-8CD2-2355D77BE23E}" dt="2021-06-25T06:41:38.458" v="64" actId="478"/>
          <ac:spMkLst>
            <pc:docMk/>
            <pc:sldMk cId="920038349" sldId="303"/>
            <ac:spMk id="2" creationId="{50BD30BA-5E5C-4607-BA76-D042EE617EE0}"/>
          </ac:spMkLst>
        </pc:spChg>
        <pc:spChg chg="mod">
          <ac:chgData name="Indu Sekhar Dantu" userId="4218edbc7ffe59d5" providerId="LiveId" clId="{B069DCC4-9580-4DE7-8CD2-2355D77BE23E}" dt="2021-06-25T06:43:32.119" v="213" actId="14100"/>
          <ac:spMkLst>
            <pc:docMk/>
            <pc:sldMk cId="920038349" sldId="303"/>
            <ac:spMk id="3" creationId="{D9D112C0-94D8-4EB3-830E-FBA2AAFD86F5}"/>
          </ac:spMkLst>
        </pc:spChg>
        <pc:spChg chg="add del mod">
          <ac:chgData name="Indu Sekhar Dantu" userId="4218edbc7ffe59d5" providerId="LiveId" clId="{B069DCC4-9580-4DE7-8CD2-2355D77BE23E}" dt="2021-06-25T06:42:50.821" v="159" actId="478"/>
          <ac:spMkLst>
            <pc:docMk/>
            <pc:sldMk cId="920038349" sldId="303"/>
            <ac:spMk id="5" creationId="{AF2E97B7-FEBE-4FE1-A3E6-9BBA256CFB49}"/>
          </ac:spMkLst>
        </pc:spChg>
        <pc:spChg chg="add del mod">
          <ac:chgData name="Indu Sekhar Dantu" userId="4218edbc7ffe59d5" providerId="LiveId" clId="{B069DCC4-9580-4DE7-8CD2-2355D77BE23E}" dt="2021-06-25T06:42:54.910" v="161" actId="478"/>
          <ac:spMkLst>
            <pc:docMk/>
            <pc:sldMk cId="920038349" sldId="303"/>
            <ac:spMk id="7" creationId="{B84951F1-495C-4EB3-9CA0-AC1318499DBA}"/>
          </ac:spMkLst>
        </pc:spChg>
        <pc:spChg chg="add mod">
          <ac:chgData name="Indu Sekhar Dantu" userId="4218edbc7ffe59d5" providerId="LiveId" clId="{B069DCC4-9580-4DE7-8CD2-2355D77BE23E}" dt="2021-06-25T06:43:18.572" v="194" actId="1037"/>
          <ac:spMkLst>
            <pc:docMk/>
            <pc:sldMk cId="920038349" sldId="303"/>
            <ac:spMk id="8" creationId="{F2C5052E-2C9D-422A-AC8B-34A60459C043}"/>
          </ac:spMkLst>
        </pc:spChg>
      </pc:sldChg>
      <pc:sldChg chg="modSp mod">
        <pc:chgData name="Indu Sekhar Dantu" userId="4218edbc7ffe59d5" providerId="LiveId" clId="{B069DCC4-9580-4DE7-8CD2-2355D77BE23E}" dt="2021-06-25T06:57:39.419" v="1029" actId="1035"/>
        <pc:sldMkLst>
          <pc:docMk/>
          <pc:sldMk cId="3156076567" sldId="304"/>
        </pc:sldMkLst>
        <pc:spChg chg="mod">
          <ac:chgData name="Indu Sekhar Dantu" userId="4218edbc7ffe59d5" providerId="LiveId" clId="{B069DCC4-9580-4DE7-8CD2-2355D77BE23E}" dt="2021-06-25T06:55:07.199" v="937" actId="6549"/>
          <ac:spMkLst>
            <pc:docMk/>
            <pc:sldMk cId="3156076567" sldId="304"/>
            <ac:spMk id="3" creationId="{D9D112C0-94D8-4EB3-830E-FBA2AAFD86F5}"/>
          </ac:spMkLst>
        </pc:spChg>
        <pc:picChg chg="mod">
          <ac:chgData name="Indu Sekhar Dantu" userId="4218edbc7ffe59d5" providerId="LiveId" clId="{B069DCC4-9580-4DE7-8CD2-2355D77BE23E}" dt="2021-06-25T06:57:39.419" v="1029" actId="1035"/>
          <ac:picMkLst>
            <pc:docMk/>
            <pc:sldMk cId="3156076567" sldId="304"/>
            <ac:picMk id="6" creationId="{7AD1716B-724B-4029-90DD-3DE467297C13}"/>
          </ac:picMkLst>
        </pc:picChg>
      </pc:sldChg>
      <pc:sldChg chg="modSp add mod">
        <pc:chgData name="Indu Sekhar Dantu" userId="4218edbc7ffe59d5" providerId="LiveId" clId="{B069DCC4-9580-4DE7-8CD2-2355D77BE23E}" dt="2021-06-25T23:54:45.564" v="1335" actId="313"/>
        <pc:sldMkLst>
          <pc:docMk/>
          <pc:sldMk cId="1862927223" sldId="305"/>
        </pc:sldMkLst>
        <pc:spChg chg="mod">
          <ac:chgData name="Indu Sekhar Dantu" userId="4218edbc7ffe59d5" providerId="LiveId" clId="{B069DCC4-9580-4DE7-8CD2-2355D77BE23E}" dt="2021-06-25T23:54:45.564" v="1335" actId="313"/>
          <ac:spMkLst>
            <pc:docMk/>
            <pc:sldMk cId="1862927223" sldId="305"/>
            <ac:spMk id="3" creationId="{D9D112C0-94D8-4EB3-830E-FBA2AAFD86F5}"/>
          </ac:spMkLst>
        </pc:spChg>
      </pc:sldChg>
      <pc:sldChg chg="modSp del mod">
        <pc:chgData name="Indu Sekhar Dantu" userId="4218edbc7ffe59d5" providerId="LiveId" clId="{B069DCC4-9580-4DE7-8CD2-2355D77BE23E}" dt="2021-06-25T13:22:46.472" v="1202" actId="2696"/>
        <pc:sldMkLst>
          <pc:docMk/>
          <pc:sldMk cId="3142654229" sldId="305"/>
        </pc:sldMkLst>
        <pc:spChg chg="mod">
          <ac:chgData name="Indu Sekhar Dantu" userId="4218edbc7ffe59d5" providerId="LiveId" clId="{B069DCC4-9580-4DE7-8CD2-2355D77BE23E}" dt="2021-06-25T13:20:07.517" v="1147" actId="20577"/>
          <ac:spMkLst>
            <pc:docMk/>
            <pc:sldMk cId="3142654229" sldId="305"/>
            <ac:spMk id="3" creationId="{D9D112C0-94D8-4EB3-830E-FBA2AAFD86F5}"/>
          </ac:spMkLst>
        </pc:spChg>
      </pc:sldChg>
      <pc:sldChg chg="modSp mod">
        <pc:chgData name="Indu Sekhar Dantu" userId="4218edbc7ffe59d5" providerId="LiveId" clId="{B069DCC4-9580-4DE7-8CD2-2355D77BE23E}" dt="2021-06-26T00:20:21.009" v="1675" actId="20577"/>
        <pc:sldMkLst>
          <pc:docMk/>
          <pc:sldMk cId="1568858838" sldId="306"/>
        </pc:sldMkLst>
        <pc:spChg chg="mod">
          <ac:chgData name="Indu Sekhar Dantu" userId="4218edbc7ffe59d5" providerId="LiveId" clId="{B069DCC4-9580-4DE7-8CD2-2355D77BE23E}" dt="2021-06-26T00:20:21.009" v="1675" actId="20577"/>
          <ac:spMkLst>
            <pc:docMk/>
            <pc:sldMk cId="1568858838" sldId="306"/>
            <ac:spMk id="3" creationId="{D9D112C0-94D8-4EB3-830E-FBA2AAFD86F5}"/>
          </ac:spMkLst>
        </pc:spChg>
      </pc:sldChg>
      <pc:sldChg chg="addSp delSp modSp add del mod ord">
        <pc:chgData name="Indu Sekhar Dantu" userId="4218edbc7ffe59d5" providerId="LiveId" clId="{B069DCC4-9580-4DE7-8CD2-2355D77BE23E}" dt="2021-06-25T13:22:46.472" v="1202" actId="2696"/>
        <pc:sldMkLst>
          <pc:docMk/>
          <pc:sldMk cId="8473239" sldId="307"/>
        </pc:sldMkLst>
        <pc:spChg chg="del">
          <ac:chgData name="Indu Sekhar Dantu" userId="4218edbc7ffe59d5" providerId="LiveId" clId="{B069DCC4-9580-4DE7-8CD2-2355D77BE23E}" dt="2021-06-25T13:21:39.907" v="1150" actId="478"/>
          <ac:spMkLst>
            <pc:docMk/>
            <pc:sldMk cId="8473239" sldId="307"/>
            <ac:spMk id="3" creationId="{D9D112C0-94D8-4EB3-830E-FBA2AAFD86F5}"/>
          </ac:spMkLst>
        </pc:spChg>
        <pc:spChg chg="add mod">
          <ac:chgData name="Indu Sekhar Dantu" userId="4218edbc7ffe59d5" providerId="LiveId" clId="{B069DCC4-9580-4DE7-8CD2-2355D77BE23E}" dt="2021-06-25T13:22:40.686" v="1199" actId="1076"/>
          <ac:spMkLst>
            <pc:docMk/>
            <pc:sldMk cId="8473239" sldId="307"/>
            <ac:spMk id="5" creationId="{DCA3B581-3084-49F8-9084-946BB3B1E6B6}"/>
          </ac:spMkLst>
        </pc:spChg>
        <pc:spChg chg="add del mod">
          <ac:chgData name="Indu Sekhar Dantu" userId="4218edbc7ffe59d5" providerId="LiveId" clId="{B069DCC4-9580-4DE7-8CD2-2355D77BE23E}" dt="2021-06-25T13:21:43.177" v="1152" actId="478"/>
          <ac:spMkLst>
            <pc:docMk/>
            <pc:sldMk cId="8473239" sldId="307"/>
            <ac:spMk id="7" creationId="{206170A1-2EC5-4025-99C4-B4739F4D85A3}"/>
          </ac:spMkLst>
        </pc:spChg>
      </pc:sldChg>
      <pc:sldChg chg="modSp add mod">
        <pc:chgData name="Indu Sekhar Dantu" userId="4218edbc7ffe59d5" providerId="LiveId" clId="{B069DCC4-9580-4DE7-8CD2-2355D77BE23E}" dt="2021-06-25T13:30:34.993" v="1283" actId="122"/>
        <pc:sldMkLst>
          <pc:docMk/>
          <pc:sldMk cId="1403467159" sldId="307"/>
        </pc:sldMkLst>
        <pc:spChg chg="mod">
          <ac:chgData name="Indu Sekhar Dantu" userId="4218edbc7ffe59d5" providerId="LiveId" clId="{B069DCC4-9580-4DE7-8CD2-2355D77BE23E}" dt="2021-06-25T13:30:34.993" v="1283" actId="122"/>
          <ac:spMkLst>
            <pc:docMk/>
            <pc:sldMk cId="1403467159" sldId="307"/>
            <ac:spMk id="5" creationId="{DCA3B581-3084-49F8-9084-946BB3B1E6B6}"/>
          </ac:spMkLst>
        </pc:spChg>
      </pc:sldChg>
      <pc:sldChg chg="modSp add mod ord">
        <pc:chgData name="Indu Sekhar Dantu" userId="4218edbc7ffe59d5" providerId="LiveId" clId="{B069DCC4-9580-4DE7-8CD2-2355D77BE23E}" dt="2021-06-26T01:02:54.126" v="1765" actId="20577"/>
        <pc:sldMkLst>
          <pc:docMk/>
          <pc:sldMk cId="3166141015" sldId="308"/>
        </pc:sldMkLst>
        <pc:spChg chg="mod">
          <ac:chgData name="Indu Sekhar Dantu" userId="4218edbc7ffe59d5" providerId="LiveId" clId="{B069DCC4-9580-4DE7-8CD2-2355D77BE23E}" dt="2021-06-26T01:02:54.126" v="1765" actId="20577"/>
          <ac:spMkLst>
            <pc:docMk/>
            <pc:sldMk cId="3166141015" sldId="308"/>
            <ac:spMk id="3" creationId="{D9D112C0-94D8-4EB3-830E-FBA2AAFD86F5}"/>
          </ac:spMkLst>
        </pc:spChg>
      </pc:sldChg>
      <pc:sldChg chg="modSp add mod ord">
        <pc:chgData name="Indu Sekhar Dantu" userId="4218edbc7ffe59d5" providerId="LiveId" clId="{B069DCC4-9580-4DE7-8CD2-2355D77BE23E}" dt="2021-06-26T01:03:33.873" v="1769" actId="20577"/>
        <pc:sldMkLst>
          <pc:docMk/>
          <pc:sldMk cId="498981713" sldId="309"/>
        </pc:sldMkLst>
        <pc:spChg chg="mod">
          <ac:chgData name="Indu Sekhar Dantu" userId="4218edbc7ffe59d5" providerId="LiveId" clId="{B069DCC4-9580-4DE7-8CD2-2355D77BE23E}" dt="2021-06-26T01:03:33.873" v="1769" actId="20577"/>
          <ac:spMkLst>
            <pc:docMk/>
            <pc:sldMk cId="498981713" sldId="309"/>
            <ac:spMk id="3" creationId="{D9D112C0-94D8-4EB3-830E-FBA2AAFD86F5}"/>
          </ac:spMkLst>
        </pc:spChg>
      </pc:sldChg>
      <pc:sldChg chg="modSp add mod">
        <pc:chgData name="Indu Sekhar Dantu" userId="4218edbc7ffe59d5" providerId="LiveId" clId="{B069DCC4-9580-4DE7-8CD2-2355D77BE23E}" dt="2021-06-26T00:05:59.960" v="1552" actId="113"/>
        <pc:sldMkLst>
          <pc:docMk/>
          <pc:sldMk cId="396110141" sldId="310"/>
        </pc:sldMkLst>
        <pc:spChg chg="mod">
          <ac:chgData name="Indu Sekhar Dantu" userId="4218edbc7ffe59d5" providerId="LiveId" clId="{B069DCC4-9580-4DE7-8CD2-2355D77BE23E}" dt="2021-06-26T00:05:59.960" v="1552" actId="113"/>
          <ac:spMkLst>
            <pc:docMk/>
            <pc:sldMk cId="396110141" sldId="310"/>
            <ac:spMk id="3" creationId="{D9D112C0-94D8-4EB3-830E-FBA2AAFD86F5}"/>
          </ac:spMkLst>
        </pc:spChg>
      </pc:sldChg>
      <pc:sldChg chg="modSp mod">
        <pc:chgData name="Indu Sekhar Dantu" userId="4218edbc7ffe59d5" providerId="LiveId" clId="{B069DCC4-9580-4DE7-8CD2-2355D77BE23E}" dt="2021-06-26T01:02:19.358" v="1763" actId="113"/>
        <pc:sldMkLst>
          <pc:docMk/>
          <pc:sldMk cId="3851764001" sldId="311"/>
        </pc:sldMkLst>
        <pc:spChg chg="mod">
          <ac:chgData name="Indu Sekhar Dantu" userId="4218edbc7ffe59d5" providerId="LiveId" clId="{B069DCC4-9580-4DE7-8CD2-2355D77BE23E}" dt="2021-06-26T01:02:19.358" v="1763" actId="113"/>
          <ac:spMkLst>
            <pc:docMk/>
            <pc:sldMk cId="3851764001" sldId="311"/>
            <ac:spMk id="3" creationId="{D9D112C0-94D8-4EB3-830E-FBA2AAFD86F5}"/>
          </ac:spMkLst>
        </pc:spChg>
      </pc:sldChg>
      <pc:sldChg chg="modSp mod">
        <pc:chgData name="Indu Sekhar Dantu" userId="4218edbc7ffe59d5" providerId="LiveId" clId="{B069DCC4-9580-4DE7-8CD2-2355D77BE23E}" dt="2021-06-26T01:04:43.790" v="1779" actId="6549"/>
        <pc:sldMkLst>
          <pc:docMk/>
          <pc:sldMk cId="913299517" sldId="312"/>
        </pc:sldMkLst>
        <pc:spChg chg="mod">
          <ac:chgData name="Indu Sekhar Dantu" userId="4218edbc7ffe59d5" providerId="LiveId" clId="{B069DCC4-9580-4DE7-8CD2-2355D77BE23E}" dt="2021-06-26T01:04:43.790" v="1779" actId="6549"/>
          <ac:spMkLst>
            <pc:docMk/>
            <pc:sldMk cId="913299517" sldId="312"/>
            <ac:spMk id="3" creationId="{D9D112C0-94D8-4EB3-830E-FBA2AAFD86F5}"/>
          </ac:spMkLst>
        </pc:spChg>
      </pc:sldChg>
      <pc:sldChg chg="modSp mod">
        <pc:chgData name="Indu Sekhar Dantu" userId="4218edbc7ffe59d5" providerId="LiveId" clId="{B069DCC4-9580-4DE7-8CD2-2355D77BE23E}" dt="2021-06-26T00:23:33.891" v="1738" actId="113"/>
        <pc:sldMkLst>
          <pc:docMk/>
          <pc:sldMk cId="414296455" sldId="313"/>
        </pc:sldMkLst>
        <pc:spChg chg="mod">
          <ac:chgData name="Indu Sekhar Dantu" userId="4218edbc7ffe59d5" providerId="LiveId" clId="{B069DCC4-9580-4DE7-8CD2-2355D77BE23E}" dt="2021-06-26T00:23:33.891" v="1738" actId="113"/>
          <ac:spMkLst>
            <pc:docMk/>
            <pc:sldMk cId="414296455" sldId="313"/>
            <ac:spMk id="3" creationId="{D9D112C0-94D8-4EB3-830E-FBA2AAFD86F5}"/>
          </ac:spMkLst>
        </pc:spChg>
      </pc:sldChg>
      <pc:sldChg chg="modSp add mod">
        <pc:chgData name="Indu Sekhar Dantu" userId="4218edbc7ffe59d5" providerId="LiveId" clId="{B069DCC4-9580-4DE7-8CD2-2355D77BE23E}" dt="2021-06-26T01:13:03.593" v="1860" actId="20577"/>
        <pc:sldMkLst>
          <pc:docMk/>
          <pc:sldMk cId="3029424732" sldId="314"/>
        </pc:sldMkLst>
        <pc:spChg chg="mod">
          <ac:chgData name="Indu Sekhar Dantu" userId="4218edbc7ffe59d5" providerId="LiveId" clId="{B069DCC4-9580-4DE7-8CD2-2355D77BE23E}" dt="2021-06-26T01:13:03.593" v="1860" actId="20577"/>
          <ac:spMkLst>
            <pc:docMk/>
            <pc:sldMk cId="3029424732" sldId="314"/>
            <ac:spMk id="3" creationId="{D9D112C0-94D8-4EB3-830E-FBA2AAFD86F5}"/>
          </ac:spMkLst>
        </pc:spChg>
      </pc:sldChg>
      <pc:sldChg chg="add">
        <pc:chgData name="Indu Sekhar Dantu" userId="4218edbc7ffe59d5" providerId="LiveId" clId="{B069DCC4-9580-4DE7-8CD2-2355D77BE23E}" dt="2021-06-26T00:20:48.529" v="1679"/>
        <pc:sldMkLst>
          <pc:docMk/>
          <pc:sldMk cId="447349276" sldId="315"/>
        </pc:sldMkLst>
      </pc:sldChg>
      <pc:sldChg chg="add">
        <pc:chgData name="Indu Sekhar Dantu" userId="4218edbc7ffe59d5" providerId="LiveId" clId="{B069DCC4-9580-4DE7-8CD2-2355D77BE23E}" dt="2021-06-26T00:20:48.733" v="1680"/>
        <pc:sldMkLst>
          <pc:docMk/>
          <pc:sldMk cId="313655581" sldId="316"/>
        </pc:sldMkLst>
      </pc:sldChg>
      <pc:sldChg chg="add">
        <pc:chgData name="Indu Sekhar Dantu" userId="4218edbc7ffe59d5" providerId="LiveId" clId="{B069DCC4-9580-4DE7-8CD2-2355D77BE23E}" dt="2021-06-26T00:20:48.945" v="1681"/>
        <pc:sldMkLst>
          <pc:docMk/>
          <pc:sldMk cId="1765042550" sldId="317"/>
        </pc:sldMkLst>
      </pc:sldChg>
      <pc:sldChg chg="add">
        <pc:chgData name="Indu Sekhar Dantu" userId="4218edbc7ffe59d5" providerId="LiveId" clId="{B069DCC4-9580-4DE7-8CD2-2355D77BE23E}" dt="2021-06-26T00:20:49.154" v="1682"/>
        <pc:sldMkLst>
          <pc:docMk/>
          <pc:sldMk cId="3429460512" sldId="318"/>
        </pc:sldMkLst>
      </pc:sldChg>
      <pc:sldChg chg="add">
        <pc:chgData name="Indu Sekhar Dantu" userId="4218edbc7ffe59d5" providerId="LiveId" clId="{B069DCC4-9580-4DE7-8CD2-2355D77BE23E}" dt="2021-06-26T00:20:49.373" v="1683"/>
        <pc:sldMkLst>
          <pc:docMk/>
          <pc:sldMk cId="1010151947" sldId="319"/>
        </pc:sldMkLst>
      </pc:sldChg>
      <pc:sldChg chg="add">
        <pc:chgData name="Indu Sekhar Dantu" userId="4218edbc7ffe59d5" providerId="LiveId" clId="{B069DCC4-9580-4DE7-8CD2-2355D77BE23E}" dt="2021-06-26T00:20:49.601" v="1684"/>
        <pc:sldMkLst>
          <pc:docMk/>
          <pc:sldMk cId="3465084384" sldId="320"/>
        </pc:sldMkLst>
      </pc:sldChg>
      <pc:sldChg chg="add">
        <pc:chgData name="Indu Sekhar Dantu" userId="4218edbc7ffe59d5" providerId="LiveId" clId="{B069DCC4-9580-4DE7-8CD2-2355D77BE23E}" dt="2021-06-26T00:20:49.820" v="1685"/>
        <pc:sldMkLst>
          <pc:docMk/>
          <pc:sldMk cId="2931619309" sldId="321"/>
        </pc:sldMkLst>
      </pc:sldChg>
      <pc:sldChg chg="add">
        <pc:chgData name="Indu Sekhar Dantu" userId="4218edbc7ffe59d5" providerId="LiveId" clId="{B069DCC4-9580-4DE7-8CD2-2355D77BE23E}" dt="2021-06-26T00:20:50.038" v="1686"/>
        <pc:sldMkLst>
          <pc:docMk/>
          <pc:sldMk cId="3940385322" sldId="322"/>
        </pc:sldMkLst>
      </pc:sldChg>
      <pc:sldChg chg="add">
        <pc:chgData name="Indu Sekhar Dantu" userId="4218edbc7ffe59d5" providerId="LiveId" clId="{B069DCC4-9580-4DE7-8CD2-2355D77BE23E}" dt="2021-06-26T00:20:50.252" v="1687"/>
        <pc:sldMkLst>
          <pc:docMk/>
          <pc:sldMk cId="218055593" sldId="323"/>
        </pc:sldMkLst>
      </pc:sldChg>
      <pc:sldChg chg="add">
        <pc:chgData name="Indu Sekhar Dantu" userId="4218edbc7ffe59d5" providerId="LiveId" clId="{B069DCC4-9580-4DE7-8CD2-2355D77BE23E}" dt="2021-06-26T00:20:50.471" v="1688"/>
        <pc:sldMkLst>
          <pc:docMk/>
          <pc:sldMk cId="2490891367" sldId="324"/>
        </pc:sldMkLst>
      </pc:sldChg>
      <pc:sldChg chg="add">
        <pc:chgData name="Indu Sekhar Dantu" userId="4218edbc7ffe59d5" providerId="LiveId" clId="{B069DCC4-9580-4DE7-8CD2-2355D77BE23E}" dt="2021-06-26T00:20:50.700" v="1689"/>
        <pc:sldMkLst>
          <pc:docMk/>
          <pc:sldMk cId="2015534174" sldId="325"/>
        </pc:sldMkLst>
      </pc:sldChg>
      <pc:sldChg chg="add">
        <pc:chgData name="Indu Sekhar Dantu" userId="4218edbc7ffe59d5" providerId="LiveId" clId="{B069DCC4-9580-4DE7-8CD2-2355D77BE23E}" dt="2021-06-26T00:20:50.911" v="1690"/>
        <pc:sldMkLst>
          <pc:docMk/>
          <pc:sldMk cId="2282546436" sldId="326"/>
        </pc:sldMkLst>
      </pc:sldChg>
      <pc:sldChg chg="modSp mod">
        <pc:chgData name="Indu Sekhar Dantu" userId="4218edbc7ffe59d5" providerId="LiveId" clId="{B069DCC4-9580-4DE7-8CD2-2355D77BE23E}" dt="2021-06-26T01:01:43.365" v="1758" actId="6549"/>
        <pc:sldMkLst>
          <pc:docMk/>
          <pc:sldMk cId="3662201600" sldId="327"/>
        </pc:sldMkLst>
        <pc:spChg chg="mod">
          <ac:chgData name="Indu Sekhar Dantu" userId="4218edbc7ffe59d5" providerId="LiveId" clId="{B069DCC4-9580-4DE7-8CD2-2355D77BE23E}" dt="2021-06-26T01:01:43.365" v="1758" actId="6549"/>
          <ac:spMkLst>
            <pc:docMk/>
            <pc:sldMk cId="3662201600" sldId="327"/>
            <ac:spMk id="3" creationId="{D9D112C0-94D8-4EB3-830E-FBA2AAFD86F5}"/>
          </ac:spMkLst>
        </pc:spChg>
      </pc:sldChg>
      <pc:sldChg chg="modSp mod">
        <pc:chgData name="Indu Sekhar Dantu" userId="4218edbc7ffe59d5" providerId="LiveId" clId="{B069DCC4-9580-4DE7-8CD2-2355D77BE23E}" dt="2021-06-26T01:08:49.875" v="1818" actId="27636"/>
        <pc:sldMkLst>
          <pc:docMk/>
          <pc:sldMk cId="4220466084" sldId="328"/>
        </pc:sldMkLst>
        <pc:spChg chg="mod">
          <ac:chgData name="Indu Sekhar Dantu" userId="4218edbc7ffe59d5" providerId="LiveId" clId="{B069DCC4-9580-4DE7-8CD2-2355D77BE23E}" dt="2021-06-26T01:08:49.875" v="1818" actId="27636"/>
          <ac:spMkLst>
            <pc:docMk/>
            <pc:sldMk cId="4220466084" sldId="328"/>
            <ac:spMk id="3" creationId="{D9D112C0-94D8-4EB3-830E-FBA2AAFD86F5}"/>
          </ac:spMkLst>
        </pc:spChg>
      </pc:sldChg>
      <pc:sldChg chg="add">
        <pc:chgData name="Indu Sekhar Dantu" userId="4218edbc7ffe59d5" providerId="LiveId" clId="{B069DCC4-9580-4DE7-8CD2-2355D77BE23E}" dt="2021-06-26T01:07:40.973" v="1803"/>
        <pc:sldMkLst>
          <pc:docMk/>
          <pc:sldMk cId="3574048325" sldId="330"/>
        </pc:sldMkLst>
      </pc:sldChg>
      <pc:sldChg chg="add">
        <pc:chgData name="Indu Sekhar Dantu" userId="4218edbc7ffe59d5" providerId="LiveId" clId="{B069DCC4-9580-4DE7-8CD2-2355D77BE23E}" dt="2021-06-26T01:07:41.230" v="1804"/>
        <pc:sldMkLst>
          <pc:docMk/>
          <pc:sldMk cId="4175535972" sldId="331"/>
        </pc:sldMkLst>
      </pc:sldChg>
      <pc:sldChg chg="add">
        <pc:chgData name="Indu Sekhar Dantu" userId="4218edbc7ffe59d5" providerId="LiveId" clId="{B069DCC4-9580-4DE7-8CD2-2355D77BE23E}" dt="2021-06-26T01:07:41.472" v="1805"/>
        <pc:sldMkLst>
          <pc:docMk/>
          <pc:sldMk cId="3257483581" sldId="332"/>
        </pc:sldMkLst>
      </pc:sldChg>
      <pc:sldChg chg="add">
        <pc:chgData name="Indu Sekhar Dantu" userId="4218edbc7ffe59d5" providerId="LiveId" clId="{B069DCC4-9580-4DE7-8CD2-2355D77BE23E}" dt="2021-06-26T01:07:41.690" v="1806"/>
        <pc:sldMkLst>
          <pc:docMk/>
          <pc:sldMk cId="2179867846" sldId="333"/>
        </pc:sldMkLst>
      </pc:sldChg>
      <pc:sldChg chg="add">
        <pc:chgData name="Indu Sekhar Dantu" userId="4218edbc7ffe59d5" providerId="LiveId" clId="{B069DCC4-9580-4DE7-8CD2-2355D77BE23E}" dt="2021-06-26T01:07:41.908" v="1807"/>
        <pc:sldMkLst>
          <pc:docMk/>
          <pc:sldMk cId="864306515" sldId="334"/>
        </pc:sldMkLst>
      </pc:sldChg>
      <pc:sldChg chg="add">
        <pc:chgData name="Indu Sekhar Dantu" userId="4218edbc7ffe59d5" providerId="LiveId" clId="{B069DCC4-9580-4DE7-8CD2-2355D77BE23E}" dt="2021-06-26T01:07:42.164" v="1808"/>
        <pc:sldMkLst>
          <pc:docMk/>
          <pc:sldMk cId="3997583028" sldId="335"/>
        </pc:sldMkLst>
      </pc:sldChg>
      <pc:sldChg chg="add">
        <pc:chgData name="Indu Sekhar Dantu" userId="4218edbc7ffe59d5" providerId="LiveId" clId="{B069DCC4-9580-4DE7-8CD2-2355D77BE23E}" dt="2021-06-26T01:07:42.385" v="1809"/>
        <pc:sldMkLst>
          <pc:docMk/>
          <pc:sldMk cId="4024321289" sldId="336"/>
        </pc:sldMkLst>
      </pc:sldChg>
      <pc:sldChg chg="add">
        <pc:chgData name="Indu Sekhar Dantu" userId="4218edbc7ffe59d5" providerId="LiveId" clId="{B069DCC4-9580-4DE7-8CD2-2355D77BE23E}" dt="2021-06-26T01:07:42.639" v="1810"/>
        <pc:sldMkLst>
          <pc:docMk/>
          <pc:sldMk cId="1728069454" sldId="337"/>
        </pc:sldMkLst>
      </pc:sldChg>
      <pc:sldChg chg="add">
        <pc:chgData name="Indu Sekhar Dantu" userId="4218edbc7ffe59d5" providerId="LiveId" clId="{B069DCC4-9580-4DE7-8CD2-2355D77BE23E}" dt="2021-06-26T01:07:42.886" v="1811"/>
        <pc:sldMkLst>
          <pc:docMk/>
          <pc:sldMk cId="1735735032" sldId="338"/>
        </pc:sldMkLst>
      </pc:sldChg>
      <pc:sldChg chg="modSp mod">
        <pc:chgData name="Indu Sekhar Dantu" userId="4218edbc7ffe59d5" providerId="LiveId" clId="{B069DCC4-9580-4DE7-8CD2-2355D77BE23E}" dt="2021-06-26T01:22:41.595" v="2024" actId="20577"/>
        <pc:sldMkLst>
          <pc:docMk/>
          <pc:sldMk cId="2508731708" sldId="339"/>
        </pc:sldMkLst>
        <pc:spChg chg="mod">
          <ac:chgData name="Indu Sekhar Dantu" userId="4218edbc7ffe59d5" providerId="LiveId" clId="{B069DCC4-9580-4DE7-8CD2-2355D77BE23E}" dt="2021-06-26T01:22:41.595" v="2024" actId="20577"/>
          <ac:spMkLst>
            <pc:docMk/>
            <pc:sldMk cId="2508731708" sldId="339"/>
            <ac:spMk id="3" creationId="{D9D112C0-94D8-4EB3-830E-FBA2AAFD86F5}"/>
          </ac:spMkLst>
        </pc:spChg>
      </pc:sldChg>
      <pc:sldChg chg="modSp mod">
        <pc:chgData name="Indu Sekhar Dantu" userId="4218edbc7ffe59d5" providerId="LiveId" clId="{B069DCC4-9580-4DE7-8CD2-2355D77BE23E}" dt="2021-06-26T01:17:56.994" v="1899" actId="20577"/>
        <pc:sldMkLst>
          <pc:docMk/>
          <pc:sldMk cId="2181303224" sldId="340"/>
        </pc:sldMkLst>
        <pc:spChg chg="mod">
          <ac:chgData name="Indu Sekhar Dantu" userId="4218edbc7ffe59d5" providerId="LiveId" clId="{B069DCC4-9580-4DE7-8CD2-2355D77BE23E}" dt="2021-06-26T01:17:56.994" v="1899" actId="20577"/>
          <ac:spMkLst>
            <pc:docMk/>
            <pc:sldMk cId="2181303224" sldId="340"/>
            <ac:spMk id="3" creationId="{D9D112C0-94D8-4EB3-830E-FBA2AAFD86F5}"/>
          </ac:spMkLst>
        </pc:spChg>
      </pc:sldChg>
      <pc:sldChg chg="modSp add mod">
        <pc:chgData name="Indu Sekhar Dantu" userId="4218edbc7ffe59d5" providerId="LiveId" clId="{B069DCC4-9580-4DE7-8CD2-2355D77BE23E}" dt="2021-06-26T01:25:22.079" v="2076" actId="20577"/>
        <pc:sldMkLst>
          <pc:docMk/>
          <pc:sldMk cId="2081480948" sldId="341"/>
        </pc:sldMkLst>
        <pc:spChg chg="mod">
          <ac:chgData name="Indu Sekhar Dantu" userId="4218edbc7ffe59d5" providerId="LiveId" clId="{B069DCC4-9580-4DE7-8CD2-2355D77BE23E}" dt="2021-06-26T01:25:22.079" v="2076" actId="20577"/>
          <ac:spMkLst>
            <pc:docMk/>
            <pc:sldMk cId="2081480948" sldId="341"/>
            <ac:spMk id="3" creationId="{D9D112C0-94D8-4EB3-830E-FBA2AAFD86F5}"/>
          </ac:spMkLst>
        </pc:spChg>
      </pc:sldChg>
      <pc:sldChg chg="modSp add mod">
        <pc:chgData name="Indu Sekhar Dantu" userId="4218edbc7ffe59d5" providerId="LiveId" clId="{B069DCC4-9580-4DE7-8CD2-2355D77BE23E}" dt="2021-06-26T01:26:44.808" v="2087" actId="6549"/>
        <pc:sldMkLst>
          <pc:docMk/>
          <pc:sldMk cId="397138408" sldId="342"/>
        </pc:sldMkLst>
        <pc:spChg chg="mod">
          <ac:chgData name="Indu Sekhar Dantu" userId="4218edbc7ffe59d5" providerId="LiveId" clId="{B069DCC4-9580-4DE7-8CD2-2355D77BE23E}" dt="2021-06-26T01:26:44.808" v="2087" actId="6549"/>
          <ac:spMkLst>
            <pc:docMk/>
            <pc:sldMk cId="397138408" sldId="342"/>
            <ac:spMk id="3" creationId="{D9D112C0-94D8-4EB3-830E-FBA2AAFD86F5}"/>
          </ac:spMkLst>
        </pc:spChg>
      </pc:sldChg>
      <pc:sldChg chg="add">
        <pc:chgData name="Indu Sekhar Dantu" userId="4218edbc7ffe59d5" providerId="LiveId" clId="{B069DCC4-9580-4DE7-8CD2-2355D77BE23E}" dt="2021-06-26T01:14:52.562" v="1878"/>
        <pc:sldMkLst>
          <pc:docMk/>
          <pc:sldMk cId="3537388708" sldId="343"/>
        </pc:sldMkLst>
      </pc:sldChg>
      <pc:sldChg chg="add">
        <pc:chgData name="Indu Sekhar Dantu" userId="4218edbc7ffe59d5" providerId="LiveId" clId="{B069DCC4-9580-4DE7-8CD2-2355D77BE23E}" dt="2021-06-26T01:14:52.810" v="1879"/>
        <pc:sldMkLst>
          <pc:docMk/>
          <pc:sldMk cId="1421539589" sldId="344"/>
        </pc:sldMkLst>
      </pc:sldChg>
      <pc:sldChg chg="add">
        <pc:chgData name="Indu Sekhar Dantu" userId="4218edbc7ffe59d5" providerId="LiveId" clId="{B069DCC4-9580-4DE7-8CD2-2355D77BE23E}" dt="2021-06-26T01:14:53.035" v="1880"/>
        <pc:sldMkLst>
          <pc:docMk/>
          <pc:sldMk cId="2353974985" sldId="345"/>
        </pc:sldMkLst>
      </pc:sldChg>
      <pc:sldChg chg="add">
        <pc:chgData name="Indu Sekhar Dantu" userId="4218edbc7ffe59d5" providerId="LiveId" clId="{B069DCC4-9580-4DE7-8CD2-2355D77BE23E}" dt="2021-06-26T01:14:53.259" v="1881"/>
        <pc:sldMkLst>
          <pc:docMk/>
          <pc:sldMk cId="331212918" sldId="346"/>
        </pc:sldMkLst>
      </pc:sldChg>
      <pc:sldChg chg="add">
        <pc:chgData name="Indu Sekhar Dantu" userId="4218edbc7ffe59d5" providerId="LiveId" clId="{B069DCC4-9580-4DE7-8CD2-2355D77BE23E}" dt="2021-06-26T01:14:53.498" v="1882"/>
        <pc:sldMkLst>
          <pc:docMk/>
          <pc:sldMk cId="4079861257" sldId="347"/>
        </pc:sldMkLst>
      </pc:sldChg>
      <pc:sldChg chg="add">
        <pc:chgData name="Indu Sekhar Dantu" userId="4218edbc7ffe59d5" providerId="LiveId" clId="{B069DCC4-9580-4DE7-8CD2-2355D77BE23E}" dt="2021-06-26T01:14:53.729" v="1883"/>
        <pc:sldMkLst>
          <pc:docMk/>
          <pc:sldMk cId="2825864451" sldId="348"/>
        </pc:sldMkLst>
      </pc:sldChg>
      <pc:sldChg chg="modSp mod">
        <pc:chgData name="Indu Sekhar Dantu" userId="4218edbc7ffe59d5" providerId="LiveId" clId="{B069DCC4-9580-4DE7-8CD2-2355D77BE23E}" dt="2021-06-26T01:19:27.036" v="1963" actId="20577"/>
        <pc:sldMkLst>
          <pc:docMk/>
          <pc:sldMk cId="141203763" sldId="349"/>
        </pc:sldMkLst>
        <pc:spChg chg="mod">
          <ac:chgData name="Indu Sekhar Dantu" userId="4218edbc7ffe59d5" providerId="LiveId" clId="{B069DCC4-9580-4DE7-8CD2-2355D77BE23E}" dt="2021-06-26T01:19:27.036" v="1963" actId="20577"/>
          <ac:spMkLst>
            <pc:docMk/>
            <pc:sldMk cId="141203763" sldId="349"/>
            <ac:spMk id="3" creationId="{D9D112C0-94D8-4EB3-830E-FBA2AAFD86F5}"/>
          </ac:spMkLst>
        </pc:spChg>
      </pc:sldChg>
    </pc:docChg>
  </pc:docChgLst>
  <pc:docChgLst>
    <pc:chgData name="Indu Sekhar Dantu" userId="4218edbc7ffe59d5" providerId="LiveId" clId="{2F74DCE4-91F4-4DE5-A417-0FF3150E73CA}"/>
    <pc:docChg chg="undo redo custSel addSld delSld modSld">
      <pc:chgData name="Indu Sekhar Dantu" userId="4218edbc7ffe59d5" providerId="LiveId" clId="{2F74DCE4-91F4-4DE5-A417-0FF3150E73CA}" dt="2022-04-30T10:23:40.571" v="1227" actId="47"/>
      <pc:docMkLst>
        <pc:docMk/>
      </pc:docMkLst>
      <pc:sldChg chg="modSp mod">
        <pc:chgData name="Indu Sekhar Dantu" userId="4218edbc7ffe59d5" providerId="LiveId" clId="{2F74DCE4-91F4-4DE5-A417-0FF3150E73CA}" dt="2022-04-26T01:18:54.517" v="3" actId="20577"/>
        <pc:sldMkLst>
          <pc:docMk/>
          <pc:sldMk cId="858427632" sldId="256"/>
        </pc:sldMkLst>
        <pc:spChg chg="mod">
          <ac:chgData name="Indu Sekhar Dantu" userId="4218edbc7ffe59d5" providerId="LiveId" clId="{2F74DCE4-91F4-4DE5-A417-0FF3150E73CA}" dt="2022-04-26T01:18:54.517" v="3" actId="20577"/>
          <ac:spMkLst>
            <pc:docMk/>
            <pc:sldMk cId="858427632" sldId="256"/>
            <ac:spMk id="3" creationId="{59236321-4702-42AA-92B2-FEE2E0EB937F}"/>
          </ac:spMkLst>
        </pc:spChg>
      </pc:sldChg>
      <pc:sldChg chg="modSp mod">
        <pc:chgData name="Indu Sekhar Dantu" userId="4218edbc7ffe59d5" providerId="LiveId" clId="{2F74DCE4-91F4-4DE5-A417-0FF3150E73CA}" dt="2022-04-29T10:34:42.424" v="574" actId="113"/>
        <pc:sldMkLst>
          <pc:docMk/>
          <pc:sldMk cId="934652017" sldId="383"/>
        </pc:sldMkLst>
        <pc:spChg chg="mod">
          <ac:chgData name="Indu Sekhar Dantu" userId="4218edbc7ffe59d5" providerId="LiveId" clId="{2F74DCE4-91F4-4DE5-A417-0FF3150E73CA}" dt="2022-04-26T01:19:07.603" v="6" actId="113"/>
          <ac:spMkLst>
            <pc:docMk/>
            <pc:sldMk cId="934652017" sldId="383"/>
            <ac:spMk id="2" creationId="{50BD30BA-5E5C-4607-BA76-D042EE617EE0}"/>
          </ac:spMkLst>
        </pc:spChg>
        <pc:spChg chg="mod">
          <ac:chgData name="Indu Sekhar Dantu" userId="4218edbc7ffe59d5" providerId="LiveId" clId="{2F74DCE4-91F4-4DE5-A417-0FF3150E73CA}" dt="2022-04-29T10:34:42.424" v="574" actId="113"/>
          <ac:spMkLst>
            <pc:docMk/>
            <pc:sldMk cId="934652017" sldId="383"/>
            <ac:spMk id="3" creationId="{D9D112C0-94D8-4EB3-830E-FBA2AAFD86F5}"/>
          </ac:spMkLst>
        </pc:spChg>
      </pc:sldChg>
      <pc:sldChg chg="modSp add mod">
        <pc:chgData name="Indu Sekhar Dantu" userId="4218edbc7ffe59d5" providerId="LiveId" clId="{2F74DCE4-91F4-4DE5-A417-0FF3150E73CA}" dt="2022-04-29T10:34:50.388" v="575" actId="113"/>
        <pc:sldMkLst>
          <pc:docMk/>
          <pc:sldMk cId="2332673387" sldId="384"/>
        </pc:sldMkLst>
        <pc:spChg chg="mod">
          <ac:chgData name="Indu Sekhar Dantu" userId="4218edbc7ffe59d5" providerId="LiveId" clId="{2F74DCE4-91F4-4DE5-A417-0FF3150E73CA}" dt="2022-04-29T10:34:50.388" v="575" actId="113"/>
          <ac:spMkLst>
            <pc:docMk/>
            <pc:sldMk cId="2332673387" sldId="384"/>
            <ac:spMk id="3" creationId="{D9D112C0-94D8-4EB3-830E-FBA2AAFD86F5}"/>
          </ac:spMkLst>
        </pc:spChg>
      </pc:sldChg>
      <pc:sldChg chg="modSp add mod">
        <pc:chgData name="Indu Sekhar Dantu" userId="4218edbc7ffe59d5" providerId="LiveId" clId="{2F74DCE4-91F4-4DE5-A417-0FF3150E73CA}" dt="2022-04-29T10:35:00.555" v="578" actId="113"/>
        <pc:sldMkLst>
          <pc:docMk/>
          <pc:sldMk cId="4096343551" sldId="385"/>
        </pc:sldMkLst>
        <pc:spChg chg="mod">
          <ac:chgData name="Indu Sekhar Dantu" userId="4218edbc7ffe59d5" providerId="LiveId" clId="{2F74DCE4-91F4-4DE5-A417-0FF3150E73CA}" dt="2022-04-29T10:35:00.555" v="578" actId="113"/>
          <ac:spMkLst>
            <pc:docMk/>
            <pc:sldMk cId="4096343551" sldId="385"/>
            <ac:spMk id="3" creationId="{D9D112C0-94D8-4EB3-830E-FBA2AAFD86F5}"/>
          </ac:spMkLst>
        </pc:spChg>
      </pc:sldChg>
      <pc:sldChg chg="modSp add mod">
        <pc:chgData name="Indu Sekhar Dantu" userId="4218edbc7ffe59d5" providerId="LiveId" clId="{2F74DCE4-91F4-4DE5-A417-0FF3150E73CA}" dt="2022-04-29T10:35:07.135" v="580" actId="113"/>
        <pc:sldMkLst>
          <pc:docMk/>
          <pc:sldMk cId="3920127714" sldId="386"/>
        </pc:sldMkLst>
        <pc:spChg chg="mod">
          <ac:chgData name="Indu Sekhar Dantu" userId="4218edbc7ffe59d5" providerId="LiveId" clId="{2F74DCE4-91F4-4DE5-A417-0FF3150E73CA}" dt="2022-04-29T10:35:07.135" v="580" actId="113"/>
          <ac:spMkLst>
            <pc:docMk/>
            <pc:sldMk cId="3920127714" sldId="386"/>
            <ac:spMk id="3" creationId="{D9D112C0-94D8-4EB3-830E-FBA2AAFD86F5}"/>
          </ac:spMkLst>
        </pc:spChg>
      </pc:sldChg>
      <pc:sldChg chg="modSp add mod">
        <pc:chgData name="Indu Sekhar Dantu" userId="4218edbc7ffe59d5" providerId="LiveId" clId="{2F74DCE4-91F4-4DE5-A417-0FF3150E73CA}" dt="2022-04-29T10:35:23.250" v="586" actId="20577"/>
        <pc:sldMkLst>
          <pc:docMk/>
          <pc:sldMk cId="1957226730" sldId="387"/>
        </pc:sldMkLst>
        <pc:spChg chg="mod">
          <ac:chgData name="Indu Sekhar Dantu" userId="4218edbc7ffe59d5" providerId="LiveId" clId="{2F74DCE4-91F4-4DE5-A417-0FF3150E73CA}" dt="2022-04-29T10:35:23.250" v="586" actId="20577"/>
          <ac:spMkLst>
            <pc:docMk/>
            <pc:sldMk cId="1957226730" sldId="387"/>
            <ac:spMk id="3" creationId="{D9D112C0-94D8-4EB3-830E-FBA2AAFD86F5}"/>
          </ac:spMkLst>
        </pc:spChg>
      </pc:sldChg>
      <pc:sldChg chg="modSp add mod">
        <pc:chgData name="Indu Sekhar Dantu" userId="4218edbc7ffe59d5" providerId="LiveId" clId="{2F74DCE4-91F4-4DE5-A417-0FF3150E73CA}" dt="2022-04-29T10:35:44.122" v="591" actId="113"/>
        <pc:sldMkLst>
          <pc:docMk/>
          <pc:sldMk cId="751238416" sldId="388"/>
        </pc:sldMkLst>
        <pc:spChg chg="mod">
          <ac:chgData name="Indu Sekhar Dantu" userId="4218edbc7ffe59d5" providerId="LiveId" clId="{2F74DCE4-91F4-4DE5-A417-0FF3150E73CA}" dt="2022-04-29T10:35:44.122" v="591" actId="113"/>
          <ac:spMkLst>
            <pc:docMk/>
            <pc:sldMk cId="751238416" sldId="388"/>
            <ac:spMk id="3" creationId="{D9D112C0-94D8-4EB3-830E-FBA2AAFD86F5}"/>
          </ac:spMkLst>
        </pc:spChg>
      </pc:sldChg>
      <pc:sldChg chg="modSp add mod">
        <pc:chgData name="Indu Sekhar Dantu" userId="4218edbc7ffe59d5" providerId="LiveId" clId="{2F74DCE4-91F4-4DE5-A417-0FF3150E73CA}" dt="2022-04-29T10:35:55.300" v="597" actId="113"/>
        <pc:sldMkLst>
          <pc:docMk/>
          <pc:sldMk cId="2573196016" sldId="389"/>
        </pc:sldMkLst>
        <pc:spChg chg="mod">
          <ac:chgData name="Indu Sekhar Dantu" userId="4218edbc7ffe59d5" providerId="LiveId" clId="{2F74DCE4-91F4-4DE5-A417-0FF3150E73CA}" dt="2022-04-29T10:35:55.300" v="597" actId="113"/>
          <ac:spMkLst>
            <pc:docMk/>
            <pc:sldMk cId="2573196016" sldId="389"/>
            <ac:spMk id="3" creationId="{D9D112C0-94D8-4EB3-830E-FBA2AAFD86F5}"/>
          </ac:spMkLst>
        </pc:spChg>
      </pc:sldChg>
      <pc:sldChg chg="modSp add mod">
        <pc:chgData name="Indu Sekhar Dantu" userId="4218edbc7ffe59d5" providerId="LiveId" clId="{2F74DCE4-91F4-4DE5-A417-0FF3150E73CA}" dt="2022-04-29T10:36:01.412" v="598" actId="113"/>
        <pc:sldMkLst>
          <pc:docMk/>
          <pc:sldMk cId="284068320" sldId="390"/>
        </pc:sldMkLst>
        <pc:spChg chg="mod">
          <ac:chgData name="Indu Sekhar Dantu" userId="4218edbc7ffe59d5" providerId="LiveId" clId="{2F74DCE4-91F4-4DE5-A417-0FF3150E73CA}" dt="2022-04-29T10:36:01.412" v="598" actId="113"/>
          <ac:spMkLst>
            <pc:docMk/>
            <pc:sldMk cId="284068320" sldId="390"/>
            <ac:spMk id="3" creationId="{D9D112C0-94D8-4EB3-830E-FBA2AAFD86F5}"/>
          </ac:spMkLst>
        </pc:spChg>
      </pc:sldChg>
      <pc:sldChg chg="modSp add mod">
        <pc:chgData name="Indu Sekhar Dantu" userId="4218edbc7ffe59d5" providerId="LiveId" clId="{2F74DCE4-91F4-4DE5-A417-0FF3150E73CA}" dt="2022-04-29T10:36:06.594" v="599" actId="113"/>
        <pc:sldMkLst>
          <pc:docMk/>
          <pc:sldMk cId="980145458" sldId="391"/>
        </pc:sldMkLst>
        <pc:spChg chg="mod">
          <ac:chgData name="Indu Sekhar Dantu" userId="4218edbc7ffe59d5" providerId="LiveId" clId="{2F74DCE4-91F4-4DE5-A417-0FF3150E73CA}" dt="2022-04-29T10:36:06.594" v="599" actId="113"/>
          <ac:spMkLst>
            <pc:docMk/>
            <pc:sldMk cId="980145458" sldId="391"/>
            <ac:spMk id="3" creationId="{D9D112C0-94D8-4EB3-830E-FBA2AAFD86F5}"/>
          </ac:spMkLst>
        </pc:spChg>
      </pc:sldChg>
      <pc:sldChg chg="modSp add mod">
        <pc:chgData name="Indu Sekhar Dantu" userId="4218edbc7ffe59d5" providerId="LiveId" clId="{2F74DCE4-91F4-4DE5-A417-0FF3150E73CA}" dt="2022-04-29T10:36:28.120" v="601" actId="113"/>
        <pc:sldMkLst>
          <pc:docMk/>
          <pc:sldMk cId="3496054835" sldId="392"/>
        </pc:sldMkLst>
        <pc:spChg chg="mod">
          <ac:chgData name="Indu Sekhar Dantu" userId="4218edbc7ffe59d5" providerId="LiveId" clId="{2F74DCE4-91F4-4DE5-A417-0FF3150E73CA}" dt="2022-04-29T10:36:28.120" v="601" actId="113"/>
          <ac:spMkLst>
            <pc:docMk/>
            <pc:sldMk cId="3496054835" sldId="392"/>
            <ac:spMk id="3" creationId="{D9D112C0-94D8-4EB3-830E-FBA2AAFD86F5}"/>
          </ac:spMkLst>
        </pc:spChg>
      </pc:sldChg>
      <pc:sldChg chg="modSp add mod">
        <pc:chgData name="Indu Sekhar Dantu" userId="4218edbc7ffe59d5" providerId="LiveId" clId="{2F74DCE4-91F4-4DE5-A417-0FF3150E73CA}" dt="2022-04-29T10:36:34.310" v="602" actId="113"/>
        <pc:sldMkLst>
          <pc:docMk/>
          <pc:sldMk cId="4096718173" sldId="393"/>
        </pc:sldMkLst>
        <pc:spChg chg="mod">
          <ac:chgData name="Indu Sekhar Dantu" userId="4218edbc7ffe59d5" providerId="LiveId" clId="{2F74DCE4-91F4-4DE5-A417-0FF3150E73CA}" dt="2022-04-29T10:36:34.310" v="602" actId="113"/>
          <ac:spMkLst>
            <pc:docMk/>
            <pc:sldMk cId="4096718173" sldId="393"/>
            <ac:spMk id="3" creationId="{D9D112C0-94D8-4EB3-830E-FBA2AAFD86F5}"/>
          </ac:spMkLst>
        </pc:spChg>
      </pc:sldChg>
      <pc:sldChg chg="modSp add mod">
        <pc:chgData name="Indu Sekhar Dantu" userId="4218edbc7ffe59d5" providerId="LiveId" clId="{2F74DCE4-91F4-4DE5-A417-0FF3150E73CA}" dt="2022-04-29T10:36:38.329" v="603" actId="113"/>
        <pc:sldMkLst>
          <pc:docMk/>
          <pc:sldMk cId="435759485" sldId="394"/>
        </pc:sldMkLst>
        <pc:spChg chg="mod">
          <ac:chgData name="Indu Sekhar Dantu" userId="4218edbc7ffe59d5" providerId="LiveId" clId="{2F74DCE4-91F4-4DE5-A417-0FF3150E73CA}" dt="2022-04-29T10:36:38.329" v="603" actId="113"/>
          <ac:spMkLst>
            <pc:docMk/>
            <pc:sldMk cId="435759485" sldId="394"/>
            <ac:spMk id="3" creationId="{D9D112C0-94D8-4EB3-830E-FBA2AAFD86F5}"/>
          </ac:spMkLst>
        </pc:spChg>
      </pc:sldChg>
      <pc:sldChg chg="modSp add mod">
        <pc:chgData name="Indu Sekhar Dantu" userId="4218edbc7ffe59d5" providerId="LiveId" clId="{2F74DCE4-91F4-4DE5-A417-0FF3150E73CA}" dt="2022-04-29T10:36:42.139" v="604" actId="113"/>
        <pc:sldMkLst>
          <pc:docMk/>
          <pc:sldMk cId="392867479" sldId="395"/>
        </pc:sldMkLst>
        <pc:spChg chg="mod">
          <ac:chgData name="Indu Sekhar Dantu" userId="4218edbc7ffe59d5" providerId="LiveId" clId="{2F74DCE4-91F4-4DE5-A417-0FF3150E73CA}" dt="2022-04-29T10:36:42.139" v="604" actId="113"/>
          <ac:spMkLst>
            <pc:docMk/>
            <pc:sldMk cId="392867479" sldId="395"/>
            <ac:spMk id="3" creationId="{D9D112C0-94D8-4EB3-830E-FBA2AAFD86F5}"/>
          </ac:spMkLst>
        </pc:spChg>
      </pc:sldChg>
      <pc:sldChg chg="modSp add mod">
        <pc:chgData name="Indu Sekhar Dantu" userId="4218edbc7ffe59d5" providerId="LiveId" clId="{2F74DCE4-91F4-4DE5-A417-0FF3150E73CA}" dt="2022-04-29T10:36:45.861" v="605" actId="113"/>
        <pc:sldMkLst>
          <pc:docMk/>
          <pc:sldMk cId="2789966205" sldId="396"/>
        </pc:sldMkLst>
        <pc:spChg chg="mod">
          <ac:chgData name="Indu Sekhar Dantu" userId="4218edbc7ffe59d5" providerId="LiveId" clId="{2F74DCE4-91F4-4DE5-A417-0FF3150E73CA}" dt="2022-04-29T10:36:45.861" v="605" actId="113"/>
          <ac:spMkLst>
            <pc:docMk/>
            <pc:sldMk cId="2789966205" sldId="396"/>
            <ac:spMk id="3" creationId="{D9D112C0-94D8-4EB3-830E-FBA2AAFD86F5}"/>
          </ac:spMkLst>
        </pc:spChg>
      </pc:sldChg>
      <pc:sldChg chg="modSp add mod">
        <pc:chgData name="Indu Sekhar Dantu" userId="4218edbc7ffe59d5" providerId="LiveId" clId="{2F74DCE4-91F4-4DE5-A417-0FF3150E73CA}" dt="2022-04-29T10:36:49.775" v="606" actId="113"/>
        <pc:sldMkLst>
          <pc:docMk/>
          <pc:sldMk cId="3139862465" sldId="397"/>
        </pc:sldMkLst>
        <pc:spChg chg="mod">
          <ac:chgData name="Indu Sekhar Dantu" userId="4218edbc7ffe59d5" providerId="LiveId" clId="{2F74DCE4-91F4-4DE5-A417-0FF3150E73CA}" dt="2022-04-29T10:36:49.775" v="606" actId="113"/>
          <ac:spMkLst>
            <pc:docMk/>
            <pc:sldMk cId="3139862465" sldId="397"/>
            <ac:spMk id="3" creationId="{D9D112C0-94D8-4EB3-830E-FBA2AAFD86F5}"/>
          </ac:spMkLst>
        </pc:spChg>
      </pc:sldChg>
      <pc:sldChg chg="addSp modSp add mod">
        <pc:chgData name="Indu Sekhar Dantu" userId="4218edbc7ffe59d5" providerId="LiveId" clId="{2F74DCE4-91F4-4DE5-A417-0FF3150E73CA}" dt="2022-04-29T11:04:01.887" v="1211" actId="20577"/>
        <pc:sldMkLst>
          <pc:docMk/>
          <pc:sldMk cId="1862949108" sldId="398"/>
        </pc:sldMkLst>
        <pc:spChg chg="mod">
          <ac:chgData name="Indu Sekhar Dantu" userId="4218edbc7ffe59d5" providerId="LiveId" clId="{2F74DCE4-91F4-4DE5-A417-0FF3150E73CA}" dt="2022-04-29T10:50:49.405" v="920" actId="1035"/>
          <ac:spMkLst>
            <pc:docMk/>
            <pc:sldMk cId="1862949108" sldId="398"/>
            <ac:spMk id="3" creationId="{D9D112C0-94D8-4EB3-830E-FBA2AAFD86F5}"/>
          </ac:spMkLst>
        </pc:spChg>
        <pc:graphicFrameChg chg="add mod modGraphic">
          <ac:chgData name="Indu Sekhar Dantu" userId="4218edbc7ffe59d5" providerId="LiveId" clId="{2F74DCE4-91F4-4DE5-A417-0FF3150E73CA}" dt="2022-04-29T11:04:01.887" v="1211" actId="20577"/>
          <ac:graphicFrameMkLst>
            <pc:docMk/>
            <pc:sldMk cId="1862949108" sldId="398"/>
            <ac:graphicFrameMk id="4" creationId="{76643401-1198-4FB0-AA6E-E02B96780FF0}"/>
          </ac:graphicFrameMkLst>
        </pc:graphicFrameChg>
      </pc:sldChg>
      <pc:sldChg chg="modSp add mod">
        <pc:chgData name="Indu Sekhar Dantu" userId="4218edbc7ffe59d5" providerId="LiveId" clId="{2F74DCE4-91F4-4DE5-A417-0FF3150E73CA}" dt="2022-04-29T10:37:12.501" v="607" actId="113"/>
        <pc:sldMkLst>
          <pc:docMk/>
          <pc:sldMk cId="1791148786" sldId="399"/>
        </pc:sldMkLst>
        <pc:spChg chg="mod">
          <ac:chgData name="Indu Sekhar Dantu" userId="4218edbc7ffe59d5" providerId="LiveId" clId="{2F74DCE4-91F4-4DE5-A417-0FF3150E73CA}" dt="2022-04-29T10:37:12.501" v="607" actId="113"/>
          <ac:spMkLst>
            <pc:docMk/>
            <pc:sldMk cId="1791148786" sldId="399"/>
            <ac:spMk id="3" creationId="{D9D112C0-94D8-4EB3-830E-FBA2AAFD86F5}"/>
          </ac:spMkLst>
        </pc:spChg>
      </pc:sldChg>
      <pc:sldChg chg="modSp add mod">
        <pc:chgData name="Indu Sekhar Dantu" userId="4218edbc7ffe59d5" providerId="LiveId" clId="{2F74DCE4-91F4-4DE5-A417-0FF3150E73CA}" dt="2022-04-29T10:37:18.266" v="608" actId="113"/>
        <pc:sldMkLst>
          <pc:docMk/>
          <pc:sldMk cId="4204377300" sldId="400"/>
        </pc:sldMkLst>
        <pc:spChg chg="mod">
          <ac:chgData name="Indu Sekhar Dantu" userId="4218edbc7ffe59d5" providerId="LiveId" clId="{2F74DCE4-91F4-4DE5-A417-0FF3150E73CA}" dt="2022-04-29T10:37:18.266" v="608" actId="113"/>
          <ac:spMkLst>
            <pc:docMk/>
            <pc:sldMk cId="4204377300" sldId="400"/>
            <ac:spMk id="3" creationId="{D9D112C0-94D8-4EB3-830E-FBA2AAFD86F5}"/>
          </ac:spMkLst>
        </pc:spChg>
      </pc:sldChg>
      <pc:sldChg chg="modSp add mod">
        <pc:chgData name="Indu Sekhar Dantu" userId="4218edbc7ffe59d5" providerId="LiveId" clId="{2F74DCE4-91F4-4DE5-A417-0FF3150E73CA}" dt="2022-04-30T09:35:37.009" v="1223" actId="20577"/>
        <pc:sldMkLst>
          <pc:docMk/>
          <pc:sldMk cId="3206651688" sldId="401"/>
        </pc:sldMkLst>
        <pc:spChg chg="mod">
          <ac:chgData name="Indu Sekhar Dantu" userId="4218edbc7ffe59d5" providerId="LiveId" clId="{2F74DCE4-91F4-4DE5-A417-0FF3150E73CA}" dt="2022-04-30T09:35:37.009" v="1223" actId="20577"/>
          <ac:spMkLst>
            <pc:docMk/>
            <pc:sldMk cId="3206651688" sldId="401"/>
            <ac:spMk id="3" creationId="{D9D112C0-94D8-4EB3-830E-FBA2AAFD86F5}"/>
          </ac:spMkLst>
        </pc:spChg>
      </pc:sldChg>
      <pc:sldChg chg="modSp add mod">
        <pc:chgData name="Indu Sekhar Dantu" userId="4218edbc7ffe59d5" providerId="LiveId" clId="{2F74DCE4-91F4-4DE5-A417-0FF3150E73CA}" dt="2022-04-29T10:37:42.771" v="622" actId="113"/>
        <pc:sldMkLst>
          <pc:docMk/>
          <pc:sldMk cId="2995877190" sldId="402"/>
        </pc:sldMkLst>
        <pc:spChg chg="mod">
          <ac:chgData name="Indu Sekhar Dantu" userId="4218edbc7ffe59d5" providerId="LiveId" clId="{2F74DCE4-91F4-4DE5-A417-0FF3150E73CA}" dt="2022-04-29T10:37:42.771" v="622" actId="113"/>
          <ac:spMkLst>
            <pc:docMk/>
            <pc:sldMk cId="2995877190" sldId="402"/>
            <ac:spMk id="3" creationId="{D9D112C0-94D8-4EB3-830E-FBA2AAFD86F5}"/>
          </ac:spMkLst>
        </pc:spChg>
      </pc:sldChg>
      <pc:sldChg chg="modSp add mod">
        <pc:chgData name="Indu Sekhar Dantu" userId="4218edbc7ffe59d5" providerId="LiveId" clId="{2F74DCE4-91F4-4DE5-A417-0FF3150E73CA}" dt="2022-04-29T10:37:54.431" v="629" actId="113"/>
        <pc:sldMkLst>
          <pc:docMk/>
          <pc:sldMk cId="4163669503" sldId="403"/>
        </pc:sldMkLst>
        <pc:spChg chg="mod">
          <ac:chgData name="Indu Sekhar Dantu" userId="4218edbc7ffe59d5" providerId="LiveId" clId="{2F74DCE4-91F4-4DE5-A417-0FF3150E73CA}" dt="2022-04-29T10:37:54.431" v="629" actId="113"/>
          <ac:spMkLst>
            <pc:docMk/>
            <pc:sldMk cId="4163669503" sldId="403"/>
            <ac:spMk id="3" creationId="{D9D112C0-94D8-4EB3-830E-FBA2AAFD86F5}"/>
          </ac:spMkLst>
        </pc:spChg>
      </pc:sldChg>
      <pc:sldChg chg="add del">
        <pc:chgData name="Indu Sekhar Dantu" userId="4218edbc7ffe59d5" providerId="LiveId" clId="{2F74DCE4-91F4-4DE5-A417-0FF3150E73CA}" dt="2022-04-30T10:23:40.571" v="1227" actId="47"/>
        <pc:sldMkLst>
          <pc:docMk/>
          <pc:sldMk cId="1084496181" sldId="404"/>
        </pc:sldMkLst>
      </pc:sldChg>
      <pc:sldChg chg="add del">
        <pc:chgData name="Indu Sekhar Dantu" userId="4218edbc7ffe59d5" providerId="LiveId" clId="{2F74DCE4-91F4-4DE5-A417-0FF3150E73CA}" dt="2022-04-29T09:58:34.121" v="399" actId="2696"/>
        <pc:sldMkLst>
          <pc:docMk/>
          <pc:sldMk cId="2531470039" sldId="404"/>
        </pc:sldMkLst>
      </pc:sldChg>
      <pc:sldChg chg="modSp add mod">
        <pc:chgData name="Indu Sekhar Dantu" userId="4218edbc7ffe59d5" providerId="LiveId" clId="{2F74DCE4-91F4-4DE5-A417-0FF3150E73CA}" dt="2022-04-29T10:38:11.483" v="640" actId="113"/>
        <pc:sldMkLst>
          <pc:docMk/>
          <pc:sldMk cId="150296722" sldId="405"/>
        </pc:sldMkLst>
        <pc:spChg chg="mod">
          <ac:chgData name="Indu Sekhar Dantu" userId="4218edbc7ffe59d5" providerId="LiveId" clId="{2F74DCE4-91F4-4DE5-A417-0FF3150E73CA}" dt="2022-04-29T10:38:11.483" v="640" actId="113"/>
          <ac:spMkLst>
            <pc:docMk/>
            <pc:sldMk cId="150296722" sldId="405"/>
            <ac:spMk id="3" creationId="{D9D112C0-94D8-4EB3-830E-FBA2AAFD86F5}"/>
          </ac:spMkLst>
        </pc:spChg>
      </pc:sldChg>
      <pc:sldChg chg="modSp add mod">
        <pc:chgData name="Indu Sekhar Dantu" userId="4218edbc7ffe59d5" providerId="LiveId" clId="{2F74DCE4-91F4-4DE5-A417-0FF3150E73CA}" dt="2022-04-29T10:38:28.991" v="651" actId="113"/>
        <pc:sldMkLst>
          <pc:docMk/>
          <pc:sldMk cId="402415220" sldId="406"/>
        </pc:sldMkLst>
        <pc:spChg chg="mod">
          <ac:chgData name="Indu Sekhar Dantu" userId="4218edbc7ffe59d5" providerId="LiveId" clId="{2F74DCE4-91F4-4DE5-A417-0FF3150E73CA}" dt="2022-04-29T10:38:28.991" v="651" actId="113"/>
          <ac:spMkLst>
            <pc:docMk/>
            <pc:sldMk cId="402415220" sldId="406"/>
            <ac:spMk id="3" creationId="{D9D112C0-94D8-4EB3-830E-FBA2AAFD86F5}"/>
          </ac:spMkLst>
        </pc:spChg>
      </pc:sldChg>
      <pc:sldChg chg="modSp add mod">
        <pc:chgData name="Indu Sekhar Dantu" userId="4218edbc7ffe59d5" providerId="LiveId" clId="{2F74DCE4-91F4-4DE5-A417-0FF3150E73CA}" dt="2022-04-29T10:38:43.077" v="660" actId="113"/>
        <pc:sldMkLst>
          <pc:docMk/>
          <pc:sldMk cId="3097636688" sldId="407"/>
        </pc:sldMkLst>
        <pc:spChg chg="mod">
          <ac:chgData name="Indu Sekhar Dantu" userId="4218edbc7ffe59d5" providerId="LiveId" clId="{2F74DCE4-91F4-4DE5-A417-0FF3150E73CA}" dt="2022-04-29T10:38:43.077" v="660" actId="113"/>
          <ac:spMkLst>
            <pc:docMk/>
            <pc:sldMk cId="3097636688" sldId="407"/>
            <ac:spMk id="3" creationId="{D9D112C0-94D8-4EB3-830E-FBA2AAFD86F5}"/>
          </ac:spMkLst>
        </pc:spChg>
      </pc:sldChg>
      <pc:sldChg chg="modSp add mod">
        <pc:chgData name="Indu Sekhar Dantu" userId="4218edbc7ffe59d5" providerId="LiveId" clId="{2F74DCE4-91F4-4DE5-A417-0FF3150E73CA}" dt="2022-04-29T10:38:57.210" v="667" actId="113"/>
        <pc:sldMkLst>
          <pc:docMk/>
          <pc:sldMk cId="416915299" sldId="408"/>
        </pc:sldMkLst>
        <pc:spChg chg="mod">
          <ac:chgData name="Indu Sekhar Dantu" userId="4218edbc7ffe59d5" providerId="LiveId" clId="{2F74DCE4-91F4-4DE5-A417-0FF3150E73CA}" dt="2022-04-29T10:38:57.210" v="667" actId="113"/>
          <ac:spMkLst>
            <pc:docMk/>
            <pc:sldMk cId="416915299" sldId="408"/>
            <ac:spMk id="3" creationId="{D9D112C0-94D8-4EB3-830E-FBA2AAFD86F5}"/>
          </ac:spMkLst>
        </pc:spChg>
      </pc:sldChg>
      <pc:sldChg chg="modSp add mod">
        <pc:chgData name="Indu Sekhar Dantu" userId="4218edbc7ffe59d5" providerId="LiveId" clId="{2F74DCE4-91F4-4DE5-A417-0FF3150E73CA}" dt="2022-04-29T10:39:06.370" v="672" actId="113"/>
        <pc:sldMkLst>
          <pc:docMk/>
          <pc:sldMk cId="3235480740" sldId="409"/>
        </pc:sldMkLst>
        <pc:spChg chg="mod">
          <ac:chgData name="Indu Sekhar Dantu" userId="4218edbc7ffe59d5" providerId="LiveId" clId="{2F74DCE4-91F4-4DE5-A417-0FF3150E73CA}" dt="2022-04-29T10:39:06.370" v="672" actId="113"/>
          <ac:spMkLst>
            <pc:docMk/>
            <pc:sldMk cId="3235480740" sldId="409"/>
            <ac:spMk id="3" creationId="{D9D112C0-94D8-4EB3-830E-FBA2AAFD86F5}"/>
          </ac:spMkLst>
        </pc:spChg>
      </pc:sldChg>
      <pc:sldChg chg="modSp add mod">
        <pc:chgData name="Indu Sekhar Dantu" userId="4218edbc7ffe59d5" providerId="LiveId" clId="{2F74DCE4-91F4-4DE5-A417-0FF3150E73CA}" dt="2022-04-29T10:39:18.732" v="679" actId="113"/>
        <pc:sldMkLst>
          <pc:docMk/>
          <pc:sldMk cId="1250849225" sldId="410"/>
        </pc:sldMkLst>
        <pc:spChg chg="mod">
          <ac:chgData name="Indu Sekhar Dantu" userId="4218edbc7ffe59d5" providerId="LiveId" clId="{2F74DCE4-91F4-4DE5-A417-0FF3150E73CA}" dt="2022-04-29T10:39:18.732" v="679" actId="113"/>
          <ac:spMkLst>
            <pc:docMk/>
            <pc:sldMk cId="1250849225" sldId="410"/>
            <ac:spMk id="3" creationId="{D9D112C0-94D8-4EB3-830E-FBA2AAFD86F5}"/>
          </ac:spMkLst>
        </pc:spChg>
      </pc:sldChg>
      <pc:sldChg chg="modSp add mod">
        <pc:chgData name="Indu Sekhar Dantu" userId="4218edbc7ffe59d5" providerId="LiveId" clId="{2F74DCE4-91F4-4DE5-A417-0FF3150E73CA}" dt="2022-04-29T10:39:34.240" v="686" actId="113"/>
        <pc:sldMkLst>
          <pc:docMk/>
          <pc:sldMk cId="3306703825" sldId="411"/>
        </pc:sldMkLst>
        <pc:spChg chg="mod">
          <ac:chgData name="Indu Sekhar Dantu" userId="4218edbc7ffe59d5" providerId="LiveId" clId="{2F74DCE4-91F4-4DE5-A417-0FF3150E73CA}" dt="2022-04-29T10:39:34.240" v="686" actId="113"/>
          <ac:spMkLst>
            <pc:docMk/>
            <pc:sldMk cId="3306703825" sldId="411"/>
            <ac:spMk id="3" creationId="{D9D112C0-94D8-4EB3-830E-FBA2AAFD86F5}"/>
          </ac:spMkLst>
        </pc:spChg>
      </pc:sldChg>
      <pc:sldChg chg="modSp add mod">
        <pc:chgData name="Indu Sekhar Dantu" userId="4218edbc7ffe59d5" providerId="LiveId" clId="{2F74DCE4-91F4-4DE5-A417-0FF3150E73CA}" dt="2022-04-29T10:39:46.288" v="692" actId="113"/>
        <pc:sldMkLst>
          <pc:docMk/>
          <pc:sldMk cId="3603924979" sldId="412"/>
        </pc:sldMkLst>
        <pc:spChg chg="mod">
          <ac:chgData name="Indu Sekhar Dantu" userId="4218edbc7ffe59d5" providerId="LiveId" clId="{2F74DCE4-91F4-4DE5-A417-0FF3150E73CA}" dt="2022-04-29T10:39:46.288" v="692" actId="113"/>
          <ac:spMkLst>
            <pc:docMk/>
            <pc:sldMk cId="3603924979" sldId="412"/>
            <ac:spMk id="3" creationId="{D9D112C0-94D8-4EB3-830E-FBA2AAFD86F5}"/>
          </ac:spMkLst>
        </pc:spChg>
      </pc:sldChg>
      <pc:sldChg chg="modSp add mod">
        <pc:chgData name="Indu Sekhar Dantu" userId="4218edbc7ffe59d5" providerId="LiveId" clId="{2F74DCE4-91F4-4DE5-A417-0FF3150E73CA}" dt="2022-04-29T10:39:53.989" v="694" actId="113"/>
        <pc:sldMkLst>
          <pc:docMk/>
          <pc:sldMk cId="3896064981" sldId="413"/>
        </pc:sldMkLst>
        <pc:spChg chg="mod">
          <ac:chgData name="Indu Sekhar Dantu" userId="4218edbc7ffe59d5" providerId="LiveId" clId="{2F74DCE4-91F4-4DE5-A417-0FF3150E73CA}" dt="2022-04-29T10:39:53.989" v="694" actId="113"/>
          <ac:spMkLst>
            <pc:docMk/>
            <pc:sldMk cId="3896064981" sldId="413"/>
            <ac:spMk id="3" creationId="{D9D112C0-94D8-4EB3-830E-FBA2AAFD86F5}"/>
          </ac:spMkLst>
        </pc:spChg>
      </pc:sldChg>
      <pc:sldChg chg="modSp add mod">
        <pc:chgData name="Indu Sekhar Dantu" userId="4218edbc7ffe59d5" providerId="LiveId" clId="{2F74DCE4-91F4-4DE5-A417-0FF3150E73CA}" dt="2022-04-29T10:40:12.565" v="706" actId="113"/>
        <pc:sldMkLst>
          <pc:docMk/>
          <pc:sldMk cId="1430016854" sldId="414"/>
        </pc:sldMkLst>
        <pc:spChg chg="mod">
          <ac:chgData name="Indu Sekhar Dantu" userId="4218edbc7ffe59d5" providerId="LiveId" clId="{2F74DCE4-91F4-4DE5-A417-0FF3150E73CA}" dt="2022-04-29T10:40:12.565" v="706" actId="113"/>
          <ac:spMkLst>
            <pc:docMk/>
            <pc:sldMk cId="1430016854" sldId="414"/>
            <ac:spMk id="3" creationId="{D9D112C0-94D8-4EB3-830E-FBA2AAFD86F5}"/>
          </ac:spMkLst>
        </pc:spChg>
      </pc:sldChg>
      <pc:sldChg chg="modSp add mod">
        <pc:chgData name="Indu Sekhar Dantu" userId="4218edbc7ffe59d5" providerId="LiveId" clId="{2F74DCE4-91F4-4DE5-A417-0FF3150E73CA}" dt="2022-04-29T10:40:24.126" v="712" actId="113"/>
        <pc:sldMkLst>
          <pc:docMk/>
          <pc:sldMk cId="2126639978" sldId="415"/>
        </pc:sldMkLst>
        <pc:spChg chg="mod">
          <ac:chgData name="Indu Sekhar Dantu" userId="4218edbc7ffe59d5" providerId="LiveId" clId="{2F74DCE4-91F4-4DE5-A417-0FF3150E73CA}" dt="2022-04-29T10:40:24.126" v="712" actId="113"/>
          <ac:spMkLst>
            <pc:docMk/>
            <pc:sldMk cId="2126639978" sldId="415"/>
            <ac:spMk id="3" creationId="{D9D112C0-94D8-4EB3-830E-FBA2AAFD86F5}"/>
          </ac:spMkLst>
        </pc:spChg>
      </pc:sldChg>
      <pc:sldChg chg="modSp add mod">
        <pc:chgData name="Indu Sekhar Dantu" userId="4218edbc7ffe59d5" providerId="LiveId" clId="{2F74DCE4-91F4-4DE5-A417-0FF3150E73CA}" dt="2022-04-29T10:40:34.726" v="718" actId="113"/>
        <pc:sldMkLst>
          <pc:docMk/>
          <pc:sldMk cId="2137895273" sldId="416"/>
        </pc:sldMkLst>
        <pc:spChg chg="mod">
          <ac:chgData name="Indu Sekhar Dantu" userId="4218edbc7ffe59d5" providerId="LiveId" clId="{2F74DCE4-91F4-4DE5-A417-0FF3150E73CA}" dt="2022-04-29T10:40:34.726" v="718" actId="113"/>
          <ac:spMkLst>
            <pc:docMk/>
            <pc:sldMk cId="2137895273" sldId="416"/>
            <ac:spMk id="3" creationId="{D9D112C0-94D8-4EB3-830E-FBA2AAFD86F5}"/>
          </ac:spMkLst>
        </pc:spChg>
      </pc:sldChg>
      <pc:sldChg chg="modSp add mod">
        <pc:chgData name="Indu Sekhar Dantu" userId="4218edbc7ffe59d5" providerId="LiveId" clId="{2F74DCE4-91F4-4DE5-A417-0FF3150E73CA}" dt="2022-04-29T10:40:48.409" v="724" actId="113"/>
        <pc:sldMkLst>
          <pc:docMk/>
          <pc:sldMk cId="3082345653" sldId="417"/>
        </pc:sldMkLst>
        <pc:spChg chg="mod">
          <ac:chgData name="Indu Sekhar Dantu" userId="4218edbc7ffe59d5" providerId="LiveId" clId="{2F74DCE4-91F4-4DE5-A417-0FF3150E73CA}" dt="2022-04-29T10:40:48.409" v="724" actId="113"/>
          <ac:spMkLst>
            <pc:docMk/>
            <pc:sldMk cId="3082345653" sldId="417"/>
            <ac:spMk id="3" creationId="{D9D112C0-94D8-4EB3-830E-FBA2AAFD86F5}"/>
          </ac:spMkLst>
        </pc:spChg>
      </pc:sldChg>
      <pc:sldChg chg="modSp add mod">
        <pc:chgData name="Indu Sekhar Dantu" userId="4218edbc7ffe59d5" providerId="LiveId" clId="{2F74DCE4-91F4-4DE5-A417-0FF3150E73CA}" dt="2022-04-29T10:40:56.815" v="728" actId="113"/>
        <pc:sldMkLst>
          <pc:docMk/>
          <pc:sldMk cId="2250990874" sldId="418"/>
        </pc:sldMkLst>
        <pc:spChg chg="mod">
          <ac:chgData name="Indu Sekhar Dantu" userId="4218edbc7ffe59d5" providerId="LiveId" clId="{2F74DCE4-91F4-4DE5-A417-0FF3150E73CA}" dt="2022-04-29T10:40:56.815" v="728" actId="113"/>
          <ac:spMkLst>
            <pc:docMk/>
            <pc:sldMk cId="2250990874" sldId="418"/>
            <ac:spMk id="3" creationId="{D9D112C0-94D8-4EB3-830E-FBA2AAFD86F5}"/>
          </ac:spMkLst>
        </pc:spChg>
      </pc:sldChg>
      <pc:sldChg chg="modSp add mod">
        <pc:chgData name="Indu Sekhar Dantu" userId="4218edbc7ffe59d5" providerId="LiveId" clId="{2F74DCE4-91F4-4DE5-A417-0FF3150E73CA}" dt="2022-04-30T10:21:46.879" v="1225" actId="20577"/>
        <pc:sldMkLst>
          <pc:docMk/>
          <pc:sldMk cId="1768415149" sldId="419"/>
        </pc:sldMkLst>
        <pc:spChg chg="mod">
          <ac:chgData name="Indu Sekhar Dantu" userId="4218edbc7ffe59d5" providerId="LiveId" clId="{2F74DCE4-91F4-4DE5-A417-0FF3150E73CA}" dt="2022-04-30T10:21:46.879" v="1225" actId="20577"/>
          <ac:spMkLst>
            <pc:docMk/>
            <pc:sldMk cId="1768415149" sldId="419"/>
            <ac:spMk id="3" creationId="{D9D112C0-94D8-4EB3-830E-FBA2AAFD86F5}"/>
          </ac:spMkLst>
        </pc:spChg>
      </pc:sldChg>
      <pc:sldChg chg="modSp add mod">
        <pc:chgData name="Indu Sekhar Dantu" userId="4218edbc7ffe59d5" providerId="LiveId" clId="{2F74DCE4-91F4-4DE5-A417-0FF3150E73CA}" dt="2022-04-30T10:23:28.744" v="1226" actId="6549"/>
        <pc:sldMkLst>
          <pc:docMk/>
          <pc:sldMk cId="790131702" sldId="420"/>
        </pc:sldMkLst>
        <pc:spChg chg="mod">
          <ac:chgData name="Indu Sekhar Dantu" userId="4218edbc7ffe59d5" providerId="LiveId" clId="{2F74DCE4-91F4-4DE5-A417-0FF3150E73CA}" dt="2022-04-30T10:23:28.744" v="1226" actId="6549"/>
          <ac:spMkLst>
            <pc:docMk/>
            <pc:sldMk cId="790131702" sldId="420"/>
            <ac:spMk id="3" creationId="{D9D112C0-94D8-4EB3-830E-FBA2AAFD86F5}"/>
          </ac:spMkLst>
        </pc:spChg>
      </pc:sldChg>
    </pc:docChg>
  </pc:docChgLst>
  <pc:docChgLst>
    <pc:chgData name="Indu Sekhar Dantu" userId="4218edbc7ffe59d5" providerId="LiveId" clId="{DB6616B4-D9DB-469B-9AB1-78898B59C6F4}"/>
    <pc:docChg chg="custSel addSld delSld modSld sldOrd">
      <pc:chgData name="Indu Sekhar Dantu" userId="4218edbc7ffe59d5" providerId="LiveId" clId="{DB6616B4-D9DB-469B-9AB1-78898B59C6F4}" dt="2022-04-12T17:31:50.250" v="2264" actId="255"/>
      <pc:docMkLst>
        <pc:docMk/>
      </pc:docMkLst>
      <pc:sldChg chg="addSp modSp mod">
        <pc:chgData name="Indu Sekhar Dantu" userId="4218edbc7ffe59d5" providerId="LiveId" clId="{DB6616B4-D9DB-469B-9AB1-78898B59C6F4}" dt="2022-04-12T06:00:29.938" v="1663" actId="313"/>
        <pc:sldMkLst>
          <pc:docMk/>
          <pc:sldMk cId="858427632" sldId="256"/>
        </pc:sldMkLst>
        <pc:spChg chg="mod">
          <ac:chgData name="Indu Sekhar Dantu" userId="4218edbc7ffe59d5" providerId="LiveId" clId="{DB6616B4-D9DB-469B-9AB1-78898B59C6F4}" dt="2022-04-12T06:00:29.938" v="1663" actId="313"/>
          <ac:spMkLst>
            <pc:docMk/>
            <pc:sldMk cId="858427632" sldId="256"/>
            <ac:spMk id="2" creationId="{50BD30BA-5E5C-4607-BA76-D042EE617EE0}"/>
          </ac:spMkLst>
        </pc:spChg>
        <pc:spChg chg="add mod">
          <ac:chgData name="Indu Sekhar Dantu" userId="4218edbc7ffe59d5" providerId="LiveId" clId="{DB6616B4-D9DB-469B-9AB1-78898B59C6F4}" dt="2022-04-12T05:59:59.355" v="1634" actId="1037"/>
          <ac:spMkLst>
            <pc:docMk/>
            <pc:sldMk cId="858427632" sldId="256"/>
            <ac:spMk id="3" creationId="{59236321-4702-42AA-92B2-FEE2E0EB937F}"/>
          </ac:spMkLst>
        </pc:spChg>
        <pc:spChg chg="mod">
          <ac:chgData name="Indu Sekhar Dantu" userId="4218edbc7ffe59d5" providerId="LiveId" clId="{DB6616B4-D9DB-469B-9AB1-78898B59C6F4}" dt="2022-04-12T05:58:31.948" v="1605" actId="1037"/>
          <ac:spMkLst>
            <pc:docMk/>
            <pc:sldMk cId="858427632" sldId="256"/>
            <ac:spMk id="6" creationId="{C6D6245A-6BE2-4AF4-BB2D-5627D2818914}"/>
          </ac:spMkLst>
        </pc:spChg>
        <pc:picChg chg="add mod">
          <ac:chgData name="Indu Sekhar Dantu" userId="4218edbc7ffe59d5" providerId="LiveId" clId="{DB6616B4-D9DB-469B-9AB1-78898B59C6F4}" dt="2022-04-12T05:58:17.846" v="1584" actId="1036"/>
          <ac:picMkLst>
            <pc:docMk/>
            <pc:sldMk cId="858427632" sldId="256"/>
            <ac:picMk id="1026" creationId="{1F433542-398E-427D-B1D5-8DD91EA9A58E}"/>
          </ac:picMkLst>
        </pc:picChg>
      </pc:sldChg>
      <pc:sldChg chg="modSp mod">
        <pc:chgData name="Indu Sekhar Dantu" userId="4218edbc7ffe59d5" providerId="LiveId" clId="{DB6616B4-D9DB-469B-9AB1-78898B59C6F4}" dt="2022-04-11T16:50:48.580" v="670" actId="20577"/>
        <pc:sldMkLst>
          <pc:docMk/>
          <pc:sldMk cId="920038349" sldId="303"/>
        </pc:sldMkLst>
        <pc:spChg chg="mod">
          <ac:chgData name="Indu Sekhar Dantu" userId="4218edbc7ffe59d5" providerId="LiveId" clId="{DB6616B4-D9DB-469B-9AB1-78898B59C6F4}" dt="2022-04-11T16:50:48.580" v="670" actId="20577"/>
          <ac:spMkLst>
            <pc:docMk/>
            <pc:sldMk cId="920038349" sldId="303"/>
            <ac:spMk id="8" creationId="{F2C5052E-2C9D-422A-AC8B-34A60459C043}"/>
          </ac:spMkLst>
        </pc:spChg>
      </pc:sldChg>
      <pc:sldChg chg="addSp modSp del mod">
        <pc:chgData name="Indu Sekhar Dantu" userId="4218edbc7ffe59d5" providerId="LiveId" clId="{DB6616B4-D9DB-469B-9AB1-78898B59C6F4}" dt="2022-04-11T16:54:52.711" v="685" actId="47"/>
        <pc:sldMkLst>
          <pc:docMk/>
          <pc:sldMk cId="3745225378" sldId="326"/>
        </pc:sldMkLst>
        <pc:spChg chg="mod">
          <ac:chgData name="Indu Sekhar Dantu" userId="4218edbc7ffe59d5" providerId="LiveId" clId="{DB6616B4-D9DB-469B-9AB1-78898B59C6F4}" dt="2022-04-11T16:40:24.410" v="95" actId="6549"/>
          <ac:spMkLst>
            <pc:docMk/>
            <pc:sldMk cId="3745225378" sldId="326"/>
            <ac:spMk id="2" creationId="{50BD30BA-5E5C-4607-BA76-D042EE617EE0}"/>
          </ac:spMkLst>
        </pc:spChg>
        <pc:spChg chg="mod">
          <ac:chgData name="Indu Sekhar Dantu" userId="4218edbc7ffe59d5" providerId="LiveId" clId="{DB6616B4-D9DB-469B-9AB1-78898B59C6F4}" dt="2022-04-11T16:40:34.118" v="97" actId="6549"/>
          <ac:spMkLst>
            <pc:docMk/>
            <pc:sldMk cId="3745225378" sldId="326"/>
            <ac:spMk id="3" creationId="{D9D112C0-94D8-4EB3-830E-FBA2AAFD86F5}"/>
          </ac:spMkLst>
        </pc:spChg>
        <pc:picChg chg="add mod">
          <ac:chgData name="Indu Sekhar Dantu" userId="4218edbc7ffe59d5" providerId="LiveId" clId="{DB6616B4-D9DB-469B-9AB1-78898B59C6F4}" dt="2022-04-11T16:44:03.114" v="399" actId="1038"/>
          <ac:picMkLst>
            <pc:docMk/>
            <pc:sldMk cId="3745225378" sldId="326"/>
            <ac:picMk id="4" creationId="{18E7C659-CE77-47E1-BE05-B5E2B665D144}"/>
          </ac:picMkLst>
        </pc:picChg>
      </pc:sldChg>
      <pc:sldChg chg="modSp add mod">
        <pc:chgData name="Indu Sekhar Dantu" userId="4218edbc7ffe59d5" providerId="LiveId" clId="{DB6616B4-D9DB-469B-9AB1-78898B59C6F4}" dt="2022-04-12T04:57:09.264" v="1004" actId="20577"/>
        <pc:sldMkLst>
          <pc:docMk/>
          <pc:sldMk cId="2115444974" sldId="327"/>
        </pc:sldMkLst>
        <pc:spChg chg="mod">
          <ac:chgData name="Indu Sekhar Dantu" userId="4218edbc7ffe59d5" providerId="LiveId" clId="{DB6616B4-D9DB-469B-9AB1-78898B59C6F4}" dt="2022-04-12T04:55:52.978" v="997" actId="6549"/>
          <ac:spMkLst>
            <pc:docMk/>
            <pc:sldMk cId="2115444974" sldId="327"/>
            <ac:spMk id="2" creationId="{50BD30BA-5E5C-4607-BA76-D042EE617EE0}"/>
          </ac:spMkLst>
        </pc:spChg>
        <pc:spChg chg="mod">
          <ac:chgData name="Indu Sekhar Dantu" userId="4218edbc7ffe59d5" providerId="LiveId" clId="{DB6616B4-D9DB-469B-9AB1-78898B59C6F4}" dt="2022-04-12T04:57:09.264" v="1004" actId="20577"/>
          <ac:spMkLst>
            <pc:docMk/>
            <pc:sldMk cId="2115444974" sldId="327"/>
            <ac:spMk id="3" creationId="{D9D112C0-94D8-4EB3-830E-FBA2AAFD86F5}"/>
          </ac:spMkLst>
        </pc:spChg>
      </pc:sldChg>
      <pc:sldChg chg="del">
        <pc:chgData name="Indu Sekhar Dantu" userId="4218edbc7ffe59d5" providerId="LiveId" clId="{DB6616B4-D9DB-469B-9AB1-78898B59C6F4}" dt="2022-04-11T16:40:38.318" v="99" actId="47"/>
        <pc:sldMkLst>
          <pc:docMk/>
          <pc:sldMk cId="2465548791" sldId="327"/>
        </pc:sldMkLst>
      </pc:sldChg>
      <pc:sldChg chg="add">
        <pc:chgData name="Indu Sekhar Dantu" userId="4218edbc7ffe59d5" providerId="LiveId" clId="{DB6616B4-D9DB-469B-9AB1-78898B59C6F4}" dt="2022-04-11T16:55:11.989" v="687"/>
        <pc:sldMkLst>
          <pc:docMk/>
          <pc:sldMk cId="293049599" sldId="328"/>
        </pc:sldMkLst>
      </pc:sldChg>
      <pc:sldChg chg="modSp add del mod">
        <pc:chgData name="Indu Sekhar Dantu" userId="4218edbc7ffe59d5" providerId="LiveId" clId="{DB6616B4-D9DB-469B-9AB1-78898B59C6F4}" dt="2022-04-11T16:55:02.337" v="686" actId="2696"/>
        <pc:sldMkLst>
          <pc:docMk/>
          <pc:sldMk cId="1177085637" sldId="328"/>
        </pc:sldMkLst>
        <pc:spChg chg="mod">
          <ac:chgData name="Indu Sekhar Dantu" userId="4218edbc7ffe59d5" providerId="LiveId" clId="{DB6616B4-D9DB-469B-9AB1-78898B59C6F4}" dt="2022-04-11T16:49:13.383" v="607" actId="20577"/>
          <ac:spMkLst>
            <pc:docMk/>
            <pc:sldMk cId="1177085637" sldId="328"/>
            <ac:spMk id="2" creationId="{50BD30BA-5E5C-4607-BA76-D042EE617EE0}"/>
          </ac:spMkLst>
        </pc:spChg>
      </pc:sldChg>
      <pc:sldChg chg="add del">
        <pc:chgData name="Indu Sekhar Dantu" userId="4218edbc7ffe59d5" providerId="LiveId" clId="{DB6616B4-D9DB-469B-9AB1-78898B59C6F4}" dt="2022-04-11T16:48:33.398" v="555" actId="47"/>
        <pc:sldMkLst>
          <pc:docMk/>
          <pc:sldMk cId="3106190278" sldId="328"/>
        </pc:sldMkLst>
      </pc:sldChg>
      <pc:sldChg chg="del">
        <pc:chgData name="Indu Sekhar Dantu" userId="4218edbc7ffe59d5" providerId="LiveId" clId="{DB6616B4-D9DB-469B-9AB1-78898B59C6F4}" dt="2022-04-11T16:40:38.585" v="100" actId="47"/>
        <pc:sldMkLst>
          <pc:docMk/>
          <pc:sldMk cId="3745087590" sldId="328"/>
        </pc:sldMkLst>
      </pc:sldChg>
      <pc:sldChg chg="del">
        <pc:chgData name="Indu Sekhar Dantu" userId="4218edbc7ffe59d5" providerId="LiveId" clId="{DB6616B4-D9DB-469B-9AB1-78898B59C6F4}" dt="2022-04-11T16:40:38.838" v="101" actId="47"/>
        <pc:sldMkLst>
          <pc:docMk/>
          <pc:sldMk cId="480706940" sldId="329"/>
        </pc:sldMkLst>
      </pc:sldChg>
      <pc:sldChg chg="add del">
        <pc:chgData name="Indu Sekhar Dantu" userId="4218edbc7ffe59d5" providerId="LiveId" clId="{DB6616B4-D9DB-469B-9AB1-78898B59C6F4}" dt="2022-04-11T16:48:34.242" v="556" actId="47"/>
        <pc:sldMkLst>
          <pc:docMk/>
          <pc:sldMk cId="2179747182" sldId="329"/>
        </pc:sldMkLst>
      </pc:sldChg>
      <pc:sldChg chg="modSp add mod">
        <pc:chgData name="Indu Sekhar Dantu" userId="4218edbc7ffe59d5" providerId="LiveId" clId="{DB6616B4-D9DB-469B-9AB1-78898B59C6F4}" dt="2022-04-11T16:49:40.962" v="647" actId="6549"/>
        <pc:sldMkLst>
          <pc:docMk/>
          <pc:sldMk cId="3635130075" sldId="329"/>
        </pc:sldMkLst>
        <pc:spChg chg="mod">
          <ac:chgData name="Indu Sekhar Dantu" userId="4218edbc7ffe59d5" providerId="LiveId" clId="{DB6616B4-D9DB-469B-9AB1-78898B59C6F4}" dt="2022-04-11T16:49:40.962" v="647" actId="6549"/>
          <ac:spMkLst>
            <pc:docMk/>
            <pc:sldMk cId="3635130075" sldId="329"/>
            <ac:spMk id="2" creationId="{50BD30BA-5E5C-4607-BA76-D042EE617EE0}"/>
          </ac:spMkLst>
        </pc:spChg>
      </pc:sldChg>
      <pc:sldChg chg="modSp add mod">
        <pc:chgData name="Indu Sekhar Dantu" userId="4218edbc7ffe59d5" providerId="LiveId" clId="{DB6616B4-D9DB-469B-9AB1-78898B59C6F4}" dt="2022-04-12T17:31:50.250" v="2264" actId="255"/>
        <pc:sldMkLst>
          <pc:docMk/>
          <pc:sldMk cId="1381452451" sldId="330"/>
        </pc:sldMkLst>
        <pc:spChg chg="mod">
          <ac:chgData name="Indu Sekhar Dantu" userId="4218edbc7ffe59d5" providerId="LiveId" clId="{DB6616B4-D9DB-469B-9AB1-78898B59C6F4}" dt="2022-04-12T17:31:50.250" v="2264" actId="255"/>
          <ac:spMkLst>
            <pc:docMk/>
            <pc:sldMk cId="1381452451" sldId="330"/>
            <ac:spMk id="3" creationId="{D9D112C0-94D8-4EB3-830E-FBA2AAFD86F5}"/>
          </ac:spMkLst>
        </pc:spChg>
      </pc:sldChg>
      <pc:sldChg chg="del">
        <pc:chgData name="Indu Sekhar Dantu" userId="4218edbc7ffe59d5" providerId="LiveId" clId="{DB6616B4-D9DB-469B-9AB1-78898B59C6F4}" dt="2022-04-11T16:40:39.062" v="102" actId="47"/>
        <pc:sldMkLst>
          <pc:docMk/>
          <pc:sldMk cId="2034293484" sldId="330"/>
        </pc:sldMkLst>
      </pc:sldChg>
      <pc:sldChg chg="del">
        <pc:chgData name="Indu Sekhar Dantu" userId="4218edbc7ffe59d5" providerId="LiveId" clId="{DB6616B4-D9DB-469B-9AB1-78898B59C6F4}" dt="2022-04-11T16:40:39.599" v="104" actId="47"/>
        <pc:sldMkLst>
          <pc:docMk/>
          <pc:sldMk cId="1156395113" sldId="331"/>
        </pc:sldMkLst>
      </pc:sldChg>
      <pc:sldChg chg="add">
        <pc:chgData name="Indu Sekhar Dantu" userId="4218edbc7ffe59d5" providerId="LiveId" clId="{DB6616B4-D9DB-469B-9AB1-78898B59C6F4}" dt="2022-04-11T16:49:51.775" v="649"/>
        <pc:sldMkLst>
          <pc:docMk/>
          <pc:sldMk cId="1290559686" sldId="331"/>
        </pc:sldMkLst>
      </pc:sldChg>
      <pc:sldChg chg="add">
        <pc:chgData name="Indu Sekhar Dantu" userId="4218edbc7ffe59d5" providerId="LiveId" clId="{DB6616B4-D9DB-469B-9AB1-78898B59C6F4}" dt="2022-04-11T16:49:52.365" v="650"/>
        <pc:sldMkLst>
          <pc:docMk/>
          <pc:sldMk cId="153815267" sldId="332"/>
        </pc:sldMkLst>
      </pc:sldChg>
      <pc:sldChg chg="del">
        <pc:chgData name="Indu Sekhar Dantu" userId="4218edbc7ffe59d5" providerId="LiveId" clId="{DB6616B4-D9DB-469B-9AB1-78898B59C6F4}" dt="2022-04-11T16:40:39.828" v="105" actId="47"/>
        <pc:sldMkLst>
          <pc:docMk/>
          <pc:sldMk cId="3536685713" sldId="332"/>
        </pc:sldMkLst>
      </pc:sldChg>
      <pc:sldChg chg="add">
        <pc:chgData name="Indu Sekhar Dantu" userId="4218edbc7ffe59d5" providerId="LiveId" clId="{DB6616B4-D9DB-469B-9AB1-78898B59C6F4}" dt="2022-04-11T16:49:52.959" v="651"/>
        <pc:sldMkLst>
          <pc:docMk/>
          <pc:sldMk cId="200389248" sldId="333"/>
        </pc:sldMkLst>
      </pc:sldChg>
      <pc:sldChg chg="del">
        <pc:chgData name="Indu Sekhar Dantu" userId="4218edbc7ffe59d5" providerId="LiveId" clId="{DB6616B4-D9DB-469B-9AB1-78898B59C6F4}" dt="2022-04-11T16:40:40.326" v="106" actId="47"/>
        <pc:sldMkLst>
          <pc:docMk/>
          <pc:sldMk cId="262157092" sldId="333"/>
        </pc:sldMkLst>
      </pc:sldChg>
      <pc:sldChg chg="add del">
        <pc:chgData name="Indu Sekhar Dantu" userId="4218edbc7ffe59d5" providerId="LiveId" clId="{DB6616B4-D9DB-469B-9AB1-78898B59C6F4}" dt="2022-04-11T16:54:09.884" v="683" actId="2696"/>
        <pc:sldMkLst>
          <pc:docMk/>
          <pc:sldMk cId="275896484" sldId="334"/>
        </pc:sldMkLst>
      </pc:sldChg>
      <pc:sldChg chg="del">
        <pc:chgData name="Indu Sekhar Dantu" userId="4218edbc7ffe59d5" providerId="LiveId" clId="{DB6616B4-D9DB-469B-9AB1-78898B59C6F4}" dt="2022-04-11T16:40:40.381" v="107" actId="47"/>
        <pc:sldMkLst>
          <pc:docMk/>
          <pc:sldMk cId="392678258" sldId="334"/>
        </pc:sldMkLst>
      </pc:sldChg>
      <pc:sldChg chg="modSp add mod">
        <pc:chgData name="Indu Sekhar Dantu" userId="4218edbc7ffe59d5" providerId="LiveId" clId="{DB6616B4-D9DB-469B-9AB1-78898B59C6F4}" dt="2022-04-12T17:29:19.345" v="2237" actId="255"/>
        <pc:sldMkLst>
          <pc:docMk/>
          <pc:sldMk cId="691822413" sldId="334"/>
        </pc:sldMkLst>
        <pc:spChg chg="mod">
          <ac:chgData name="Indu Sekhar Dantu" userId="4218edbc7ffe59d5" providerId="LiveId" clId="{DB6616B4-D9DB-469B-9AB1-78898B59C6F4}" dt="2022-04-12T17:29:19.345" v="2237" actId="255"/>
          <ac:spMkLst>
            <pc:docMk/>
            <pc:sldMk cId="691822413" sldId="334"/>
            <ac:spMk id="3" creationId="{D9D112C0-94D8-4EB3-830E-FBA2AAFD86F5}"/>
          </ac:spMkLst>
        </pc:spChg>
      </pc:sldChg>
      <pc:sldChg chg="add del">
        <pc:chgData name="Indu Sekhar Dantu" userId="4218edbc7ffe59d5" providerId="LiveId" clId="{DB6616B4-D9DB-469B-9AB1-78898B59C6F4}" dt="2022-04-11T16:54:09.884" v="683" actId="2696"/>
        <pc:sldMkLst>
          <pc:docMk/>
          <pc:sldMk cId="325170934" sldId="335"/>
        </pc:sldMkLst>
      </pc:sldChg>
      <pc:sldChg chg="modSp add mod">
        <pc:chgData name="Indu Sekhar Dantu" userId="4218edbc7ffe59d5" providerId="LiveId" clId="{DB6616B4-D9DB-469B-9AB1-78898B59C6F4}" dt="2022-04-12T17:29:30.522" v="2239" actId="255"/>
        <pc:sldMkLst>
          <pc:docMk/>
          <pc:sldMk cId="2637900327" sldId="335"/>
        </pc:sldMkLst>
        <pc:spChg chg="mod">
          <ac:chgData name="Indu Sekhar Dantu" userId="4218edbc7ffe59d5" providerId="LiveId" clId="{DB6616B4-D9DB-469B-9AB1-78898B59C6F4}" dt="2022-04-12T17:29:30.522" v="2239" actId="255"/>
          <ac:spMkLst>
            <pc:docMk/>
            <pc:sldMk cId="2637900327" sldId="335"/>
            <ac:spMk id="3" creationId="{D9D112C0-94D8-4EB3-830E-FBA2AAFD86F5}"/>
          </ac:spMkLst>
        </pc:spChg>
      </pc:sldChg>
      <pc:sldChg chg="del">
        <pc:chgData name="Indu Sekhar Dantu" userId="4218edbc7ffe59d5" providerId="LiveId" clId="{DB6616B4-D9DB-469B-9AB1-78898B59C6F4}" dt="2022-04-11T16:40:40.426" v="108" actId="47"/>
        <pc:sldMkLst>
          <pc:docMk/>
          <pc:sldMk cId="4144828962" sldId="335"/>
        </pc:sldMkLst>
      </pc:sldChg>
      <pc:sldChg chg="add del">
        <pc:chgData name="Indu Sekhar Dantu" userId="4218edbc7ffe59d5" providerId="LiveId" clId="{DB6616B4-D9DB-469B-9AB1-78898B59C6F4}" dt="2022-04-11T16:54:09.884" v="683" actId="2696"/>
        <pc:sldMkLst>
          <pc:docMk/>
          <pc:sldMk cId="105038944" sldId="336"/>
        </pc:sldMkLst>
      </pc:sldChg>
      <pc:sldChg chg="modSp add mod">
        <pc:chgData name="Indu Sekhar Dantu" userId="4218edbc7ffe59d5" providerId="LiveId" clId="{DB6616B4-D9DB-469B-9AB1-78898B59C6F4}" dt="2022-04-12T17:29:40.498" v="2241" actId="255"/>
        <pc:sldMkLst>
          <pc:docMk/>
          <pc:sldMk cId="944291179" sldId="336"/>
        </pc:sldMkLst>
        <pc:spChg chg="mod">
          <ac:chgData name="Indu Sekhar Dantu" userId="4218edbc7ffe59d5" providerId="LiveId" clId="{DB6616B4-D9DB-469B-9AB1-78898B59C6F4}" dt="2022-04-12T17:29:40.498" v="2241" actId="255"/>
          <ac:spMkLst>
            <pc:docMk/>
            <pc:sldMk cId="944291179" sldId="336"/>
            <ac:spMk id="3" creationId="{D9D112C0-94D8-4EB3-830E-FBA2AAFD86F5}"/>
          </ac:spMkLst>
        </pc:spChg>
      </pc:sldChg>
      <pc:sldChg chg="del">
        <pc:chgData name="Indu Sekhar Dantu" userId="4218edbc7ffe59d5" providerId="LiveId" clId="{DB6616B4-D9DB-469B-9AB1-78898B59C6F4}" dt="2022-04-11T16:40:40.493" v="109" actId="47"/>
        <pc:sldMkLst>
          <pc:docMk/>
          <pc:sldMk cId="2075440472" sldId="336"/>
        </pc:sldMkLst>
      </pc:sldChg>
      <pc:sldChg chg="del">
        <pc:chgData name="Indu Sekhar Dantu" userId="4218edbc7ffe59d5" providerId="LiveId" clId="{DB6616B4-D9DB-469B-9AB1-78898B59C6F4}" dt="2022-04-11T16:40:40.533" v="110" actId="47"/>
        <pc:sldMkLst>
          <pc:docMk/>
          <pc:sldMk cId="237556819" sldId="337"/>
        </pc:sldMkLst>
      </pc:sldChg>
      <pc:sldChg chg="modSp add mod">
        <pc:chgData name="Indu Sekhar Dantu" userId="4218edbc7ffe59d5" providerId="LiveId" clId="{DB6616B4-D9DB-469B-9AB1-78898B59C6F4}" dt="2022-04-12T17:29:51.410" v="2243" actId="255"/>
        <pc:sldMkLst>
          <pc:docMk/>
          <pc:sldMk cId="2338137748" sldId="337"/>
        </pc:sldMkLst>
        <pc:spChg chg="mod">
          <ac:chgData name="Indu Sekhar Dantu" userId="4218edbc7ffe59d5" providerId="LiveId" clId="{DB6616B4-D9DB-469B-9AB1-78898B59C6F4}" dt="2022-04-12T17:29:51.410" v="2243" actId="255"/>
          <ac:spMkLst>
            <pc:docMk/>
            <pc:sldMk cId="2338137748" sldId="337"/>
            <ac:spMk id="3" creationId="{D9D112C0-94D8-4EB3-830E-FBA2AAFD86F5}"/>
          </ac:spMkLst>
        </pc:spChg>
      </pc:sldChg>
      <pc:sldChg chg="add del">
        <pc:chgData name="Indu Sekhar Dantu" userId="4218edbc7ffe59d5" providerId="LiveId" clId="{DB6616B4-D9DB-469B-9AB1-78898B59C6F4}" dt="2022-04-11T16:54:09.884" v="683" actId="2696"/>
        <pc:sldMkLst>
          <pc:docMk/>
          <pc:sldMk cId="2954149546" sldId="337"/>
        </pc:sldMkLst>
      </pc:sldChg>
      <pc:sldChg chg="add del">
        <pc:chgData name="Indu Sekhar Dantu" userId="4218edbc7ffe59d5" providerId="LiveId" clId="{DB6616B4-D9DB-469B-9AB1-78898B59C6F4}" dt="2022-04-11T16:55:18.792" v="688" actId="47"/>
        <pc:sldMkLst>
          <pc:docMk/>
          <pc:sldMk cId="1528683929" sldId="338"/>
        </pc:sldMkLst>
      </pc:sldChg>
      <pc:sldChg chg="del">
        <pc:chgData name="Indu Sekhar Dantu" userId="4218edbc7ffe59d5" providerId="LiveId" clId="{DB6616B4-D9DB-469B-9AB1-78898B59C6F4}" dt="2022-04-11T16:40:40.563" v="111" actId="47"/>
        <pc:sldMkLst>
          <pc:docMk/>
          <pc:sldMk cId="4287608950" sldId="338"/>
        </pc:sldMkLst>
      </pc:sldChg>
      <pc:sldChg chg="add del">
        <pc:chgData name="Indu Sekhar Dantu" userId="4218edbc7ffe59d5" providerId="LiveId" clId="{DB6616B4-D9DB-469B-9AB1-78898B59C6F4}" dt="2022-04-11T16:55:21.528" v="689" actId="47"/>
        <pc:sldMkLst>
          <pc:docMk/>
          <pc:sldMk cId="135084923" sldId="339"/>
        </pc:sldMkLst>
      </pc:sldChg>
      <pc:sldChg chg="del">
        <pc:chgData name="Indu Sekhar Dantu" userId="4218edbc7ffe59d5" providerId="LiveId" clId="{DB6616B4-D9DB-469B-9AB1-78898B59C6F4}" dt="2022-04-11T16:40:40.588" v="112" actId="47"/>
        <pc:sldMkLst>
          <pc:docMk/>
          <pc:sldMk cId="2119523129" sldId="339"/>
        </pc:sldMkLst>
      </pc:sldChg>
      <pc:sldChg chg="add del">
        <pc:chgData name="Indu Sekhar Dantu" userId="4218edbc7ffe59d5" providerId="LiveId" clId="{DB6616B4-D9DB-469B-9AB1-78898B59C6F4}" dt="2022-04-11T16:55:23.142" v="690" actId="47"/>
        <pc:sldMkLst>
          <pc:docMk/>
          <pc:sldMk cId="172496798" sldId="340"/>
        </pc:sldMkLst>
      </pc:sldChg>
      <pc:sldChg chg="add del">
        <pc:chgData name="Indu Sekhar Dantu" userId="4218edbc7ffe59d5" providerId="LiveId" clId="{DB6616B4-D9DB-469B-9AB1-78898B59C6F4}" dt="2022-04-11T16:55:24.731" v="691" actId="47"/>
        <pc:sldMkLst>
          <pc:docMk/>
          <pc:sldMk cId="1389211749" sldId="341"/>
        </pc:sldMkLst>
      </pc:sldChg>
      <pc:sldChg chg="del">
        <pc:chgData name="Indu Sekhar Dantu" userId="4218edbc7ffe59d5" providerId="LiveId" clId="{DB6616B4-D9DB-469B-9AB1-78898B59C6F4}" dt="2022-04-11T16:40:41.213" v="114" actId="47"/>
        <pc:sldMkLst>
          <pc:docMk/>
          <pc:sldMk cId="3425874545" sldId="341"/>
        </pc:sldMkLst>
      </pc:sldChg>
      <pc:sldChg chg="del">
        <pc:chgData name="Indu Sekhar Dantu" userId="4218edbc7ffe59d5" providerId="LiveId" clId="{DB6616B4-D9DB-469B-9AB1-78898B59C6F4}" dt="2022-04-11T16:40:41.621" v="115" actId="47"/>
        <pc:sldMkLst>
          <pc:docMk/>
          <pc:sldMk cId="2021740234" sldId="342"/>
        </pc:sldMkLst>
      </pc:sldChg>
      <pc:sldChg chg="add">
        <pc:chgData name="Indu Sekhar Dantu" userId="4218edbc7ffe59d5" providerId="LiveId" clId="{DB6616B4-D9DB-469B-9AB1-78898B59C6F4}" dt="2022-04-11T16:50:18.307" v="660"/>
        <pc:sldMkLst>
          <pc:docMk/>
          <pc:sldMk cId="3350078601" sldId="342"/>
        </pc:sldMkLst>
      </pc:sldChg>
      <pc:sldChg chg="del">
        <pc:chgData name="Indu Sekhar Dantu" userId="4218edbc7ffe59d5" providerId="LiveId" clId="{DB6616B4-D9DB-469B-9AB1-78898B59C6F4}" dt="2022-04-11T16:40:41.890" v="116" actId="47"/>
        <pc:sldMkLst>
          <pc:docMk/>
          <pc:sldMk cId="1417329362" sldId="343"/>
        </pc:sldMkLst>
      </pc:sldChg>
      <pc:sldChg chg="add del">
        <pc:chgData name="Indu Sekhar Dantu" userId="4218edbc7ffe59d5" providerId="LiveId" clId="{DB6616B4-D9DB-469B-9AB1-78898B59C6F4}" dt="2022-04-11T16:55:36.520" v="692" actId="47"/>
        <pc:sldMkLst>
          <pc:docMk/>
          <pc:sldMk cId="4164935041" sldId="343"/>
        </pc:sldMkLst>
      </pc:sldChg>
      <pc:sldChg chg="add del">
        <pc:chgData name="Indu Sekhar Dantu" userId="4218edbc7ffe59d5" providerId="LiveId" clId="{DB6616B4-D9DB-469B-9AB1-78898B59C6F4}" dt="2022-04-11T16:55:37.380" v="693" actId="47"/>
        <pc:sldMkLst>
          <pc:docMk/>
          <pc:sldMk cId="1376648929" sldId="344"/>
        </pc:sldMkLst>
      </pc:sldChg>
      <pc:sldChg chg="del">
        <pc:chgData name="Indu Sekhar Dantu" userId="4218edbc7ffe59d5" providerId="LiveId" clId="{DB6616B4-D9DB-469B-9AB1-78898B59C6F4}" dt="2022-04-11T16:40:42.157" v="117" actId="47"/>
        <pc:sldMkLst>
          <pc:docMk/>
          <pc:sldMk cId="2257302057" sldId="344"/>
        </pc:sldMkLst>
      </pc:sldChg>
      <pc:sldChg chg="del">
        <pc:chgData name="Indu Sekhar Dantu" userId="4218edbc7ffe59d5" providerId="LiveId" clId="{DB6616B4-D9DB-469B-9AB1-78898B59C6F4}" dt="2022-04-11T16:40:42.441" v="118" actId="47"/>
        <pc:sldMkLst>
          <pc:docMk/>
          <pc:sldMk cId="911570514" sldId="345"/>
        </pc:sldMkLst>
      </pc:sldChg>
      <pc:sldChg chg="add del">
        <pc:chgData name="Indu Sekhar Dantu" userId="4218edbc7ffe59d5" providerId="LiveId" clId="{DB6616B4-D9DB-469B-9AB1-78898B59C6F4}" dt="2022-04-11T16:55:38.753" v="694" actId="47"/>
        <pc:sldMkLst>
          <pc:docMk/>
          <pc:sldMk cId="1597480936" sldId="345"/>
        </pc:sldMkLst>
      </pc:sldChg>
      <pc:sldChg chg="add">
        <pc:chgData name="Indu Sekhar Dantu" userId="4218edbc7ffe59d5" providerId="LiveId" clId="{DB6616B4-D9DB-469B-9AB1-78898B59C6F4}" dt="2022-04-11T16:51:09.952" v="671"/>
        <pc:sldMkLst>
          <pc:docMk/>
          <pc:sldMk cId="1533111643" sldId="346"/>
        </pc:sldMkLst>
      </pc:sldChg>
      <pc:sldChg chg="del">
        <pc:chgData name="Indu Sekhar Dantu" userId="4218edbc7ffe59d5" providerId="LiveId" clId="{DB6616B4-D9DB-469B-9AB1-78898B59C6F4}" dt="2022-04-11T16:40:42.761" v="119" actId="47"/>
        <pc:sldMkLst>
          <pc:docMk/>
          <pc:sldMk cId="2273753562" sldId="346"/>
        </pc:sldMkLst>
      </pc:sldChg>
      <pc:sldChg chg="add del">
        <pc:chgData name="Indu Sekhar Dantu" userId="4218edbc7ffe59d5" providerId="LiveId" clId="{DB6616B4-D9DB-469B-9AB1-78898B59C6F4}" dt="2022-04-11T16:52:38.766" v="677" actId="47"/>
        <pc:sldMkLst>
          <pc:docMk/>
          <pc:sldMk cId="1749412381" sldId="347"/>
        </pc:sldMkLst>
      </pc:sldChg>
      <pc:sldChg chg="del">
        <pc:chgData name="Indu Sekhar Dantu" userId="4218edbc7ffe59d5" providerId="LiveId" clId="{DB6616B4-D9DB-469B-9AB1-78898B59C6F4}" dt="2022-04-11T16:40:44.848" v="124" actId="47"/>
        <pc:sldMkLst>
          <pc:docMk/>
          <pc:sldMk cId="3587227674" sldId="347"/>
        </pc:sldMkLst>
      </pc:sldChg>
      <pc:sldChg chg="add">
        <pc:chgData name="Indu Sekhar Dantu" userId="4218edbc7ffe59d5" providerId="LiveId" clId="{DB6616B4-D9DB-469B-9AB1-78898B59C6F4}" dt="2022-04-11T16:51:11.423" v="673"/>
        <pc:sldMkLst>
          <pc:docMk/>
          <pc:sldMk cId="2094642181" sldId="348"/>
        </pc:sldMkLst>
      </pc:sldChg>
      <pc:sldChg chg="del">
        <pc:chgData name="Indu Sekhar Dantu" userId="4218edbc7ffe59d5" providerId="LiveId" clId="{DB6616B4-D9DB-469B-9AB1-78898B59C6F4}" dt="2022-04-11T16:40:45.265" v="125" actId="47"/>
        <pc:sldMkLst>
          <pc:docMk/>
          <pc:sldMk cId="2837743446" sldId="348"/>
        </pc:sldMkLst>
      </pc:sldChg>
      <pc:sldChg chg="del">
        <pc:chgData name="Indu Sekhar Dantu" userId="4218edbc7ffe59d5" providerId="LiveId" clId="{DB6616B4-D9DB-469B-9AB1-78898B59C6F4}" dt="2022-04-11T16:40:46.236" v="128" actId="47"/>
        <pc:sldMkLst>
          <pc:docMk/>
          <pc:sldMk cId="1007505816" sldId="349"/>
        </pc:sldMkLst>
      </pc:sldChg>
      <pc:sldChg chg="add">
        <pc:chgData name="Indu Sekhar Dantu" userId="4218edbc7ffe59d5" providerId="LiveId" clId="{DB6616B4-D9DB-469B-9AB1-78898B59C6F4}" dt="2022-04-11T16:51:11.839" v="674"/>
        <pc:sldMkLst>
          <pc:docMk/>
          <pc:sldMk cId="2586008630" sldId="349"/>
        </pc:sldMkLst>
      </pc:sldChg>
      <pc:sldChg chg="add del">
        <pc:chgData name="Indu Sekhar Dantu" userId="4218edbc7ffe59d5" providerId="LiveId" clId="{DB6616B4-D9DB-469B-9AB1-78898B59C6F4}" dt="2022-04-11T16:52:33.829" v="676" actId="47"/>
        <pc:sldMkLst>
          <pc:docMk/>
          <pc:sldMk cId="1032949678" sldId="350"/>
        </pc:sldMkLst>
      </pc:sldChg>
      <pc:sldChg chg="modSp add mod">
        <pc:chgData name="Indu Sekhar Dantu" userId="4218edbc7ffe59d5" providerId="LiveId" clId="{DB6616B4-D9DB-469B-9AB1-78898B59C6F4}" dt="2022-04-12T05:24:13.939" v="1191" actId="123"/>
        <pc:sldMkLst>
          <pc:docMk/>
          <pc:sldMk cId="2808139578" sldId="350"/>
        </pc:sldMkLst>
        <pc:spChg chg="mod">
          <ac:chgData name="Indu Sekhar Dantu" userId="4218edbc7ffe59d5" providerId="LiveId" clId="{DB6616B4-D9DB-469B-9AB1-78898B59C6F4}" dt="2022-04-12T05:24:00.466" v="1187" actId="6549"/>
          <ac:spMkLst>
            <pc:docMk/>
            <pc:sldMk cId="2808139578" sldId="350"/>
            <ac:spMk id="2" creationId="{50BD30BA-5E5C-4607-BA76-D042EE617EE0}"/>
          </ac:spMkLst>
        </pc:spChg>
        <pc:spChg chg="mod">
          <ac:chgData name="Indu Sekhar Dantu" userId="4218edbc7ffe59d5" providerId="LiveId" clId="{DB6616B4-D9DB-469B-9AB1-78898B59C6F4}" dt="2022-04-12T05:24:13.939" v="1191" actId="123"/>
          <ac:spMkLst>
            <pc:docMk/>
            <pc:sldMk cId="2808139578" sldId="350"/>
            <ac:spMk id="3" creationId="{D9D112C0-94D8-4EB3-830E-FBA2AAFD86F5}"/>
          </ac:spMkLst>
        </pc:spChg>
      </pc:sldChg>
      <pc:sldChg chg="del">
        <pc:chgData name="Indu Sekhar Dantu" userId="4218edbc7ffe59d5" providerId="LiveId" clId="{DB6616B4-D9DB-469B-9AB1-78898B59C6F4}" dt="2022-04-11T16:40:46.306" v="130" actId="47"/>
        <pc:sldMkLst>
          <pc:docMk/>
          <pc:sldMk cId="3787671812" sldId="350"/>
        </pc:sldMkLst>
      </pc:sldChg>
      <pc:sldChg chg="modSp add mod">
        <pc:chgData name="Indu Sekhar Dantu" userId="4218edbc7ffe59d5" providerId="LiveId" clId="{DB6616B4-D9DB-469B-9AB1-78898B59C6F4}" dt="2022-04-12T05:42:07.285" v="1257" actId="113"/>
        <pc:sldMkLst>
          <pc:docMk/>
          <pc:sldMk cId="880109292" sldId="351"/>
        </pc:sldMkLst>
        <pc:spChg chg="mod">
          <ac:chgData name="Indu Sekhar Dantu" userId="4218edbc7ffe59d5" providerId="LiveId" clId="{DB6616B4-D9DB-469B-9AB1-78898B59C6F4}" dt="2022-04-12T05:41:03.841" v="1248"/>
          <ac:spMkLst>
            <pc:docMk/>
            <pc:sldMk cId="880109292" sldId="351"/>
            <ac:spMk id="2" creationId="{50BD30BA-5E5C-4607-BA76-D042EE617EE0}"/>
          </ac:spMkLst>
        </pc:spChg>
        <pc:spChg chg="mod">
          <ac:chgData name="Indu Sekhar Dantu" userId="4218edbc7ffe59d5" providerId="LiveId" clId="{DB6616B4-D9DB-469B-9AB1-78898B59C6F4}" dt="2022-04-12T05:42:07.285" v="1257" actId="113"/>
          <ac:spMkLst>
            <pc:docMk/>
            <pc:sldMk cId="880109292" sldId="351"/>
            <ac:spMk id="3" creationId="{D9D112C0-94D8-4EB3-830E-FBA2AAFD86F5}"/>
          </ac:spMkLst>
        </pc:spChg>
      </pc:sldChg>
      <pc:sldChg chg="modSp add del mod">
        <pc:chgData name="Indu Sekhar Dantu" userId="4218edbc7ffe59d5" providerId="LiveId" clId="{DB6616B4-D9DB-469B-9AB1-78898B59C6F4}" dt="2022-04-12T05:40:49.331" v="1246" actId="2696"/>
        <pc:sldMkLst>
          <pc:docMk/>
          <pc:sldMk cId="1110194211" sldId="351"/>
        </pc:sldMkLst>
        <pc:spChg chg="mod">
          <ac:chgData name="Indu Sekhar Dantu" userId="4218edbc7ffe59d5" providerId="LiveId" clId="{DB6616B4-D9DB-469B-9AB1-78898B59C6F4}" dt="2022-04-12T05:24:31.914" v="1244" actId="6549"/>
          <ac:spMkLst>
            <pc:docMk/>
            <pc:sldMk cId="1110194211" sldId="351"/>
            <ac:spMk id="2" creationId="{50BD30BA-5E5C-4607-BA76-D042EE617EE0}"/>
          </ac:spMkLst>
        </pc:spChg>
        <pc:spChg chg="mod">
          <ac:chgData name="Indu Sekhar Dantu" userId="4218edbc7ffe59d5" providerId="LiveId" clId="{DB6616B4-D9DB-469B-9AB1-78898B59C6F4}" dt="2022-04-12T05:40:44.464" v="1245"/>
          <ac:spMkLst>
            <pc:docMk/>
            <pc:sldMk cId="1110194211" sldId="351"/>
            <ac:spMk id="3" creationId="{D9D112C0-94D8-4EB3-830E-FBA2AAFD86F5}"/>
          </ac:spMkLst>
        </pc:spChg>
      </pc:sldChg>
      <pc:sldChg chg="del">
        <pc:chgData name="Indu Sekhar Dantu" userId="4218edbc7ffe59d5" providerId="LiveId" clId="{DB6616B4-D9DB-469B-9AB1-78898B59C6F4}" dt="2022-04-11T16:40:46.384" v="132" actId="47"/>
        <pc:sldMkLst>
          <pc:docMk/>
          <pc:sldMk cId="3857379891" sldId="351"/>
        </pc:sldMkLst>
      </pc:sldChg>
      <pc:sldChg chg="modSp add mod">
        <pc:chgData name="Indu Sekhar Dantu" userId="4218edbc7ffe59d5" providerId="LiveId" clId="{DB6616B4-D9DB-469B-9AB1-78898B59C6F4}" dt="2022-04-12T17:28:08.697" v="2225" actId="27636"/>
        <pc:sldMkLst>
          <pc:docMk/>
          <pc:sldMk cId="1516907547" sldId="352"/>
        </pc:sldMkLst>
        <pc:spChg chg="mod">
          <ac:chgData name="Indu Sekhar Dantu" userId="4218edbc7ffe59d5" providerId="LiveId" clId="{DB6616B4-D9DB-469B-9AB1-78898B59C6F4}" dt="2022-04-12T17:28:08.697" v="2225" actId="27636"/>
          <ac:spMkLst>
            <pc:docMk/>
            <pc:sldMk cId="1516907547" sldId="352"/>
            <ac:spMk id="3" creationId="{D9D112C0-94D8-4EB3-830E-FBA2AAFD86F5}"/>
          </ac:spMkLst>
        </pc:spChg>
      </pc:sldChg>
      <pc:sldChg chg="del">
        <pc:chgData name="Indu Sekhar Dantu" userId="4218edbc7ffe59d5" providerId="LiveId" clId="{DB6616B4-D9DB-469B-9AB1-78898B59C6F4}" dt="2022-04-11T16:40:47.623" v="135" actId="47"/>
        <pc:sldMkLst>
          <pc:docMk/>
          <pc:sldMk cId="2700006042" sldId="352"/>
        </pc:sldMkLst>
      </pc:sldChg>
      <pc:sldChg chg="del">
        <pc:chgData name="Indu Sekhar Dantu" userId="4218edbc7ffe59d5" providerId="LiveId" clId="{DB6616B4-D9DB-469B-9AB1-78898B59C6F4}" dt="2022-04-11T16:40:48.175" v="137" actId="47"/>
        <pc:sldMkLst>
          <pc:docMk/>
          <pc:sldMk cId="484540404" sldId="353"/>
        </pc:sldMkLst>
      </pc:sldChg>
      <pc:sldChg chg="modSp add mod">
        <pc:chgData name="Indu Sekhar Dantu" userId="4218edbc7ffe59d5" providerId="LiveId" clId="{DB6616B4-D9DB-469B-9AB1-78898B59C6F4}" dt="2022-04-12T17:28:31.063" v="2229" actId="255"/>
        <pc:sldMkLst>
          <pc:docMk/>
          <pc:sldMk cId="906286494" sldId="353"/>
        </pc:sldMkLst>
        <pc:spChg chg="mod">
          <ac:chgData name="Indu Sekhar Dantu" userId="4218edbc7ffe59d5" providerId="LiveId" clId="{DB6616B4-D9DB-469B-9AB1-78898B59C6F4}" dt="2022-04-12T17:28:31.063" v="2229" actId="255"/>
          <ac:spMkLst>
            <pc:docMk/>
            <pc:sldMk cId="906286494" sldId="353"/>
            <ac:spMk id="3" creationId="{D9D112C0-94D8-4EB3-830E-FBA2AAFD86F5}"/>
          </ac:spMkLst>
        </pc:spChg>
      </pc:sldChg>
      <pc:sldChg chg="add del">
        <pc:chgData name="Indu Sekhar Dantu" userId="4218edbc7ffe59d5" providerId="LiveId" clId="{DB6616B4-D9DB-469B-9AB1-78898B59C6F4}" dt="2022-04-11T16:54:09.884" v="683" actId="2696"/>
        <pc:sldMkLst>
          <pc:docMk/>
          <pc:sldMk cId="2157238617" sldId="354"/>
        </pc:sldMkLst>
      </pc:sldChg>
      <pc:sldChg chg="del">
        <pc:chgData name="Indu Sekhar Dantu" userId="4218edbc7ffe59d5" providerId="LiveId" clId="{DB6616B4-D9DB-469B-9AB1-78898B59C6F4}" dt="2022-04-11T16:40:50.109" v="140" actId="47"/>
        <pc:sldMkLst>
          <pc:docMk/>
          <pc:sldMk cId="2584162896" sldId="354"/>
        </pc:sldMkLst>
      </pc:sldChg>
      <pc:sldChg chg="modSp add mod">
        <pc:chgData name="Indu Sekhar Dantu" userId="4218edbc7ffe59d5" providerId="LiveId" clId="{DB6616B4-D9DB-469B-9AB1-78898B59C6F4}" dt="2022-04-12T17:28:43.227" v="2231" actId="255"/>
        <pc:sldMkLst>
          <pc:docMk/>
          <pc:sldMk cId="4218637189" sldId="354"/>
        </pc:sldMkLst>
        <pc:spChg chg="mod">
          <ac:chgData name="Indu Sekhar Dantu" userId="4218edbc7ffe59d5" providerId="LiveId" clId="{DB6616B4-D9DB-469B-9AB1-78898B59C6F4}" dt="2022-04-12T17:28:43.227" v="2231" actId="255"/>
          <ac:spMkLst>
            <pc:docMk/>
            <pc:sldMk cId="4218637189" sldId="354"/>
            <ac:spMk id="3" creationId="{D9D112C0-94D8-4EB3-830E-FBA2AAFD86F5}"/>
          </ac:spMkLst>
        </pc:spChg>
      </pc:sldChg>
      <pc:sldChg chg="modSp add mod">
        <pc:chgData name="Indu Sekhar Dantu" userId="4218edbc7ffe59d5" providerId="LiveId" clId="{DB6616B4-D9DB-469B-9AB1-78898B59C6F4}" dt="2022-04-12T17:30:03.175" v="2245" actId="255"/>
        <pc:sldMkLst>
          <pc:docMk/>
          <pc:sldMk cId="523982459" sldId="355"/>
        </pc:sldMkLst>
        <pc:spChg chg="mod">
          <ac:chgData name="Indu Sekhar Dantu" userId="4218edbc7ffe59d5" providerId="LiveId" clId="{DB6616B4-D9DB-469B-9AB1-78898B59C6F4}" dt="2022-04-12T17:30:03.175" v="2245" actId="255"/>
          <ac:spMkLst>
            <pc:docMk/>
            <pc:sldMk cId="523982459" sldId="355"/>
            <ac:spMk id="3" creationId="{D9D112C0-94D8-4EB3-830E-FBA2AAFD86F5}"/>
          </ac:spMkLst>
        </pc:spChg>
      </pc:sldChg>
      <pc:sldChg chg="del">
        <pc:chgData name="Indu Sekhar Dantu" userId="4218edbc7ffe59d5" providerId="LiveId" clId="{DB6616B4-D9DB-469B-9AB1-78898B59C6F4}" dt="2022-04-11T16:40:51.412" v="143" actId="47"/>
        <pc:sldMkLst>
          <pc:docMk/>
          <pc:sldMk cId="1689087278" sldId="355"/>
        </pc:sldMkLst>
      </pc:sldChg>
      <pc:sldChg chg="del">
        <pc:chgData name="Indu Sekhar Dantu" userId="4218edbc7ffe59d5" providerId="LiveId" clId="{DB6616B4-D9DB-469B-9AB1-78898B59C6F4}" dt="2022-04-11T16:40:51.597" v="146" actId="47"/>
        <pc:sldMkLst>
          <pc:docMk/>
          <pc:sldMk cId="2572029391" sldId="356"/>
        </pc:sldMkLst>
      </pc:sldChg>
      <pc:sldChg chg="modSp add mod">
        <pc:chgData name="Indu Sekhar Dantu" userId="4218edbc7ffe59d5" providerId="LiveId" clId="{DB6616B4-D9DB-469B-9AB1-78898B59C6F4}" dt="2022-04-12T17:30:14.246" v="2247" actId="255"/>
        <pc:sldMkLst>
          <pc:docMk/>
          <pc:sldMk cId="2681583830" sldId="356"/>
        </pc:sldMkLst>
        <pc:spChg chg="mod">
          <ac:chgData name="Indu Sekhar Dantu" userId="4218edbc7ffe59d5" providerId="LiveId" clId="{DB6616B4-D9DB-469B-9AB1-78898B59C6F4}" dt="2022-04-12T17:30:14.246" v="2247" actId="255"/>
          <ac:spMkLst>
            <pc:docMk/>
            <pc:sldMk cId="2681583830" sldId="356"/>
            <ac:spMk id="3" creationId="{D9D112C0-94D8-4EB3-830E-FBA2AAFD86F5}"/>
          </ac:spMkLst>
        </pc:spChg>
      </pc:sldChg>
      <pc:sldChg chg="modSp add mod">
        <pc:chgData name="Indu Sekhar Dantu" userId="4218edbc7ffe59d5" providerId="LiveId" clId="{DB6616B4-D9DB-469B-9AB1-78898B59C6F4}" dt="2022-04-12T17:30:39.004" v="2252" actId="255"/>
        <pc:sldMkLst>
          <pc:docMk/>
          <pc:sldMk cId="674183872" sldId="357"/>
        </pc:sldMkLst>
        <pc:spChg chg="mod">
          <ac:chgData name="Indu Sekhar Dantu" userId="4218edbc7ffe59d5" providerId="LiveId" clId="{DB6616B4-D9DB-469B-9AB1-78898B59C6F4}" dt="2022-04-12T17:30:39.004" v="2252" actId="255"/>
          <ac:spMkLst>
            <pc:docMk/>
            <pc:sldMk cId="674183872" sldId="357"/>
            <ac:spMk id="3" creationId="{D9D112C0-94D8-4EB3-830E-FBA2AAFD86F5}"/>
          </ac:spMkLst>
        </pc:spChg>
      </pc:sldChg>
      <pc:sldChg chg="del">
        <pc:chgData name="Indu Sekhar Dantu" userId="4218edbc7ffe59d5" providerId="LiveId" clId="{DB6616B4-D9DB-469B-9AB1-78898B59C6F4}" dt="2022-04-11T16:40:51.685" v="149" actId="47"/>
        <pc:sldMkLst>
          <pc:docMk/>
          <pc:sldMk cId="1728021884" sldId="357"/>
        </pc:sldMkLst>
      </pc:sldChg>
      <pc:sldChg chg="del">
        <pc:chgData name="Indu Sekhar Dantu" userId="4218edbc7ffe59d5" providerId="LiveId" clId="{DB6616B4-D9DB-469B-9AB1-78898B59C6F4}" dt="2022-04-11T16:40:51.746" v="151" actId="47"/>
        <pc:sldMkLst>
          <pc:docMk/>
          <pc:sldMk cId="352596214" sldId="358"/>
        </pc:sldMkLst>
      </pc:sldChg>
      <pc:sldChg chg="modSp add mod">
        <pc:chgData name="Indu Sekhar Dantu" userId="4218edbc7ffe59d5" providerId="LiveId" clId="{DB6616B4-D9DB-469B-9AB1-78898B59C6F4}" dt="2022-04-12T17:31:00.569" v="2256" actId="255"/>
        <pc:sldMkLst>
          <pc:docMk/>
          <pc:sldMk cId="1461534553" sldId="358"/>
        </pc:sldMkLst>
        <pc:spChg chg="mod">
          <ac:chgData name="Indu Sekhar Dantu" userId="4218edbc7ffe59d5" providerId="LiveId" clId="{DB6616B4-D9DB-469B-9AB1-78898B59C6F4}" dt="2022-04-12T17:31:00.569" v="2256" actId="255"/>
          <ac:spMkLst>
            <pc:docMk/>
            <pc:sldMk cId="1461534553" sldId="358"/>
            <ac:spMk id="3" creationId="{D9D112C0-94D8-4EB3-830E-FBA2AAFD86F5}"/>
          </ac:spMkLst>
        </pc:spChg>
      </pc:sldChg>
      <pc:sldChg chg="del">
        <pc:chgData name="Indu Sekhar Dantu" userId="4218edbc7ffe59d5" providerId="LiveId" clId="{DB6616B4-D9DB-469B-9AB1-78898B59C6F4}" dt="2022-04-11T16:40:51.815" v="153" actId="47"/>
        <pc:sldMkLst>
          <pc:docMk/>
          <pc:sldMk cId="2599106704" sldId="359"/>
        </pc:sldMkLst>
      </pc:sldChg>
      <pc:sldChg chg="modSp add mod">
        <pc:chgData name="Indu Sekhar Dantu" userId="4218edbc7ffe59d5" providerId="LiveId" clId="{DB6616B4-D9DB-469B-9AB1-78898B59C6F4}" dt="2022-04-12T17:31:11.404" v="2258" actId="255"/>
        <pc:sldMkLst>
          <pc:docMk/>
          <pc:sldMk cId="2814428604" sldId="359"/>
        </pc:sldMkLst>
        <pc:spChg chg="mod">
          <ac:chgData name="Indu Sekhar Dantu" userId="4218edbc7ffe59d5" providerId="LiveId" clId="{DB6616B4-D9DB-469B-9AB1-78898B59C6F4}" dt="2022-04-12T17:31:11.404" v="2258" actId="255"/>
          <ac:spMkLst>
            <pc:docMk/>
            <pc:sldMk cId="2814428604" sldId="359"/>
            <ac:spMk id="3" creationId="{D9D112C0-94D8-4EB3-830E-FBA2AAFD86F5}"/>
          </ac:spMkLst>
        </pc:spChg>
      </pc:sldChg>
      <pc:sldChg chg="modSp add mod">
        <pc:chgData name="Indu Sekhar Dantu" userId="4218edbc7ffe59d5" providerId="LiveId" clId="{DB6616B4-D9DB-469B-9AB1-78898B59C6F4}" dt="2022-04-12T17:31:23.599" v="2260" actId="255"/>
        <pc:sldMkLst>
          <pc:docMk/>
          <pc:sldMk cId="631087034" sldId="360"/>
        </pc:sldMkLst>
        <pc:spChg chg="mod">
          <ac:chgData name="Indu Sekhar Dantu" userId="4218edbc7ffe59d5" providerId="LiveId" clId="{DB6616B4-D9DB-469B-9AB1-78898B59C6F4}" dt="2022-04-12T17:31:23.599" v="2260" actId="255"/>
          <ac:spMkLst>
            <pc:docMk/>
            <pc:sldMk cId="631087034" sldId="360"/>
            <ac:spMk id="3" creationId="{D9D112C0-94D8-4EB3-830E-FBA2AAFD86F5}"/>
          </ac:spMkLst>
        </pc:spChg>
      </pc:sldChg>
      <pc:sldChg chg="del">
        <pc:chgData name="Indu Sekhar Dantu" userId="4218edbc7ffe59d5" providerId="LiveId" clId="{DB6616B4-D9DB-469B-9AB1-78898B59C6F4}" dt="2022-04-11T16:40:51.845" v="154" actId="47"/>
        <pc:sldMkLst>
          <pc:docMk/>
          <pc:sldMk cId="2105916353" sldId="360"/>
        </pc:sldMkLst>
      </pc:sldChg>
      <pc:sldChg chg="del">
        <pc:chgData name="Indu Sekhar Dantu" userId="4218edbc7ffe59d5" providerId="LiveId" clId="{DB6616B4-D9DB-469B-9AB1-78898B59C6F4}" dt="2022-04-11T16:40:51.875" v="155" actId="47"/>
        <pc:sldMkLst>
          <pc:docMk/>
          <pc:sldMk cId="2382992121" sldId="361"/>
        </pc:sldMkLst>
      </pc:sldChg>
      <pc:sldChg chg="modSp add mod">
        <pc:chgData name="Indu Sekhar Dantu" userId="4218edbc7ffe59d5" providerId="LiveId" clId="{DB6616B4-D9DB-469B-9AB1-78898B59C6F4}" dt="2022-04-12T17:31:34.743" v="2262" actId="255"/>
        <pc:sldMkLst>
          <pc:docMk/>
          <pc:sldMk cId="4195838136" sldId="361"/>
        </pc:sldMkLst>
        <pc:spChg chg="mod">
          <ac:chgData name="Indu Sekhar Dantu" userId="4218edbc7ffe59d5" providerId="LiveId" clId="{DB6616B4-D9DB-469B-9AB1-78898B59C6F4}" dt="2022-04-12T17:31:34.743" v="2262" actId="255"/>
          <ac:spMkLst>
            <pc:docMk/>
            <pc:sldMk cId="4195838136" sldId="361"/>
            <ac:spMk id="3" creationId="{D9D112C0-94D8-4EB3-830E-FBA2AAFD86F5}"/>
          </ac:spMkLst>
        </pc:spChg>
      </pc:sldChg>
      <pc:sldChg chg="add">
        <pc:chgData name="Indu Sekhar Dantu" userId="4218edbc7ffe59d5" providerId="LiveId" clId="{DB6616B4-D9DB-469B-9AB1-78898B59C6F4}" dt="2022-04-11T16:56:21.969" v="702"/>
        <pc:sldMkLst>
          <pc:docMk/>
          <pc:sldMk cId="628419847" sldId="362"/>
        </pc:sldMkLst>
      </pc:sldChg>
      <pc:sldChg chg="del">
        <pc:chgData name="Indu Sekhar Dantu" userId="4218edbc7ffe59d5" providerId="LiveId" clId="{DB6616B4-D9DB-469B-9AB1-78898B59C6F4}" dt="2022-04-11T16:40:51.934" v="157" actId="47"/>
        <pc:sldMkLst>
          <pc:docMk/>
          <pc:sldMk cId="914509443" sldId="362"/>
        </pc:sldMkLst>
      </pc:sldChg>
      <pc:sldChg chg="add">
        <pc:chgData name="Indu Sekhar Dantu" userId="4218edbc7ffe59d5" providerId="LiveId" clId="{DB6616B4-D9DB-469B-9AB1-78898B59C6F4}" dt="2022-04-11T16:56:22.552" v="703"/>
        <pc:sldMkLst>
          <pc:docMk/>
          <pc:sldMk cId="262301842" sldId="363"/>
        </pc:sldMkLst>
      </pc:sldChg>
      <pc:sldChg chg="del">
        <pc:chgData name="Indu Sekhar Dantu" userId="4218edbc7ffe59d5" providerId="LiveId" clId="{DB6616B4-D9DB-469B-9AB1-78898B59C6F4}" dt="2022-04-11T16:40:52.062" v="160" actId="47"/>
        <pc:sldMkLst>
          <pc:docMk/>
          <pc:sldMk cId="3505579283" sldId="363"/>
        </pc:sldMkLst>
      </pc:sldChg>
      <pc:sldChg chg="del">
        <pc:chgData name="Indu Sekhar Dantu" userId="4218edbc7ffe59d5" providerId="LiveId" clId="{DB6616B4-D9DB-469B-9AB1-78898B59C6F4}" dt="2022-04-11T16:40:52.843" v="162" actId="47"/>
        <pc:sldMkLst>
          <pc:docMk/>
          <pc:sldMk cId="58182219" sldId="364"/>
        </pc:sldMkLst>
      </pc:sldChg>
      <pc:sldChg chg="add">
        <pc:chgData name="Indu Sekhar Dantu" userId="4218edbc7ffe59d5" providerId="LiveId" clId="{DB6616B4-D9DB-469B-9AB1-78898B59C6F4}" dt="2022-04-11T16:56:23.141" v="704"/>
        <pc:sldMkLst>
          <pc:docMk/>
          <pc:sldMk cId="328903808" sldId="364"/>
        </pc:sldMkLst>
      </pc:sldChg>
      <pc:sldChg chg="modSp add mod">
        <pc:chgData name="Indu Sekhar Dantu" userId="4218edbc7ffe59d5" providerId="LiveId" clId="{DB6616B4-D9DB-469B-9AB1-78898B59C6F4}" dt="2022-04-12T17:29:09.556" v="2235" actId="2711"/>
        <pc:sldMkLst>
          <pc:docMk/>
          <pc:sldMk cId="4073438272" sldId="365"/>
        </pc:sldMkLst>
        <pc:spChg chg="mod">
          <ac:chgData name="Indu Sekhar Dantu" userId="4218edbc7ffe59d5" providerId="LiveId" clId="{DB6616B4-D9DB-469B-9AB1-78898B59C6F4}" dt="2022-04-12T17:29:09.556" v="2235" actId="2711"/>
          <ac:spMkLst>
            <pc:docMk/>
            <pc:sldMk cId="4073438272" sldId="365"/>
            <ac:spMk id="3" creationId="{D9D112C0-94D8-4EB3-830E-FBA2AAFD86F5}"/>
          </ac:spMkLst>
        </pc:spChg>
      </pc:sldChg>
      <pc:sldChg chg="modSp add mod ord">
        <pc:chgData name="Indu Sekhar Dantu" userId="4218edbc7ffe59d5" providerId="LiveId" clId="{DB6616B4-D9DB-469B-9AB1-78898B59C6F4}" dt="2022-04-12T17:24:44.980" v="2203" actId="255"/>
        <pc:sldMkLst>
          <pc:docMk/>
          <pc:sldMk cId="984871892" sldId="366"/>
        </pc:sldMkLst>
        <pc:spChg chg="mod">
          <ac:chgData name="Indu Sekhar Dantu" userId="4218edbc7ffe59d5" providerId="LiveId" clId="{DB6616B4-D9DB-469B-9AB1-78898B59C6F4}" dt="2022-04-12T05:42:45.269" v="1261" actId="113"/>
          <ac:spMkLst>
            <pc:docMk/>
            <pc:sldMk cId="984871892" sldId="366"/>
            <ac:spMk id="2" creationId="{50BD30BA-5E5C-4607-BA76-D042EE617EE0}"/>
          </ac:spMkLst>
        </pc:spChg>
        <pc:spChg chg="mod">
          <ac:chgData name="Indu Sekhar Dantu" userId="4218edbc7ffe59d5" providerId="LiveId" clId="{DB6616B4-D9DB-469B-9AB1-78898B59C6F4}" dt="2022-04-12T17:24:44.980" v="2203" actId="255"/>
          <ac:spMkLst>
            <pc:docMk/>
            <pc:sldMk cId="984871892" sldId="366"/>
            <ac:spMk id="3" creationId="{D9D112C0-94D8-4EB3-830E-FBA2AAFD86F5}"/>
          </ac:spMkLst>
        </pc:spChg>
      </pc:sldChg>
      <pc:sldChg chg="modSp add mod">
        <pc:chgData name="Indu Sekhar Dantu" userId="4218edbc7ffe59d5" providerId="LiveId" clId="{DB6616B4-D9DB-469B-9AB1-78898B59C6F4}" dt="2022-04-12T06:03:01.677" v="1914" actId="122"/>
        <pc:sldMkLst>
          <pc:docMk/>
          <pc:sldMk cId="2893678824" sldId="367"/>
        </pc:sldMkLst>
        <pc:spChg chg="mod">
          <ac:chgData name="Indu Sekhar Dantu" userId="4218edbc7ffe59d5" providerId="LiveId" clId="{DB6616B4-D9DB-469B-9AB1-78898B59C6F4}" dt="2022-04-12T06:03:01.677" v="1914" actId="122"/>
          <ac:spMkLst>
            <pc:docMk/>
            <pc:sldMk cId="2893678824" sldId="367"/>
            <ac:spMk id="3" creationId="{D9D112C0-94D8-4EB3-830E-FBA2AAFD86F5}"/>
          </ac:spMkLst>
        </pc:spChg>
      </pc:sldChg>
      <pc:sldChg chg="add">
        <pc:chgData name="Indu Sekhar Dantu" userId="4218edbc7ffe59d5" providerId="LiveId" clId="{DB6616B4-D9DB-469B-9AB1-78898B59C6F4}" dt="2022-04-12T05:23:17.039" v="1080"/>
        <pc:sldMkLst>
          <pc:docMk/>
          <pc:sldMk cId="51335042" sldId="368"/>
        </pc:sldMkLst>
      </pc:sldChg>
      <pc:sldChg chg="add">
        <pc:chgData name="Indu Sekhar Dantu" userId="4218edbc7ffe59d5" providerId="LiveId" clId="{DB6616B4-D9DB-469B-9AB1-78898B59C6F4}" dt="2022-04-12T05:23:17.236" v="1081"/>
        <pc:sldMkLst>
          <pc:docMk/>
          <pc:sldMk cId="6020007" sldId="369"/>
        </pc:sldMkLst>
      </pc:sldChg>
      <pc:sldChg chg="del">
        <pc:chgData name="Indu Sekhar Dantu" userId="4218edbc7ffe59d5" providerId="LiveId" clId="{DB6616B4-D9DB-469B-9AB1-78898B59C6F4}" dt="2022-04-11T16:40:53.396" v="165" actId="47"/>
        <pc:sldMkLst>
          <pc:docMk/>
          <pc:sldMk cId="3567485099" sldId="369"/>
        </pc:sldMkLst>
      </pc:sldChg>
      <pc:sldChg chg="del">
        <pc:chgData name="Indu Sekhar Dantu" userId="4218edbc7ffe59d5" providerId="LiveId" clId="{DB6616B4-D9DB-469B-9AB1-78898B59C6F4}" dt="2022-04-11T16:40:53.451" v="167" actId="47"/>
        <pc:sldMkLst>
          <pc:docMk/>
          <pc:sldMk cId="2526927022" sldId="370"/>
        </pc:sldMkLst>
      </pc:sldChg>
      <pc:sldChg chg="modSp add mod">
        <pc:chgData name="Indu Sekhar Dantu" userId="4218edbc7ffe59d5" providerId="LiveId" clId="{DB6616B4-D9DB-469B-9AB1-78898B59C6F4}" dt="2022-04-12T17:27:34.495" v="2218" actId="255"/>
        <pc:sldMkLst>
          <pc:docMk/>
          <pc:sldMk cId="4015096882" sldId="370"/>
        </pc:sldMkLst>
        <pc:spChg chg="mod">
          <ac:chgData name="Indu Sekhar Dantu" userId="4218edbc7ffe59d5" providerId="LiveId" clId="{DB6616B4-D9DB-469B-9AB1-78898B59C6F4}" dt="2022-04-12T17:27:34.495" v="2218" actId="255"/>
          <ac:spMkLst>
            <pc:docMk/>
            <pc:sldMk cId="4015096882" sldId="370"/>
            <ac:spMk id="3" creationId="{D9D112C0-94D8-4EB3-830E-FBA2AAFD86F5}"/>
          </ac:spMkLst>
        </pc:spChg>
      </pc:sldChg>
      <pc:sldChg chg="del">
        <pc:chgData name="Indu Sekhar Dantu" userId="4218edbc7ffe59d5" providerId="LiveId" clId="{DB6616B4-D9DB-469B-9AB1-78898B59C6F4}" dt="2022-04-11T16:40:53.477" v="168" actId="47"/>
        <pc:sldMkLst>
          <pc:docMk/>
          <pc:sldMk cId="3045780499" sldId="371"/>
        </pc:sldMkLst>
      </pc:sldChg>
      <pc:sldChg chg="modSp add mod">
        <pc:chgData name="Indu Sekhar Dantu" userId="4218edbc7ffe59d5" providerId="LiveId" clId="{DB6616B4-D9DB-469B-9AB1-78898B59C6F4}" dt="2022-04-12T06:08:31.794" v="2163" actId="20577"/>
        <pc:sldMkLst>
          <pc:docMk/>
          <pc:sldMk cId="4207398176" sldId="371"/>
        </pc:sldMkLst>
        <pc:spChg chg="mod">
          <ac:chgData name="Indu Sekhar Dantu" userId="4218edbc7ffe59d5" providerId="LiveId" clId="{DB6616B4-D9DB-469B-9AB1-78898B59C6F4}" dt="2022-04-12T06:08:31.794" v="2163" actId="20577"/>
          <ac:spMkLst>
            <pc:docMk/>
            <pc:sldMk cId="4207398176" sldId="371"/>
            <ac:spMk id="3" creationId="{D9D112C0-94D8-4EB3-830E-FBA2AAFD86F5}"/>
          </ac:spMkLst>
        </pc:spChg>
      </pc:sldChg>
      <pc:sldChg chg="modSp add del mod">
        <pc:chgData name="Indu Sekhar Dantu" userId="4218edbc7ffe59d5" providerId="LiveId" clId="{DB6616B4-D9DB-469B-9AB1-78898B59C6F4}" dt="2022-04-12T06:12:35.757" v="2174" actId="2696"/>
        <pc:sldMkLst>
          <pc:docMk/>
          <pc:sldMk cId="81597664" sldId="372"/>
        </pc:sldMkLst>
        <pc:spChg chg="mod">
          <ac:chgData name="Indu Sekhar Dantu" userId="4218edbc7ffe59d5" providerId="LiveId" clId="{DB6616B4-D9DB-469B-9AB1-78898B59C6F4}" dt="2022-04-12T06:12:10.124" v="2171" actId="27636"/>
          <ac:spMkLst>
            <pc:docMk/>
            <pc:sldMk cId="81597664" sldId="372"/>
            <ac:spMk id="3" creationId="{D9D112C0-94D8-4EB3-830E-FBA2AAFD86F5}"/>
          </ac:spMkLst>
        </pc:spChg>
      </pc:sldChg>
      <pc:sldChg chg="modSp add mod">
        <pc:chgData name="Indu Sekhar Dantu" userId="4218edbc7ffe59d5" providerId="LiveId" clId="{DB6616B4-D9DB-469B-9AB1-78898B59C6F4}" dt="2022-04-12T17:25:29.776" v="2206" actId="2711"/>
        <pc:sldMkLst>
          <pc:docMk/>
          <pc:sldMk cId="1268608043" sldId="372"/>
        </pc:sldMkLst>
        <pc:spChg chg="mod">
          <ac:chgData name="Indu Sekhar Dantu" userId="4218edbc7ffe59d5" providerId="LiveId" clId="{DB6616B4-D9DB-469B-9AB1-78898B59C6F4}" dt="2022-04-12T17:25:29.776" v="2206" actId="2711"/>
          <ac:spMkLst>
            <pc:docMk/>
            <pc:sldMk cId="1268608043" sldId="372"/>
            <ac:spMk id="3" creationId="{D9D112C0-94D8-4EB3-830E-FBA2AAFD86F5}"/>
          </ac:spMkLst>
        </pc:spChg>
      </pc:sldChg>
      <pc:sldChg chg="del">
        <pc:chgData name="Indu Sekhar Dantu" userId="4218edbc7ffe59d5" providerId="LiveId" clId="{DB6616B4-D9DB-469B-9AB1-78898B59C6F4}" dt="2022-04-11T16:40:53.626" v="171" actId="47"/>
        <pc:sldMkLst>
          <pc:docMk/>
          <pc:sldMk cId="1630647274" sldId="372"/>
        </pc:sldMkLst>
      </pc:sldChg>
      <pc:sldChg chg="del">
        <pc:chgData name="Indu Sekhar Dantu" userId="4218edbc7ffe59d5" providerId="LiveId" clId="{DB6616B4-D9DB-469B-9AB1-78898B59C6F4}" dt="2022-04-11T16:40:54.843" v="173" actId="47"/>
        <pc:sldMkLst>
          <pc:docMk/>
          <pc:sldMk cId="3241842656" sldId="373"/>
        </pc:sldMkLst>
      </pc:sldChg>
      <pc:sldChg chg="modSp add del mod">
        <pc:chgData name="Indu Sekhar Dantu" userId="4218edbc7ffe59d5" providerId="LiveId" clId="{DB6616B4-D9DB-469B-9AB1-78898B59C6F4}" dt="2022-04-12T06:12:35.757" v="2174" actId="2696"/>
        <pc:sldMkLst>
          <pc:docMk/>
          <pc:sldMk cId="3860361709" sldId="373"/>
        </pc:sldMkLst>
        <pc:spChg chg="mod">
          <ac:chgData name="Indu Sekhar Dantu" userId="4218edbc7ffe59d5" providerId="LiveId" clId="{DB6616B4-D9DB-469B-9AB1-78898B59C6F4}" dt="2022-04-12T06:12:19.568" v="2173" actId="27636"/>
          <ac:spMkLst>
            <pc:docMk/>
            <pc:sldMk cId="3860361709" sldId="373"/>
            <ac:spMk id="3" creationId="{D9D112C0-94D8-4EB3-830E-FBA2AAFD86F5}"/>
          </ac:spMkLst>
        </pc:spChg>
      </pc:sldChg>
      <pc:sldChg chg="modSp add mod">
        <pc:chgData name="Indu Sekhar Dantu" userId="4218edbc7ffe59d5" providerId="LiveId" clId="{DB6616B4-D9DB-469B-9AB1-78898B59C6F4}" dt="2022-04-12T17:26:01.762" v="2208" actId="255"/>
        <pc:sldMkLst>
          <pc:docMk/>
          <pc:sldMk cId="4070115193" sldId="373"/>
        </pc:sldMkLst>
        <pc:spChg chg="mod">
          <ac:chgData name="Indu Sekhar Dantu" userId="4218edbc7ffe59d5" providerId="LiveId" clId="{DB6616B4-D9DB-469B-9AB1-78898B59C6F4}" dt="2022-04-12T17:26:01.762" v="2208" actId="255"/>
          <ac:spMkLst>
            <pc:docMk/>
            <pc:sldMk cId="4070115193" sldId="373"/>
            <ac:spMk id="3" creationId="{D9D112C0-94D8-4EB3-830E-FBA2AAFD86F5}"/>
          </ac:spMkLst>
        </pc:spChg>
      </pc:sldChg>
      <pc:sldChg chg="del">
        <pc:chgData name="Indu Sekhar Dantu" userId="4218edbc7ffe59d5" providerId="LiveId" clId="{DB6616B4-D9DB-469B-9AB1-78898B59C6F4}" dt="2022-04-11T16:40:55.725" v="176" actId="47"/>
        <pc:sldMkLst>
          <pc:docMk/>
          <pc:sldMk cId="3852701693" sldId="374"/>
        </pc:sldMkLst>
      </pc:sldChg>
      <pc:sldChg chg="del">
        <pc:chgData name="Indu Sekhar Dantu" userId="4218edbc7ffe59d5" providerId="LiveId" clId="{DB6616B4-D9DB-469B-9AB1-78898B59C6F4}" dt="2022-04-11T16:40:55.845" v="178" actId="47"/>
        <pc:sldMkLst>
          <pc:docMk/>
          <pc:sldMk cId="172938421" sldId="375"/>
        </pc:sldMkLst>
      </pc:sldChg>
      <pc:sldChg chg="modSp mod">
        <pc:chgData name="Indu Sekhar Dantu" userId="4218edbc7ffe59d5" providerId="LiveId" clId="{DB6616B4-D9DB-469B-9AB1-78898B59C6F4}" dt="2022-04-12T17:25:19.329" v="2205" actId="255"/>
        <pc:sldMkLst>
          <pc:docMk/>
          <pc:sldMk cId="796753364" sldId="375"/>
        </pc:sldMkLst>
        <pc:spChg chg="mod">
          <ac:chgData name="Indu Sekhar Dantu" userId="4218edbc7ffe59d5" providerId="LiveId" clId="{DB6616B4-D9DB-469B-9AB1-78898B59C6F4}" dt="2022-04-12T17:25:19.329" v="2205" actId="255"/>
          <ac:spMkLst>
            <pc:docMk/>
            <pc:sldMk cId="796753364" sldId="375"/>
            <ac:spMk id="3" creationId="{D9D112C0-94D8-4EB3-830E-FBA2AAFD86F5}"/>
          </ac:spMkLst>
        </pc:spChg>
      </pc:sldChg>
      <pc:sldChg chg="del">
        <pc:chgData name="Indu Sekhar Dantu" userId="4218edbc7ffe59d5" providerId="LiveId" clId="{DB6616B4-D9DB-469B-9AB1-78898B59C6F4}" dt="2022-04-11T16:40:56.505" v="180" actId="47"/>
        <pc:sldMkLst>
          <pc:docMk/>
          <pc:sldMk cId="3211929370" sldId="376"/>
        </pc:sldMkLst>
      </pc:sldChg>
      <pc:sldChg chg="del">
        <pc:chgData name="Indu Sekhar Dantu" userId="4218edbc7ffe59d5" providerId="LiveId" clId="{DB6616B4-D9DB-469B-9AB1-78898B59C6F4}" dt="2022-04-11T16:41:37.832" v="182" actId="47"/>
        <pc:sldMkLst>
          <pc:docMk/>
          <pc:sldMk cId="1595134527" sldId="377"/>
        </pc:sldMkLst>
      </pc:sldChg>
      <pc:sldChg chg="modSp mod">
        <pc:chgData name="Indu Sekhar Dantu" userId="4218edbc7ffe59d5" providerId="LiveId" clId="{DB6616B4-D9DB-469B-9AB1-78898B59C6F4}" dt="2022-04-12T17:26:14.809" v="2210" actId="255"/>
        <pc:sldMkLst>
          <pc:docMk/>
          <pc:sldMk cId="3392505124" sldId="377"/>
        </pc:sldMkLst>
        <pc:spChg chg="mod">
          <ac:chgData name="Indu Sekhar Dantu" userId="4218edbc7ffe59d5" providerId="LiveId" clId="{DB6616B4-D9DB-469B-9AB1-78898B59C6F4}" dt="2022-04-12T17:26:14.809" v="2210" actId="255"/>
          <ac:spMkLst>
            <pc:docMk/>
            <pc:sldMk cId="3392505124" sldId="377"/>
            <ac:spMk id="3" creationId="{D9D112C0-94D8-4EB3-830E-FBA2AAFD86F5}"/>
          </ac:spMkLst>
        </pc:spChg>
      </pc:sldChg>
      <pc:sldChg chg="del">
        <pc:chgData name="Indu Sekhar Dantu" userId="4218edbc7ffe59d5" providerId="LiveId" clId="{DB6616B4-D9DB-469B-9AB1-78898B59C6F4}" dt="2022-04-11T16:41:38.090" v="183" actId="47"/>
        <pc:sldMkLst>
          <pc:docMk/>
          <pc:sldMk cId="3834843979" sldId="378"/>
        </pc:sldMkLst>
      </pc:sldChg>
      <pc:sldChg chg="del">
        <pc:chgData name="Indu Sekhar Dantu" userId="4218edbc7ffe59d5" providerId="LiveId" clId="{DB6616B4-D9DB-469B-9AB1-78898B59C6F4}" dt="2022-04-11T16:41:39.622" v="185" actId="47"/>
        <pc:sldMkLst>
          <pc:docMk/>
          <pc:sldMk cId="1394330356" sldId="380"/>
        </pc:sldMkLst>
      </pc:sldChg>
      <pc:sldChg chg="modSp mod">
        <pc:chgData name="Indu Sekhar Dantu" userId="4218edbc7ffe59d5" providerId="LiveId" clId="{DB6616B4-D9DB-469B-9AB1-78898B59C6F4}" dt="2022-04-12T17:26:55.127" v="2212" actId="255"/>
        <pc:sldMkLst>
          <pc:docMk/>
          <pc:sldMk cId="3885729433" sldId="380"/>
        </pc:sldMkLst>
        <pc:spChg chg="mod">
          <ac:chgData name="Indu Sekhar Dantu" userId="4218edbc7ffe59d5" providerId="LiveId" clId="{DB6616B4-D9DB-469B-9AB1-78898B59C6F4}" dt="2022-04-12T17:26:55.127" v="2212" actId="255"/>
          <ac:spMkLst>
            <pc:docMk/>
            <pc:sldMk cId="3885729433" sldId="380"/>
            <ac:spMk id="3" creationId="{D9D112C0-94D8-4EB3-830E-FBA2AAFD86F5}"/>
          </ac:spMkLst>
        </pc:spChg>
      </pc:sldChg>
      <pc:sldChg chg="modSp mod">
        <pc:chgData name="Indu Sekhar Dantu" userId="4218edbc7ffe59d5" providerId="LiveId" clId="{DB6616B4-D9DB-469B-9AB1-78898B59C6F4}" dt="2022-04-12T17:27:06.699" v="2214" actId="255"/>
        <pc:sldMkLst>
          <pc:docMk/>
          <pc:sldMk cId="1117106090" sldId="381"/>
        </pc:sldMkLst>
        <pc:spChg chg="mod">
          <ac:chgData name="Indu Sekhar Dantu" userId="4218edbc7ffe59d5" providerId="LiveId" clId="{DB6616B4-D9DB-469B-9AB1-78898B59C6F4}" dt="2022-04-12T17:27:06.699" v="2214" actId="255"/>
          <ac:spMkLst>
            <pc:docMk/>
            <pc:sldMk cId="1117106090" sldId="381"/>
            <ac:spMk id="3" creationId="{D9D112C0-94D8-4EB3-830E-FBA2AAFD86F5}"/>
          </ac:spMkLst>
        </pc:spChg>
      </pc:sldChg>
      <pc:sldChg chg="modSp mod">
        <pc:chgData name="Indu Sekhar Dantu" userId="4218edbc7ffe59d5" providerId="LiveId" clId="{DB6616B4-D9DB-469B-9AB1-78898B59C6F4}" dt="2022-04-12T17:27:23.489" v="2216" actId="255"/>
        <pc:sldMkLst>
          <pc:docMk/>
          <pc:sldMk cId="2102997940" sldId="382"/>
        </pc:sldMkLst>
        <pc:spChg chg="mod">
          <ac:chgData name="Indu Sekhar Dantu" userId="4218edbc7ffe59d5" providerId="LiveId" clId="{DB6616B4-D9DB-469B-9AB1-78898B59C6F4}" dt="2022-04-12T17:27:23.489" v="2216" actId="255"/>
          <ac:spMkLst>
            <pc:docMk/>
            <pc:sldMk cId="2102997940" sldId="382"/>
            <ac:spMk id="3" creationId="{D9D112C0-94D8-4EB3-830E-FBA2AAFD86F5}"/>
          </ac:spMkLst>
        </pc:spChg>
      </pc:sldChg>
      <pc:sldChg chg="del">
        <pc:chgData name="Indu Sekhar Dantu" userId="4218edbc7ffe59d5" providerId="LiveId" clId="{DB6616B4-D9DB-469B-9AB1-78898B59C6F4}" dt="2022-04-11T16:41:40.184" v="187" actId="47"/>
        <pc:sldMkLst>
          <pc:docMk/>
          <pc:sldMk cId="2879176464" sldId="382"/>
        </pc:sldMkLst>
      </pc:sldChg>
      <pc:sldChg chg="del">
        <pc:chgData name="Indu Sekhar Dantu" userId="4218edbc7ffe59d5" providerId="LiveId" clId="{DB6616B4-D9DB-469B-9AB1-78898B59C6F4}" dt="2022-04-11T16:41:40.454" v="188" actId="47"/>
        <pc:sldMkLst>
          <pc:docMk/>
          <pc:sldMk cId="3954117431" sldId="383"/>
        </pc:sldMkLst>
      </pc:sldChg>
      <pc:sldChg chg="del">
        <pc:chgData name="Indu Sekhar Dantu" userId="4218edbc7ffe59d5" providerId="LiveId" clId="{DB6616B4-D9DB-469B-9AB1-78898B59C6F4}" dt="2022-04-11T16:41:40.668" v="189" actId="47"/>
        <pc:sldMkLst>
          <pc:docMk/>
          <pc:sldMk cId="392299991" sldId="384"/>
        </pc:sldMkLst>
      </pc:sldChg>
      <pc:sldChg chg="modSp mod">
        <pc:chgData name="Indu Sekhar Dantu" userId="4218edbc7ffe59d5" providerId="LiveId" clId="{DB6616B4-D9DB-469B-9AB1-78898B59C6F4}" dt="2022-04-12T17:27:45.128" v="2220" actId="255"/>
        <pc:sldMkLst>
          <pc:docMk/>
          <pc:sldMk cId="607117899" sldId="384"/>
        </pc:sldMkLst>
        <pc:spChg chg="mod">
          <ac:chgData name="Indu Sekhar Dantu" userId="4218edbc7ffe59d5" providerId="LiveId" clId="{DB6616B4-D9DB-469B-9AB1-78898B59C6F4}" dt="2022-04-12T17:27:45.128" v="2220" actId="255"/>
          <ac:spMkLst>
            <pc:docMk/>
            <pc:sldMk cId="607117899" sldId="384"/>
            <ac:spMk id="3" creationId="{D9D112C0-94D8-4EB3-830E-FBA2AAFD86F5}"/>
          </ac:spMkLst>
        </pc:spChg>
      </pc:sldChg>
      <pc:sldChg chg="modSp mod">
        <pc:chgData name="Indu Sekhar Dantu" userId="4218edbc7ffe59d5" providerId="LiveId" clId="{DB6616B4-D9DB-469B-9AB1-78898B59C6F4}" dt="2022-04-12T17:27:55.945" v="2222" actId="255"/>
        <pc:sldMkLst>
          <pc:docMk/>
          <pc:sldMk cId="196377586" sldId="385"/>
        </pc:sldMkLst>
        <pc:spChg chg="mod">
          <ac:chgData name="Indu Sekhar Dantu" userId="4218edbc7ffe59d5" providerId="LiveId" clId="{DB6616B4-D9DB-469B-9AB1-78898B59C6F4}" dt="2022-04-12T17:27:55.945" v="2222" actId="255"/>
          <ac:spMkLst>
            <pc:docMk/>
            <pc:sldMk cId="196377586" sldId="385"/>
            <ac:spMk id="3" creationId="{D9D112C0-94D8-4EB3-830E-FBA2AAFD86F5}"/>
          </ac:spMkLst>
        </pc:spChg>
      </pc:sldChg>
      <pc:sldChg chg="modSp mod">
        <pc:chgData name="Indu Sekhar Dantu" userId="4218edbc7ffe59d5" providerId="LiveId" clId="{DB6616B4-D9DB-469B-9AB1-78898B59C6F4}" dt="2022-04-12T17:28:20.247" v="2227" actId="255"/>
        <pc:sldMkLst>
          <pc:docMk/>
          <pc:sldMk cId="1286285879" sldId="386"/>
        </pc:sldMkLst>
        <pc:spChg chg="mod">
          <ac:chgData name="Indu Sekhar Dantu" userId="4218edbc7ffe59d5" providerId="LiveId" clId="{DB6616B4-D9DB-469B-9AB1-78898B59C6F4}" dt="2022-04-12T17:28:20.247" v="2227" actId="255"/>
          <ac:spMkLst>
            <pc:docMk/>
            <pc:sldMk cId="1286285879" sldId="386"/>
            <ac:spMk id="3" creationId="{D9D112C0-94D8-4EB3-830E-FBA2AAFD86F5}"/>
          </ac:spMkLst>
        </pc:spChg>
      </pc:sldChg>
      <pc:sldChg chg="del">
        <pc:chgData name="Indu Sekhar Dantu" userId="4218edbc7ffe59d5" providerId="LiveId" clId="{DB6616B4-D9DB-469B-9AB1-78898B59C6F4}" dt="2022-04-11T16:41:41.293" v="191" actId="47"/>
        <pc:sldMkLst>
          <pc:docMk/>
          <pc:sldMk cId="2570661094" sldId="386"/>
        </pc:sldMkLst>
      </pc:sldChg>
      <pc:sldChg chg="del">
        <pc:chgData name="Indu Sekhar Dantu" userId="4218edbc7ffe59d5" providerId="LiveId" clId="{DB6616B4-D9DB-469B-9AB1-78898B59C6F4}" dt="2022-04-11T16:41:41.734" v="193" actId="47"/>
        <pc:sldMkLst>
          <pc:docMk/>
          <pc:sldMk cId="226868858" sldId="387"/>
        </pc:sldMkLst>
      </pc:sldChg>
      <pc:sldChg chg="modSp mod">
        <pc:chgData name="Indu Sekhar Dantu" userId="4218edbc7ffe59d5" providerId="LiveId" clId="{DB6616B4-D9DB-469B-9AB1-78898B59C6F4}" dt="2022-04-12T17:30:27.640" v="2249" actId="255"/>
        <pc:sldMkLst>
          <pc:docMk/>
          <pc:sldMk cId="3538243237" sldId="387"/>
        </pc:sldMkLst>
        <pc:spChg chg="mod">
          <ac:chgData name="Indu Sekhar Dantu" userId="4218edbc7ffe59d5" providerId="LiveId" clId="{DB6616B4-D9DB-469B-9AB1-78898B59C6F4}" dt="2022-04-12T17:30:27.640" v="2249" actId="255"/>
          <ac:spMkLst>
            <pc:docMk/>
            <pc:sldMk cId="3538243237" sldId="387"/>
            <ac:spMk id="3" creationId="{D9D112C0-94D8-4EB3-830E-FBA2AAFD86F5}"/>
          </ac:spMkLst>
        </pc:spChg>
      </pc:sldChg>
      <pc:sldChg chg="modSp mod">
        <pc:chgData name="Indu Sekhar Dantu" userId="4218edbc7ffe59d5" providerId="LiveId" clId="{DB6616B4-D9DB-469B-9AB1-78898B59C6F4}" dt="2022-04-12T17:30:49.561" v="2254" actId="255"/>
        <pc:sldMkLst>
          <pc:docMk/>
          <pc:sldMk cId="1780609235" sldId="388"/>
        </pc:sldMkLst>
        <pc:spChg chg="mod">
          <ac:chgData name="Indu Sekhar Dantu" userId="4218edbc7ffe59d5" providerId="LiveId" clId="{DB6616B4-D9DB-469B-9AB1-78898B59C6F4}" dt="2022-04-12T17:30:49.561" v="2254" actId="255"/>
          <ac:spMkLst>
            <pc:docMk/>
            <pc:sldMk cId="1780609235" sldId="388"/>
            <ac:spMk id="3" creationId="{D9D112C0-94D8-4EB3-830E-FBA2AAFD86F5}"/>
          </ac:spMkLst>
        </pc:spChg>
      </pc:sldChg>
      <pc:sldChg chg="del">
        <pc:chgData name="Indu Sekhar Dantu" userId="4218edbc7ffe59d5" providerId="LiveId" clId="{DB6616B4-D9DB-469B-9AB1-78898B59C6F4}" dt="2022-04-11T16:41:42.294" v="195" actId="47"/>
        <pc:sldMkLst>
          <pc:docMk/>
          <pc:sldMk cId="3807420012" sldId="388"/>
        </pc:sldMkLst>
      </pc:sldChg>
      <pc:sldChg chg="modSp add mod">
        <pc:chgData name="Indu Sekhar Dantu" userId="4218edbc7ffe59d5" providerId="LiveId" clId="{DB6616B4-D9DB-469B-9AB1-78898B59C6F4}" dt="2022-04-12T17:28:55.577" v="2233" actId="255"/>
        <pc:sldMkLst>
          <pc:docMk/>
          <pc:sldMk cId="123229771" sldId="389"/>
        </pc:sldMkLst>
        <pc:spChg chg="mod">
          <ac:chgData name="Indu Sekhar Dantu" userId="4218edbc7ffe59d5" providerId="LiveId" clId="{DB6616B4-D9DB-469B-9AB1-78898B59C6F4}" dt="2022-04-12T17:28:55.577" v="2233" actId="255"/>
          <ac:spMkLst>
            <pc:docMk/>
            <pc:sldMk cId="123229771" sldId="389"/>
            <ac:spMk id="3" creationId="{D9D112C0-94D8-4EB3-830E-FBA2AAFD86F5}"/>
          </ac:spMkLst>
        </pc:spChg>
      </pc:sldChg>
      <pc:sldChg chg="del">
        <pc:chgData name="Indu Sekhar Dantu" userId="4218edbc7ffe59d5" providerId="LiveId" clId="{DB6616B4-D9DB-469B-9AB1-78898B59C6F4}" dt="2022-04-11T16:41:42.881" v="197" actId="47"/>
        <pc:sldMkLst>
          <pc:docMk/>
          <pc:sldMk cId="2341011296" sldId="389"/>
        </pc:sldMkLst>
      </pc:sldChg>
      <pc:sldChg chg="del">
        <pc:chgData name="Indu Sekhar Dantu" userId="4218edbc7ffe59d5" providerId="LiveId" clId="{DB6616B4-D9DB-469B-9AB1-78898B59C6F4}" dt="2022-04-11T16:41:43.453" v="198" actId="47"/>
        <pc:sldMkLst>
          <pc:docMk/>
          <pc:sldMk cId="3284714967" sldId="392"/>
        </pc:sldMkLst>
      </pc:sldChg>
      <pc:sldChg chg="del">
        <pc:chgData name="Indu Sekhar Dantu" userId="4218edbc7ffe59d5" providerId="LiveId" clId="{DB6616B4-D9DB-469B-9AB1-78898B59C6F4}" dt="2022-04-11T16:41:43.780" v="199" actId="47"/>
        <pc:sldMkLst>
          <pc:docMk/>
          <pc:sldMk cId="2431620074" sldId="395"/>
        </pc:sldMkLst>
      </pc:sldChg>
      <pc:sldChg chg="del">
        <pc:chgData name="Indu Sekhar Dantu" userId="4218edbc7ffe59d5" providerId="LiveId" clId="{DB6616B4-D9DB-469B-9AB1-78898B59C6F4}" dt="2022-04-11T16:40:38.048" v="98" actId="47"/>
        <pc:sldMkLst>
          <pc:docMk/>
          <pc:sldMk cId="1226870626" sldId="434"/>
        </pc:sldMkLst>
      </pc:sldChg>
      <pc:sldChg chg="del">
        <pc:chgData name="Indu Sekhar Dantu" userId="4218edbc7ffe59d5" providerId="LiveId" clId="{DB6616B4-D9DB-469B-9AB1-78898B59C6F4}" dt="2022-04-11T16:40:10.044" v="42" actId="47"/>
        <pc:sldMkLst>
          <pc:docMk/>
          <pc:sldMk cId="1959523424" sldId="436"/>
        </pc:sldMkLst>
      </pc:sldChg>
      <pc:sldChg chg="del">
        <pc:chgData name="Indu Sekhar Dantu" userId="4218edbc7ffe59d5" providerId="LiveId" clId="{DB6616B4-D9DB-469B-9AB1-78898B59C6F4}" dt="2022-04-11T16:40:44.231" v="122" actId="47"/>
        <pc:sldMkLst>
          <pc:docMk/>
          <pc:sldMk cId="1049377771" sldId="446"/>
        </pc:sldMkLst>
      </pc:sldChg>
      <pc:sldChg chg="del">
        <pc:chgData name="Indu Sekhar Dantu" userId="4218edbc7ffe59d5" providerId="LiveId" clId="{DB6616B4-D9DB-469B-9AB1-78898B59C6F4}" dt="2022-04-11T16:40:44.560" v="123" actId="47"/>
        <pc:sldMkLst>
          <pc:docMk/>
          <pc:sldMk cId="1383293422" sldId="447"/>
        </pc:sldMkLst>
      </pc:sldChg>
      <pc:sldChg chg="del">
        <pc:chgData name="Indu Sekhar Dantu" userId="4218edbc7ffe59d5" providerId="LiveId" clId="{DB6616B4-D9DB-469B-9AB1-78898B59C6F4}" dt="2022-04-11T16:40:45.644" v="126" actId="47"/>
        <pc:sldMkLst>
          <pc:docMk/>
          <pc:sldMk cId="2400143713" sldId="448"/>
        </pc:sldMkLst>
      </pc:sldChg>
      <pc:sldChg chg="del">
        <pc:chgData name="Indu Sekhar Dantu" userId="4218edbc7ffe59d5" providerId="LiveId" clId="{DB6616B4-D9DB-469B-9AB1-78898B59C6F4}" dt="2022-04-11T16:40:46.150" v="127" actId="47"/>
        <pc:sldMkLst>
          <pc:docMk/>
          <pc:sldMk cId="3770712668" sldId="449"/>
        </pc:sldMkLst>
      </pc:sldChg>
      <pc:sldChg chg="del">
        <pc:chgData name="Indu Sekhar Dantu" userId="4218edbc7ffe59d5" providerId="LiveId" clId="{DB6616B4-D9DB-469B-9AB1-78898B59C6F4}" dt="2022-04-11T16:40:46.275" v="129" actId="47"/>
        <pc:sldMkLst>
          <pc:docMk/>
          <pc:sldMk cId="3039127151" sldId="450"/>
        </pc:sldMkLst>
      </pc:sldChg>
      <pc:sldChg chg="del">
        <pc:chgData name="Indu Sekhar Dantu" userId="4218edbc7ffe59d5" providerId="LiveId" clId="{DB6616B4-D9DB-469B-9AB1-78898B59C6F4}" dt="2022-04-11T16:40:46.336" v="131" actId="47"/>
        <pc:sldMkLst>
          <pc:docMk/>
          <pc:sldMk cId="2778272934" sldId="451"/>
        </pc:sldMkLst>
      </pc:sldChg>
      <pc:sldChg chg="del">
        <pc:chgData name="Indu Sekhar Dantu" userId="4218edbc7ffe59d5" providerId="LiveId" clId="{DB6616B4-D9DB-469B-9AB1-78898B59C6F4}" dt="2022-04-11T16:41:42.568" v="196" actId="47"/>
        <pc:sldMkLst>
          <pc:docMk/>
          <pc:sldMk cId="152421849" sldId="453"/>
        </pc:sldMkLst>
      </pc:sldChg>
      <pc:sldChg chg="del">
        <pc:chgData name="Indu Sekhar Dantu" userId="4218edbc7ffe59d5" providerId="LiveId" clId="{DB6616B4-D9DB-469B-9AB1-78898B59C6F4}" dt="2022-04-11T16:41:41.503" v="192" actId="47"/>
        <pc:sldMkLst>
          <pc:docMk/>
          <pc:sldMk cId="1384743288" sldId="454"/>
        </pc:sldMkLst>
      </pc:sldChg>
      <pc:sldChg chg="del">
        <pc:chgData name="Indu Sekhar Dantu" userId="4218edbc7ffe59d5" providerId="LiveId" clId="{DB6616B4-D9DB-469B-9AB1-78898B59C6F4}" dt="2022-04-11T16:40:47.014" v="133" actId="47"/>
        <pc:sldMkLst>
          <pc:docMk/>
          <pc:sldMk cId="3611033380" sldId="458"/>
        </pc:sldMkLst>
      </pc:sldChg>
      <pc:sldChg chg="del">
        <pc:chgData name="Indu Sekhar Dantu" userId="4218edbc7ffe59d5" providerId="LiveId" clId="{DB6616B4-D9DB-469B-9AB1-78898B59C6F4}" dt="2022-04-11T16:40:50.519" v="141" actId="47"/>
        <pc:sldMkLst>
          <pc:docMk/>
          <pc:sldMk cId="2696183862" sldId="459"/>
        </pc:sldMkLst>
      </pc:sldChg>
      <pc:sldChg chg="del">
        <pc:chgData name="Indu Sekhar Dantu" userId="4218edbc7ffe59d5" providerId="LiveId" clId="{DB6616B4-D9DB-469B-9AB1-78898B59C6F4}" dt="2022-04-11T16:40:51.631" v="147" actId="47"/>
        <pc:sldMkLst>
          <pc:docMk/>
          <pc:sldMk cId="2680534744" sldId="460"/>
        </pc:sldMkLst>
      </pc:sldChg>
      <pc:sldChg chg="del">
        <pc:chgData name="Indu Sekhar Dantu" userId="4218edbc7ffe59d5" providerId="LiveId" clId="{DB6616B4-D9DB-469B-9AB1-78898B59C6F4}" dt="2022-04-11T16:40:53.529" v="169" actId="47"/>
        <pc:sldMkLst>
          <pc:docMk/>
          <pc:sldMk cId="3302364519" sldId="463"/>
        </pc:sldMkLst>
      </pc:sldChg>
      <pc:sldChg chg="del">
        <pc:chgData name="Indu Sekhar Dantu" userId="4218edbc7ffe59d5" providerId="LiveId" clId="{DB6616B4-D9DB-469B-9AB1-78898B59C6F4}" dt="2022-04-11T16:40:54.432" v="172" actId="47"/>
        <pc:sldMkLst>
          <pc:docMk/>
          <pc:sldMk cId="1354244170" sldId="464"/>
        </pc:sldMkLst>
      </pc:sldChg>
      <pc:sldChg chg="del">
        <pc:chgData name="Indu Sekhar Dantu" userId="4218edbc7ffe59d5" providerId="LiveId" clId="{DB6616B4-D9DB-469B-9AB1-78898B59C6F4}" dt="2022-04-11T16:40:55.160" v="174" actId="47"/>
        <pc:sldMkLst>
          <pc:docMk/>
          <pc:sldMk cId="3671455522" sldId="465"/>
        </pc:sldMkLst>
      </pc:sldChg>
      <pc:sldChg chg="del">
        <pc:chgData name="Indu Sekhar Dantu" userId="4218edbc7ffe59d5" providerId="LiveId" clId="{DB6616B4-D9DB-469B-9AB1-78898B59C6F4}" dt="2022-04-11T16:41:37.596" v="181" actId="47"/>
        <pc:sldMkLst>
          <pc:docMk/>
          <pc:sldMk cId="1920271813" sldId="467"/>
        </pc:sldMkLst>
      </pc:sldChg>
      <pc:sldChg chg="del">
        <pc:chgData name="Indu Sekhar Dantu" userId="4218edbc7ffe59d5" providerId="LiveId" clId="{DB6616B4-D9DB-469B-9AB1-78898B59C6F4}" dt="2022-04-11T16:41:38.340" v="184" actId="47"/>
        <pc:sldMkLst>
          <pc:docMk/>
          <pc:sldMk cId="1274980614" sldId="469"/>
        </pc:sldMkLst>
      </pc:sldChg>
      <pc:sldChg chg="del">
        <pc:chgData name="Indu Sekhar Dantu" userId="4218edbc7ffe59d5" providerId="LiveId" clId="{DB6616B4-D9DB-469B-9AB1-78898B59C6F4}" dt="2022-04-11T16:40:43.408" v="121" actId="47"/>
        <pc:sldMkLst>
          <pc:docMk/>
          <pc:sldMk cId="1448562974" sldId="471"/>
        </pc:sldMkLst>
      </pc:sldChg>
      <pc:sldChg chg="del">
        <pc:chgData name="Indu Sekhar Dantu" userId="4218edbc7ffe59d5" providerId="LiveId" clId="{DB6616B4-D9DB-469B-9AB1-78898B59C6F4}" dt="2022-04-11T16:40:51.781" v="152" actId="47"/>
        <pc:sldMkLst>
          <pc:docMk/>
          <pc:sldMk cId="2050652686" sldId="472"/>
        </pc:sldMkLst>
      </pc:sldChg>
      <pc:sldChg chg="del">
        <pc:chgData name="Indu Sekhar Dantu" userId="4218edbc7ffe59d5" providerId="LiveId" clId="{DB6616B4-D9DB-469B-9AB1-78898B59C6F4}" dt="2022-04-11T16:40:51.904" v="156" actId="47"/>
        <pc:sldMkLst>
          <pc:docMk/>
          <pc:sldMk cId="3050099110" sldId="473"/>
        </pc:sldMkLst>
      </pc:sldChg>
      <pc:sldChg chg="del">
        <pc:chgData name="Indu Sekhar Dantu" userId="4218edbc7ffe59d5" providerId="LiveId" clId="{DB6616B4-D9DB-469B-9AB1-78898B59C6F4}" dt="2022-04-11T16:40:51.977" v="158" actId="47"/>
        <pc:sldMkLst>
          <pc:docMk/>
          <pc:sldMk cId="1036255599" sldId="474"/>
        </pc:sldMkLst>
      </pc:sldChg>
      <pc:sldChg chg="del">
        <pc:chgData name="Indu Sekhar Dantu" userId="4218edbc7ffe59d5" providerId="LiveId" clId="{DB6616B4-D9DB-469B-9AB1-78898B59C6F4}" dt="2022-04-11T16:40:52.118" v="161" actId="47"/>
        <pc:sldMkLst>
          <pc:docMk/>
          <pc:sldMk cId="3601280700" sldId="475"/>
        </pc:sldMkLst>
      </pc:sldChg>
      <pc:sldChg chg="del">
        <pc:chgData name="Indu Sekhar Dantu" userId="4218edbc7ffe59d5" providerId="LiveId" clId="{DB6616B4-D9DB-469B-9AB1-78898B59C6F4}" dt="2022-04-11T16:40:53.348" v="163" actId="47"/>
        <pc:sldMkLst>
          <pc:docMk/>
          <pc:sldMk cId="573071373" sldId="476"/>
        </pc:sldMkLst>
      </pc:sldChg>
      <pc:sldChg chg="del">
        <pc:chgData name="Indu Sekhar Dantu" userId="4218edbc7ffe59d5" providerId="LiveId" clId="{DB6616B4-D9DB-469B-9AB1-78898B59C6F4}" dt="2022-04-11T16:40:53.555" v="170" actId="47"/>
        <pc:sldMkLst>
          <pc:docMk/>
          <pc:sldMk cId="2502426094" sldId="477"/>
        </pc:sldMkLst>
      </pc:sldChg>
      <pc:sldChg chg="del">
        <pc:chgData name="Indu Sekhar Dantu" userId="4218edbc7ffe59d5" providerId="LiveId" clId="{DB6616B4-D9DB-469B-9AB1-78898B59C6F4}" dt="2022-04-11T16:40:43.067" v="120" actId="47"/>
        <pc:sldMkLst>
          <pc:docMk/>
          <pc:sldMk cId="352917217" sldId="481"/>
        </pc:sldMkLst>
      </pc:sldChg>
      <pc:sldChg chg="del">
        <pc:chgData name="Indu Sekhar Dantu" userId="4218edbc7ffe59d5" providerId="LiveId" clId="{DB6616B4-D9DB-469B-9AB1-78898B59C6F4}" dt="2022-04-11T16:40:40.621" v="113" actId="47"/>
        <pc:sldMkLst>
          <pc:docMk/>
          <pc:sldMk cId="4255761404" sldId="482"/>
        </pc:sldMkLst>
      </pc:sldChg>
      <pc:sldChg chg="del">
        <pc:chgData name="Indu Sekhar Dantu" userId="4218edbc7ffe59d5" providerId="LiveId" clId="{DB6616B4-D9DB-469B-9AB1-78898B59C6F4}" dt="2022-04-11T16:40:39.296" v="103" actId="47"/>
        <pc:sldMkLst>
          <pc:docMk/>
          <pc:sldMk cId="2791573873" sldId="483"/>
        </pc:sldMkLst>
      </pc:sldChg>
      <pc:sldChg chg="del">
        <pc:chgData name="Indu Sekhar Dantu" userId="4218edbc7ffe59d5" providerId="LiveId" clId="{DB6616B4-D9DB-469B-9AB1-78898B59C6F4}" dt="2022-04-11T16:40:47.342" v="134" actId="47"/>
        <pc:sldMkLst>
          <pc:docMk/>
          <pc:sldMk cId="2287365046" sldId="484"/>
        </pc:sldMkLst>
      </pc:sldChg>
      <pc:sldChg chg="del">
        <pc:chgData name="Indu Sekhar Dantu" userId="4218edbc7ffe59d5" providerId="LiveId" clId="{DB6616B4-D9DB-469B-9AB1-78898B59C6F4}" dt="2022-04-11T16:40:47.890" v="136" actId="47"/>
        <pc:sldMkLst>
          <pc:docMk/>
          <pc:sldMk cId="1238627043" sldId="485"/>
        </pc:sldMkLst>
      </pc:sldChg>
      <pc:sldChg chg="del">
        <pc:chgData name="Indu Sekhar Dantu" userId="4218edbc7ffe59d5" providerId="LiveId" clId="{DB6616B4-D9DB-469B-9AB1-78898B59C6F4}" dt="2022-04-11T16:40:48.639" v="138" actId="47"/>
        <pc:sldMkLst>
          <pc:docMk/>
          <pc:sldMk cId="3433829188" sldId="486"/>
        </pc:sldMkLst>
      </pc:sldChg>
      <pc:sldChg chg="del">
        <pc:chgData name="Indu Sekhar Dantu" userId="4218edbc7ffe59d5" providerId="LiveId" clId="{DB6616B4-D9DB-469B-9AB1-78898B59C6F4}" dt="2022-04-11T16:40:50.885" v="142" actId="47"/>
        <pc:sldMkLst>
          <pc:docMk/>
          <pc:sldMk cId="1698739492" sldId="487"/>
        </pc:sldMkLst>
      </pc:sldChg>
      <pc:sldChg chg="del">
        <pc:chgData name="Indu Sekhar Dantu" userId="4218edbc7ffe59d5" providerId="LiveId" clId="{DB6616B4-D9DB-469B-9AB1-78898B59C6F4}" dt="2022-04-11T16:40:51.476" v="144" actId="47"/>
        <pc:sldMkLst>
          <pc:docMk/>
          <pc:sldMk cId="1937667353" sldId="488"/>
        </pc:sldMkLst>
      </pc:sldChg>
      <pc:sldChg chg="del">
        <pc:chgData name="Indu Sekhar Dantu" userId="4218edbc7ffe59d5" providerId="LiveId" clId="{DB6616B4-D9DB-469B-9AB1-78898B59C6F4}" dt="2022-04-11T16:40:51.713" v="150" actId="47"/>
        <pc:sldMkLst>
          <pc:docMk/>
          <pc:sldMk cId="1538301453" sldId="489"/>
        </pc:sldMkLst>
      </pc:sldChg>
      <pc:sldChg chg="del">
        <pc:chgData name="Indu Sekhar Dantu" userId="4218edbc7ffe59d5" providerId="LiveId" clId="{DB6616B4-D9DB-469B-9AB1-78898B59C6F4}" dt="2022-04-11T16:40:53.378" v="164" actId="47"/>
        <pc:sldMkLst>
          <pc:docMk/>
          <pc:sldMk cId="3923534885" sldId="490"/>
        </pc:sldMkLst>
      </pc:sldChg>
      <pc:sldChg chg="del">
        <pc:chgData name="Indu Sekhar Dantu" userId="4218edbc7ffe59d5" providerId="LiveId" clId="{DB6616B4-D9DB-469B-9AB1-78898B59C6F4}" dt="2022-04-11T16:40:55.681" v="175" actId="47"/>
        <pc:sldMkLst>
          <pc:docMk/>
          <pc:sldMk cId="2567085125" sldId="491"/>
        </pc:sldMkLst>
      </pc:sldChg>
      <pc:sldChg chg="del">
        <pc:chgData name="Indu Sekhar Dantu" userId="4218edbc7ffe59d5" providerId="LiveId" clId="{DB6616B4-D9DB-469B-9AB1-78898B59C6F4}" dt="2022-04-11T16:40:48.949" v="139" actId="47"/>
        <pc:sldMkLst>
          <pc:docMk/>
          <pc:sldMk cId="2999912374" sldId="492"/>
        </pc:sldMkLst>
      </pc:sldChg>
      <pc:sldChg chg="del">
        <pc:chgData name="Indu Sekhar Dantu" userId="4218edbc7ffe59d5" providerId="LiveId" clId="{DB6616B4-D9DB-469B-9AB1-78898B59C6F4}" dt="2022-04-11T16:40:51.555" v="145" actId="47"/>
        <pc:sldMkLst>
          <pc:docMk/>
          <pc:sldMk cId="1944515136" sldId="493"/>
        </pc:sldMkLst>
      </pc:sldChg>
      <pc:sldChg chg="del">
        <pc:chgData name="Indu Sekhar Dantu" userId="4218edbc7ffe59d5" providerId="LiveId" clId="{DB6616B4-D9DB-469B-9AB1-78898B59C6F4}" dt="2022-04-11T16:40:51.660" v="148" actId="47"/>
        <pc:sldMkLst>
          <pc:docMk/>
          <pc:sldMk cId="170600814" sldId="494"/>
        </pc:sldMkLst>
      </pc:sldChg>
      <pc:sldChg chg="del">
        <pc:chgData name="Indu Sekhar Dantu" userId="4218edbc7ffe59d5" providerId="LiveId" clId="{DB6616B4-D9DB-469B-9AB1-78898B59C6F4}" dt="2022-04-11T16:40:52.035" v="159" actId="47"/>
        <pc:sldMkLst>
          <pc:docMk/>
          <pc:sldMk cId="4272941244" sldId="495"/>
        </pc:sldMkLst>
      </pc:sldChg>
      <pc:sldChg chg="del">
        <pc:chgData name="Indu Sekhar Dantu" userId="4218edbc7ffe59d5" providerId="LiveId" clId="{DB6616B4-D9DB-469B-9AB1-78898B59C6F4}" dt="2022-04-11T16:40:53.423" v="166" actId="47"/>
        <pc:sldMkLst>
          <pc:docMk/>
          <pc:sldMk cId="2038770100" sldId="496"/>
        </pc:sldMkLst>
      </pc:sldChg>
      <pc:sldChg chg="del">
        <pc:chgData name="Indu Sekhar Dantu" userId="4218edbc7ffe59d5" providerId="LiveId" clId="{DB6616B4-D9DB-469B-9AB1-78898B59C6F4}" dt="2022-04-11T16:40:55.800" v="177" actId="47"/>
        <pc:sldMkLst>
          <pc:docMk/>
          <pc:sldMk cId="2085540233" sldId="497"/>
        </pc:sldMkLst>
      </pc:sldChg>
      <pc:sldChg chg="del">
        <pc:chgData name="Indu Sekhar Dantu" userId="4218edbc7ffe59d5" providerId="LiveId" clId="{DB6616B4-D9DB-469B-9AB1-78898B59C6F4}" dt="2022-04-11T16:40:55.910" v="179" actId="47"/>
        <pc:sldMkLst>
          <pc:docMk/>
          <pc:sldMk cId="3009863878" sldId="498"/>
        </pc:sldMkLst>
      </pc:sldChg>
      <pc:sldChg chg="del">
        <pc:chgData name="Indu Sekhar Dantu" userId="4218edbc7ffe59d5" providerId="LiveId" clId="{DB6616B4-D9DB-469B-9AB1-78898B59C6F4}" dt="2022-04-11T16:41:39.923" v="186" actId="47"/>
        <pc:sldMkLst>
          <pc:docMk/>
          <pc:sldMk cId="839099728" sldId="499"/>
        </pc:sldMkLst>
      </pc:sldChg>
      <pc:sldChg chg="del">
        <pc:chgData name="Indu Sekhar Dantu" userId="4218edbc7ffe59d5" providerId="LiveId" clId="{DB6616B4-D9DB-469B-9AB1-78898B59C6F4}" dt="2022-04-11T16:41:40.952" v="190" actId="47"/>
        <pc:sldMkLst>
          <pc:docMk/>
          <pc:sldMk cId="3365615990" sldId="500"/>
        </pc:sldMkLst>
      </pc:sldChg>
      <pc:sldChg chg="del">
        <pc:chgData name="Indu Sekhar Dantu" userId="4218edbc7ffe59d5" providerId="LiveId" clId="{DB6616B4-D9DB-469B-9AB1-78898B59C6F4}" dt="2022-04-11T16:41:42.011" v="194" actId="47"/>
        <pc:sldMkLst>
          <pc:docMk/>
          <pc:sldMk cId="2952730209" sldId="501"/>
        </pc:sldMkLst>
      </pc:sldChg>
      <pc:sldChg chg="del">
        <pc:chgData name="Indu Sekhar Dantu" userId="4218edbc7ffe59d5" providerId="LiveId" clId="{DB6616B4-D9DB-469B-9AB1-78898B59C6F4}" dt="2022-04-11T16:41:44.808" v="200" actId="47"/>
        <pc:sldMkLst>
          <pc:docMk/>
          <pc:sldMk cId="683082002" sldId="502"/>
        </pc:sldMkLst>
      </pc:sldChg>
    </pc:docChg>
  </pc:docChgLst>
  <pc:docChgLst>
    <pc:chgData name="Indu Sekhar Dantu" userId="4218edbc7ffe59d5" providerId="LiveId" clId="{F72877ED-B1A9-4E50-8A91-BA586795F1DB}"/>
    <pc:docChg chg="custSel delSld modSld">
      <pc:chgData name="Indu Sekhar Dantu" userId="4218edbc7ffe59d5" providerId="LiveId" clId="{F72877ED-B1A9-4E50-8A91-BA586795F1DB}" dt="2022-04-15T15:32:00.078" v="247" actId="1035"/>
      <pc:docMkLst>
        <pc:docMk/>
      </pc:docMkLst>
      <pc:sldChg chg="addSp delSp modSp mod">
        <pc:chgData name="Indu Sekhar Dantu" userId="4218edbc7ffe59d5" providerId="LiveId" clId="{F72877ED-B1A9-4E50-8A91-BA586795F1DB}" dt="2022-04-15T15:32:00.078" v="247" actId="1035"/>
        <pc:sldMkLst>
          <pc:docMk/>
          <pc:sldMk cId="858427632" sldId="256"/>
        </pc:sldMkLst>
        <pc:spChg chg="mod">
          <ac:chgData name="Indu Sekhar Dantu" userId="4218edbc7ffe59d5" providerId="LiveId" clId="{F72877ED-B1A9-4E50-8A91-BA586795F1DB}" dt="2022-04-15T15:29:50.387" v="38" actId="20577"/>
          <ac:spMkLst>
            <pc:docMk/>
            <pc:sldMk cId="858427632" sldId="256"/>
            <ac:spMk id="3" creationId="{59236321-4702-42AA-92B2-FEE2E0EB937F}"/>
          </ac:spMkLst>
        </pc:spChg>
        <pc:spChg chg="del mod">
          <ac:chgData name="Indu Sekhar Dantu" userId="4218edbc7ffe59d5" providerId="LiveId" clId="{F72877ED-B1A9-4E50-8A91-BA586795F1DB}" dt="2022-04-15T15:27:36.689" v="1" actId="478"/>
          <ac:spMkLst>
            <pc:docMk/>
            <pc:sldMk cId="858427632" sldId="256"/>
            <ac:spMk id="6" creationId="{C6D6245A-6BE2-4AF4-BB2D-5627D2818914}"/>
          </ac:spMkLst>
        </pc:spChg>
        <pc:picChg chg="add mod">
          <ac:chgData name="Indu Sekhar Dantu" userId="4218edbc7ffe59d5" providerId="LiveId" clId="{F72877ED-B1A9-4E50-8A91-BA586795F1DB}" dt="2022-04-15T15:32:00.078" v="247" actId="1035"/>
          <ac:picMkLst>
            <pc:docMk/>
            <pc:sldMk cId="858427632" sldId="256"/>
            <ac:picMk id="4" creationId="{5EAC9985-5CDF-428F-AFE5-87F1E56C2EA6}"/>
          </ac:picMkLst>
        </pc:picChg>
        <pc:picChg chg="del">
          <ac:chgData name="Indu Sekhar Dantu" userId="4218edbc7ffe59d5" providerId="LiveId" clId="{F72877ED-B1A9-4E50-8A91-BA586795F1DB}" dt="2022-04-15T15:28:08.586" v="2" actId="478"/>
          <ac:picMkLst>
            <pc:docMk/>
            <pc:sldMk cId="858427632" sldId="256"/>
            <ac:picMk id="1026" creationId="{1F433542-398E-427D-B1D5-8DD91EA9A58E}"/>
          </ac:picMkLst>
        </pc:picChg>
      </pc:sldChg>
      <pc:sldChg chg="modSp mod">
        <pc:chgData name="Indu Sekhar Dantu" userId="4218edbc7ffe59d5" providerId="LiveId" clId="{F72877ED-B1A9-4E50-8A91-BA586795F1DB}" dt="2022-04-15T15:31:46.140" v="231" actId="6549"/>
        <pc:sldMkLst>
          <pc:docMk/>
          <pc:sldMk cId="920038349" sldId="303"/>
        </pc:sldMkLst>
        <pc:spChg chg="mod">
          <ac:chgData name="Indu Sekhar Dantu" userId="4218edbc7ffe59d5" providerId="LiveId" clId="{F72877ED-B1A9-4E50-8A91-BA586795F1DB}" dt="2022-04-15T15:31:46.140" v="231" actId="6549"/>
          <ac:spMkLst>
            <pc:docMk/>
            <pc:sldMk cId="920038349" sldId="303"/>
            <ac:spMk id="8" creationId="{F2C5052E-2C9D-422A-AC8B-34A60459C043}"/>
          </ac:spMkLst>
        </pc:spChg>
      </pc:sldChg>
      <pc:sldChg chg="del">
        <pc:chgData name="Indu Sekhar Dantu" userId="4218edbc7ffe59d5" providerId="LiveId" clId="{F72877ED-B1A9-4E50-8A91-BA586795F1DB}" dt="2022-04-15T15:31:17.871" v="164" actId="47"/>
        <pc:sldMkLst>
          <pc:docMk/>
          <pc:sldMk cId="2115444974" sldId="327"/>
        </pc:sldMkLst>
      </pc:sldChg>
      <pc:sldChg chg="del">
        <pc:chgData name="Indu Sekhar Dantu" userId="4218edbc7ffe59d5" providerId="LiveId" clId="{F72877ED-B1A9-4E50-8A91-BA586795F1DB}" dt="2022-04-15T15:31:36.051" v="219" actId="47"/>
        <pc:sldMkLst>
          <pc:docMk/>
          <pc:sldMk cId="1381452451" sldId="330"/>
        </pc:sldMkLst>
      </pc:sldChg>
      <pc:sldChg chg="del">
        <pc:chgData name="Indu Sekhar Dantu" userId="4218edbc7ffe59d5" providerId="LiveId" clId="{F72877ED-B1A9-4E50-8A91-BA586795F1DB}" dt="2022-04-15T15:31:31.785" v="204" actId="47"/>
        <pc:sldMkLst>
          <pc:docMk/>
          <pc:sldMk cId="691822413" sldId="334"/>
        </pc:sldMkLst>
      </pc:sldChg>
      <pc:sldChg chg="del">
        <pc:chgData name="Indu Sekhar Dantu" userId="4218edbc7ffe59d5" providerId="LiveId" clId="{F72877ED-B1A9-4E50-8A91-BA586795F1DB}" dt="2022-04-15T15:31:32.050" v="205" actId="47"/>
        <pc:sldMkLst>
          <pc:docMk/>
          <pc:sldMk cId="2637900327" sldId="335"/>
        </pc:sldMkLst>
      </pc:sldChg>
      <pc:sldChg chg="del">
        <pc:chgData name="Indu Sekhar Dantu" userId="4218edbc7ffe59d5" providerId="LiveId" clId="{F72877ED-B1A9-4E50-8A91-BA586795F1DB}" dt="2022-04-15T15:31:32.337" v="206" actId="47"/>
        <pc:sldMkLst>
          <pc:docMk/>
          <pc:sldMk cId="944291179" sldId="336"/>
        </pc:sldMkLst>
      </pc:sldChg>
      <pc:sldChg chg="del">
        <pc:chgData name="Indu Sekhar Dantu" userId="4218edbc7ffe59d5" providerId="LiveId" clId="{F72877ED-B1A9-4E50-8A91-BA586795F1DB}" dt="2022-04-15T15:31:32.592" v="207" actId="47"/>
        <pc:sldMkLst>
          <pc:docMk/>
          <pc:sldMk cId="2338137748" sldId="337"/>
        </pc:sldMkLst>
      </pc:sldChg>
      <pc:sldChg chg="del">
        <pc:chgData name="Indu Sekhar Dantu" userId="4218edbc7ffe59d5" providerId="LiveId" clId="{F72877ED-B1A9-4E50-8A91-BA586795F1DB}" dt="2022-04-15T15:31:37.409" v="223" actId="47"/>
        <pc:sldMkLst>
          <pc:docMk/>
          <pc:sldMk cId="1533111643" sldId="346"/>
        </pc:sldMkLst>
      </pc:sldChg>
      <pc:sldChg chg="del">
        <pc:chgData name="Indu Sekhar Dantu" userId="4218edbc7ffe59d5" providerId="LiveId" clId="{F72877ED-B1A9-4E50-8A91-BA586795F1DB}" dt="2022-04-15T15:31:37.998" v="225" actId="47"/>
        <pc:sldMkLst>
          <pc:docMk/>
          <pc:sldMk cId="2094642181" sldId="348"/>
        </pc:sldMkLst>
      </pc:sldChg>
      <pc:sldChg chg="del">
        <pc:chgData name="Indu Sekhar Dantu" userId="4218edbc7ffe59d5" providerId="LiveId" clId="{F72877ED-B1A9-4E50-8A91-BA586795F1DB}" dt="2022-04-15T15:31:37.736" v="224" actId="47"/>
        <pc:sldMkLst>
          <pc:docMk/>
          <pc:sldMk cId="2586008630" sldId="349"/>
        </pc:sldMkLst>
      </pc:sldChg>
      <pc:sldChg chg="del">
        <pc:chgData name="Indu Sekhar Dantu" userId="4218edbc7ffe59d5" providerId="LiveId" clId="{F72877ED-B1A9-4E50-8A91-BA586795F1DB}" dt="2022-04-15T15:31:22.773" v="184" actId="47"/>
        <pc:sldMkLst>
          <pc:docMk/>
          <pc:sldMk cId="2808139578" sldId="350"/>
        </pc:sldMkLst>
      </pc:sldChg>
      <pc:sldChg chg="del">
        <pc:chgData name="Indu Sekhar Dantu" userId="4218edbc7ffe59d5" providerId="LiveId" clId="{F72877ED-B1A9-4E50-8A91-BA586795F1DB}" dt="2022-04-15T15:31:18.297" v="166" actId="47"/>
        <pc:sldMkLst>
          <pc:docMk/>
          <pc:sldMk cId="880109292" sldId="351"/>
        </pc:sldMkLst>
      </pc:sldChg>
      <pc:sldChg chg="del">
        <pc:chgData name="Indu Sekhar Dantu" userId="4218edbc7ffe59d5" providerId="LiveId" clId="{F72877ED-B1A9-4E50-8A91-BA586795F1DB}" dt="2022-04-15T15:31:26.008" v="195" actId="47"/>
        <pc:sldMkLst>
          <pc:docMk/>
          <pc:sldMk cId="1516907547" sldId="352"/>
        </pc:sldMkLst>
      </pc:sldChg>
      <pc:sldChg chg="del">
        <pc:chgData name="Indu Sekhar Dantu" userId="4218edbc7ffe59d5" providerId="LiveId" clId="{F72877ED-B1A9-4E50-8A91-BA586795F1DB}" dt="2022-04-15T15:31:26.599" v="197" actId="47"/>
        <pc:sldMkLst>
          <pc:docMk/>
          <pc:sldMk cId="906286494" sldId="353"/>
        </pc:sldMkLst>
      </pc:sldChg>
      <pc:sldChg chg="del">
        <pc:chgData name="Indu Sekhar Dantu" userId="4218edbc7ffe59d5" providerId="LiveId" clId="{F72877ED-B1A9-4E50-8A91-BA586795F1DB}" dt="2022-04-15T15:31:31.181" v="202" actId="47"/>
        <pc:sldMkLst>
          <pc:docMk/>
          <pc:sldMk cId="4218637189" sldId="354"/>
        </pc:sldMkLst>
      </pc:sldChg>
      <pc:sldChg chg="del">
        <pc:chgData name="Indu Sekhar Dantu" userId="4218edbc7ffe59d5" providerId="LiveId" clId="{F72877ED-B1A9-4E50-8A91-BA586795F1DB}" dt="2022-04-15T15:31:32.869" v="208" actId="47"/>
        <pc:sldMkLst>
          <pc:docMk/>
          <pc:sldMk cId="523982459" sldId="355"/>
        </pc:sldMkLst>
      </pc:sldChg>
      <pc:sldChg chg="del">
        <pc:chgData name="Indu Sekhar Dantu" userId="4218edbc7ffe59d5" providerId="LiveId" clId="{F72877ED-B1A9-4E50-8A91-BA586795F1DB}" dt="2022-04-15T15:31:33.079" v="209" actId="47"/>
        <pc:sldMkLst>
          <pc:docMk/>
          <pc:sldMk cId="2681583830" sldId="356"/>
        </pc:sldMkLst>
      </pc:sldChg>
      <pc:sldChg chg="del">
        <pc:chgData name="Indu Sekhar Dantu" userId="4218edbc7ffe59d5" providerId="LiveId" clId="{F72877ED-B1A9-4E50-8A91-BA586795F1DB}" dt="2022-04-15T15:31:33.937" v="212" actId="47"/>
        <pc:sldMkLst>
          <pc:docMk/>
          <pc:sldMk cId="674183872" sldId="357"/>
        </pc:sldMkLst>
      </pc:sldChg>
      <pc:sldChg chg="del">
        <pc:chgData name="Indu Sekhar Dantu" userId="4218edbc7ffe59d5" providerId="LiveId" clId="{F72877ED-B1A9-4E50-8A91-BA586795F1DB}" dt="2022-04-15T15:31:34.536" v="214" actId="47"/>
        <pc:sldMkLst>
          <pc:docMk/>
          <pc:sldMk cId="1461534553" sldId="358"/>
        </pc:sldMkLst>
      </pc:sldChg>
      <pc:sldChg chg="del">
        <pc:chgData name="Indu Sekhar Dantu" userId="4218edbc7ffe59d5" providerId="LiveId" clId="{F72877ED-B1A9-4E50-8A91-BA586795F1DB}" dt="2022-04-15T15:31:34.768" v="215" actId="47"/>
        <pc:sldMkLst>
          <pc:docMk/>
          <pc:sldMk cId="2814428604" sldId="359"/>
        </pc:sldMkLst>
      </pc:sldChg>
      <pc:sldChg chg="del">
        <pc:chgData name="Indu Sekhar Dantu" userId="4218edbc7ffe59d5" providerId="LiveId" clId="{F72877ED-B1A9-4E50-8A91-BA586795F1DB}" dt="2022-04-15T15:31:35.035" v="216" actId="47"/>
        <pc:sldMkLst>
          <pc:docMk/>
          <pc:sldMk cId="631087034" sldId="360"/>
        </pc:sldMkLst>
      </pc:sldChg>
      <pc:sldChg chg="del">
        <pc:chgData name="Indu Sekhar Dantu" userId="4218edbc7ffe59d5" providerId="LiveId" clId="{F72877ED-B1A9-4E50-8A91-BA586795F1DB}" dt="2022-04-15T15:31:35.379" v="217" actId="47"/>
        <pc:sldMkLst>
          <pc:docMk/>
          <pc:sldMk cId="4195838136" sldId="361"/>
        </pc:sldMkLst>
      </pc:sldChg>
      <pc:sldChg chg="del">
        <pc:chgData name="Indu Sekhar Dantu" userId="4218edbc7ffe59d5" providerId="LiveId" clId="{F72877ED-B1A9-4E50-8A91-BA586795F1DB}" dt="2022-04-15T15:31:31.531" v="203" actId="47"/>
        <pc:sldMkLst>
          <pc:docMk/>
          <pc:sldMk cId="4073438272" sldId="365"/>
        </pc:sldMkLst>
      </pc:sldChg>
      <pc:sldChg chg="del">
        <pc:chgData name="Indu Sekhar Dantu" userId="4218edbc7ffe59d5" providerId="LiveId" clId="{F72877ED-B1A9-4E50-8A91-BA586795F1DB}" dt="2022-04-15T15:31:18.080" v="165" actId="47"/>
        <pc:sldMkLst>
          <pc:docMk/>
          <pc:sldMk cId="984871892" sldId="366"/>
        </pc:sldMkLst>
      </pc:sldChg>
      <pc:sldChg chg="del">
        <pc:chgData name="Indu Sekhar Dantu" userId="4218edbc7ffe59d5" providerId="LiveId" clId="{F72877ED-B1A9-4E50-8A91-BA586795F1DB}" dt="2022-04-15T15:31:22.232" v="182" actId="47"/>
        <pc:sldMkLst>
          <pc:docMk/>
          <pc:sldMk cId="1472849675" sldId="367"/>
        </pc:sldMkLst>
      </pc:sldChg>
      <pc:sldChg chg="del">
        <pc:chgData name="Indu Sekhar Dantu" userId="4218edbc7ffe59d5" providerId="LiveId" clId="{F72877ED-B1A9-4E50-8A91-BA586795F1DB}" dt="2022-04-15T15:31:23.313" v="186" actId="47"/>
        <pc:sldMkLst>
          <pc:docMk/>
          <pc:sldMk cId="51335042" sldId="368"/>
        </pc:sldMkLst>
      </pc:sldChg>
      <pc:sldChg chg="del">
        <pc:chgData name="Indu Sekhar Dantu" userId="4218edbc7ffe59d5" providerId="LiveId" clId="{F72877ED-B1A9-4E50-8A91-BA586795F1DB}" dt="2022-04-15T15:31:23.536" v="187" actId="47"/>
        <pc:sldMkLst>
          <pc:docMk/>
          <pc:sldMk cId="6020007" sldId="369"/>
        </pc:sldMkLst>
      </pc:sldChg>
      <pc:sldChg chg="del">
        <pc:chgData name="Indu Sekhar Dantu" userId="4218edbc7ffe59d5" providerId="LiveId" clId="{F72877ED-B1A9-4E50-8A91-BA586795F1DB}" dt="2022-04-15T15:31:25.178" v="192" actId="47"/>
        <pc:sldMkLst>
          <pc:docMk/>
          <pc:sldMk cId="4015096882" sldId="370"/>
        </pc:sldMkLst>
      </pc:sldChg>
      <pc:sldChg chg="del">
        <pc:chgData name="Indu Sekhar Dantu" userId="4218edbc7ffe59d5" providerId="LiveId" clId="{F72877ED-B1A9-4E50-8A91-BA586795F1DB}" dt="2022-04-15T15:31:22.523" v="183" actId="47"/>
        <pc:sldMkLst>
          <pc:docMk/>
          <pc:sldMk cId="344278690" sldId="371"/>
        </pc:sldMkLst>
      </pc:sldChg>
      <pc:sldChg chg="del">
        <pc:chgData name="Indu Sekhar Dantu" userId="4218edbc7ffe59d5" providerId="LiveId" clId="{F72877ED-B1A9-4E50-8A91-BA586795F1DB}" dt="2022-04-15T15:31:20.701" v="176" actId="47"/>
        <pc:sldMkLst>
          <pc:docMk/>
          <pc:sldMk cId="1268608043" sldId="372"/>
        </pc:sldMkLst>
      </pc:sldChg>
      <pc:sldChg chg="del">
        <pc:chgData name="Indu Sekhar Dantu" userId="4218edbc7ffe59d5" providerId="LiveId" clId="{F72877ED-B1A9-4E50-8A91-BA586795F1DB}" dt="2022-04-15T15:31:21.192" v="178" actId="47"/>
        <pc:sldMkLst>
          <pc:docMk/>
          <pc:sldMk cId="4070115193" sldId="373"/>
        </pc:sldMkLst>
      </pc:sldChg>
      <pc:sldChg chg="del">
        <pc:chgData name="Indu Sekhar Dantu" userId="4218edbc7ffe59d5" providerId="LiveId" clId="{F72877ED-B1A9-4E50-8A91-BA586795F1DB}" dt="2022-04-15T15:31:21.717" v="180" actId="47"/>
        <pc:sldMkLst>
          <pc:docMk/>
          <pc:sldMk cId="1852225479" sldId="374"/>
        </pc:sldMkLst>
      </pc:sldChg>
      <pc:sldChg chg="del">
        <pc:chgData name="Indu Sekhar Dantu" userId="4218edbc7ffe59d5" providerId="LiveId" clId="{F72877ED-B1A9-4E50-8A91-BA586795F1DB}" dt="2022-04-15T15:31:20.945" v="177" actId="47"/>
        <pc:sldMkLst>
          <pc:docMk/>
          <pc:sldMk cId="796753364" sldId="375"/>
        </pc:sldMkLst>
      </pc:sldChg>
      <pc:sldChg chg="del">
        <pc:chgData name="Indu Sekhar Dantu" userId="4218edbc7ffe59d5" providerId="LiveId" clId="{F72877ED-B1A9-4E50-8A91-BA586795F1DB}" dt="2022-04-15T15:31:21.446" v="179" actId="47"/>
        <pc:sldMkLst>
          <pc:docMk/>
          <pc:sldMk cId="3392505124" sldId="377"/>
        </pc:sldMkLst>
      </pc:sldChg>
      <pc:sldChg chg="del">
        <pc:chgData name="Indu Sekhar Dantu" userId="4218edbc7ffe59d5" providerId="LiveId" clId="{F72877ED-B1A9-4E50-8A91-BA586795F1DB}" dt="2022-04-15T15:31:21.981" v="181" actId="47"/>
        <pc:sldMkLst>
          <pc:docMk/>
          <pc:sldMk cId="2955699726" sldId="378"/>
        </pc:sldMkLst>
      </pc:sldChg>
      <pc:sldChg chg="del">
        <pc:chgData name="Indu Sekhar Dantu" userId="4218edbc7ffe59d5" providerId="LiveId" clId="{F72877ED-B1A9-4E50-8A91-BA586795F1DB}" dt="2022-04-15T15:31:23.033" v="185" actId="47"/>
        <pc:sldMkLst>
          <pc:docMk/>
          <pc:sldMk cId="87357274" sldId="379"/>
        </pc:sldMkLst>
      </pc:sldChg>
      <pc:sldChg chg="del">
        <pc:chgData name="Indu Sekhar Dantu" userId="4218edbc7ffe59d5" providerId="LiveId" clId="{F72877ED-B1A9-4E50-8A91-BA586795F1DB}" dt="2022-04-15T15:31:23.936" v="188" actId="47"/>
        <pc:sldMkLst>
          <pc:docMk/>
          <pc:sldMk cId="3885729433" sldId="380"/>
        </pc:sldMkLst>
      </pc:sldChg>
      <pc:sldChg chg="del">
        <pc:chgData name="Indu Sekhar Dantu" userId="4218edbc7ffe59d5" providerId="LiveId" clId="{F72877ED-B1A9-4E50-8A91-BA586795F1DB}" dt="2022-04-15T15:31:24.577" v="190" actId="47"/>
        <pc:sldMkLst>
          <pc:docMk/>
          <pc:sldMk cId="1117106090" sldId="381"/>
        </pc:sldMkLst>
      </pc:sldChg>
      <pc:sldChg chg="del">
        <pc:chgData name="Indu Sekhar Dantu" userId="4218edbc7ffe59d5" providerId="LiveId" clId="{F72877ED-B1A9-4E50-8A91-BA586795F1DB}" dt="2022-04-15T15:31:24.898" v="191" actId="47"/>
        <pc:sldMkLst>
          <pc:docMk/>
          <pc:sldMk cId="2102997940" sldId="382"/>
        </pc:sldMkLst>
      </pc:sldChg>
      <pc:sldChg chg="addSp delSp modSp mod">
        <pc:chgData name="Indu Sekhar Dantu" userId="4218edbc7ffe59d5" providerId="LiveId" clId="{F72877ED-B1A9-4E50-8A91-BA586795F1DB}" dt="2022-04-15T15:31:12.596" v="163" actId="14100"/>
        <pc:sldMkLst>
          <pc:docMk/>
          <pc:sldMk cId="934652017" sldId="383"/>
        </pc:sldMkLst>
        <pc:spChg chg="mod">
          <ac:chgData name="Indu Sekhar Dantu" userId="4218edbc7ffe59d5" providerId="LiveId" clId="{F72877ED-B1A9-4E50-8A91-BA586795F1DB}" dt="2022-04-15T15:30:24.417" v="45" actId="20577"/>
          <ac:spMkLst>
            <pc:docMk/>
            <pc:sldMk cId="934652017" sldId="383"/>
            <ac:spMk id="2" creationId="{50BD30BA-5E5C-4607-BA76-D042EE617EE0}"/>
          </ac:spMkLst>
        </pc:spChg>
        <pc:spChg chg="mod">
          <ac:chgData name="Indu Sekhar Dantu" userId="4218edbc7ffe59d5" providerId="LiveId" clId="{F72877ED-B1A9-4E50-8A91-BA586795F1DB}" dt="2022-04-15T15:30:36.693" v="47" actId="6549"/>
          <ac:spMkLst>
            <pc:docMk/>
            <pc:sldMk cId="934652017" sldId="383"/>
            <ac:spMk id="3" creationId="{D9D112C0-94D8-4EB3-830E-FBA2AAFD86F5}"/>
          </ac:spMkLst>
        </pc:spChg>
        <pc:picChg chg="del mod">
          <ac:chgData name="Indu Sekhar Dantu" userId="4218edbc7ffe59d5" providerId="LiveId" clId="{F72877ED-B1A9-4E50-8A91-BA586795F1DB}" dt="2022-04-15T15:30:48.153" v="49" actId="478"/>
          <ac:picMkLst>
            <pc:docMk/>
            <pc:sldMk cId="934652017" sldId="383"/>
            <ac:picMk id="4" creationId="{18E7C659-CE77-47E1-BE05-B5E2B665D144}"/>
          </ac:picMkLst>
        </pc:picChg>
        <pc:picChg chg="add mod">
          <ac:chgData name="Indu Sekhar Dantu" userId="4218edbc7ffe59d5" providerId="LiveId" clId="{F72877ED-B1A9-4E50-8A91-BA586795F1DB}" dt="2022-04-15T15:31:12.596" v="163" actId="14100"/>
          <ac:picMkLst>
            <pc:docMk/>
            <pc:sldMk cId="934652017" sldId="383"/>
            <ac:picMk id="5" creationId="{3703AF99-8F93-47E1-B455-92FFD3AB8493}"/>
          </ac:picMkLst>
        </pc:picChg>
      </pc:sldChg>
      <pc:sldChg chg="del">
        <pc:chgData name="Indu Sekhar Dantu" userId="4218edbc7ffe59d5" providerId="LiveId" clId="{F72877ED-B1A9-4E50-8A91-BA586795F1DB}" dt="2022-04-15T15:31:25.488" v="193" actId="47"/>
        <pc:sldMkLst>
          <pc:docMk/>
          <pc:sldMk cId="607117899" sldId="384"/>
        </pc:sldMkLst>
      </pc:sldChg>
      <pc:sldChg chg="del">
        <pc:chgData name="Indu Sekhar Dantu" userId="4218edbc7ffe59d5" providerId="LiveId" clId="{F72877ED-B1A9-4E50-8A91-BA586795F1DB}" dt="2022-04-15T15:31:25.760" v="194" actId="47"/>
        <pc:sldMkLst>
          <pc:docMk/>
          <pc:sldMk cId="196377586" sldId="385"/>
        </pc:sldMkLst>
      </pc:sldChg>
      <pc:sldChg chg="del">
        <pc:chgData name="Indu Sekhar Dantu" userId="4218edbc7ffe59d5" providerId="LiveId" clId="{F72877ED-B1A9-4E50-8A91-BA586795F1DB}" dt="2022-04-15T15:31:26.300" v="196" actId="47"/>
        <pc:sldMkLst>
          <pc:docMk/>
          <pc:sldMk cId="1286285879" sldId="386"/>
        </pc:sldMkLst>
      </pc:sldChg>
      <pc:sldChg chg="del">
        <pc:chgData name="Indu Sekhar Dantu" userId="4218edbc7ffe59d5" providerId="LiveId" clId="{F72877ED-B1A9-4E50-8A91-BA586795F1DB}" dt="2022-04-15T15:31:33.653" v="211" actId="47"/>
        <pc:sldMkLst>
          <pc:docMk/>
          <pc:sldMk cId="3538243237" sldId="387"/>
        </pc:sldMkLst>
      </pc:sldChg>
      <pc:sldChg chg="del">
        <pc:chgData name="Indu Sekhar Dantu" userId="4218edbc7ffe59d5" providerId="LiveId" clId="{F72877ED-B1A9-4E50-8A91-BA586795F1DB}" dt="2022-04-15T15:31:34.247" v="213" actId="47"/>
        <pc:sldMkLst>
          <pc:docMk/>
          <pc:sldMk cId="1780609235" sldId="388"/>
        </pc:sldMkLst>
      </pc:sldChg>
      <pc:sldChg chg="del">
        <pc:chgData name="Indu Sekhar Dantu" userId="4218edbc7ffe59d5" providerId="LiveId" clId="{F72877ED-B1A9-4E50-8A91-BA586795F1DB}" dt="2022-04-15T15:31:26.918" v="198" actId="47"/>
        <pc:sldMkLst>
          <pc:docMk/>
          <pc:sldMk cId="123229771" sldId="389"/>
        </pc:sldMkLst>
      </pc:sldChg>
      <pc:sldChg chg="del">
        <pc:chgData name="Indu Sekhar Dantu" userId="4218edbc7ffe59d5" providerId="LiveId" clId="{F72877ED-B1A9-4E50-8A91-BA586795F1DB}" dt="2022-04-15T15:31:18.550" v="167" actId="47"/>
        <pc:sldMkLst>
          <pc:docMk/>
          <pc:sldMk cId="2138229631" sldId="390"/>
        </pc:sldMkLst>
      </pc:sldChg>
      <pc:sldChg chg="del">
        <pc:chgData name="Indu Sekhar Dantu" userId="4218edbc7ffe59d5" providerId="LiveId" clId="{F72877ED-B1A9-4E50-8A91-BA586795F1DB}" dt="2022-04-15T15:31:18.773" v="168" actId="47"/>
        <pc:sldMkLst>
          <pc:docMk/>
          <pc:sldMk cId="436303701" sldId="391"/>
        </pc:sldMkLst>
      </pc:sldChg>
      <pc:sldChg chg="del">
        <pc:chgData name="Indu Sekhar Dantu" userId="4218edbc7ffe59d5" providerId="LiveId" clId="{F72877ED-B1A9-4E50-8A91-BA586795F1DB}" dt="2022-04-15T15:31:19.020" v="169" actId="47"/>
        <pc:sldMkLst>
          <pc:docMk/>
          <pc:sldMk cId="754334241" sldId="392"/>
        </pc:sldMkLst>
      </pc:sldChg>
      <pc:sldChg chg="del">
        <pc:chgData name="Indu Sekhar Dantu" userId="4218edbc7ffe59d5" providerId="LiveId" clId="{F72877ED-B1A9-4E50-8A91-BA586795F1DB}" dt="2022-04-15T15:31:19.459" v="171" actId="47"/>
        <pc:sldMkLst>
          <pc:docMk/>
          <pc:sldMk cId="2412570842" sldId="393"/>
        </pc:sldMkLst>
      </pc:sldChg>
      <pc:sldChg chg="del">
        <pc:chgData name="Indu Sekhar Dantu" userId="4218edbc7ffe59d5" providerId="LiveId" clId="{F72877ED-B1A9-4E50-8A91-BA586795F1DB}" dt="2022-04-15T15:31:19.250" v="170" actId="47"/>
        <pc:sldMkLst>
          <pc:docMk/>
          <pc:sldMk cId="4161834313" sldId="394"/>
        </pc:sldMkLst>
      </pc:sldChg>
      <pc:sldChg chg="del">
        <pc:chgData name="Indu Sekhar Dantu" userId="4218edbc7ffe59d5" providerId="LiveId" clId="{F72877ED-B1A9-4E50-8A91-BA586795F1DB}" dt="2022-04-15T15:31:19.719" v="172" actId="47"/>
        <pc:sldMkLst>
          <pc:docMk/>
          <pc:sldMk cId="495644022" sldId="395"/>
        </pc:sldMkLst>
      </pc:sldChg>
      <pc:sldChg chg="del">
        <pc:chgData name="Indu Sekhar Dantu" userId="4218edbc7ffe59d5" providerId="LiveId" clId="{F72877ED-B1A9-4E50-8A91-BA586795F1DB}" dt="2022-04-15T15:31:19.962" v="173" actId="47"/>
        <pc:sldMkLst>
          <pc:docMk/>
          <pc:sldMk cId="3705124490" sldId="396"/>
        </pc:sldMkLst>
      </pc:sldChg>
      <pc:sldChg chg="del">
        <pc:chgData name="Indu Sekhar Dantu" userId="4218edbc7ffe59d5" providerId="LiveId" clId="{F72877ED-B1A9-4E50-8A91-BA586795F1DB}" dt="2022-04-15T15:31:20.266" v="174" actId="47"/>
        <pc:sldMkLst>
          <pc:docMk/>
          <pc:sldMk cId="1006301244" sldId="397"/>
        </pc:sldMkLst>
      </pc:sldChg>
      <pc:sldChg chg="del">
        <pc:chgData name="Indu Sekhar Dantu" userId="4218edbc7ffe59d5" providerId="LiveId" clId="{F72877ED-B1A9-4E50-8A91-BA586795F1DB}" dt="2022-04-15T15:31:20.432" v="175" actId="47"/>
        <pc:sldMkLst>
          <pc:docMk/>
          <pc:sldMk cId="1599759080" sldId="398"/>
        </pc:sldMkLst>
      </pc:sldChg>
      <pc:sldChg chg="del">
        <pc:chgData name="Indu Sekhar Dantu" userId="4218edbc7ffe59d5" providerId="LiveId" clId="{F72877ED-B1A9-4E50-8A91-BA586795F1DB}" dt="2022-04-15T15:31:24.238" v="189" actId="47"/>
        <pc:sldMkLst>
          <pc:docMk/>
          <pc:sldMk cId="2083894558" sldId="399"/>
        </pc:sldMkLst>
      </pc:sldChg>
      <pc:sldChg chg="del">
        <pc:chgData name="Indu Sekhar Dantu" userId="4218edbc7ffe59d5" providerId="LiveId" clId="{F72877ED-B1A9-4E50-8A91-BA586795F1DB}" dt="2022-04-15T15:31:27.374" v="199" actId="47"/>
        <pc:sldMkLst>
          <pc:docMk/>
          <pc:sldMk cId="3493057761" sldId="400"/>
        </pc:sldMkLst>
      </pc:sldChg>
      <pc:sldChg chg="del">
        <pc:chgData name="Indu Sekhar Dantu" userId="4218edbc7ffe59d5" providerId="LiveId" clId="{F72877ED-B1A9-4E50-8A91-BA586795F1DB}" dt="2022-04-15T15:31:29.234" v="200" actId="47"/>
        <pc:sldMkLst>
          <pc:docMk/>
          <pc:sldMk cId="799852127" sldId="401"/>
        </pc:sldMkLst>
      </pc:sldChg>
      <pc:sldChg chg="del">
        <pc:chgData name="Indu Sekhar Dantu" userId="4218edbc7ffe59d5" providerId="LiveId" clId="{F72877ED-B1A9-4E50-8A91-BA586795F1DB}" dt="2022-04-15T15:31:30.465" v="201" actId="47"/>
        <pc:sldMkLst>
          <pc:docMk/>
          <pc:sldMk cId="584532826" sldId="402"/>
        </pc:sldMkLst>
      </pc:sldChg>
      <pc:sldChg chg="del">
        <pc:chgData name="Indu Sekhar Dantu" userId="4218edbc7ffe59d5" providerId="LiveId" clId="{F72877ED-B1A9-4E50-8A91-BA586795F1DB}" dt="2022-04-15T15:31:33.390" v="210" actId="47"/>
        <pc:sldMkLst>
          <pc:docMk/>
          <pc:sldMk cId="432023074" sldId="403"/>
        </pc:sldMkLst>
      </pc:sldChg>
      <pc:sldChg chg="del">
        <pc:chgData name="Indu Sekhar Dantu" userId="4218edbc7ffe59d5" providerId="LiveId" clId="{F72877ED-B1A9-4E50-8A91-BA586795F1DB}" dt="2022-04-15T15:31:35.710" v="218" actId="47"/>
        <pc:sldMkLst>
          <pc:docMk/>
          <pc:sldMk cId="3029622930" sldId="404"/>
        </pc:sldMkLst>
      </pc:sldChg>
      <pc:sldChg chg="del">
        <pc:chgData name="Indu Sekhar Dantu" userId="4218edbc7ffe59d5" providerId="LiveId" clId="{F72877ED-B1A9-4E50-8A91-BA586795F1DB}" dt="2022-04-15T15:31:36.359" v="220" actId="47"/>
        <pc:sldMkLst>
          <pc:docMk/>
          <pc:sldMk cId="1626750650" sldId="405"/>
        </pc:sldMkLst>
      </pc:sldChg>
      <pc:sldChg chg="del">
        <pc:chgData name="Indu Sekhar Dantu" userId="4218edbc7ffe59d5" providerId="LiveId" clId="{F72877ED-B1A9-4E50-8A91-BA586795F1DB}" dt="2022-04-15T15:31:36.670" v="221" actId="47"/>
        <pc:sldMkLst>
          <pc:docMk/>
          <pc:sldMk cId="3561929191" sldId="406"/>
        </pc:sldMkLst>
      </pc:sldChg>
      <pc:sldChg chg="del">
        <pc:chgData name="Indu Sekhar Dantu" userId="4218edbc7ffe59d5" providerId="LiveId" clId="{F72877ED-B1A9-4E50-8A91-BA586795F1DB}" dt="2022-04-15T15:31:36.951" v="222" actId="47"/>
        <pc:sldMkLst>
          <pc:docMk/>
          <pc:sldMk cId="4022775578" sldId="407"/>
        </pc:sldMkLst>
      </pc:sldChg>
      <pc:sldChg chg="del">
        <pc:chgData name="Indu Sekhar Dantu" userId="4218edbc7ffe59d5" providerId="LiveId" clId="{F72877ED-B1A9-4E50-8A91-BA586795F1DB}" dt="2022-04-15T15:31:38.280" v="226" actId="47"/>
        <pc:sldMkLst>
          <pc:docMk/>
          <pc:sldMk cId="1781396926" sldId="408"/>
        </pc:sldMkLst>
      </pc:sldChg>
      <pc:sldChg chg="del">
        <pc:chgData name="Indu Sekhar Dantu" userId="4218edbc7ffe59d5" providerId="LiveId" clId="{F72877ED-B1A9-4E50-8A91-BA586795F1DB}" dt="2022-04-15T15:31:39.819" v="228" actId="47"/>
        <pc:sldMkLst>
          <pc:docMk/>
          <pc:sldMk cId="2376154565" sldId="409"/>
        </pc:sldMkLst>
      </pc:sldChg>
      <pc:sldChg chg="del">
        <pc:chgData name="Indu Sekhar Dantu" userId="4218edbc7ffe59d5" providerId="LiveId" clId="{F72877ED-B1A9-4E50-8A91-BA586795F1DB}" dt="2022-04-15T15:31:38.579" v="227" actId="47"/>
        <pc:sldMkLst>
          <pc:docMk/>
          <pc:sldMk cId="1815974070" sldId="410"/>
        </pc:sldMkLst>
      </pc:sldChg>
    </pc:docChg>
  </pc:docChgLst>
  <pc:docChgLst>
    <pc:chgData name="Indu Sekhar Dantu" userId="4218edbc7ffe59d5" providerId="LiveId" clId="{8D515201-007B-4BCA-AB8E-445196CE6222}"/>
    <pc:docChg chg="undo custSel modSld">
      <pc:chgData name="Indu Sekhar Dantu" userId="4218edbc7ffe59d5" providerId="LiveId" clId="{8D515201-007B-4BCA-AB8E-445196CE6222}" dt="2021-07-08T06:01:25.169" v="339" actId="113"/>
      <pc:docMkLst>
        <pc:docMk/>
      </pc:docMkLst>
      <pc:sldChg chg="modSp mod">
        <pc:chgData name="Indu Sekhar Dantu" userId="4218edbc7ffe59d5" providerId="LiveId" clId="{8D515201-007B-4BCA-AB8E-445196CE6222}" dt="2021-07-08T06:01:25.169" v="339" actId="113"/>
        <pc:sldMkLst>
          <pc:docMk/>
          <pc:sldMk cId="1862927223" sldId="305"/>
        </pc:sldMkLst>
        <pc:spChg chg="mod">
          <ac:chgData name="Indu Sekhar Dantu" userId="4218edbc7ffe59d5" providerId="LiveId" clId="{8D515201-007B-4BCA-AB8E-445196CE6222}" dt="2021-07-08T06:01:25.169" v="339" actId="113"/>
          <ac:spMkLst>
            <pc:docMk/>
            <pc:sldMk cId="1862927223" sldId="305"/>
            <ac:spMk id="3" creationId="{D9D112C0-94D8-4EB3-830E-FBA2AAFD86F5}"/>
          </ac:spMkLst>
        </pc:spChg>
      </pc:sldChg>
      <pc:sldChg chg="modSp mod">
        <pc:chgData name="Indu Sekhar Dantu" userId="4218edbc7ffe59d5" providerId="LiveId" clId="{8D515201-007B-4BCA-AB8E-445196CE6222}" dt="2021-07-08T06:00:54.176" v="338" actId="255"/>
        <pc:sldMkLst>
          <pc:docMk/>
          <pc:sldMk cId="1403467159" sldId="307"/>
        </pc:sldMkLst>
        <pc:spChg chg="mod">
          <ac:chgData name="Indu Sekhar Dantu" userId="4218edbc7ffe59d5" providerId="LiveId" clId="{8D515201-007B-4BCA-AB8E-445196CE6222}" dt="2021-07-08T06:00:54.176" v="338" actId="255"/>
          <ac:spMkLst>
            <pc:docMk/>
            <pc:sldMk cId="1403467159" sldId="307"/>
            <ac:spMk id="5" creationId="{DCA3B581-3084-49F8-9084-946BB3B1E6B6}"/>
          </ac:spMkLst>
        </pc:spChg>
      </pc:sldChg>
      <pc:sldChg chg="modSp mod">
        <pc:chgData name="Indu Sekhar Dantu" userId="4218edbc7ffe59d5" providerId="LiveId" clId="{8D515201-007B-4BCA-AB8E-445196CE6222}" dt="2021-07-08T05:48:45.878" v="8"/>
        <pc:sldMkLst>
          <pc:docMk/>
          <pc:sldMk cId="3537388708" sldId="343"/>
        </pc:sldMkLst>
        <pc:spChg chg="mod">
          <ac:chgData name="Indu Sekhar Dantu" userId="4218edbc7ffe59d5" providerId="LiveId" clId="{8D515201-007B-4BCA-AB8E-445196CE6222}" dt="2021-07-08T05:48:45.878" v="8"/>
          <ac:spMkLst>
            <pc:docMk/>
            <pc:sldMk cId="3537388708" sldId="343"/>
            <ac:spMk id="3" creationId="{D9D112C0-94D8-4EB3-830E-FBA2AAFD86F5}"/>
          </ac:spMkLst>
        </pc:spChg>
      </pc:sldChg>
      <pc:sldChg chg="addSp delSp modSp mod">
        <pc:chgData name="Indu Sekhar Dantu" userId="4218edbc7ffe59d5" providerId="LiveId" clId="{8D515201-007B-4BCA-AB8E-445196CE6222}" dt="2021-07-08T05:54:27.908" v="307" actId="6549"/>
        <pc:sldMkLst>
          <pc:docMk/>
          <pc:sldMk cId="1421539589" sldId="344"/>
        </pc:sldMkLst>
        <pc:spChg chg="mod">
          <ac:chgData name="Indu Sekhar Dantu" userId="4218edbc7ffe59d5" providerId="LiveId" clId="{8D515201-007B-4BCA-AB8E-445196CE6222}" dt="2021-07-08T05:54:27.908" v="307" actId="6549"/>
          <ac:spMkLst>
            <pc:docMk/>
            <pc:sldMk cId="1421539589" sldId="344"/>
            <ac:spMk id="3" creationId="{D9D112C0-94D8-4EB3-830E-FBA2AAFD86F5}"/>
          </ac:spMkLst>
        </pc:spChg>
        <pc:graphicFrameChg chg="add del mod modGraphic">
          <ac:chgData name="Indu Sekhar Dantu" userId="4218edbc7ffe59d5" providerId="LiveId" clId="{8D515201-007B-4BCA-AB8E-445196CE6222}" dt="2021-07-08T05:49:56.826" v="51" actId="3680"/>
          <ac:graphicFrameMkLst>
            <pc:docMk/>
            <pc:sldMk cId="1421539589" sldId="344"/>
            <ac:graphicFrameMk id="5" creationId="{AD8FBE9E-288B-40B0-8AB7-9AE3D5A1D444}"/>
          </ac:graphicFrameMkLst>
        </pc:graphicFrameChg>
        <pc:graphicFrameChg chg="add mod modGraphic">
          <ac:chgData name="Indu Sekhar Dantu" userId="4218edbc7ffe59d5" providerId="LiveId" clId="{8D515201-007B-4BCA-AB8E-445196CE6222}" dt="2021-07-08T05:54:15.684" v="301" actId="1035"/>
          <ac:graphicFrameMkLst>
            <pc:docMk/>
            <pc:sldMk cId="1421539589" sldId="344"/>
            <ac:graphicFrameMk id="6" creationId="{27A4142A-1986-409B-931E-D4FD030964C9}"/>
          </ac:graphicFrameMkLst>
        </pc:graphicFrameChg>
      </pc:sldChg>
      <pc:sldChg chg="modSp mod">
        <pc:chgData name="Indu Sekhar Dantu" userId="4218edbc7ffe59d5" providerId="LiveId" clId="{8D515201-007B-4BCA-AB8E-445196CE6222}" dt="2021-07-08T05:48:14.374" v="7" actId="2711"/>
        <pc:sldMkLst>
          <pc:docMk/>
          <pc:sldMk cId="2200476893" sldId="350"/>
        </pc:sldMkLst>
        <pc:spChg chg="mod">
          <ac:chgData name="Indu Sekhar Dantu" userId="4218edbc7ffe59d5" providerId="LiveId" clId="{8D515201-007B-4BCA-AB8E-445196CE6222}" dt="2021-07-08T05:48:14.374" v="7" actId="2711"/>
          <ac:spMkLst>
            <pc:docMk/>
            <pc:sldMk cId="2200476893" sldId="350"/>
            <ac:spMk id="3" creationId="{D9D112C0-94D8-4EB3-830E-FBA2AAFD86F5}"/>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5/5/2022</a:t>
            </a:fld>
            <a:endParaRPr lang="en-US" dirty="0"/>
          </a:p>
        </p:txBody>
      </p:sp>
      <p:sp>
        <p:nvSpPr>
          <p:cNvPr id="5" name="Footer Placeholder 4"/>
          <p:cNvSpPr>
            <a:spLocks noGrp="1"/>
          </p:cNvSpPr>
          <p:nvPr>
            <p:ph type="ftr" sz="quarter" idx="11"/>
          </p:nvPr>
        </p:nvSpPr>
        <p:spPr>
          <a:xfrm>
            <a:off x="1127124" y="329307"/>
            <a:ext cx="5943668" cy="309201"/>
          </a:xfrm>
        </p:spPr>
        <p:txBody>
          <a:bodyPr/>
          <a:lstStyle/>
          <a:p>
            <a:endParaRPr lang="en-US" dirty="0"/>
          </a:p>
        </p:txBody>
      </p:sp>
      <p:sp>
        <p:nvSpPr>
          <p:cNvPr id="6" name="Slide Number Placeholder 5"/>
          <p:cNvSpPr>
            <a:spLocks noGrp="1"/>
          </p:cNvSpPr>
          <p:nvPr>
            <p:ph type="sldNum" sz="quarter" idx="12"/>
          </p:nvPr>
        </p:nvSpPr>
        <p:spPr>
          <a:xfrm>
            <a:off x="9924392" y="134930"/>
            <a:ext cx="811019" cy="503578"/>
          </a:xfrm>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sz="1200"/>
            </a:lvl1pPr>
          </a:lstStyle>
          <a:p>
            <a:fld id="{48A87A34-81AB-432B-8DAE-1953F412C126}" type="datetimeFigureOut">
              <a:rPr lang="en-US" dirty="0"/>
              <a:pPr/>
              <a:t>5/5/2022</a:t>
            </a:fld>
            <a:endParaRPr lang="en-US" dirty="0"/>
          </a:p>
        </p:txBody>
      </p:sp>
      <p:sp>
        <p:nvSpPr>
          <p:cNvPr id="5" name="Footer Placeholder 4"/>
          <p:cNvSpPr>
            <a:spLocks noGrp="1"/>
          </p:cNvSpPr>
          <p:nvPr>
            <p:ph type="ftr" sz="quarter" idx="11"/>
          </p:nvPr>
        </p:nvSpPr>
        <p:spPr/>
        <p:txBody>
          <a:bodyPr/>
          <a:lstStyle>
            <a:lvl1pPr>
              <a:defRPr sz="1200"/>
            </a:lvl1p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48A87A34-81AB-432B-8DAE-1953F412C126}" type="datetimeFigureOut">
              <a:rPr lang="en-US" dirty="0"/>
              <a:pPr/>
              <a:t>5/5/2022</a:t>
            </a:fld>
            <a:endParaRPr lang="en-US" dirty="0"/>
          </a:p>
        </p:txBody>
      </p:sp>
      <p:sp>
        <p:nvSpPr>
          <p:cNvPr id="6" name="Footer Placeholder 5"/>
          <p:cNvSpPr>
            <a:spLocks noGrp="1"/>
          </p:cNvSpPr>
          <p:nvPr>
            <p:ph type="ftr" sz="quarter" idx="11"/>
          </p:nvPr>
        </p:nvSpPr>
        <p:spPr>
          <a:xfrm>
            <a:off x="1125300" y="318640"/>
            <a:ext cx="4877818" cy="320931"/>
          </a:xfrm>
        </p:spPr>
        <p:txBody>
          <a:bodyPr/>
          <a:lstStyle/>
          <a:p>
            <a:endParaRPr lang="en-US" dirty="0"/>
          </a:p>
        </p:txBody>
      </p:sp>
      <p:sp>
        <p:nvSpPr>
          <p:cNvPr id="7" name="Slide Number Placeholder 6"/>
          <p:cNvSpPr>
            <a:spLocks noGrp="1"/>
          </p:cNvSpPr>
          <p:nvPr>
            <p:ph type="sldNum" sz="quarter" idx="12"/>
          </p:nvPr>
        </p:nvSpPr>
        <p:spPr>
          <a:xfrm>
            <a:off x="6176794" y="137408"/>
            <a:ext cx="811019" cy="503578"/>
          </a:xfrm>
        </p:spPr>
        <p:txBody>
          <a:bodyPr/>
          <a:lstStyle/>
          <a:p>
            <a:fld id="{6D22F896-40B5-4ADD-8801-0D06FADFA095}" type="slidenum">
              <a:rPr lang="en-US" dirty="0"/>
              <a:t>‹#›</a:t>
            </a:fld>
            <a:endParaRPr lang="en-US" dirty="0"/>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5/5/2022</a:t>
            </a:fld>
            <a:endParaRPr lang="en-US" dirty="0"/>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207914" y="3843128"/>
            <a:ext cx="10414242" cy="2128607"/>
          </a:xfrm>
        </p:spPr>
        <p:txBody>
          <a:bodyPr>
            <a:normAutofit/>
          </a:bodyPr>
          <a:lstStyle/>
          <a:p>
            <a:pPr algn="r"/>
            <a:r>
              <a:rPr lang="en-IN" sz="2300" b="1" i="0" u="none" strike="noStrike" baseline="0" dirty="0">
                <a:latin typeface="Gill Sans MT" panose="020B0502020104020203" pitchFamily="34" charset="0"/>
              </a:rPr>
              <a:t>CMA Dr. P. Siva Rama Prasad</a:t>
            </a:r>
            <a:br>
              <a:rPr lang="en-IN" sz="2300" b="1" i="0" u="none" strike="noStrike" baseline="0" dirty="0">
                <a:latin typeface="Gill Sans MT" panose="020B0502020104020203" pitchFamily="34" charset="0"/>
              </a:rPr>
            </a:br>
            <a:r>
              <a:rPr lang="en-IN" sz="1700" i="0" u="none" strike="noStrike" baseline="0" dirty="0" err="1">
                <a:latin typeface="Gill Sans MT" panose="020B0502020104020203" pitchFamily="34" charset="0"/>
              </a:rPr>
              <a:t>M.Com</a:t>
            </a:r>
            <a:r>
              <a:rPr lang="en-IN" sz="1700" i="0" u="none" strike="noStrike" baseline="0" dirty="0">
                <a:latin typeface="Gill Sans MT" panose="020B0502020104020203" pitchFamily="34" charset="0"/>
              </a:rPr>
              <a:t>., MBA (Finance)., FCMA., FCS., FIIBF., FIII (Life &amp; General Insurance)., MAIMA.,</a:t>
            </a:r>
            <a:br>
              <a:rPr lang="en-IN" sz="1700" i="0" u="none" strike="noStrike" baseline="0" dirty="0">
                <a:latin typeface="Gill Sans MT" panose="020B0502020104020203" pitchFamily="34" charset="0"/>
              </a:rPr>
            </a:br>
            <a:r>
              <a:rPr lang="en-IN" sz="2000" b="1" i="0" u="none" strike="noStrike" baseline="0" dirty="0">
                <a:latin typeface="Gill Sans MT" panose="020B0502020104020203" pitchFamily="34" charset="0"/>
              </a:rPr>
              <a:t>Asst. General Manager</a:t>
            </a:r>
            <a:r>
              <a:rPr lang="en-IN" sz="2000" i="0" u="none" strike="noStrike" baseline="0" dirty="0">
                <a:latin typeface="Gill Sans MT" panose="020B0502020104020203" pitchFamily="34" charset="0"/>
              </a:rPr>
              <a:t> (Retd.)</a:t>
            </a:r>
            <a:br>
              <a:rPr lang="en-IN" sz="2000" i="0" u="none" strike="noStrike" baseline="0" dirty="0">
                <a:latin typeface="Gill Sans MT" panose="020B0502020104020203" pitchFamily="34" charset="0"/>
              </a:rPr>
            </a:br>
            <a:r>
              <a:rPr lang="en-IN" sz="2000" i="0" u="none" strike="noStrike" baseline="0" dirty="0">
                <a:latin typeface="Gill Sans MT" panose="020B0502020104020203" pitchFamily="34" charset="0"/>
              </a:rPr>
              <a:t>State Bank of India</a:t>
            </a:r>
            <a:br>
              <a:rPr lang="en-IN" sz="2000" i="0" u="none" strike="noStrike" baseline="0" dirty="0">
                <a:latin typeface="Gill Sans MT" panose="020B0502020104020203" pitchFamily="34" charset="0"/>
              </a:rPr>
            </a:br>
            <a:r>
              <a:rPr lang="en-IN" sz="2000" b="1" i="0" u="none" strike="noStrike" baseline="0" dirty="0">
                <a:latin typeface="Gill Sans MT" panose="020B0502020104020203" pitchFamily="34" charset="0"/>
              </a:rPr>
              <a:t>Hyderabad</a:t>
            </a:r>
            <a:endParaRPr lang="en-IN" sz="2000" b="1" dirty="0">
              <a:latin typeface="Gill Sans MT" panose="020B0502020104020203" pitchFamily="34" charset="0"/>
            </a:endParaRPr>
          </a:p>
        </p:txBody>
      </p:sp>
      <p:sp>
        <p:nvSpPr>
          <p:cNvPr id="3" name="Oval 2">
            <a:extLst>
              <a:ext uri="{FF2B5EF4-FFF2-40B4-BE49-F238E27FC236}">
                <a16:creationId xmlns:a16="http://schemas.microsoft.com/office/drawing/2014/main" id="{59236321-4702-42AA-92B2-FEE2E0EB937F}"/>
              </a:ext>
            </a:extLst>
          </p:cNvPr>
          <p:cNvSpPr/>
          <p:nvPr/>
        </p:nvSpPr>
        <p:spPr>
          <a:xfrm>
            <a:off x="2912011" y="886264"/>
            <a:ext cx="5992837" cy="12942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300" b="0" i="0" dirty="0">
                <a:solidFill>
                  <a:schemeClr val="bg1"/>
                </a:solidFill>
                <a:effectLst/>
                <a:latin typeface="+mj-lt"/>
              </a:rPr>
              <a:t>Internal Audit Function of Banks / Financial Institutions</a:t>
            </a:r>
            <a:endParaRPr lang="en-IN" sz="2300" b="1" dirty="0">
              <a:solidFill>
                <a:schemeClr val="bg1"/>
              </a:solidFill>
              <a:latin typeface="+mj-lt"/>
            </a:endParaRPr>
          </a:p>
        </p:txBody>
      </p:sp>
      <p:pic>
        <p:nvPicPr>
          <p:cNvPr id="4" name="Picture 3">
            <a:extLst>
              <a:ext uri="{FF2B5EF4-FFF2-40B4-BE49-F238E27FC236}">
                <a16:creationId xmlns:a16="http://schemas.microsoft.com/office/drawing/2014/main" id="{5EAC9985-5CDF-428F-AFE5-87F1E56C2EA6}"/>
              </a:ext>
            </a:extLst>
          </p:cNvPr>
          <p:cNvPicPr>
            <a:picLocks noChangeAspect="1"/>
          </p:cNvPicPr>
          <p:nvPr/>
        </p:nvPicPr>
        <p:blipFill>
          <a:blip r:embed="rId2"/>
          <a:stretch>
            <a:fillRect/>
          </a:stretch>
        </p:blipFill>
        <p:spPr>
          <a:xfrm>
            <a:off x="5673969" y="2493497"/>
            <a:ext cx="1148862" cy="1674056"/>
          </a:xfrm>
          <a:prstGeom prst="rect">
            <a:avLst/>
          </a:prstGeom>
        </p:spPr>
      </p:pic>
    </p:spTree>
    <p:extLst>
      <p:ext uri="{BB962C8B-B14F-4D97-AF65-F5344CB8AC3E}">
        <p14:creationId xmlns:p14="http://schemas.microsoft.com/office/powerpoint/2010/main" val="858427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400" dirty="0"/>
          </a:p>
          <a:p>
            <a:pPr algn="just">
              <a:lnSpc>
                <a:spcPct val="115000"/>
              </a:lnSpc>
              <a:spcAft>
                <a:spcPts val="1000"/>
              </a:spcAft>
            </a:pPr>
            <a:endParaRPr lang="en-US" sz="2400" dirty="0"/>
          </a:p>
          <a:p>
            <a:pPr algn="just">
              <a:lnSpc>
                <a:spcPct val="115000"/>
              </a:lnSpc>
              <a:spcAft>
                <a:spcPts val="1000"/>
              </a:spcAft>
            </a:pPr>
            <a:r>
              <a:rPr lang="en-US" sz="2300" b="1" dirty="0">
                <a:latin typeface="Calibri" panose="020F0502020204030204" pitchFamily="34" charset="0"/>
                <a:cs typeface="Calibri" panose="020F0502020204030204" pitchFamily="34" charset="0"/>
              </a:rPr>
              <a:t>Principle 4</a:t>
            </a:r>
            <a:r>
              <a:rPr lang="en-US" sz="2300" dirty="0">
                <a:latin typeface="Calibri" panose="020F0502020204030204" pitchFamily="34" charset="0"/>
                <a:cs typeface="Calibri" panose="020F0502020204030204" pitchFamily="34" charset="0"/>
              </a:rPr>
              <a:t>: Internal auditors must act with </a:t>
            </a:r>
            <a:r>
              <a:rPr lang="en-US" sz="2300" b="1" dirty="0">
                <a:latin typeface="Calibri" panose="020F0502020204030204" pitchFamily="34" charset="0"/>
                <a:cs typeface="Calibri" panose="020F0502020204030204" pitchFamily="34" charset="0"/>
              </a:rPr>
              <a:t>integrity</a:t>
            </a:r>
            <a:r>
              <a:rPr lang="en-US" sz="2300" dirty="0">
                <a:latin typeface="Calibri" panose="020F0502020204030204" pitchFamily="34" charset="0"/>
                <a:cs typeface="Calibri" panose="020F0502020204030204" pitchFamily="34" charset="0"/>
              </a:rPr>
              <a:t>.</a:t>
            </a:r>
            <a:endParaRPr lang="en-IN"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257038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300" b="1" dirty="0">
              <a:latin typeface="Calibri" panose="020F0502020204030204" pitchFamily="34" charset="0"/>
              <a:cs typeface="Calibri" panose="020F0502020204030204" pitchFamily="34" charset="0"/>
            </a:endParaRPr>
          </a:p>
          <a:p>
            <a:pPr algn="just">
              <a:lnSpc>
                <a:spcPct val="115000"/>
              </a:lnSpc>
              <a:spcAft>
                <a:spcPts val="1000"/>
              </a:spcAft>
            </a:pPr>
            <a:endParaRPr lang="en-US" sz="2300" b="1" dirty="0">
              <a:latin typeface="Calibri" panose="020F0502020204030204" pitchFamily="34" charset="0"/>
              <a:cs typeface="Calibri" panose="020F0502020204030204" pitchFamily="34" charset="0"/>
            </a:endParaRPr>
          </a:p>
          <a:p>
            <a:pPr algn="just">
              <a:lnSpc>
                <a:spcPct val="115000"/>
              </a:lnSpc>
              <a:spcAft>
                <a:spcPts val="1000"/>
              </a:spcAft>
            </a:pPr>
            <a:r>
              <a:rPr lang="en-US" sz="2300" b="1" dirty="0">
                <a:latin typeface="Calibri" panose="020F0502020204030204" pitchFamily="34" charset="0"/>
                <a:cs typeface="Calibri" panose="020F0502020204030204" pitchFamily="34" charset="0"/>
              </a:rPr>
              <a:t>Principle 5</a:t>
            </a:r>
            <a:r>
              <a:rPr lang="en-US" sz="2300" dirty="0">
                <a:latin typeface="Calibri" panose="020F0502020204030204" pitchFamily="34" charset="0"/>
                <a:cs typeface="Calibri" panose="020F0502020204030204" pitchFamily="34" charset="0"/>
              </a:rPr>
              <a:t>: Each bank should have an internal audit </a:t>
            </a:r>
            <a:r>
              <a:rPr lang="en-US" sz="2300" b="1" dirty="0">
                <a:latin typeface="Calibri" panose="020F0502020204030204" pitchFamily="34" charset="0"/>
                <a:cs typeface="Calibri" panose="020F0502020204030204" pitchFamily="34" charset="0"/>
              </a:rPr>
              <a:t>charter that articulates</a:t>
            </a:r>
            <a:r>
              <a:rPr lang="en-US" sz="2300" dirty="0">
                <a:latin typeface="Calibri" panose="020F0502020204030204" pitchFamily="34" charset="0"/>
                <a:cs typeface="Calibri" panose="020F0502020204030204" pitchFamily="34" charset="0"/>
              </a:rPr>
              <a:t> the purpose, standing, and authority of the </a:t>
            </a:r>
            <a:r>
              <a:rPr lang="en-US" sz="2300" b="1" dirty="0">
                <a:latin typeface="Calibri" panose="020F0502020204030204" pitchFamily="34" charset="0"/>
                <a:cs typeface="Calibri" panose="020F0502020204030204" pitchFamily="34" charset="0"/>
              </a:rPr>
              <a:t>internal audit function</a:t>
            </a:r>
            <a:r>
              <a:rPr lang="en-US" sz="2300" dirty="0">
                <a:latin typeface="Calibri" panose="020F0502020204030204" pitchFamily="34" charset="0"/>
                <a:cs typeface="Calibri" panose="020F0502020204030204" pitchFamily="34" charset="0"/>
              </a:rPr>
              <a:t> within the bank in a manner that promotes an </a:t>
            </a:r>
            <a:r>
              <a:rPr lang="en-US" sz="2300" b="1" dirty="0">
                <a:latin typeface="Calibri" panose="020F0502020204030204" pitchFamily="34" charset="0"/>
                <a:cs typeface="Calibri" panose="020F0502020204030204" pitchFamily="34" charset="0"/>
              </a:rPr>
              <a:t>effective internal audit function</a:t>
            </a:r>
            <a:r>
              <a:rPr lang="en-US" sz="2300" dirty="0">
                <a:latin typeface="Calibri" panose="020F0502020204030204" pitchFamily="34" charset="0"/>
                <a:cs typeface="Calibri" panose="020F0502020204030204" pitchFamily="34" charset="0"/>
              </a:rPr>
              <a:t> as described in Principle 1. </a:t>
            </a:r>
            <a:endParaRPr lang="en-IN"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265712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300" b="1" dirty="0">
              <a:latin typeface="Calibri" panose="020F0502020204030204" pitchFamily="34" charset="0"/>
              <a:cs typeface="Calibri" panose="020F0502020204030204" pitchFamily="34" charset="0"/>
            </a:endParaRPr>
          </a:p>
          <a:p>
            <a:pPr algn="just">
              <a:lnSpc>
                <a:spcPct val="115000"/>
              </a:lnSpc>
              <a:spcAft>
                <a:spcPts val="1000"/>
              </a:spcAft>
            </a:pPr>
            <a:endParaRPr lang="en-US" sz="2300" b="1" dirty="0">
              <a:latin typeface="Calibri" panose="020F0502020204030204" pitchFamily="34" charset="0"/>
              <a:cs typeface="Calibri" panose="020F0502020204030204" pitchFamily="34" charset="0"/>
            </a:endParaRPr>
          </a:p>
          <a:p>
            <a:pPr algn="just">
              <a:lnSpc>
                <a:spcPct val="115000"/>
              </a:lnSpc>
              <a:spcAft>
                <a:spcPts val="1000"/>
              </a:spcAft>
            </a:pPr>
            <a:r>
              <a:rPr lang="en-US" sz="2300" b="1" dirty="0">
                <a:latin typeface="Calibri" panose="020F0502020204030204" pitchFamily="34" charset="0"/>
                <a:cs typeface="Calibri" panose="020F0502020204030204" pitchFamily="34" charset="0"/>
              </a:rPr>
              <a:t>Principle 6</a:t>
            </a:r>
            <a:r>
              <a:rPr lang="en-US" sz="2300" dirty="0">
                <a:latin typeface="Calibri" panose="020F0502020204030204" pitchFamily="34" charset="0"/>
                <a:cs typeface="Calibri" panose="020F0502020204030204" pitchFamily="34" charset="0"/>
              </a:rPr>
              <a:t>: Every activity (including </a:t>
            </a:r>
            <a:r>
              <a:rPr lang="en-US" sz="2300" b="1" dirty="0">
                <a:latin typeface="Calibri" panose="020F0502020204030204" pitchFamily="34" charset="0"/>
                <a:cs typeface="Calibri" panose="020F0502020204030204" pitchFamily="34" charset="0"/>
              </a:rPr>
              <a:t>outsourced activities</a:t>
            </a:r>
            <a:r>
              <a:rPr lang="en-US" sz="2300" dirty="0">
                <a:latin typeface="Calibri" panose="020F0502020204030204" pitchFamily="34" charset="0"/>
                <a:cs typeface="Calibri" panose="020F0502020204030204" pitchFamily="34" charset="0"/>
              </a:rPr>
              <a:t>) and every entity of the bank should </a:t>
            </a:r>
            <a:r>
              <a:rPr lang="en-US" sz="2300" b="1" dirty="0">
                <a:latin typeface="Calibri" panose="020F0502020204030204" pitchFamily="34" charset="0"/>
                <a:cs typeface="Calibri" panose="020F0502020204030204" pitchFamily="34" charset="0"/>
              </a:rPr>
              <a:t>fall within the overall scope of the internal audit</a:t>
            </a:r>
            <a:r>
              <a:rPr lang="en-US" sz="2300" dirty="0">
                <a:latin typeface="Calibri" panose="020F0502020204030204" pitchFamily="34" charset="0"/>
                <a:cs typeface="Calibri" panose="020F0502020204030204" pitchFamily="34" charset="0"/>
              </a:rPr>
              <a:t> function.</a:t>
            </a:r>
            <a:endParaRPr lang="en-IN"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674625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300" b="1" dirty="0">
              <a:latin typeface="Calibri" panose="020F0502020204030204" pitchFamily="34" charset="0"/>
              <a:cs typeface="Calibri" panose="020F0502020204030204" pitchFamily="34" charset="0"/>
            </a:endParaRPr>
          </a:p>
          <a:p>
            <a:pPr algn="just">
              <a:lnSpc>
                <a:spcPct val="115000"/>
              </a:lnSpc>
              <a:spcAft>
                <a:spcPts val="1000"/>
              </a:spcAft>
            </a:pPr>
            <a:endParaRPr lang="en-US" sz="2300" b="1" dirty="0">
              <a:latin typeface="Calibri" panose="020F0502020204030204" pitchFamily="34" charset="0"/>
              <a:cs typeface="Calibri" panose="020F0502020204030204" pitchFamily="34" charset="0"/>
            </a:endParaRPr>
          </a:p>
          <a:p>
            <a:pPr algn="just">
              <a:lnSpc>
                <a:spcPct val="115000"/>
              </a:lnSpc>
              <a:spcAft>
                <a:spcPts val="1000"/>
              </a:spcAft>
            </a:pPr>
            <a:r>
              <a:rPr lang="en-US" sz="2300" b="1" dirty="0">
                <a:latin typeface="Calibri" panose="020F0502020204030204" pitchFamily="34" charset="0"/>
                <a:cs typeface="Calibri" panose="020F0502020204030204" pitchFamily="34" charset="0"/>
              </a:rPr>
              <a:t>Principle 7</a:t>
            </a:r>
            <a:r>
              <a:rPr lang="en-US" sz="2300" dirty="0">
                <a:latin typeface="Calibri" panose="020F0502020204030204" pitchFamily="34" charset="0"/>
                <a:cs typeface="Calibri" panose="020F0502020204030204" pitchFamily="34" charset="0"/>
              </a:rPr>
              <a:t>: The scope of the internal audit function’s activities </a:t>
            </a:r>
            <a:r>
              <a:rPr lang="en-US" sz="2300" b="1" dirty="0">
                <a:latin typeface="Calibri" panose="020F0502020204030204" pitchFamily="34" charset="0"/>
                <a:cs typeface="Calibri" panose="020F0502020204030204" pitchFamily="34" charset="0"/>
              </a:rPr>
              <a:t>should ensure adequate coverage of matters</a:t>
            </a:r>
            <a:r>
              <a:rPr lang="en-US" sz="2300" dirty="0">
                <a:latin typeface="Calibri" panose="020F0502020204030204" pitchFamily="34" charset="0"/>
                <a:cs typeface="Calibri" panose="020F0502020204030204" pitchFamily="34" charset="0"/>
              </a:rPr>
              <a:t> of regulatory interest </a:t>
            </a:r>
            <a:r>
              <a:rPr lang="en-US" sz="2300" b="1" dirty="0">
                <a:latin typeface="Calibri" panose="020F0502020204030204" pitchFamily="34" charset="0"/>
                <a:cs typeface="Calibri" panose="020F0502020204030204" pitchFamily="34" charset="0"/>
              </a:rPr>
              <a:t>within the audit plan</a:t>
            </a:r>
            <a:r>
              <a:rPr lang="en-US" sz="2300" dirty="0">
                <a:latin typeface="Calibri" panose="020F0502020204030204" pitchFamily="34" charset="0"/>
                <a:cs typeface="Calibri" panose="020F0502020204030204" pitchFamily="34" charset="0"/>
              </a:rPr>
              <a:t>.</a:t>
            </a:r>
            <a:endParaRPr lang="en-IN"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451883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400" dirty="0"/>
          </a:p>
          <a:p>
            <a:pPr algn="just">
              <a:lnSpc>
                <a:spcPct val="115000"/>
              </a:lnSpc>
              <a:spcAft>
                <a:spcPts val="1000"/>
              </a:spcAft>
            </a:pPr>
            <a:endParaRPr lang="en-US" sz="2300" b="1" dirty="0">
              <a:latin typeface="+mj-lt"/>
            </a:endParaRPr>
          </a:p>
          <a:p>
            <a:pPr algn="just">
              <a:lnSpc>
                <a:spcPct val="115000"/>
              </a:lnSpc>
              <a:spcAft>
                <a:spcPts val="1000"/>
              </a:spcAft>
            </a:pPr>
            <a:r>
              <a:rPr lang="en-US" sz="2300" b="1" dirty="0">
                <a:latin typeface="Calibri" panose="020F0502020204030204" pitchFamily="34" charset="0"/>
                <a:cs typeface="Calibri" panose="020F0502020204030204" pitchFamily="34" charset="0"/>
              </a:rPr>
              <a:t>Principle 8</a:t>
            </a:r>
            <a:r>
              <a:rPr lang="en-US" sz="2300" dirty="0">
                <a:latin typeface="Calibri" panose="020F0502020204030204" pitchFamily="34" charset="0"/>
                <a:cs typeface="Calibri" panose="020F0502020204030204" pitchFamily="34" charset="0"/>
              </a:rPr>
              <a:t>: Each bank should have a </a:t>
            </a:r>
            <a:r>
              <a:rPr lang="en-US" sz="2300" b="1" dirty="0">
                <a:latin typeface="Calibri" panose="020F0502020204030204" pitchFamily="34" charset="0"/>
                <a:cs typeface="Calibri" panose="020F0502020204030204" pitchFamily="34" charset="0"/>
              </a:rPr>
              <a:t>permanent internal audit function</a:t>
            </a:r>
            <a:r>
              <a:rPr lang="en-US" sz="2300" dirty="0">
                <a:latin typeface="Calibri" panose="020F0502020204030204" pitchFamily="34" charset="0"/>
                <a:cs typeface="Calibri" panose="020F0502020204030204" pitchFamily="34" charset="0"/>
              </a:rPr>
              <a:t>, which should be structured consistent with </a:t>
            </a:r>
            <a:r>
              <a:rPr lang="en-US" sz="2300" b="1" dirty="0">
                <a:latin typeface="Calibri" panose="020F0502020204030204" pitchFamily="34" charset="0"/>
                <a:cs typeface="Calibri" panose="020F0502020204030204" pitchFamily="34" charset="0"/>
              </a:rPr>
              <a:t>Principle 14</a:t>
            </a:r>
            <a:r>
              <a:rPr lang="en-US" sz="2300" dirty="0">
                <a:latin typeface="Calibri" panose="020F0502020204030204" pitchFamily="34" charset="0"/>
                <a:cs typeface="Calibri" panose="020F0502020204030204" pitchFamily="34" charset="0"/>
              </a:rPr>
              <a:t> when the bank is within a banking group or holding company.</a:t>
            </a:r>
            <a:endParaRPr lang="en-IN"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0900915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400" dirty="0"/>
          </a:p>
          <a:p>
            <a:pPr algn="just">
              <a:lnSpc>
                <a:spcPct val="115000"/>
              </a:lnSpc>
              <a:spcAft>
                <a:spcPts val="1000"/>
              </a:spcAft>
            </a:pPr>
            <a:endParaRPr lang="en-US" sz="2300" b="1" dirty="0">
              <a:latin typeface="Calibri" panose="020F0502020204030204" pitchFamily="34" charset="0"/>
              <a:cs typeface="Calibri" panose="020F0502020204030204" pitchFamily="34" charset="0"/>
            </a:endParaRPr>
          </a:p>
          <a:p>
            <a:pPr algn="just">
              <a:lnSpc>
                <a:spcPct val="115000"/>
              </a:lnSpc>
              <a:spcAft>
                <a:spcPts val="1000"/>
              </a:spcAft>
            </a:pPr>
            <a:r>
              <a:rPr lang="en-US" sz="2300" b="1" dirty="0">
                <a:latin typeface="Calibri" panose="020F0502020204030204" pitchFamily="34" charset="0"/>
                <a:cs typeface="Calibri" panose="020F0502020204030204" pitchFamily="34" charset="0"/>
              </a:rPr>
              <a:t>Principle 9</a:t>
            </a:r>
            <a:r>
              <a:rPr lang="en-US" sz="2300" dirty="0">
                <a:latin typeface="Calibri" panose="020F0502020204030204" pitchFamily="34" charset="0"/>
                <a:cs typeface="Calibri" panose="020F0502020204030204" pitchFamily="34" charset="0"/>
              </a:rPr>
              <a:t>: The bank’s board of directors has the </a:t>
            </a:r>
            <a:r>
              <a:rPr lang="en-US" sz="2300" b="1" dirty="0">
                <a:latin typeface="Calibri" panose="020F0502020204030204" pitchFamily="34" charset="0"/>
                <a:cs typeface="Calibri" panose="020F0502020204030204" pitchFamily="34" charset="0"/>
              </a:rPr>
              <a:t>ultimate responsibility for ensuring that senior management establishes</a:t>
            </a:r>
            <a:r>
              <a:rPr lang="en-US" sz="2300" dirty="0">
                <a:latin typeface="Calibri" panose="020F0502020204030204" pitchFamily="34" charset="0"/>
                <a:cs typeface="Calibri" panose="020F0502020204030204" pitchFamily="34" charset="0"/>
              </a:rPr>
              <a:t> and maintains an adequate, effective, and efficient internal control system and, accordingly, the </a:t>
            </a:r>
            <a:r>
              <a:rPr lang="en-US" sz="2300" b="1" dirty="0">
                <a:latin typeface="Calibri" panose="020F0502020204030204" pitchFamily="34" charset="0"/>
                <a:cs typeface="Calibri" panose="020F0502020204030204" pitchFamily="34" charset="0"/>
              </a:rPr>
              <a:t>board should support the internal audit function</a:t>
            </a:r>
            <a:r>
              <a:rPr lang="en-US" sz="2300" dirty="0">
                <a:latin typeface="Calibri" panose="020F0502020204030204" pitchFamily="34" charset="0"/>
                <a:cs typeface="Calibri" panose="020F0502020204030204" pitchFamily="34" charset="0"/>
              </a:rPr>
              <a:t> in discharging its duties effectively.</a:t>
            </a:r>
            <a:endParaRPr lang="en-IN"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5637933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400" dirty="0"/>
          </a:p>
          <a:p>
            <a:pPr algn="just">
              <a:lnSpc>
                <a:spcPct val="115000"/>
              </a:lnSpc>
              <a:spcAft>
                <a:spcPts val="1000"/>
              </a:spcAft>
            </a:pPr>
            <a:endParaRPr lang="en-US" sz="2400" dirty="0"/>
          </a:p>
          <a:p>
            <a:pPr algn="just">
              <a:lnSpc>
                <a:spcPct val="115000"/>
              </a:lnSpc>
              <a:spcAft>
                <a:spcPts val="1000"/>
              </a:spcAft>
            </a:pPr>
            <a:r>
              <a:rPr lang="en-US" sz="2300" b="1" dirty="0">
                <a:latin typeface="Calibri" panose="020F0502020204030204" pitchFamily="34" charset="0"/>
                <a:cs typeface="Calibri" panose="020F0502020204030204" pitchFamily="34" charset="0"/>
              </a:rPr>
              <a:t>Principle 10</a:t>
            </a:r>
            <a:r>
              <a:rPr lang="en-US" sz="2300" dirty="0">
                <a:latin typeface="Calibri" panose="020F0502020204030204" pitchFamily="34" charset="0"/>
                <a:cs typeface="Calibri" panose="020F0502020204030204" pitchFamily="34" charset="0"/>
              </a:rPr>
              <a:t>: The </a:t>
            </a:r>
            <a:r>
              <a:rPr lang="en-US" sz="2300" b="1" dirty="0">
                <a:latin typeface="Calibri" panose="020F0502020204030204" pitchFamily="34" charset="0"/>
                <a:cs typeface="Calibri" panose="020F0502020204030204" pitchFamily="34" charset="0"/>
              </a:rPr>
              <a:t>audit committee</a:t>
            </a:r>
            <a:r>
              <a:rPr lang="en-US" sz="2300" dirty="0">
                <a:latin typeface="Calibri" panose="020F0502020204030204" pitchFamily="34" charset="0"/>
                <a:cs typeface="Calibri" panose="020F0502020204030204" pitchFamily="34" charset="0"/>
              </a:rPr>
              <a:t>, or its equivalent, should </a:t>
            </a:r>
            <a:r>
              <a:rPr lang="en-US" sz="2300" b="1" dirty="0">
                <a:latin typeface="Calibri" panose="020F0502020204030204" pitchFamily="34" charset="0"/>
                <a:cs typeface="Calibri" panose="020F0502020204030204" pitchFamily="34" charset="0"/>
              </a:rPr>
              <a:t>oversee</a:t>
            </a:r>
            <a:r>
              <a:rPr lang="en-US" sz="2300" dirty="0">
                <a:latin typeface="Calibri" panose="020F0502020204030204" pitchFamily="34" charset="0"/>
                <a:cs typeface="Calibri" panose="020F0502020204030204" pitchFamily="34" charset="0"/>
              </a:rPr>
              <a:t> the bank’s internal audit function.</a:t>
            </a:r>
            <a:endParaRPr lang="en-IN"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242616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400" dirty="0"/>
          </a:p>
          <a:p>
            <a:pPr algn="just">
              <a:lnSpc>
                <a:spcPct val="115000"/>
              </a:lnSpc>
              <a:spcAft>
                <a:spcPts val="1000"/>
              </a:spcAft>
            </a:pPr>
            <a:endParaRPr lang="en-US" sz="2300" b="1" dirty="0">
              <a:latin typeface="Calibri" panose="020F0502020204030204" pitchFamily="34" charset="0"/>
              <a:cs typeface="Calibri" panose="020F0502020204030204" pitchFamily="34" charset="0"/>
            </a:endParaRPr>
          </a:p>
          <a:p>
            <a:pPr algn="just">
              <a:lnSpc>
                <a:spcPct val="115000"/>
              </a:lnSpc>
              <a:spcAft>
                <a:spcPts val="1000"/>
              </a:spcAft>
            </a:pPr>
            <a:r>
              <a:rPr lang="en-US" sz="2300" b="1" dirty="0">
                <a:latin typeface="Calibri" panose="020F0502020204030204" pitchFamily="34" charset="0"/>
                <a:cs typeface="Calibri" panose="020F0502020204030204" pitchFamily="34" charset="0"/>
              </a:rPr>
              <a:t>Principle 11</a:t>
            </a:r>
            <a:r>
              <a:rPr lang="en-US" sz="2300" dirty="0">
                <a:latin typeface="Calibri" panose="020F0502020204030204" pitchFamily="34" charset="0"/>
                <a:cs typeface="Calibri" panose="020F0502020204030204" pitchFamily="34" charset="0"/>
              </a:rPr>
              <a:t>: The </a:t>
            </a:r>
            <a:r>
              <a:rPr lang="en-US" sz="2300" b="1" dirty="0">
                <a:latin typeface="Calibri" panose="020F0502020204030204" pitchFamily="34" charset="0"/>
                <a:cs typeface="Calibri" panose="020F0502020204030204" pitchFamily="34" charset="0"/>
              </a:rPr>
              <a:t>head of the internal audit department</a:t>
            </a:r>
            <a:r>
              <a:rPr lang="en-US" sz="2300" dirty="0">
                <a:latin typeface="Calibri" panose="020F0502020204030204" pitchFamily="34" charset="0"/>
                <a:cs typeface="Calibri" panose="020F0502020204030204" pitchFamily="34" charset="0"/>
              </a:rPr>
              <a:t> should be responsible for ensuring that the department complies with </a:t>
            </a:r>
            <a:r>
              <a:rPr lang="en-US" sz="2300" b="1" dirty="0">
                <a:latin typeface="Calibri" panose="020F0502020204030204" pitchFamily="34" charset="0"/>
                <a:cs typeface="Calibri" panose="020F0502020204030204" pitchFamily="34" charset="0"/>
              </a:rPr>
              <a:t>sound internal auditing standards and with a relevant code of ethics</a:t>
            </a:r>
            <a:r>
              <a:rPr lang="en-US" sz="2300" dirty="0">
                <a:latin typeface="Calibri" panose="020F0502020204030204" pitchFamily="34" charset="0"/>
                <a:cs typeface="Calibri" panose="020F0502020204030204" pitchFamily="34" charset="0"/>
              </a:rPr>
              <a:t>.</a:t>
            </a:r>
            <a:endParaRPr lang="en-IN"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5917916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400" dirty="0"/>
          </a:p>
          <a:p>
            <a:pPr algn="just">
              <a:lnSpc>
                <a:spcPct val="115000"/>
              </a:lnSpc>
              <a:spcAft>
                <a:spcPts val="1000"/>
              </a:spcAft>
            </a:pPr>
            <a:endParaRPr lang="en-US" sz="2400" dirty="0"/>
          </a:p>
          <a:p>
            <a:pPr algn="just">
              <a:lnSpc>
                <a:spcPct val="115000"/>
              </a:lnSpc>
              <a:spcAft>
                <a:spcPts val="1000"/>
              </a:spcAft>
            </a:pPr>
            <a:r>
              <a:rPr lang="en-US" sz="2300" b="1" dirty="0">
                <a:latin typeface="Calibri" panose="020F0502020204030204" pitchFamily="34" charset="0"/>
                <a:cs typeface="Calibri" panose="020F0502020204030204" pitchFamily="34" charset="0"/>
              </a:rPr>
              <a:t>Principle 12</a:t>
            </a:r>
            <a:r>
              <a:rPr lang="en-US" sz="2300" dirty="0">
                <a:latin typeface="Calibri" panose="020F0502020204030204" pitchFamily="34" charset="0"/>
                <a:cs typeface="Calibri" panose="020F0502020204030204" pitchFamily="34" charset="0"/>
              </a:rPr>
              <a:t>: The internal audit function </a:t>
            </a:r>
            <a:r>
              <a:rPr lang="en-US" sz="2300" b="1" dirty="0">
                <a:latin typeface="Calibri" panose="020F0502020204030204" pitchFamily="34" charset="0"/>
                <a:cs typeface="Calibri" panose="020F0502020204030204" pitchFamily="34" charset="0"/>
              </a:rPr>
              <a:t>should be accountable to the board</a:t>
            </a:r>
            <a:r>
              <a:rPr lang="en-US" sz="2300" dirty="0">
                <a:latin typeface="Calibri" panose="020F0502020204030204" pitchFamily="34" charset="0"/>
                <a:cs typeface="Calibri" panose="020F0502020204030204" pitchFamily="34" charset="0"/>
              </a:rPr>
              <a:t>, or its audit committee, on all matters related to the </a:t>
            </a:r>
            <a:r>
              <a:rPr lang="en-US" sz="2300" b="1" dirty="0">
                <a:latin typeface="Calibri" panose="020F0502020204030204" pitchFamily="34" charset="0"/>
                <a:cs typeface="Calibri" panose="020F0502020204030204" pitchFamily="34" charset="0"/>
              </a:rPr>
              <a:t>performance of its mandate as described in the internal audit charter</a:t>
            </a:r>
            <a:r>
              <a:rPr lang="en-US" sz="2300" dirty="0">
                <a:latin typeface="Calibri" panose="020F0502020204030204" pitchFamily="34" charset="0"/>
                <a:cs typeface="Calibri" panose="020F0502020204030204" pitchFamily="34" charset="0"/>
              </a:rPr>
              <a:t>.</a:t>
            </a:r>
            <a:endParaRPr lang="en-IN"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595740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300" b="1" dirty="0">
              <a:latin typeface="Calibri" panose="020F0502020204030204" pitchFamily="34" charset="0"/>
              <a:cs typeface="Calibri" panose="020F0502020204030204" pitchFamily="34" charset="0"/>
            </a:endParaRPr>
          </a:p>
          <a:p>
            <a:pPr algn="just">
              <a:lnSpc>
                <a:spcPct val="115000"/>
              </a:lnSpc>
              <a:spcAft>
                <a:spcPts val="1000"/>
              </a:spcAft>
            </a:pPr>
            <a:endParaRPr lang="en-US" sz="2300" b="1" dirty="0">
              <a:latin typeface="Calibri" panose="020F0502020204030204" pitchFamily="34" charset="0"/>
              <a:cs typeface="Calibri" panose="020F0502020204030204" pitchFamily="34" charset="0"/>
            </a:endParaRPr>
          </a:p>
          <a:p>
            <a:pPr algn="just">
              <a:lnSpc>
                <a:spcPct val="115000"/>
              </a:lnSpc>
              <a:spcAft>
                <a:spcPts val="1000"/>
              </a:spcAft>
            </a:pPr>
            <a:r>
              <a:rPr lang="en-US" sz="2300" b="1" dirty="0">
                <a:latin typeface="Calibri" panose="020F0502020204030204" pitchFamily="34" charset="0"/>
                <a:cs typeface="Calibri" panose="020F0502020204030204" pitchFamily="34" charset="0"/>
              </a:rPr>
              <a:t>Principle 13</a:t>
            </a:r>
            <a:r>
              <a:rPr lang="en-US" sz="2300" dirty="0">
                <a:latin typeface="Calibri" panose="020F0502020204030204" pitchFamily="34" charset="0"/>
                <a:cs typeface="Calibri" panose="020F0502020204030204" pitchFamily="34" charset="0"/>
              </a:rPr>
              <a:t>: The internal audit function should </a:t>
            </a:r>
            <a:r>
              <a:rPr lang="en-US" sz="2300" b="1" dirty="0">
                <a:latin typeface="Calibri" panose="020F0502020204030204" pitchFamily="34" charset="0"/>
                <a:cs typeface="Calibri" panose="020F0502020204030204" pitchFamily="34" charset="0"/>
              </a:rPr>
              <a:t>independently assess</a:t>
            </a:r>
            <a:r>
              <a:rPr lang="en-US" sz="2300" dirty="0">
                <a:latin typeface="Calibri" panose="020F0502020204030204" pitchFamily="34" charset="0"/>
                <a:cs typeface="Calibri" panose="020F0502020204030204" pitchFamily="34" charset="0"/>
              </a:rPr>
              <a:t> the effectiveness and efficiency of the </a:t>
            </a:r>
            <a:r>
              <a:rPr lang="en-US" sz="2300" b="1" dirty="0">
                <a:latin typeface="Calibri" panose="020F0502020204030204" pitchFamily="34" charset="0"/>
                <a:cs typeface="Calibri" panose="020F0502020204030204" pitchFamily="34" charset="0"/>
              </a:rPr>
              <a:t>internal control, risk management, and governance systems and processes</a:t>
            </a:r>
            <a:r>
              <a:rPr lang="en-US" sz="2300" dirty="0">
                <a:latin typeface="Calibri" panose="020F0502020204030204" pitchFamily="34" charset="0"/>
                <a:cs typeface="Calibri" panose="020F0502020204030204" pitchFamily="34" charset="0"/>
              </a:rPr>
              <a:t> created by the business units and support functions and provide assurance on these systems and processes.</a:t>
            </a:r>
            <a:endParaRPr lang="en-IN"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577750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400" dirty="0"/>
          </a:p>
          <a:p>
            <a:pPr algn="just">
              <a:lnSpc>
                <a:spcPct val="115000"/>
              </a:lnSpc>
              <a:spcAft>
                <a:spcPts val="1000"/>
              </a:spcAft>
            </a:pPr>
            <a:r>
              <a:rPr lang="en-US" sz="2300" dirty="0">
                <a:latin typeface="Calibri" panose="020F0502020204030204" pitchFamily="34" charset="0"/>
                <a:cs typeface="Calibri" panose="020F0502020204030204" pitchFamily="34" charset="0"/>
              </a:rPr>
              <a:t>The Basel Committee on Banking Supervision (the Committee) is issuing this revised supervisory guidance for assessing the effectiveness of the internal audit function in banks, which forms part of the Committee’s ongoing efforts to address bank supervisory issues and enhance supervision through guidance that encourages sound practices within banks.</a:t>
            </a:r>
            <a:endParaRPr lang="en-IN"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9346520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r>
              <a:rPr lang="en-US" sz="2300" b="1" dirty="0">
                <a:latin typeface="Calibri" panose="020F0502020204030204" pitchFamily="34" charset="0"/>
                <a:cs typeface="Calibri" panose="020F0502020204030204" pitchFamily="34" charset="0"/>
              </a:rPr>
              <a:t>Principle 14</a:t>
            </a:r>
            <a:r>
              <a:rPr lang="en-US" sz="2300" dirty="0">
                <a:latin typeface="Calibri" panose="020F0502020204030204" pitchFamily="34" charset="0"/>
                <a:cs typeface="Calibri" panose="020F0502020204030204" pitchFamily="34" charset="0"/>
              </a:rPr>
              <a:t>: To facilitate a </a:t>
            </a:r>
            <a:r>
              <a:rPr lang="en-US" sz="2300" b="1" dirty="0">
                <a:latin typeface="Calibri" panose="020F0502020204030204" pitchFamily="34" charset="0"/>
                <a:cs typeface="Calibri" panose="020F0502020204030204" pitchFamily="34" charset="0"/>
              </a:rPr>
              <a:t>consistent approach</a:t>
            </a:r>
            <a:r>
              <a:rPr lang="en-US" sz="2300" dirty="0">
                <a:latin typeface="Calibri" panose="020F0502020204030204" pitchFamily="34" charset="0"/>
                <a:cs typeface="Calibri" panose="020F0502020204030204" pitchFamily="34" charset="0"/>
              </a:rPr>
              <a:t> to internal audit across all the banks within a banking organization, the board of directors of each bank within a banking group or holding company structure </a:t>
            </a:r>
            <a:r>
              <a:rPr lang="en-US" sz="2300" b="1" dirty="0">
                <a:latin typeface="Calibri" panose="020F0502020204030204" pitchFamily="34" charset="0"/>
                <a:cs typeface="Calibri" panose="020F0502020204030204" pitchFamily="34" charset="0"/>
              </a:rPr>
              <a:t>should ensure</a:t>
            </a:r>
            <a:r>
              <a:rPr lang="en-US" sz="2300" dirty="0">
                <a:latin typeface="Calibri" panose="020F0502020204030204" pitchFamily="34" charset="0"/>
                <a:cs typeface="Calibri" panose="020F0502020204030204" pitchFamily="34" charset="0"/>
              </a:rPr>
              <a:t> that either: </a:t>
            </a:r>
          </a:p>
          <a:p>
            <a:pPr marL="514350" indent="-514350" algn="just">
              <a:lnSpc>
                <a:spcPct val="115000"/>
              </a:lnSpc>
              <a:spcAft>
                <a:spcPts val="1000"/>
              </a:spcAft>
              <a:buAutoNum type="romanLcParenBoth"/>
            </a:pPr>
            <a:r>
              <a:rPr lang="en-US" sz="2300" dirty="0">
                <a:latin typeface="Calibri" panose="020F0502020204030204" pitchFamily="34" charset="0"/>
                <a:cs typeface="Calibri" panose="020F0502020204030204" pitchFamily="34" charset="0"/>
              </a:rPr>
              <a:t>the bank has its </a:t>
            </a:r>
            <a:r>
              <a:rPr lang="en-US" sz="2300" b="1" dirty="0">
                <a:latin typeface="Calibri" panose="020F0502020204030204" pitchFamily="34" charset="0"/>
                <a:cs typeface="Calibri" panose="020F0502020204030204" pitchFamily="34" charset="0"/>
              </a:rPr>
              <a:t>own internal audit function</a:t>
            </a:r>
            <a:r>
              <a:rPr lang="en-US" sz="2300" dirty="0">
                <a:latin typeface="Calibri" panose="020F0502020204030204" pitchFamily="34" charset="0"/>
                <a:cs typeface="Calibri" panose="020F0502020204030204" pitchFamily="34" charset="0"/>
              </a:rPr>
              <a:t>, which should be accountable to the bank’s board and should report to the banking group or holding company's head of internal audit; or </a:t>
            </a:r>
          </a:p>
          <a:p>
            <a:pPr marL="514350" indent="-514350" algn="just">
              <a:lnSpc>
                <a:spcPct val="115000"/>
              </a:lnSpc>
              <a:spcAft>
                <a:spcPts val="1000"/>
              </a:spcAft>
              <a:buAutoNum type="romanLcParenBoth"/>
            </a:pPr>
            <a:r>
              <a:rPr lang="en-US" sz="2300" dirty="0">
                <a:latin typeface="Calibri" panose="020F0502020204030204" pitchFamily="34" charset="0"/>
                <a:cs typeface="Calibri" panose="020F0502020204030204" pitchFamily="34" charset="0"/>
              </a:rPr>
              <a:t>the banking group or </a:t>
            </a:r>
            <a:r>
              <a:rPr lang="en-US" sz="2300" b="1" dirty="0">
                <a:latin typeface="Calibri" panose="020F0502020204030204" pitchFamily="34" charset="0"/>
                <a:cs typeface="Calibri" panose="020F0502020204030204" pitchFamily="34" charset="0"/>
              </a:rPr>
              <a:t>holding company's internal audit function</a:t>
            </a:r>
            <a:r>
              <a:rPr lang="en-US" sz="2300" dirty="0">
                <a:latin typeface="Calibri" panose="020F0502020204030204" pitchFamily="34" charset="0"/>
                <a:cs typeface="Calibri" panose="020F0502020204030204" pitchFamily="34" charset="0"/>
              </a:rPr>
              <a:t> performs internal audit activities of sufficient scope at the bank to enable the board to satisfy its fiduciary and legal responsibilities. </a:t>
            </a:r>
            <a:endParaRPr lang="en-IN"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5041981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400" dirty="0"/>
          </a:p>
          <a:p>
            <a:pPr algn="just">
              <a:lnSpc>
                <a:spcPct val="115000"/>
              </a:lnSpc>
              <a:spcAft>
                <a:spcPts val="1000"/>
              </a:spcAft>
            </a:pPr>
            <a:endParaRPr lang="en-US" sz="2300" b="1" dirty="0">
              <a:latin typeface="Calibri" panose="020F0502020204030204" pitchFamily="34" charset="0"/>
              <a:cs typeface="Calibri" panose="020F0502020204030204" pitchFamily="34" charset="0"/>
            </a:endParaRPr>
          </a:p>
          <a:p>
            <a:pPr algn="just">
              <a:lnSpc>
                <a:spcPct val="115000"/>
              </a:lnSpc>
              <a:spcAft>
                <a:spcPts val="1000"/>
              </a:spcAft>
            </a:pPr>
            <a:r>
              <a:rPr lang="en-US" sz="2300" b="1" dirty="0">
                <a:latin typeface="Calibri" panose="020F0502020204030204" pitchFamily="34" charset="0"/>
                <a:cs typeface="Calibri" panose="020F0502020204030204" pitchFamily="34" charset="0"/>
              </a:rPr>
              <a:t>Principle 15</a:t>
            </a:r>
            <a:r>
              <a:rPr lang="en-US" sz="2300" dirty="0">
                <a:latin typeface="Calibri" panose="020F0502020204030204" pitchFamily="34" charset="0"/>
                <a:cs typeface="Calibri" panose="020F0502020204030204" pitchFamily="34" charset="0"/>
              </a:rPr>
              <a:t>: Regardless of whether internal audit activities </a:t>
            </a:r>
            <a:r>
              <a:rPr lang="en-US" sz="2300" b="1" dirty="0">
                <a:latin typeface="Calibri" panose="020F0502020204030204" pitchFamily="34" charset="0"/>
                <a:cs typeface="Calibri" panose="020F0502020204030204" pitchFamily="34" charset="0"/>
              </a:rPr>
              <a:t>are outsourced</a:t>
            </a:r>
            <a:r>
              <a:rPr lang="en-US" sz="2300" dirty="0">
                <a:latin typeface="Calibri" panose="020F0502020204030204" pitchFamily="34" charset="0"/>
                <a:cs typeface="Calibri" panose="020F0502020204030204" pitchFamily="34" charset="0"/>
              </a:rPr>
              <a:t>, the board of directors remains </a:t>
            </a:r>
            <a:r>
              <a:rPr lang="en-US" sz="2300" b="1" dirty="0">
                <a:latin typeface="Calibri" panose="020F0502020204030204" pitchFamily="34" charset="0"/>
                <a:cs typeface="Calibri" panose="020F0502020204030204" pitchFamily="34" charset="0"/>
              </a:rPr>
              <a:t>ultimately responsible for the internal audit function</a:t>
            </a:r>
            <a:r>
              <a:rPr lang="en-US" sz="2300" dirty="0">
                <a:latin typeface="Calibri" panose="020F0502020204030204" pitchFamily="34" charset="0"/>
                <a:cs typeface="Calibri" panose="020F0502020204030204" pitchFamily="34" charset="0"/>
              </a:rPr>
              <a:t>.</a:t>
            </a:r>
            <a:endParaRPr lang="en-IN"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1658537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ctr">
              <a:lnSpc>
                <a:spcPct val="115000"/>
              </a:lnSpc>
              <a:spcAft>
                <a:spcPts val="1000"/>
              </a:spcAft>
            </a:pPr>
            <a:endParaRPr lang="en-US" sz="2400" b="1" dirty="0"/>
          </a:p>
          <a:p>
            <a:pPr algn="ctr">
              <a:lnSpc>
                <a:spcPct val="115000"/>
              </a:lnSpc>
              <a:spcAft>
                <a:spcPts val="1000"/>
              </a:spcAft>
            </a:pPr>
            <a:endParaRPr lang="en-US" sz="2400" b="1" dirty="0"/>
          </a:p>
          <a:p>
            <a:pPr algn="ctr">
              <a:lnSpc>
                <a:spcPct val="115000"/>
              </a:lnSpc>
              <a:spcAft>
                <a:spcPts val="1000"/>
              </a:spcAft>
            </a:pPr>
            <a:r>
              <a:rPr lang="en-US" sz="2400" b="1" dirty="0"/>
              <a:t>Principle relating to the relationship of the “supervisory authority with the internal audit function”.</a:t>
            </a:r>
            <a:endParaRPr lang="en-IN" sz="2300" b="1"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42191273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r>
              <a:rPr lang="en-US" sz="2300" b="1" dirty="0">
                <a:latin typeface="Calibri" panose="020F0502020204030204" pitchFamily="34" charset="0"/>
                <a:cs typeface="Calibri" panose="020F0502020204030204" pitchFamily="34" charset="0"/>
              </a:rPr>
              <a:t>Principle 16</a:t>
            </a:r>
            <a:r>
              <a:rPr lang="en-US" sz="2300" dirty="0">
                <a:latin typeface="Calibri" panose="020F0502020204030204" pitchFamily="34" charset="0"/>
                <a:cs typeface="Calibri" panose="020F0502020204030204" pitchFamily="34" charset="0"/>
              </a:rPr>
              <a:t>: Supervisors should have </a:t>
            </a:r>
            <a:r>
              <a:rPr lang="en-US" sz="2300" b="1" dirty="0">
                <a:latin typeface="Calibri" panose="020F0502020204030204" pitchFamily="34" charset="0"/>
                <a:cs typeface="Calibri" panose="020F0502020204030204" pitchFamily="34" charset="0"/>
              </a:rPr>
              <a:t>regular communication</a:t>
            </a:r>
            <a:r>
              <a:rPr lang="en-US" sz="2300" dirty="0">
                <a:latin typeface="Calibri" panose="020F0502020204030204" pitchFamily="34" charset="0"/>
                <a:cs typeface="Calibri" panose="020F0502020204030204" pitchFamily="34" charset="0"/>
              </a:rPr>
              <a:t> with the bank’s internal auditors to </a:t>
            </a:r>
          </a:p>
          <a:p>
            <a:pPr marL="514350" indent="-514350" algn="just">
              <a:lnSpc>
                <a:spcPct val="115000"/>
              </a:lnSpc>
              <a:spcAft>
                <a:spcPts val="1000"/>
              </a:spcAft>
              <a:buAutoNum type="romanLcParenBoth"/>
            </a:pPr>
            <a:r>
              <a:rPr lang="en-US" sz="2300" dirty="0">
                <a:latin typeface="Calibri" panose="020F0502020204030204" pitchFamily="34" charset="0"/>
                <a:cs typeface="Calibri" panose="020F0502020204030204" pitchFamily="34" charset="0"/>
              </a:rPr>
              <a:t>discuss the risk areas identified by both parties, </a:t>
            </a:r>
          </a:p>
          <a:p>
            <a:pPr marL="514350" indent="-514350" algn="just">
              <a:lnSpc>
                <a:spcPct val="115000"/>
              </a:lnSpc>
              <a:spcAft>
                <a:spcPts val="1000"/>
              </a:spcAft>
              <a:buAutoNum type="romanLcParenBoth"/>
            </a:pPr>
            <a:r>
              <a:rPr lang="en-US" sz="2300" dirty="0">
                <a:latin typeface="Calibri" panose="020F0502020204030204" pitchFamily="34" charset="0"/>
                <a:cs typeface="Calibri" panose="020F0502020204030204" pitchFamily="34" charset="0"/>
              </a:rPr>
              <a:t>understand the risk mitigation measures taken by the bank, and </a:t>
            </a:r>
          </a:p>
          <a:p>
            <a:pPr marL="514350" indent="-514350" algn="just">
              <a:lnSpc>
                <a:spcPct val="115000"/>
              </a:lnSpc>
              <a:spcAft>
                <a:spcPts val="1000"/>
              </a:spcAft>
              <a:buAutoNum type="romanLcParenBoth"/>
            </a:pPr>
            <a:r>
              <a:rPr lang="en-US" sz="2300" dirty="0">
                <a:latin typeface="Calibri" panose="020F0502020204030204" pitchFamily="34" charset="0"/>
                <a:cs typeface="Calibri" panose="020F0502020204030204" pitchFamily="34" charset="0"/>
              </a:rPr>
              <a:t>understand weaknesses identified and monitor the bank’s responses to these weaknesses.</a:t>
            </a:r>
            <a:endParaRPr lang="en-IN"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8853729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ctr">
              <a:lnSpc>
                <a:spcPct val="115000"/>
              </a:lnSpc>
              <a:spcAft>
                <a:spcPts val="1000"/>
              </a:spcAft>
            </a:pPr>
            <a:endParaRPr lang="en-US" sz="2400" b="1" dirty="0"/>
          </a:p>
          <a:p>
            <a:pPr algn="ctr">
              <a:lnSpc>
                <a:spcPct val="115000"/>
              </a:lnSpc>
              <a:spcAft>
                <a:spcPts val="1000"/>
              </a:spcAft>
            </a:pPr>
            <a:endParaRPr lang="en-US" sz="2400" b="1" dirty="0"/>
          </a:p>
          <a:p>
            <a:pPr algn="ctr">
              <a:lnSpc>
                <a:spcPct val="115000"/>
              </a:lnSpc>
              <a:spcAft>
                <a:spcPts val="1000"/>
              </a:spcAft>
            </a:pPr>
            <a:r>
              <a:rPr lang="en-US" sz="2400" b="1" dirty="0"/>
              <a:t>Principles relating to the ‘supervisory assessment’ of the internal audit function</a:t>
            </a:r>
            <a:endParaRPr lang="en-IN" sz="2300" b="1"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2980891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400" dirty="0"/>
          </a:p>
          <a:p>
            <a:pPr algn="just">
              <a:lnSpc>
                <a:spcPct val="115000"/>
              </a:lnSpc>
              <a:spcAft>
                <a:spcPts val="1000"/>
              </a:spcAft>
            </a:pPr>
            <a:endParaRPr lang="en-US" sz="2300" b="1" dirty="0">
              <a:latin typeface="Calibri" panose="020F0502020204030204" pitchFamily="34" charset="0"/>
              <a:cs typeface="Calibri" panose="020F0502020204030204" pitchFamily="34" charset="0"/>
            </a:endParaRPr>
          </a:p>
          <a:p>
            <a:pPr algn="just">
              <a:lnSpc>
                <a:spcPct val="115000"/>
              </a:lnSpc>
              <a:spcAft>
                <a:spcPts val="1000"/>
              </a:spcAft>
            </a:pPr>
            <a:r>
              <a:rPr lang="en-US" sz="2300" b="1" dirty="0">
                <a:latin typeface="Calibri" panose="020F0502020204030204" pitchFamily="34" charset="0"/>
                <a:cs typeface="Calibri" panose="020F0502020204030204" pitchFamily="34" charset="0"/>
              </a:rPr>
              <a:t>Principle 17</a:t>
            </a:r>
            <a:r>
              <a:rPr lang="en-US" sz="2300" dirty="0">
                <a:latin typeface="Calibri" panose="020F0502020204030204" pitchFamily="34" charset="0"/>
                <a:cs typeface="Calibri" panose="020F0502020204030204" pitchFamily="34" charset="0"/>
              </a:rPr>
              <a:t>: Bank supervisors should regularly assess whether the internal audit function has </a:t>
            </a:r>
            <a:r>
              <a:rPr lang="en-US" sz="2300" b="1" dirty="0">
                <a:latin typeface="Calibri" panose="020F0502020204030204" pitchFamily="34" charset="0"/>
                <a:cs typeface="Calibri" panose="020F0502020204030204" pitchFamily="34" charset="0"/>
              </a:rPr>
              <a:t>sufficient standing and authority</a:t>
            </a:r>
            <a:r>
              <a:rPr lang="en-US" sz="2300" dirty="0">
                <a:latin typeface="Calibri" panose="020F0502020204030204" pitchFamily="34" charset="0"/>
                <a:cs typeface="Calibri" panose="020F0502020204030204" pitchFamily="34" charset="0"/>
              </a:rPr>
              <a:t> within the bank and operates according to </a:t>
            </a:r>
            <a:r>
              <a:rPr lang="en-US" sz="2300" b="1" dirty="0">
                <a:latin typeface="Calibri" panose="020F0502020204030204" pitchFamily="34" charset="0"/>
                <a:cs typeface="Calibri" panose="020F0502020204030204" pitchFamily="34" charset="0"/>
              </a:rPr>
              <a:t>sound principles</a:t>
            </a:r>
            <a:r>
              <a:rPr lang="en-US" sz="2300" dirty="0">
                <a:latin typeface="Calibri" panose="020F0502020204030204" pitchFamily="34" charset="0"/>
                <a:cs typeface="Calibri" panose="020F0502020204030204" pitchFamily="34" charset="0"/>
              </a:rPr>
              <a:t>.</a:t>
            </a:r>
            <a:endParaRPr lang="en-IN"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1290071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400" dirty="0"/>
          </a:p>
          <a:p>
            <a:pPr algn="just">
              <a:lnSpc>
                <a:spcPct val="115000"/>
              </a:lnSpc>
              <a:spcAft>
                <a:spcPts val="1000"/>
              </a:spcAft>
            </a:pPr>
            <a:endParaRPr lang="en-US" sz="2300" b="1" dirty="0">
              <a:latin typeface="Calibri" panose="020F0502020204030204" pitchFamily="34" charset="0"/>
              <a:cs typeface="Calibri" panose="020F0502020204030204" pitchFamily="34" charset="0"/>
            </a:endParaRPr>
          </a:p>
          <a:p>
            <a:pPr algn="just">
              <a:lnSpc>
                <a:spcPct val="115000"/>
              </a:lnSpc>
              <a:spcAft>
                <a:spcPts val="1000"/>
              </a:spcAft>
            </a:pPr>
            <a:r>
              <a:rPr lang="en-US" sz="2300" b="1" dirty="0">
                <a:latin typeface="Calibri" panose="020F0502020204030204" pitchFamily="34" charset="0"/>
                <a:cs typeface="Calibri" panose="020F0502020204030204" pitchFamily="34" charset="0"/>
              </a:rPr>
              <a:t>Principle 18</a:t>
            </a:r>
            <a:r>
              <a:rPr lang="en-US" sz="2300" dirty="0">
                <a:latin typeface="Calibri" panose="020F0502020204030204" pitchFamily="34" charset="0"/>
                <a:cs typeface="Calibri" panose="020F0502020204030204" pitchFamily="34" charset="0"/>
              </a:rPr>
              <a:t>: Supervisors should formally </a:t>
            </a:r>
            <a:r>
              <a:rPr lang="en-US" sz="2300" b="1" dirty="0">
                <a:latin typeface="Calibri" panose="020F0502020204030204" pitchFamily="34" charset="0"/>
                <a:cs typeface="Calibri" panose="020F0502020204030204" pitchFamily="34" charset="0"/>
              </a:rPr>
              <a:t>report all weaknesses</a:t>
            </a:r>
            <a:r>
              <a:rPr lang="en-US" sz="2300" dirty="0">
                <a:latin typeface="Calibri" panose="020F0502020204030204" pitchFamily="34" charset="0"/>
                <a:cs typeface="Calibri" panose="020F0502020204030204" pitchFamily="34" charset="0"/>
              </a:rPr>
              <a:t> they identify in the internal audit function to the board of directors and </a:t>
            </a:r>
            <a:r>
              <a:rPr lang="en-US" sz="2300" b="1" dirty="0">
                <a:latin typeface="Calibri" panose="020F0502020204030204" pitchFamily="34" charset="0"/>
                <a:cs typeface="Calibri" panose="020F0502020204030204" pitchFamily="34" charset="0"/>
              </a:rPr>
              <a:t>require timely remedial actions</a:t>
            </a:r>
            <a:r>
              <a:rPr lang="en-US" sz="2300" dirty="0">
                <a:latin typeface="Calibri" panose="020F0502020204030204" pitchFamily="34" charset="0"/>
                <a:cs typeface="Calibri" panose="020F0502020204030204" pitchFamily="34" charset="0"/>
              </a:rPr>
              <a:t>.</a:t>
            </a:r>
            <a:endParaRPr lang="en-IN"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9689116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400" dirty="0"/>
          </a:p>
          <a:p>
            <a:pPr algn="just">
              <a:lnSpc>
                <a:spcPct val="115000"/>
              </a:lnSpc>
              <a:spcAft>
                <a:spcPts val="1000"/>
              </a:spcAft>
            </a:pPr>
            <a:r>
              <a:rPr lang="en-US" sz="2300" b="1" dirty="0">
                <a:latin typeface="Calibri" panose="020F0502020204030204" pitchFamily="34" charset="0"/>
                <a:cs typeface="Calibri" panose="020F0502020204030204" pitchFamily="34" charset="0"/>
              </a:rPr>
              <a:t>Principle 19</a:t>
            </a:r>
            <a:r>
              <a:rPr lang="en-US" sz="2300" dirty="0">
                <a:latin typeface="Calibri" panose="020F0502020204030204" pitchFamily="34" charset="0"/>
                <a:cs typeface="Calibri" panose="020F0502020204030204" pitchFamily="34" charset="0"/>
              </a:rPr>
              <a:t>: The supervisory authority should </a:t>
            </a:r>
            <a:r>
              <a:rPr lang="en-US" sz="2300" b="1" dirty="0">
                <a:latin typeface="Calibri" panose="020F0502020204030204" pitchFamily="34" charset="0"/>
                <a:cs typeface="Calibri" panose="020F0502020204030204" pitchFamily="34" charset="0"/>
              </a:rPr>
              <a:t>consider the impact of its assessment of the internal audit function</a:t>
            </a:r>
            <a:r>
              <a:rPr lang="en-US" sz="2300" dirty="0">
                <a:latin typeface="Calibri" panose="020F0502020204030204" pitchFamily="34" charset="0"/>
                <a:cs typeface="Calibri" panose="020F0502020204030204" pitchFamily="34" charset="0"/>
              </a:rPr>
              <a:t> on its </a:t>
            </a:r>
            <a:r>
              <a:rPr lang="en-US" sz="2300" u="sng" dirty="0">
                <a:latin typeface="Calibri" panose="020F0502020204030204" pitchFamily="34" charset="0"/>
                <a:cs typeface="Calibri" panose="020F0502020204030204" pitchFamily="34" charset="0"/>
              </a:rPr>
              <a:t>evaluation of the bank's risk profile</a:t>
            </a:r>
            <a:r>
              <a:rPr lang="en-US" sz="2300" dirty="0">
                <a:latin typeface="Calibri" panose="020F0502020204030204" pitchFamily="34" charset="0"/>
                <a:cs typeface="Calibri" panose="020F0502020204030204" pitchFamily="34" charset="0"/>
              </a:rPr>
              <a:t> and on its own supervisory work.</a:t>
            </a:r>
            <a:endParaRPr lang="en-IN"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291961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400" dirty="0"/>
          </a:p>
          <a:p>
            <a:pPr algn="just">
              <a:lnSpc>
                <a:spcPct val="115000"/>
              </a:lnSpc>
              <a:spcAft>
                <a:spcPts val="1000"/>
              </a:spcAft>
            </a:pPr>
            <a:r>
              <a:rPr lang="en-US" sz="2300" b="1" dirty="0">
                <a:latin typeface="Calibri" panose="020F0502020204030204" pitchFamily="34" charset="0"/>
                <a:cs typeface="Calibri" panose="020F0502020204030204" pitchFamily="34" charset="0"/>
              </a:rPr>
              <a:t>Principle 20</a:t>
            </a:r>
            <a:r>
              <a:rPr lang="en-US" sz="2300" dirty="0">
                <a:latin typeface="Calibri" panose="020F0502020204030204" pitchFamily="34" charset="0"/>
                <a:cs typeface="Calibri" panose="020F0502020204030204" pitchFamily="34" charset="0"/>
              </a:rPr>
              <a:t>: The supervisory authority should be </a:t>
            </a:r>
            <a:r>
              <a:rPr lang="en-US" sz="2300" b="1" dirty="0">
                <a:latin typeface="Calibri" panose="020F0502020204030204" pitchFamily="34" charset="0"/>
                <a:cs typeface="Calibri" panose="020F0502020204030204" pitchFamily="34" charset="0"/>
              </a:rPr>
              <a:t>prepared to take informal or formal supervisory actions</a:t>
            </a:r>
            <a:r>
              <a:rPr lang="en-US" sz="2300" dirty="0">
                <a:latin typeface="Calibri" panose="020F0502020204030204" pitchFamily="34" charset="0"/>
                <a:cs typeface="Calibri" panose="020F0502020204030204" pitchFamily="34" charset="0"/>
              </a:rPr>
              <a:t> requiring the board and senior management to remedy any identified deficiencies related to the internal audit function within a specified timeframe and to provide the supervisor with periodic written progress reports.</a:t>
            </a:r>
            <a:endParaRPr lang="en-IN"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1947648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400" b="1" dirty="0"/>
          </a:p>
          <a:p>
            <a:pPr algn="just">
              <a:lnSpc>
                <a:spcPct val="115000"/>
              </a:lnSpc>
              <a:spcAft>
                <a:spcPts val="1000"/>
              </a:spcAft>
            </a:pPr>
            <a:endParaRPr lang="en-US" sz="2400" b="1" dirty="0"/>
          </a:p>
          <a:p>
            <a:pPr algn="ctr">
              <a:lnSpc>
                <a:spcPct val="115000"/>
              </a:lnSpc>
              <a:spcAft>
                <a:spcPts val="1000"/>
              </a:spcAft>
            </a:pPr>
            <a:r>
              <a:rPr lang="en-US" sz="2400" b="1" dirty="0"/>
              <a:t>Responsibilities of a bank's audit committee</a:t>
            </a:r>
            <a:endParaRPr lang="en-IN" sz="2300" b="1"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513122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Autofit/>
          </a:bodyPr>
          <a:lstStyle/>
          <a:p>
            <a:pPr algn="just">
              <a:lnSpc>
                <a:spcPct val="115000"/>
              </a:lnSpc>
              <a:spcAft>
                <a:spcPts val="1000"/>
              </a:spcAft>
            </a:pPr>
            <a:r>
              <a:rPr lang="en-US" sz="2300" dirty="0">
                <a:latin typeface="Calibri" panose="020F0502020204030204" pitchFamily="34" charset="0"/>
                <a:cs typeface="Calibri" panose="020F0502020204030204" pitchFamily="34" charset="0"/>
              </a:rPr>
              <a:t>A strong internal control system, including an independent and effective internal audit function, is part of sound corporate governance. Banking supervisors must be satisfied with the effectiveness of a bank's internal audit function, that policies and practices are followed and that management takes appropriate and timely corrective action in response to internal control weaknesses identified by internal auditors. </a:t>
            </a:r>
          </a:p>
          <a:p>
            <a:pPr algn="just">
              <a:lnSpc>
                <a:spcPct val="115000"/>
              </a:lnSpc>
              <a:spcAft>
                <a:spcPts val="1000"/>
              </a:spcAft>
            </a:pPr>
            <a:r>
              <a:rPr lang="en-US" sz="2300" dirty="0">
                <a:latin typeface="Calibri" panose="020F0502020204030204" pitchFamily="34" charset="0"/>
                <a:cs typeface="Calibri" panose="020F0502020204030204" pitchFamily="34" charset="0"/>
              </a:rPr>
              <a:t>An internal audit function provides vital assurance to a bank’s board of directors and senior management (and bank supervisors) as to the quality of the bank’s internal control system. In doing so, the function helps reduce the risk of loss and reputational damage to the bank.</a:t>
            </a:r>
            <a:endParaRPr lang="en-IN"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636875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400" dirty="0"/>
          </a:p>
          <a:p>
            <a:pPr algn="just">
              <a:lnSpc>
                <a:spcPct val="115000"/>
              </a:lnSpc>
              <a:spcAft>
                <a:spcPts val="1000"/>
              </a:spcAft>
            </a:pPr>
            <a:r>
              <a:rPr lang="en-US" sz="2300" dirty="0">
                <a:latin typeface="Calibri" panose="020F0502020204030204" pitchFamily="34" charset="0"/>
                <a:cs typeface="Calibri" panose="020F0502020204030204" pitchFamily="34" charset="0"/>
              </a:rPr>
              <a:t>The audit committee is a </a:t>
            </a:r>
            <a:r>
              <a:rPr lang="en-US" sz="2300" b="1" dirty="0">
                <a:latin typeface="Calibri" panose="020F0502020204030204" pitchFamily="34" charset="0"/>
                <a:cs typeface="Calibri" panose="020F0502020204030204" pitchFamily="34" charset="0"/>
              </a:rPr>
              <a:t>specialized committee</a:t>
            </a:r>
            <a:r>
              <a:rPr lang="en-US" sz="2300" dirty="0">
                <a:latin typeface="Calibri" panose="020F0502020204030204" pitchFamily="34" charset="0"/>
                <a:cs typeface="Calibri" panose="020F0502020204030204" pitchFamily="34" charset="0"/>
              </a:rPr>
              <a:t> within the board of directors. As such, it prepares the work of and reports to the board of directors in specific areas for which it has designated responsibility. </a:t>
            </a:r>
            <a:r>
              <a:rPr lang="en-US" sz="2300" b="1" dirty="0">
                <a:latin typeface="Calibri" panose="020F0502020204030204" pitchFamily="34" charset="0"/>
                <a:cs typeface="Calibri" panose="020F0502020204030204" pitchFamily="34" charset="0"/>
              </a:rPr>
              <a:t>The board of directors assumes final responsibility</a:t>
            </a:r>
            <a:r>
              <a:rPr lang="en-US" sz="2300" dirty="0">
                <a:latin typeface="Calibri" panose="020F0502020204030204" pitchFamily="34" charset="0"/>
                <a:cs typeface="Calibri" panose="020F0502020204030204" pitchFamily="34" charset="0"/>
              </a:rPr>
              <a:t>. </a:t>
            </a:r>
            <a:endParaRPr lang="en-IN"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6664276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r>
              <a:rPr lang="en-US" sz="2300" dirty="0">
                <a:latin typeface="Calibri" panose="020F0502020204030204" pitchFamily="34" charset="0"/>
                <a:cs typeface="Calibri" panose="020F0502020204030204" pitchFamily="34" charset="0"/>
              </a:rPr>
              <a:t>The audit committee </a:t>
            </a:r>
            <a:r>
              <a:rPr lang="en-US" sz="2300" b="1" dirty="0">
                <a:latin typeface="Calibri" panose="020F0502020204030204" pitchFamily="34" charset="0"/>
                <a:cs typeface="Calibri" panose="020F0502020204030204" pitchFamily="34" charset="0"/>
              </a:rPr>
              <a:t>may invite the head of internal audit</a:t>
            </a:r>
            <a:r>
              <a:rPr lang="en-US" sz="2300" dirty="0">
                <a:latin typeface="Calibri" panose="020F0502020204030204" pitchFamily="34" charset="0"/>
                <a:cs typeface="Calibri" panose="020F0502020204030204" pitchFamily="34" charset="0"/>
              </a:rPr>
              <a:t>, the head of compliance, senior management, in particular the chief executive officer, and other officials deemed relevant for the </a:t>
            </a:r>
            <a:r>
              <a:rPr lang="en-US" sz="2300" b="1" dirty="0">
                <a:latin typeface="Calibri" panose="020F0502020204030204" pitchFamily="34" charset="0"/>
                <a:cs typeface="Calibri" panose="020F0502020204030204" pitchFamily="34" charset="0"/>
              </a:rPr>
              <a:t>purpose of fulfilling its responsibilities to attend meetings of the committee</a:t>
            </a:r>
            <a:r>
              <a:rPr lang="en-US" sz="2300" dirty="0">
                <a:latin typeface="Calibri" panose="020F0502020204030204" pitchFamily="34" charset="0"/>
                <a:cs typeface="Calibri" panose="020F0502020204030204" pitchFamily="34" charset="0"/>
              </a:rPr>
              <a:t>. </a:t>
            </a:r>
          </a:p>
          <a:p>
            <a:pPr algn="just">
              <a:lnSpc>
                <a:spcPct val="115000"/>
              </a:lnSpc>
              <a:spcAft>
                <a:spcPts val="1000"/>
              </a:spcAft>
            </a:pPr>
            <a:r>
              <a:rPr lang="en-US" sz="2300" dirty="0">
                <a:latin typeface="Calibri" panose="020F0502020204030204" pitchFamily="34" charset="0"/>
                <a:cs typeface="Calibri" panose="020F0502020204030204" pitchFamily="34" charset="0"/>
              </a:rPr>
              <a:t>It is a sound practice that the head of internal audit and members of the audit committee </a:t>
            </a:r>
            <a:r>
              <a:rPr lang="en-US" sz="2300" b="1" dirty="0">
                <a:latin typeface="Calibri" panose="020F0502020204030204" pitchFamily="34" charset="0"/>
                <a:cs typeface="Calibri" panose="020F0502020204030204" pitchFamily="34" charset="0"/>
              </a:rPr>
              <a:t>have a private session</a:t>
            </a:r>
            <a:r>
              <a:rPr lang="en-US" sz="2300" dirty="0">
                <a:latin typeface="Calibri" panose="020F0502020204030204" pitchFamily="34" charset="0"/>
                <a:cs typeface="Calibri" panose="020F0502020204030204" pitchFamily="34" charset="0"/>
              </a:rPr>
              <a:t>, i.e. in the absence of management, to discuss issues of interest.</a:t>
            </a:r>
            <a:endParaRPr lang="en-IN"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2929684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Autofit/>
          </a:bodyPr>
          <a:lstStyle/>
          <a:p>
            <a:pPr algn="just">
              <a:lnSpc>
                <a:spcPct val="115000"/>
              </a:lnSpc>
              <a:spcAft>
                <a:spcPts val="1000"/>
              </a:spcAft>
            </a:pPr>
            <a:r>
              <a:rPr lang="en-US" sz="2300" b="1" dirty="0">
                <a:latin typeface="Calibri" panose="020F0502020204030204" pitchFamily="34" charset="0"/>
                <a:cs typeface="Calibri" panose="020F0502020204030204" pitchFamily="34" charset="0"/>
              </a:rPr>
              <a:t>Financial reporting, including disclosures: </a:t>
            </a:r>
          </a:p>
          <a:p>
            <a:pPr marL="457200" indent="-457200" algn="just">
              <a:lnSpc>
                <a:spcPct val="115000"/>
              </a:lnSpc>
              <a:spcAft>
                <a:spcPts val="1000"/>
              </a:spcAft>
              <a:buAutoNum type="alphaLcParenBoth"/>
            </a:pPr>
            <a:r>
              <a:rPr lang="en-US" sz="2300" dirty="0">
                <a:latin typeface="Calibri" panose="020F0502020204030204" pitchFamily="34" charset="0"/>
                <a:cs typeface="Calibri" panose="020F0502020204030204" pitchFamily="34" charset="0"/>
              </a:rPr>
              <a:t>Monitoring the financial </a:t>
            </a:r>
            <a:r>
              <a:rPr lang="en-US" sz="2300" b="1" dirty="0">
                <a:latin typeface="Calibri" panose="020F0502020204030204" pitchFamily="34" charset="0"/>
                <a:cs typeface="Calibri" panose="020F0502020204030204" pitchFamily="34" charset="0"/>
              </a:rPr>
              <a:t>reporting process and its output</a:t>
            </a:r>
            <a:r>
              <a:rPr lang="en-US" sz="2300" dirty="0">
                <a:latin typeface="Calibri" panose="020F0502020204030204" pitchFamily="34" charset="0"/>
                <a:cs typeface="Calibri" panose="020F0502020204030204" pitchFamily="34" charset="0"/>
              </a:rPr>
              <a:t>; </a:t>
            </a:r>
          </a:p>
          <a:p>
            <a:pPr marL="457200" indent="-457200" algn="just">
              <a:lnSpc>
                <a:spcPct val="115000"/>
              </a:lnSpc>
              <a:spcAft>
                <a:spcPts val="1000"/>
              </a:spcAft>
              <a:buAutoNum type="alphaLcParenBoth"/>
            </a:pPr>
            <a:r>
              <a:rPr lang="en-US" sz="2300" dirty="0">
                <a:latin typeface="Calibri" panose="020F0502020204030204" pitchFamily="34" charset="0"/>
                <a:cs typeface="Calibri" panose="020F0502020204030204" pitchFamily="34" charset="0"/>
              </a:rPr>
              <a:t>overseeing the establishment of accounting policies and practices by the bank and </a:t>
            </a:r>
            <a:r>
              <a:rPr lang="en-US" sz="2300" b="1" dirty="0">
                <a:latin typeface="Calibri" panose="020F0502020204030204" pitchFamily="34" charset="0"/>
                <a:cs typeface="Calibri" panose="020F0502020204030204" pitchFamily="34" charset="0"/>
              </a:rPr>
              <a:t>reviewing the significant qualitative aspects</a:t>
            </a:r>
            <a:r>
              <a:rPr lang="en-US" sz="2300" dirty="0">
                <a:latin typeface="Calibri" panose="020F0502020204030204" pitchFamily="34" charset="0"/>
                <a:cs typeface="Calibri" panose="020F0502020204030204" pitchFamily="34" charset="0"/>
              </a:rPr>
              <a:t> of the bank's accounting practices, including accounting estimates and financial statement disclosures; </a:t>
            </a: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40151334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Autofit/>
          </a:bodyPr>
          <a:lstStyle/>
          <a:p>
            <a:pPr algn="just">
              <a:lnSpc>
                <a:spcPct val="115000"/>
              </a:lnSpc>
              <a:spcAft>
                <a:spcPts val="1000"/>
              </a:spcAft>
            </a:pPr>
            <a:r>
              <a:rPr lang="en-US" sz="2300" b="1" dirty="0">
                <a:latin typeface="Calibri" panose="020F0502020204030204" pitchFamily="34" charset="0"/>
                <a:cs typeface="Calibri" panose="020F0502020204030204" pitchFamily="34" charset="0"/>
              </a:rPr>
              <a:t>Financial reporting, including disclosures: </a:t>
            </a:r>
          </a:p>
          <a:p>
            <a:pPr marL="457200" indent="-457200" algn="just">
              <a:lnSpc>
                <a:spcPct val="115000"/>
              </a:lnSpc>
              <a:spcAft>
                <a:spcPts val="1000"/>
              </a:spcAft>
              <a:buFont typeface="+mj-lt"/>
              <a:buAutoNum type="alphaLcParenR" startAt="3"/>
            </a:pPr>
            <a:r>
              <a:rPr lang="en-US" sz="2300" dirty="0">
                <a:latin typeface="Calibri" panose="020F0502020204030204" pitchFamily="34" charset="0"/>
                <a:cs typeface="Calibri" panose="020F0502020204030204" pitchFamily="34" charset="0"/>
              </a:rPr>
              <a:t>monitoring the </a:t>
            </a:r>
            <a:r>
              <a:rPr lang="en-US" sz="2300" b="1" dirty="0">
                <a:latin typeface="Calibri" panose="020F0502020204030204" pitchFamily="34" charset="0"/>
                <a:cs typeface="Calibri" panose="020F0502020204030204" pitchFamily="34" charset="0"/>
              </a:rPr>
              <a:t>integrity of the bank’s financial statements</a:t>
            </a:r>
            <a:r>
              <a:rPr lang="en-US" sz="2300" dirty="0">
                <a:latin typeface="Calibri" panose="020F0502020204030204" pitchFamily="34" charset="0"/>
                <a:cs typeface="Calibri" panose="020F0502020204030204" pitchFamily="34" charset="0"/>
              </a:rPr>
              <a:t> and any formal announcements relating to the bank’s financial performance; </a:t>
            </a:r>
          </a:p>
          <a:p>
            <a:pPr marL="457200" indent="-457200" algn="just">
              <a:lnSpc>
                <a:spcPct val="115000"/>
              </a:lnSpc>
              <a:spcAft>
                <a:spcPts val="1000"/>
              </a:spcAft>
              <a:buFont typeface="+mj-lt"/>
              <a:buAutoNum type="alphaLcParenR" startAt="3"/>
            </a:pPr>
            <a:r>
              <a:rPr lang="en-US" sz="2300" dirty="0">
                <a:latin typeface="Calibri" panose="020F0502020204030204" pitchFamily="34" charset="0"/>
                <a:cs typeface="Calibri" panose="020F0502020204030204" pitchFamily="34" charset="0"/>
              </a:rPr>
              <a:t>reviewing </a:t>
            </a:r>
            <a:r>
              <a:rPr lang="en-US" sz="2300" b="1" dirty="0">
                <a:latin typeface="Calibri" panose="020F0502020204030204" pitchFamily="34" charset="0"/>
                <a:cs typeface="Calibri" panose="020F0502020204030204" pitchFamily="34" charset="0"/>
              </a:rPr>
              <a:t>significant financial reporting judgments</a:t>
            </a:r>
            <a:r>
              <a:rPr lang="en-US" sz="2300" dirty="0">
                <a:latin typeface="Calibri" panose="020F0502020204030204" pitchFamily="34" charset="0"/>
                <a:cs typeface="Calibri" panose="020F0502020204030204" pitchFamily="34" charset="0"/>
              </a:rPr>
              <a:t> contained in the financial statements; and </a:t>
            </a:r>
          </a:p>
          <a:p>
            <a:pPr marL="457200" indent="-457200" algn="just">
              <a:lnSpc>
                <a:spcPct val="115000"/>
              </a:lnSpc>
              <a:spcAft>
                <a:spcPts val="1000"/>
              </a:spcAft>
              <a:buFont typeface="+mj-lt"/>
              <a:buAutoNum type="alphaLcParenR" startAt="3"/>
            </a:pPr>
            <a:r>
              <a:rPr lang="en-US" sz="2300" dirty="0">
                <a:latin typeface="Calibri" panose="020F0502020204030204" pitchFamily="34" charset="0"/>
                <a:cs typeface="Calibri" panose="020F0502020204030204" pitchFamily="34" charset="0"/>
              </a:rPr>
              <a:t>reviewing arrangements by </a:t>
            </a:r>
            <a:r>
              <a:rPr lang="en-US" sz="2300" b="1" dirty="0">
                <a:latin typeface="Calibri" panose="020F0502020204030204" pitchFamily="34" charset="0"/>
                <a:cs typeface="Calibri" panose="020F0502020204030204" pitchFamily="34" charset="0"/>
              </a:rPr>
              <a:t>which staff of the bank may confidentially raise concerns</a:t>
            </a:r>
            <a:r>
              <a:rPr lang="en-US" sz="2300" dirty="0">
                <a:latin typeface="Calibri" panose="020F0502020204030204" pitchFamily="34" charset="0"/>
                <a:cs typeface="Calibri" panose="020F0502020204030204" pitchFamily="34" charset="0"/>
              </a:rPr>
              <a:t> about possible improprieties in matters of financial reporting</a:t>
            </a:r>
            <a:endParaRPr lang="en-IN"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1206365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r>
              <a:rPr lang="en-US" sz="2300" b="1" dirty="0">
                <a:latin typeface="Calibri" panose="020F0502020204030204" pitchFamily="34" charset="0"/>
                <a:cs typeface="Calibri" panose="020F0502020204030204" pitchFamily="34" charset="0"/>
              </a:rPr>
              <a:t>Internal control: </a:t>
            </a:r>
          </a:p>
          <a:p>
            <a:pPr marL="457200" indent="-457200" algn="just">
              <a:lnSpc>
                <a:spcPct val="115000"/>
              </a:lnSpc>
              <a:spcAft>
                <a:spcPts val="1000"/>
              </a:spcAft>
              <a:buFont typeface="+mj-lt"/>
              <a:buAutoNum type="alphaLcParenR" startAt="6"/>
            </a:pPr>
            <a:r>
              <a:rPr lang="en-US" sz="2300" dirty="0">
                <a:latin typeface="Calibri" panose="020F0502020204030204" pitchFamily="34" charset="0"/>
                <a:cs typeface="Calibri" panose="020F0502020204030204" pitchFamily="34" charset="0"/>
              </a:rPr>
              <a:t>ensuring that senior management establishes and maintains an </a:t>
            </a:r>
            <a:r>
              <a:rPr lang="en-US" sz="2300" b="1" dirty="0">
                <a:latin typeface="Calibri" panose="020F0502020204030204" pitchFamily="34" charset="0"/>
                <a:cs typeface="Calibri" panose="020F0502020204030204" pitchFamily="34" charset="0"/>
              </a:rPr>
              <a:t>adequate and effective internal control system</a:t>
            </a:r>
            <a:r>
              <a:rPr lang="en-US" sz="2300" dirty="0">
                <a:latin typeface="Calibri" panose="020F0502020204030204" pitchFamily="34" charset="0"/>
                <a:cs typeface="Calibri" panose="020F0502020204030204" pitchFamily="34" charset="0"/>
              </a:rPr>
              <a:t> and processes. The system and processes should be designed to provide assurance in areas including reporting (financial, operational, risk), monitoring compliance with laws, regulations, and internal policies, efficiency, and effectiveness of operations, and safeguarding of assets.</a:t>
            </a:r>
            <a:endParaRPr lang="en-IN"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983367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fontScale="92500" lnSpcReduction="20000"/>
          </a:bodyPr>
          <a:lstStyle/>
          <a:p>
            <a:pPr algn="just">
              <a:lnSpc>
                <a:spcPct val="115000"/>
              </a:lnSpc>
              <a:spcAft>
                <a:spcPts val="1000"/>
              </a:spcAft>
            </a:pPr>
            <a:r>
              <a:rPr lang="en-US" sz="2400" b="1" dirty="0"/>
              <a:t>Internal audit </a:t>
            </a:r>
          </a:p>
          <a:p>
            <a:pPr marL="457200" indent="-457200" algn="just">
              <a:lnSpc>
                <a:spcPct val="115000"/>
              </a:lnSpc>
              <a:spcAft>
                <a:spcPts val="1000"/>
              </a:spcAft>
              <a:buFont typeface="+mj-lt"/>
              <a:buAutoNum type="alphaLcParenR" startAt="7"/>
            </a:pPr>
            <a:r>
              <a:rPr lang="en-US" sz="2300" dirty="0">
                <a:latin typeface="Calibri" panose="020F0502020204030204" pitchFamily="34" charset="0"/>
                <a:cs typeface="Calibri" panose="020F0502020204030204" pitchFamily="34" charset="0"/>
              </a:rPr>
              <a:t>monitoring and reviewing the effectiveness of the bank’s internal audit function; </a:t>
            </a:r>
          </a:p>
          <a:p>
            <a:pPr marL="457200" indent="-457200" algn="just">
              <a:lnSpc>
                <a:spcPct val="115000"/>
              </a:lnSpc>
              <a:spcAft>
                <a:spcPts val="1000"/>
              </a:spcAft>
              <a:buFont typeface="+mj-lt"/>
              <a:buAutoNum type="alphaLcParenR" startAt="7"/>
            </a:pPr>
            <a:r>
              <a:rPr lang="en-US" sz="2300" dirty="0">
                <a:latin typeface="Calibri" panose="020F0502020204030204" pitchFamily="34" charset="0"/>
                <a:cs typeface="Calibri" panose="020F0502020204030204" pitchFamily="34" charset="0"/>
              </a:rPr>
              <a:t>approving the internal audit plan, scope, and budget; </a:t>
            </a:r>
          </a:p>
          <a:p>
            <a:pPr marL="514350" indent="-514350" algn="just">
              <a:lnSpc>
                <a:spcPct val="115000"/>
              </a:lnSpc>
              <a:spcAft>
                <a:spcPts val="1000"/>
              </a:spcAft>
              <a:buFont typeface="+mj-lt"/>
              <a:buAutoNum type="alphaLcParenR" startAt="7"/>
            </a:pPr>
            <a:r>
              <a:rPr lang="en-US" sz="2300" dirty="0">
                <a:latin typeface="Calibri" panose="020F0502020204030204" pitchFamily="34" charset="0"/>
                <a:cs typeface="Calibri" panose="020F0502020204030204" pitchFamily="34" charset="0"/>
              </a:rPr>
              <a:t>reviewing and discussed internal audit reports; </a:t>
            </a:r>
          </a:p>
          <a:p>
            <a:pPr marL="514350" indent="-514350" algn="just">
              <a:lnSpc>
                <a:spcPct val="115000"/>
              </a:lnSpc>
              <a:spcAft>
                <a:spcPts val="1000"/>
              </a:spcAft>
              <a:buFont typeface="+mj-lt"/>
              <a:buAutoNum type="alphaLcParenR" startAt="7"/>
            </a:pPr>
            <a:r>
              <a:rPr lang="en-US" sz="2300" dirty="0">
                <a:latin typeface="Calibri" panose="020F0502020204030204" pitchFamily="34" charset="0"/>
                <a:cs typeface="Calibri" panose="020F0502020204030204" pitchFamily="34" charset="0"/>
              </a:rPr>
              <a:t>ensuring that the internal audit function maintains open communication with senior management, external auditors, the supervisory authority, and the audit committee; </a:t>
            </a:r>
          </a:p>
          <a:p>
            <a:pPr marL="514350" indent="-514350" algn="just">
              <a:lnSpc>
                <a:spcPct val="115000"/>
              </a:lnSpc>
              <a:spcAft>
                <a:spcPts val="1000"/>
              </a:spcAft>
              <a:buFont typeface="+mj-lt"/>
              <a:buAutoNum type="alphaLcParenR" startAt="7"/>
            </a:pPr>
            <a:r>
              <a:rPr lang="en-US" sz="2300" dirty="0">
                <a:latin typeface="Calibri" panose="020F0502020204030204" pitchFamily="34" charset="0"/>
                <a:cs typeface="Calibri" panose="020F0502020204030204" pitchFamily="34" charset="0"/>
              </a:rPr>
              <a:t>reviewing discoveries of fraud and violations of laws and regulations as raised by the head of the internal audit function; </a:t>
            </a:r>
            <a:endParaRPr lang="en-IN"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2909164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lnSpcReduction="10000"/>
          </a:bodyPr>
          <a:lstStyle/>
          <a:p>
            <a:pPr marL="457200" indent="-457200" algn="just">
              <a:lnSpc>
                <a:spcPct val="115000"/>
              </a:lnSpc>
              <a:spcAft>
                <a:spcPts val="1000"/>
              </a:spcAft>
              <a:buFont typeface="+mj-lt"/>
              <a:buAutoNum type="alphaLcParenR" startAt="12"/>
            </a:pPr>
            <a:r>
              <a:rPr lang="en-US" sz="2300" dirty="0">
                <a:latin typeface="Calibri" panose="020F0502020204030204" pitchFamily="34" charset="0"/>
                <a:cs typeface="Calibri" panose="020F0502020204030204" pitchFamily="34" charset="0"/>
              </a:rPr>
              <a:t>approving the audit charter and the code of ethics of the internal audit function; </a:t>
            </a:r>
          </a:p>
          <a:p>
            <a:pPr marL="457200" indent="-457200" algn="just">
              <a:lnSpc>
                <a:spcPct val="115000"/>
              </a:lnSpc>
              <a:spcAft>
                <a:spcPts val="1000"/>
              </a:spcAft>
              <a:buFont typeface="+mj-lt"/>
              <a:buAutoNum type="alphaLcParenR" startAt="12"/>
            </a:pPr>
            <a:r>
              <a:rPr lang="en-US" sz="2300" dirty="0">
                <a:latin typeface="Calibri" panose="020F0502020204030204" pitchFamily="34" charset="0"/>
                <a:cs typeface="Calibri" panose="020F0502020204030204" pitchFamily="34" charset="0"/>
              </a:rPr>
              <a:t>approving, or recommending to the board for its approval, the annual remuneration of the internal audit function as a whole, including performance awards; </a:t>
            </a:r>
          </a:p>
          <a:p>
            <a:pPr marL="457200" indent="-457200" algn="just">
              <a:lnSpc>
                <a:spcPct val="115000"/>
              </a:lnSpc>
              <a:spcAft>
                <a:spcPts val="1000"/>
              </a:spcAft>
              <a:buFont typeface="+mj-lt"/>
              <a:buAutoNum type="alphaLcParenR" startAt="12"/>
            </a:pPr>
            <a:r>
              <a:rPr lang="en-US" sz="2300" dirty="0">
                <a:latin typeface="Calibri" panose="020F0502020204030204" pitchFamily="34" charset="0"/>
                <a:cs typeface="Calibri" panose="020F0502020204030204" pitchFamily="34" charset="0"/>
              </a:rPr>
              <a:t>assessing the performance of the head of the internal audit function; and, </a:t>
            </a:r>
          </a:p>
          <a:p>
            <a:pPr marL="457200" indent="-457200" algn="just">
              <a:lnSpc>
                <a:spcPct val="115000"/>
              </a:lnSpc>
              <a:spcAft>
                <a:spcPts val="1000"/>
              </a:spcAft>
              <a:buFont typeface="+mj-lt"/>
              <a:buAutoNum type="alphaLcParenR" startAt="12"/>
            </a:pPr>
            <a:r>
              <a:rPr lang="en-US" sz="2300" dirty="0">
                <a:latin typeface="Calibri" panose="020F0502020204030204" pitchFamily="34" charset="0"/>
                <a:cs typeface="Calibri" panose="020F0502020204030204" pitchFamily="34" charset="0"/>
              </a:rPr>
              <a:t>approving, or recommending to the board for its approval, the appointment, reappointment, or removal of the head of the internal audit function and the key internal auditors.</a:t>
            </a:r>
            <a:endParaRPr lang="en-IN"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6441297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Autofit/>
          </a:bodyPr>
          <a:lstStyle/>
          <a:p>
            <a:pPr algn="just">
              <a:lnSpc>
                <a:spcPct val="115000"/>
              </a:lnSpc>
              <a:spcAft>
                <a:spcPts val="1000"/>
              </a:spcAft>
            </a:pPr>
            <a:r>
              <a:rPr lang="en-US" sz="2300" b="1" dirty="0">
                <a:latin typeface="Calibri" panose="020F0502020204030204" pitchFamily="34" charset="0"/>
                <a:cs typeface="Calibri" panose="020F0502020204030204" pitchFamily="34" charset="0"/>
              </a:rPr>
              <a:t>Remedial actions</a:t>
            </a:r>
            <a:r>
              <a:rPr lang="en-US" sz="2300" dirty="0">
                <a:latin typeface="Calibri" panose="020F0502020204030204" pitchFamily="34" charset="0"/>
                <a:cs typeface="Calibri" panose="020F0502020204030204" pitchFamily="34" charset="0"/>
              </a:rPr>
              <a:t>: </a:t>
            </a:r>
          </a:p>
          <a:p>
            <a:pPr marL="457200" indent="-457200" algn="just">
              <a:lnSpc>
                <a:spcPct val="115000"/>
              </a:lnSpc>
              <a:spcAft>
                <a:spcPts val="1000"/>
              </a:spcAft>
              <a:buFont typeface="+mj-lt"/>
              <a:buAutoNum type="alphaLcParenR" startAt="16"/>
            </a:pPr>
            <a:r>
              <a:rPr lang="en-US" sz="2300" dirty="0">
                <a:latin typeface="Calibri" panose="020F0502020204030204" pitchFamily="34" charset="0"/>
                <a:cs typeface="Calibri" panose="020F0502020204030204" pitchFamily="34" charset="0"/>
              </a:rPr>
              <a:t>ensuring that senior management is taking necessary corrective actions to address the findings and recommendations of internal auditors and external auditors in a timely manner; </a:t>
            </a:r>
          </a:p>
          <a:p>
            <a:pPr marL="457200" indent="-457200" algn="just">
              <a:lnSpc>
                <a:spcPct val="115000"/>
              </a:lnSpc>
              <a:spcAft>
                <a:spcPts val="1000"/>
              </a:spcAft>
              <a:buFont typeface="+mj-lt"/>
              <a:buAutoNum type="alphaLcParenR" startAt="16"/>
            </a:pPr>
            <a:r>
              <a:rPr lang="en-US" sz="2300" dirty="0">
                <a:latin typeface="Calibri" panose="020F0502020204030204" pitchFamily="34" charset="0"/>
                <a:cs typeface="Calibri" panose="020F0502020204030204" pitchFamily="34" charset="0"/>
              </a:rPr>
              <a:t>addressing control weaknesses, non-compliance with policies, laws and regulations and other problems identified by internal auditors and external auditors, and </a:t>
            </a: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3387611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Autofit/>
          </a:bodyPr>
          <a:lstStyle/>
          <a:p>
            <a:pPr algn="just">
              <a:lnSpc>
                <a:spcPct val="115000"/>
              </a:lnSpc>
              <a:spcAft>
                <a:spcPts val="1000"/>
              </a:spcAft>
            </a:pPr>
            <a:r>
              <a:rPr lang="en-US" sz="2300" b="1" dirty="0">
                <a:latin typeface="Calibri" panose="020F0502020204030204" pitchFamily="34" charset="0"/>
                <a:cs typeface="Calibri" panose="020F0502020204030204" pitchFamily="34" charset="0"/>
              </a:rPr>
              <a:t>Remedial actions</a:t>
            </a:r>
            <a:r>
              <a:rPr lang="en-US" sz="2300" dirty="0">
                <a:latin typeface="Calibri" panose="020F0502020204030204" pitchFamily="34" charset="0"/>
                <a:cs typeface="Calibri" panose="020F0502020204030204" pitchFamily="34" charset="0"/>
              </a:rPr>
              <a:t>: </a:t>
            </a:r>
          </a:p>
          <a:p>
            <a:pPr marL="457200" indent="-457200" algn="just">
              <a:lnSpc>
                <a:spcPct val="115000"/>
              </a:lnSpc>
              <a:spcAft>
                <a:spcPts val="1000"/>
              </a:spcAft>
              <a:buFont typeface="+mj-lt"/>
              <a:buAutoNum type="alphaLcParenR" startAt="18"/>
            </a:pPr>
            <a:r>
              <a:rPr lang="en-US" sz="2300" dirty="0">
                <a:latin typeface="Calibri" panose="020F0502020204030204" pitchFamily="34" charset="0"/>
                <a:cs typeface="Calibri" panose="020F0502020204030204" pitchFamily="34" charset="0"/>
              </a:rPr>
              <a:t>ensuring that deficiencies identified by supervisory authorities related to the internal audit function are remedied within an appropriate time frame and that progress of necessary corrective actions are reported to the board of directors.</a:t>
            </a:r>
            <a:endParaRPr lang="en-IN"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6574846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834887"/>
            <a:ext cx="9678142" cy="2729948"/>
          </a:xfrm>
        </p:spPr>
        <p:txBody>
          <a:bodyPr/>
          <a:lstStyle/>
          <a:p>
            <a:endParaRPr lang="en-IN" dirty="0"/>
          </a:p>
          <a:p>
            <a:endParaRPr lang="en-IN" dirty="0"/>
          </a:p>
          <a:p>
            <a:endParaRPr lang="en-IN" dirty="0"/>
          </a:p>
          <a:p>
            <a:pPr algn="ctr"/>
            <a:r>
              <a:rPr lang="en-IN" sz="6300" b="1" dirty="0">
                <a:latin typeface="Agency FB" panose="020B0503020202020204" pitchFamily="34" charset="0"/>
              </a:rPr>
              <a:t>THANK YOU</a:t>
            </a:r>
          </a:p>
        </p:txBody>
      </p:sp>
      <p:sp>
        <p:nvSpPr>
          <p:cNvPr id="8" name="Title 1">
            <a:extLst>
              <a:ext uri="{FF2B5EF4-FFF2-40B4-BE49-F238E27FC236}">
                <a16:creationId xmlns:a16="http://schemas.microsoft.com/office/drawing/2014/main" id="{F2C5052E-2C9D-422A-AC8B-34A60459C043}"/>
              </a:ext>
            </a:extLst>
          </p:cNvPr>
          <p:cNvSpPr>
            <a:spLocks noGrp="1"/>
          </p:cNvSpPr>
          <p:nvPr>
            <p:ph type="ctrTitle"/>
          </p:nvPr>
        </p:nvSpPr>
        <p:spPr>
          <a:xfrm>
            <a:off x="1300679" y="3763617"/>
            <a:ext cx="9553452" cy="1895061"/>
          </a:xfrm>
        </p:spPr>
        <p:txBody>
          <a:bodyPr>
            <a:normAutofit/>
          </a:bodyPr>
          <a:lstStyle/>
          <a:p>
            <a:pPr algn="r"/>
            <a:r>
              <a:rPr lang="en-IN" sz="2400" b="1" i="0" u="none" strike="noStrike" baseline="0" dirty="0">
                <a:latin typeface="Gill Sans MT" panose="020B0502020104020203" pitchFamily="34" charset="0"/>
              </a:rPr>
              <a:t>CMA Dr. P. Siva Rama Prasad</a:t>
            </a:r>
            <a:br>
              <a:rPr lang="en-IN" sz="2400" b="1" i="0" u="none" strike="noStrike" baseline="0" dirty="0">
                <a:latin typeface="Gill Sans MT" panose="020B0502020104020203" pitchFamily="34" charset="0"/>
              </a:rPr>
            </a:br>
            <a:r>
              <a:rPr lang="en-IN" sz="1700" i="0" u="none" strike="noStrike" baseline="0" dirty="0" err="1">
                <a:latin typeface="Gill Sans MT" panose="020B0502020104020203" pitchFamily="34" charset="0"/>
              </a:rPr>
              <a:t>M.Com</a:t>
            </a:r>
            <a:r>
              <a:rPr lang="en-IN" sz="1700" i="0" u="none" strike="noStrike" baseline="0" dirty="0">
                <a:latin typeface="Gill Sans MT" panose="020B0502020104020203" pitchFamily="34" charset="0"/>
              </a:rPr>
              <a:t>., MBA (Finance)., FCMA., FCS., FIIBF., FIII (Life &amp; General Insurance)., MAIMA.,</a:t>
            </a:r>
            <a:br>
              <a:rPr lang="en-IN" sz="1700" i="0" u="none" strike="noStrike" baseline="0" dirty="0">
                <a:latin typeface="Gill Sans MT" panose="020B0502020104020203" pitchFamily="34" charset="0"/>
              </a:rPr>
            </a:br>
            <a:r>
              <a:rPr lang="en-IN" sz="2600" i="0" u="none" strike="noStrike" baseline="0" dirty="0">
                <a:latin typeface="Gill Sans MT" panose="020B0502020104020203" pitchFamily="34" charset="0"/>
              </a:rPr>
              <a:t>Asst. General Manager (Retd.)</a:t>
            </a:r>
            <a:br>
              <a:rPr lang="en-IN" sz="2600" i="0" u="none" strike="noStrike" baseline="0" dirty="0">
                <a:latin typeface="Gill Sans MT" panose="020B0502020104020203" pitchFamily="34" charset="0"/>
              </a:rPr>
            </a:br>
            <a:r>
              <a:rPr lang="en-IN" sz="2600" i="0" u="none" strike="noStrike" baseline="0" dirty="0">
                <a:latin typeface="Gill Sans MT" panose="020B0502020104020203" pitchFamily="34" charset="0"/>
              </a:rPr>
              <a:t>State Bank of India</a:t>
            </a:r>
            <a:br>
              <a:rPr lang="en-IN" sz="2600" i="0" u="none" strike="noStrike" baseline="0" dirty="0">
                <a:latin typeface="Gill Sans MT" panose="020B0502020104020203" pitchFamily="34" charset="0"/>
              </a:rPr>
            </a:br>
            <a:r>
              <a:rPr lang="en-IN" sz="2600" b="1" i="0" u="none" strike="noStrike" baseline="0" dirty="0">
                <a:latin typeface="Gill Sans MT" panose="020B0502020104020203" pitchFamily="34" charset="0"/>
              </a:rPr>
              <a:t>Hyderabad</a:t>
            </a:r>
            <a:endParaRPr lang="en-IN" sz="2600" b="1" dirty="0">
              <a:latin typeface="Gill Sans MT" panose="020B0502020104020203" pitchFamily="34" charset="0"/>
            </a:endParaRPr>
          </a:p>
        </p:txBody>
      </p:sp>
    </p:spTree>
    <p:extLst>
      <p:ext uri="{BB962C8B-B14F-4D97-AF65-F5344CB8AC3E}">
        <p14:creationId xmlns:p14="http://schemas.microsoft.com/office/powerpoint/2010/main" val="920038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Autofit/>
          </a:bodyPr>
          <a:lstStyle/>
          <a:p>
            <a:pPr>
              <a:lnSpc>
                <a:spcPct val="80000"/>
              </a:lnSpc>
              <a:buFont typeface="Wingdings" panose="05000000000000000000" pitchFamily="2" charset="2"/>
              <a:buChar char="ü"/>
            </a:pPr>
            <a:endParaRPr lang="en-US" altLang="en-US" sz="2300" dirty="0">
              <a:latin typeface="Calibri" panose="020F0502020204030204" pitchFamily="34" charset="0"/>
              <a:cs typeface="Calibri" panose="020F0502020204030204" pitchFamily="34" charset="0"/>
            </a:endParaRPr>
          </a:p>
          <a:p>
            <a:pPr>
              <a:lnSpc>
                <a:spcPct val="80000"/>
              </a:lnSpc>
              <a:buFont typeface="Wingdings" panose="05000000000000000000" pitchFamily="2" charset="2"/>
              <a:buChar char="ü"/>
            </a:pPr>
            <a:r>
              <a:rPr lang="en-US" altLang="en-US" sz="2300" dirty="0">
                <a:latin typeface="Calibri" panose="020F0502020204030204" pitchFamily="34" charset="0"/>
                <a:cs typeface="Calibri" panose="020F0502020204030204" pitchFamily="34" charset="0"/>
              </a:rPr>
              <a:t>Credit Audit.</a:t>
            </a:r>
          </a:p>
          <a:p>
            <a:pPr>
              <a:lnSpc>
                <a:spcPct val="80000"/>
              </a:lnSpc>
              <a:buFont typeface="Wingdings" panose="05000000000000000000" pitchFamily="2" charset="2"/>
              <a:buChar char="ü"/>
            </a:pPr>
            <a:r>
              <a:rPr lang="en-US" altLang="en-US" sz="2300" dirty="0">
                <a:latin typeface="Calibri" panose="020F0502020204030204" pitchFamily="34" charset="0"/>
                <a:cs typeface="Calibri" panose="020F0502020204030204" pitchFamily="34" charset="0"/>
              </a:rPr>
              <a:t>Concurrent Audit.</a:t>
            </a:r>
          </a:p>
          <a:p>
            <a:pPr>
              <a:lnSpc>
                <a:spcPct val="80000"/>
              </a:lnSpc>
              <a:buFont typeface="Wingdings" panose="05000000000000000000" pitchFamily="2" charset="2"/>
              <a:buChar char="ü"/>
            </a:pPr>
            <a:r>
              <a:rPr lang="en-US" altLang="en-US" sz="2300" dirty="0">
                <a:latin typeface="Calibri" panose="020F0502020204030204" pitchFamily="34" charset="0"/>
                <a:cs typeface="Calibri" panose="020F0502020204030204" pitchFamily="34" charset="0"/>
              </a:rPr>
              <a:t>SWIFT Audit.</a:t>
            </a:r>
          </a:p>
          <a:p>
            <a:pPr>
              <a:lnSpc>
                <a:spcPct val="80000"/>
              </a:lnSpc>
              <a:buFont typeface="Wingdings" panose="05000000000000000000" pitchFamily="2" charset="2"/>
              <a:buChar char="ü"/>
            </a:pPr>
            <a:r>
              <a:rPr lang="en-US" altLang="en-US" sz="2300" dirty="0">
                <a:latin typeface="Calibri" panose="020F0502020204030204" pitchFamily="34" charset="0"/>
                <a:cs typeface="Calibri" panose="020F0502020204030204" pitchFamily="34" charset="0"/>
              </a:rPr>
              <a:t>KYC / AML Audit.</a:t>
            </a:r>
          </a:p>
          <a:p>
            <a:pPr>
              <a:lnSpc>
                <a:spcPct val="80000"/>
              </a:lnSpc>
              <a:buFont typeface="Wingdings" panose="05000000000000000000" pitchFamily="2" charset="2"/>
              <a:buChar char="ü"/>
            </a:pPr>
            <a:r>
              <a:rPr lang="en-US" altLang="en-US" sz="2300" dirty="0">
                <a:latin typeface="Calibri" panose="020F0502020204030204" pitchFamily="34" charset="0"/>
                <a:cs typeface="Calibri" panose="020F0502020204030204" pitchFamily="34" charset="0"/>
              </a:rPr>
              <a:t>Income Leakage Audit.</a:t>
            </a:r>
          </a:p>
          <a:p>
            <a:pPr>
              <a:lnSpc>
                <a:spcPct val="80000"/>
              </a:lnSpc>
              <a:buFont typeface="Wingdings" panose="05000000000000000000" pitchFamily="2" charset="2"/>
              <a:buChar char="ü"/>
            </a:pPr>
            <a:r>
              <a:rPr lang="en-US" altLang="en-US" sz="2300" dirty="0">
                <a:latin typeface="Calibri" panose="020F0502020204030204" pitchFamily="34" charset="0"/>
                <a:cs typeface="Calibri" panose="020F0502020204030204" pitchFamily="34" charset="0"/>
              </a:rPr>
              <a:t>FEMA Audit.</a:t>
            </a:r>
          </a:p>
          <a:p>
            <a:pPr>
              <a:lnSpc>
                <a:spcPct val="80000"/>
              </a:lnSpc>
              <a:buFont typeface="Wingdings" panose="05000000000000000000" pitchFamily="2" charset="2"/>
              <a:buChar char="ü"/>
            </a:pPr>
            <a:r>
              <a:rPr lang="en-US" altLang="en-US" sz="2300" dirty="0">
                <a:latin typeface="Calibri" panose="020F0502020204030204" pitchFamily="34" charset="0"/>
                <a:cs typeface="Calibri" panose="020F0502020204030204" pitchFamily="34" charset="0"/>
              </a:rPr>
              <a:t>IS Audit.</a:t>
            </a:r>
          </a:p>
          <a:p>
            <a:pPr>
              <a:lnSpc>
                <a:spcPct val="80000"/>
              </a:lnSpc>
              <a:buFont typeface="Wingdings" panose="05000000000000000000" pitchFamily="2" charset="2"/>
              <a:buChar char="ü"/>
            </a:pPr>
            <a:r>
              <a:rPr lang="en-US" altLang="en-US" sz="2300" dirty="0">
                <a:latin typeface="Calibri" panose="020F0502020204030204" pitchFamily="34" charset="0"/>
                <a:cs typeface="Calibri" panose="020F0502020204030204" pitchFamily="34" charset="0"/>
              </a:rPr>
              <a:t>Treasury Audit.</a:t>
            </a:r>
          </a:p>
          <a:p>
            <a:pPr>
              <a:lnSpc>
                <a:spcPct val="80000"/>
              </a:lnSpc>
              <a:buFont typeface="Wingdings" panose="05000000000000000000" pitchFamily="2" charset="2"/>
              <a:buChar char="ü"/>
            </a:pPr>
            <a:r>
              <a:rPr lang="en-US" altLang="en-US" sz="2300" dirty="0">
                <a:latin typeface="Calibri" panose="020F0502020204030204" pitchFamily="34" charset="0"/>
                <a:cs typeface="Calibri" panose="020F0502020204030204" pitchFamily="34" charset="0"/>
              </a:rPr>
              <a:t>RFIA / RBIA Audit.</a:t>
            </a: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978398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lnSpcReduction="10000"/>
          </a:bodyPr>
          <a:lstStyle/>
          <a:p>
            <a:pPr algn="ctr" fontAlgn="base"/>
            <a:r>
              <a:rPr lang="en-US" sz="2300" b="1" dirty="0">
                <a:solidFill>
                  <a:srgbClr val="222222"/>
                </a:solidFill>
                <a:effectLst/>
                <a:latin typeface="Calibri" panose="020F0502020204030204" pitchFamily="34" charset="0"/>
                <a:cs typeface="Calibri" panose="020F0502020204030204" pitchFamily="34" charset="0"/>
              </a:rPr>
              <a:t>Private Bank Failures In India</a:t>
            </a:r>
          </a:p>
          <a:p>
            <a:pPr marL="342900" indent="-342900" algn="just" fontAlgn="base">
              <a:buFont typeface="Wingdings" panose="05000000000000000000" pitchFamily="2" charset="2"/>
              <a:buChar char="ü"/>
            </a:pPr>
            <a:r>
              <a:rPr lang="en-US" sz="2300" dirty="0">
                <a:solidFill>
                  <a:srgbClr val="333333"/>
                </a:solidFill>
                <a:effectLst/>
                <a:latin typeface="Calibri" panose="020F0502020204030204" pitchFamily="34" charset="0"/>
                <a:cs typeface="Calibri" panose="020F0502020204030204" pitchFamily="34" charset="0"/>
              </a:rPr>
              <a:t>Punjab and Maharashtra Co-Operative Bank Limited (PMC Bank)</a:t>
            </a:r>
          </a:p>
          <a:p>
            <a:pPr marL="342900" indent="-342900" algn="just" fontAlgn="base">
              <a:buFont typeface="Wingdings" panose="05000000000000000000" pitchFamily="2" charset="2"/>
              <a:buChar char="ü"/>
            </a:pPr>
            <a:r>
              <a:rPr lang="en-IN" sz="2300" dirty="0">
                <a:solidFill>
                  <a:srgbClr val="333333"/>
                </a:solidFill>
                <a:effectLst/>
                <a:latin typeface="Calibri" panose="020F0502020204030204" pitchFamily="34" charset="0"/>
                <a:cs typeface="Calibri" panose="020F0502020204030204" pitchFamily="34" charset="0"/>
              </a:rPr>
              <a:t>Yes Bank</a:t>
            </a:r>
          </a:p>
          <a:p>
            <a:pPr marL="342900" indent="-342900" algn="just" fontAlgn="base">
              <a:buFont typeface="Wingdings" panose="05000000000000000000" pitchFamily="2" charset="2"/>
              <a:buChar char="ü"/>
            </a:pPr>
            <a:r>
              <a:rPr lang="en-IN" sz="2300" dirty="0">
                <a:solidFill>
                  <a:srgbClr val="333333"/>
                </a:solidFill>
                <a:effectLst/>
                <a:latin typeface="Calibri" panose="020F0502020204030204" pitchFamily="34" charset="0"/>
                <a:cs typeface="Calibri" panose="020F0502020204030204" pitchFamily="34" charset="0"/>
              </a:rPr>
              <a:t>Lakshmi Vilas Bank</a:t>
            </a:r>
          </a:p>
          <a:p>
            <a:pPr algn="just" fontAlgn="base"/>
            <a:r>
              <a:rPr lang="en-IN" sz="2300" b="1" dirty="0">
                <a:solidFill>
                  <a:srgbClr val="333333"/>
                </a:solidFill>
                <a:effectLst/>
                <a:latin typeface="Calibri" panose="020F0502020204030204" pitchFamily="34" charset="0"/>
                <a:cs typeface="Calibri" panose="020F0502020204030204" pitchFamily="34" charset="0"/>
              </a:rPr>
              <a:t>Reasons for Bank failures:</a:t>
            </a:r>
          </a:p>
          <a:p>
            <a:pPr marL="342900" indent="-342900" algn="just" fontAlgn="base">
              <a:buFont typeface="Wingdings" panose="05000000000000000000" pitchFamily="2" charset="2"/>
              <a:buChar char="ü"/>
            </a:pPr>
            <a:r>
              <a:rPr lang="en-IN" sz="2300" dirty="0">
                <a:solidFill>
                  <a:srgbClr val="333333"/>
                </a:solidFill>
                <a:effectLst/>
                <a:latin typeface="Calibri" panose="020F0502020204030204" pitchFamily="34" charset="0"/>
                <a:cs typeface="Calibri" panose="020F0502020204030204" pitchFamily="34" charset="0"/>
              </a:rPr>
              <a:t>Reckless lending</a:t>
            </a:r>
          </a:p>
          <a:p>
            <a:pPr marL="342900" indent="-342900" algn="just" fontAlgn="base">
              <a:buFont typeface="Wingdings" panose="05000000000000000000" pitchFamily="2" charset="2"/>
              <a:buChar char="ü"/>
            </a:pPr>
            <a:r>
              <a:rPr lang="en-IN" sz="2300" dirty="0">
                <a:solidFill>
                  <a:srgbClr val="333333"/>
                </a:solidFill>
                <a:effectLst/>
                <a:latin typeface="Calibri" panose="020F0502020204030204" pitchFamily="34" charset="0"/>
                <a:cs typeface="Calibri" panose="020F0502020204030204" pitchFamily="34" charset="0"/>
              </a:rPr>
              <a:t>Corporate houses</a:t>
            </a:r>
          </a:p>
          <a:p>
            <a:pPr marL="342900" indent="-342900" algn="just" fontAlgn="base">
              <a:buFont typeface="Wingdings" panose="05000000000000000000" pitchFamily="2" charset="2"/>
              <a:buChar char="ü"/>
            </a:pPr>
            <a:r>
              <a:rPr lang="en-IN" sz="2300" dirty="0">
                <a:solidFill>
                  <a:srgbClr val="333333"/>
                </a:solidFill>
                <a:effectLst/>
                <a:latin typeface="Calibri" panose="020F0502020204030204" pitchFamily="34" charset="0"/>
                <a:cs typeface="Calibri" panose="020F0502020204030204" pitchFamily="34" charset="0"/>
              </a:rPr>
              <a:t>High NPA etc.</a:t>
            </a:r>
          </a:p>
          <a:p>
            <a:pPr algn="just" fontAlgn="base"/>
            <a:endParaRPr lang="en-US" sz="2300" b="1" dirty="0">
              <a:solidFill>
                <a:srgbClr val="222222"/>
              </a:solidFill>
              <a:effectLst/>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
        <p:nvSpPr>
          <p:cNvPr id="4" name="Speech Bubble: Rectangle with Corners Rounded 3">
            <a:extLst>
              <a:ext uri="{FF2B5EF4-FFF2-40B4-BE49-F238E27FC236}">
                <a16:creationId xmlns:a16="http://schemas.microsoft.com/office/drawing/2014/main" id="{14E4DC88-85E8-391C-E6F4-DB770007EBC6}"/>
              </a:ext>
            </a:extLst>
          </p:cNvPr>
          <p:cNvSpPr/>
          <p:nvPr/>
        </p:nvSpPr>
        <p:spPr>
          <a:xfrm>
            <a:off x="8032653" y="2096086"/>
            <a:ext cx="3334043" cy="247591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a:t>Credit Risk</a:t>
            </a:r>
          </a:p>
          <a:p>
            <a:pPr algn="ctr"/>
            <a:r>
              <a:rPr lang="en-IN" b="1" dirty="0"/>
              <a:t>Market Risk</a:t>
            </a:r>
          </a:p>
          <a:p>
            <a:pPr algn="ctr"/>
            <a:r>
              <a:rPr lang="en-IN" b="1" dirty="0"/>
              <a:t>Operational Risk</a:t>
            </a:r>
          </a:p>
        </p:txBody>
      </p:sp>
    </p:spTree>
    <p:extLst>
      <p:ext uri="{BB962C8B-B14F-4D97-AF65-F5344CB8AC3E}">
        <p14:creationId xmlns:p14="http://schemas.microsoft.com/office/powerpoint/2010/main" val="2428085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in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ctr">
              <a:lnSpc>
                <a:spcPct val="115000"/>
              </a:lnSpc>
              <a:spcAft>
                <a:spcPts val="1000"/>
              </a:spcAft>
            </a:pPr>
            <a:endParaRPr lang="en-US" sz="2400" b="1" dirty="0"/>
          </a:p>
          <a:p>
            <a:pPr algn="ctr">
              <a:lnSpc>
                <a:spcPct val="115000"/>
              </a:lnSpc>
              <a:spcAft>
                <a:spcPts val="1000"/>
              </a:spcAft>
            </a:pPr>
            <a:endParaRPr lang="en-US" sz="2400" b="1" dirty="0"/>
          </a:p>
          <a:p>
            <a:pPr algn="ctr">
              <a:lnSpc>
                <a:spcPct val="115000"/>
              </a:lnSpc>
              <a:spcAft>
                <a:spcPts val="1000"/>
              </a:spcAft>
            </a:pPr>
            <a:r>
              <a:rPr lang="en-US" sz="3200" b="1" dirty="0">
                <a:latin typeface="Calibri" panose="020F0502020204030204" pitchFamily="34" charset="0"/>
                <a:cs typeface="Calibri" panose="020F0502020204030204" pitchFamily="34" charset="0"/>
              </a:rPr>
              <a:t>Principles relating to the Supervisory Expectations Relevant to the “Internal Audit Function” in Banks</a:t>
            </a:r>
            <a:endParaRPr lang="en-IN" sz="3200" b="1"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4042857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300" b="1" dirty="0">
              <a:latin typeface="Calibri" panose="020F0502020204030204" pitchFamily="34" charset="0"/>
              <a:cs typeface="Calibri" panose="020F0502020204030204" pitchFamily="34" charset="0"/>
            </a:endParaRPr>
          </a:p>
          <a:p>
            <a:pPr algn="just">
              <a:lnSpc>
                <a:spcPct val="115000"/>
              </a:lnSpc>
              <a:spcAft>
                <a:spcPts val="1000"/>
              </a:spcAft>
            </a:pPr>
            <a:r>
              <a:rPr lang="en-US" sz="2300" b="1" dirty="0">
                <a:latin typeface="Calibri" panose="020F0502020204030204" pitchFamily="34" charset="0"/>
                <a:cs typeface="Calibri" panose="020F0502020204030204" pitchFamily="34" charset="0"/>
              </a:rPr>
              <a:t>Principle 1</a:t>
            </a:r>
            <a:r>
              <a:rPr lang="en-US" sz="2300" dirty="0">
                <a:latin typeface="Calibri" panose="020F0502020204030204" pitchFamily="34" charset="0"/>
                <a:cs typeface="Calibri" panose="020F0502020204030204" pitchFamily="34" charset="0"/>
              </a:rPr>
              <a:t>: An </a:t>
            </a:r>
            <a:r>
              <a:rPr lang="en-US" sz="2300" b="1" dirty="0">
                <a:latin typeface="Calibri" panose="020F0502020204030204" pitchFamily="34" charset="0"/>
                <a:cs typeface="Calibri" panose="020F0502020204030204" pitchFamily="34" charset="0"/>
              </a:rPr>
              <a:t>effective</a:t>
            </a:r>
            <a:r>
              <a:rPr lang="en-US" sz="2300" dirty="0">
                <a:latin typeface="Calibri" panose="020F0502020204030204" pitchFamily="34" charset="0"/>
                <a:cs typeface="Calibri" panose="020F0502020204030204" pitchFamily="34" charset="0"/>
              </a:rPr>
              <a:t> internal audit function provides </a:t>
            </a:r>
            <a:r>
              <a:rPr lang="en-US" sz="2300" b="1" dirty="0">
                <a:latin typeface="Calibri" panose="020F0502020204030204" pitchFamily="34" charset="0"/>
                <a:cs typeface="Calibri" panose="020F0502020204030204" pitchFamily="34" charset="0"/>
              </a:rPr>
              <a:t>independent assurance</a:t>
            </a:r>
            <a:r>
              <a:rPr lang="en-US" sz="2300" dirty="0">
                <a:latin typeface="Calibri" panose="020F0502020204030204" pitchFamily="34" charset="0"/>
                <a:cs typeface="Calibri" panose="020F0502020204030204" pitchFamily="34" charset="0"/>
              </a:rPr>
              <a:t> to the board of directors and senior management on the </a:t>
            </a:r>
            <a:r>
              <a:rPr lang="en-US" sz="2300" b="1" dirty="0">
                <a:latin typeface="Calibri" panose="020F0502020204030204" pitchFamily="34" charset="0"/>
                <a:cs typeface="Calibri" panose="020F0502020204030204" pitchFamily="34" charset="0"/>
              </a:rPr>
              <a:t>quality and effectiveness</a:t>
            </a:r>
            <a:r>
              <a:rPr lang="en-US" sz="2300" dirty="0">
                <a:latin typeface="Calibri" panose="020F0502020204030204" pitchFamily="34" charset="0"/>
                <a:cs typeface="Calibri" panose="020F0502020204030204" pitchFamily="34" charset="0"/>
              </a:rPr>
              <a:t> of a bank’s </a:t>
            </a:r>
            <a:r>
              <a:rPr lang="en-US" sz="2300" b="1" dirty="0">
                <a:latin typeface="Calibri" panose="020F0502020204030204" pitchFamily="34" charset="0"/>
                <a:cs typeface="Calibri" panose="020F0502020204030204" pitchFamily="34" charset="0"/>
              </a:rPr>
              <a:t>internal control</a:t>
            </a:r>
            <a:r>
              <a:rPr lang="en-US" sz="2300" dirty="0">
                <a:latin typeface="Calibri" panose="020F0502020204030204" pitchFamily="34" charset="0"/>
                <a:cs typeface="Calibri" panose="020F0502020204030204" pitchFamily="34" charset="0"/>
              </a:rPr>
              <a:t>, </a:t>
            </a:r>
            <a:r>
              <a:rPr lang="en-US" sz="2300" b="1" dirty="0">
                <a:latin typeface="Calibri" panose="020F0502020204030204" pitchFamily="34" charset="0"/>
                <a:cs typeface="Calibri" panose="020F0502020204030204" pitchFamily="34" charset="0"/>
              </a:rPr>
              <a:t>risk management</a:t>
            </a:r>
            <a:r>
              <a:rPr lang="en-US" sz="2300" dirty="0">
                <a:latin typeface="Calibri" panose="020F0502020204030204" pitchFamily="34" charset="0"/>
                <a:cs typeface="Calibri" panose="020F0502020204030204" pitchFamily="34" charset="0"/>
              </a:rPr>
              <a:t>, and </a:t>
            </a:r>
            <a:r>
              <a:rPr lang="en-US" sz="2300" b="1" dirty="0">
                <a:latin typeface="Calibri" panose="020F0502020204030204" pitchFamily="34" charset="0"/>
                <a:cs typeface="Calibri" panose="020F0502020204030204" pitchFamily="34" charset="0"/>
              </a:rPr>
              <a:t>governance systems and processes</a:t>
            </a:r>
            <a:r>
              <a:rPr lang="en-US" sz="2300" dirty="0">
                <a:latin typeface="Calibri" panose="020F0502020204030204" pitchFamily="34" charset="0"/>
                <a:cs typeface="Calibri" panose="020F0502020204030204" pitchFamily="34" charset="0"/>
              </a:rPr>
              <a:t>, thereby helping the board and senior management </a:t>
            </a:r>
            <a:r>
              <a:rPr lang="en-US" sz="2300" b="1" dirty="0">
                <a:latin typeface="Calibri" panose="020F0502020204030204" pitchFamily="34" charset="0"/>
                <a:cs typeface="Calibri" panose="020F0502020204030204" pitchFamily="34" charset="0"/>
              </a:rPr>
              <a:t>protect their organization and its reputation</a:t>
            </a:r>
            <a:r>
              <a:rPr lang="en-US" sz="2300" dirty="0">
                <a:latin typeface="Calibri" panose="020F0502020204030204" pitchFamily="34" charset="0"/>
                <a:cs typeface="Calibri" panose="020F0502020204030204" pitchFamily="34" charset="0"/>
              </a:rPr>
              <a:t>.</a:t>
            </a:r>
            <a:endParaRPr lang="en-IN"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879194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300" b="1" dirty="0">
              <a:latin typeface="Calibri" panose="020F0502020204030204" pitchFamily="34" charset="0"/>
              <a:cs typeface="Calibri" panose="020F0502020204030204" pitchFamily="34" charset="0"/>
            </a:endParaRPr>
          </a:p>
          <a:p>
            <a:pPr algn="just">
              <a:lnSpc>
                <a:spcPct val="115000"/>
              </a:lnSpc>
              <a:spcAft>
                <a:spcPts val="1000"/>
              </a:spcAft>
            </a:pPr>
            <a:endParaRPr lang="en-US" sz="2300" b="1" dirty="0">
              <a:latin typeface="Calibri" panose="020F0502020204030204" pitchFamily="34" charset="0"/>
              <a:cs typeface="Calibri" panose="020F0502020204030204" pitchFamily="34" charset="0"/>
            </a:endParaRPr>
          </a:p>
          <a:p>
            <a:pPr algn="just">
              <a:lnSpc>
                <a:spcPct val="115000"/>
              </a:lnSpc>
              <a:spcAft>
                <a:spcPts val="1000"/>
              </a:spcAft>
            </a:pPr>
            <a:r>
              <a:rPr lang="en-US" sz="2300" b="1" dirty="0">
                <a:latin typeface="Calibri" panose="020F0502020204030204" pitchFamily="34" charset="0"/>
                <a:cs typeface="Calibri" panose="020F0502020204030204" pitchFamily="34" charset="0"/>
              </a:rPr>
              <a:t>Principle 2</a:t>
            </a:r>
            <a:r>
              <a:rPr lang="en-US" sz="2300" dirty="0">
                <a:latin typeface="Calibri" panose="020F0502020204030204" pitchFamily="34" charset="0"/>
                <a:cs typeface="Calibri" panose="020F0502020204030204" pitchFamily="34" charset="0"/>
              </a:rPr>
              <a:t>: The bank's internal audit function </a:t>
            </a:r>
            <a:r>
              <a:rPr lang="en-US" sz="2300" b="1" dirty="0">
                <a:latin typeface="Calibri" panose="020F0502020204030204" pitchFamily="34" charset="0"/>
                <a:cs typeface="Calibri" panose="020F0502020204030204" pitchFamily="34" charset="0"/>
              </a:rPr>
              <a:t>must be independent</a:t>
            </a:r>
            <a:r>
              <a:rPr lang="en-US" sz="2300" dirty="0">
                <a:latin typeface="Calibri" panose="020F0502020204030204" pitchFamily="34" charset="0"/>
                <a:cs typeface="Calibri" panose="020F0502020204030204" pitchFamily="34" charset="0"/>
              </a:rPr>
              <a:t> of the audited activities, which requires the internal audit function to have </a:t>
            </a:r>
            <a:r>
              <a:rPr lang="en-US" sz="2300" b="1" dirty="0">
                <a:latin typeface="Calibri" panose="020F0502020204030204" pitchFamily="34" charset="0"/>
                <a:cs typeface="Calibri" panose="020F0502020204030204" pitchFamily="34" charset="0"/>
              </a:rPr>
              <a:t>sufficient standing and authority within the bank</a:t>
            </a:r>
            <a:r>
              <a:rPr lang="en-US" sz="2300" dirty="0">
                <a:latin typeface="Calibri" panose="020F0502020204030204" pitchFamily="34" charset="0"/>
                <a:cs typeface="Calibri" panose="020F0502020204030204" pitchFamily="34" charset="0"/>
              </a:rPr>
              <a:t>, thereby enabling internal auditors to carry out their </a:t>
            </a:r>
            <a:r>
              <a:rPr lang="en-US" sz="2300" b="1" dirty="0">
                <a:latin typeface="Calibri" panose="020F0502020204030204" pitchFamily="34" charset="0"/>
                <a:cs typeface="Calibri" panose="020F0502020204030204" pitchFamily="34" charset="0"/>
              </a:rPr>
              <a:t>assignments with objectivity</a:t>
            </a:r>
            <a:r>
              <a:rPr lang="en-US" sz="2300" dirty="0">
                <a:latin typeface="Calibri" panose="020F0502020204030204" pitchFamily="34" charset="0"/>
                <a:cs typeface="Calibri" panose="020F0502020204030204" pitchFamily="34" charset="0"/>
              </a:rPr>
              <a:t>.</a:t>
            </a:r>
            <a:endParaRPr lang="en-IN"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814123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Function of Banks / Financial Institutions</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400" dirty="0"/>
          </a:p>
          <a:p>
            <a:pPr algn="just">
              <a:lnSpc>
                <a:spcPct val="115000"/>
              </a:lnSpc>
              <a:spcAft>
                <a:spcPts val="1000"/>
              </a:spcAft>
            </a:pPr>
            <a:endParaRPr lang="en-US" sz="2300" b="1" dirty="0">
              <a:latin typeface="Calibri" panose="020F0502020204030204" pitchFamily="34" charset="0"/>
              <a:cs typeface="Calibri" panose="020F0502020204030204" pitchFamily="34" charset="0"/>
            </a:endParaRPr>
          </a:p>
          <a:p>
            <a:pPr algn="just">
              <a:lnSpc>
                <a:spcPct val="115000"/>
              </a:lnSpc>
              <a:spcAft>
                <a:spcPts val="1000"/>
              </a:spcAft>
            </a:pPr>
            <a:r>
              <a:rPr lang="en-US" sz="2300" b="1" dirty="0">
                <a:latin typeface="Calibri" panose="020F0502020204030204" pitchFamily="34" charset="0"/>
                <a:cs typeface="Calibri" panose="020F0502020204030204" pitchFamily="34" charset="0"/>
              </a:rPr>
              <a:t>Principle 3</a:t>
            </a:r>
            <a:r>
              <a:rPr lang="en-US" sz="2300" dirty="0">
                <a:latin typeface="Calibri" panose="020F0502020204030204" pitchFamily="34" charset="0"/>
                <a:cs typeface="Calibri" panose="020F0502020204030204" pitchFamily="34" charset="0"/>
              </a:rPr>
              <a:t>: Professional </a:t>
            </a:r>
            <a:r>
              <a:rPr lang="en-US" sz="2300" b="1" dirty="0">
                <a:latin typeface="Calibri" panose="020F0502020204030204" pitchFamily="34" charset="0"/>
                <a:cs typeface="Calibri" panose="020F0502020204030204" pitchFamily="34" charset="0"/>
              </a:rPr>
              <a:t>competence</a:t>
            </a:r>
            <a:r>
              <a:rPr lang="en-US" sz="2300" dirty="0">
                <a:latin typeface="Calibri" panose="020F0502020204030204" pitchFamily="34" charset="0"/>
                <a:cs typeface="Calibri" panose="020F0502020204030204" pitchFamily="34" charset="0"/>
              </a:rPr>
              <a:t>, including the </a:t>
            </a:r>
            <a:r>
              <a:rPr lang="en-US" sz="2300" b="1" dirty="0">
                <a:latin typeface="Calibri" panose="020F0502020204030204" pitchFamily="34" charset="0"/>
                <a:cs typeface="Calibri" panose="020F0502020204030204" pitchFamily="34" charset="0"/>
              </a:rPr>
              <a:t>knowledge and experience</a:t>
            </a:r>
            <a:r>
              <a:rPr lang="en-US" sz="2300" dirty="0">
                <a:latin typeface="Calibri" panose="020F0502020204030204" pitchFamily="34" charset="0"/>
                <a:cs typeface="Calibri" panose="020F0502020204030204" pitchFamily="34" charset="0"/>
              </a:rPr>
              <a:t> of each internal auditor and of internal auditors collectively, is essential to the </a:t>
            </a:r>
            <a:r>
              <a:rPr lang="en-US" sz="2300" b="1" dirty="0">
                <a:latin typeface="Calibri" panose="020F0502020204030204" pitchFamily="34" charset="0"/>
                <a:cs typeface="Calibri" panose="020F0502020204030204" pitchFamily="34" charset="0"/>
              </a:rPr>
              <a:t>effectiveness of the bank’s internal audit function</a:t>
            </a:r>
            <a:r>
              <a:rPr lang="en-US" sz="2300" dirty="0">
                <a:latin typeface="Calibri" panose="020F0502020204030204" pitchFamily="34" charset="0"/>
                <a:cs typeface="Calibri" panose="020F0502020204030204" pitchFamily="34" charset="0"/>
              </a:rPr>
              <a:t>. </a:t>
            </a:r>
            <a:endParaRPr lang="en-IN"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11669469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TM10001114[[fn=Gallery]]</Template>
  <TotalTime>1654</TotalTime>
  <Words>2002</Words>
  <Application>Microsoft Office PowerPoint</Application>
  <PresentationFormat>Widescreen</PresentationFormat>
  <Paragraphs>167</Paragraphs>
  <Slides>39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39</vt:i4>
      </vt:variant>
    </vt:vector>
  </HeadingPairs>
  <TitlesOfParts>
    <vt:vector size="46" baseType="lpstr">
      <vt:lpstr>Agency FB</vt:lpstr>
      <vt:lpstr>Arial</vt:lpstr>
      <vt:lpstr>Calibri</vt:lpstr>
      <vt:lpstr>Century Gothic</vt:lpstr>
      <vt:lpstr>Gill Sans MT</vt:lpstr>
      <vt:lpstr>Wingdings</vt:lpstr>
      <vt:lpstr>Gallery</vt:lpstr>
      <vt:lpstr>CMA Dr. P. Siva Rama Prasad M.Com., MBA (Finance)., FCMA., FCS., FIIBF., FIII (Life &amp; General Insurance)., MAIMA., Asst. General Manager (Retd.) State Bank of India Hyderabad</vt:lpstr>
      <vt:lpstr>Internal Audit Function of Banks / Financial Institutions</vt:lpstr>
      <vt:lpstr>Internal Audit Function of Banks / Financial Institutions</vt:lpstr>
      <vt:lpstr>Internal Audit Function of Banks / Financial Institutions</vt:lpstr>
      <vt:lpstr>Internal Audit Function of Banks / Financial Institutions</vt:lpstr>
      <vt:lpstr>Internal Audit Function in Banks / Financial Institutions</vt:lpstr>
      <vt:lpstr>Internal Audit Function of Banks / Financial Institutions</vt:lpstr>
      <vt:lpstr>Internal Audit Function of Banks / Financial Institutions</vt:lpstr>
      <vt:lpstr>Internal Audit Function of Banks / Financial Institutions</vt:lpstr>
      <vt:lpstr>Internal Audit Function of Banks / Financial Institutions</vt:lpstr>
      <vt:lpstr>Internal Audit Function of Banks / Financial Institutions</vt:lpstr>
      <vt:lpstr>Internal Audit Function of Banks / Financial Institutions</vt:lpstr>
      <vt:lpstr>Internal Audit Function of Banks / Financial Institutions</vt:lpstr>
      <vt:lpstr>Internal Audit Function of Banks / Financial Institutions</vt:lpstr>
      <vt:lpstr>Internal Audit Function of Banks / Financial Institutions</vt:lpstr>
      <vt:lpstr>Internal Audit Function of Banks / Financial Institutions</vt:lpstr>
      <vt:lpstr>Internal Audit Function of Banks / Financial Institutions</vt:lpstr>
      <vt:lpstr>Internal Audit Function of Banks / Financial Institutions</vt:lpstr>
      <vt:lpstr>Internal Audit Function of Banks / Financial Institutions</vt:lpstr>
      <vt:lpstr>Internal Audit Function of Banks / Financial Institutions</vt:lpstr>
      <vt:lpstr>Internal Audit Function of Banks / Financial Institutions</vt:lpstr>
      <vt:lpstr>Internal Audit Function of Banks / Financial Institutions</vt:lpstr>
      <vt:lpstr>Internal Audit Function of Banks / Financial Institutions</vt:lpstr>
      <vt:lpstr>Internal Audit Function of Banks / Financial Institutions</vt:lpstr>
      <vt:lpstr>Internal Audit Function of Banks / Financial Institutions</vt:lpstr>
      <vt:lpstr>Internal Audit Function of Banks / Financial Institutions</vt:lpstr>
      <vt:lpstr>Internal Audit Function of Banks / Financial Institutions</vt:lpstr>
      <vt:lpstr>Internal Audit Function of Banks / Financial Institutions</vt:lpstr>
      <vt:lpstr>Internal Audit Function of Banks / Financial Institutions</vt:lpstr>
      <vt:lpstr>Internal Audit Function of Banks / Financial Institutions</vt:lpstr>
      <vt:lpstr>Internal Audit Function of Banks / Financial Institutions</vt:lpstr>
      <vt:lpstr>Internal Audit Function of Banks / Financial Institutions</vt:lpstr>
      <vt:lpstr>Internal Audit Function of Banks / Financial Institutions</vt:lpstr>
      <vt:lpstr>Internal Audit Function of Banks / Financial Institutions</vt:lpstr>
      <vt:lpstr>Internal Audit Function of Banks / Financial Institutions</vt:lpstr>
      <vt:lpstr>Internal Audit Function of Banks / Financial Institutions</vt:lpstr>
      <vt:lpstr>Internal Audit Function of Banks / Financial Institutions</vt:lpstr>
      <vt:lpstr>Internal Audit Function of Banks / Financial Institutions</vt:lpstr>
      <vt:lpstr>CMA Dr. P. Siva Rama Prasad M.Com., MBA (Finance)., FCMA., FCS., FIIBF., FIII (Life &amp; General Insurance)., MAIMA., Asst. General Manager (Retd.) State Bank of India Hyderabad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CMA (Dr.) P. Siva Rama Prasad M.Com., MBA (Finance)., FCMA., FCS., FIIBF., FIII (Life &amp; General Insurance)., MAIMA., Asst. General Manager (Retd.) State Bank of India Hyderabad</dc:title>
  <dc:creator>Indu Sekhar Dantu</dc:creator>
  <cp:lastModifiedBy>Indu Sekhar Dantu</cp:lastModifiedBy>
  <cp:revision>105</cp:revision>
  <dcterms:created xsi:type="dcterms:W3CDTF">2021-06-25T06:31:01Z</dcterms:created>
  <dcterms:modified xsi:type="dcterms:W3CDTF">2022-05-05T08:59:05Z</dcterms:modified>
</cp:coreProperties>
</file>