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69" r:id="rId12"/>
    <p:sldId id="270" r:id="rId13"/>
    <p:sldId id="272" r:id="rId14"/>
    <p:sldId id="274" r:id="rId15"/>
    <p:sldId id="267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512029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024057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536084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048112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560141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3072169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584198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4096227" algn="l" defTabSz="10240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825AB-C2D2-4BF0-836B-EE7E1C26ADC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FB269-3FC7-44D2-BEBD-595A9554CA0B}">
      <dgm:prSet phldrT="[Text]" custT="1"/>
      <dgm:spPr>
        <a:solidFill>
          <a:schemeClr val="accent1">
            <a:lumMod val="75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INTER STATE</a:t>
          </a:r>
        </a:p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 SUPPLIES</a:t>
          </a:r>
          <a:endParaRPr lang="en-US" sz="3200" b="1" dirty="0">
            <a:latin typeface="Aharoni" pitchFamily="2" charset="-79"/>
            <a:cs typeface="Aharoni" pitchFamily="2" charset="-79"/>
          </a:endParaRPr>
        </a:p>
      </dgm:t>
    </dgm:pt>
    <dgm:pt modelId="{2E1986A2-E980-4AAB-911C-91D6AB87307D}" type="parTrans" cxnId="{9D209E1C-7211-4D47-A3CC-FB71E18DB744}">
      <dgm:prSet/>
      <dgm:spPr/>
      <dgm:t>
        <a:bodyPr/>
        <a:lstStyle/>
        <a:p>
          <a:endParaRPr lang="en-US"/>
        </a:p>
      </dgm:t>
    </dgm:pt>
    <dgm:pt modelId="{F6351159-1744-4C66-923E-27A172F83EE6}" type="sibTrans" cxnId="{9D209E1C-7211-4D47-A3CC-FB71E18DB744}">
      <dgm:prSet/>
      <dgm:spPr/>
      <dgm:t>
        <a:bodyPr/>
        <a:lstStyle/>
        <a:p>
          <a:endParaRPr lang="en-US"/>
        </a:p>
      </dgm:t>
    </dgm:pt>
    <dgm:pt modelId="{C0BB63FF-A51B-4AFE-BEF8-D07C7CC4C990}">
      <dgm:prSet phldrT="[Text]" custT="1"/>
      <dgm:spPr>
        <a:solidFill>
          <a:schemeClr val="accent1">
            <a:lumMod val="75000"/>
            <a:alpha val="9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CGST</a:t>
          </a:r>
          <a:endParaRPr lang="en-US" sz="3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493435B4-4014-4F98-A49C-E2540BA5CDC1}" type="parTrans" cxnId="{699881D9-59D1-4971-AB21-B8533EFB2117}">
      <dgm:prSet/>
      <dgm:spPr/>
      <dgm:t>
        <a:bodyPr/>
        <a:lstStyle/>
        <a:p>
          <a:endParaRPr lang="en-US"/>
        </a:p>
      </dgm:t>
    </dgm:pt>
    <dgm:pt modelId="{F040F1CB-EC23-4085-9498-6B538DBEF9F1}" type="sibTrans" cxnId="{699881D9-59D1-4971-AB21-B8533EFB2117}">
      <dgm:prSet/>
      <dgm:spPr/>
      <dgm:t>
        <a:bodyPr/>
        <a:lstStyle/>
        <a:p>
          <a:endParaRPr lang="en-US"/>
        </a:p>
      </dgm:t>
    </dgm:pt>
    <dgm:pt modelId="{4F9EEE4C-D84A-4A12-83E7-F6E30A45AB9F}">
      <dgm:prSet phldrT="[Text]" custT="1"/>
      <dgm:spPr>
        <a:solidFill>
          <a:schemeClr val="accent1">
            <a:lumMod val="75000"/>
            <a:alpha val="9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SGST</a:t>
          </a:r>
          <a:endParaRPr lang="en-US" sz="3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AC73EDCB-646D-4D22-AD3E-89BF19873C80}" type="parTrans" cxnId="{35F1D6DC-2EFE-4654-802C-F1FEE4E091B2}">
      <dgm:prSet/>
      <dgm:spPr/>
      <dgm:t>
        <a:bodyPr/>
        <a:lstStyle/>
        <a:p>
          <a:endParaRPr lang="en-US"/>
        </a:p>
      </dgm:t>
    </dgm:pt>
    <dgm:pt modelId="{5B5889B6-86E0-482F-BA8A-3C98C23D8442}" type="sibTrans" cxnId="{35F1D6DC-2EFE-4654-802C-F1FEE4E091B2}">
      <dgm:prSet/>
      <dgm:spPr/>
      <dgm:t>
        <a:bodyPr/>
        <a:lstStyle/>
        <a:p>
          <a:endParaRPr lang="en-US"/>
        </a:p>
      </dgm:t>
    </dgm:pt>
    <dgm:pt modelId="{767E341A-BB8B-41B1-8CD3-35096F736004}">
      <dgm:prSet phldrT="[Text]" custT="1"/>
      <dgm:spPr>
        <a:solidFill>
          <a:schemeClr val="accent1">
            <a:lumMod val="75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INTRA STATE </a:t>
          </a:r>
        </a:p>
        <a:p>
          <a:r>
            <a:rPr lang="en-US" sz="3200" b="1" dirty="0" smtClean="0">
              <a:latin typeface="Aharoni" pitchFamily="2" charset="-79"/>
              <a:cs typeface="Aharoni" pitchFamily="2" charset="-79"/>
            </a:rPr>
            <a:t>SUPPLIES</a:t>
          </a:r>
        </a:p>
      </dgm:t>
    </dgm:pt>
    <dgm:pt modelId="{30916137-75CB-486B-B995-B380BB75E823}" type="parTrans" cxnId="{DFE42565-1DBB-47AD-BE1F-69A984BCD9D5}">
      <dgm:prSet/>
      <dgm:spPr/>
      <dgm:t>
        <a:bodyPr/>
        <a:lstStyle/>
        <a:p>
          <a:endParaRPr lang="en-US"/>
        </a:p>
      </dgm:t>
    </dgm:pt>
    <dgm:pt modelId="{8A042A2B-3ADC-43C5-A811-A202D84BE9DB}" type="sibTrans" cxnId="{DFE42565-1DBB-47AD-BE1F-69A984BCD9D5}">
      <dgm:prSet/>
      <dgm:spPr/>
      <dgm:t>
        <a:bodyPr/>
        <a:lstStyle/>
        <a:p>
          <a:endParaRPr lang="en-US"/>
        </a:p>
      </dgm:t>
    </dgm:pt>
    <dgm:pt modelId="{F6C8D212-F3C3-4271-AEBB-7FE5942CCE0B}">
      <dgm:prSet phldrT="[Text]" custT="1"/>
      <dgm:spPr>
        <a:solidFill>
          <a:schemeClr val="accent1">
            <a:lumMod val="75000"/>
            <a:alpha val="9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IGST</a:t>
          </a:r>
          <a:endParaRPr lang="en-US" sz="3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gm:t>
    </dgm:pt>
    <dgm:pt modelId="{8E3AD960-1CC6-4A8C-976D-B5E81A325CDD}" type="parTrans" cxnId="{3C7A46FC-E041-4483-A981-77082F60F880}">
      <dgm:prSet/>
      <dgm:spPr/>
      <dgm:t>
        <a:bodyPr/>
        <a:lstStyle/>
        <a:p>
          <a:endParaRPr lang="en-US"/>
        </a:p>
      </dgm:t>
    </dgm:pt>
    <dgm:pt modelId="{01F72A7D-281D-4883-94E8-6DFDCB3994EF}" type="sibTrans" cxnId="{3C7A46FC-E041-4483-A981-77082F60F880}">
      <dgm:prSet/>
      <dgm:spPr/>
      <dgm:t>
        <a:bodyPr/>
        <a:lstStyle/>
        <a:p>
          <a:endParaRPr lang="en-US"/>
        </a:p>
      </dgm:t>
    </dgm:pt>
    <dgm:pt modelId="{868F7E05-0FAB-4E1C-A62E-62257C31E71A}" type="pres">
      <dgm:prSet presAssocID="{FF4825AB-C2D2-4BF0-836B-EE7E1C26AD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EB6E3A-60C8-4BD6-B3A7-0F0E22146753}" type="pres">
      <dgm:prSet presAssocID="{7E7FB269-3FC7-44D2-BEBD-595A9554CA0B}" presName="root" presStyleCnt="0"/>
      <dgm:spPr/>
    </dgm:pt>
    <dgm:pt modelId="{7BF9D40D-BE8B-41CF-8590-9B0621C0D34E}" type="pres">
      <dgm:prSet presAssocID="{7E7FB269-3FC7-44D2-BEBD-595A9554CA0B}" presName="rootComposite" presStyleCnt="0"/>
      <dgm:spPr/>
    </dgm:pt>
    <dgm:pt modelId="{6C2968D8-EAEB-4BDE-A022-DDD80429D5D4}" type="pres">
      <dgm:prSet presAssocID="{7E7FB269-3FC7-44D2-BEBD-595A9554CA0B}" presName="rootText" presStyleLbl="node1" presStyleIdx="0" presStyleCnt="2" custScaleX="221679" custScaleY="154644" custLinFactNeighborX="-23" custLinFactNeighborY="4333"/>
      <dgm:spPr/>
      <dgm:t>
        <a:bodyPr/>
        <a:lstStyle/>
        <a:p>
          <a:endParaRPr lang="en-US"/>
        </a:p>
      </dgm:t>
    </dgm:pt>
    <dgm:pt modelId="{6917322B-46C8-48F9-96E7-8FA97D42A88D}" type="pres">
      <dgm:prSet presAssocID="{7E7FB269-3FC7-44D2-BEBD-595A9554CA0B}" presName="rootConnector" presStyleLbl="node1" presStyleIdx="0" presStyleCnt="2"/>
      <dgm:spPr/>
      <dgm:t>
        <a:bodyPr/>
        <a:lstStyle/>
        <a:p>
          <a:endParaRPr lang="en-US"/>
        </a:p>
      </dgm:t>
    </dgm:pt>
    <dgm:pt modelId="{D5C910FF-08B5-47E1-B8AA-5136600AC726}" type="pres">
      <dgm:prSet presAssocID="{7E7FB269-3FC7-44D2-BEBD-595A9554CA0B}" presName="childShape" presStyleCnt="0"/>
      <dgm:spPr/>
    </dgm:pt>
    <dgm:pt modelId="{77080430-7AD9-4E98-8B3B-2FFA0102711C}" type="pres">
      <dgm:prSet presAssocID="{493435B4-4014-4F98-A49C-E2540BA5CDC1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B463085-9E29-4ADB-A315-7280C23D9A9F}" type="pres">
      <dgm:prSet presAssocID="{C0BB63FF-A51B-4AFE-BEF8-D07C7CC4C990}" presName="childText" presStyleLbl="bgAcc1" presStyleIdx="0" presStyleCnt="3" custScaleX="14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15E82-158E-4A1F-92D5-849B920A3CB9}" type="pres">
      <dgm:prSet presAssocID="{AC73EDCB-646D-4D22-AD3E-89BF19873C80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6BFFF16-F7EE-452B-B79C-CE1DDBEA7220}" type="pres">
      <dgm:prSet presAssocID="{4F9EEE4C-D84A-4A12-83E7-F6E30A45AB9F}" presName="childText" presStyleLbl="bgAcc1" presStyleIdx="1" presStyleCnt="3" custScaleX="14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9D41-8BBE-47F8-AAA5-B34C98393246}" type="pres">
      <dgm:prSet presAssocID="{767E341A-BB8B-41B1-8CD3-35096F736004}" presName="root" presStyleCnt="0"/>
      <dgm:spPr/>
    </dgm:pt>
    <dgm:pt modelId="{61A86187-AFC5-4081-A855-7C1903640011}" type="pres">
      <dgm:prSet presAssocID="{767E341A-BB8B-41B1-8CD3-35096F736004}" presName="rootComposite" presStyleCnt="0"/>
      <dgm:spPr/>
    </dgm:pt>
    <dgm:pt modelId="{CF3664F8-C4E0-4E9B-A25B-312BE1091B39}" type="pres">
      <dgm:prSet presAssocID="{767E341A-BB8B-41B1-8CD3-35096F736004}" presName="rootText" presStyleLbl="node1" presStyleIdx="1" presStyleCnt="2" custScaleX="228316" custScaleY="159543" custLinFactNeighborY="2411"/>
      <dgm:spPr/>
      <dgm:t>
        <a:bodyPr/>
        <a:lstStyle/>
        <a:p>
          <a:endParaRPr lang="en-US"/>
        </a:p>
      </dgm:t>
    </dgm:pt>
    <dgm:pt modelId="{4308D696-F41C-44A7-A03B-735849FEB5CE}" type="pres">
      <dgm:prSet presAssocID="{767E341A-BB8B-41B1-8CD3-35096F736004}" presName="rootConnector" presStyleLbl="node1" presStyleIdx="1" presStyleCnt="2"/>
      <dgm:spPr/>
      <dgm:t>
        <a:bodyPr/>
        <a:lstStyle/>
        <a:p>
          <a:endParaRPr lang="en-US"/>
        </a:p>
      </dgm:t>
    </dgm:pt>
    <dgm:pt modelId="{6AE97F87-4A05-4D8D-8874-1CDACECFEB3E}" type="pres">
      <dgm:prSet presAssocID="{767E341A-BB8B-41B1-8CD3-35096F736004}" presName="childShape" presStyleCnt="0"/>
      <dgm:spPr/>
    </dgm:pt>
    <dgm:pt modelId="{1D6CF1CB-D6D0-437F-91BF-F9508C9F16AA}" type="pres">
      <dgm:prSet presAssocID="{8E3AD960-1CC6-4A8C-976D-B5E81A325CD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0207EC22-7336-4257-A980-2DF0B16B65C2}" type="pres">
      <dgm:prSet presAssocID="{F6C8D212-F3C3-4271-AEBB-7FE5942CCE0B}" presName="childText" presStyleLbl="bgAcc1" presStyleIdx="2" presStyleCnt="3" custScaleX="16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1D6DC-2EFE-4654-802C-F1FEE4E091B2}" srcId="{7E7FB269-3FC7-44D2-BEBD-595A9554CA0B}" destId="{4F9EEE4C-D84A-4A12-83E7-F6E30A45AB9F}" srcOrd="1" destOrd="0" parTransId="{AC73EDCB-646D-4D22-AD3E-89BF19873C80}" sibTransId="{5B5889B6-86E0-482F-BA8A-3C98C23D8442}"/>
    <dgm:cxn modelId="{C5BD0F91-05BD-45E9-AA79-5E3C9C522D6C}" type="presOf" srcId="{8E3AD960-1CC6-4A8C-976D-B5E81A325CDD}" destId="{1D6CF1CB-D6D0-437F-91BF-F9508C9F16AA}" srcOrd="0" destOrd="0" presId="urn:microsoft.com/office/officeart/2005/8/layout/hierarchy3"/>
    <dgm:cxn modelId="{6DB7F512-3435-40C6-A738-3C8FAF5F407C}" type="presOf" srcId="{767E341A-BB8B-41B1-8CD3-35096F736004}" destId="{CF3664F8-C4E0-4E9B-A25B-312BE1091B39}" srcOrd="0" destOrd="0" presId="urn:microsoft.com/office/officeart/2005/8/layout/hierarchy3"/>
    <dgm:cxn modelId="{62A31F4B-0DDE-4214-8BF4-F73B36CA692F}" type="presOf" srcId="{FF4825AB-C2D2-4BF0-836B-EE7E1C26ADCB}" destId="{868F7E05-0FAB-4E1C-A62E-62257C31E71A}" srcOrd="0" destOrd="0" presId="urn:microsoft.com/office/officeart/2005/8/layout/hierarchy3"/>
    <dgm:cxn modelId="{3C7A46FC-E041-4483-A981-77082F60F880}" srcId="{767E341A-BB8B-41B1-8CD3-35096F736004}" destId="{F6C8D212-F3C3-4271-AEBB-7FE5942CCE0B}" srcOrd="0" destOrd="0" parTransId="{8E3AD960-1CC6-4A8C-976D-B5E81A325CDD}" sibTransId="{01F72A7D-281D-4883-94E8-6DFDCB3994EF}"/>
    <dgm:cxn modelId="{1D412F25-388B-4B99-AD38-DBAD626DAB7A}" type="presOf" srcId="{767E341A-BB8B-41B1-8CD3-35096F736004}" destId="{4308D696-F41C-44A7-A03B-735849FEB5CE}" srcOrd="1" destOrd="0" presId="urn:microsoft.com/office/officeart/2005/8/layout/hierarchy3"/>
    <dgm:cxn modelId="{6E84E596-B963-45E4-8524-8B87A418CC79}" type="presOf" srcId="{7E7FB269-3FC7-44D2-BEBD-595A9554CA0B}" destId="{6917322B-46C8-48F9-96E7-8FA97D42A88D}" srcOrd="1" destOrd="0" presId="urn:microsoft.com/office/officeart/2005/8/layout/hierarchy3"/>
    <dgm:cxn modelId="{107AD0C7-0460-45FD-A977-7F9D6C67589B}" type="presOf" srcId="{F6C8D212-F3C3-4271-AEBB-7FE5942CCE0B}" destId="{0207EC22-7336-4257-A980-2DF0B16B65C2}" srcOrd="0" destOrd="0" presId="urn:microsoft.com/office/officeart/2005/8/layout/hierarchy3"/>
    <dgm:cxn modelId="{699881D9-59D1-4971-AB21-B8533EFB2117}" srcId="{7E7FB269-3FC7-44D2-BEBD-595A9554CA0B}" destId="{C0BB63FF-A51B-4AFE-BEF8-D07C7CC4C990}" srcOrd="0" destOrd="0" parTransId="{493435B4-4014-4F98-A49C-E2540BA5CDC1}" sibTransId="{F040F1CB-EC23-4085-9498-6B538DBEF9F1}"/>
    <dgm:cxn modelId="{2199FBD6-A74F-4D09-9440-40733ED7B9CE}" type="presOf" srcId="{7E7FB269-3FC7-44D2-BEBD-595A9554CA0B}" destId="{6C2968D8-EAEB-4BDE-A022-DDD80429D5D4}" srcOrd="0" destOrd="0" presId="urn:microsoft.com/office/officeart/2005/8/layout/hierarchy3"/>
    <dgm:cxn modelId="{808FC170-3E4C-4472-A44D-4FA025D21377}" type="presOf" srcId="{AC73EDCB-646D-4D22-AD3E-89BF19873C80}" destId="{A0415E82-158E-4A1F-92D5-849B920A3CB9}" srcOrd="0" destOrd="0" presId="urn:microsoft.com/office/officeart/2005/8/layout/hierarchy3"/>
    <dgm:cxn modelId="{9D209E1C-7211-4D47-A3CC-FB71E18DB744}" srcId="{FF4825AB-C2D2-4BF0-836B-EE7E1C26ADCB}" destId="{7E7FB269-3FC7-44D2-BEBD-595A9554CA0B}" srcOrd="0" destOrd="0" parTransId="{2E1986A2-E980-4AAB-911C-91D6AB87307D}" sibTransId="{F6351159-1744-4C66-923E-27A172F83EE6}"/>
    <dgm:cxn modelId="{EF57F06A-33CD-4B91-A631-42F5D22139DC}" type="presOf" srcId="{4F9EEE4C-D84A-4A12-83E7-F6E30A45AB9F}" destId="{16BFFF16-F7EE-452B-B79C-CE1DDBEA7220}" srcOrd="0" destOrd="0" presId="urn:microsoft.com/office/officeart/2005/8/layout/hierarchy3"/>
    <dgm:cxn modelId="{DFE42565-1DBB-47AD-BE1F-69A984BCD9D5}" srcId="{FF4825AB-C2D2-4BF0-836B-EE7E1C26ADCB}" destId="{767E341A-BB8B-41B1-8CD3-35096F736004}" srcOrd="1" destOrd="0" parTransId="{30916137-75CB-486B-B995-B380BB75E823}" sibTransId="{8A042A2B-3ADC-43C5-A811-A202D84BE9DB}"/>
    <dgm:cxn modelId="{C16FA750-9B27-4F42-9127-1DA8869D69B3}" type="presOf" srcId="{C0BB63FF-A51B-4AFE-BEF8-D07C7CC4C990}" destId="{DB463085-9E29-4ADB-A315-7280C23D9A9F}" srcOrd="0" destOrd="0" presId="urn:microsoft.com/office/officeart/2005/8/layout/hierarchy3"/>
    <dgm:cxn modelId="{DA3B08EE-94B6-4A30-9BFE-054E9598F940}" type="presOf" srcId="{493435B4-4014-4F98-A49C-E2540BA5CDC1}" destId="{77080430-7AD9-4E98-8B3B-2FFA0102711C}" srcOrd="0" destOrd="0" presId="urn:microsoft.com/office/officeart/2005/8/layout/hierarchy3"/>
    <dgm:cxn modelId="{6BAC86B2-F68D-4330-A6CD-40AF8AB83232}" type="presParOf" srcId="{868F7E05-0FAB-4E1C-A62E-62257C31E71A}" destId="{88EB6E3A-60C8-4BD6-B3A7-0F0E22146753}" srcOrd="0" destOrd="0" presId="urn:microsoft.com/office/officeart/2005/8/layout/hierarchy3"/>
    <dgm:cxn modelId="{C667B414-DE29-4CE9-A9D7-02362606EDB6}" type="presParOf" srcId="{88EB6E3A-60C8-4BD6-B3A7-0F0E22146753}" destId="{7BF9D40D-BE8B-41CF-8590-9B0621C0D34E}" srcOrd="0" destOrd="0" presId="urn:microsoft.com/office/officeart/2005/8/layout/hierarchy3"/>
    <dgm:cxn modelId="{DEA946D2-C165-46FD-A778-AFCA31E08587}" type="presParOf" srcId="{7BF9D40D-BE8B-41CF-8590-9B0621C0D34E}" destId="{6C2968D8-EAEB-4BDE-A022-DDD80429D5D4}" srcOrd="0" destOrd="0" presId="urn:microsoft.com/office/officeart/2005/8/layout/hierarchy3"/>
    <dgm:cxn modelId="{D7923EF3-41B8-48FA-84CB-9D68B9029E5E}" type="presParOf" srcId="{7BF9D40D-BE8B-41CF-8590-9B0621C0D34E}" destId="{6917322B-46C8-48F9-96E7-8FA97D42A88D}" srcOrd="1" destOrd="0" presId="urn:microsoft.com/office/officeart/2005/8/layout/hierarchy3"/>
    <dgm:cxn modelId="{ECE7D817-B355-46C9-BB9D-95095A7E1300}" type="presParOf" srcId="{88EB6E3A-60C8-4BD6-B3A7-0F0E22146753}" destId="{D5C910FF-08B5-47E1-B8AA-5136600AC726}" srcOrd="1" destOrd="0" presId="urn:microsoft.com/office/officeart/2005/8/layout/hierarchy3"/>
    <dgm:cxn modelId="{FB1FC951-16B8-40A3-92F7-C8397F583389}" type="presParOf" srcId="{D5C910FF-08B5-47E1-B8AA-5136600AC726}" destId="{77080430-7AD9-4E98-8B3B-2FFA0102711C}" srcOrd="0" destOrd="0" presId="urn:microsoft.com/office/officeart/2005/8/layout/hierarchy3"/>
    <dgm:cxn modelId="{00808F3D-31B5-47DA-8815-99A74A89DBEA}" type="presParOf" srcId="{D5C910FF-08B5-47E1-B8AA-5136600AC726}" destId="{DB463085-9E29-4ADB-A315-7280C23D9A9F}" srcOrd="1" destOrd="0" presId="urn:microsoft.com/office/officeart/2005/8/layout/hierarchy3"/>
    <dgm:cxn modelId="{F965E8D0-AC0C-4BBE-9DDE-82B9EF44866C}" type="presParOf" srcId="{D5C910FF-08B5-47E1-B8AA-5136600AC726}" destId="{A0415E82-158E-4A1F-92D5-849B920A3CB9}" srcOrd="2" destOrd="0" presId="urn:microsoft.com/office/officeart/2005/8/layout/hierarchy3"/>
    <dgm:cxn modelId="{9EF0DEA8-F5F6-4BC6-9D59-D6A16AC0C11C}" type="presParOf" srcId="{D5C910FF-08B5-47E1-B8AA-5136600AC726}" destId="{16BFFF16-F7EE-452B-B79C-CE1DDBEA7220}" srcOrd="3" destOrd="0" presId="urn:microsoft.com/office/officeart/2005/8/layout/hierarchy3"/>
    <dgm:cxn modelId="{E3F1BCE1-FA3C-45BB-A620-C617A8AF3D74}" type="presParOf" srcId="{868F7E05-0FAB-4E1C-A62E-62257C31E71A}" destId="{9E2D9D41-8BBE-47F8-AAA5-B34C98393246}" srcOrd="1" destOrd="0" presId="urn:microsoft.com/office/officeart/2005/8/layout/hierarchy3"/>
    <dgm:cxn modelId="{302548A4-40B1-4CD7-B3A8-7C6614B2101A}" type="presParOf" srcId="{9E2D9D41-8BBE-47F8-AAA5-B34C98393246}" destId="{61A86187-AFC5-4081-A855-7C1903640011}" srcOrd="0" destOrd="0" presId="urn:microsoft.com/office/officeart/2005/8/layout/hierarchy3"/>
    <dgm:cxn modelId="{84D4AAEC-C3E7-4C05-BE6A-CAC848209E13}" type="presParOf" srcId="{61A86187-AFC5-4081-A855-7C1903640011}" destId="{CF3664F8-C4E0-4E9B-A25B-312BE1091B39}" srcOrd="0" destOrd="0" presId="urn:microsoft.com/office/officeart/2005/8/layout/hierarchy3"/>
    <dgm:cxn modelId="{FB7D174C-420A-4A1C-8B72-30B601E9324C}" type="presParOf" srcId="{61A86187-AFC5-4081-A855-7C1903640011}" destId="{4308D696-F41C-44A7-A03B-735849FEB5CE}" srcOrd="1" destOrd="0" presId="urn:microsoft.com/office/officeart/2005/8/layout/hierarchy3"/>
    <dgm:cxn modelId="{AFB501C5-8A97-4B57-BB2B-38CAD1EF555B}" type="presParOf" srcId="{9E2D9D41-8BBE-47F8-AAA5-B34C98393246}" destId="{6AE97F87-4A05-4D8D-8874-1CDACECFEB3E}" srcOrd="1" destOrd="0" presId="urn:microsoft.com/office/officeart/2005/8/layout/hierarchy3"/>
    <dgm:cxn modelId="{91C9FB25-DA84-4235-B910-168F804789A6}" type="presParOf" srcId="{6AE97F87-4A05-4D8D-8874-1CDACECFEB3E}" destId="{1D6CF1CB-D6D0-437F-91BF-F9508C9F16AA}" srcOrd="0" destOrd="0" presId="urn:microsoft.com/office/officeart/2005/8/layout/hierarchy3"/>
    <dgm:cxn modelId="{4FA722E5-D767-41B7-AE85-12574A618213}" type="presParOf" srcId="{6AE97F87-4A05-4D8D-8874-1CDACECFEB3E}" destId="{0207EC22-7336-4257-A980-2DF0B16B65C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/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TECHNICAL TRAINING &amp; EDUCATION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/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ADAPTABILITY WITH THE UPDATED IT STRUCTURE 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EMPLOYEE FRINGE BENEFIT POLICY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ADDITIONAL HUMAN CAPITAL REQUIREMENT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DUE COMPLIANCE HABITS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D0282D87-8245-4CEB-A549-1F5DA20C45B3}" type="presOf" srcId="{2E90692F-A601-4D45-B5BA-07E7382B6A53}" destId="{E977E73D-E8F0-4DF4-A30E-5025EF82097F}" srcOrd="1" destOrd="0" presId="urn:microsoft.com/office/officeart/2005/8/layout/cycle2"/>
    <dgm:cxn modelId="{03E32E07-337A-48F1-BB78-DBAE0E4D6F54}" type="presOf" srcId="{2B1D3AE7-8FB2-4C8F-8913-27E546F6DD6E}" destId="{FB3C18E5-320F-4825-99E7-101ABF4E1763}" srcOrd="0" destOrd="0" presId="urn:microsoft.com/office/officeart/2005/8/layout/cycle2"/>
    <dgm:cxn modelId="{21A58B82-38BD-4485-ABD5-566CE3B9A68A}" type="presOf" srcId="{FF55A675-A4C3-4CCA-A58A-9C3000F882EE}" destId="{7F550E4E-6C8F-4C62-9F87-82FEC23C3945}" srcOrd="0" destOrd="0" presId="urn:microsoft.com/office/officeart/2005/8/layout/cycle2"/>
    <dgm:cxn modelId="{2DE3498A-F7DF-4C33-B483-4F3C433F41AA}" type="presOf" srcId="{31938B74-90F5-4949-8DA7-8EBE6984F93A}" destId="{7E3FF9A3-CDE4-44EF-A5B3-3A96697794C1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4A5EFCEF-D0CD-4A94-8014-432AB21DE62F}" type="presOf" srcId="{0C757E97-75E6-4EC7-83CE-928FB94319CB}" destId="{5422254C-4969-4896-B997-116A6F5B6615}" srcOrd="0" destOrd="0" presId="urn:microsoft.com/office/officeart/2005/8/layout/cycle2"/>
    <dgm:cxn modelId="{0B2CB6B9-E24A-4241-8689-051F7A0384DB}" type="presOf" srcId="{FC2B5714-9C4A-4365-AD34-9A6C79396086}" destId="{E3044DE8-5A3B-4EF3-85D2-5FA1822C75E9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97BDF0AD-1709-4CAB-A705-AA305C8D9896}" type="presOf" srcId="{2E90692F-A601-4D45-B5BA-07E7382B6A53}" destId="{C84696F0-B520-442D-A1CD-DA6156FE0BD5}" srcOrd="0" destOrd="0" presId="urn:microsoft.com/office/officeart/2005/8/layout/cycle2"/>
    <dgm:cxn modelId="{615B22E5-FD57-49EA-9927-8F9DE112420F}" type="presOf" srcId="{FF75E6B9-6D23-448E-BFA6-07709853FA16}" destId="{5AA1B6B4-421A-471A-827E-74C48E04707F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7918C57A-2C98-4F06-8C92-B0FFACA2F5C6}" type="presOf" srcId="{38EA8E53-B180-4E19-AFAC-17DE589615C8}" destId="{4AEC23C1-6803-42ED-9208-8A75EF8D9A73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0BA6EE42-0B37-4724-AE3F-1292E3024BC9}" type="presOf" srcId="{FF55A675-A4C3-4CCA-A58A-9C3000F882EE}" destId="{56A9B6EB-4EA5-4949-98A2-637B29BBBBEA}" srcOrd="1" destOrd="0" presId="urn:microsoft.com/office/officeart/2005/8/layout/cycle2"/>
    <dgm:cxn modelId="{5CCC1066-6613-49CD-A8C5-F9B46D82E08E}" type="presOf" srcId="{FF75E6B9-6D23-448E-BFA6-07709853FA16}" destId="{6CCA0053-ECE4-4B53-AFE0-6CC2E0CA26BC}" srcOrd="1" destOrd="0" presId="urn:microsoft.com/office/officeart/2005/8/layout/cycle2"/>
    <dgm:cxn modelId="{F01AF0B0-9EC9-485B-ACF4-DC2F112E21F8}" type="presOf" srcId="{71561C83-764A-47D3-BCAE-449D0CCA2725}" destId="{2B060243-91BD-4331-96FC-75031AE76F67}" srcOrd="1" destOrd="0" presId="urn:microsoft.com/office/officeart/2005/8/layout/cycle2"/>
    <dgm:cxn modelId="{49783A6B-0365-4A6F-BE62-61E9A9B82217}" type="presOf" srcId="{71561C83-764A-47D3-BCAE-449D0CCA2725}" destId="{4ABEB9F7-9249-4AB6-9E27-048CBB0A36D4}" srcOrd="0" destOrd="0" presId="urn:microsoft.com/office/officeart/2005/8/layout/cycle2"/>
    <dgm:cxn modelId="{4AFECC4A-42AD-42E9-83CC-F125140A337B}" type="presOf" srcId="{EB7CF3E4-6621-4C3A-9D8A-A9FB85B8CB8F}" destId="{08D3DF77-7034-4A77-AA75-0A4C27750190}" srcOrd="0" destOrd="0" presId="urn:microsoft.com/office/officeart/2005/8/layout/cycle2"/>
    <dgm:cxn modelId="{AF22C5C0-B165-44F0-9A21-326E9F01E9D4}" type="presOf" srcId="{0A62BB88-2D56-4B97-A9C0-9B40305E0A76}" destId="{E9B008FB-A0C7-45F5-8F55-9E7F7E7103E9}" srcOrd="0" destOrd="0" presId="urn:microsoft.com/office/officeart/2005/8/layout/cycle2"/>
    <dgm:cxn modelId="{1BF43042-F403-41B9-AFB3-C7DB498006D0}" type="presOf" srcId="{0A62BB88-2D56-4B97-A9C0-9B40305E0A76}" destId="{267C0E9A-60D6-42FC-A052-9F42A380E965}" srcOrd="1" destOrd="0" presId="urn:microsoft.com/office/officeart/2005/8/layout/cycle2"/>
    <dgm:cxn modelId="{94F50A11-C51C-4E58-B616-2D8513CA0859}" type="presParOf" srcId="{E3044DE8-5A3B-4EF3-85D2-5FA1822C75E9}" destId="{4AEC23C1-6803-42ED-9208-8A75EF8D9A73}" srcOrd="0" destOrd="0" presId="urn:microsoft.com/office/officeart/2005/8/layout/cycle2"/>
    <dgm:cxn modelId="{E2962958-54C7-4AD3-825D-F02FE3E7F987}" type="presParOf" srcId="{E3044DE8-5A3B-4EF3-85D2-5FA1822C75E9}" destId="{7F550E4E-6C8F-4C62-9F87-82FEC23C3945}" srcOrd="1" destOrd="0" presId="urn:microsoft.com/office/officeart/2005/8/layout/cycle2"/>
    <dgm:cxn modelId="{543A3DD7-2714-401C-BBE7-1A6AE28C2D69}" type="presParOf" srcId="{7F550E4E-6C8F-4C62-9F87-82FEC23C3945}" destId="{56A9B6EB-4EA5-4949-98A2-637B29BBBBEA}" srcOrd="0" destOrd="0" presId="urn:microsoft.com/office/officeart/2005/8/layout/cycle2"/>
    <dgm:cxn modelId="{0EE10980-42CE-48B6-8133-B57685BCEB5F}" type="presParOf" srcId="{E3044DE8-5A3B-4EF3-85D2-5FA1822C75E9}" destId="{7E3FF9A3-CDE4-44EF-A5B3-3A96697794C1}" srcOrd="2" destOrd="0" presId="urn:microsoft.com/office/officeart/2005/8/layout/cycle2"/>
    <dgm:cxn modelId="{228D4316-C739-4756-A26C-0912B4729E65}" type="presParOf" srcId="{E3044DE8-5A3B-4EF3-85D2-5FA1822C75E9}" destId="{4ABEB9F7-9249-4AB6-9E27-048CBB0A36D4}" srcOrd="3" destOrd="0" presId="urn:microsoft.com/office/officeart/2005/8/layout/cycle2"/>
    <dgm:cxn modelId="{C2A61D1C-EAA4-4136-96A7-0A0C3956EF58}" type="presParOf" srcId="{4ABEB9F7-9249-4AB6-9E27-048CBB0A36D4}" destId="{2B060243-91BD-4331-96FC-75031AE76F67}" srcOrd="0" destOrd="0" presId="urn:microsoft.com/office/officeart/2005/8/layout/cycle2"/>
    <dgm:cxn modelId="{1370F118-355C-47D6-B1AD-2406510715BA}" type="presParOf" srcId="{E3044DE8-5A3B-4EF3-85D2-5FA1822C75E9}" destId="{08D3DF77-7034-4A77-AA75-0A4C27750190}" srcOrd="4" destOrd="0" presId="urn:microsoft.com/office/officeart/2005/8/layout/cycle2"/>
    <dgm:cxn modelId="{3628F525-BEFF-45F8-9DA5-BE2A01E94044}" type="presParOf" srcId="{E3044DE8-5A3B-4EF3-85D2-5FA1822C75E9}" destId="{E9B008FB-A0C7-45F5-8F55-9E7F7E7103E9}" srcOrd="5" destOrd="0" presId="urn:microsoft.com/office/officeart/2005/8/layout/cycle2"/>
    <dgm:cxn modelId="{40489A35-08DC-44CF-BF4A-1F6EAE6579FF}" type="presParOf" srcId="{E9B008FB-A0C7-45F5-8F55-9E7F7E7103E9}" destId="{267C0E9A-60D6-42FC-A052-9F42A380E965}" srcOrd="0" destOrd="0" presId="urn:microsoft.com/office/officeart/2005/8/layout/cycle2"/>
    <dgm:cxn modelId="{AD90E23B-C70C-4502-8E7F-08B95CFBEABA}" type="presParOf" srcId="{E3044DE8-5A3B-4EF3-85D2-5FA1822C75E9}" destId="{FB3C18E5-320F-4825-99E7-101ABF4E1763}" srcOrd="6" destOrd="0" presId="urn:microsoft.com/office/officeart/2005/8/layout/cycle2"/>
    <dgm:cxn modelId="{0F4C5315-DF27-4D8C-829A-D967661902AB}" type="presParOf" srcId="{E3044DE8-5A3B-4EF3-85D2-5FA1822C75E9}" destId="{C84696F0-B520-442D-A1CD-DA6156FE0BD5}" srcOrd="7" destOrd="0" presId="urn:microsoft.com/office/officeart/2005/8/layout/cycle2"/>
    <dgm:cxn modelId="{418314E9-F93A-4C95-89AC-E49EC39723B6}" type="presParOf" srcId="{C84696F0-B520-442D-A1CD-DA6156FE0BD5}" destId="{E977E73D-E8F0-4DF4-A30E-5025EF82097F}" srcOrd="0" destOrd="0" presId="urn:microsoft.com/office/officeart/2005/8/layout/cycle2"/>
    <dgm:cxn modelId="{B54DE3AD-311B-4202-81D0-9E6ABCD4917B}" type="presParOf" srcId="{E3044DE8-5A3B-4EF3-85D2-5FA1822C75E9}" destId="{5422254C-4969-4896-B997-116A6F5B6615}" srcOrd="8" destOrd="0" presId="urn:microsoft.com/office/officeart/2005/8/layout/cycle2"/>
    <dgm:cxn modelId="{55EA7987-BF8D-4BCD-A5BF-28D27596004C}" type="presParOf" srcId="{E3044DE8-5A3B-4EF3-85D2-5FA1822C75E9}" destId="{5AA1B6B4-421A-471A-827E-74C48E04707F}" srcOrd="9" destOrd="0" presId="urn:microsoft.com/office/officeart/2005/8/layout/cycle2"/>
    <dgm:cxn modelId="{DDD08AAD-30F3-4E25-A5F4-CE3158FF3AC4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smtClean="0">
              <a:latin typeface="Aharoni" pitchFamily="2" charset="-79"/>
              <a:cs typeface="Aharoni" pitchFamily="2" charset="-79"/>
            </a:rPr>
            <a:t>RATE  CHANGES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rgbClr val="0070C0"/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TAX ON STOCK T/F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B7CF3E4-6621-4C3A-9D8A-A9FB85B8CB8F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WORKING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CAPITAL STRUCTURE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EXEMPTIONS WITHDRAWN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CHANGE IN P.O.T/ CREDIT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58D74CC8-7A80-4E1F-AC15-7B258C9D2406}" type="presOf" srcId="{0C757E97-75E6-4EC7-83CE-928FB94319CB}" destId="{5422254C-4969-4896-B997-116A6F5B6615}" srcOrd="0" destOrd="0" presId="urn:microsoft.com/office/officeart/2005/8/layout/cycle2"/>
    <dgm:cxn modelId="{E0061C87-9563-4F32-957C-5ECD1540F518}" type="presOf" srcId="{FF55A675-A4C3-4CCA-A58A-9C3000F882EE}" destId="{56A9B6EB-4EA5-4949-98A2-637B29BBBBEA}" srcOrd="1" destOrd="0" presId="urn:microsoft.com/office/officeart/2005/8/layout/cycle2"/>
    <dgm:cxn modelId="{8EE4EC0C-9F46-47D3-8BD4-20423C9E901B}" type="presOf" srcId="{FF75E6B9-6D23-448E-BFA6-07709853FA16}" destId="{5AA1B6B4-421A-471A-827E-74C48E04707F}" srcOrd="0" destOrd="0" presId="urn:microsoft.com/office/officeart/2005/8/layout/cycle2"/>
    <dgm:cxn modelId="{F86F3B8E-5E7D-47A2-8202-0F3ADAC3D381}" type="presOf" srcId="{2B1D3AE7-8FB2-4C8F-8913-27E546F6DD6E}" destId="{FB3C18E5-320F-4825-99E7-101ABF4E1763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05679296-463F-4861-82B7-95AB52278260}" type="presOf" srcId="{0A62BB88-2D56-4B97-A9C0-9B40305E0A76}" destId="{267C0E9A-60D6-42FC-A052-9F42A380E965}" srcOrd="1" destOrd="0" presId="urn:microsoft.com/office/officeart/2005/8/layout/cycle2"/>
    <dgm:cxn modelId="{EAB20571-0A23-4829-9CAD-9E13D4763A09}" type="presOf" srcId="{71561C83-764A-47D3-BCAE-449D0CCA2725}" destId="{4ABEB9F7-9249-4AB6-9E27-048CBB0A36D4}" srcOrd="0" destOrd="0" presId="urn:microsoft.com/office/officeart/2005/8/layout/cycle2"/>
    <dgm:cxn modelId="{DFE784F0-3AC2-4B6F-B870-77EB0A22646A}" type="presOf" srcId="{38EA8E53-B180-4E19-AFAC-17DE589615C8}" destId="{4AEC23C1-6803-42ED-9208-8A75EF8D9A73}" srcOrd="0" destOrd="0" presId="urn:microsoft.com/office/officeart/2005/8/layout/cycle2"/>
    <dgm:cxn modelId="{636FB718-ACDB-42F4-8112-A9B0D50A3E42}" type="presOf" srcId="{0A62BB88-2D56-4B97-A9C0-9B40305E0A76}" destId="{E9B008FB-A0C7-45F5-8F55-9E7F7E7103E9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8D801816-800D-401F-B3D0-3E5049AEC8BB}" type="presOf" srcId="{2E90692F-A601-4D45-B5BA-07E7382B6A53}" destId="{C84696F0-B520-442D-A1CD-DA6156FE0BD5}" srcOrd="0" destOrd="0" presId="urn:microsoft.com/office/officeart/2005/8/layout/cycle2"/>
    <dgm:cxn modelId="{CFDF0AB8-0E6E-4692-B3CF-5C6AE02649F5}" type="presOf" srcId="{2E90692F-A601-4D45-B5BA-07E7382B6A53}" destId="{E977E73D-E8F0-4DF4-A30E-5025EF82097F}" srcOrd="1" destOrd="0" presId="urn:microsoft.com/office/officeart/2005/8/layout/cycle2"/>
    <dgm:cxn modelId="{BC50F5DE-76B5-4A66-8BF3-7CCA9C3CB1DC}" type="presOf" srcId="{31938B74-90F5-4949-8DA7-8EBE6984F93A}" destId="{7E3FF9A3-CDE4-44EF-A5B3-3A96697794C1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73A32841-02E9-47FA-A598-E1064EF6F930}" type="presOf" srcId="{FF55A675-A4C3-4CCA-A58A-9C3000F882EE}" destId="{7F550E4E-6C8F-4C62-9F87-82FEC23C3945}" srcOrd="0" destOrd="0" presId="urn:microsoft.com/office/officeart/2005/8/layout/cycle2"/>
    <dgm:cxn modelId="{CBACF202-F566-4A24-BEF6-952787148331}" type="presOf" srcId="{EB7CF3E4-6621-4C3A-9D8A-A9FB85B8CB8F}" destId="{08D3DF77-7034-4A77-AA75-0A4C27750190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E010A76F-FA96-4A7C-8EB8-399AFF3AE303}" type="presOf" srcId="{FC2B5714-9C4A-4365-AD34-9A6C79396086}" destId="{E3044DE8-5A3B-4EF3-85D2-5FA1822C75E9}" srcOrd="0" destOrd="0" presId="urn:microsoft.com/office/officeart/2005/8/layout/cycle2"/>
    <dgm:cxn modelId="{84453396-7F3C-418B-8042-AADF432E76B3}" type="presOf" srcId="{FF75E6B9-6D23-448E-BFA6-07709853FA16}" destId="{6CCA0053-ECE4-4B53-AFE0-6CC2E0CA26BC}" srcOrd="1" destOrd="0" presId="urn:microsoft.com/office/officeart/2005/8/layout/cycle2"/>
    <dgm:cxn modelId="{E4F4E900-51B7-4CB3-8706-1081B0EB8873}" type="presOf" srcId="{71561C83-764A-47D3-BCAE-449D0CCA2725}" destId="{2B060243-91BD-4331-96FC-75031AE76F67}" srcOrd="1" destOrd="0" presId="urn:microsoft.com/office/officeart/2005/8/layout/cycle2"/>
    <dgm:cxn modelId="{0E29D637-6F6A-4E66-9295-CCC44F47D2B2}" type="presParOf" srcId="{E3044DE8-5A3B-4EF3-85D2-5FA1822C75E9}" destId="{4AEC23C1-6803-42ED-9208-8A75EF8D9A73}" srcOrd="0" destOrd="0" presId="urn:microsoft.com/office/officeart/2005/8/layout/cycle2"/>
    <dgm:cxn modelId="{228071D2-3120-479C-B14B-E8CA19006B34}" type="presParOf" srcId="{E3044DE8-5A3B-4EF3-85D2-5FA1822C75E9}" destId="{7F550E4E-6C8F-4C62-9F87-82FEC23C3945}" srcOrd="1" destOrd="0" presId="urn:microsoft.com/office/officeart/2005/8/layout/cycle2"/>
    <dgm:cxn modelId="{B21BC5BA-1927-4BAD-8BC7-5312267E2B52}" type="presParOf" srcId="{7F550E4E-6C8F-4C62-9F87-82FEC23C3945}" destId="{56A9B6EB-4EA5-4949-98A2-637B29BBBBEA}" srcOrd="0" destOrd="0" presId="urn:microsoft.com/office/officeart/2005/8/layout/cycle2"/>
    <dgm:cxn modelId="{1CA4BC9B-2721-4802-AAAC-0A129E758787}" type="presParOf" srcId="{E3044DE8-5A3B-4EF3-85D2-5FA1822C75E9}" destId="{7E3FF9A3-CDE4-44EF-A5B3-3A96697794C1}" srcOrd="2" destOrd="0" presId="urn:microsoft.com/office/officeart/2005/8/layout/cycle2"/>
    <dgm:cxn modelId="{8520448F-347A-4C6D-ABB9-60932E09E707}" type="presParOf" srcId="{E3044DE8-5A3B-4EF3-85D2-5FA1822C75E9}" destId="{4ABEB9F7-9249-4AB6-9E27-048CBB0A36D4}" srcOrd="3" destOrd="0" presId="urn:microsoft.com/office/officeart/2005/8/layout/cycle2"/>
    <dgm:cxn modelId="{28B79112-69AE-4147-ADE0-7B75A9DCB50F}" type="presParOf" srcId="{4ABEB9F7-9249-4AB6-9E27-048CBB0A36D4}" destId="{2B060243-91BD-4331-96FC-75031AE76F67}" srcOrd="0" destOrd="0" presId="urn:microsoft.com/office/officeart/2005/8/layout/cycle2"/>
    <dgm:cxn modelId="{280DCB68-1780-4BBD-BEA9-8C05CD1D3658}" type="presParOf" srcId="{E3044DE8-5A3B-4EF3-85D2-5FA1822C75E9}" destId="{08D3DF77-7034-4A77-AA75-0A4C27750190}" srcOrd="4" destOrd="0" presId="urn:microsoft.com/office/officeart/2005/8/layout/cycle2"/>
    <dgm:cxn modelId="{7CBF0B9A-A76E-4718-8CA8-6CFD1D6ADA0B}" type="presParOf" srcId="{E3044DE8-5A3B-4EF3-85D2-5FA1822C75E9}" destId="{E9B008FB-A0C7-45F5-8F55-9E7F7E7103E9}" srcOrd="5" destOrd="0" presId="urn:microsoft.com/office/officeart/2005/8/layout/cycle2"/>
    <dgm:cxn modelId="{57ADF05D-316C-4B0F-B026-8E9505077CDA}" type="presParOf" srcId="{E9B008FB-A0C7-45F5-8F55-9E7F7E7103E9}" destId="{267C0E9A-60D6-42FC-A052-9F42A380E965}" srcOrd="0" destOrd="0" presId="urn:microsoft.com/office/officeart/2005/8/layout/cycle2"/>
    <dgm:cxn modelId="{AE900696-E533-4C0F-A5A6-8E9A28DF6444}" type="presParOf" srcId="{E3044DE8-5A3B-4EF3-85D2-5FA1822C75E9}" destId="{FB3C18E5-320F-4825-99E7-101ABF4E1763}" srcOrd="6" destOrd="0" presId="urn:microsoft.com/office/officeart/2005/8/layout/cycle2"/>
    <dgm:cxn modelId="{218C0455-4C26-47F3-89D8-8BC7311F0523}" type="presParOf" srcId="{E3044DE8-5A3B-4EF3-85D2-5FA1822C75E9}" destId="{C84696F0-B520-442D-A1CD-DA6156FE0BD5}" srcOrd="7" destOrd="0" presId="urn:microsoft.com/office/officeart/2005/8/layout/cycle2"/>
    <dgm:cxn modelId="{516224DA-9503-4A48-9E63-6C3264CD2C30}" type="presParOf" srcId="{C84696F0-B520-442D-A1CD-DA6156FE0BD5}" destId="{E977E73D-E8F0-4DF4-A30E-5025EF82097F}" srcOrd="0" destOrd="0" presId="urn:microsoft.com/office/officeart/2005/8/layout/cycle2"/>
    <dgm:cxn modelId="{F2C745B4-6FAC-4546-B9A3-780391A70AF1}" type="presParOf" srcId="{E3044DE8-5A3B-4EF3-85D2-5FA1822C75E9}" destId="{5422254C-4969-4896-B997-116A6F5B6615}" srcOrd="8" destOrd="0" presId="urn:microsoft.com/office/officeart/2005/8/layout/cycle2"/>
    <dgm:cxn modelId="{B77C7B2A-ED46-4D48-93F7-FAEB41E00492}" type="presParOf" srcId="{E3044DE8-5A3B-4EF3-85D2-5FA1822C75E9}" destId="{5AA1B6B4-421A-471A-827E-74C48E04707F}" srcOrd="9" destOrd="0" presId="urn:microsoft.com/office/officeart/2005/8/layout/cycle2"/>
    <dgm:cxn modelId="{809BBCB0-EA44-4637-89B5-C5FDD0D02099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INTRA STATE/ INTER STATE PROCUREMENT AND ITS CREDIT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chemeClr val="tx2">
            <a:lumMod val="50000"/>
          </a:schemeClr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WAREHOUSE LOCATION/ STRUCTURE &amp; CAPACITY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WAREHOUSE OPERATING COSTS- RENTAL, LABOUR ETC.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ALIGNMENT BETWEEN FACTORIES/ HUBS &amp; WAREHOUSES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PLANT LOCATIONS </a:t>
          </a:r>
        </a:p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(RELOOKING AT TAX HOLIDAYS)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4C9A1264-32B8-40D5-AE24-73AC5E51D53E}" type="presOf" srcId="{71561C83-764A-47D3-BCAE-449D0CCA2725}" destId="{2B060243-91BD-4331-96FC-75031AE76F67}" srcOrd="1" destOrd="0" presId="urn:microsoft.com/office/officeart/2005/8/layout/cycle2"/>
    <dgm:cxn modelId="{14A415D4-C9D9-47E3-A0F0-8592E08AE917}" type="presOf" srcId="{EB7CF3E4-6621-4C3A-9D8A-A9FB85B8CB8F}" destId="{08D3DF77-7034-4A77-AA75-0A4C27750190}" srcOrd="0" destOrd="0" presId="urn:microsoft.com/office/officeart/2005/8/layout/cycle2"/>
    <dgm:cxn modelId="{79E2B9E7-A032-499D-8958-41B8D89B0056}" type="presOf" srcId="{0C757E97-75E6-4EC7-83CE-928FB94319CB}" destId="{5422254C-4969-4896-B997-116A6F5B6615}" srcOrd="0" destOrd="0" presId="urn:microsoft.com/office/officeart/2005/8/layout/cycle2"/>
    <dgm:cxn modelId="{AA7F021F-A5C1-461D-9B55-A1B23E740CE9}" type="presOf" srcId="{FC2B5714-9C4A-4365-AD34-9A6C79396086}" destId="{E3044DE8-5A3B-4EF3-85D2-5FA1822C75E9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05BBA224-69AF-496D-8550-328ABBC78E2D}" type="presOf" srcId="{71561C83-764A-47D3-BCAE-449D0CCA2725}" destId="{4ABEB9F7-9249-4AB6-9E27-048CBB0A36D4}" srcOrd="0" destOrd="0" presId="urn:microsoft.com/office/officeart/2005/8/layout/cycle2"/>
    <dgm:cxn modelId="{EF36CA5D-F213-4091-82A1-44845DDF35B3}" type="presOf" srcId="{0A62BB88-2D56-4B97-A9C0-9B40305E0A76}" destId="{E9B008FB-A0C7-45F5-8F55-9E7F7E7103E9}" srcOrd="0" destOrd="0" presId="urn:microsoft.com/office/officeart/2005/8/layout/cycle2"/>
    <dgm:cxn modelId="{257565A8-6386-4548-94AF-364693A779A0}" type="presOf" srcId="{FF75E6B9-6D23-448E-BFA6-07709853FA16}" destId="{6CCA0053-ECE4-4B53-AFE0-6CC2E0CA26BC}" srcOrd="1" destOrd="0" presId="urn:microsoft.com/office/officeart/2005/8/layout/cycle2"/>
    <dgm:cxn modelId="{33A51719-3698-4F94-8CBD-6F9B7C614349}" type="presOf" srcId="{2E90692F-A601-4D45-B5BA-07E7382B6A53}" destId="{E977E73D-E8F0-4DF4-A30E-5025EF82097F}" srcOrd="1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5E0234B3-A7EC-4DF7-92E8-D04985833353}" type="presOf" srcId="{2B1D3AE7-8FB2-4C8F-8913-27E546F6DD6E}" destId="{FB3C18E5-320F-4825-99E7-101ABF4E1763}" srcOrd="0" destOrd="0" presId="urn:microsoft.com/office/officeart/2005/8/layout/cycle2"/>
    <dgm:cxn modelId="{25553697-B32E-4494-8C51-DD652A7A64AC}" type="presOf" srcId="{38EA8E53-B180-4E19-AFAC-17DE589615C8}" destId="{4AEC23C1-6803-42ED-9208-8A75EF8D9A73}" srcOrd="0" destOrd="0" presId="urn:microsoft.com/office/officeart/2005/8/layout/cycle2"/>
    <dgm:cxn modelId="{BA80F9A9-2E36-46B6-9119-6FFF1391702F}" type="presOf" srcId="{FF75E6B9-6D23-448E-BFA6-07709853FA16}" destId="{5AA1B6B4-421A-471A-827E-74C48E04707F}" srcOrd="0" destOrd="0" presId="urn:microsoft.com/office/officeart/2005/8/layout/cycle2"/>
    <dgm:cxn modelId="{C7A1040F-4A19-46D6-B192-39FCFFE62D1D}" type="presOf" srcId="{31938B74-90F5-4949-8DA7-8EBE6984F93A}" destId="{7E3FF9A3-CDE4-44EF-A5B3-3A96697794C1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63E6C393-5602-49E9-8858-589BEFC048C7}" type="presOf" srcId="{0A62BB88-2D56-4B97-A9C0-9B40305E0A76}" destId="{267C0E9A-60D6-42FC-A052-9F42A380E965}" srcOrd="1" destOrd="0" presId="urn:microsoft.com/office/officeart/2005/8/layout/cycle2"/>
    <dgm:cxn modelId="{6100DAEB-7563-4828-84E9-BD76CB0F4896}" type="presOf" srcId="{2E90692F-A601-4D45-B5BA-07E7382B6A53}" destId="{C84696F0-B520-442D-A1CD-DA6156FE0BD5}" srcOrd="0" destOrd="0" presId="urn:microsoft.com/office/officeart/2005/8/layout/cycle2"/>
    <dgm:cxn modelId="{0FAE67B6-28A3-43E7-893C-93ED56709FFE}" type="presOf" srcId="{FF55A675-A4C3-4CCA-A58A-9C3000F882EE}" destId="{56A9B6EB-4EA5-4949-98A2-637B29BBBBEA}" srcOrd="1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2025E6A8-A24E-4E29-B976-90417A8E9FE9}" type="presOf" srcId="{FF55A675-A4C3-4CCA-A58A-9C3000F882EE}" destId="{7F550E4E-6C8F-4C62-9F87-82FEC23C3945}" srcOrd="0" destOrd="0" presId="urn:microsoft.com/office/officeart/2005/8/layout/cycle2"/>
    <dgm:cxn modelId="{0AB37006-66D2-4762-A0CF-3367754CED55}" type="presParOf" srcId="{E3044DE8-5A3B-4EF3-85D2-5FA1822C75E9}" destId="{4AEC23C1-6803-42ED-9208-8A75EF8D9A73}" srcOrd="0" destOrd="0" presId="urn:microsoft.com/office/officeart/2005/8/layout/cycle2"/>
    <dgm:cxn modelId="{7F29228A-C0E9-4359-B2B4-5B4AFBCA5DDB}" type="presParOf" srcId="{E3044DE8-5A3B-4EF3-85D2-5FA1822C75E9}" destId="{7F550E4E-6C8F-4C62-9F87-82FEC23C3945}" srcOrd="1" destOrd="0" presId="urn:microsoft.com/office/officeart/2005/8/layout/cycle2"/>
    <dgm:cxn modelId="{16E9C6EF-BCDC-4464-8456-C4E5E0E1EB77}" type="presParOf" srcId="{7F550E4E-6C8F-4C62-9F87-82FEC23C3945}" destId="{56A9B6EB-4EA5-4949-98A2-637B29BBBBEA}" srcOrd="0" destOrd="0" presId="urn:microsoft.com/office/officeart/2005/8/layout/cycle2"/>
    <dgm:cxn modelId="{B9854BAA-7CAA-4673-BDF5-569C48365D9B}" type="presParOf" srcId="{E3044DE8-5A3B-4EF3-85D2-5FA1822C75E9}" destId="{7E3FF9A3-CDE4-44EF-A5B3-3A96697794C1}" srcOrd="2" destOrd="0" presId="urn:microsoft.com/office/officeart/2005/8/layout/cycle2"/>
    <dgm:cxn modelId="{B40A2CE9-31FC-4227-B6AD-0205AE830945}" type="presParOf" srcId="{E3044DE8-5A3B-4EF3-85D2-5FA1822C75E9}" destId="{4ABEB9F7-9249-4AB6-9E27-048CBB0A36D4}" srcOrd="3" destOrd="0" presId="urn:microsoft.com/office/officeart/2005/8/layout/cycle2"/>
    <dgm:cxn modelId="{7D29B65E-7F96-4DA7-87B2-958BD2ED8021}" type="presParOf" srcId="{4ABEB9F7-9249-4AB6-9E27-048CBB0A36D4}" destId="{2B060243-91BD-4331-96FC-75031AE76F67}" srcOrd="0" destOrd="0" presId="urn:microsoft.com/office/officeart/2005/8/layout/cycle2"/>
    <dgm:cxn modelId="{D2C16C5E-5215-4E24-93FF-BCDC36B6F205}" type="presParOf" srcId="{E3044DE8-5A3B-4EF3-85D2-5FA1822C75E9}" destId="{08D3DF77-7034-4A77-AA75-0A4C27750190}" srcOrd="4" destOrd="0" presId="urn:microsoft.com/office/officeart/2005/8/layout/cycle2"/>
    <dgm:cxn modelId="{0899DB19-0613-4B3F-8E4D-AF6813DDBEF9}" type="presParOf" srcId="{E3044DE8-5A3B-4EF3-85D2-5FA1822C75E9}" destId="{E9B008FB-A0C7-45F5-8F55-9E7F7E7103E9}" srcOrd="5" destOrd="0" presId="urn:microsoft.com/office/officeart/2005/8/layout/cycle2"/>
    <dgm:cxn modelId="{71058EDC-6AD0-49DB-9E92-864291A1FFB4}" type="presParOf" srcId="{E9B008FB-A0C7-45F5-8F55-9E7F7E7103E9}" destId="{267C0E9A-60D6-42FC-A052-9F42A380E965}" srcOrd="0" destOrd="0" presId="urn:microsoft.com/office/officeart/2005/8/layout/cycle2"/>
    <dgm:cxn modelId="{ADC671DB-DA56-4844-A72E-452F5DACFC0C}" type="presParOf" srcId="{E3044DE8-5A3B-4EF3-85D2-5FA1822C75E9}" destId="{FB3C18E5-320F-4825-99E7-101ABF4E1763}" srcOrd="6" destOrd="0" presId="urn:microsoft.com/office/officeart/2005/8/layout/cycle2"/>
    <dgm:cxn modelId="{65433278-48AD-4E94-8CB2-2E7C89E032B3}" type="presParOf" srcId="{E3044DE8-5A3B-4EF3-85D2-5FA1822C75E9}" destId="{C84696F0-B520-442D-A1CD-DA6156FE0BD5}" srcOrd="7" destOrd="0" presId="urn:microsoft.com/office/officeart/2005/8/layout/cycle2"/>
    <dgm:cxn modelId="{B5EFF390-9F79-4F98-8159-457172F9CD43}" type="presParOf" srcId="{C84696F0-B520-442D-A1CD-DA6156FE0BD5}" destId="{E977E73D-E8F0-4DF4-A30E-5025EF82097F}" srcOrd="0" destOrd="0" presId="urn:microsoft.com/office/officeart/2005/8/layout/cycle2"/>
    <dgm:cxn modelId="{79D27F5D-3745-48E7-824E-B4FDDE4573DA}" type="presParOf" srcId="{E3044DE8-5A3B-4EF3-85D2-5FA1822C75E9}" destId="{5422254C-4969-4896-B997-116A6F5B6615}" srcOrd="8" destOrd="0" presId="urn:microsoft.com/office/officeart/2005/8/layout/cycle2"/>
    <dgm:cxn modelId="{D0282E5B-E1BB-449F-9899-81D5291A3DF2}" type="presParOf" srcId="{E3044DE8-5A3B-4EF3-85D2-5FA1822C75E9}" destId="{5AA1B6B4-421A-471A-827E-74C48E04707F}" srcOrd="9" destOrd="0" presId="urn:microsoft.com/office/officeart/2005/8/layout/cycle2"/>
    <dgm:cxn modelId="{EDC27A6B-62FA-4786-8B3D-4B37154EF887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/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DIRECT</a:t>
          </a:r>
          <a:r>
            <a:rPr lang="en-US" sz="1500" baseline="0" dirty="0" smtClean="0">
              <a:latin typeface="Aharoni" pitchFamily="2" charset="-79"/>
              <a:cs typeface="Aharoni" pitchFamily="2" charset="-79"/>
            </a:rPr>
            <a:t> SALES/ STOCK TRANSFER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/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WAREHOUSE LOCATION/ STRUCTURE &amp; CAPACITY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EFFICIENCY OF EXISTING SUPPLY CHAIN NETWORK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TRADE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OFF BETWEEN SERVICE EXCELLANCE AND COST REDUCTION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DISTIBUTION STRUCTURE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21550827-2E4E-420F-A1E1-4E3F97E028DE}" type="presOf" srcId="{71561C83-764A-47D3-BCAE-449D0CCA2725}" destId="{4ABEB9F7-9249-4AB6-9E27-048CBB0A36D4}" srcOrd="0" destOrd="0" presId="urn:microsoft.com/office/officeart/2005/8/layout/cycle2"/>
    <dgm:cxn modelId="{DFED7757-E964-4987-9D77-49D6924D79AC}" type="presOf" srcId="{FF55A675-A4C3-4CCA-A58A-9C3000F882EE}" destId="{56A9B6EB-4EA5-4949-98A2-637B29BBBBEA}" srcOrd="1" destOrd="0" presId="urn:microsoft.com/office/officeart/2005/8/layout/cycle2"/>
    <dgm:cxn modelId="{AB2FF76D-3714-4771-9E8C-1292A4F879AF}" type="presOf" srcId="{71561C83-764A-47D3-BCAE-449D0CCA2725}" destId="{2B060243-91BD-4331-96FC-75031AE76F67}" srcOrd="1" destOrd="0" presId="urn:microsoft.com/office/officeart/2005/8/layout/cycle2"/>
    <dgm:cxn modelId="{8317F9DD-7D88-4F9C-BFF4-9847D5DF81EF}" type="presOf" srcId="{0A62BB88-2D56-4B97-A9C0-9B40305E0A76}" destId="{267C0E9A-60D6-42FC-A052-9F42A380E965}" srcOrd="1" destOrd="0" presId="urn:microsoft.com/office/officeart/2005/8/layout/cycle2"/>
    <dgm:cxn modelId="{EF149BE3-A965-4EF6-9A07-0A5AB83E99A3}" type="presOf" srcId="{FF55A675-A4C3-4CCA-A58A-9C3000F882EE}" destId="{7F550E4E-6C8F-4C62-9F87-82FEC23C3945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C35D9F46-BEAC-4552-AB63-9E1A40E99AEC}" type="presOf" srcId="{EB7CF3E4-6621-4C3A-9D8A-A9FB85B8CB8F}" destId="{08D3DF77-7034-4A77-AA75-0A4C27750190}" srcOrd="0" destOrd="0" presId="urn:microsoft.com/office/officeart/2005/8/layout/cycle2"/>
    <dgm:cxn modelId="{47FB391A-47FA-4637-8782-98716B28C4CB}" type="presOf" srcId="{0C757E97-75E6-4EC7-83CE-928FB94319CB}" destId="{5422254C-4969-4896-B997-116A6F5B6615}" srcOrd="0" destOrd="0" presId="urn:microsoft.com/office/officeart/2005/8/layout/cycle2"/>
    <dgm:cxn modelId="{6CC17624-672C-4AD7-B4CF-1AF76E255D3A}" type="presOf" srcId="{FF75E6B9-6D23-448E-BFA6-07709853FA16}" destId="{5AA1B6B4-421A-471A-827E-74C48E04707F}" srcOrd="0" destOrd="0" presId="urn:microsoft.com/office/officeart/2005/8/layout/cycle2"/>
    <dgm:cxn modelId="{0BE8F0F1-41C5-4372-9597-25AE2E13C7CF}" type="presOf" srcId="{FC2B5714-9C4A-4365-AD34-9A6C79396086}" destId="{E3044DE8-5A3B-4EF3-85D2-5FA1822C75E9}" srcOrd="0" destOrd="0" presId="urn:microsoft.com/office/officeart/2005/8/layout/cycle2"/>
    <dgm:cxn modelId="{223859A4-4692-4633-8475-7EAF006AE114}" type="presOf" srcId="{31938B74-90F5-4949-8DA7-8EBE6984F93A}" destId="{7E3FF9A3-CDE4-44EF-A5B3-3A96697794C1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B10E87E0-D976-4998-876E-3DFE05208325}" type="presOf" srcId="{FF75E6B9-6D23-448E-BFA6-07709853FA16}" destId="{6CCA0053-ECE4-4B53-AFE0-6CC2E0CA26BC}" srcOrd="1" destOrd="0" presId="urn:microsoft.com/office/officeart/2005/8/layout/cycle2"/>
    <dgm:cxn modelId="{D057973A-8BB2-44EE-94E4-79F50DADB5DD}" type="presOf" srcId="{2E90692F-A601-4D45-B5BA-07E7382B6A53}" destId="{C84696F0-B520-442D-A1CD-DA6156FE0BD5}" srcOrd="0" destOrd="0" presId="urn:microsoft.com/office/officeart/2005/8/layout/cycle2"/>
    <dgm:cxn modelId="{F35488EF-A7F8-4A29-B9AD-576A18F3F35A}" type="presOf" srcId="{0A62BB88-2D56-4B97-A9C0-9B40305E0A76}" destId="{E9B008FB-A0C7-45F5-8F55-9E7F7E7103E9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A79F044C-D83A-4643-89B6-1D31662BA71E}" type="presOf" srcId="{2E90692F-A601-4D45-B5BA-07E7382B6A53}" destId="{E977E73D-E8F0-4DF4-A30E-5025EF82097F}" srcOrd="1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17B033AB-0E01-464E-9FA5-8B6B1A5ECE65}" type="presOf" srcId="{2B1D3AE7-8FB2-4C8F-8913-27E546F6DD6E}" destId="{FB3C18E5-320F-4825-99E7-101ABF4E1763}" srcOrd="0" destOrd="0" presId="urn:microsoft.com/office/officeart/2005/8/layout/cycle2"/>
    <dgm:cxn modelId="{7C7FC87B-D2E0-48DB-AD36-2393FEB198D4}" type="presOf" srcId="{38EA8E53-B180-4E19-AFAC-17DE589615C8}" destId="{4AEC23C1-6803-42ED-9208-8A75EF8D9A73}" srcOrd="0" destOrd="0" presId="urn:microsoft.com/office/officeart/2005/8/layout/cycle2"/>
    <dgm:cxn modelId="{419AA38B-E4B7-4DE8-ACD3-B3C0964FD8C8}" type="presParOf" srcId="{E3044DE8-5A3B-4EF3-85D2-5FA1822C75E9}" destId="{4AEC23C1-6803-42ED-9208-8A75EF8D9A73}" srcOrd="0" destOrd="0" presId="urn:microsoft.com/office/officeart/2005/8/layout/cycle2"/>
    <dgm:cxn modelId="{A92DAC07-374E-4BE9-85DF-8956BB7E569F}" type="presParOf" srcId="{E3044DE8-5A3B-4EF3-85D2-5FA1822C75E9}" destId="{7F550E4E-6C8F-4C62-9F87-82FEC23C3945}" srcOrd="1" destOrd="0" presId="urn:microsoft.com/office/officeart/2005/8/layout/cycle2"/>
    <dgm:cxn modelId="{50965823-C357-4CF6-AC06-8CA80073216E}" type="presParOf" srcId="{7F550E4E-6C8F-4C62-9F87-82FEC23C3945}" destId="{56A9B6EB-4EA5-4949-98A2-637B29BBBBEA}" srcOrd="0" destOrd="0" presId="urn:microsoft.com/office/officeart/2005/8/layout/cycle2"/>
    <dgm:cxn modelId="{77941D4C-CDAA-4CFB-A7DE-DBA7167C6F1A}" type="presParOf" srcId="{E3044DE8-5A3B-4EF3-85D2-5FA1822C75E9}" destId="{7E3FF9A3-CDE4-44EF-A5B3-3A96697794C1}" srcOrd="2" destOrd="0" presId="urn:microsoft.com/office/officeart/2005/8/layout/cycle2"/>
    <dgm:cxn modelId="{1D5F54E0-A763-4595-937A-01D2E117022C}" type="presParOf" srcId="{E3044DE8-5A3B-4EF3-85D2-5FA1822C75E9}" destId="{4ABEB9F7-9249-4AB6-9E27-048CBB0A36D4}" srcOrd="3" destOrd="0" presId="urn:microsoft.com/office/officeart/2005/8/layout/cycle2"/>
    <dgm:cxn modelId="{CB845011-9958-4636-8C03-B2B9294D6382}" type="presParOf" srcId="{4ABEB9F7-9249-4AB6-9E27-048CBB0A36D4}" destId="{2B060243-91BD-4331-96FC-75031AE76F67}" srcOrd="0" destOrd="0" presId="urn:microsoft.com/office/officeart/2005/8/layout/cycle2"/>
    <dgm:cxn modelId="{5D627326-434B-496D-818B-1B64E2BADF7E}" type="presParOf" srcId="{E3044DE8-5A3B-4EF3-85D2-5FA1822C75E9}" destId="{08D3DF77-7034-4A77-AA75-0A4C27750190}" srcOrd="4" destOrd="0" presId="urn:microsoft.com/office/officeart/2005/8/layout/cycle2"/>
    <dgm:cxn modelId="{BE7BEE52-D855-4E4E-898B-D9CB3598BD0E}" type="presParOf" srcId="{E3044DE8-5A3B-4EF3-85D2-5FA1822C75E9}" destId="{E9B008FB-A0C7-45F5-8F55-9E7F7E7103E9}" srcOrd="5" destOrd="0" presId="urn:microsoft.com/office/officeart/2005/8/layout/cycle2"/>
    <dgm:cxn modelId="{F7A1204F-FC31-4DC3-B61D-15118B7316E8}" type="presParOf" srcId="{E9B008FB-A0C7-45F5-8F55-9E7F7E7103E9}" destId="{267C0E9A-60D6-42FC-A052-9F42A380E965}" srcOrd="0" destOrd="0" presId="urn:microsoft.com/office/officeart/2005/8/layout/cycle2"/>
    <dgm:cxn modelId="{8ADA91F1-AF20-458F-B301-C5678C4ED067}" type="presParOf" srcId="{E3044DE8-5A3B-4EF3-85D2-5FA1822C75E9}" destId="{FB3C18E5-320F-4825-99E7-101ABF4E1763}" srcOrd="6" destOrd="0" presId="urn:microsoft.com/office/officeart/2005/8/layout/cycle2"/>
    <dgm:cxn modelId="{201D1A21-28C9-40CE-8D7D-A3B2F191D99E}" type="presParOf" srcId="{E3044DE8-5A3B-4EF3-85D2-5FA1822C75E9}" destId="{C84696F0-B520-442D-A1CD-DA6156FE0BD5}" srcOrd="7" destOrd="0" presId="urn:microsoft.com/office/officeart/2005/8/layout/cycle2"/>
    <dgm:cxn modelId="{15D854F8-0A40-4E67-99DD-3D2CE1891E64}" type="presParOf" srcId="{C84696F0-B520-442D-A1CD-DA6156FE0BD5}" destId="{E977E73D-E8F0-4DF4-A30E-5025EF82097F}" srcOrd="0" destOrd="0" presId="urn:microsoft.com/office/officeart/2005/8/layout/cycle2"/>
    <dgm:cxn modelId="{5583B65B-E69A-426E-9C33-09193062BC3F}" type="presParOf" srcId="{E3044DE8-5A3B-4EF3-85D2-5FA1822C75E9}" destId="{5422254C-4969-4896-B997-116A6F5B6615}" srcOrd="8" destOrd="0" presId="urn:microsoft.com/office/officeart/2005/8/layout/cycle2"/>
    <dgm:cxn modelId="{F32CDA8E-8FBD-45A7-BA29-C8559A798C66}" type="presParOf" srcId="{E3044DE8-5A3B-4EF3-85D2-5FA1822C75E9}" destId="{5AA1B6B4-421A-471A-827E-74C48E04707F}" srcOrd="9" destOrd="0" presId="urn:microsoft.com/office/officeart/2005/8/layout/cycle2"/>
    <dgm:cxn modelId="{A748A9A4-4BE9-45ED-97A1-5F35BE303C5A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/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TAX SAVING UNDER 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GST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/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CREDIT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FLOWS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IMPACT ON OVERHEADS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LOST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CREDITS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DISTIBUTION STRUCTURE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39EC53F2-1BE7-4C21-9224-DE4F7BF6D36F}" type="presOf" srcId="{38EA8E53-B180-4E19-AFAC-17DE589615C8}" destId="{4AEC23C1-6803-42ED-9208-8A75EF8D9A73}" srcOrd="0" destOrd="0" presId="urn:microsoft.com/office/officeart/2005/8/layout/cycle2"/>
    <dgm:cxn modelId="{EBBAC7A9-F5FF-446E-A9B6-CED249BF3D76}" type="presOf" srcId="{2B1D3AE7-8FB2-4C8F-8913-27E546F6DD6E}" destId="{FB3C18E5-320F-4825-99E7-101ABF4E1763}" srcOrd="0" destOrd="0" presId="urn:microsoft.com/office/officeart/2005/8/layout/cycle2"/>
    <dgm:cxn modelId="{3F1758F7-F73D-4623-89B3-2A718548BEE0}" type="presOf" srcId="{FF75E6B9-6D23-448E-BFA6-07709853FA16}" destId="{5AA1B6B4-421A-471A-827E-74C48E04707F}" srcOrd="0" destOrd="0" presId="urn:microsoft.com/office/officeart/2005/8/layout/cycle2"/>
    <dgm:cxn modelId="{522D931C-07EF-44C9-B61C-669C7D78B1AD}" type="presOf" srcId="{FF75E6B9-6D23-448E-BFA6-07709853FA16}" destId="{6CCA0053-ECE4-4B53-AFE0-6CC2E0CA26BC}" srcOrd="1" destOrd="0" presId="urn:microsoft.com/office/officeart/2005/8/layout/cycle2"/>
    <dgm:cxn modelId="{3A5A60C2-F5A7-462D-B0C2-C120841C20D7}" type="presOf" srcId="{EB7CF3E4-6621-4C3A-9D8A-A9FB85B8CB8F}" destId="{08D3DF77-7034-4A77-AA75-0A4C27750190}" srcOrd="0" destOrd="0" presId="urn:microsoft.com/office/officeart/2005/8/layout/cycle2"/>
    <dgm:cxn modelId="{903A5AC3-3D42-461D-84DF-E30B6A6971EB}" type="presOf" srcId="{31938B74-90F5-4949-8DA7-8EBE6984F93A}" destId="{7E3FF9A3-CDE4-44EF-A5B3-3A96697794C1}" srcOrd="0" destOrd="0" presId="urn:microsoft.com/office/officeart/2005/8/layout/cycle2"/>
    <dgm:cxn modelId="{C0E444C3-5EF9-4317-8B60-127A09A89BE3}" type="presOf" srcId="{FC2B5714-9C4A-4365-AD34-9A6C79396086}" destId="{E3044DE8-5A3B-4EF3-85D2-5FA1822C75E9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C43A3542-FF2C-452D-AA10-C26945031B9B}" type="presOf" srcId="{0A62BB88-2D56-4B97-A9C0-9B40305E0A76}" destId="{267C0E9A-60D6-42FC-A052-9F42A380E965}" srcOrd="1" destOrd="0" presId="urn:microsoft.com/office/officeart/2005/8/layout/cycle2"/>
    <dgm:cxn modelId="{8A8B8D32-0434-409B-992D-15CB150ED923}" type="presOf" srcId="{FF55A675-A4C3-4CCA-A58A-9C3000F882EE}" destId="{7F550E4E-6C8F-4C62-9F87-82FEC23C3945}" srcOrd="0" destOrd="0" presId="urn:microsoft.com/office/officeart/2005/8/layout/cycle2"/>
    <dgm:cxn modelId="{DFF177C0-43AD-4039-BF46-3594DAC27F25}" type="presOf" srcId="{2E90692F-A601-4D45-B5BA-07E7382B6A53}" destId="{E977E73D-E8F0-4DF4-A30E-5025EF82097F}" srcOrd="1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BB76858C-8338-4E29-B2DC-1EAA60E1FB87}" type="presOf" srcId="{71561C83-764A-47D3-BCAE-449D0CCA2725}" destId="{2B060243-91BD-4331-96FC-75031AE76F67}" srcOrd="1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49A4CC90-1E4E-4E1F-972D-427F1DF4D55A}" type="presOf" srcId="{71561C83-764A-47D3-BCAE-449D0CCA2725}" destId="{4ABEB9F7-9249-4AB6-9E27-048CBB0A36D4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7B49DD4E-03F3-4063-8D71-C1033BBB1054}" type="presOf" srcId="{2E90692F-A601-4D45-B5BA-07E7382B6A53}" destId="{C84696F0-B520-442D-A1CD-DA6156FE0BD5}" srcOrd="0" destOrd="0" presId="urn:microsoft.com/office/officeart/2005/8/layout/cycle2"/>
    <dgm:cxn modelId="{63253E4D-E112-4FF6-9AC7-12A510188EA2}" type="presOf" srcId="{0C757E97-75E6-4EC7-83CE-928FB94319CB}" destId="{5422254C-4969-4896-B997-116A6F5B6615}" srcOrd="0" destOrd="0" presId="urn:microsoft.com/office/officeart/2005/8/layout/cycle2"/>
    <dgm:cxn modelId="{E9D41F10-5027-40BC-9F20-2135C0FD3856}" type="presOf" srcId="{0A62BB88-2D56-4B97-A9C0-9B40305E0A76}" destId="{E9B008FB-A0C7-45F5-8F55-9E7F7E7103E9}" srcOrd="0" destOrd="0" presId="urn:microsoft.com/office/officeart/2005/8/layout/cycle2"/>
    <dgm:cxn modelId="{143E2FE0-AB91-4982-910C-1E29C04D24F2}" type="presOf" srcId="{FF55A675-A4C3-4CCA-A58A-9C3000F882EE}" destId="{56A9B6EB-4EA5-4949-98A2-637B29BBBBEA}" srcOrd="1" destOrd="0" presId="urn:microsoft.com/office/officeart/2005/8/layout/cycle2"/>
    <dgm:cxn modelId="{09812923-0BCD-4FC0-B225-F44160FADAC2}" type="presParOf" srcId="{E3044DE8-5A3B-4EF3-85D2-5FA1822C75E9}" destId="{4AEC23C1-6803-42ED-9208-8A75EF8D9A73}" srcOrd="0" destOrd="0" presId="urn:microsoft.com/office/officeart/2005/8/layout/cycle2"/>
    <dgm:cxn modelId="{714C941E-4011-4BA8-88F0-AFF0B609FD2A}" type="presParOf" srcId="{E3044DE8-5A3B-4EF3-85D2-5FA1822C75E9}" destId="{7F550E4E-6C8F-4C62-9F87-82FEC23C3945}" srcOrd="1" destOrd="0" presId="urn:microsoft.com/office/officeart/2005/8/layout/cycle2"/>
    <dgm:cxn modelId="{CE6E132A-9EA8-4A80-82C0-ABE32D192571}" type="presParOf" srcId="{7F550E4E-6C8F-4C62-9F87-82FEC23C3945}" destId="{56A9B6EB-4EA5-4949-98A2-637B29BBBBEA}" srcOrd="0" destOrd="0" presId="urn:microsoft.com/office/officeart/2005/8/layout/cycle2"/>
    <dgm:cxn modelId="{E7B37BB7-7985-49CA-A991-53DC31AE2518}" type="presParOf" srcId="{E3044DE8-5A3B-4EF3-85D2-5FA1822C75E9}" destId="{7E3FF9A3-CDE4-44EF-A5B3-3A96697794C1}" srcOrd="2" destOrd="0" presId="urn:microsoft.com/office/officeart/2005/8/layout/cycle2"/>
    <dgm:cxn modelId="{FE038DE1-23C3-43B6-B3B1-8CCD2826613C}" type="presParOf" srcId="{E3044DE8-5A3B-4EF3-85D2-5FA1822C75E9}" destId="{4ABEB9F7-9249-4AB6-9E27-048CBB0A36D4}" srcOrd="3" destOrd="0" presId="urn:microsoft.com/office/officeart/2005/8/layout/cycle2"/>
    <dgm:cxn modelId="{AA9A5284-8BB1-4AB6-B825-6887DF9333EA}" type="presParOf" srcId="{4ABEB9F7-9249-4AB6-9E27-048CBB0A36D4}" destId="{2B060243-91BD-4331-96FC-75031AE76F67}" srcOrd="0" destOrd="0" presId="urn:microsoft.com/office/officeart/2005/8/layout/cycle2"/>
    <dgm:cxn modelId="{D79FBF8D-222F-4023-955A-D8D582B3ED10}" type="presParOf" srcId="{E3044DE8-5A3B-4EF3-85D2-5FA1822C75E9}" destId="{08D3DF77-7034-4A77-AA75-0A4C27750190}" srcOrd="4" destOrd="0" presId="urn:microsoft.com/office/officeart/2005/8/layout/cycle2"/>
    <dgm:cxn modelId="{24742A37-6151-4CBC-B8FD-0A7C4DC81D8E}" type="presParOf" srcId="{E3044DE8-5A3B-4EF3-85D2-5FA1822C75E9}" destId="{E9B008FB-A0C7-45F5-8F55-9E7F7E7103E9}" srcOrd="5" destOrd="0" presId="urn:microsoft.com/office/officeart/2005/8/layout/cycle2"/>
    <dgm:cxn modelId="{B83FD90A-3653-45C7-AE80-7CC139CE7E35}" type="presParOf" srcId="{E9B008FB-A0C7-45F5-8F55-9E7F7E7103E9}" destId="{267C0E9A-60D6-42FC-A052-9F42A380E965}" srcOrd="0" destOrd="0" presId="urn:microsoft.com/office/officeart/2005/8/layout/cycle2"/>
    <dgm:cxn modelId="{9F1B37A7-53E5-4B67-9B31-6C6C68035EBA}" type="presParOf" srcId="{E3044DE8-5A3B-4EF3-85D2-5FA1822C75E9}" destId="{FB3C18E5-320F-4825-99E7-101ABF4E1763}" srcOrd="6" destOrd="0" presId="urn:microsoft.com/office/officeart/2005/8/layout/cycle2"/>
    <dgm:cxn modelId="{B59FE093-2736-4DBD-B7CA-D6C564DA3C7A}" type="presParOf" srcId="{E3044DE8-5A3B-4EF3-85D2-5FA1822C75E9}" destId="{C84696F0-B520-442D-A1CD-DA6156FE0BD5}" srcOrd="7" destOrd="0" presId="urn:microsoft.com/office/officeart/2005/8/layout/cycle2"/>
    <dgm:cxn modelId="{15913795-160E-43EA-99A8-0FF06E63DB54}" type="presParOf" srcId="{C84696F0-B520-442D-A1CD-DA6156FE0BD5}" destId="{E977E73D-E8F0-4DF4-A30E-5025EF82097F}" srcOrd="0" destOrd="0" presId="urn:microsoft.com/office/officeart/2005/8/layout/cycle2"/>
    <dgm:cxn modelId="{36451841-6BBF-4006-82CD-1D08DBB730BE}" type="presParOf" srcId="{E3044DE8-5A3B-4EF3-85D2-5FA1822C75E9}" destId="{5422254C-4969-4896-B997-116A6F5B6615}" srcOrd="8" destOrd="0" presId="urn:microsoft.com/office/officeart/2005/8/layout/cycle2"/>
    <dgm:cxn modelId="{D4607B14-8DD2-4EFF-BA44-4D97618EDA6D}" type="presParOf" srcId="{E3044DE8-5A3B-4EF3-85D2-5FA1822C75E9}" destId="{5AA1B6B4-421A-471A-827E-74C48E04707F}" srcOrd="9" destOrd="0" presId="urn:microsoft.com/office/officeart/2005/8/layout/cycle2"/>
    <dgm:cxn modelId="{FEEA0870-CC68-47C9-82A2-9DA31F242BAB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EFFECT</a:t>
          </a:r>
          <a:r>
            <a:rPr lang="en-US" sz="1500" baseline="0" dirty="0" smtClean="0">
              <a:latin typeface="Aharoni" pitchFamily="2" charset="-79"/>
              <a:cs typeface="Aharoni" pitchFamily="2" charset="-79"/>
            </a:rPr>
            <a:t> ON DEMAND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rgbClr val="0070C0"/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PRICING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STRATAGIES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IMPACT ON CURRENT CONTRACTS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EXPORT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SALES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CUSTOMER STATUS UNDER GST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AC8D3E76-967E-4FED-A40A-B1CEBAF6E25C}" type="presOf" srcId="{0A62BB88-2D56-4B97-A9C0-9B40305E0A76}" destId="{267C0E9A-60D6-42FC-A052-9F42A380E965}" srcOrd="1" destOrd="0" presId="urn:microsoft.com/office/officeart/2005/8/layout/cycle2"/>
    <dgm:cxn modelId="{CA6A2B85-B889-4F99-8288-0A527D5451CE}" type="presOf" srcId="{71561C83-764A-47D3-BCAE-449D0CCA2725}" destId="{2B060243-91BD-4331-96FC-75031AE76F67}" srcOrd="1" destOrd="0" presId="urn:microsoft.com/office/officeart/2005/8/layout/cycle2"/>
    <dgm:cxn modelId="{BB19DB21-0A6B-4D57-9CE9-4ED2582B95FD}" type="presOf" srcId="{FC2B5714-9C4A-4365-AD34-9A6C79396086}" destId="{E3044DE8-5A3B-4EF3-85D2-5FA1822C75E9}" srcOrd="0" destOrd="0" presId="urn:microsoft.com/office/officeart/2005/8/layout/cycle2"/>
    <dgm:cxn modelId="{321E20C8-8741-4E92-805C-013CD36128A8}" type="presOf" srcId="{0A62BB88-2D56-4B97-A9C0-9B40305E0A76}" destId="{E9B008FB-A0C7-45F5-8F55-9E7F7E7103E9}" srcOrd="0" destOrd="0" presId="urn:microsoft.com/office/officeart/2005/8/layout/cycle2"/>
    <dgm:cxn modelId="{4A8B5BAF-A5A5-4EA8-940B-076AECA94502}" type="presOf" srcId="{71561C83-764A-47D3-BCAE-449D0CCA2725}" destId="{4ABEB9F7-9249-4AB6-9E27-048CBB0A36D4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F450BBB9-AC75-47AD-A0F5-1EE49FC77D17}" type="presOf" srcId="{EB7CF3E4-6621-4C3A-9D8A-A9FB85B8CB8F}" destId="{08D3DF77-7034-4A77-AA75-0A4C27750190}" srcOrd="0" destOrd="0" presId="urn:microsoft.com/office/officeart/2005/8/layout/cycle2"/>
    <dgm:cxn modelId="{B5FDBCCD-18B5-43E5-A1B3-52DA645C092A}" type="presOf" srcId="{2E90692F-A601-4D45-B5BA-07E7382B6A53}" destId="{C84696F0-B520-442D-A1CD-DA6156FE0BD5}" srcOrd="0" destOrd="0" presId="urn:microsoft.com/office/officeart/2005/8/layout/cycle2"/>
    <dgm:cxn modelId="{291E8432-DB66-462B-A851-51F42A2DC49E}" type="presOf" srcId="{38EA8E53-B180-4E19-AFAC-17DE589615C8}" destId="{4AEC23C1-6803-42ED-9208-8A75EF8D9A73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699F11EA-575A-4E9C-8F75-4C2FD035310A}" type="presOf" srcId="{FF55A675-A4C3-4CCA-A58A-9C3000F882EE}" destId="{56A9B6EB-4EA5-4949-98A2-637B29BBBBEA}" srcOrd="1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D4D727D1-5D29-44A7-8E47-DEDAC581E8BC}" type="presOf" srcId="{31938B74-90F5-4949-8DA7-8EBE6984F93A}" destId="{7E3FF9A3-CDE4-44EF-A5B3-3A96697794C1}" srcOrd="0" destOrd="0" presId="urn:microsoft.com/office/officeart/2005/8/layout/cycle2"/>
    <dgm:cxn modelId="{47E526AF-B04B-4C33-9B50-8774818EFEB5}" type="presOf" srcId="{2B1D3AE7-8FB2-4C8F-8913-27E546F6DD6E}" destId="{FB3C18E5-320F-4825-99E7-101ABF4E1763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0A03BF01-A038-455A-8BF5-E350AE8B2CED}" type="presOf" srcId="{FF75E6B9-6D23-448E-BFA6-07709853FA16}" destId="{5AA1B6B4-421A-471A-827E-74C48E04707F}" srcOrd="0" destOrd="0" presId="urn:microsoft.com/office/officeart/2005/8/layout/cycle2"/>
    <dgm:cxn modelId="{45B47D63-08AC-451C-9234-DB55F2576F9B}" type="presOf" srcId="{0C757E97-75E6-4EC7-83CE-928FB94319CB}" destId="{5422254C-4969-4896-B997-116A6F5B6615}" srcOrd="0" destOrd="0" presId="urn:microsoft.com/office/officeart/2005/8/layout/cycle2"/>
    <dgm:cxn modelId="{32FC46E7-7C6E-435E-9133-3C9A65580931}" type="presOf" srcId="{2E90692F-A601-4D45-B5BA-07E7382B6A53}" destId="{E977E73D-E8F0-4DF4-A30E-5025EF82097F}" srcOrd="1" destOrd="0" presId="urn:microsoft.com/office/officeart/2005/8/layout/cycle2"/>
    <dgm:cxn modelId="{CA8F3189-CF52-452B-9BBB-92791DDB5DBB}" type="presOf" srcId="{FF75E6B9-6D23-448E-BFA6-07709853FA16}" destId="{6CCA0053-ECE4-4B53-AFE0-6CC2E0CA26BC}" srcOrd="1" destOrd="0" presId="urn:microsoft.com/office/officeart/2005/8/layout/cycle2"/>
    <dgm:cxn modelId="{A7E5D533-C5C1-4355-9C14-11619D9E8056}" type="presOf" srcId="{FF55A675-A4C3-4CCA-A58A-9C3000F882EE}" destId="{7F550E4E-6C8F-4C62-9F87-82FEC23C3945}" srcOrd="0" destOrd="0" presId="urn:microsoft.com/office/officeart/2005/8/layout/cycle2"/>
    <dgm:cxn modelId="{05FB6239-1EDE-4A3C-87A0-A41FB70ED9CF}" type="presParOf" srcId="{E3044DE8-5A3B-4EF3-85D2-5FA1822C75E9}" destId="{4AEC23C1-6803-42ED-9208-8A75EF8D9A73}" srcOrd="0" destOrd="0" presId="urn:microsoft.com/office/officeart/2005/8/layout/cycle2"/>
    <dgm:cxn modelId="{49411FF4-764D-47CC-AEC0-9A044CE64426}" type="presParOf" srcId="{E3044DE8-5A3B-4EF3-85D2-5FA1822C75E9}" destId="{7F550E4E-6C8F-4C62-9F87-82FEC23C3945}" srcOrd="1" destOrd="0" presId="urn:microsoft.com/office/officeart/2005/8/layout/cycle2"/>
    <dgm:cxn modelId="{A18493B9-5E8B-4F9B-8F9D-A7BAECC46643}" type="presParOf" srcId="{7F550E4E-6C8F-4C62-9F87-82FEC23C3945}" destId="{56A9B6EB-4EA5-4949-98A2-637B29BBBBEA}" srcOrd="0" destOrd="0" presId="urn:microsoft.com/office/officeart/2005/8/layout/cycle2"/>
    <dgm:cxn modelId="{B73038B8-3062-4049-85A8-8CC8979596B7}" type="presParOf" srcId="{E3044DE8-5A3B-4EF3-85D2-5FA1822C75E9}" destId="{7E3FF9A3-CDE4-44EF-A5B3-3A96697794C1}" srcOrd="2" destOrd="0" presId="urn:microsoft.com/office/officeart/2005/8/layout/cycle2"/>
    <dgm:cxn modelId="{2003D06B-EEE4-4246-8D86-BD8C91630974}" type="presParOf" srcId="{E3044DE8-5A3B-4EF3-85D2-5FA1822C75E9}" destId="{4ABEB9F7-9249-4AB6-9E27-048CBB0A36D4}" srcOrd="3" destOrd="0" presId="urn:microsoft.com/office/officeart/2005/8/layout/cycle2"/>
    <dgm:cxn modelId="{9C2CA3E4-3C52-4614-B537-FAD521564B70}" type="presParOf" srcId="{4ABEB9F7-9249-4AB6-9E27-048CBB0A36D4}" destId="{2B060243-91BD-4331-96FC-75031AE76F67}" srcOrd="0" destOrd="0" presId="urn:microsoft.com/office/officeart/2005/8/layout/cycle2"/>
    <dgm:cxn modelId="{24CA7E2B-06C3-41BE-900C-61E2E4D6AEAF}" type="presParOf" srcId="{E3044DE8-5A3B-4EF3-85D2-5FA1822C75E9}" destId="{08D3DF77-7034-4A77-AA75-0A4C27750190}" srcOrd="4" destOrd="0" presId="urn:microsoft.com/office/officeart/2005/8/layout/cycle2"/>
    <dgm:cxn modelId="{80F2C07B-1F40-4520-B790-111620A026A3}" type="presParOf" srcId="{E3044DE8-5A3B-4EF3-85D2-5FA1822C75E9}" destId="{E9B008FB-A0C7-45F5-8F55-9E7F7E7103E9}" srcOrd="5" destOrd="0" presId="urn:microsoft.com/office/officeart/2005/8/layout/cycle2"/>
    <dgm:cxn modelId="{C535919F-FDA3-4B04-A84A-98CFD814F48D}" type="presParOf" srcId="{E9B008FB-A0C7-45F5-8F55-9E7F7E7103E9}" destId="{267C0E9A-60D6-42FC-A052-9F42A380E965}" srcOrd="0" destOrd="0" presId="urn:microsoft.com/office/officeart/2005/8/layout/cycle2"/>
    <dgm:cxn modelId="{D520A18C-F03D-46E1-8B37-25404CCE6E44}" type="presParOf" srcId="{E3044DE8-5A3B-4EF3-85D2-5FA1822C75E9}" destId="{FB3C18E5-320F-4825-99E7-101ABF4E1763}" srcOrd="6" destOrd="0" presId="urn:microsoft.com/office/officeart/2005/8/layout/cycle2"/>
    <dgm:cxn modelId="{B50C6C94-96D8-4BC6-A0B1-5BEE3202F43E}" type="presParOf" srcId="{E3044DE8-5A3B-4EF3-85D2-5FA1822C75E9}" destId="{C84696F0-B520-442D-A1CD-DA6156FE0BD5}" srcOrd="7" destOrd="0" presId="urn:microsoft.com/office/officeart/2005/8/layout/cycle2"/>
    <dgm:cxn modelId="{D268D456-F8A3-47B5-A638-CF980C48688E}" type="presParOf" srcId="{C84696F0-B520-442D-A1CD-DA6156FE0BD5}" destId="{E977E73D-E8F0-4DF4-A30E-5025EF82097F}" srcOrd="0" destOrd="0" presId="urn:microsoft.com/office/officeart/2005/8/layout/cycle2"/>
    <dgm:cxn modelId="{54F6BC6C-89E6-4705-9F83-A925389A66A8}" type="presParOf" srcId="{E3044DE8-5A3B-4EF3-85D2-5FA1822C75E9}" destId="{5422254C-4969-4896-B997-116A6F5B6615}" srcOrd="8" destOrd="0" presId="urn:microsoft.com/office/officeart/2005/8/layout/cycle2"/>
    <dgm:cxn modelId="{17B1A4D5-10DF-4FC1-AD67-6606387BF4CF}" type="presParOf" srcId="{E3044DE8-5A3B-4EF3-85D2-5FA1822C75E9}" destId="{5AA1B6B4-421A-471A-827E-74C48E04707F}" srcOrd="9" destOrd="0" presId="urn:microsoft.com/office/officeart/2005/8/layout/cycle2"/>
    <dgm:cxn modelId="{8F9371C3-C966-4A6C-B90B-22B3B82BACE5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ACCOUNTING SYSTEM</a:t>
          </a:r>
          <a:r>
            <a:rPr lang="en-US" sz="1500" baseline="0" dirty="0" smtClean="0">
              <a:latin typeface="Aharoni" pitchFamily="2" charset="-79"/>
              <a:cs typeface="Aharoni" pitchFamily="2" charset="-79"/>
            </a:rPr>
            <a:t> CHANGES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rgbClr val="0070C0"/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MAINTAINING &amp; UPDATING THE MASTER DATA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SOFTWARE UPDATES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MAJOR CHANGES IN 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ERP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COMPLIANCE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WITH </a:t>
          </a:r>
          <a:r>
            <a:rPr lang="en-US" sz="2400" baseline="0" dirty="0" smtClean="0">
              <a:latin typeface="Aharoni" pitchFamily="2" charset="-79"/>
              <a:cs typeface="Aharoni" pitchFamily="2" charset="-79"/>
            </a:rPr>
            <a:t>GSTN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224219C1-D69C-4537-870D-4DCBECDF5AF1}" type="presOf" srcId="{FF55A675-A4C3-4CCA-A58A-9C3000F882EE}" destId="{56A9B6EB-4EA5-4949-98A2-637B29BBBBEA}" srcOrd="1" destOrd="0" presId="urn:microsoft.com/office/officeart/2005/8/layout/cycle2"/>
    <dgm:cxn modelId="{E5F1F12D-647E-4C29-A2B1-7743C3DB38A2}" type="presOf" srcId="{FC2B5714-9C4A-4365-AD34-9A6C79396086}" destId="{E3044DE8-5A3B-4EF3-85D2-5FA1822C75E9}" srcOrd="0" destOrd="0" presId="urn:microsoft.com/office/officeart/2005/8/layout/cycle2"/>
    <dgm:cxn modelId="{89FBAAA6-EA4F-4425-92F0-05A85E8F6216}" type="presOf" srcId="{EB7CF3E4-6621-4C3A-9D8A-A9FB85B8CB8F}" destId="{08D3DF77-7034-4A77-AA75-0A4C27750190}" srcOrd="0" destOrd="0" presId="urn:microsoft.com/office/officeart/2005/8/layout/cycle2"/>
    <dgm:cxn modelId="{330D1A32-3CC6-48AF-BB2A-851177940533}" type="presOf" srcId="{FF55A675-A4C3-4CCA-A58A-9C3000F882EE}" destId="{7F550E4E-6C8F-4C62-9F87-82FEC23C3945}" srcOrd="0" destOrd="0" presId="urn:microsoft.com/office/officeart/2005/8/layout/cycle2"/>
    <dgm:cxn modelId="{323A4D8F-ADB8-4E33-9E25-2F4FF6E9EE6D}" type="presOf" srcId="{38EA8E53-B180-4E19-AFAC-17DE589615C8}" destId="{4AEC23C1-6803-42ED-9208-8A75EF8D9A73}" srcOrd="0" destOrd="0" presId="urn:microsoft.com/office/officeart/2005/8/layout/cycle2"/>
    <dgm:cxn modelId="{6CFE2141-F9FF-4DD9-BD4C-39625AB57980}" type="presOf" srcId="{0A62BB88-2D56-4B97-A9C0-9B40305E0A76}" destId="{267C0E9A-60D6-42FC-A052-9F42A380E965}" srcOrd="1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4957D70D-5262-4E7F-A8C4-68C7535EAB9E}" type="presOf" srcId="{2E90692F-A601-4D45-B5BA-07E7382B6A53}" destId="{E977E73D-E8F0-4DF4-A30E-5025EF82097F}" srcOrd="1" destOrd="0" presId="urn:microsoft.com/office/officeart/2005/8/layout/cycle2"/>
    <dgm:cxn modelId="{0C5F96B7-FFEF-4519-887A-783C3092DDAA}" type="presOf" srcId="{71561C83-764A-47D3-BCAE-449D0CCA2725}" destId="{4ABEB9F7-9249-4AB6-9E27-048CBB0A36D4}" srcOrd="0" destOrd="0" presId="urn:microsoft.com/office/officeart/2005/8/layout/cycle2"/>
    <dgm:cxn modelId="{2AF13776-8E46-4144-A881-299B2D58A8BF}" type="presOf" srcId="{31938B74-90F5-4949-8DA7-8EBE6984F93A}" destId="{7E3FF9A3-CDE4-44EF-A5B3-3A96697794C1}" srcOrd="0" destOrd="0" presId="urn:microsoft.com/office/officeart/2005/8/layout/cycle2"/>
    <dgm:cxn modelId="{CE7B5DB6-23B9-4178-B542-C8578EBE7309}" type="presOf" srcId="{2E90692F-A601-4D45-B5BA-07E7382B6A53}" destId="{C84696F0-B520-442D-A1CD-DA6156FE0BD5}" srcOrd="0" destOrd="0" presId="urn:microsoft.com/office/officeart/2005/8/layout/cycle2"/>
    <dgm:cxn modelId="{B204A272-D2C3-4923-982C-3F3F5278898A}" type="presOf" srcId="{0A62BB88-2D56-4B97-A9C0-9B40305E0A76}" destId="{E9B008FB-A0C7-45F5-8F55-9E7F7E7103E9}" srcOrd="0" destOrd="0" presId="urn:microsoft.com/office/officeart/2005/8/layout/cycle2"/>
    <dgm:cxn modelId="{E4EBC604-8F92-4896-9928-B5A62A7D3A7C}" type="presOf" srcId="{2B1D3AE7-8FB2-4C8F-8913-27E546F6DD6E}" destId="{FB3C18E5-320F-4825-99E7-101ABF4E1763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39B6CF28-DD16-44F3-B90D-982DE47D62BD}" type="presOf" srcId="{0C757E97-75E6-4EC7-83CE-928FB94319CB}" destId="{5422254C-4969-4896-B997-116A6F5B6615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9FDC7A8A-2BC8-4D0A-B3C7-A4C6232487D9}" type="presOf" srcId="{FF75E6B9-6D23-448E-BFA6-07709853FA16}" destId="{6CCA0053-ECE4-4B53-AFE0-6CC2E0CA26BC}" srcOrd="1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8601A0F9-67E1-4641-BCD9-24C0C08C8687}" type="presOf" srcId="{FF75E6B9-6D23-448E-BFA6-07709853FA16}" destId="{5AA1B6B4-421A-471A-827E-74C48E04707F}" srcOrd="0" destOrd="0" presId="urn:microsoft.com/office/officeart/2005/8/layout/cycle2"/>
    <dgm:cxn modelId="{56EFE305-117C-410A-A793-0B6E1FD30EA1}" type="presOf" srcId="{71561C83-764A-47D3-BCAE-449D0CCA2725}" destId="{2B060243-91BD-4331-96FC-75031AE76F67}" srcOrd="1" destOrd="0" presId="urn:microsoft.com/office/officeart/2005/8/layout/cycle2"/>
    <dgm:cxn modelId="{861D66EF-5001-4BA6-8552-147753FCEB77}" type="presParOf" srcId="{E3044DE8-5A3B-4EF3-85D2-5FA1822C75E9}" destId="{4AEC23C1-6803-42ED-9208-8A75EF8D9A73}" srcOrd="0" destOrd="0" presId="urn:microsoft.com/office/officeart/2005/8/layout/cycle2"/>
    <dgm:cxn modelId="{F562B363-291C-4505-8F1A-E403731CDD77}" type="presParOf" srcId="{E3044DE8-5A3B-4EF3-85D2-5FA1822C75E9}" destId="{7F550E4E-6C8F-4C62-9F87-82FEC23C3945}" srcOrd="1" destOrd="0" presId="urn:microsoft.com/office/officeart/2005/8/layout/cycle2"/>
    <dgm:cxn modelId="{C3B30781-3B6C-4EE3-AC73-DBE2F3D63A07}" type="presParOf" srcId="{7F550E4E-6C8F-4C62-9F87-82FEC23C3945}" destId="{56A9B6EB-4EA5-4949-98A2-637B29BBBBEA}" srcOrd="0" destOrd="0" presId="urn:microsoft.com/office/officeart/2005/8/layout/cycle2"/>
    <dgm:cxn modelId="{B4316AA4-9C96-47F8-A6FE-5D04C0108CF3}" type="presParOf" srcId="{E3044DE8-5A3B-4EF3-85D2-5FA1822C75E9}" destId="{7E3FF9A3-CDE4-44EF-A5B3-3A96697794C1}" srcOrd="2" destOrd="0" presId="urn:microsoft.com/office/officeart/2005/8/layout/cycle2"/>
    <dgm:cxn modelId="{3563273D-768D-40E5-8ADB-25F1CDD8F4F7}" type="presParOf" srcId="{E3044DE8-5A3B-4EF3-85D2-5FA1822C75E9}" destId="{4ABEB9F7-9249-4AB6-9E27-048CBB0A36D4}" srcOrd="3" destOrd="0" presId="urn:microsoft.com/office/officeart/2005/8/layout/cycle2"/>
    <dgm:cxn modelId="{38BED74F-C729-47FF-A27C-3D347DB15588}" type="presParOf" srcId="{4ABEB9F7-9249-4AB6-9E27-048CBB0A36D4}" destId="{2B060243-91BD-4331-96FC-75031AE76F67}" srcOrd="0" destOrd="0" presId="urn:microsoft.com/office/officeart/2005/8/layout/cycle2"/>
    <dgm:cxn modelId="{C5B1E726-DEA8-4EEF-93F6-31DCD65C3565}" type="presParOf" srcId="{E3044DE8-5A3B-4EF3-85D2-5FA1822C75E9}" destId="{08D3DF77-7034-4A77-AA75-0A4C27750190}" srcOrd="4" destOrd="0" presId="urn:microsoft.com/office/officeart/2005/8/layout/cycle2"/>
    <dgm:cxn modelId="{B15CA014-124A-4891-918E-0E81764C8D3F}" type="presParOf" srcId="{E3044DE8-5A3B-4EF3-85D2-5FA1822C75E9}" destId="{E9B008FB-A0C7-45F5-8F55-9E7F7E7103E9}" srcOrd="5" destOrd="0" presId="urn:microsoft.com/office/officeart/2005/8/layout/cycle2"/>
    <dgm:cxn modelId="{FA910739-7D27-4688-85A9-9C5D6A32CAA6}" type="presParOf" srcId="{E9B008FB-A0C7-45F5-8F55-9E7F7E7103E9}" destId="{267C0E9A-60D6-42FC-A052-9F42A380E965}" srcOrd="0" destOrd="0" presId="urn:microsoft.com/office/officeart/2005/8/layout/cycle2"/>
    <dgm:cxn modelId="{83A54106-367D-4F9F-9FFD-D637B51DC2A1}" type="presParOf" srcId="{E3044DE8-5A3B-4EF3-85D2-5FA1822C75E9}" destId="{FB3C18E5-320F-4825-99E7-101ABF4E1763}" srcOrd="6" destOrd="0" presId="urn:microsoft.com/office/officeart/2005/8/layout/cycle2"/>
    <dgm:cxn modelId="{B91FFA11-8F1E-4FC4-8482-55E656697DE4}" type="presParOf" srcId="{E3044DE8-5A3B-4EF3-85D2-5FA1822C75E9}" destId="{C84696F0-B520-442D-A1CD-DA6156FE0BD5}" srcOrd="7" destOrd="0" presId="urn:microsoft.com/office/officeart/2005/8/layout/cycle2"/>
    <dgm:cxn modelId="{798BEB7D-AE62-4EB7-AA18-1C853E3E330C}" type="presParOf" srcId="{C84696F0-B520-442D-A1CD-DA6156FE0BD5}" destId="{E977E73D-E8F0-4DF4-A30E-5025EF82097F}" srcOrd="0" destOrd="0" presId="urn:microsoft.com/office/officeart/2005/8/layout/cycle2"/>
    <dgm:cxn modelId="{13A0F966-F364-42B7-BFBE-673EC6D30972}" type="presParOf" srcId="{E3044DE8-5A3B-4EF3-85D2-5FA1822C75E9}" destId="{5422254C-4969-4896-B997-116A6F5B6615}" srcOrd="8" destOrd="0" presId="urn:microsoft.com/office/officeart/2005/8/layout/cycle2"/>
    <dgm:cxn modelId="{9ABF036A-44BC-4631-86CA-C2F6EAFB3C37}" type="presParOf" srcId="{E3044DE8-5A3B-4EF3-85D2-5FA1822C75E9}" destId="{5AA1B6B4-421A-471A-827E-74C48E04707F}" srcOrd="9" destOrd="0" presId="urn:microsoft.com/office/officeart/2005/8/layout/cycle2"/>
    <dgm:cxn modelId="{7F24FBD0-CA4E-4B47-AF0F-566983362416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MIGRATION OF REGISTRATION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rgbClr val="0070C0"/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TRANSITION OF AVAILABLE TAX CREDIT INTO GST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REDESIGN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IT </a:t>
          </a:r>
          <a:r>
            <a:rPr lang="en-US" sz="1600" dirty="0" smtClean="0">
              <a:latin typeface="Aharoni" pitchFamily="2" charset="-79"/>
              <a:cs typeface="Aharoni" pitchFamily="2" charset="-79"/>
            </a:rPr>
            <a:t>SYSTEMS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MULTIPLE PERIODICAL RETURNS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NEW FORMATS, CHALLAN, RETURNS ETC.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5F9F4EFC-E83A-4D77-8BC8-599095C5D578}" type="presOf" srcId="{FC2B5714-9C4A-4365-AD34-9A6C79396086}" destId="{E3044DE8-5A3B-4EF3-85D2-5FA1822C75E9}" srcOrd="0" destOrd="0" presId="urn:microsoft.com/office/officeart/2005/8/layout/cycle2"/>
    <dgm:cxn modelId="{B44B1BDA-1977-48EE-A091-39E238AD9442}" type="presOf" srcId="{0A62BB88-2D56-4B97-A9C0-9B40305E0A76}" destId="{267C0E9A-60D6-42FC-A052-9F42A380E965}" srcOrd="1" destOrd="0" presId="urn:microsoft.com/office/officeart/2005/8/layout/cycle2"/>
    <dgm:cxn modelId="{DA37B331-D951-4F72-BCFA-60CFFBA0D41C}" type="presOf" srcId="{FF75E6B9-6D23-448E-BFA6-07709853FA16}" destId="{5AA1B6B4-421A-471A-827E-74C48E04707F}" srcOrd="0" destOrd="0" presId="urn:microsoft.com/office/officeart/2005/8/layout/cycle2"/>
    <dgm:cxn modelId="{B0B8708C-4B2F-44F8-9C6B-AFE6C95B82FF}" type="presOf" srcId="{FF55A675-A4C3-4CCA-A58A-9C3000F882EE}" destId="{56A9B6EB-4EA5-4949-98A2-637B29BBBBEA}" srcOrd="1" destOrd="0" presId="urn:microsoft.com/office/officeart/2005/8/layout/cycle2"/>
    <dgm:cxn modelId="{363ABCC6-4001-4E8A-8840-C90EBB437161}" type="presOf" srcId="{FF75E6B9-6D23-448E-BFA6-07709853FA16}" destId="{6CCA0053-ECE4-4B53-AFE0-6CC2E0CA26BC}" srcOrd="1" destOrd="0" presId="urn:microsoft.com/office/officeart/2005/8/layout/cycle2"/>
    <dgm:cxn modelId="{CB1793A7-0D3F-4C5C-ABA4-8CBB708F61F1}" type="presOf" srcId="{0A62BB88-2D56-4B97-A9C0-9B40305E0A76}" destId="{E9B008FB-A0C7-45F5-8F55-9E7F7E7103E9}" srcOrd="0" destOrd="0" presId="urn:microsoft.com/office/officeart/2005/8/layout/cycle2"/>
    <dgm:cxn modelId="{F8BF1702-21B0-4F7D-8DC4-F152C782604F}" type="presOf" srcId="{0C757E97-75E6-4EC7-83CE-928FB94319CB}" destId="{5422254C-4969-4896-B997-116A6F5B6615}" srcOrd="0" destOrd="0" presId="urn:microsoft.com/office/officeart/2005/8/layout/cycle2"/>
    <dgm:cxn modelId="{4BDAC39B-2A6C-42B9-A90B-B254A6BBCCAF}" type="presOf" srcId="{2B1D3AE7-8FB2-4C8F-8913-27E546F6DD6E}" destId="{FB3C18E5-320F-4825-99E7-101ABF4E1763}" srcOrd="0" destOrd="0" presId="urn:microsoft.com/office/officeart/2005/8/layout/cycle2"/>
    <dgm:cxn modelId="{7164DC1B-AAEB-4F18-A14A-0016EC0BEE8F}" type="presOf" srcId="{71561C83-764A-47D3-BCAE-449D0CCA2725}" destId="{2B060243-91BD-4331-96FC-75031AE76F67}" srcOrd="1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8F0FD503-20FA-49CB-ADAE-D74EB1AB2380}" type="presOf" srcId="{71561C83-764A-47D3-BCAE-449D0CCA2725}" destId="{4ABEB9F7-9249-4AB6-9E27-048CBB0A36D4}" srcOrd="0" destOrd="0" presId="urn:microsoft.com/office/officeart/2005/8/layout/cycle2"/>
    <dgm:cxn modelId="{67544D1B-DBB2-43CB-92FA-C2BF2091A8C2}" type="presOf" srcId="{2E90692F-A601-4D45-B5BA-07E7382B6A53}" destId="{E977E73D-E8F0-4DF4-A30E-5025EF82097F}" srcOrd="1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2D1A5CD5-8314-4C67-8346-42C1F346F7D7}" type="presOf" srcId="{FF55A675-A4C3-4CCA-A58A-9C3000F882EE}" destId="{7F550E4E-6C8F-4C62-9F87-82FEC23C3945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225BB842-35E6-412C-8ECB-79CB051477CD}" type="presOf" srcId="{EB7CF3E4-6621-4C3A-9D8A-A9FB85B8CB8F}" destId="{08D3DF77-7034-4A77-AA75-0A4C27750190}" srcOrd="0" destOrd="0" presId="urn:microsoft.com/office/officeart/2005/8/layout/cycle2"/>
    <dgm:cxn modelId="{0D47C53C-3FB3-4571-BC75-BBD01E9B9694}" type="presOf" srcId="{38EA8E53-B180-4E19-AFAC-17DE589615C8}" destId="{4AEC23C1-6803-42ED-9208-8A75EF8D9A73}" srcOrd="0" destOrd="0" presId="urn:microsoft.com/office/officeart/2005/8/layout/cycle2"/>
    <dgm:cxn modelId="{B43B039F-797B-4BC3-A3AF-E72020D77450}" type="presOf" srcId="{31938B74-90F5-4949-8DA7-8EBE6984F93A}" destId="{7E3FF9A3-CDE4-44EF-A5B3-3A96697794C1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7ECC4840-514C-4275-911D-374F692A5413}" type="presOf" srcId="{2E90692F-A601-4D45-B5BA-07E7382B6A53}" destId="{C84696F0-B520-442D-A1CD-DA6156FE0BD5}" srcOrd="0" destOrd="0" presId="urn:microsoft.com/office/officeart/2005/8/layout/cycle2"/>
    <dgm:cxn modelId="{B841BF72-ED82-47DC-8B84-4040450D3AB7}" type="presParOf" srcId="{E3044DE8-5A3B-4EF3-85D2-5FA1822C75E9}" destId="{4AEC23C1-6803-42ED-9208-8A75EF8D9A73}" srcOrd="0" destOrd="0" presId="urn:microsoft.com/office/officeart/2005/8/layout/cycle2"/>
    <dgm:cxn modelId="{0AA946AE-5E65-4CBF-AC23-98CAC304E8E9}" type="presParOf" srcId="{E3044DE8-5A3B-4EF3-85D2-5FA1822C75E9}" destId="{7F550E4E-6C8F-4C62-9F87-82FEC23C3945}" srcOrd="1" destOrd="0" presId="urn:microsoft.com/office/officeart/2005/8/layout/cycle2"/>
    <dgm:cxn modelId="{0B5392ED-E8E5-44D9-A0DC-FB6A5E6E3D73}" type="presParOf" srcId="{7F550E4E-6C8F-4C62-9F87-82FEC23C3945}" destId="{56A9B6EB-4EA5-4949-98A2-637B29BBBBEA}" srcOrd="0" destOrd="0" presId="urn:microsoft.com/office/officeart/2005/8/layout/cycle2"/>
    <dgm:cxn modelId="{E9B0D3C8-FBA7-47A0-B211-6467946496F6}" type="presParOf" srcId="{E3044DE8-5A3B-4EF3-85D2-5FA1822C75E9}" destId="{7E3FF9A3-CDE4-44EF-A5B3-3A96697794C1}" srcOrd="2" destOrd="0" presId="urn:microsoft.com/office/officeart/2005/8/layout/cycle2"/>
    <dgm:cxn modelId="{8A4E5090-0BB0-4FEC-A879-79EB4D78ACF8}" type="presParOf" srcId="{E3044DE8-5A3B-4EF3-85D2-5FA1822C75E9}" destId="{4ABEB9F7-9249-4AB6-9E27-048CBB0A36D4}" srcOrd="3" destOrd="0" presId="urn:microsoft.com/office/officeart/2005/8/layout/cycle2"/>
    <dgm:cxn modelId="{84403D99-0773-4A12-96CE-72765E172DF4}" type="presParOf" srcId="{4ABEB9F7-9249-4AB6-9E27-048CBB0A36D4}" destId="{2B060243-91BD-4331-96FC-75031AE76F67}" srcOrd="0" destOrd="0" presId="urn:microsoft.com/office/officeart/2005/8/layout/cycle2"/>
    <dgm:cxn modelId="{F5318A0B-1268-4344-9804-1733094AF22C}" type="presParOf" srcId="{E3044DE8-5A3B-4EF3-85D2-5FA1822C75E9}" destId="{08D3DF77-7034-4A77-AA75-0A4C27750190}" srcOrd="4" destOrd="0" presId="urn:microsoft.com/office/officeart/2005/8/layout/cycle2"/>
    <dgm:cxn modelId="{EEA3012F-0212-4303-81CC-40DA2C57811E}" type="presParOf" srcId="{E3044DE8-5A3B-4EF3-85D2-5FA1822C75E9}" destId="{E9B008FB-A0C7-45F5-8F55-9E7F7E7103E9}" srcOrd="5" destOrd="0" presId="urn:microsoft.com/office/officeart/2005/8/layout/cycle2"/>
    <dgm:cxn modelId="{1AD96557-8A86-46F3-81CE-65DDC61EB24F}" type="presParOf" srcId="{E9B008FB-A0C7-45F5-8F55-9E7F7E7103E9}" destId="{267C0E9A-60D6-42FC-A052-9F42A380E965}" srcOrd="0" destOrd="0" presId="urn:microsoft.com/office/officeart/2005/8/layout/cycle2"/>
    <dgm:cxn modelId="{4950CF09-2472-40B4-BAB9-FB3215DFF6F2}" type="presParOf" srcId="{E3044DE8-5A3B-4EF3-85D2-5FA1822C75E9}" destId="{FB3C18E5-320F-4825-99E7-101ABF4E1763}" srcOrd="6" destOrd="0" presId="urn:microsoft.com/office/officeart/2005/8/layout/cycle2"/>
    <dgm:cxn modelId="{60D5DE48-1543-48B6-842D-ADF4865BAEE6}" type="presParOf" srcId="{E3044DE8-5A3B-4EF3-85D2-5FA1822C75E9}" destId="{C84696F0-B520-442D-A1CD-DA6156FE0BD5}" srcOrd="7" destOrd="0" presId="urn:microsoft.com/office/officeart/2005/8/layout/cycle2"/>
    <dgm:cxn modelId="{B4C99F9D-C4E6-4B2E-A019-AE9804DDB9E7}" type="presParOf" srcId="{C84696F0-B520-442D-A1CD-DA6156FE0BD5}" destId="{E977E73D-E8F0-4DF4-A30E-5025EF82097F}" srcOrd="0" destOrd="0" presId="urn:microsoft.com/office/officeart/2005/8/layout/cycle2"/>
    <dgm:cxn modelId="{78DFE281-30CD-4943-9CF1-75562C30AA21}" type="presParOf" srcId="{E3044DE8-5A3B-4EF3-85D2-5FA1822C75E9}" destId="{5422254C-4969-4896-B997-116A6F5B6615}" srcOrd="8" destOrd="0" presId="urn:microsoft.com/office/officeart/2005/8/layout/cycle2"/>
    <dgm:cxn modelId="{D376A11D-C36C-4DCF-98C9-4249BCC99F76}" type="presParOf" srcId="{E3044DE8-5A3B-4EF3-85D2-5FA1822C75E9}" destId="{5AA1B6B4-421A-471A-827E-74C48E04707F}" srcOrd="9" destOrd="0" presId="urn:microsoft.com/office/officeart/2005/8/layout/cycle2"/>
    <dgm:cxn modelId="{E04827D4-3ABD-4A2E-BD0A-0FB4CB9A6C09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2B5714-9C4A-4365-AD34-9A6C79396086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EA8E53-B180-4E19-AFAC-17DE589615C8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1500" dirty="0" smtClean="0">
              <a:latin typeface="Aharoni" pitchFamily="2" charset="-79"/>
              <a:cs typeface="Aharoni" pitchFamily="2" charset="-79"/>
            </a:rPr>
            <a:t>TAX</a:t>
          </a:r>
          <a:r>
            <a:rPr lang="en-US" sz="1500" baseline="0" dirty="0" smtClean="0">
              <a:latin typeface="Aharoni" pitchFamily="2" charset="-79"/>
              <a:cs typeface="Aharoni" pitchFamily="2" charset="-79"/>
            </a:rPr>
            <a:t> CREDITS &amp; PAYMENTS</a:t>
          </a:r>
          <a:endParaRPr lang="en-US" sz="1500" dirty="0">
            <a:latin typeface="Aharoni" pitchFamily="2" charset="-79"/>
            <a:cs typeface="Aharoni" pitchFamily="2" charset="-79"/>
          </a:endParaRPr>
        </a:p>
      </dgm:t>
    </dgm:pt>
    <dgm:pt modelId="{C202971B-8434-4EB2-BEB8-625E7420C0B1}" type="parTrans" cxnId="{90DF7EC4-C2C7-41BA-ABD3-91691AC134C8}">
      <dgm:prSet/>
      <dgm:spPr/>
      <dgm:t>
        <a:bodyPr/>
        <a:lstStyle/>
        <a:p>
          <a:endParaRPr lang="en-US"/>
        </a:p>
      </dgm:t>
    </dgm:pt>
    <dgm:pt modelId="{FF55A675-A4C3-4CCA-A58A-9C3000F882EE}" type="sibTrans" cxnId="{90DF7EC4-C2C7-41BA-ABD3-91691AC134C8}">
      <dgm:prSet/>
      <dgm:spPr/>
      <dgm:t>
        <a:bodyPr/>
        <a:lstStyle/>
        <a:p>
          <a:endParaRPr lang="en-US"/>
        </a:p>
      </dgm:t>
    </dgm:pt>
    <dgm:pt modelId="{31938B74-90F5-4949-8DA7-8EBE6984F93A}">
      <dgm:prSet phldrT="[Text]" custT="1"/>
      <dgm:spPr>
        <a:solidFill>
          <a:srgbClr val="0070C0"/>
        </a:solidFill>
      </dgm:spPr>
      <dgm:t>
        <a:bodyPr anchor="ctr"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CHANGES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IN WORKING CAPITAL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3A8FA85D-0318-4AD1-B952-A1D62B657C6F}" type="parTrans" cxnId="{434DE4FC-1AB2-49A5-83AD-1993D16AD792}">
      <dgm:prSet/>
      <dgm:spPr/>
      <dgm:t>
        <a:bodyPr/>
        <a:lstStyle/>
        <a:p>
          <a:endParaRPr lang="en-US"/>
        </a:p>
      </dgm:t>
    </dgm:pt>
    <dgm:pt modelId="{71561C83-764A-47D3-BCAE-449D0CCA2725}" type="sibTrans" cxnId="{434DE4FC-1AB2-49A5-83AD-1993D16AD792}">
      <dgm:prSet/>
      <dgm:spPr/>
      <dgm:t>
        <a:bodyPr/>
        <a:lstStyle/>
        <a:p>
          <a:endParaRPr lang="en-US"/>
        </a:p>
      </dgm:t>
    </dgm:pt>
    <dgm:pt modelId="{EB7CF3E4-6621-4C3A-9D8A-A9FB85B8CB8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CHANGE</a:t>
          </a:r>
          <a:r>
            <a:rPr lang="en-US" sz="1600" baseline="0" dirty="0" smtClean="0">
              <a:latin typeface="Aharoni" pitchFamily="2" charset="-79"/>
              <a:cs typeface="Aharoni" pitchFamily="2" charset="-79"/>
            </a:rPr>
            <a:t> IN ACCOUNTING ENTRIES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47633EF8-F2B0-4365-A01E-67A0C2960AB9}" type="parTrans" cxnId="{A36180B4-3DCD-475C-8845-885F5B975D3C}">
      <dgm:prSet/>
      <dgm:spPr/>
      <dgm:t>
        <a:bodyPr/>
        <a:lstStyle/>
        <a:p>
          <a:endParaRPr lang="en-US"/>
        </a:p>
      </dgm:t>
    </dgm:pt>
    <dgm:pt modelId="{0A62BB88-2D56-4B97-A9C0-9B40305E0A76}" type="sibTrans" cxnId="{A36180B4-3DCD-475C-8845-885F5B975D3C}">
      <dgm:prSet/>
      <dgm:spPr/>
      <dgm:t>
        <a:bodyPr/>
        <a:lstStyle/>
        <a:p>
          <a:endParaRPr lang="en-US"/>
        </a:p>
      </dgm:t>
    </dgm:pt>
    <dgm:pt modelId="{2B1D3AE7-8FB2-4C8F-8913-27E546F6DD6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IDENTIFYING THE TRANSACTION AND TAX LIABILITIES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99527921-8651-4CA5-8B9D-A31681EB687B}" type="parTrans" cxnId="{33CA7B74-91F9-4AA3-81B4-1F609911C58F}">
      <dgm:prSet/>
      <dgm:spPr/>
      <dgm:t>
        <a:bodyPr/>
        <a:lstStyle/>
        <a:p>
          <a:endParaRPr lang="en-US"/>
        </a:p>
      </dgm:t>
    </dgm:pt>
    <dgm:pt modelId="{2E90692F-A601-4D45-B5BA-07E7382B6A53}" type="sibTrans" cxnId="{33CA7B74-91F9-4AA3-81B4-1F609911C58F}">
      <dgm:prSet/>
      <dgm:spPr/>
      <dgm:t>
        <a:bodyPr/>
        <a:lstStyle/>
        <a:p>
          <a:endParaRPr lang="en-US"/>
        </a:p>
      </dgm:t>
    </dgm:pt>
    <dgm:pt modelId="{0C757E97-75E6-4EC7-83CE-928FB94319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US" sz="1600" dirty="0" smtClean="0">
              <a:latin typeface="Aharoni" pitchFamily="2" charset="-79"/>
              <a:cs typeface="Aharoni" pitchFamily="2" charset="-79"/>
            </a:rPr>
            <a:t>RISK &amp; CONTROLS</a:t>
          </a:r>
          <a:endParaRPr lang="en-US" sz="1600" dirty="0">
            <a:latin typeface="Aharoni" pitchFamily="2" charset="-79"/>
            <a:cs typeface="Aharoni" pitchFamily="2" charset="-79"/>
          </a:endParaRPr>
        </a:p>
      </dgm:t>
    </dgm:pt>
    <dgm:pt modelId="{2ED56E35-B68F-438A-A8A1-11D07D92B18B}" type="parTrans" cxnId="{832E4B39-0C2D-4C52-82B3-0EB76AA1215E}">
      <dgm:prSet/>
      <dgm:spPr/>
      <dgm:t>
        <a:bodyPr/>
        <a:lstStyle/>
        <a:p>
          <a:endParaRPr lang="en-US"/>
        </a:p>
      </dgm:t>
    </dgm:pt>
    <dgm:pt modelId="{FF75E6B9-6D23-448E-BFA6-07709853FA16}" type="sibTrans" cxnId="{832E4B39-0C2D-4C52-82B3-0EB76AA1215E}">
      <dgm:prSet/>
      <dgm:spPr/>
      <dgm:t>
        <a:bodyPr/>
        <a:lstStyle/>
        <a:p>
          <a:endParaRPr lang="en-US"/>
        </a:p>
      </dgm:t>
    </dgm:pt>
    <dgm:pt modelId="{E3044DE8-5A3B-4EF3-85D2-5FA1822C75E9}" type="pres">
      <dgm:prSet presAssocID="{FC2B5714-9C4A-4365-AD34-9A6C793960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C23C1-6803-42ED-9208-8A75EF8D9A73}" type="pres">
      <dgm:prSet presAssocID="{38EA8E53-B180-4E19-AFAC-17DE589615C8}" presName="node" presStyleLbl="node1" presStyleIdx="0" presStyleCnt="5" custRadScaleRad="97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50E4E-6C8F-4C62-9F87-82FEC23C3945}" type="pres">
      <dgm:prSet presAssocID="{FF55A675-A4C3-4CCA-A58A-9C3000F882E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A9B6EB-4EA5-4949-98A2-637B29BBBBEA}" type="pres">
      <dgm:prSet presAssocID="{FF55A675-A4C3-4CCA-A58A-9C3000F882E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E3FF9A3-CDE4-44EF-A5B3-3A96697794C1}" type="pres">
      <dgm:prSet presAssocID="{31938B74-90F5-4949-8DA7-8EBE6984F9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EB9F7-9249-4AB6-9E27-048CBB0A36D4}" type="pres">
      <dgm:prSet presAssocID="{71561C83-764A-47D3-BCAE-449D0CCA27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B060243-91BD-4331-96FC-75031AE76F67}" type="pres">
      <dgm:prSet presAssocID="{71561C83-764A-47D3-BCAE-449D0CCA27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8D3DF77-7034-4A77-AA75-0A4C27750190}" type="pres">
      <dgm:prSet presAssocID="{EB7CF3E4-6621-4C3A-9D8A-A9FB85B8CB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08FB-A0C7-45F5-8F55-9E7F7E7103E9}" type="pres">
      <dgm:prSet presAssocID="{0A62BB88-2D56-4B97-A9C0-9B40305E0A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7C0E9A-60D6-42FC-A052-9F42A380E965}" type="pres">
      <dgm:prSet presAssocID="{0A62BB88-2D56-4B97-A9C0-9B40305E0A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B3C18E5-320F-4825-99E7-101ABF4E1763}" type="pres">
      <dgm:prSet presAssocID="{2B1D3AE7-8FB2-4C8F-8913-27E546F6DD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696F0-B520-442D-A1CD-DA6156FE0BD5}" type="pres">
      <dgm:prSet presAssocID="{2E90692F-A601-4D45-B5BA-07E7382B6A5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77E73D-E8F0-4DF4-A30E-5025EF82097F}" type="pres">
      <dgm:prSet presAssocID="{2E90692F-A601-4D45-B5BA-07E7382B6A5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2254C-4969-4896-B997-116A6F5B6615}" type="pres">
      <dgm:prSet presAssocID="{0C757E97-75E6-4EC7-83CE-928FB94319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B6B4-421A-471A-827E-74C48E04707F}" type="pres">
      <dgm:prSet presAssocID="{FF75E6B9-6D23-448E-BFA6-07709853FA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CA0053-ECE4-4B53-AFE0-6CC2E0CA26BC}" type="pres">
      <dgm:prSet presAssocID="{FF75E6B9-6D23-448E-BFA6-07709853FA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2E4B39-0C2D-4C52-82B3-0EB76AA1215E}" srcId="{FC2B5714-9C4A-4365-AD34-9A6C79396086}" destId="{0C757E97-75E6-4EC7-83CE-928FB94319CB}" srcOrd="4" destOrd="0" parTransId="{2ED56E35-B68F-438A-A8A1-11D07D92B18B}" sibTransId="{FF75E6B9-6D23-448E-BFA6-07709853FA16}"/>
    <dgm:cxn modelId="{88ADFD5F-4737-495E-A655-41F9999C9B66}" type="presOf" srcId="{0A62BB88-2D56-4B97-A9C0-9B40305E0A76}" destId="{267C0E9A-60D6-42FC-A052-9F42A380E965}" srcOrd="1" destOrd="0" presId="urn:microsoft.com/office/officeart/2005/8/layout/cycle2"/>
    <dgm:cxn modelId="{497A4C8E-37F7-41FF-AB32-1F2E768AA11F}" type="presOf" srcId="{FF75E6B9-6D23-448E-BFA6-07709853FA16}" destId="{6CCA0053-ECE4-4B53-AFE0-6CC2E0CA26BC}" srcOrd="1" destOrd="0" presId="urn:microsoft.com/office/officeart/2005/8/layout/cycle2"/>
    <dgm:cxn modelId="{9EDDFE12-2C74-4AA8-AAB6-31FEDCCE4AAC}" type="presOf" srcId="{31938B74-90F5-4949-8DA7-8EBE6984F93A}" destId="{7E3FF9A3-CDE4-44EF-A5B3-3A96697794C1}" srcOrd="0" destOrd="0" presId="urn:microsoft.com/office/officeart/2005/8/layout/cycle2"/>
    <dgm:cxn modelId="{A555E13F-415A-4076-B286-DE8995B8576A}" type="presOf" srcId="{FF55A675-A4C3-4CCA-A58A-9C3000F882EE}" destId="{56A9B6EB-4EA5-4949-98A2-637B29BBBBEA}" srcOrd="1" destOrd="0" presId="urn:microsoft.com/office/officeart/2005/8/layout/cycle2"/>
    <dgm:cxn modelId="{D04B0922-0ED6-41F4-A5CC-DC081021F4B2}" type="presOf" srcId="{FC2B5714-9C4A-4365-AD34-9A6C79396086}" destId="{E3044DE8-5A3B-4EF3-85D2-5FA1822C75E9}" srcOrd="0" destOrd="0" presId="urn:microsoft.com/office/officeart/2005/8/layout/cycle2"/>
    <dgm:cxn modelId="{02C50A64-9D22-4097-9B7E-9680533579B8}" type="presOf" srcId="{EB7CF3E4-6621-4C3A-9D8A-A9FB85B8CB8F}" destId="{08D3DF77-7034-4A77-AA75-0A4C27750190}" srcOrd="0" destOrd="0" presId="urn:microsoft.com/office/officeart/2005/8/layout/cycle2"/>
    <dgm:cxn modelId="{D927393F-965D-466D-A753-6DDD46F13337}" type="presOf" srcId="{FF55A675-A4C3-4CCA-A58A-9C3000F882EE}" destId="{7F550E4E-6C8F-4C62-9F87-82FEC23C3945}" srcOrd="0" destOrd="0" presId="urn:microsoft.com/office/officeart/2005/8/layout/cycle2"/>
    <dgm:cxn modelId="{33CA7B74-91F9-4AA3-81B4-1F609911C58F}" srcId="{FC2B5714-9C4A-4365-AD34-9A6C79396086}" destId="{2B1D3AE7-8FB2-4C8F-8913-27E546F6DD6E}" srcOrd="3" destOrd="0" parTransId="{99527921-8651-4CA5-8B9D-A31681EB687B}" sibTransId="{2E90692F-A601-4D45-B5BA-07E7382B6A53}"/>
    <dgm:cxn modelId="{8670C9A2-6E67-439E-8CFB-60275CB40F7F}" type="presOf" srcId="{2E90692F-A601-4D45-B5BA-07E7382B6A53}" destId="{E977E73D-E8F0-4DF4-A30E-5025EF82097F}" srcOrd="1" destOrd="0" presId="urn:microsoft.com/office/officeart/2005/8/layout/cycle2"/>
    <dgm:cxn modelId="{31621C16-55A5-4609-B74B-BF48E3912319}" type="presOf" srcId="{71561C83-764A-47D3-BCAE-449D0CCA2725}" destId="{2B060243-91BD-4331-96FC-75031AE76F67}" srcOrd="1" destOrd="0" presId="urn:microsoft.com/office/officeart/2005/8/layout/cycle2"/>
    <dgm:cxn modelId="{1A031F15-3E0C-40CB-A819-DFA42A4CC404}" type="presOf" srcId="{71561C83-764A-47D3-BCAE-449D0CCA2725}" destId="{4ABEB9F7-9249-4AB6-9E27-048CBB0A36D4}" srcOrd="0" destOrd="0" presId="urn:microsoft.com/office/officeart/2005/8/layout/cycle2"/>
    <dgm:cxn modelId="{90DF7EC4-C2C7-41BA-ABD3-91691AC134C8}" srcId="{FC2B5714-9C4A-4365-AD34-9A6C79396086}" destId="{38EA8E53-B180-4E19-AFAC-17DE589615C8}" srcOrd="0" destOrd="0" parTransId="{C202971B-8434-4EB2-BEB8-625E7420C0B1}" sibTransId="{FF55A675-A4C3-4CCA-A58A-9C3000F882EE}"/>
    <dgm:cxn modelId="{320D4DE7-331A-4FF5-8EF6-41CABF1C8C26}" type="presOf" srcId="{2B1D3AE7-8FB2-4C8F-8913-27E546F6DD6E}" destId="{FB3C18E5-320F-4825-99E7-101ABF4E1763}" srcOrd="0" destOrd="0" presId="urn:microsoft.com/office/officeart/2005/8/layout/cycle2"/>
    <dgm:cxn modelId="{B8FE8D27-2108-41BE-8231-7DF94473821A}" type="presOf" srcId="{FF75E6B9-6D23-448E-BFA6-07709853FA16}" destId="{5AA1B6B4-421A-471A-827E-74C48E04707F}" srcOrd="0" destOrd="0" presId="urn:microsoft.com/office/officeart/2005/8/layout/cycle2"/>
    <dgm:cxn modelId="{434DE4FC-1AB2-49A5-83AD-1993D16AD792}" srcId="{FC2B5714-9C4A-4365-AD34-9A6C79396086}" destId="{31938B74-90F5-4949-8DA7-8EBE6984F93A}" srcOrd="1" destOrd="0" parTransId="{3A8FA85D-0318-4AD1-B952-A1D62B657C6F}" sibTransId="{71561C83-764A-47D3-BCAE-449D0CCA2725}"/>
    <dgm:cxn modelId="{2B4B746F-1A9C-46CA-8DEE-8C9ECC6C680F}" type="presOf" srcId="{0A62BB88-2D56-4B97-A9C0-9B40305E0A76}" destId="{E9B008FB-A0C7-45F5-8F55-9E7F7E7103E9}" srcOrd="0" destOrd="0" presId="urn:microsoft.com/office/officeart/2005/8/layout/cycle2"/>
    <dgm:cxn modelId="{A36180B4-3DCD-475C-8845-885F5B975D3C}" srcId="{FC2B5714-9C4A-4365-AD34-9A6C79396086}" destId="{EB7CF3E4-6621-4C3A-9D8A-A9FB85B8CB8F}" srcOrd="2" destOrd="0" parTransId="{47633EF8-F2B0-4365-A01E-67A0C2960AB9}" sibTransId="{0A62BB88-2D56-4B97-A9C0-9B40305E0A76}"/>
    <dgm:cxn modelId="{98EAA595-D1D4-42C1-A1A4-3A26989CB452}" type="presOf" srcId="{38EA8E53-B180-4E19-AFAC-17DE589615C8}" destId="{4AEC23C1-6803-42ED-9208-8A75EF8D9A73}" srcOrd="0" destOrd="0" presId="urn:microsoft.com/office/officeart/2005/8/layout/cycle2"/>
    <dgm:cxn modelId="{6E937E1E-4A7C-43F6-8AC5-8F630B72D7EB}" type="presOf" srcId="{2E90692F-A601-4D45-B5BA-07E7382B6A53}" destId="{C84696F0-B520-442D-A1CD-DA6156FE0BD5}" srcOrd="0" destOrd="0" presId="urn:microsoft.com/office/officeart/2005/8/layout/cycle2"/>
    <dgm:cxn modelId="{E7D83A22-8507-49DF-8646-B72A2C28CA8A}" type="presOf" srcId="{0C757E97-75E6-4EC7-83CE-928FB94319CB}" destId="{5422254C-4969-4896-B997-116A6F5B6615}" srcOrd="0" destOrd="0" presId="urn:microsoft.com/office/officeart/2005/8/layout/cycle2"/>
    <dgm:cxn modelId="{0ACC82FA-BB78-41D0-9D00-F36D6A43EDA0}" type="presParOf" srcId="{E3044DE8-5A3B-4EF3-85D2-5FA1822C75E9}" destId="{4AEC23C1-6803-42ED-9208-8A75EF8D9A73}" srcOrd="0" destOrd="0" presId="urn:microsoft.com/office/officeart/2005/8/layout/cycle2"/>
    <dgm:cxn modelId="{D01EFC72-38DC-4B72-8D5B-763CB6876CA5}" type="presParOf" srcId="{E3044DE8-5A3B-4EF3-85D2-5FA1822C75E9}" destId="{7F550E4E-6C8F-4C62-9F87-82FEC23C3945}" srcOrd="1" destOrd="0" presId="urn:microsoft.com/office/officeart/2005/8/layout/cycle2"/>
    <dgm:cxn modelId="{CDF52707-3088-4B85-AC67-7E431E434ED3}" type="presParOf" srcId="{7F550E4E-6C8F-4C62-9F87-82FEC23C3945}" destId="{56A9B6EB-4EA5-4949-98A2-637B29BBBBEA}" srcOrd="0" destOrd="0" presId="urn:microsoft.com/office/officeart/2005/8/layout/cycle2"/>
    <dgm:cxn modelId="{7F36E9AA-CFDF-44E5-A48F-5595ECEEA3C8}" type="presParOf" srcId="{E3044DE8-5A3B-4EF3-85D2-5FA1822C75E9}" destId="{7E3FF9A3-CDE4-44EF-A5B3-3A96697794C1}" srcOrd="2" destOrd="0" presId="urn:microsoft.com/office/officeart/2005/8/layout/cycle2"/>
    <dgm:cxn modelId="{F16BD12D-E83C-4C63-9322-BD0F106C56D1}" type="presParOf" srcId="{E3044DE8-5A3B-4EF3-85D2-5FA1822C75E9}" destId="{4ABEB9F7-9249-4AB6-9E27-048CBB0A36D4}" srcOrd="3" destOrd="0" presId="urn:microsoft.com/office/officeart/2005/8/layout/cycle2"/>
    <dgm:cxn modelId="{5971AA55-CF4D-4CBE-BD27-A51C3201F20C}" type="presParOf" srcId="{4ABEB9F7-9249-4AB6-9E27-048CBB0A36D4}" destId="{2B060243-91BD-4331-96FC-75031AE76F67}" srcOrd="0" destOrd="0" presId="urn:microsoft.com/office/officeart/2005/8/layout/cycle2"/>
    <dgm:cxn modelId="{BCB7283D-1B92-483F-8706-BFE23A9B567B}" type="presParOf" srcId="{E3044DE8-5A3B-4EF3-85D2-5FA1822C75E9}" destId="{08D3DF77-7034-4A77-AA75-0A4C27750190}" srcOrd="4" destOrd="0" presId="urn:microsoft.com/office/officeart/2005/8/layout/cycle2"/>
    <dgm:cxn modelId="{DAA5BAB4-15E1-4470-81F6-C68C3BCFB9BE}" type="presParOf" srcId="{E3044DE8-5A3B-4EF3-85D2-5FA1822C75E9}" destId="{E9B008FB-A0C7-45F5-8F55-9E7F7E7103E9}" srcOrd="5" destOrd="0" presId="urn:microsoft.com/office/officeart/2005/8/layout/cycle2"/>
    <dgm:cxn modelId="{BCBB7FDD-1AB2-4097-BEA2-82F5599582AA}" type="presParOf" srcId="{E9B008FB-A0C7-45F5-8F55-9E7F7E7103E9}" destId="{267C0E9A-60D6-42FC-A052-9F42A380E965}" srcOrd="0" destOrd="0" presId="urn:microsoft.com/office/officeart/2005/8/layout/cycle2"/>
    <dgm:cxn modelId="{1B02296C-D37F-46A7-B7DF-FC3D50FD4996}" type="presParOf" srcId="{E3044DE8-5A3B-4EF3-85D2-5FA1822C75E9}" destId="{FB3C18E5-320F-4825-99E7-101ABF4E1763}" srcOrd="6" destOrd="0" presId="urn:microsoft.com/office/officeart/2005/8/layout/cycle2"/>
    <dgm:cxn modelId="{534C9768-C30E-4CCF-9BCE-D356BE02DC0B}" type="presParOf" srcId="{E3044DE8-5A3B-4EF3-85D2-5FA1822C75E9}" destId="{C84696F0-B520-442D-A1CD-DA6156FE0BD5}" srcOrd="7" destOrd="0" presId="urn:microsoft.com/office/officeart/2005/8/layout/cycle2"/>
    <dgm:cxn modelId="{166B14CB-BC99-4A6D-B257-89B8DB86CFD5}" type="presParOf" srcId="{C84696F0-B520-442D-A1CD-DA6156FE0BD5}" destId="{E977E73D-E8F0-4DF4-A30E-5025EF82097F}" srcOrd="0" destOrd="0" presId="urn:microsoft.com/office/officeart/2005/8/layout/cycle2"/>
    <dgm:cxn modelId="{88C6CA8A-A0CF-41C5-BBBC-19824DD45DD5}" type="presParOf" srcId="{E3044DE8-5A3B-4EF3-85D2-5FA1822C75E9}" destId="{5422254C-4969-4896-B997-116A6F5B6615}" srcOrd="8" destOrd="0" presId="urn:microsoft.com/office/officeart/2005/8/layout/cycle2"/>
    <dgm:cxn modelId="{BA02019A-3AB1-4995-BE01-87B58CC5335E}" type="presParOf" srcId="{E3044DE8-5A3B-4EF3-85D2-5FA1822C75E9}" destId="{5AA1B6B4-421A-471A-827E-74C48E04707F}" srcOrd="9" destOrd="0" presId="urn:microsoft.com/office/officeart/2005/8/layout/cycle2"/>
    <dgm:cxn modelId="{49C3C119-C37D-4933-835C-0C2D96FEF4DC}" type="presParOf" srcId="{5AA1B6B4-421A-471A-827E-74C48E04707F}" destId="{6CCA0053-ECE4-4B53-AFE0-6CC2E0CA26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968D8-EAEB-4BDE-A022-DDD80429D5D4}">
      <dsp:nvSpPr>
        <dsp:cNvPr id="0" name=""/>
        <dsp:cNvSpPr/>
      </dsp:nvSpPr>
      <dsp:spPr>
        <a:xfrm>
          <a:off x="1098" y="396876"/>
          <a:ext cx="3661542" cy="127715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haroni" pitchFamily="2" charset="-79"/>
              <a:cs typeface="Aharoni" pitchFamily="2" charset="-79"/>
            </a:rPr>
            <a:t>INTER STATE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haroni" pitchFamily="2" charset="-79"/>
              <a:cs typeface="Aharoni" pitchFamily="2" charset="-79"/>
            </a:rPr>
            <a:t> SUPPLIES</a:t>
          </a:r>
          <a:endParaRPr lang="en-US" sz="3200" b="1" kern="1200" dirty="0">
            <a:latin typeface="Aharoni" pitchFamily="2" charset="-79"/>
            <a:cs typeface="Aharoni" pitchFamily="2" charset="-79"/>
          </a:endParaRPr>
        </a:p>
      </dsp:txBody>
      <dsp:txXfrm>
        <a:off x="38505" y="434283"/>
        <a:ext cx="3586728" cy="1202338"/>
      </dsp:txXfrm>
    </dsp:sp>
    <dsp:sp modelId="{77080430-7AD9-4E98-8B3B-2FFA0102711C}">
      <dsp:nvSpPr>
        <dsp:cNvPr id="0" name=""/>
        <dsp:cNvSpPr/>
      </dsp:nvSpPr>
      <dsp:spPr>
        <a:xfrm>
          <a:off x="367252" y="1674028"/>
          <a:ext cx="366534" cy="58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614"/>
              </a:lnTo>
              <a:lnTo>
                <a:pt x="366534" y="583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3085-9E29-4ADB-A315-7280C23D9A9F}">
      <dsp:nvSpPr>
        <dsp:cNvPr id="0" name=""/>
        <dsp:cNvSpPr/>
      </dsp:nvSpPr>
      <dsp:spPr>
        <a:xfrm>
          <a:off x="733786" y="1844710"/>
          <a:ext cx="1920210" cy="82586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CGST</a:t>
          </a:r>
          <a:endParaRPr lang="en-US" sz="3200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757975" y="1868899"/>
        <a:ext cx="1871832" cy="777487"/>
      </dsp:txXfrm>
    </dsp:sp>
    <dsp:sp modelId="{A0415E82-158E-4A1F-92D5-849B920A3CB9}">
      <dsp:nvSpPr>
        <dsp:cNvPr id="0" name=""/>
        <dsp:cNvSpPr/>
      </dsp:nvSpPr>
      <dsp:spPr>
        <a:xfrm>
          <a:off x="367252" y="1674028"/>
          <a:ext cx="366534" cy="161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946"/>
              </a:lnTo>
              <a:lnTo>
                <a:pt x="366534" y="16159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FFF16-F7EE-452B-B79C-CE1DDBEA7220}">
      <dsp:nvSpPr>
        <dsp:cNvPr id="0" name=""/>
        <dsp:cNvSpPr/>
      </dsp:nvSpPr>
      <dsp:spPr>
        <a:xfrm>
          <a:off x="733786" y="2877042"/>
          <a:ext cx="1920210" cy="82586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SGST</a:t>
          </a:r>
          <a:endParaRPr lang="en-US" sz="3200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757975" y="2901231"/>
        <a:ext cx="1871832" cy="777487"/>
      </dsp:txXfrm>
    </dsp:sp>
    <dsp:sp modelId="{CF3664F8-C4E0-4E9B-A25B-312BE1091B39}">
      <dsp:nvSpPr>
        <dsp:cNvPr id="0" name=""/>
        <dsp:cNvSpPr/>
      </dsp:nvSpPr>
      <dsp:spPr>
        <a:xfrm>
          <a:off x="4075953" y="381003"/>
          <a:ext cx="3771167" cy="13176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haroni" pitchFamily="2" charset="-79"/>
              <a:cs typeface="Aharoni" pitchFamily="2" charset="-79"/>
            </a:rPr>
            <a:t>INTRA STATE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haroni" pitchFamily="2" charset="-79"/>
              <a:cs typeface="Aharoni" pitchFamily="2" charset="-79"/>
            </a:rPr>
            <a:t>SUPPLIES</a:t>
          </a:r>
        </a:p>
      </dsp:txBody>
      <dsp:txXfrm>
        <a:off x="4114545" y="419595"/>
        <a:ext cx="3693983" cy="1240427"/>
      </dsp:txXfrm>
    </dsp:sp>
    <dsp:sp modelId="{1D6CF1CB-D6D0-437F-91BF-F9508C9F16AA}">
      <dsp:nvSpPr>
        <dsp:cNvPr id="0" name=""/>
        <dsp:cNvSpPr/>
      </dsp:nvSpPr>
      <dsp:spPr>
        <a:xfrm>
          <a:off x="4453070" y="1698614"/>
          <a:ext cx="377116" cy="599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487"/>
              </a:lnTo>
              <a:lnTo>
                <a:pt x="377116" y="599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EC22-7336-4257-A980-2DF0B16B65C2}">
      <dsp:nvSpPr>
        <dsp:cNvPr id="0" name=""/>
        <dsp:cNvSpPr/>
      </dsp:nvSpPr>
      <dsp:spPr>
        <a:xfrm>
          <a:off x="4830187" y="1885169"/>
          <a:ext cx="2164653" cy="825865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rPr>
            <a:t>IGST</a:t>
          </a:r>
          <a:endParaRPr lang="en-US" sz="3200" kern="1200" dirty="0">
            <a:solidFill>
              <a:schemeClr val="bg1"/>
            </a:solidFill>
            <a:latin typeface="Aharoni" pitchFamily="2" charset="-79"/>
            <a:cs typeface="Aharoni" pitchFamily="2" charset="-79"/>
          </a:endParaRPr>
        </a:p>
      </dsp:txBody>
      <dsp:txXfrm>
        <a:off x="4854376" y="1909358"/>
        <a:ext cx="2116275" cy="777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23C1-6803-42ED-9208-8A75EF8D9A73}">
      <dsp:nvSpPr>
        <dsp:cNvPr id="0" name=""/>
        <dsp:cNvSpPr/>
      </dsp:nvSpPr>
      <dsp:spPr>
        <a:xfrm>
          <a:off x="3438022" y="1654"/>
          <a:ext cx="1886954" cy="188695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RATE  CHANGES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3714360" y="277992"/>
        <a:ext cx="1334278" cy="1334278"/>
      </dsp:txXfrm>
    </dsp:sp>
    <dsp:sp modelId="{7F550E4E-6C8F-4C62-9F87-82FEC23C3945}">
      <dsp:nvSpPr>
        <dsp:cNvPr id="0" name=""/>
        <dsp:cNvSpPr/>
      </dsp:nvSpPr>
      <dsp:spPr>
        <a:xfrm rot="2160000">
          <a:off x="5265173" y="1450705"/>
          <a:ext cx="500920" cy="63684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279523" y="1533909"/>
        <a:ext cx="350644" cy="382109"/>
      </dsp:txXfrm>
    </dsp:sp>
    <dsp:sp modelId="{7E3FF9A3-CDE4-44EF-A5B3-3A96697794C1}">
      <dsp:nvSpPr>
        <dsp:cNvPr id="0" name=""/>
        <dsp:cNvSpPr/>
      </dsp:nvSpPr>
      <dsp:spPr>
        <a:xfrm>
          <a:off x="5729230" y="1666314"/>
          <a:ext cx="1886954" cy="188695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TAX ON STOCK T/F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6005568" y="1942652"/>
        <a:ext cx="1334278" cy="1334278"/>
      </dsp:txXfrm>
    </dsp:sp>
    <dsp:sp modelId="{4ABEB9F7-9249-4AB6-9E27-048CBB0A36D4}">
      <dsp:nvSpPr>
        <dsp:cNvPr id="0" name=""/>
        <dsp:cNvSpPr/>
      </dsp:nvSpPr>
      <dsp:spPr>
        <a:xfrm rot="6480000">
          <a:off x="5989046" y="3624623"/>
          <a:ext cx="500920" cy="636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6087403" y="3680532"/>
        <a:ext cx="350644" cy="382109"/>
      </dsp:txXfrm>
    </dsp:sp>
    <dsp:sp modelId="{08D3DF77-7034-4A77-AA75-0A4C27750190}">
      <dsp:nvSpPr>
        <dsp:cNvPr id="0" name=""/>
        <dsp:cNvSpPr/>
      </dsp:nvSpPr>
      <dsp:spPr>
        <a:xfrm>
          <a:off x="4854066" y="4359790"/>
          <a:ext cx="1886954" cy="18869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WORKING</a:t>
          </a:r>
          <a:r>
            <a:rPr lang="en-US" sz="1600" kern="1200" baseline="0" dirty="0" smtClean="0">
              <a:latin typeface="Aharoni" pitchFamily="2" charset="-79"/>
              <a:cs typeface="Aharoni" pitchFamily="2" charset="-79"/>
            </a:rPr>
            <a:t> CAPITAL STRUCTURE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5130404" y="4636128"/>
        <a:ext cx="1334278" cy="1334278"/>
      </dsp:txXfrm>
    </dsp:sp>
    <dsp:sp modelId="{E9B008FB-A0C7-45F5-8F55-9E7F7E7103E9}">
      <dsp:nvSpPr>
        <dsp:cNvPr id="0" name=""/>
        <dsp:cNvSpPr/>
      </dsp:nvSpPr>
      <dsp:spPr>
        <a:xfrm rot="10800000">
          <a:off x="4145216" y="4984844"/>
          <a:ext cx="500920" cy="636847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4295492" y="5112213"/>
        <a:ext cx="350644" cy="382109"/>
      </dsp:txXfrm>
    </dsp:sp>
    <dsp:sp modelId="{FB3C18E5-320F-4825-99E7-101ABF4E1763}">
      <dsp:nvSpPr>
        <dsp:cNvPr id="0" name=""/>
        <dsp:cNvSpPr/>
      </dsp:nvSpPr>
      <dsp:spPr>
        <a:xfrm>
          <a:off x="2021978" y="4359790"/>
          <a:ext cx="1886954" cy="188695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EXEMPTIONS WITHDRAWN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2298316" y="4636128"/>
        <a:ext cx="1334278" cy="1334278"/>
      </dsp:txXfrm>
    </dsp:sp>
    <dsp:sp modelId="{C84696F0-B520-442D-A1CD-DA6156FE0BD5}">
      <dsp:nvSpPr>
        <dsp:cNvPr id="0" name=""/>
        <dsp:cNvSpPr/>
      </dsp:nvSpPr>
      <dsp:spPr>
        <a:xfrm rot="15120000">
          <a:off x="2281794" y="3651589"/>
          <a:ext cx="500920" cy="636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10800000">
        <a:off x="2380151" y="3850418"/>
        <a:ext cx="350644" cy="382109"/>
      </dsp:txXfrm>
    </dsp:sp>
    <dsp:sp modelId="{5422254C-4969-4896-B997-116A6F5B6615}">
      <dsp:nvSpPr>
        <dsp:cNvPr id="0" name=""/>
        <dsp:cNvSpPr/>
      </dsp:nvSpPr>
      <dsp:spPr>
        <a:xfrm>
          <a:off x="1146815" y="1666314"/>
          <a:ext cx="1886954" cy="1886954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haroni" pitchFamily="2" charset="-79"/>
              <a:cs typeface="Aharoni" pitchFamily="2" charset="-79"/>
            </a:rPr>
            <a:t>CHANGE IN P.O.T/ CREDIT</a:t>
          </a:r>
          <a:endParaRPr lang="en-US" sz="1600" kern="1200" dirty="0">
            <a:latin typeface="Aharoni" pitchFamily="2" charset="-79"/>
            <a:cs typeface="Aharoni" pitchFamily="2" charset="-79"/>
          </a:endParaRPr>
        </a:p>
      </dsp:txBody>
      <dsp:txXfrm>
        <a:off x="1423153" y="1942652"/>
        <a:ext cx="1334278" cy="1334278"/>
      </dsp:txXfrm>
    </dsp:sp>
    <dsp:sp modelId="{5AA1B6B4-421A-471A-827E-74C48E04707F}">
      <dsp:nvSpPr>
        <dsp:cNvPr id="0" name=""/>
        <dsp:cNvSpPr/>
      </dsp:nvSpPr>
      <dsp:spPr>
        <a:xfrm rot="19440000">
          <a:off x="2973966" y="1467371"/>
          <a:ext cx="500920" cy="63684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988316" y="1638905"/>
        <a:ext cx="350644" cy="382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A19EA-FA7F-4171-8BFA-05D2650E8353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130A8-BDDB-41A2-B1E1-3B3A4061E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4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2029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4057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36084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48112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60141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2169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84198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96227" algn="l" defTabSz="102405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30A8-BDDB-41A2-B1E1-3B3A4061E0D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30A8-BDDB-41A2-B1E1-3B3A4061E0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12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10240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360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29" indent="0">
              <a:buNone/>
              <a:defRPr sz="2100" b="1"/>
            </a:lvl2pPr>
            <a:lvl3pPr marL="1024057" indent="0">
              <a:buNone/>
              <a:defRPr sz="1900" b="1"/>
            </a:lvl3pPr>
            <a:lvl4pPr marL="1536084" indent="0">
              <a:buNone/>
              <a:defRPr sz="1700" b="1"/>
            </a:lvl4pPr>
            <a:lvl5pPr marL="2048112" indent="0">
              <a:buNone/>
              <a:defRPr sz="1700" b="1"/>
            </a:lvl5pPr>
            <a:lvl6pPr marL="2560141" indent="0">
              <a:buNone/>
              <a:defRPr sz="1700" b="1"/>
            </a:lvl6pPr>
            <a:lvl7pPr marL="3072169" indent="0">
              <a:buNone/>
              <a:defRPr sz="1700" b="1"/>
            </a:lvl7pPr>
            <a:lvl8pPr marL="3584198" indent="0">
              <a:buNone/>
              <a:defRPr sz="1700" b="1"/>
            </a:lvl8pPr>
            <a:lvl9pPr marL="409622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80"/>
            <a:ext cx="4040188" cy="3951285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029" indent="0">
              <a:buNone/>
              <a:defRPr sz="2100" b="1"/>
            </a:lvl2pPr>
            <a:lvl3pPr marL="1024057" indent="0">
              <a:buNone/>
              <a:defRPr sz="1900" b="1"/>
            </a:lvl3pPr>
            <a:lvl4pPr marL="1536084" indent="0">
              <a:buNone/>
              <a:defRPr sz="1700" b="1"/>
            </a:lvl4pPr>
            <a:lvl5pPr marL="2048112" indent="0">
              <a:buNone/>
              <a:defRPr sz="1700" b="1"/>
            </a:lvl5pPr>
            <a:lvl6pPr marL="2560141" indent="0">
              <a:buNone/>
              <a:defRPr sz="1700" b="1"/>
            </a:lvl6pPr>
            <a:lvl7pPr marL="3072169" indent="0">
              <a:buNone/>
              <a:defRPr sz="1700" b="1"/>
            </a:lvl7pPr>
            <a:lvl8pPr marL="3584198" indent="0">
              <a:buNone/>
              <a:defRPr sz="1700" b="1"/>
            </a:lvl8pPr>
            <a:lvl9pPr marL="409622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80"/>
            <a:ext cx="4041775" cy="3951285"/>
          </a:xfrm>
        </p:spPr>
        <p:txBody>
          <a:bodyPr/>
          <a:lstStyle>
            <a:lvl1pPr>
              <a:defRPr sz="27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6"/>
            <a:ext cx="5111751" cy="585311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6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2029" indent="0">
              <a:buNone/>
              <a:defRPr sz="1400"/>
            </a:lvl2pPr>
            <a:lvl3pPr marL="1024057" indent="0">
              <a:buNone/>
              <a:defRPr sz="1200"/>
            </a:lvl3pPr>
            <a:lvl4pPr marL="1536084" indent="0">
              <a:buNone/>
              <a:defRPr sz="1000"/>
            </a:lvl4pPr>
            <a:lvl5pPr marL="2048112" indent="0">
              <a:buNone/>
              <a:defRPr sz="1000"/>
            </a:lvl5pPr>
            <a:lvl6pPr marL="2560141" indent="0">
              <a:buNone/>
              <a:defRPr sz="1000"/>
            </a:lvl6pPr>
            <a:lvl7pPr marL="3072169" indent="0">
              <a:buNone/>
              <a:defRPr sz="1000"/>
            </a:lvl7pPr>
            <a:lvl8pPr marL="3584198" indent="0">
              <a:buNone/>
              <a:defRPr sz="1000"/>
            </a:lvl8pPr>
            <a:lvl9pPr marL="40962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12029" indent="0">
              <a:buNone/>
              <a:defRPr sz="3100"/>
            </a:lvl2pPr>
            <a:lvl3pPr marL="1024057" indent="0">
              <a:buNone/>
              <a:defRPr sz="2700"/>
            </a:lvl3pPr>
            <a:lvl4pPr marL="1536084" indent="0">
              <a:buNone/>
              <a:defRPr sz="2100"/>
            </a:lvl4pPr>
            <a:lvl5pPr marL="2048112" indent="0">
              <a:buNone/>
              <a:defRPr sz="2100"/>
            </a:lvl5pPr>
            <a:lvl6pPr marL="2560141" indent="0">
              <a:buNone/>
              <a:defRPr sz="2100"/>
            </a:lvl6pPr>
            <a:lvl7pPr marL="3072169" indent="0">
              <a:buNone/>
              <a:defRPr sz="2100"/>
            </a:lvl7pPr>
            <a:lvl8pPr marL="3584198" indent="0">
              <a:buNone/>
              <a:defRPr sz="2100"/>
            </a:lvl8pPr>
            <a:lvl9pPr marL="409622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2029" indent="0">
              <a:buNone/>
              <a:defRPr sz="1400"/>
            </a:lvl2pPr>
            <a:lvl3pPr marL="1024057" indent="0">
              <a:buNone/>
              <a:defRPr sz="1200"/>
            </a:lvl3pPr>
            <a:lvl4pPr marL="1536084" indent="0">
              <a:buNone/>
              <a:defRPr sz="1000"/>
            </a:lvl4pPr>
            <a:lvl5pPr marL="2048112" indent="0">
              <a:buNone/>
              <a:defRPr sz="1000"/>
            </a:lvl5pPr>
            <a:lvl6pPr marL="2560141" indent="0">
              <a:buNone/>
              <a:defRPr sz="1000"/>
            </a:lvl6pPr>
            <a:lvl7pPr marL="3072169" indent="0">
              <a:buNone/>
              <a:defRPr sz="1000"/>
            </a:lvl7pPr>
            <a:lvl8pPr marL="3584198" indent="0">
              <a:buNone/>
              <a:defRPr sz="1000"/>
            </a:lvl8pPr>
            <a:lvl9pPr marL="40962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102406" tIns="51202" rIns="102406" bIns="512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102406" tIns="51202" rIns="102406" bIns="512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lIns="102406" tIns="51202" rIns="102406" bIns="512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102406" tIns="51202" rIns="102406" bIns="512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102406" tIns="51202" rIns="102406" bIns="512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24057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21" indent="-384021" algn="l" defTabSz="102405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32046" indent="-320017" algn="l" defTabSz="102405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70" indent="-256013" algn="l" defTabSz="102405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099" indent="-256013" algn="l" defTabSz="1024057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28" indent="-256013" algn="l" defTabSz="1024057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156" indent="-256013" algn="l" defTabSz="10240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185" indent="-256013" algn="l" defTabSz="10240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11" indent="-256013" algn="l" defTabSz="10240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40" indent="-256013" algn="l" defTabSz="102405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29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57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84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112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141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169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198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227" algn="l" defTabSz="10240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SH\Downloads\ws_Zig_Zag_Road_&amp;_Scenery_192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590800" y="-457200"/>
            <a:ext cx="9677400" cy="3211947"/>
          </a:xfrm>
          <a:prstGeom prst="rect">
            <a:avLst/>
          </a:prstGeom>
          <a:noFill/>
        </p:spPr>
        <p:txBody>
          <a:bodyPr wrap="square" lIns="102406" tIns="51202" rIns="102406" bIns="51202" rtlCol="0">
            <a:spAutoFit/>
          </a:bodyPr>
          <a:lstStyle/>
          <a:p>
            <a:pPr algn="ctr"/>
            <a:r>
              <a:rPr lang="en-US" sz="15000" b="1" spc="673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 Condensed" pitchFamily="34" charset="0"/>
                <a:ea typeface="DotumChe" pitchFamily="49" charset="-127"/>
              </a:rPr>
              <a:t>GST</a:t>
            </a:r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 Condensed" pitchFamily="34" charset="0"/>
                <a:ea typeface="DotumChe" pitchFamily="49" charset="-127"/>
              </a:rPr>
              <a:t>: </a:t>
            </a:r>
          </a:p>
          <a:p>
            <a:pPr algn="ctr"/>
            <a:r>
              <a:rPr lang="en-US" sz="5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 Condensed" pitchFamily="34" charset="0"/>
                <a:ea typeface="DotumChe" pitchFamily="49" charset="-127"/>
              </a:rPr>
              <a:t>THE ROAD AHEAD</a:t>
            </a:r>
            <a:r>
              <a:rPr lang="en-US" sz="5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MT Condensed" pitchFamily="34" charset="0"/>
                <a:ea typeface="DotumChe" pitchFamily="49" charset="-127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35814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PRESENTATION BY: </a:t>
            </a:r>
          </a:p>
          <a:p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CMA. MIHIR TURAKHIA</a:t>
            </a:r>
          </a:p>
          <a:p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B.Com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FCMA, LL.B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794" name="AutoShape 2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AutoShape 10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 descr="Displaying IMG_3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295400" y="6858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3494782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PRODUCT PRICING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692"/>
            <a:ext cx="7620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REASSESSING THE PRODUCT PRICING STRATAGIES IS PLAYING AN IMPORTANT ROLE IN MAINTAINING THE COMPETITIVENESS UNDER GST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DEVESH\Desktop\PPT 1\REFERENCE\pricetagthick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6096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0668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0480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SALES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DEVESH\Desktop\PPT 1\REFERENCE\Acquisition_growth-5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228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9906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2895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INFORMATION TECHNOLOGY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DEVESH\Desktop\technology-icon-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1015" y="152400"/>
            <a:ext cx="166058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0668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971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COMPLIANCES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C:\Users\DEVESH\Desktop\PPT 1\REFERENCE\form_ima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930" y="304800"/>
            <a:ext cx="182847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9906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2971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ACCOUNTS &amp; FINANCE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C:\Users\DEVESH\Desktop\PPT 1\REFERENCE\icon-125-512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990600" y="0"/>
          <a:ext cx="9220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31899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HUMAN CAPITAL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C:\Users\DEVESH\Desktop\PPT 1\REFERENCE\meeting-icon-2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0"/>
            <a:ext cx="29718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4800"/>
            <a:ext cx="7435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4.</a:t>
            </a:r>
            <a:r>
              <a:rPr lang="en-US" sz="36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SECTORAL IMPACT ANALYSES</a:t>
            </a:r>
            <a:endParaRPr lang="en-US" sz="36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8" name="Picture 4" descr="C:\Users\DEVESH\Desktop\PPT 1\REFERENCE\factories-and-industry-icons_23-2147498408.jpg"/>
          <p:cNvPicPr>
            <a:picLocks noChangeAspect="1" noChangeArrowheads="1"/>
          </p:cNvPicPr>
          <p:nvPr/>
        </p:nvPicPr>
        <p:blipFill>
          <a:blip r:embed="rId2"/>
          <a:srcRect b="5967"/>
          <a:stretch>
            <a:fillRect/>
          </a:stretch>
        </p:blipFill>
        <p:spPr bwMode="auto">
          <a:xfrm>
            <a:off x="762000" y="1295400"/>
            <a:ext cx="7848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VESH\Desktop\PPT 1\REFERENCE\professional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85800"/>
            <a:ext cx="1219200" cy="1219200"/>
          </a:xfrm>
          <a:prstGeom prst="rect">
            <a:avLst/>
          </a:prstGeom>
          <a:noFill/>
        </p:spPr>
      </p:pic>
      <p:pic>
        <p:nvPicPr>
          <p:cNvPr id="12291" name="Picture 3" descr="C:\Users\DEVESH\Desktop\PPT 1\REFERENCE\SERVI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26760"/>
            <a:ext cx="1676400" cy="1435840"/>
          </a:xfrm>
          <a:prstGeom prst="rect">
            <a:avLst/>
          </a:prstGeom>
          <a:noFill/>
        </p:spPr>
      </p:pic>
      <p:pic>
        <p:nvPicPr>
          <p:cNvPr id="12292" name="Picture 4" descr="C:\Users\DEVESH\Desktop\PPT 1\REFERENCE\waiter-5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1219200" cy="1219200"/>
          </a:xfrm>
          <a:prstGeom prst="rect">
            <a:avLst/>
          </a:prstGeom>
          <a:noFill/>
        </p:spPr>
      </p:pic>
      <p:pic>
        <p:nvPicPr>
          <p:cNvPr id="12293" name="Picture 5" descr="C:\Users\DEVESH\Desktop\PPT 1\REFERENCE\airplane-57-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362200"/>
            <a:ext cx="1371600" cy="1295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4540" y="2674203"/>
            <a:ext cx="4878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SERVICE SECTOR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VESH\Desktop\PPT 1\REFERENCE\CONSTRU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0"/>
            <a:ext cx="1524000" cy="152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0037" y="1752600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CONSTRUCTION SERVICES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438400"/>
            <a:ext cx="55626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Aharoni" pitchFamily="2" charset="-79"/>
                <a:ea typeface="Calibri"/>
                <a:cs typeface="Aharoni" pitchFamily="2" charset="-79"/>
              </a:rPr>
              <a:t>Removal of Multiple Taxes like VAT/ST etc.</a:t>
            </a:r>
            <a:endParaRPr lang="en-US" sz="2000" dirty="0">
              <a:latin typeface="Aharoni" pitchFamily="2" charset="-79"/>
              <a:ea typeface="Calibri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495800"/>
            <a:ext cx="85344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Many services consumed previously are out of the purview of GST in light of the exemption limit of 20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lacs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429000"/>
            <a:ext cx="7239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Valuation Rules exclude the value of Land.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VESH\Desktop\PPT 1\REFERENCE\icon-shipp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2286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2362200"/>
            <a:ext cx="44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LOGISTICS/ C&amp;F SERVICES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05200"/>
            <a:ext cx="2667000" cy="1371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Many depots has become redundant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505200"/>
            <a:ext cx="26670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Development of Zonal Warehousing Hubs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105400"/>
            <a:ext cx="3124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More pressure on the overheads to beat the competition.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3505200"/>
            <a:ext cx="2514600" cy="13716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Importance of Bundled Services has grow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5105400"/>
            <a:ext cx="35052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Logistics</a:t>
            </a:r>
            <a:r>
              <a:rPr lang="en-US" sz="2000" dirty="0" smtClean="0"/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optimization is now a key to business success, 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sans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tax imbalances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VESH\Desktop\PPT 1\bulb-1.jpg"/>
          <p:cNvPicPr>
            <a:picLocks noChangeAspect="1" noChangeArrowheads="1"/>
          </p:cNvPicPr>
          <p:nvPr/>
        </p:nvPicPr>
        <p:blipFill>
          <a:blip r:embed="rId2"/>
          <a:srcRect l="25000" t="15190" r="28333" b="17722"/>
          <a:stretch>
            <a:fillRect/>
          </a:stretch>
        </p:blipFill>
        <p:spPr bwMode="auto">
          <a:xfrm>
            <a:off x="2667000" y="0"/>
            <a:ext cx="3429000" cy="26670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0" y="3505200"/>
            <a:ext cx="9144000" cy="167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DECODING THE IMPACT OF GST</a:t>
            </a:r>
            <a:endParaRPr lang="en-US" sz="3200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VESH\Desktop\PPT 1\REFERENCE\cli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76200"/>
            <a:ext cx="2438400" cy="228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68105" y="2448580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OTHER SERVICES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09600" y="2971800"/>
            <a:ext cx="2590800" cy="1524000"/>
          </a:xfrm>
          <a:prstGeom prst="snip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Works Contract Services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715000" y="4953000"/>
            <a:ext cx="2590800" cy="1524000"/>
          </a:xfrm>
          <a:prstGeom prst="snip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IT &amp; ITES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09600" y="4953000"/>
            <a:ext cx="2590800" cy="15240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Renting of Immovable Property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715000" y="3048000"/>
            <a:ext cx="2590800" cy="152400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Business Auxiliary Services.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VESH\Desktop\PPT 1\REFERENCE\Manufacturing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429000"/>
            <a:ext cx="2895600" cy="2895600"/>
          </a:xfrm>
          <a:prstGeom prst="rect">
            <a:avLst/>
          </a:prstGeom>
          <a:noFill/>
        </p:spPr>
      </p:pic>
      <p:pic>
        <p:nvPicPr>
          <p:cNvPr id="16387" name="Picture 3" descr="C:\Users\DEVESH\Desktop\PPT 1\REFERENCE\AUTOMOBI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2209800" cy="2209800"/>
          </a:xfrm>
          <a:prstGeom prst="rect">
            <a:avLst/>
          </a:prstGeom>
          <a:noFill/>
        </p:spPr>
      </p:pic>
      <p:pic>
        <p:nvPicPr>
          <p:cNvPr id="16388" name="Picture 4" descr="C:\Users\DEVESH\Desktop\PPT 1\REFERENCE\conveyor_feeding-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2209800" cy="2209800"/>
          </a:xfrm>
          <a:prstGeom prst="rect">
            <a:avLst/>
          </a:prstGeom>
          <a:noFill/>
        </p:spPr>
      </p:pic>
      <p:pic>
        <p:nvPicPr>
          <p:cNvPr id="16389" name="Picture 5" descr="C:\Users\DEVESH\Desktop\PPT 1\REFERENCE\manufactur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04800"/>
            <a:ext cx="2415397" cy="213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2971800"/>
            <a:ext cx="7879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MANUFACTURING SECTOR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643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KEY CONCEPTS FOR MANUFACTURING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60198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The ITC of many supplies has increased substantially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6248400" cy="60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 smtClean="0"/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Procurement Process is revamped.</a:t>
            </a: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2438400"/>
            <a:ext cx="6629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The vendors with GST registration are more preferred.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200400"/>
            <a:ext cx="7010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MRP Valuation is no more relevant.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886200"/>
            <a:ext cx="7467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Post sales expenses and Logistics has became the critical factor.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4724400"/>
            <a:ext cx="7848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Inter Company/Depot Sales/Group Company transfers are Taxable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8226" y="2819400"/>
            <a:ext cx="5259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TRADING SECTOR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DEVESH\Desktop\PPT 1\REFERENCE\TR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209800" cy="1894904"/>
          </a:xfrm>
          <a:prstGeom prst="rect">
            <a:avLst/>
          </a:prstGeom>
          <a:noFill/>
        </p:spPr>
      </p:pic>
      <p:pic>
        <p:nvPicPr>
          <p:cNvPr id="1027" name="Picture 3" descr="C:\Users\DEVESH\Desktop\PPT 1\REFERENCE\store-circle-blue-5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04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34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KEY CONCEPTS FOR TRADERS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609600" y="990600"/>
            <a:ext cx="6858000" cy="990600"/>
          </a:xfrm>
          <a:prstGeom prst="snip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Many types of trading outfits has become redundant, and so the traders will have to update current system.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85800" y="4648200"/>
            <a:ext cx="6781800" cy="990600"/>
          </a:xfrm>
          <a:prstGeom prst="snip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Getting more ITC as compared to earlier regime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609600" y="3429000"/>
            <a:ext cx="6858000" cy="990600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Overall Cost has gone down</a:t>
            </a:r>
            <a:r>
              <a:rPr lang="en-US" sz="2000" dirty="0" smtClean="0"/>
              <a:t>.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609600" y="2209800"/>
            <a:ext cx="6858000" cy="990600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However some types of trading has also got the boost as the tax component will not affect.</a:t>
            </a:r>
          </a:p>
          <a:p>
            <a:pPr algn="ctr"/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227" y="2743200"/>
            <a:ext cx="4947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EXPORT IMPORT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C:\Users\DEVESH\Desktop\PPT 1\REFERENCE\expo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200" y="3886200"/>
            <a:ext cx="3251200" cy="2438400"/>
          </a:xfrm>
          <a:prstGeom prst="rect">
            <a:avLst/>
          </a:prstGeom>
          <a:noFill/>
        </p:spPr>
      </p:pic>
      <p:pic>
        <p:nvPicPr>
          <p:cNvPr id="7" name="Picture 3" descr="C:\Users\DEVESH\Desktop\PPT 1\REFERENCE\Shi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4" descr="C:\Users\DEVESH\Desktop\PPT 1\REFERENCE\airplane-57-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1904799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6248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Zero rated supplies are allowed for Refunds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24000"/>
            <a:ext cx="6248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Fast Refunds resulting in smooth WC management.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62484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Effective ITC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reduceing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Export  product cost.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657600"/>
            <a:ext cx="6248400" cy="838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SEZ supplies under duty payment allowed as refunds in the hands of buyer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724400"/>
            <a:ext cx="62484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Imports attract only IGST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5791200"/>
            <a:ext cx="62484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Direct imports increased as compared to large importer concept</a:t>
            </a:r>
            <a:r>
              <a:rPr lang="en-US" dirty="0" smtClean="0"/>
              <a:t>.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DEVESH\Desktop\PPT 1\REFERENCE\future_projects_time_travel-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276600" cy="3276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0" y="3657600"/>
            <a:ext cx="4873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WAY FORWARD</a:t>
            </a:r>
            <a:endParaRPr lang="en-US" sz="48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4038600" cy="3200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Setting up of a core GST Committee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– having representatives from Finance, Supply Chain, IT and Marketing team</a:t>
            </a:r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533400"/>
            <a:ext cx="4343400" cy="3200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Impact assessment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Fiscal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IT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Supply chain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Contract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Specific business aspects </a:t>
            </a:r>
          </a:p>
          <a:p>
            <a:r>
              <a:rPr lang="en-US" sz="2200" dirty="0" smtClean="0">
                <a:latin typeface="Aharoni" pitchFamily="2" charset="-79"/>
                <a:cs typeface="Aharoni" pitchFamily="2" charset="-79"/>
              </a:rPr>
              <a:t>― Revisiting the business plan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3962400"/>
            <a:ext cx="4343400" cy="2667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Advocacy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 – Preparation of detailed paper covering relevant tax issues and their representation with respective policy makers 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148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Drawing up a detailed plan for various new compliances &amp; provisions under GST to ensure business continuity…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78139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THANKS</a:t>
            </a:r>
          </a:p>
          <a:p>
            <a:r>
              <a:rPr lang="en-US" sz="8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		FOR</a:t>
            </a:r>
          </a:p>
          <a:p>
            <a:r>
              <a:rPr lang="en-US" sz="80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		WATCHING</a:t>
            </a:r>
            <a:endParaRPr lang="en-US" sz="80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5157252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PRESENTED BY:</a:t>
            </a:r>
          </a:p>
          <a:p>
            <a:pPr algn="r"/>
            <a:r>
              <a:rPr lang="en-US" sz="3200" b="1" u="sng" dirty="0" smtClean="0">
                <a:solidFill>
                  <a:schemeClr val="tx2">
                    <a:lumMod val="50000"/>
                  </a:schemeClr>
                </a:solidFill>
              </a:rPr>
              <a:t>CMA MIHIR TURAKHIA </a:t>
            </a:r>
          </a:p>
          <a:p>
            <a:pPr algn="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B.com, FCMA, LLB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TABLE OF CONTENTS</a:t>
            </a:r>
            <a:endParaRPr lang="en-US" sz="4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752600"/>
            <a:ext cx="25908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6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IMPACT ON YOUR BUSINESS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676400"/>
            <a:ext cx="2590800" cy="2209800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1.</a:t>
            </a:r>
          </a:p>
          <a:p>
            <a:pPr algn="r"/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TAX 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4419600"/>
            <a:ext cx="25908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  <a:r>
              <a:rPr lang="en-US" sz="6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WAY FORWARD…</a:t>
            </a:r>
            <a:endParaRPr lang="en-US" sz="2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419600"/>
            <a:ext cx="2590800" cy="2209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60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n-US" sz="6000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0" algn="r"/>
            <a:r>
              <a:rPr lang="en-US" sz="2000" dirty="0" smtClean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SECTORAL IMPACT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572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en-US" sz="36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TAX STRUCTURE</a:t>
            </a:r>
            <a:r>
              <a:rPr lang="en-US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24892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438400" y="1600200"/>
            <a:ext cx="4191000" cy="914400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GST</a:t>
            </a:r>
            <a:endParaRPr lang="en-US" sz="54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Elbow Connector 10"/>
          <p:cNvCxnSpPr>
            <a:stCxn id="6" idx="1"/>
          </p:cNvCxnSpPr>
          <p:nvPr/>
        </p:nvCxnSpPr>
        <p:spPr>
          <a:xfrm rot="10800000" flipV="1">
            <a:off x="1905000" y="2057400"/>
            <a:ext cx="533400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3"/>
          </p:cNvCxnSpPr>
          <p:nvPr/>
        </p:nvCxnSpPr>
        <p:spPr>
          <a:xfrm>
            <a:off x="6629400" y="2057400"/>
            <a:ext cx="609600" cy="7620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VESH\Desktop\PPT 1\REFERENCE\TallyBlog_2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57200"/>
            <a:ext cx="72795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3.</a:t>
            </a:r>
            <a:r>
              <a:rPr lang="en-US" sz="36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IMPACT ON YOUR BUSINESS</a:t>
            </a:r>
            <a:endParaRPr lang="en-US" sz="3600" dirty="0"/>
          </a:p>
        </p:txBody>
      </p:sp>
      <p:pic>
        <p:nvPicPr>
          <p:cNvPr id="7" name="Picture 6" descr="GST IMPACT ON B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858000" cy="562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-1066800" y="609600"/>
          <a:ext cx="8763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323094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CASH FLOWS :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IMPACT ON CASH FLOWS, AFTER GST IS TRIGGERED DUE TO NUMBER OF REASONS: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DEVESH\Desktop\PPT 1\REFERENCE\CASH FLO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8382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1143000" y="685800"/>
          <a:ext cx="8763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33423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PROCUREMENT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AFTER GST, THERE IS A NEED TO RATIONALIZE THE NETWORK MODELS WHICH WERE CREATED TO AVOID THE CST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DEVESH\Desktop\PPT 1\REFERENCE\truck-icon-blu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858000" y="914400"/>
            <a:ext cx="1952898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295400" y="6858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3528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IMPACT ON DISTRIBUTIONS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692"/>
            <a:ext cx="762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AFTER GST, THERE IS A NEED TO RATIONALIZE THE NETWORK MODELS WHICH WERE CREATED TO AVOID THE CST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Users\DEVESH\Desktop\PPT 1\REFERENCE\truck-icon-blu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914400"/>
            <a:ext cx="1952898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728</Words>
  <Application>Microsoft Office PowerPoint</Application>
  <PresentationFormat>On-screen Show (4:3)</PresentationFormat>
  <Paragraphs>142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devansh</dc:creator>
  <cp:lastModifiedBy>hp</cp:lastModifiedBy>
  <cp:revision>121</cp:revision>
  <dcterms:created xsi:type="dcterms:W3CDTF">2006-08-16T00:00:00Z</dcterms:created>
  <dcterms:modified xsi:type="dcterms:W3CDTF">2018-04-10T06:12:45Z</dcterms:modified>
</cp:coreProperties>
</file>