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19"/>
  </p:notesMasterIdLst>
  <p:sldIdLst>
    <p:sldId id="283" r:id="rId2"/>
    <p:sldId id="318" r:id="rId3"/>
    <p:sldId id="320" r:id="rId4"/>
    <p:sldId id="321" r:id="rId5"/>
    <p:sldId id="319" r:id="rId6"/>
    <p:sldId id="322" r:id="rId7"/>
    <p:sldId id="323" r:id="rId8"/>
    <p:sldId id="324" r:id="rId9"/>
    <p:sldId id="325" r:id="rId10"/>
    <p:sldId id="326" r:id="rId11"/>
    <p:sldId id="259" r:id="rId12"/>
    <p:sldId id="327" r:id="rId13"/>
    <p:sldId id="328" r:id="rId14"/>
    <p:sldId id="329" r:id="rId15"/>
    <p:sldId id="331" r:id="rId16"/>
    <p:sldId id="330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46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26EFD8-4FFF-46F2-9CE8-5F1A5D7EC9B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D59222DA-E563-4E9D-A482-14505444D2A1}">
      <dgm:prSet phldrT="[Text]" custT="1"/>
      <dgm:spPr/>
      <dgm:t>
        <a:bodyPr/>
        <a:lstStyle/>
        <a:p>
          <a:r>
            <a:rPr lang="en-IN" sz="1200" b="1" dirty="0">
              <a:latin typeface="Book Antiqua" panose="02040602050305030304" pitchFamily="18" charset="0"/>
              <a:cs typeface="Arial" panose="020B0604020202020204" pitchFamily="34" charset="0"/>
            </a:rPr>
            <a:t>GST</a:t>
          </a:r>
        </a:p>
      </dgm:t>
    </dgm:pt>
    <dgm:pt modelId="{1F1FCA0A-4E2C-47D9-8AA3-EBAB16FB3608}" type="parTrans" cxnId="{054F07F9-ACA6-4867-80E4-7CF40F0942ED}">
      <dgm:prSet/>
      <dgm:spPr/>
      <dgm:t>
        <a:bodyPr/>
        <a:lstStyle/>
        <a:p>
          <a:endParaRPr lang="en-IN" sz="1200" b="1">
            <a:latin typeface="Book Antiqua" panose="02040602050305030304" pitchFamily="18" charset="0"/>
            <a:cs typeface="Arial" panose="020B0604020202020204" pitchFamily="34" charset="0"/>
          </a:endParaRPr>
        </a:p>
      </dgm:t>
    </dgm:pt>
    <dgm:pt modelId="{735A1F79-F362-49B2-AF14-ABE69D81B615}" type="sibTrans" cxnId="{054F07F9-ACA6-4867-80E4-7CF40F0942ED}">
      <dgm:prSet/>
      <dgm:spPr/>
      <dgm:t>
        <a:bodyPr/>
        <a:lstStyle/>
        <a:p>
          <a:endParaRPr lang="en-IN" sz="1200" b="1">
            <a:latin typeface="Book Antiqua" panose="02040602050305030304" pitchFamily="18" charset="0"/>
            <a:cs typeface="Arial" panose="020B0604020202020204" pitchFamily="34" charset="0"/>
          </a:endParaRPr>
        </a:p>
      </dgm:t>
    </dgm:pt>
    <dgm:pt modelId="{CC8851D1-691F-49D5-862A-3972EBEC8D54}">
      <dgm:prSet phldrT="[Text]" custT="1"/>
      <dgm:spPr/>
      <dgm:t>
        <a:bodyPr/>
        <a:lstStyle/>
        <a:p>
          <a:r>
            <a:rPr lang="en-IN" sz="1200" b="1" dirty="0">
              <a:latin typeface="Book Antiqua" panose="02040602050305030304" pitchFamily="18" charset="0"/>
              <a:cs typeface="Arial" panose="020B0604020202020204" pitchFamily="34" charset="0"/>
            </a:rPr>
            <a:t>Within the state (INTRA-STATE)</a:t>
          </a:r>
        </a:p>
      </dgm:t>
    </dgm:pt>
    <dgm:pt modelId="{5E2CB60F-0642-4BF3-9F84-5B1AB1BA930F}" type="parTrans" cxnId="{397EE67A-C428-4717-B66F-4C03D61074AF}">
      <dgm:prSet custT="1"/>
      <dgm:spPr/>
      <dgm:t>
        <a:bodyPr/>
        <a:lstStyle/>
        <a:p>
          <a:endParaRPr lang="en-IN" sz="1200" b="1">
            <a:solidFill>
              <a:schemeClr val="tx1"/>
            </a:solidFill>
            <a:latin typeface="Book Antiqua" panose="02040602050305030304" pitchFamily="18" charset="0"/>
            <a:cs typeface="Arial" panose="020B0604020202020204" pitchFamily="34" charset="0"/>
          </a:endParaRPr>
        </a:p>
      </dgm:t>
    </dgm:pt>
    <dgm:pt modelId="{77054103-2479-469C-BFC0-48EF3C7DAFB1}" type="sibTrans" cxnId="{397EE67A-C428-4717-B66F-4C03D61074AF}">
      <dgm:prSet/>
      <dgm:spPr/>
      <dgm:t>
        <a:bodyPr/>
        <a:lstStyle/>
        <a:p>
          <a:endParaRPr lang="en-IN" sz="1200" b="1">
            <a:latin typeface="Book Antiqua" panose="02040602050305030304" pitchFamily="18" charset="0"/>
            <a:cs typeface="Arial" panose="020B0604020202020204" pitchFamily="34" charset="0"/>
          </a:endParaRPr>
        </a:p>
      </dgm:t>
    </dgm:pt>
    <dgm:pt modelId="{493F2713-F8D4-4BD8-B69B-9B18F3072111}">
      <dgm:prSet phldrT="[Text]" custT="1"/>
      <dgm:spPr/>
      <dgm:t>
        <a:bodyPr/>
        <a:lstStyle/>
        <a:p>
          <a:r>
            <a:rPr lang="en-IN" sz="1200" b="1" dirty="0">
              <a:latin typeface="Book Antiqua" panose="02040602050305030304" pitchFamily="18" charset="0"/>
              <a:cs typeface="Arial" panose="020B0604020202020204" pitchFamily="34" charset="0"/>
            </a:rPr>
            <a:t>In the course of inter-state (INTER-STATE)</a:t>
          </a:r>
        </a:p>
      </dgm:t>
    </dgm:pt>
    <dgm:pt modelId="{EECC67B8-C433-41EE-B746-BE0EAA6DD623}" type="parTrans" cxnId="{3B0B5A69-2E7E-493C-A3F4-3CDC6DCDE8C5}">
      <dgm:prSet custT="1"/>
      <dgm:spPr/>
      <dgm:t>
        <a:bodyPr/>
        <a:lstStyle/>
        <a:p>
          <a:endParaRPr lang="en-IN" sz="1200" b="1">
            <a:solidFill>
              <a:schemeClr val="tx1"/>
            </a:solidFill>
            <a:latin typeface="Book Antiqua" panose="02040602050305030304" pitchFamily="18" charset="0"/>
            <a:cs typeface="Arial" panose="020B0604020202020204" pitchFamily="34" charset="0"/>
          </a:endParaRPr>
        </a:p>
      </dgm:t>
    </dgm:pt>
    <dgm:pt modelId="{E1EE1161-B10E-4553-B1F3-EB98235418DE}" type="sibTrans" cxnId="{3B0B5A69-2E7E-493C-A3F4-3CDC6DCDE8C5}">
      <dgm:prSet/>
      <dgm:spPr/>
      <dgm:t>
        <a:bodyPr/>
        <a:lstStyle/>
        <a:p>
          <a:endParaRPr lang="en-IN" sz="1200" b="1">
            <a:latin typeface="Book Antiqua" panose="02040602050305030304" pitchFamily="18" charset="0"/>
            <a:cs typeface="Arial" panose="020B0604020202020204" pitchFamily="34" charset="0"/>
          </a:endParaRPr>
        </a:p>
      </dgm:t>
    </dgm:pt>
    <dgm:pt modelId="{7AFBCDA0-D269-4A2B-8624-1824A078CDE8}">
      <dgm:prSet custT="1"/>
      <dgm:spPr/>
      <dgm:t>
        <a:bodyPr/>
        <a:lstStyle/>
        <a:p>
          <a:r>
            <a:rPr lang="en-IN" sz="1200" b="1" dirty="0">
              <a:latin typeface="Book Antiqua" panose="02040602050305030304" pitchFamily="18" charset="0"/>
              <a:cs typeface="Arial" panose="020B0604020202020204" pitchFamily="34" charset="0"/>
            </a:rPr>
            <a:t>CGST</a:t>
          </a:r>
        </a:p>
      </dgm:t>
    </dgm:pt>
    <dgm:pt modelId="{0596EF18-0B9F-4A9A-9CD9-921509CF6A4F}" type="parTrans" cxnId="{F6D4AD3E-66BA-4EF8-9D09-7BB314B182B4}">
      <dgm:prSet custT="1"/>
      <dgm:spPr/>
      <dgm:t>
        <a:bodyPr/>
        <a:lstStyle/>
        <a:p>
          <a:endParaRPr lang="en-IN" sz="1200" b="1">
            <a:solidFill>
              <a:schemeClr val="tx1"/>
            </a:solidFill>
            <a:latin typeface="Book Antiqua" panose="02040602050305030304" pitchFamily="18" charset="0"/>
            <a:cs typeface="Arial" panose="020B0604020202020204" pitchFamily="34" charset="0"/>
          </a:endParaRPr>
        </a:p>
      </dgm:t>
    </dgm:pt>
    <dgm:pt modelId="{6877081D-59B7-48E0-844E-1C7CFA2C0CB6}" type="sibTrans" cxnId="{F6D4AD3E-66BA-4EF8-9D09-7BB314B182B4}">
      <dgm:prSet/>
      <dgm:spPr/>
      <dgm:t>
        <a:bodyPr/>
        <a:lstStyle/>
        <a:p>
          <a:endParaRPr lang="en-IN" sz="1200" b="1">
            <a:latin typeface="Book Antiqua" panose="02040602050305030304" pitchFamily="18" charset="0"/>
            <a:cs typeface="Arial" panose="020B0604020202020204" pitchFamily="34" charset="0"/>
          </a:endParaRPr>
        </a:p>
      </dgm:t>
    </dgm:pt>
    <dgm:pt modelId="{F2E3D95A-FEBB-4FB6-8AC0-D2570B92A801}">
      <dgm:prSet custT="1"/>
      <dgm:spPr/>
      <dgm:t>
        <a:bodyPr/>
        <a:lstStyle/>
        <a:p>
          <a:r>
            <a:rPr lang="en-IN" sz="1200" b="1" dirty="0">
              <a:latin typeface="Book Antiqua" panose="02040602050305030304" pitchFamily="18" charset="0"/>
              <a:cs typeface="Arial" panose="020B0604020202020204" pitchFamily="34" charset="0"/>
            </a:rPr>
            <a:t>SGST/ UTGST</a:t>
          </a:r>
        </a:p>
      </dgm:t>
    </dgm:pt>
    <dgm:pt modelId="{4B60480F-CB17-42A2-A8CD-7CB874545516}" type="parTrans" cxnId="{A4369FB8-59C0-463B-A9BF-5004782D218A}">
      <dgm:prSet custT="1"/>
      <dgm:spPr/>
      <dgm:t>
        <a:bodyPr/>
        <a:lstStyle/>
        <a:p>
          <a:endParaRPr lang="en-IN" sz="1200" b="1">
            <a:solidFill>
              <a:schemeClr val="tx1"/>
            </a:solidFill>
            <a:latin typeface="Book Antiqua" panose="02040602050305030304" pitchFamily="18" charset="0"/>
            <a:cs typeface="Arial" panose="020B0604020202020204" pitchFamily="34" charset="0"/>
          </a:endParaRPr>
        </a:p>
      </dgm:t>
    </dgm:pt>
    <dgm:pt modelId="{EA344A93-4ED7-4931-91EF-D00580CB7402}" type="sibTrans" cxnId="{A4369FB8-59C0-463B-A9BF-5004782D218A}">
      <dgm:prSet/>
      <dgm:spPr/>
      <dgm:t>
        <a:bodyPr/>
        <a:lstStyle/>
        <a:p>
          <a:endParaRPr lang="en-IN" sz="1200" b="1">
            <a:latin typeface="Book Antiqua" panose="02040602050305030304" pitchFamily="18" charset="0"/>
            <a:cs typeface="Arial" panose="020B0604020202020204" pitchFamily="34" charset="0"/>
          </a:endParaRPr>
        </a:p>
      </dgm:t>
    </dgm:pt>
    <dgm:pt modelId="{F28400DB-911B-4633-8B47-3BF3244D59FA}">
      <dgm:prSet custT="1"/>
      <dgm:spPr/>
      <dgm:t>
        <a:bodyPr/>
        <a:lstStyle/>
        <a:p>
          <a:r>
            <a:rPr lang="en-IN" sz="1200" b="1" dirty="0">
              <a:latin typeface="Book Antiqua" panose="02040602050305030304" pitchFamily="18" charset="0"/>
              <a:cs typeface="Arial" panose="020B0604020202020204" pitchFamily="34" charset="0"/>
            </a:rPr>
            <a:t>IGST (CGST+SGST/UTGST)</a:t>
          </a:r>
        </a:p>
      </dgm:t>
    </dgm:pt>
    <dgm:pt modelId="{FD5C303E-82A3-408B-B546-6AD465F7420C}" type="parTrans" cxnId="{E3D9079D-B9B5-4E9E-9CC1-8E6B23183472}">
      <dgm:prSet custT="1"/>
      <dgm:spPr/>
      <dgm:t>
        <a:bodyPr/>
        <a:lstStyle/>
        <a:p>
          <a:endParaRPr lang="en-IN" sz="1200" b="1">
            <a:solidFill>
              <a:schemeClr val="tx1"/>
            </a:solidFill>
            <a:latin typeface="Book Antiqua" panose="02040602050305030304" pitchFamily="18" charset="0"/>
            <a:cs typeface="Arial" panose="020B0604020202020204" pitchFamily="34" charset="0"/>
          </a:endParaRPr>
        </a:p>
      </dgm:t>
    </dgm:pt>
    <dgm:pt modelId="{42E1EC74-54E8-488E-8BE9-5E79ABBB3255}" type="sibTrans" cxnId="{E3D9079D-B9B5-4E9E-9CC1-8E6B23183472}">
      <dgm:prSet/>
      <dgm:spPr/>
      <dgm:t>
        <a:bodyPr/>
        <a:lstStyle/>
        <a:p>
          <a:endParaRPr lang="en-IN" sz="1200" b="1">
            <a:latin typeface="Book Antiqua" panose="02040602050305030304" pitchFamily="18" charset="0"/>
            <a:cs typeface="Arial" panose="020B0604020202020204" pitchFamily="34" charset="0"/>
          </a:endParaRPr>
        </a:p>
      </dgm:t>
    </dgm:pt>
    <dgm:pt modelId="{84FE794A-5381-4D23-A705-621FDDFA6E98}">
      <dgm:prSet custT="1"/>
      <dgm:spPr/>
      <dgm:t>
        <a:bodyPr/>
        <a:lstStyle/>
        <a:p>
          <a:r>
            <a:rPr lang="en-US" sz="1400" b="1" dirty="0">
              <a:latin typeface="Book Antiqua" panose="02040602050305030304" pitchFamily="18" charset="0"/>
            </a:rPr>
            <a:t>Central Govt.</a:t>
          </a:r>
          <a:endParaRPr lang="en-IN" sz="1400" b="1" dirty="0">
            <a:latin typeface="Book Antiqua" panose="02040602050305030304" pitchFamily="18" charset="0"/>
          </a:endParaRPr>
        </a:p>
      </dgm:t>
    </dgm:pt>
    <dgm:pt modelId="{526B9CB8-AA2A-45A2-96B3-E4F3EAAB0145}" type="parTrans" cxnId="{4F9965D9-EBF8-456F-984A-E81BD3A8305F}">
      <dgm:prSet custT="1"/>
      <dgm:spPr/>
      <dgm:t>
        <a:bodyPr/>
        <a:lstStyle/>
        <a:p>
          <a:endParaRPr lang="en-IN" sz="1800" b="1">
            <a:latin typeface="Book Antiqua" panose="02040602050305030304" pitchFamily="18" charset="0"/>
          </a:endParaRPr>
        </a:p>
      </dgm:t>
    </dgm:pt>
    <dgm:pt modelId="{99F072B8-6292-4678-A47F-352FE0B4AD4D}" type="sibTrans" cxnId="{4F9965D9-EBF8-456F-984A-E81BD3A8305F}">
      <dgm:prSet/>
      <dgm:spPr/>
      <dgm:t>
        <a:bodyPr/>
        <a:lstStyle/>
        <a:p>
          <a:endParaRPr lang="en-IN" sz="1800" b="1">
            <a:latin typeface="Book Antiqua" panose="02040602050305030304" pitchFamily="18" charset="0"/>
          </a:endParaRPr>
        </a:p>
      </dgm:t>
    </dgm:pt>
    <dgm:pt modelId="{274BF051-5066-4991-B7F0-88714793FF64}">
      <dgm:prSet custT="1"/>
      <dgm:spPr/>
      <dgm:t>
        <a:bodyPr/>
        <a:lstStyle/>
        <a:p>
          <a:r>
            <a:rPr lang="en-US" sz="1400" b="1" dirty="0">
              <a:latin typeface="Book Antiqua" panose="02040602050305030304" pitchFamily="18" charset="0"/>
            </a:rPr>
            <a:t>State Govt.</a:t>
          </a:r>
          <a:endParaRPr lang="en-IN" sz="1400" b="1" dirty="0">
            <a:latin typeface="Book Antiqua" panose="02040602050305030304" pitchFamily="18" charset="0"/>
          </a:endParaRPr>
        </a:p>
      </dgm:t>
    </dgm:pt>
    <dgm:pt modelId="{8951AA8B-1974-4EDC-B482-F2D4C91D324A}" type="parTrans" cxnId="{CC83AF3A-EDB6-4102-96FA-2597BAE6D01C}">
      <dgm:prSet custT="1"/>
      <dgm:spPr/>
      <dgm:t>
        <a:bodyPr/>
        <a:lstStyle/>
        <a:p>
          <a:endParaRPr lang="en-IN" sz="1800" b="1">
            <a:latin typeface="Book Antiqua" panose="02040602050305030304" pitchFamily="18" charset="0"/>
          </a:endParaRPr>
        </a:p>
      </dgm:t>
    </dgm:pt>
    <dgm:pt modelId="{D88B8AA8-DACE-419B-8FDD-8926C3C0951B}" type="sibTrans" cxnId="{CC83AF3A-EDB6-4102-96FA-2597BAE6D01C}">
      <dgm:prSet/>
      <dgm:spPr/>
      <dgm:t>
        <a:bodyPr/>
        <a:lstStyle/>
        <a:p>
          <a:endParaRPr lang="en-IN" sz="1800" b="1">
            <a:latin typeface="Book Antiqua" panose="02040602050305030304" pitchFamily="18" charset="0"/>
          </a:endParaRPr>
        </a:p>
      </dgm:t>
    </dgm:pt>
    <dgm:pt modelId="{2A3A760B-1BF9-4543-99F1-A6DCCA359FA1}">
      <dgm:prSet custT="1"/>
      <dgm:spPr/>
      <dgm:t>
        <a:bodyPr/>
        <a:lstStyle/>
        <a:p>
          <a:r>
            <a:rPr lang="en-US" sz="1400" b="1" dirty="0">
              <a:latin typeface="Book Antiqua" panose="02040602050305030304" pitchFamily="18" charset="0"/>
            </a:rPr>
            <a:t>GST to be collected by Centre</a:t>
          </a:r>
          <a:endParaRPr lang="en-IN" sz="1400" b="1" dirty="0">
            <a:latin typeface="Book Antiqua" panose="02040602050305030304" pitchFamily="18" charset="0"/>
          </a:endParaRPr>
        </a:p>
      </dgm:t>
    </dgm:pt>
    <dgm:pt modelId="{6258F818-4F89-417A-81A4-806D4DDCBDCE}" type="parTrans" cxnId="{EEFFCB27-5ADE-408F-A8AB-14B0BD4F8B44}">
      <dgm:prSet custT="1"/>
      <dgm:spPr/>
      <dgm:t>
        <a:bodyPr/>
        <a:lstStyle/>
        <a:p>
          <a:endParaRPr lang="en-IN" sz="1800" b="1">
            <a:latin typeface="Book Antiqua" panose="02040602050305030304" pitchFamily="18" charset="0"/>
          </a:endParaRPr>
        </a:p>
      </dgm:t>
    </dgm:pt>
    <dgm:pt modelId="{D829BD11-1B94-4027-AE2B-DE50D985FABB}" type="sibTrans" cxnId="{EEFFCB27-5ADE-408F-A8AB-14B0BD4F8B44}">
      <dgm:prSet/>
      <dgm:spPr/>
      <dgm:t>
        <a:bodyPr/>
        <a:lstStyle/>
        <a:p>
          <a:endParaRPr lang="en-IN" sz="1800" b="1">
            <a:latin typeface="Book Antiqua" panose="02040602050305030304" pitchFamily="18" charset="0"/>
          </a:endParaRPr>
        </a:p>
      </dgm:t>
    </dgm:pt>
    <dgm:pt modelId="{0E28F227-5D85-48C5-9614-91738390E976}" type="pres">
      <dgm:prSet presAssocID="{9A26EFD8-4FFF-46F2-9CE8-5F1A5D7EC9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CBEBB76-FA0E-4153-9023-7327D193CCD4}" type="pres">
      <dgm:prSet presAssocID="{D59222DA-E563-4E9D-A482-14505444D2A1}" presName="root1" presStyleCnt="0"/>
      <dgm:spPr/>
    </dgm:pt>
    <dgm:pt modelId="{06D4FEC4-03EF-4FA1-88E4-0A5B74854BCE}" type="pres">
      <dgm:prSet presAssocID="{D59222DA-E563-4E9D-A482-14505444D2A1}" presName="LevelOneTextNode" presStyleLbl="node0" presStyleIdx="0" presStyleCnt="1">
        <dgm:presLayoutVars>
          <dgm:chPref val="3"/>
        </dgm:presLayoutVars>
      </dgm:prSet>
      <dgm:spPr/>
    </dgm:pt>
    <dgm:pt modelId="{3E91C8BF-D5D2-400F-87F2-09969F96D93A}" type="pres">
      <dgm:prSet presAssocID="{D59222DA-E563-4E9D-A482-14505444D2A1}" presName="level2hierChild" presStyleCnt="0"/>
      <dgm:spPr/>
    </dgm:pt>
    <dgm:pt modelId="{0E21D85E-506E-4BB5-95EB-E6E91F584452}" type="pres">
      <dgm:prSet presAssocID="{5E2CB60F-0642-4BF3-9F84-5B1AB1BA930F}" presName="conn2-1" presStyleLbl="parChTrans1D2" presStyleIdx="0" presStyleCnt="2"/>
      <dgm:spPr/>
    </dgm:pt>
    <dgm:pt modelId="{7D27D019-5F5B-47EE-8E28-14DB67F6B834}" type="pres">
      <dgm:prSet presAssocID="{5E2CB60F-0642-4BF3-9F84-5B1AB1BA930F}" presName="connTx" presStyleLbl="parChTrans1D2" presStyleIdx="0" presStyleCnt="2"/>
      <dgm:spPr/>
    </dgm:pt>
    <dgm:pt modelId="{19FC4936-2B4A-4A66-8AE7-0E4F6875EE58}" type="pres">
      <dgm:prSet presAssocID="{CC8851D1-691F-49D5-862A-3972EBEC8D54}" presName="root2" presStyleCnt="0"/>
      <dgm:spPr/>
    </dgm:pt>
    <dgm:pt modelId="{709B1679-0E1E-45A9-BE5F-C7FE544AF10B}" type="pres">
      <dgm:prSet presAssocID="{CC8851D1-691F-49D5-862A-3972EBEC8D54}" presName="LevelTwoTextNode" presStyleLbl="node2" presStyleIdx="0" presStyleCnt="2">
        <dgm:presLayoutVars>
          <dgm:chPref val="3"/>
        </dgm:presLayoutVars>
      </dgm:prSet>
      <dgm:spPr/>
    </dgm:pt>
    <dgm:pt modelId="{A875DB7D-0462-4784-9EBE-200D85B46D35}" type="pres">
      <dgm:prSet presAssocID="{CC8851D1-691F-49D5-862A-3972EBEC8D54}" presName="level3hierChild" presStyleCnt="0"/>
      <dgm:spPr/>
    </dgm:pt>
    <dgm:pt modelId="{FB46B305-E1FA-4938-92ED-CBD8BA7B3BE8}" type="pres">
      <dgm:prSet presAssocID="{0596EF18-0B9F-4A9A-9CD9-921509CF6A4F}" presName="conn2-1" presStyleLbl="parChTrans1D3" presStyleIdx="0" presStyleCnt="3"/>
      <dgm:spPr/>
    </dgm:pt>
    <dgm:pt modelId="{A001F361-6D71-43BA-A3D0-2AD76171CF4E}" type="pres">
      <dgm:prSet presAssocID="{0596EF18-0B9F-4A9A-9CD9-921509CF6A4F}" presName="connTx" presStyleLbl="parChTrans1D3" presStyleIdx="0" presStyleCnt="3"/>
      <dgm:spPr/>
    </dgm:pt>
    <dgm:pt modelId="{CFA8305D-D619-47DC-B9FA-8F0825B5B538}" type="pres">
      <dgm:prSet presAssocID="{7AFBCDA0-D269-4A2B-8624-1824A078CDE8}" presName="root2" presStyleCnt="0"/>
      <dgm:spPr/>
    </dgm:pt>
    <dgm:pt modelId="{FC8B3280-2E0B-4DF2-8673-0CCCB6CD2E19}" type="pres">
      <dgm:prSet presAssocID="{7AFBCDA0-D269-4A2B-8624-1824A078CDE8}" presName="LevelTwoTextNode" presStyleLbl="node3" presStyleIdx="0" presStyleCnt="3">
        <dgm:presLayoutVars>
          <dgm:chPref val="3"/>
        </dgm:presLayoutVars>
      </dgm:prSet>
      <dgm:spPr/>
    </dgm:pt>
    <dgm:pt modelId="{4E4D0262-2EA4-45D7-B217-7E6A46B0BF61}" type="pres">
      <dgm:prSet presAssocID="{7AFBCDA0-D269-4A2B-8624-1824A078CDE8}" presName="level3hierChild" presStyleCnt="0"/>
      <dgm:spPr/>
    </dgm:pt>
    <dgm:pt modelId="{3C66AC91-F6C6-40FB-BCB0-975AFBCF9A78}" type="pres">
      <dgm:prSet presAssocID="{526B9CB8-AA2A-45A2-96B3-E4F3EAAB0145}" presName="conn2-1" presStyleLbl="parChTrans1D4" presStyleIdx="0" presStyleCnt="3"/>
      <dgm:spPr/>
    </dgm:pt>
    <dgm:pt modelId="{F72851E4-9E25-4953-9C31-8239564C8AD0}" type="pres">
      <dgm:prSet presAssocID="{526B9CB8-AA2A-45A2-96B3-E4F3EAAB0145}" presName="connTx" presStyleLbl="parChTrans1D4" presStyleIdx="0" presStyleCnt="3"/>
      <dgm:spPr/>
    </dgm:pt>
    <dgm:pt modelId="{53C674A4-54B2-47F6-9AE3-9DBAF0C5F0C7}" type="pres">
      <dgm:prSet presAssocID="{84FE794A-5381-4D23-A705-621FDDFA6E98}" presName="root2" presStyleCnt="0"/>
      <dgm:spPr/>
    </dgm:pt>
    <dgm:pt modelId="{617A9028-971F-49FF-9CDC-CD937D1CB085}" type="pres">
      <dgm:prSet presAssocID="{84FE794A-5381-4D23-A705-621FDDFA6E98}" presName="LevelTwoTextNode" presStyleLbl="node4" presStyleIdx="0" presStyleCnt="3">
        <dgm:presLayoutVars>
          <dgm:chPref val="3"/>
        </dgm:presLayoutVars>
      </dgm:prSet>
      <dgm:spPr/>
    </dgm:pt>
    <dgm:pt modelId="{0588359A-8E32-4E4F-AE5F-0C7247B37511}" type="pres">
      <dgm:prSet presAssocID="{84FE794A-5381-4D23-A705-621FDDFA6E98}" presName="level3hierChild" presStyleCnt="0"/>
      <dgm:spPr/>
    </dgm:pt>
    <dgm:pt modelId="{B78AB90C-7325-4D67-9391-49EDF5EF30A5}" type="pres">
      <dgm:prSet presAssocID="{4B60480F-CB17-42A2-A8CD-7CB874545516}" presName="conn2-1" presStyleLbl="parChTrans1D3" presStyleIdx="1" presStyleCnt="3"/>
      <dgm:spPr/>
    </dgm:pt>
    <dgm:pt modelId="{680EAA59-463A-45A1-8DDB-FC3FE26FEA61}" type="pres">
      <dgm:prSet presAssocID="{4B60480F-CB17-42A2-A8CD-7CB874545516}" presName="connTx" presStyleLbl="parChTrans1D3" presStyleIdx="1" presStyleCnt="3"/>
      <dgm:spPr/>
    </dgm:pt>
    <dgm:pt modelId="{602A877E-0F9F-4682-8F09-4CF12A24C7B5}" type="pres">
      <dgm:prSet presAssocID="{F2E3D95A-FEBB-4FB6-8AC0-D2570B92A801}" presName="root2" presStyleCnt="0"/>
      <dgm:spPr/>
    </dgm:pt>
    <dgm:pt modelId="{53D1D8D6-EC56-4BB2-BBF1-C2767C7D9C61}" type="pres">
      <dgm:prSet presAssocID="{F2E3D95A-FEBB-4FB6-8AC0-D2570B92A801}" presName="LevelTwoTextNode" presStyleLbl="node3" presStyleIdx="1" presStyleCnt="3">
        <dgm:presLayoutVars>
          <dgm:chPref val="3"/>
        </dgm:presLayoutVars>
      </dgm:prSet>
      <dgm:spPr/>
    </dgm:pt>
    <dgm:pt modelId="{8A12FD07-AEE4-48D3-8DD4-73B4887718F4}" type="pres">
      <dgm:prSet presAssocID="{F2E3D95A-FEBB-4FB6-8AC0-D2570B92A801}" presName="level3hierChild" presStyleCnt="0"/>
      <dgm:spPr/>
    </dgm:pt>
    <dgm:pt modelId="{F2784BDA-1DD6-4BDD-834B-F09F4E3E5E68}" type="pres">
      <dgm:prSet presAssocID="{8951AA8B-1974-4EDC-B482-F2D4C91D324A}" presName="conn2-1" presStyleLbl="parChTrans1D4" presStyleIdx="1" presStyleCnt="3"/>
      <dgm:spPr/>
    </dgm:pt>
    <dgm:pt modelId="{8BD3A7B5-C113-4AD2-A8D5-C56A8DA05C47}" type="pres">
      <dgm:prSet presAssocID="{8951AA8B-1974-4EDC-B482-F2D4C91D324A}" presName="connTx" presStyleLbl="parChTrans1D4" presStyleIdx="1" presStyleCnt="3"/>
      <dgm:spPr/>
    </dgm:pt>
    <dgm:pt modelId="{5D354E95-EAF0-4088-8B92-92EDDF696EB3}" type="pres">
      <dgm:prSet presAssocID="{274BF051-5066-4991-B7F0-88714793FF64}" presName="root2" presStyleCnt="0"/>
      <dgm:spPr/>
    </dgm:pt>
    <dgm:pt modelId="{287CA7DE-452A-4A67-9F47-C6A3CF55DCD4}" type="pres">
      <dgm:prSet presAssocID="{274BF051-5066-4991-B7F0-88714793FF64}" presName="LevelTwoTextNode" presStyleLbl="node4" presStyleIdx="1" presStyleCnt="3">
        <dgm:presLayoutVars>
          <dgm:chPref val="3"/>
        </dgm:presLayoutVars>
      </dgm:prSet>
      <dgm:spPr/>
    </dgm:pt>
    <dgm:pt modelId="{EAFC6E07-82BF-4C68-B00E-A57001998EB2}" type="pres">
      <dgm:prSet presAssocID="{274BF051-5066-4991-B7F0-88714793FF64}" presName="level3hierChild" presStyleCnt="0"/>
      <dgm:spPr/>
    </dgm:pt>
    <dgm:pt modelId="{850AD10E-680F-4D8D-A7B3-22F09C41BC9D}" type="pres">
      <dgm:prSet presAssocID="{EECC67B8-C433-41EE-B746-BE0EAA6DD623}" presName="conn2-1" presStyleLbl="parChTrans1D2" presStyleIdx="1" presStyleCnt="2"/>
      <dgm:spPr/>
    </dgm:pt>
    <dgm:pt modelId="{0E5798FE-8408-40E5-8F4C-7FAAF4D026A3}" type="pres">
      <dgm:prSet presAssocID="{EECC67B8-C433-41EE-B746-BE0EAA6DD623}" presName="connTx" presStyleLbl="parChTrans1D2" presStyleIdx="1" presStyleCnt="2"/>
      <dgm:spPr/>
    </dgm:pt>
    <dgm:pt modelId="{4C14058E-8E99-44CF-9DA0-B925DBBB1578}" type="pres">
      <dgm:prSet presAssocID="{493F2713-F8D4-4BD8-B69B-9B18F3072111}" presName="root2" presStyleCnt="0"/>
      <dgm:spPr/>
    </dgm:pt>
    <dgm:pt modelId="{55989A05-5504-4013-AC12-868A4C0B3C7D}" type="pres">
      <dgm:prSet presAssocID="{493F2713-F8D4-4BD8-B69B-9B18F3072111}" presName="LevelTwoTextNode" presStyleLbl="node2" presStyleIdx="1" presStyleCnt="2">
        <dgm:presLayoutVars>
          <dgm:chPref val="3"/>
        </dgm:presLayoutVars>
      </dgm:prSet>
      <dgm:spPr/>
    </dgm:pt>
    <dgm:pt modelId="{565C33F6-1D60-4140-8107-860D68A067AC}" type="pres">
      <dgm:prSet presAssocID="{493F2713-F8D4-4BD8-B69B-9B18F3072111}" presName="level3hierChild" presStyleCnt="0"/>
      <dgm:spPr/>
    </dgm:pt>
    <dgm:pt modelId="{8494B3D2-4F8B-4C41-AAA7-BCF713F50530}" type="pres">
      <dgm:prSet presAssocID="{FD5C303E-82A3-408B-B546-6AD465F7420C}" presName="conn2-1" presStyleLbl="parChTrans1D3" presStyleIdx="2" presStyleCnt="3"/>
      <dgm:spPr/>
    </dgm:pt>
    <dgm:pt modelId="{3FDEE5A9-CD43-448F-BA33-F93A151946EE}" type="pres">
      <dgm:prSet presAssocID="{FD5C303E-82A3-408B-B546-6AD465F7420C}" presName="connTx" presStyleLbl="parChTrans1D3" presStyleIdx="2" presStyleCnt="3"/>
      <dgm:spPr/>
    </dgm:pt>
    <dgm:pt modelId="{03C2E9FE-B923-407A-8446-B469313867CC}" type="pres">
      <dgm:prSet presAssocID="{F28400DB-911B-4633-8B47-3BF3244D59FA}" presName="root2" presStyleCnt="0"/>
      <dgm:spPr/>
    </dgm:pt>
    <dgm:pt modelId="{EDA25DB2-D83C-4632-B9F3-B25BBB981314}" type="pres">
      <dgm:prSet presAssocID="{F28400DB-911B-4633-8B47-3BF3244D59FA}" presName="LevelTwoTextNode" presStyleLbl="node3" presStyleIdx="2" presStyleCnt="3">
        <dgm:presLayoutVars>
          <dgm:chPref val="3"/>
        </dgm:presLayoutVars>
      </dgm:prSet>
      <dgm:spPr/>
    </dgm:pt>
    <dgm:pt modelId="{0BC5EFCD-8AE1-43A6-A2E4-165DCD4F66C7}" type="pres">
      <dgm:prSet presAssocID="{F28400DB-911B-4633-8B47-3BF3244D59FA}" presName="level3hierChild" presStyleCnt="0"/>
      <dgm:spPr/>
    </dgm:pt>
    <dgm:pt modelId="{8F10435D-5E1D-4581-9A5B-B6AE3A2769B1}" type="pres">
      <dgm:prSet presAssocID="{6258F818-4F89-417A-81A4-806D4DDCBDCE}" presName="conn2-1" presStyleLbl="parChTrans1D4" presStyleIdx="2" presStyleCnt="3"/>
      <dgm:spPr/>
    </dgm:pt>
    <dgm:pt modelId="{3EA0D22E-C885-4058-9DBA-6C11BC518862}" type="pres">
      <dgm:prSet presAssocID="{6258F818-4F89-417A-81A4-806D4DDCBDCE}" presName="connTx" presStyleLbl="parChTrans1D4" presStyleIdx="2" presStyleCnt="3"/>
      <dgm:spPr/>
    </dgm:pt>
    <dgm:pt modelId="{DBB283A1-3938-4D99-9D46-11EFE3CF1456}" type="pres">
      <dgm:prSet presAssocID="{2A3A760B-1BF9-4543-99F1-A6DCCA359FA1}" presName="root2" presStyleCnt="0"/>
      <dgm:spPr/>
    </dgm:pt>
    <dgm:pt modelId="{25B7C345-AB32-4ED3-B8D3-23C6C186A0DA}" type="pres">
      <dgm:prSet presAssocID="{2A3A760B-1BF9-4543-99F1-A6DCCA359FA1}" presName="LevelTwoTextNode" presStyleLbl="node4" presStyleIdx="2" presStyleCnt="3">
        <dgm:presLayoutVars>
          <dgm:chPref val="3"/>
        </dgm:presLayoutVars>
      </dgm:prSet>
      <dgm:spPr/>
    </dgm:pt>
    <dgm:pt modelId="{A77C5502-F266-49F6-AA1A-0EC2D37B5EE3}" type="pres">
      <dgm:prSet presAssocID="{2A3A760B-1BF9-4543-99F1-A6DCCA359FA1}" presName="level3hierChild" presStyleCnt="0"/>
      <dgm:spPr/>
    </dgm:pt>
  </dgm:ptLst>
  <dgm:cxnLst>
    <dgm:cxn modelId="{DD62C800-21E2-4FCD-8394-3D375ACBBD8F}" type="presOf" srcId="{274BF051-5066-4991-B7F0-88714793FF64}" destId="{287CA7DE-452A-4A67-9F47-C6A3CF55DCD4}" srcOrd="0" destOrd="0" presId="urn:microsoft.com/office/officeart/2005/8/layout/hierarchy2"/>
    <dgm:cxn modelId="{2DA5961F-1752-488A-970E-42939670BBA1}" type="presOf" srcId="{EECC67B8-C433-41EE-B746-BE0EAA6DD623}" destId="{850AD10E-680F-4D8D-A7B3-22F09C41BC9D}" srcOrd="0" destOrd="0" presId="urn:microsoft.com/office/officeart/2005/8/layout/hierarchy2"/>
    <dgm:cxn modelId="{EEFFCB27-5ADE-408F-A8AB-14B0BD4F8B44}" srcId="{F28400DB-911B-4633-8B47-3BF3244D59FA}" destId="{2A3A760B-1BF9-4543-99F1-A6DCCA359FA1}" srcOrd="0" destOrd="0" parTransId="{6258F818-4F89-417A-81A4-806D4DDCBDCE}" sibTransId="{D829BD11-1B94-4027-AE2B-DE50D985FABB}"/>
    <dgm:cxn modelId="{CC83AF3A-EDB6-4102-96FA-2597BAE6D01C}" srcId="{F2E3D95A-FEBB-4FB6-8AC0-D2570B92A801}" destId="{274BF051-5066-4991-B7F0-88714793FF64}" srcOrd="0" destOrd="0" parTransId="{8951AA8B-1974-4EDC-B482-F2D4C91D324A}" sibTransId="{D88B8AA8-DACE-419B-8FDD-8926C3C0951B}"/>
    <dgm:cxn modelId="{98A0383D-8A1F-4AEE-A467-9B7A1BB3EF27}" type="presOf" srcId="{5E2CB60F-0642-4BF3-9F84-5B1AB1BA930F}" destId="{7D27D019-5F5B-47EE-8E28-14DB67F6B834}" srcOrd="1" destOrd="0" presId="urn:microsoft.com/office/officeart/2005/8/layout/hierarchy2"/>
    <dgm:cxn modelId="{F6D4AD3E-66BA-4EF8-9D09-7BB314B182B4}" srcId="{CC8851D1-691F-49D5-862A-3972EBEC8D54}" destId="{7AFBCDA0-D269-4A2B-8624-1824A078CDE8}" srcOrd="0" destOrd="0" parTransId="{0596EF18-0B9F-4A9A-9CD9-921509CF6A4F}" sibTransId="{6877081D-59B7-48E0-844E-1C7CFA2C0CB6}"/>
    <dgm:cxn modelId="{F2A3B15F-1F23-4BB6-84D5-0DB01B282A09}" type="presOf" srcId="{0596EF18-0B9F-4A9A-9CD9-921509CF6A4F}" destId="{FB46B305-E1FA-4938-92ED-CBD8BA7B3BE8}" srcOrd="0" destOrd="0" presId="urn:microsoft.com/office/officeart/2005/8/layout/hierarchy2"/>
    <dgm:cxn modelId="{DAAD9D42-8BE9-4FFF-A8F2-5913C6592D62}" type="presOf" srcId="{2A3A760B-1BF9-4543-99F1-A6DCCA359FA1}" destId="{25B7C345-AB32-4ED3-B8D3-23C6C186A0DA}" srcOrd="0" destOrd="0" presId="urn:microsoft.com/office/officeart/2005/8/layout/hierarchy2"/>
    <dgm:cxn modelId="{3B0B5A69-2E7E-493C-A3F4-3CDC6DCDE8C5}" srcId="{D59222DA-E563-4E9D-A482-14505444D2A1}" destId="{493F2713-F8D4-4BD8-B69B-9B18F3072111}" srcOrd="1" destOrd="0" parTransId="{EECC67B8-C433-41EE-B746-BE0EAA6DD623}" sibTransId="{E1EE1161-B10E-4553-B1F3-EB98235418DE}"/>
    <dgm:cxn modelId="{E91DA369-49C9-4676-AC9D-794CBA0102B0}" type="presOf" srcId="{FD5C303E-82A3-408B-B546-6AD465F7420C}" destId="{8494B3D2-4F8B-4C41-AAA7-BCF713F50530}" srcOrd="0" destOrd="0" presId="urn:microsoft.com/office/officeart/2005/8/layout/hierarchy2"/>
    <dgm:cxn modelId="{BFCF8C4D-2682-476E-8D97-AE6E6701FC61}" type="presOf" srcId="{F2E3D95A-FEBB-4FB6-8AC0-D2570B92A801}" destId="{53D1D8D6-EC56-4BB2-BBF1-C2767C7D9C61}" srcOrd="0" destOrd="0" presId="urn:microsoft.com/office/officeart/2005/8/layout/hierarchy2"/>
    <dgm:cxn modelId="{076AF34F-23E5-44DA-9DF6-7E1F148F3276}" type="presOf" srcId="{6258F818-4F89-417A-81A4-806D4DDCBDCE}" destId="{3EA0D22E-C885-4058-9DBA-6C11BC518862}" srcOrd="1" destOrd="0" presId="urn:microsoft.com/office/officeart/2005/8/layout/hierarchy2"/>
    <dgm:cxn modelId="{F5703750-6A6B-4006-ADFD-6124190AE072}" type="presOf" srcId="{8951AA8B-1974-4EDC-B482-F2D4C91D324A}" destId="{F2784BDA-1DD6-4BDD-834B-F09F4E3E5E68}" srcOrd="0" destOrd="0" presId="urn:microsoft.com/office/officeart/2005/8/layout/hierarchy2"/>
    <dgm:cxn modelId="{397EE67A-C428-4717-B66F-4C03D61074AF}" srcId="{D59222DA-E563-4E9D-A482-14505444D2A1}" destId="{CC8851D1-691F-49D5-862A-3972EBEC8D54}" srcOrd="0" destOrd="0" parTransId="{5E2CB60F-0642-4BF3-9F84-5B1AB1BA930F}" sibTransId="{77054103-2479-469C-BFC0-48EF3C7DAFB1}"/>
    <dgm:cxn modelId="{EA08097C-FFFE-4F76-AB74-2EDE2F4057F9}" type="presOf" srcId="{CC8851D1-691F-49D5-862A-3972EBEC8D54}" destId="{709B1679-0E1E-45A9-BE5F-C7FE544AF10B}" srcOrd="0" destOrd="0" presId="urn:microsoft.com/office/officeart/2005/8/layout/hierarchy2"/>
    <dgm:cxn modelId="{B55E8F8D-41AF-487F-8AE8-08215689C0C3}" type="presOf" srcId="{0596EF18-0B9F-4A9A-9CD9-921509CF6A4F}" destId="{A001F361-6D71-43BA-A3D0-2AD76171CF4E}" srcOrd="1" destOrd="0" presId="urn:microsoft.com/office/officeart/2005/8/layout/hierarchy2"/>
    <dgm:cxn modelId="{30163A95-6F32-4350-AAB0-1BCA8C44DDFB}" type="presOf" srcId="{493F2713-F8D4-4BD8-B69B-9B18F3072111}" destId="{55989A05-5504-4013-AC12-868A4C0B3C7D}" srcOrd="0" destOrd="0" presId="urn:microsoft.com/office/officeart/2005/8/layout/hierarchy2"/>
    <dgm:cxn modelId="{E3D9079D-B9B5-4E9E-9CC1-8E6B23183472}" srcId="{493F2713-F8D4-4BD8-B69B-9B18F3072111}" destId="{F28400DB-911B-4633-8B47-3BF3244D59FA}" srcOrd="0" destOrd="0" parTransId="{FD5C303E-82A3-408B-B546-6AD465F7420C}" sibTransId="{42E1EC74-54E8-488E-8BE9-5E79ABBB3255}"/>
    <dgm:cxn modelId="{3E3CAA9D-E0BB-4214-AE9B-7FDC0AD52AD4}" type="presOf" srcId="{5E2CB60F-0642-4BF3-9F84-5B1AB1BA930F}" destId="{0E21D85E-506E-4BB5-95EB-E6E91F584452}" srcOrd="0" destOrd="0" presId="urn:microsoft.com/office/officeart/2005/8/layout/hierarchy2"/>
    <dgm:cxn modelId="{76C8D0A5-C406-4420-AB3B-140121278404}" type="presOf" srcId="{4B60480F-CB17-42A2-A8CD-7CB874545516}" destId="{B78AB90C-7325-4D67-9391-49EDF5EF30A5}" srcOrd="0" destOrd="0" presId="urn:microsoft.com/office/officeart/2005/8/layout/hierarchy2"/>
    <dgm:cxn modelId="{CE6B47AB-58C2-4759-85C9-AE6D14DF3A93}" type="presOf" srcId="{526B9CB8-AA2A-45A2-96B3-E4F3EAAB0145}" destId="{F72851E4-9E25-4953-9C31-8239564C8AD0}" srcOrd="1" destOrd="0" presId="urn:microsoft.com/office/officeart/2005/8/layout/hierarchy2"/>
    <dgm:cxn modelId="{6D4E1EAD-0A2C-4E5E-A865-B117062426DC}" type="presOf" srcId="{F28400DB-911B-4633-8B47-3BF3244D59FA}" destId="{EDA25DB2-D83C-4632-B9F3-B25BBB981314}" srcOrd="0" destOrd="0" presId="urn:microsoft.com/office/officeart/2005/8/layout/hierarchy2"/>
    <dgm:cxn modelId="{9F5165B0-C705-4E30-8530-288494D4A752}" type="presOf" srcId="{526B9CB8-AA2A-45A2-96B3-E4F3EAAB0145}" destId="{3C66AC91-F6C6-40FB-BCB0-975AFBCF9A78}" srcOrd="0" destOrd="0" presId="urn:microsoft.com/office/officeart/2005/8/layout/hierarchy2"/>
    <dgm:cxn modelId="{2877F5B0-3B3B-4B9D-BFD1-76F450639404}" type="presOf" srcId="{EECC67B8-C433-41EE-B746-BE0EAA6DD623}" destId="{0E5798FE-8408-40E5-8F4C-7FAAF4D026A3}" srcOrd="1" destOrd="0" presId="urn:microsoft.com/office/officeart/2005/8/layout/hierarchy2"/>
    <dgm:cxn modelId="{A4369FB8-59C0-463B-A9BF-5004782D218A}" srcId="{CC8851D1-691F-49D5-862A-3972EBEC8D54}" destId="{F2E3D95A-FEBB-4FB6-8AC0-D2570B92A801}" srcOrd="1" destOrd="0" parTransId="{4B60480F-CB17-42A2-A8CD-7CB874545516}" sibTransId="{EA344A93-4ED7-4931-91EF-D00580CB7402}"/>
    <dgm:cxn modelId="{700DA9B8-70D7-4573-B807-721D8FD79A0A}" type="presOf" srcId="{9A26EFD8-4FFF-46F2-9CE8-5F1A5D7EC9BA}" destId="{0E28F227-5D85-48C5-9614-91738390E976}" srcOrd="0" destOrd="0" presId="urn:microsoft.com/office/officeart/2005/8/layout/hierarchy2"/>
    <dgm:cxn modelId="{082CC5B8-8E62-4A34-90B3-8EAAED08F9AF}" type="presOf" srcId="{FD5C303E-82A3-408B-B546-6AD465F7420C}" destId="{3FDEE5A9-CD43-448F-BA33-F93A151946EE}" srcOrd="1" destOrd="0" presId="urn:microsoft.com/office/officeart/2005/8/layout/hierarchy2"/>
    <dgm:cxn modelId="{5ADA8ECC-C2C8-4754-B95B-E9B23EEF9C5B}" type="presOf" srcId="{D59222DA-E563-4E9D-A482-14505444D2A1}" destId="{06D4FEC4-03EF-4FA1-88E4-0A5B74854BCE}" srcOrd="0" destOrd="0" presId="urn:microsoft.com/office/officeart/2005/8/layout/hierarchy2"/>
    <dgm:cxn modelId="{4F9965D9-EBF8-456F-984A-E81BD3A8305F}" srcId="{7AFBCDA0-D269-4A2B-8624-1824A078CDE8}" destId="{84FE794A-5381-4D23-A705-621FDDFA6E98}" srcOrd="0" destOrd="0" parTransId="{526B9CB8-AA2A-45A2-96B3-E4F3EAAB0145}" sibTransId="{99F072B8-6292-4678-A47F-352FE0B4AD4D}"/>
    <dgm:cxn modelId="{FFCADCE8-BAA7-4C29-9120-BADCE16CE92B}" type="presOf" srcId="{84FE794A-5381-4D23-A705-621FDDFA6E98}" destId="{617A9028-971F-49FF-9CDC-CD937D1CB085}" srcOrd="0" destOrd="0" presId="urn:microsoft.com/office/officeart/2005/8/layout/hierarchy2"/>
    <dgm:cxn modelId="{F59471EF-DFEC-4707-BC37-539168835FF6}" type="presOf" srcId="{6258F818-4F89-417A-81A4-806D4DDCBDCE}" destId="{8F10435D-5E1D-4581-9A5B-B6AE3A2769B1}" srcOrd="0" destOrd="0" presId="urn:microsoft.com/office/officeart/2005/8/layout/hierarchy2"/>
    <dgm:cxn modelId="{90230FF3-F00A-4992-81C9-FE28F31919D8}" type="presOf" srcId="{4B60480F-CB17-42A2-A8CD-7CB874545516}" destId="{680EAA59-463A-45A1-8DDB-FC3FE26FEA61}" srcOrd="1" destOrd="0" presId="urn:microsoft.com/office/officeart/2005/8/layout/hierarchy2"/>
    <dgm:cxn modelId="{D581E7F3-40E4-496B-B8C6-27B966015F05}" type="presOf" srcId="{7AFBCDA0-D269-4A2B-8624-1824A078CDE8}" destId="{FC8B3280-2E0B-4DF2-8673-0CCCB6CD2E19}" srcOrd="0" destOrd="0" presId="urn:microsoft.com/office/officeart/2005/8/layout/hierarchy2"/>
    <dgm:cxn modelId="{6863A4F6-A72F-4EA0-821A-49F6D0A32A74}" type="presOf" srcId="{8951AA8B-1974-4EDC-B482-F2D4C91D324A}" destId="{8BD3A7B5-C113-4AD2-A8D5-C56A8DA05C47}" srcOrd="1" destOrd="0" presId="urn:microsoft.com/office/officeart/2005/8/layout/hierarchy2"/>
    <dgm:cxn modelId="{054F07F9-ACA6-4867-80E4-7CF40F0942ED}" srcId="{9A26EFD8-4FFF-46F2-9CE8-5F1A5D7EC9BA}" destId="{D59222DA-E563-4E9D-A482-14505444D2A1}" srcOrd="0" destOrd="0" parTransId="{1F1FCA0A-4E2C-47D9-8AA3-EBAB16FB3608}" sibTransId="{735A1F79-F362-49B2-AF14-ABE69D81B615}"/>
    <dgm:cxn modelId="{AF208AED-DA39-4EAD-B276-7FF975237DBF}" type="presParOf" srcId="{0E28F227-5D85-48C5-9614-91738390E976}" destId="{1CBEBB76-FA0E-4153-9023-7327D193CCD4}" srcOrd="0" destOrd="0" presId="urn:microsoft.com/office/officeart/2005/8/layout/hierarchy2"/>
    <dgm:cxn modelId="{2EB96AFF-EDC7-460A-83BB-A746B188FE0F}" type="presParOf" srcId="{1CBEBB76-FA0E-4153-9023-7327D193CCD4}" destId="{06D4FEC4-03EF-4FA1-88E4-0A5B74854BCE}" srcOrd="0" destOrd="0" presId="urn:microsoft.com/office/officeart/2005/8/layout/hierarchy2"/>
    <dgm:cxn modelId="{06D0F8C2-F75C-4B99-846A-C229F25BCCBD}" type="presParOf" srcId="{1CBEBB76-FA0E-4153-9023-7327D193CCD4}" destId="{3E91C8BF-D5D2-400F-87F2-09969F96D93A}" srcOrd="1" destOrd="0" presId="urn:microsoft.com/office/officeart/2005/8/layout/hierarchy2"/>
    <dgm:cxn modelId="{793C7AB6-427A-4BC1-AD5A-0A6C102542B0}" type="presParOf" srcId="{3E91C8BF-D5D2-400F-87F2-09969F96D93A}" destId="{0E21D85E-506E-4BB5-95EB-E6E91F584452}" srcOrd="0" destOrd="0" presId="urn:microsoft.com/office/officeart/2005/8/layout/hierarchy2"/>
    <dgm:cxn modelId="{7C576DED-3549-46A5-8FED-721AB87D6899}" type="presParOf" srcId="{0E21D85E-506E-4BB5-95EB-E6E91F584452}" destId="{7D27D019-5F5B-47EE-8E28-14DB67F6B834}" srcOrd="0" destOrd="0" presId="urn:microsoft.com/office/officeart/2005/8/layout/hierarchy2"/>
    <dgm:cxn modelId="{670CB088-44DA-47D0-BCF2-3112822CDB3B}" type="presParOf" srcId="{3E91C8BF-D5D2-400F-87F2-09969F96D93A}" destId="{19FC4936-2B4A-4A66-8AE7-0E4F6875EE58}" srcOrd="1" destOrd="0" presId="urn:microsoft.com/office/officeart/2005/8/layout/hierarchy2"/>
    <dgm:cxn modelId="{2CA1CF02-B297-4D4F-BC3D-17AFD4552064}" type="presParOf" srcId="{19FC4936-2B4A-4A66-8AE7-0E4F6875EE58}" destId="{709B1679-0E1E-45A9-BE5F-C7FE544AF10B}" srcOrd="0" destOrd="0" presId="urn:microsoft.com/office/officeart/2005/8/layout/hierarchy2"/>
    <dgm:cxn modelId="{FD32551D-10A0-4DD6-9B75-5A42789C7626}" type="presParOf" srcId="{19FC4936-2B4A-4A66-8AE7-0E4F6875EE58}" destId="{A875DB7D-0462-4784-9EBE-200D85B46D35}" srcOrd="1" destOrd="0" presId="urn:microsoft.com/office/officeart/2005/8/layout/hierarchy2"/>
    <dgm:cxn modelId="{C3B70636-916E-4FBF-9E29-65A514394582}" type="presParOf" srcId="{A875DB7D-0462-4784-9EBE-200D85B46D35}" destId="{FB46B305-E1FA-4938-92ED-CBD8BA7B3BE8}" srcOrd="0" destOrd="0" presId="urn:microsoft.com/office/officeart/2005/8/layout/hierarchy2"/>
    <dgm:cxn modelId="{26153FE5-E0BE-4376-8FEE-E6F56653B9FA}" type="presParOf" srcId="{FB46B305-E1FA-4938-92ED-CBD8BA7B3BE8}" destId="{A001F361-6D71-43BA-A3D0-2AD76171CF4E}" srcOrd="0" destOrd="0" presId="urn:microsoft.com/office/officeart/2005/8/layout/hierarchy2"/>
    <dgm:cxn modelId="{ECCA9CA6-E7B5-4CD7-AF19-F128B094397A}" type="presParOf" srcId="{A875DB7D-0462-4784-9EBE-200D85B46D35}" destId="{CFA8305D-D619-47DC-B9FA-8F0825B5B538}" srcOrd="1" destOrd="0" presId="urn:microsoft.com/office/officeart/2005/8/layout/hierarchy2"/>
    <dgm:cxn modelId="{F6627C2F-59DA-42AF-83AE-9CDBFDC4E6FE}" type="presParOf" srcId="{CFA8305D-D619-47DC-B9FA-8F0825B5B538}" destId="{FC8B3280-2E0B-4DF2-8673-0CCCB6CD2E19}" srcOrd="0" destOrd="0" presId="urn:microsoft.com/office/officeart/2005/8/layout/hierarchy2"/>
    <dgm:cxn modelId="{EBBF2B43-44AD-4EE4-9660-7B2DBBE9FCC3}" type="presParOf" srcId="{CFA8305D-D619-47DC-B9FA-8F0825B5B538}" destId="{4E4D0262-2EA4-45D7-B217-7E6A46B0BF61}" srcOrd="1" destOrd="0" presId="urn:microsoft.com/office/officeart/2005/8/layout/hierarchy2"/>
    <dgm:cxn modelId="{A2FB68B2-4A8B-4101-8012-BF700C214D4E}" type="presParOf" srcId="{4E4D0262-2EA4-45D7-B217-7E6A46B0BF61}" destId="{3C66AC91-F6C6-40FB-BCB0-975AFBCF9A78}" srcOrd="0" destOrd="0" presId="urn:microsoft.com/office/officeart/2005/8/layout/hierarchy2"/>
    <dgm:cxn modelId="{341312AC-109B-42A2-8396-902857FA9D21}" type="presParOf" srcId="{3C66AC91-F6C6-40FB-BCB0-975AFBCF9A78}" destId="{F72851E4-9E25-4953-9C31-8239564C8AD0}" srcOrd="0" destOrd="0" presId="urn:microsoft.com/office/officeart/2005/8/layout/hierarchy2"/>
    <dgm:cxn modelId="{F64C39B9-37E8-4920-8B14-70794F7802B2}" type="presParOf" srcId="{4E4D0262-2EA4-45D7-B217-7E6A46B0BF61}" destId="{53C674A4-54B2-47F6-9AE3-9DBAF0C5F0C7}" srcOrd="1" destOrd="0" presId="urn:microsoft.com/office/officeart/2005/8/layout/hierarchy2"/>
    <dgm:cxn modelId="{432EE612-6F01-4F0D-89FD-2DF148C86F1B}" type="presParOf" srcId="{53C674A4-54B2-47F6-9AE3-9DBAF0C5F0C7}" destId="{617A9028-971F-49FF-9CDC-CD937D1CB085}" srcOrd="0" destOrd="0" presId="urn:microsoft.com/office/officeart/2005/8/layout/hierarchy2"/>
    <dgm:cxn modelId="{509FB2D8-BF36-4B4B-9462-1808FA32C59C}" type="presParOf" srcId="{53C674A4-54B2-47F6-9AE3-9DBAF0C5F0C7}" destId="{0588359A-8E32-4E4F-AE5F-0C7247B37511}" srcOrd="1" destOrd="0" presId="urn:microsoft.com/office/officeart/2005/8/layout/hierarchy2"/>
    <dgm:cxn modelId="{B64A35F8-EE78-4513-B10A-6F8CC9D987A9}" type="presParOf" srcId="{A875DB7D-0462-4784-9EBE-200D85B46D35}" destId="{B78AB90C-7325-4D67-9391-49EDF5EF30A5}" srcOrd="2" destOrd="0" presId="urn:microsoft.com/office/officeart/2005/8/layout/hierarchy2"/>
    <dgm:cxn modelId="{500C9EF5-E618-415E-9708-E2E5C41737F3}" type="presParOf" srcId="{B78AB90C-7325-4D67-9391-49EDF5EF30A5}" destId="{680EAA59-463A-45A1-8DDB-FC3FE26FEA61}" srcOrd="0" destOrd="0" presId="urn:microsoft.com/office/officeart/2005/8/layout/hierarchy2"/>
    <dgm:cxn modelId="{53D17701-AD57-45BC-A354-DE3CC48FB63A}" type="presParOf" srcId="{A875DB7D-0462-4784-9EBE-200D85B46D35}" destId="{602A877E-0F9F-4682-8F09-4CF12A24C7B5}" srcOrd="3" destOrd="0" presId="urn:microsoft.com/office/officeart/2005/8/layout/hierarchy2"/>
    <dgm:cxn modelId="{DE98996D-5524-480F-8896-0010C829D6FE}" type="presParOf" srcId="{602A877E-0F9F-4682-8F09-4CF12A24C7B5}" destId="{53D1D8D6-EC56-4BB2-BBF1-C2767C7D9C61}" srcOrd="0" destOrd="0" presId="urn:microsoft.com/office/officeart/2005/8/layout/hierarchy2"/>
    <dgm:cxn modelId="{E67E85A5-B7CE-4F2C-B76A-31EC2F627F75}" type="presParOf" srcId="{602A877E-0F9F-4682-8F09-4CF12A24C7B5}" destId="{8A12FD07-AEE4-48D3-8DD4-73B4887718F4}" srcOrd="1" destOrd="0" presId="urn:microsoft.com/office/officeart/2005/8/layout/hierarchy2"/>
    <dgm:cxn modelId="{349FDC0E-F158-4BA5-B10E-E80787B45B68}" type="presParOf" srcId="{8A12FD07-AEE4-48D3-8DD4-73B4887718F4}" destId="{F2784BDA-1DD6-4BDD-834B-F09F4E3E5E68}" srcOrd="0" destOrd="0" presId="urn:microsoft.com/office/officeart/2005/8/layout/hierarchy2"/>
    <dgm:cxn modelId="{AB9FFE86-8310-4E06-B0E1-C8620C9B9F4D}" type="presParOf" srcId="{F2784BDA-1DD6-4BDD-834B-F09F4E3E5E68}" destId="{8BD3A7B5-C113-4AD2-A8D5-C56A8DA05C47}" srcOrd="0" destOrd="0" presId="urn:microsoft.com/office/officeart/2005/8/layout/hierarchy2"/>
    <dgm:cxn modelId="{5981005C-5EF5-4362-B547-38ABA36FBFCE}" type="presParOf" srcId="{8A12FD07-AEE4-48D3-8DD4-73B4887718F4}" destId="{5D354E95-EAF0-4088-8B92-92EDDF696EB3}" srcOrd="1" destOrd="0" presId="urn:microsoft.com/office/officeart/2005/8/layout/hierarchy2"/>
    <dgm:cxn modelId="{B5D91DC4-A02E-4C61-A738-04F3844C00F6}" type="presParOf" srcId="{5D354E95-EAF0-4088-8B92-92EDDF696EB3}" destId="{287CA7DE-452A-4A67-9F47-C6A3CF55DCD4}" srcOrd="0" destOrd="0" presId="urn:microsoft.com/office/officeart/2005/8/layout/hierarchy2"/>
    <dgm:cxn modelId="{339DC3C1-E2D1-4B8B-9363-3522A8E7655E}" type="presParOf" srcId="{5D354E95-EAF0-4088-8B92-92EDDF696EB3}" destId="{EAFC6E07-82BF-4C68-B00E-A57001998EB2}" srcOrd="1" destOrd="0" presId="urn:microsoft.com/office/officeart/2005/8/layout/hierarchy2"/>
    <dgm:cxn modelId="{126BC566-FD7D-4945-BEDF-9F51A649B329}" type="presParOf" srcId="{3E91C8BF-D5D2-400F-87F2-09969F96D93A}" destId="{850AD10E-680F-4D8D-A7B3-22F09C41BC9D}" srcOrd="2" destOrd="0" presId="urn:microsoft.com/office/officeart/2005/8/layout/hierarchy2"/>
    <dgm:cxn modelId="{471731EB-25B8-4AD0-BABB-88DD4DED656B}" type="presParOf" srcId="{850AD10E-680F-4D8D-A7B3-22F09C41BC9D}" destId="{0E5798FE-8408-40E5-8F4C-7FAAF4D026A3}" srcOrd="0" destOrd="0" presId="urn:microsoft.com/office/officeart/2005/8/layout/hierarchy2"/>
    <dgm:cxn modelId="{B48DD2D8-A962-4010-B593-FCD12E6B29A0}" type="presParOf" srcId="{3E91C8BF-D5D2-400F-87F2-09969F96D93A}" destId="{4C14058E-8E99-44CF-9DA0-B925DBBB1578}" srcOrd="3" destOrd="0" presId="urn:microsoft.com/office/officeart/2005/8/layout/hierarchy2"/>
    <dgm:cxn modelId="{93AE98C6-CB75-439A-9FA8-2A16A8CD47B3}" type="presParOf" srcId="{4C14058E-8E99-44CF-9DA0-B925DBBB1578}" destId="{55989A05-5504-4013-AC12-868A4C0B3C7D}" srcOrd="0" destOrd="0" presId="urn:microsoft.com/office/officeart/2005/8/layout/hierarchy2"/>
    <dgm:cxn modelId="{A01DFF47-5C1C-4E4D-806D-178650DED525}" type="presParOf" srcId="{4C14058E-8E99-44CF-9DA0-B925DBBB1578}" destId="{565C33F6-1D60-4140-8107-860D68A067AC}" srcOrd="1" destOrd="0" presId="urn:microsoft.com/office/officeart/2005/8/layout/hierarchy2"/>
    <dgm:cxn modelId="{C45A3173-94FC-493B-A317-ED24D435A44C}" type="presParOf" srcId="{565C33F6-1D60-4140-8107-860D68A067AC}" destId="{8494B3D2-4F8B-4C41-AAA7-BCF713F50530}" srcOrd="0" destOrd="0" presId="urn:microsoft.com/office/officeart/2005/8/layout/hierarchy2"/>
    <dgm:cxn modelId="{98428FA7-E8BE-4AFF-B403-B84DE78406CE}" type="presParOf" srcId="{8494B3D2-4F8B-4C41-AAA7-BCF713F50530}" destId="{3FDEE5A9-CD43-448F-BA33-F93A151946EE}" srcOrd="0" destOrd="0" presId="urn:microsoft.com/office/officeart/2005/8/layout/hierarchy2"/>
    <dgm:cxn modelId="{86F47D4A-9F32-4A67-BED7-D3960A293E5A}" type="presParOf" srcId="{565C33F6-1D60-4140-8107-860D68A067AC}" destId="{03C2E9FE-B923-407A-8446-B469313867CC}" srcOrd="1" destOrd="0" presId="urn:microsoft.com/office/officeart/2005/8/layout/hierarchy2"/>
    <dgm:cxn modelId="{2BACF2D4-C903-4EBD-BA37-7309E8401CE5}" type="presParOf" srcId="{03C2E9FE-B923-407A-8446-B469313867CC}" destId="{EDA25DB2-D83C-4632-B9F3-B25BBB981314}" srcOrd="0" destOrd="0" presId="urn:microsoft.com/office/officeart/2005/8/layout/hierarchy2"/>
    <dgm:cxn modelId="{2822B8A1-B4CE-4D1B-99D7-4526D09D6B1B}" type="presParOf" srcId="{03C2E9FE-B923-407A-8446-B469313867CC}" destId="{0BC5EFCD-8AE1-43A6-A2E4-165DCD4F66C7}" srcOrd="1" destOrd="0" presId="urn:microsoft.com/office/officeart/2005/8/layout/hierarchy2"/>
    <dgm:cxn modelId="{20E42CD0-C811-4BFF-A421-E4E24095ACF7}" type="presParOf" srcId="{0BC5EFCD-8AE1-43A6-A2E4-165DCD4F66C7}" destId="{8F10435D-5E1D-4581-9A5B-B6AE3A2769B1}" srcOrd="0" destOrd="0" presId="urn:microsoft.com/office/officeart/2005/8/layout/hierarchy2"/>
    <dgm:cxn modelId="{93A32C9A-4DCA-409F-8F84-DAF834593404}" type="presParOf" srcId="{8F10435D-5E1D-4581-9A5B-B6AE3A2769B1}" destId="{3EA0D22E-C885-4058-9DBA-6C11BC518862}" srcOrd="0" destOrd="0" presId="urn:microsoft.com/office/officeart/2005/8/layout/hierarchy2"/>
    <dgm:cxn modelId="{97850E6A-A429-45B3-84BC-13F073430FD1}" type="presParOf" srcId="{0BC5EFCD-8AE1-43A6-A2E4-165DCD4F66C7}" destId="{DBB283A1-3938-4D99-9D46-11EFE3CF1456}" srcOrd="1" destOrd="0" presId="urn:microsoft.com/office/officeart/2005/8/layout/hierarchy2"/>
    <dgm:cxn modelId="{C7D8A0DD-A8D3-4277-BA54-AB3E31728489}" type="presParOf" srcId="{DBB283A1-3938-4D99-9D46-11EFE3CF1456}" destId="{25B7C345-AB32-4ED3-B8D3-23C6C186A0DA}" srcOrd="0" destOrd="0" presId="urn:microsoft.com/office/officeart/2005/8/layout/hierarchy2"/>
    <dgm:cxn modelId="{1295AB31-70CD-4C29-A1B1-553BA9298A5C}" type="presParOf" srcId="{DBB283A1-3938-4D99-9D46-11EFE3CF1456}" destId="{A77C5502-F266-49F6-AA1A-0EC2D37B5EE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742FB3-0B0C-4B7A-B510-7F9CC765EB65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1" csCatId="colorful" phldr="1"/>
      <dgm:spPr/>
    </dgm:pt>
    <dgm:pt modelId="{BD319EBE-6557-4B63-B6B2-9C9917E54053}">
      <dgm:prSet phldrT="[Text]"/>
      <dgm:spPr/>
      <dgm:t>
        <a:bodyPr/>
        <a:lstStyle/>
        <a:p>
          <a:r>
            <a:rPr lang="en-US" dirty="0" err="1">
              <a:latin typeface="Book Antiqua" panose="02040602050305030304" pitchFamily="18" charset="0"/>
            </a:rPr>
            <a:t>LoS</a:t>
          </a:r>
          <a:endParaRPr lang="en-IN" dirty="0">
            <a:latin typeface="Book Antiqua" panose="02040602050305030304" pitchFamily="18" charset="0"/>
          </a:endParaRPr>
        </a:p>
      </dgm:t>
    </dgm:pt>
    <dgm:pt modelId="{B3E2E725-BCE9-4649-B079-BC4B0C090912}" type="parTrans" cxnId="{993330B2-F1AB-4DD1-9817-C43595C694AA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D20D968A-619F-46E7-BB33-1BA08F4D27A4}" type="sibTrans" cxnId="{993330B2-F1AB-4DD1-9817-C43595C694AA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2C36AA4E-5463-4BFA-9BAF-9378635D1AB3}">
      <dgm:prSet phldrT="[Text]"/>
      <dgm:spPr/>
      <dgm:t>
        <a:bodyPr/>
        <a:lstStyle/>
        <a:p>
          <a:r>
            <a:rPr lang="en-US" dirty="0" err="1">
              <a:latin typeface="Book Antiqua" panose="02040602050305030304" pitchFamily="18" charset="0"/>
            </a:rPr>
            <a:t>PoS</a:t>
          </a:r>
          <a:endParaRPr lang="en-IN" dirty="0">
            <a:latin typeface="Book Antiqua" panose="02040602050305030304" pitchFamily="18" charset="0"/>
          </a:endParaRPr>
        </a:p>
      </dgm:t>
    </dgm:pt>
    <dgm:pt modelId="{F3B27F1F-9FB5-446C-8D30-F55CAAA570E4}" type="parTrans" cxnId="{DD43687F-78E4-440A-BB34-9E664BD649C0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CE65B1D2-D52F-4F0B-9C55-31E619CD4592}" type="sibTrans" cxnId="{DD43687F-78E4-440A-BB34-9E664BD649C0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3C40478F-DC75-4A6B-9661-256AA234665E}">
      <dgm:prSet phldrT="[Text]"/>
      <dgm:spPr/>
      <dgm:t>
        <a:bodyPr/>
        <a:lstStyle/>
        <a:p>
          <a:r>
            <a:rPr lang="en-US" dirty="0">
              <a:latin typeface="Book Antiqua" panose="02040602050305030304" pitchFamily="18" charset="0"/>
            </a:rPr>
            <a:t>SS</a:t>
          </a:r>
          <a:endParaRPr lang="en-IN" dirty="0">
            <a:latin typeface="Book Antiqua" panose="02040602050305030304" pitchFamily="18" charset="0"/>
          </a:endParaRPr>
        </a:p>
      </dgm:t>
    </dgm:pt>
    <dgm:pt modelId="{48E59F8C-454B-4BA4-9C5D-0A85956935D5}" type="parTrans" cxnId="{9A4E9FF0-D8D0-4F2A-9F60-E41C84B5CEA4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BEDE4553-7F70-4978-A4AE-3679AA688D35}" type="sibTrans" cxnId="{9A4E9FF0-D8D0-4F2A-9F60-E41C84B5CEA4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D2454931-28D0-486E-81CC-57B971D01D0C}">
      <dgm:prSet/>
      <dgm:spPr/>
      <dgm:t>
        <a:bodyPr/>
        <a:lstStyle/>
        <a:p>
          <a:r>
            <a:rPr lang="en-US" dirty="0">
              <a:latin typeface="Book Antiqua" panose="02040602050305030304" pitchFamily="18" charset="0"/>
            </a:rPr>
            <a:t>Intra-state</a:t>
          </a:r>
          <a:endParaRPr lang="en-IN" dirty="0">
            <a:latin typeface="Book Antiqua" panose="02040602050305030304" pitchFamily="18" charset="0"/>
          </a:endParaRPr>
        </a:p>
      </dgm:t>
    </dgm:pt>
    <dgm:pt modelId="{D88FD7D8-1ADF-4D57-AD85-E4039886BEA2}" type="parTrans" cxnId="{BDF5CB68-62D6-4A24-9EF8-9C10623E4E2B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90EAD0BC-AF5C-46B6-9EBC-84AC473D6A72}" type="sibTrans" cxnId="{BDF5CB68-62D6-4A24-9EF8-9C10623E4E2B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F5A62AD7-C6C8-4EA4-9A64-3A68C1EF8964}" type="pres">
      <dgm:prSet presAssocID="{75742FB3-0B0C-4B7A-B510-7F9CC765EB65}" presName="linearFlow" presStyleCnt="0">
        <dgm:presLayoutVars>
          <dgm:dir/>
          <dgm:resizeHandles val="exact"/>
        </dgm:presLayoutVars>
      </dgm:prSet>
      <dgm:spPr/>
    </dgm:pt>
    <dgm:pt modelId="{CB40C36A-31C4-4DB4-B3BC-82DA75E660A9}" type="pres">
      <dgm:prSet presAssocID="{BD319EBE-6557-4B63-B6B2-9C9917E54053}" presName="node" presStyleLbl="node1" presStyleIdx="0" presStyleCnt="4">
        <dgm:presLayoutVars>
          <dgm:bulletEnabled val="1"/>
        </dgm:presLayoutVars>
      </dgm:prSet>
      <dgm:spPr/>
    </dgm:pt>
    <dgm:pt modelId="{9127FC3A-0E65-4DEC-AA9F-7ACFAF44A704}" type="pres">
      <dgm:prSet presAssocID="{D20D968A-619F-46E7-BB33-1BA08F4D27A4}" presName="spacerL" presStyleCnt="0"/>
      <dgm:spPr/>
    </dgm:pt>
    <dgm:pt modelId="{27BF84A3-346D-4A1F-BC59-472B9A03157B}" type="pres">
      <dgm:prSet presAssocID="{D20D968A-619F-46E7-BB33-1BA08F4D27A4}" presName="sibTrans" presStyleLbl="sibTrans2D1" presStyleIdx="0" presStyleCnt="3"/>
      <dgm:spPr/>
    </dgm:pt>
    <dgm:pt modelId="{58274899-F4DA-47FC-88E5-259EF8B4D282}" type="pres">
      <dgm:prSet presAssocID="{D20D968A-619F-46E7-BB33-1BA08F4D27A4}" presName="spacerR" presStyleCnt="0"/>
      <dgm:spPr/>
    </dgm:pt>
    <dgm:pt modelId="{C4B2CE91-9A72-4E42-BAA1-03A8D2D5676A}" type="pres">
      <dgm:prSet presAssocID="{2C36AA4E-5463-4BFA-9BAF-9378635D1AB3}" presName="node" presStyleLbl="node1" presStyleIdx="1" presStyleCnt="4">
        <dgm:presLayoutVars>
          <dgm:bulletEnabled val="1"/>
        </dgm:presLayoutVars>
      </dgm:prSet>
      <dgm:spPr/>
    </dgm:pt>
    <dgm:pt modelId="{DB6DDCEA-875A-4295-AE64-EB59C03041AB}" type="pres">
      <dgm:prSet presAssocID="{CE65B1D2-D52F-4F0B-9C55-31E619CD4592}" presName="spacerL" presStyleCnt="0"/>
      <dgm:spPr/>
    </dgm:pt>
    <dgm:pt modelId="{34199A19-DA2A-4318-AA39-28747E7F4FA7}" type="pres">
      <dgm:prSet presAssocID="{CE65B1D2-D52F-4F0B-9C55-31E619CD4592}" presName="sibTrans" presStyleLbl="sibTrans2D1" presStyleIdx="1" presStyleCnt="3"/>
      <dgm:spPr/>
    </dgm:pt>
    <dgm:pt modelId="{1533A11A-AD46-4217-9217-36E48C87C11E}" type="pres">
      <dgm:prSet presAssocID="{CE65B1D2-D52F-4F0B-9C55-31E619CD4592}" presName="spacerR" presStyleCnt="0"/>
      <dgm:spPr/>
    </dgm:pt>
    <dgm:pt modelId="{D655C409-78DF-49B1-8E8E-56B794374099}" type="pres">
      <dgm:prSet presAssocID="{3C40478F-DC75-4A6B-9661-256AA234665E}" presName="node" presStyleLbl="node1" presStyleIdx="2" presStyleCnt="4">
        <dgm:presLayoutVars>
          <dgm:bulletEnabled val="1"/>
        </dgm:presLayoutVars>
      </dgm:prSet>
      <dgm:spPr/>
    </dgm:pt>
    <dgm:pt modelId="{9D579DA8-7189-41FE-9109-2670F1D6B6C3}" type="pres">
      <dgm:prSet presAssocID="{BEDE4553-7F70-4978-A4AE-3679AA688D35}" presName="spacerL" presStyleCnt="0"/>
      <dgm:spPr/>
    </dgm:pt>
    <dgm:pt modelId="{2E05E97A-EA49-4C97-8178-DDD486DF0DD5}" type="pres">
      <dgm:prSet presAssocID="{BEDE4553-7F70-4978-A4AE-3679AA688D35}" presName="sibTrans" presStyleLbl="sibTrans2D1" presStyleIdx="2" presStyleCnt="3"/>
      <dgm:spPr/>
    </dgm:pt>
    <dgm:pt modelId="{B0164435-D95C-44F1-897A-4889CB4A09AE}" type="pres">
      <dgm:prSet presAssocID="{BEDE4553-7F70-4978-A4AE-3679AA688D35}" presName="spacerR" presStyleCnt="0"/>
      <dgm:spPr/>
    </dgm:pt>
    <dgm:pt modelId="{2F1E8B90-41A5-4A0E-B26A-42E462124D7E}" type="pres">
      <dgm:prSet presAssocID="{D2454931-28D0-486E-81CC-57B971D01D0C}" presName="node" presStyleLbl="node1" presStyleIdx="3" presStyleCnt="4">
        <dgm:presLayoutVars>
          <dgm:bulletEnabled val="1"/>
        </dgm:presLayoutVars>
      </dgm:prSet>
      <dgm:spPr/>
    </dgm:pt>
  </dgm:ptLst>
  <dgm:cxnLst>
    <dgm:cxn modelId="{3175741A-C8F4-4C98-A68C-3213DA7993C5}" type="presOf" srcId="{75742FB3-0B0C-4B7A-B510-7F9CC765EB65}" destId="{F5A62AD7-C6C8-4EA4-9A64-3A68C1EF8964}" srcOrd="0" destOrd="0" presId="urn:microsoft.com/office/officeart/2005/8/layout/equation1"/>
    <dgm:cxn modelId="{46CAD662-39AB-483E-9F09-E9484DD0E99B}" type="presOf" srcId="{D2454931-28D0-486E-81CC-57B971D01D0C}" destId="{2F1E8B90-41A5-4A0E-B26A-42E462124D7E}" srcOrd="0" destOrd="0" presId="urn:microsoft.com/office/officeart/2005/8/layout/equation1"/>
    <dgm:cxn modelId="{C68DCD46-EDC9-456C-A5FE-A672672403FC}" type="presOf" srcId="{CE65B1D2-D52F-4F0B-9C55-31E619CD4592}" destId="{34199A19-DA2A-4318-AA39-28747E7F4FA7}" srcOrd="0" destOrd="0" presId="urn:microsoft.com/office/officeart/2005/8/layout/equation1"/>
    <dgm:cxn modelId="{BDF5CB68-62D6-4A24-9EF8-9C10623E4E2B}" srcId="{75742FB3-0B0C-4B7A-B510-7F9CC765EB65}" destId="{D2454931-28D0-486E-81CC-57B971D01D0C}" srcOrd="3" destOrd="0" parTransId="{D88FD7D8-1ADF-4D57-AD85-E4039886BEA2}" sibTransId="{90EAD0BC-AF5C-46B6-9EBC-84AC473D6A72}"/>
    <dgm:cxn modelId="{DD43687F-78E4-440A-BB34-9E664BD649C0}" srcId="{75742FB3-0B0C-4B7A-B510-7F9CC765EB65}" destId="{2C36AA4E-5463-4BFA-9BAF-9378635D1AB3}" srcOrd="1" destOrd="0" parTransId="{F3B27F1F-9FB5-446C-8D30-F55CAAA570E4}" sibTransId="{CE65B1D2-D52F-4F0B-9C55-31E619CD4592}"/>
    <dgm:cxn modelId="{ED14C788-3D40-436C-A27C-816132B4C1EF}" type="presOf" srcId="{BEDE4553-7F70-4978-A4AE-3679AA688D35}" destId="{2E05E97A-EA49-4C97-8178-DDD486DF0DD5}" srcOrd="0" destOrd="0" presId="urn:microsoft.com/office/officeart/2005/8/layout/equation1"/>
    <dgm:cxn modelId="{8908E996-1394-4E51-BF39-D2C6A38B5020}" type="presOf" srcId="{BD319EBE-6557-4B63-B6B2-9C9917E54053}" destId="{CB40C36A-31C4-4DB4-B3BC-82DA75E660A9}" srcOrd="0" destOrd="0" presId="urn:microsoft.com/office/officeart/2005/8/layout/equation1"/>
    <dgm:cxn modelId="{993330B2-F1AB-4DD1-9817-C43595C694AA}" srcId="{75742FB3-0B0C-4B7A-B510-7F9CC765EB65}" destId="{BD319EBE-6557-4B63-B6B2-9C9917E54053}" srcOrd="0" destOrd="0" parTransId="{B3E2E725-BCE9-4649-B079-BC4B0C090912}" sibTransId="{D20D968A-619F-46E7-BB33-1BA08F4D27A4}"/>
    <dgm:cxn modelId="{6DBFD6DD-E3A8-4E14-AC8E-A46C3B83CC46}" type="presOf" srcId="{D20D968A-619F-46E7-BB33-1BA08F4D27A4}" destId="{27BF84A3-346D-4A1F-BC59-472B9A03157B}" srcOrd="0" destOrd="0" presId="urn:microsoft.com/office/officeart/2005/8/layout/equation1"/>
    <dgm:cxn modelId="{4FF263DF-F36E-4961-BC54-F798CC776A84}" type="presOf" srcId="{3C40478F-DC75-4A6B-9661-256AA234665E}" destId="{D655C409-78DF-49B1-8E8E-56B794374099}" srcOrd="0" destOrd="0" presId="urn:microsoft.com/office/officeart/2005/8/layout/equation1"/>
    <dgm:cxn modelId="{A3601CEF-EEBF-4209-ACED-AE90DF6B3C6A}" type="presOf" srcId="{2C36AA4E-5463-4BFA-9BAF-9378635D1AB3}" destId="{C4B2CE91-9A72-4E42-BAA1-03A8D2D5676A}" srcOrd="0" destOrd="0" presId="urn:microsoft.com/office/officeart/2005/8/layout/equation1"/>
    <dgm:cxn modelId="{9A4E9FF0-D8D0-4F2A-9F60-E41C84B5CEA4}" srcId="{75742FB3-0B0C-4B7A-B510-7F9CC765EB65}" destId="{3C40478F-DC75-4A6B-9661-256AA234665E}" srcOrd="2" destOrd="0" parTransId="{48E59F8C-454B-4BA4-9C5D-0A85956935D5}" sibTransId="{BEDE4553-7F70-4978-A4AE-3679AA688D35}"/>
    <dgm:cxn modelId="{F4CC1777-4241-4BF7-BC7B-F0128388FB66}" type="presParOf" srcId="{F5A62AD7-C6C8-4EA4-9A64-3A68C1EF8964}" destId="{CB40C36A-31C4-4DB4-B3BC-82DA75E660A9}" srcOrd="0" destOrd="0" presId="urn:microsoft.com/office/officeart/2005/8/layout/equation1"/>
    <dgm:cxn modelId="{CA2987CA-C000-4B68-BE54-31EA75A64FBA}" type="presParOf" srcId="{F5A62AD7-C6C8-4EA4-9A64-3A68C1EF8964}" destId="{9127FC3A-0E65-4DEC-AA9F-7ACFAF44A704}" srcOrd="1" destOrd="0" presId="urn:microsoft.com/office/officeart/2005/8/layout/equation1"/>
    <dgm:cxn modelId="{070522D1-49F4-48A4-B0E5-E74AC31A2A92}" type="presParOf" srcId="{F5A62AD7-C6C8-4EA4-9A64-3A68C1EF8964}" destId="{27BF84A3-346D-4A1F-BC59-472B9A03157B}" srcOrd="2" destOrd="0" presId="urn:microsoft.com/office/officeart/2005/8/layout/equation1"/>
    <dgm:cxn modelId="{DC8AB52E-ADF3-4A34-88AB-8AB72B80F9A6}" type="presParOf" srcId="{F5A62AD7-C6C8-4EA4-9A64-3A68C1EF8964}" destId="{58274899-F4DA-47FC-88E5-259EF8B4D282}" srcOrd="3" destOrd="0" presId="urn:microsoft.com/office/officeart/2005/8/layout/equation1"/>
    <dgm:cxn modelId="{C004E515-BB78-4DE1-8394-05930A136A5A}" type="presParOf" srcId="{F5A62AD7-C6C8-4EA4-9A64-3A68C1EF8964}" destId="{C4B2CE91-9A72-4E42-BAA1-03A8D2D5676A}" srcOrd="4" destOrd="0" presId="urn:microsoft.com/office/officeart/2005/8/layout/equation1"/>
    <dgm:cxn modelId="{5A4FF916-128E-44BD-BCF2-A39DF951D96D}" type="presParOf" srcId="{F5A62AD7-C6C8-4EA4-9A64-3A68C1EF8964}" destId="{DB6DDCEA-875A-4295-AE64-EB59C03041AB}" srcOrd="5" destOrd="0" presId="urn:microsoft.com/office/officeart/2005/8/layout/equation1"/>
    <dgm:cxn modelId="{4D219587-27AA-4B15-8D30-2D706C04D84D}" type="presParOf" srcId="{F5A62AD7-C6C8-4EA4-9A64-3A68C1EF8964}" destId="{34199A19-DA2A-4318-AA39-28747E7F4FA7}" srcOrd="6" destOrd="0" presId="urn:microsoft.com/office/officeart/2005/8/layout/equation1"/>
    <dgm:cxn modelId="{14FC4094-B2B1-426D-8DDE-2BC6119AE88D}" type="presParOf" srcId="{F5A62AD7-C6C8-4EA4-9A64-3A68C1EF8964}" destId="{1533A11A-AD46-4217-9217-36E48C87C11E}" srcOrd="7" destOrd="0" presId="urn:microsoft.com/office/officeart/2005/8/layout/equation1"/>
    <dgm:cxn modelId="{CB3AE60C-FC4B-48FE-937E-2D0468A49599}" type="presParOf" srcId="{F5A62AD7-C6C8-4EA4-9A64-3A68C1EF8964}" destId="{D655C409-78DF-49B1-8E8E-56B794374099}" srcOrd="8" destOrd="0" presId="urn:microsoft.com/office/officeart/2005/8/layout/equation1"/>
    <dgm:cxn modelId="{993341B2-9B5D-4CAA-B0B4-AC8ECCC4EEE3}" type="presParOf" srcId="{F5A62AD7-C6C8-4EA4-9A64-3A68C1EF8964}" destId="{9D579DA8-7189-41FE-9109-2670F1D6B6C3}" srcOrd="9" destOrd="0" presId="urn:microsoft.com/office/officeart/2005/8/layout/equation1"/>
    <dgm:cxn modelId="{285E21CD-0BC0-4000-BF2F-D6ACDE0E9415}" type="presParOf" srcId="{F5A62AD7-C6C8-4EA4-9A64-3A68C1EF8964}" destId="{2E05E97A-EA49-4C97-8178-DDD486DF0DD5}" srcOrd="10" destOrd="0" presId="urn:microsoft.com/office/officeart/2005/8/layout/equation1"/>
    <dgm:cxn modelId="{FBDC6299-0ADB-4F83-A9E1-01B0D7D68E8E}" type="presParOf" srcId="{F5A62AD7-C6C8-4EA4-9A64-3A68C1EF8964}" destId="{B0164435-D95C-44F1-897A-4889CB4A09AE}" srcOrd="11" destOrd="0" presId="urn:microsoft.com/office/officeart/2005/8/layout/equation1"/>
    <dgm:cxn modelId="{06326201-7DFC-4B13-9B39-74480D7AFC52}" type="presParOf" srcId="{F5A62AD7-C6C8-4EA4-9A64-3A68C1EF8964}" destId="{2F1E8B90-41A5-4A0E-B26A-42E462124D7E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742FB3-0B0C-4B7A-B510-7F9CC765EB65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1" csCatId="colorful" phldr="1"/>
      <dgm:spPr/>
    </dgm:pt>
    <dgm:pt modelId="{BD319EBE-6557-4B63-B6B2-9C9917E54053}">
      <dgm:prSet phldrT="[Text]"/>
      <dgm:spPr/>
      <dgm:t>
        <a:bodyPr/>
        <a:lstStyle/>
        <a:p>
          <a:r>
            <a:rPr lang="en-US" dirty="0" err="1">
              <a:latin typeface="Book Antiqua" panose="02040602050305030304" pitchFamily="18" charset="0"/>
            </a:rPr>
            <a:t>LoS</a:t>
          </a:r>
          <a:endParaRPr lang="en-IN" dirty="0">
            <a:latin typeface="Book Antiqua" panose="02040602050305030304" pitchFamily="18" charset="0"/>
          </a:endParaRPr>
        </a:p>
      </dgm:t>
    </dgm:pt>
    <dgm:pt modelId="{B3E2E725-BCE9-4649-B079-BC4B0C090912}" type="parTrans" cxnId="{993330B2-F1AB-4DD1-9817-C43595C694AA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D20D968A-619F-46E7-BB33-1BA08F4D27A4}" type="sibTrans" cxnId="{993330B2-F1AB-4DD1-9817-C43595C694AA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2C36AA4E-5463-4BFA-9BAF-9378635D1AB3}">
      <dgm:prSet phldrT="[Text]"/>
      <dgm:spPr/>
      <dgm:t>
        <a:bodyPr/>
        <a:lstStyle/>
        <a:p>
          <a:r>
            <a:rPr lang="en-US" dirty="0" err="1">
              <a:latin typeface="Book Antiqua" panose="02040602050305030304" pitchFamily="18" charset="0"/>
            </a:rPr>
            <a:t>PoS</a:t>
          </a:r>
          <a:endParaRPr lang="en-IN" dirty="0">
            <a:latin typeface="Book Antiqua" panose="02040602050305030304" pitchFamily="18" charset="0"/>
          </a:endParaRPr>
        </a:p>
      </dgm:t>
    </dgm:pt>
    <dgm:pt modelId="{F3B27F1F-9FB5-446C-8D30-F55CAAA570E4}" type="parTrans" cxnId="{DD43687F-78E4-440A-BB34-9E664BD649C0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CE65B1D2-D52F-4F0B-9C55-31E619CD4592}" type="sibTrans" cxnId="{DD43687F-78E4-440A-BB34-9E664BD649C0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3C40478F-DC75-4A6B-9661-256AA234665E}">
      <dgm:prSet phldrT="[Text]"/>
      <dgm:spPr/>
      <dgm:t>
        <a:bodyPr/>
        <a:lstStyle/>
        <a:p>
          <a:r>
            <a:rPr lang="en-US" dirty="0">
              <a:latin typeface="Book Antiqua" panose="02040602050305030304" pitchFamily="18" charset="0"/>
            </a:rPr>
            <a:t>DS</a:t>
          </a:r>
          <a:endParaRPr lang="en-IN" dirty="0">
            <a:latin typeface="Book Antiqua" panose="02040602050305030304" pitchFamily="18" charset="0"/>
          </a:endParaRPr>
        </a:p>
      </dgm:t>
    </dgm:pt>
    <dgm:pt modelId="{48E59F8C-454B-4BA4-9C5D-0A85956935D5}" type="parTrans" cxnId="{9A4E9FF0-D8D0-4F2A-9F60-E41C84B5CEA4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BEDE4553-7F70-4978-A4AE-3679AA688D35}" type="sibTrans" cxnId="{9A4E9FF0-D8D0-4F2A-9F60-E41C84B5CEA4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D2454931-28D0-486E-81CC-57B971D01D0C}">
      <dgm:prSet/>
      <dgm:spPr/>
      <dgm:t>
        <a:bodyPr/>
        <a:lstStyle/>
        <a:p>
          <a:r>
            <a:rPr lang="en-US" dirty="0">
              <a:latin typeface="Book Antiqua" panose="02040602050305030304" pitchFamily="18" charset="0"/>
            </a:rPr>
            <a:t>Inter-state</a:t>
          </a:r>
          <a:endParaRPr lang="en-IN" dirty="0">
            <a:latin typeface="Book Antiqua" panose="02040602050305030304" pitchFamily="18" charset="0"/>
          </a:endParaRPr>
        </a:p>
      </dgm:t>
    </dgm:pt>
    <dgm:pt modelId="{D88FD7D8-1ADF-4D57-AD85-E4039886BEA2}" type="parTrans" cxnId="{BDF5CB68-62D6-4A24-9EF8-9C10623E4E2B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90EAD0BC-AF5C-46B6-9EBC-84AC473D6A72}" type="sibTrans" cxnId="{BDF5CB68-62D6-4A24-9EF8-9C10623E4E2B}">
      <dgm:prSet/>
      <dgm:spPr/>
      <dgm:t>
        <a:bodyPr/>
        <a:lstStyle/>
        <a:p>
          <a:endParaRPr lang="en-IN">
            <a:latin typeface="Book Antiqua" panose="02040602050305030304" pitchFamily="18" charset="0"/>
          </a:endParaRPr>
        </a:p>
      </dgm:t>
    </dgm:pt>
    <dgm:pt modelId="{F5A62AD7-C6C8-4EA4-9A64-3A68C1EF8964}" type="pres">
      <dgm:prSet presAssocID="{75742FB3-0B0C-4B7A-B510-7F9CC765EB65}" presName="linearFlow" presStyleCnt="0">
        <dgm:presLayoutVars>
          <dgm:dir/>
          <dgm:resizeHandles val="exact"/>
        </dgm:presLayoutVars>
      </dgm:prSet>
      <dgm:spPr/>
    </dgm:pt>
    <dgm:pt modelId="{CB40C36A-31C4-4DB4-B3BC-82DA75E660A9}" type="pres">
      <dgm:prSet presAssocID="{BD319EBE-6557-4B63-B6B2-9C9917E54053}" presName="node" presStyleLbl="node1" presStyleIdx="0" presStyleCnt="4">
        <dgm:presLayoutVars>
          <dgm:bulletEnabled val="1"/>
        </dgm:presLayoutVars>
      </dgm:prSet>
      <dgm:spPr/>
    </dgm:pt>
    <dgm:pt modelId="{9127FC3A-0E65-4DEC-AA9F-7ACFAF44A704}" type="pres">
      <dgm:prSet presAssocID="{D20D968A-619F-46E7-BB33-1BA08F4D27A4}" presName="spacerL" presStyleCnt="0"/>
      <dgm:spPr/>
    </dgm:pt>
    <dgm:pt modelId="{27BF84A3-346D-4A1F-BC59-472B9A03157B}" type="pres">
      <dgm:prSet presAssocID="{D20D968A-619F-46E7-BB33-1BA08F4D27A4}" presName="sibTrans" presStyleLbl="sibTrans2D1" presStyleIdx="0" presStyleCnt="3"/>
      <dgm:spPr/>
    </dgm:pt>
    <dgm:pt modelId="{58274899-F4DA-47FC-88E5-259EF8B4D282}" type="pres">
      <dgm:prSet presAssocID="{D20D968A-619F-46E7-BB33-1BA08F4D27A4}" presName="spacerR" presStyleCnt="0"/>
      <dgm:spPr/>
    </dgm:pt>
    <dgm:pt modelId="{C4B2CE91-9A72-4E42-BAA1-03A8D2D5676A}" type="pres">
      <dgm:prSet presAssocID="{2C36AA4E-5463-4BFA-9BAF-9378635D1AB3}" presName="node" presStyleLbl="node1" presStyleIdx="1" presStyleCnt="4">
        <dgm:presLayoutVars>
          <dgm:bulletEnabled val="1"/>
        </dgm:presLayoutVars>
      </dgm:prSet>
      <dgm:spPr/>
    </dgm:pt>
    <dgm:pt modelId="{DB6DDCEA-875A-4295-AE64-EB59C03041AB}" type="pres">
      <dgm:prSet presAssocID="{CE65B1D2-D52F-4F0B-9C55-31E619CD4592}" presName="spacerL" presStyleCnt="0"/>
      <dgm:spPr/>
    </dgm:pt>
    <dgm:pt modelId="{34199A19-DA2A-4318-AA39-28747E7F4FA7}" type="pres">
      <dgm:prSet presAssocID="{CE65B1D2-D52F-4F0B-9C55-31E619CD4592}" presName="sibTrans" presStyleLbl="sibTrans2D1" presStyleIdx="1" presStyleCnt="3"/>
      <dgm:spPr/>
    </dgm:pt>
    <dgm:pt modelId="{1533A11A-AD46-4217-9217-36E48C87C11E}" type="pres">
      <dgm:prSet presAssocID="{CE65B1D2-D52F-4F0B-9C55-31E619CD4592}" presName="spacerR" presStyleCnt="0"/>
      <dgm:spPr/>
    </dgm:pt>
    <dgm:pt modelId="{D655C409-78DF-49B1-8E8E-56B794374099}" type="pres">
      <dgm:prSet presAssocID="{3C40478F-DC75-4A6B-9661-256AA234665E}" presName="node" presStyleLbl="node1" presStyleIdx="2" presStyleCnt="4">
        <dgm:presLayoutVars>
          <dgm:bulletEnabled val="1"/>
        </dgm:presLayoutVars>
      </dgm:prSet>
      <dgm:spPr/>
    </dgm:pt>
    <dgm:pt modelId="{9D579DA8-7189-41FE-9109-2670F1D6B6C3}" type="pres">
      <dgm:prSet presAssocID="{BEDE4553-7F70-4978-A4AE-3679AA688D35}" presName="spacerL" presStyleCnt="0"/>
      <dgm:spPr/>
    </dgm:pt>
    <dgm:pt modelId="{2E05E97A-EA49-4C97-8178-DDD486DF0DD5}" type="pres">
      <dgm:prSet presAssocID="{BEDE4553-7F70-4978-A4AE-3679AA688D35}" presName="sibTrans" presStyleLbl="sibTrans2D1" presStyleIdx="2" presStyleCnt="3"/>
      <dgm:spPr/>
    </dgm:pt>
    <dgm:pt modelId="{B0164435-D95C-44F1-897A-4889CB4A09AE}" type="pres">
      <dgm:prSet presAssocID="{BEDE4553-7F70-4978-A4AE-3679AA688D35}" presName="spacerR" presStyleCnt="0"/>
      <dgm:spPr/>
    </dgm:pt>
    <dgm:pt modelId="{2F1E8B90-41A5-4A0E-B26A-42E462124D7E}" type="pres">
      <dgm:prSet presAssocID="{D2454931-28D0-486E-81CC-57B971D01D0C}" presName="node" presStyleLbl="node1" presStyleIdx="3" presStyleCnt="4">
        <dgm:presLayoutVars>
          <dgm:bulletEnabled val="1"/>
        </dgm:presLayoutVars>
      </dgm:prSet>
      <dgm:spPr/>
    </dgm:pt>
  </dgm:ptLst>
  <dgm:cxnLst>
    <dgm:cxn modelId="{4011861A-8DCB-42F8-84F0-8D5AE932B6CD}" type="presOf" srcId="{BD319EBE-6557-4B63-B6B2-9C9917E54053}" destId="{CB40C36A-31C4-4DB4-B3BC-82DA75E660A9}" srcOrd="0" destOrd="0" presId="urn:microsoft.com/office/officeart/2005/8/layout/equation1"/>
    <dgm:cxn modelId="{D3256740-10BF-4888-B2F4-A52F5CA7A126}" type="presOf" srcId="{BEDE4553-7F70-4978-A4AE-3679AA688D35}" destId="{2E05E97A-EA49-4C97-8178-DDD486DF0DD5}" srcOrd="0" destOrd="0" presId="urn:microsoft.com/office/officeart/2005/8/layout/equation1"/>
    <dgm:cxn modelId="{BDF5CB68-62D6-4A24-9EF8-9C10623E4E2B}" srcId="{75742FB3-0B0C-4B7A-B510-7F9CC765EB65}" destId="{D2454931-28D0-486E-81CC-57B971D01D0C}" srcOrd="3" destOrd="0" parTransId="{D88FD7D8-1ADF-4D57-AD85-E4039886BEA2}" sibTransId="{90EAD0BC-AF5C-46B6-9EBC-84AC473D6A72}"/>
    <dgm:cxn modelId="{4D8BE74A-75B1-4874-9220-AE3C1CF2B50B}" type="presOf" srcId="{D2454931-28D0-486E-81CC-57B971D01D0C}" destId="{2F1E8B90-41A5-4A0E-B26A-42E462124D7E}" srcOrd="0" destOrd="0" presId="urn:microsoft.com/office/officeart/2005/8/layout/equation1"/>
    <dgm:cxn modelId="{A9B5DE58-5380-418D-A90B-7C960E956073}" type="presOf" srcId="{2C36AA4E-5463-4BFA-9BAF-9378635D1AB3}" destId="{C4B2CE91-9A72-4E42-BAA1-03A8D2D5676A}" srcOrd="0" destOrd="0" presId="urn:microsoft.com/office/officeart/2005/8/layout/equation1"/>
    <dgm:cxn modelId="{DD43687F-78E4-440A-BB34-9E664BD649C0}" srcId="{75742FB3-0B0C-4B7A-B510-7F9CC765EB65}" destId="{2C36AA4E-5463-4BFA-9BAF-9378635D1AB3}" srcOrd="1" destOrd="0" parTransId="{F3B27F1F-9FB5-446C-8D30-F55CAAA570E4}" sibTransId="{CE65B1D2-D52F-4F0B-9C55-31E619CD4592}"/>
    <dgm:cxn modelId="{11B5DD94-D07F-4480-B8CD-D4535943F220}" type="presOf" srcId="{75742FB3-0B0C-4B7A-B510-7F9CC765EB65}" destId="{F5A62AD7-C6C8-4EA4-9A64-3A68C1EF8964}" srcOrd="0" destOrd="0" presId="urn:microsoft.com/office/officeart/2005/8/layout/equation1"/>
    <dgm:cxn modelId="{E4B57E96-EAF5-4379-81C8-89BCECE99E68}" type="presOf" srcId="{3C40478F-DC75-4A6B-9661-256AA234665E}" destId="{D655C409-78DF-49B1-8E8E-56B794374099}" srcOrd="0" destOrd="0" presId="urn:microsoft.com/office/officeart/2005/8/layout/equation1"/>
    <dgm:cxn modelId="{993330B2-F1AB-4DD1-9817-C43595C694AA}" srcId="{75742FB3-0B0C-4B7A-B510-7F9CC765EB65}" destId="{BD319EBE-6557-4B63-B6B2-9C9917E54053}" srcOrd="0" destOrd="0" parTransId="{B3E2E725-BCE9-4649-B079-BC4B0C090912}" sibTransId="{D20D968A-619F-46E7-BB33-1BA08F4D27A4}"/>
    <dgm:cxn modelId="{E8B9EFE1-AFEF-4D50-AED2-83C0D4FD2273}" type="presOf" srcId="{CE65B1D2-D52F-4F0B-9C55-31E619CD4592}" destId="{34199A19-DA2A-4318-AA39-28747E7F4FA7}" srcOrd="0" destOrd="0" presId="urn:microsoft.com/office/officeart/2005/8/layout/equation1"/>
    <dgm:cxn modelId="{76AE3BE8-280D-4ACB-BCE8-ABC2A045372D}" type="presOf" srcId="{D20D968A-619F-46E7-BB33-1BA08F4D27A4}" destId="{27BF84A3-346D-4A1F-BC59-472B9A03157B}" srcOrd="0" destOrd="0" presId="urn:microsoft.com/office/officeart/2005/8/layout/equation1"/>
    <dgm:cxn modelId="{9A4E9FF0-D8D0-4F2A-9F60-E41C84B5CEA4}" srcId="{75742FB3-0B0C-4B7A-B510-7F9CC765EB65}" destId="{3C40478F-DC75-4A6B-9661-256AA234665E}" srcOrd="2" destOrd="0" parTransId="{48E59F8C-454B-4BA4-9C5D-0A85956935D5}" sibTransId="{BEDE4553-7F70-4978-A4AE-3679AA688D35}"/>
    <dgm:cxn modelId="{085C089D-3612-42B6-B217-2372B36553EC}" type="presParOf" srcId="{F5A62AD7-C6C8-4EA4-9A64-3A68C1EF8964}" destId="{CB40C36A-31C4-4DB4-B3BC-82DA75E660A9}" srcOrd="0" destOrd="0" presId="urn:microsoft.com/office/officeart/2005/8/layout/equation1"/>
    <dgm:cxn modelId="{7467F807-2AD3-4DD7-8A38-C0C1FDE9876B}" type="presParOf" srcId="{F5A62AD7-C6C8-4EA4-9A64-3A68C1EF8964}" destId="{9127FC3A-0E65-4DEC-AA9F-7ACFAF44A704}" srcOrd="1" destOrd="0" presId="urn:microsoft.com/office/officeart/2005/8/layout/equation1"/>
    <dgm:cxn modelId="{1D876444-A4EF-478E-83D9-535B406B13A4}" type="presParOf" srcId="{F5A62AD7-C6C8-4EA4-9A64-3A68C1EF8964}" destId="{27BF84A3-346D-4A1F-BC59-472B9A03157B}" srcOrd="2" destOrd="0" presId="urn:microsoft.com/office/officeart/2005/8/layout/equation1"/>
    <dgm:cxn modelId="{E99330DD-1E15-46A0-B8CD-0744F7EB83C6}" type="presParOf" srcId="{F5A62AD7-C6C8-4EA4-9A64-3A68C1EF8964}" destId="{58274899-F4DA-47FC-88E5-259EF8B4D282}" srcOrd="3" destOrd="0" presId="urn:microsoft.com/office/officeart/2005/8/layout/equation1"/>
    <dgm:cxn modelId="{C2AA2D43-86BD-4455-9A4A-5D95D626DAAE}" type="presParOf" srcId="{F5A62AD7-C6C8-4EA4-9A64-3A68C1EF8964}" destId="{C4B2CE91-9A72-4E42-BAA1-03A8D2D5676A}" srcOrd="4" destOrd="0" presId="urn:microsoft.com/office/officeart/2005/8/layout/equation1"/>
    <dgm:cxn modelId="{85088DDE-BCE9-4932-9604-5229AC330A81}" type="presParOf" srcId="{F5A62AD7-C6C8-4EA4-9A64-3A68C1EF8964}" destId="{DB6DDCEA-875A-4295-AE64-EB59C03041AB}" srcOrd="5" destOrd="0" presId="urn:microsoft.com/office/officeart/2005/8/layout/equation1"/>
    <dgm:cxn modelId="{95885C49-0144-439F-9897-C4C4C4F831BC}" type="presParOf" srcId="{F5A62AD7-C6C8-4EA4-9A64-3A68C1EF8964}" destId="{34199A19-DA2A-4318-AA39-28747E7F4FA7}" srcOrd="6" destOrd="0" presId="urn:microsoft.com/office/officeart/2005/8/layout/equation1"/>
    <dgm:cxn modelId="{3C06D227-BE0F-4AD1-8B76-87D22D6C5AAA}" type="presParOf" srcId="{F5A62AD7-C6C8-4EA4-9A64-3A68C1EF8964}" destId="{1533A11A-AD46-4217-9217-36E48C87C11E}" srcOrd="7" destOrd="0" presId="urn:microsoft.com/office/officeart/2005/8/layout/equation1"/>
    <dgm:cxn modelId="{ADF899B2-FADC-4348-9C7D-2808D1069667}" type="presParOf" srcId="{F5A62AD7-C6C8-4EA4-9A64-3A68C1EF8964}" destId="{D655C409-78DF-49B1-8E8E-56B794374099}" srcOrd="8" destOrd="0" presId="urn:microsoft.com/office/officeart/2005/8/layout/equation1"/>
    <dgm:cxn modelId="{49EF3753-3572-4105-AB04-7CE1A13A0F50}" type="presParOf" srcId="{F5A62AD7-C6C8-4EA4-9A64-3A68C1EF8964}" destId="{9D579DA8-7189-41FE-9109-2670F1D6B6C3}" srcOrd="9" destOrd="0" presId="urn:microsoft.com/office/officeart/2005/8/layout/equation1"/>
    <dgm:cxn modelId="{2B7FD4BE-FB38-4AE4-B651-78DD76213F38}" type="presParOf" srcId="{F5A62AD7-C6C8-4EA4-9A64-3A68C1EF8964}" destId="{2E05E97A-EA49-4C97-8178-DDD486DF0DD5}" srcOrd="10" destOrd="0" presId="urn:microsoft.com/office/officeart/2005/8/layout/equation1"/>
    <dgm:cxn modelId="{A940307A-14F0-4217-86D2-24C21C38AB0C}" type="presParOf" srcId="{F5A62AD7-C6C8-4EA4-9A64-3A68C1EF8964}" destId="{B0164435-D95C-44F1-897A-4889CB4A09AE}" srcOrd="11" destOrd="0" presId="urn:microsoft.com/office/officeart/2005/8/layout/equation1"/>
    <dgm:cxn modelId="{C45206C1-3ADB-4191-9E74-B25D6631FF75}" type="presParOf" srcId="{F5A62AD7-C6C8-4EA4-9A64-3A68C1EF8964}" destId="{2F1E8B90-41A5-4A0E-B26A-42E462124D7E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62150E-DC23-4178-B3C4-CD12B9BC42B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57916B-BDD0-4DA0-BA02-9295820F134D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Reverse Charge</a:t>
          </a:r>
        </a:p>
      </dgm:t>
    </dgm:pt>
    <dgm:pt modelId="{986F5CFE-3B21-4F22-A6FE-F5223AC8277A}" type="parTrans" cxnId="{D0352466-4C53-4996-838B-EDF6EAB8B8C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4D4A88-E561-458F-BF61-F3BD6CAAD03B}" type="sibTrans" cxnId="{D0352466-4C53-4996-838B-EDF6EAB8B8C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B67B05-4348-456E-AC6C-60F871A75CBA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Specific Categories of goods or services</a:t>
          </a:r>
        </a:p>
      </dgm:t>
    </dgm:pt>
    <dgm:pt modelId="{3DE2C77F-BE94-4214-8104-7035EC17981C}" type="parTrans" cxnId="{FE215AF8-73D5-4161-9BDF-E3989C66F7F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532A6E-4072-46DA-954B-7AAE413A9EB0}" type="sibTrans" cxnId="{FE215AF8-73D5-4161-9BDF-E3989C66F7F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5D8872-D490-435E-A172-431D95519F8D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Supply of taxable goods or services by unregistered dealer</a:t>
          </a:r>
        </a:p>
      </dgm:t>
    </dgm:pt>
    <dgm:pt modelId="{497571E8-4091-48CE-989E-632DA010145D}" type="parTrans" cxnId="{9B0A472E-19E5-49BB-9C30-57BFC9A2327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909D42-343B-499F-BF0C-158F5F65A0C2}" type="sibTrans" cxnId="{9B0A472E-19E5-49BB-9C30-57BFC9A2327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AF6D09-0EBF-4778-A792-139B03954052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Electronic Commerce operator</a:t>
          </a:r>
        </a:p>
      </dgm:t>
    </dgm:pt>
    <dgm:pt modelId="{4B87B2DC-2D51-492D-8B8E-1FC9E1126339}" type="parTrans" cxnId="{2F9BB62A-5209-4023-B1E0-5D1AB52E1E8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DE74B6-AB29-4143-8A62-5A2D49558861}" type="sibTrans" cxnId="{2F9BB62A-5209-4023-B1E0-5D1AB52E1E8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87F795-5D6D-4F0F-A047-AAADF94C27AF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Specified services – RCM Other services – Forward Charge</a:t>
          </a:r>
        </a:p>
      </dgm:t>
    </dgm:pt>
    <dgm:pt modelId="{3DF8E1C1-3150-4833-A57A-5FCCFA91AB0B}" type="parTrans" cxnId="{7B28BD44-E12C-43E9-926E-A883B346D44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16545D-FD91-4688-A17C-7805394AD52F}" type="sibTrans" cxnId="{7B28BD44-E12C-43E9-926E-A883B346D44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BA6E4F-1BD4-4CCC-938F-8D33B200B578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Goods – Forward Charge</a:t>
          </a:r>
        </a:p>
      </dgm:t>
    </dgm:pt>
    <dgm:pt modelId="{217560B3-3421-4275-9E7F-13458372E0BC}" type="parTrans" cxnId="{F9B5789C-0271-4D29-BA00-0C749AB6DDD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3102FC-7B81-4364-BD22-95E88E37D49B}" type="sibTrans" cxnId="{F9B5789C-0271-4D29-BA00-0C749AB6DDD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F966D9-CEEE-4A89-ACCB-6CAD313C5DDF}" type="pres">
      <dgm:prSet presAssocID="{5662150E-DC23-4178-B3C4-CD12B9BC42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2C53DE2-B42A-489F-A0A2-A199D5FB1BB6}" type="pres">
      <dgm:prSet presAssocID="{FE57916B-BDD0-4DA0-BA02-9295820F134D}" presName="hierRoot1" presStyleCnt="0"/>
      <dgm:spPr/>
    </dgm:pt>
    <dgm:pt modelId="{FA01BB30-F5E0-4F80-B66C-14D776555B85}" type="pres">
      <dgm:prSet presAssocID="{FE57916B-BDD0-4DA0-BA02-9295820F134D}" presName="composite" presStyleCnt="0"/>
      <dgm:spPr/>
    </dgm:pt>
    <dgm:pt modelId="{E73CA60E-3E54-4BD8-9FEA-9E33F9256EB6}" type="pres">
      <dgm:prSet presAssocID="{FE57916B-BDD0-4DA0-BA02-9295820F134D}" presName="background" presStyleLbl="node0" presStyleIdx="0" presStyleCnt="1"/>
      <dgm:spPr/>
    </dgm:pt>
    <dgm:pt modelId="{A44497B0-C79D-45DC-AF2E-29AFB7F07E9C}" type="pres">
      <dgm:prSet presAssocID="{FE57916B-BDD0-4DA0-BA02-9295820F134D}" presName="text" presStyleLbl="fgAcc0" presStyleIdx="0" presStyleCnt="1">
        <dgm:presLayoutVars>
          <dgm:chPref val="3"/>
        </dgm:presLayoutVars>
      </dgm:prSet>
      <dgm:spPr/>
    </dgm:pt>
    <dgm:pt modelId="{73BB9468-711B-4ECE-99B7-012B73194149}" type="pres">
      <dgm:prSet presAssocID="{FE57916B-BDD0-4DA0-BA02-9295820F134D}" presName="hierChild2" presStyleCnt="0"/>
      <dgm:spPr/>
    </dgm:pt>
    <dgm:pt modelId="{E1CE58C2-DEAF-4664-ACAC-CCF0305D9AF8}" type="pres">
      <dgm:prSet presAssocID="{3DE2C77F-BE94-4214-8104-7035EC17981C}" presName="Name10" presStyleLbl="parChTrans1D2" presStyleIdx="0" presStyleCnt="3"/>
      <dgm:spPr/>
    </dgm:pt>
    <dgm:pt modelId="{F1E0C942-D58F-4BA4-8B48-DD7D55618426}" type="pres">
      <dgm:prSet presAssocID="{A7B67B05-4348-456E-AC6C-60F871A75CBA}" presName="hierRoot2" presStyleCnt="0"/>
      <dgm:spPr/>
    </dgm:pt>
    <dgm:pt modelId="{159190F7-D63B-44DE-8E0F-7BDE35E7C7C8}" type="pres">
      <dgm:prSet presAssocID="{A7B67B05-4348-456E-AC6C-60F871A75CBA}" presName="composite2" presStyleCnt="0"/>
      <dgm:spPr/>
    </dgm:pt>
    <dgm:pt modelId="{9CD8CCAC-5BEE-4F53-8D19-928FC99C2C58}" type="pres">
      <dgm:prSet presAssocID="{A7B67B05-4348-456E-AC6C-60F871A75CBA}" presName="background2" presStyleLbl="node2" presStyleIdx="0" presStyleCnt="3"/>
      <dgm:spPr/>
    </dgm:pt>
    <dgm:pt modelId="{73919498-A4C6-49F7-BE9A-4A52107911F1}" type="pres">
      <dgm:prSet presAssocID="{A7B67B05-4348-456E-AC6C-60F871A75CBA}" presName="text2" presStyleLbl="fgAcc2" presStyleIdx="0" presStyleCnt="3">
        <dgm:presLayoutVars>
          <dgm:chPref val="3"/>
        </dgm:presLayoutVars>
      </dgm:prSet>
      <dgm:spPr/>
    </dgm:pt>
    <dgm:pt modelId="{FDF4D460-84B9-4DE4-A506-96945A1BF385}" type="pres">
      <dgm:prSet presAssocID="{A7B67B05-4348-456E-AC6C-60F871A75CBA}" presName="hierChild3" presStyleCnt="0"/>
      <dgm:spPr/>
    </dgm:pt>
    <dgm:pt modelId="{9B38EA1E-87D7-4672-AD7C-E1FA247CE3A1}" type="pres">
      <dgm:prSet presAssocID="{497571E8-4091-48CE-989E-632DA010145D}" presName="Name10" presStyleLbl="parChTrans1D2" presStyleIdx="1" presStyleCnt="3"/>
      <dgm:spPr/>
    </dgm:pt>
    <dgm:pt modelId="{4B5CB357-FD10-4332-9ADA-681D8546781F}" type="pres">
      <dgm:prSet presAssocID="{465D8872-D490-435E-A172-431D95519F8D}" presName="hierRoot2" presStyleCnt="0"/>
      <dgm:spPr/>
    </dgm:pt>
    <dgm:pt modelId="{11B69B00-CC7E-4CEE-BDFD-766040DC10F4}" type="pres">
      <dgm:prSet presAssocID="{465D8872-D490-435E-A172-431D95519F8D}" presName="composite2" presStyleCnt="0"/>
      <dgm:spPr/>
    </dgm:pt>
    <dgm:pt modelId="{E9B397CE-E5ED-4BED-A01B-A8266FC1F3EA}" type="pres">
      <dgm:prSet presAssocID="{465D8872-D490-435E-A172-431D95519F8D}" presName="background2" presStyleLbl="node2" presStyleIdx="1" presStyleCnt="3"/>
      <dgm:spPr/>
    </dgm:pt>
    <dgm:pt modelId="{9DB08228-DDEC-4F4F-AA1B-6F43E72C76BC}" type="pres">
      <dgm:prSet presAssocID="{465D8872-D490-435E-A172-431D95519F8D}" presName="text2" presStyleLbl="fgAcc2" presStyleIdx="1" presStyleCnt="3">
        <dgm:presLayoutVars>
          <dgm:chPref val="3"/>
        </dgm:presLayoutVars>
      </dgm:prSet>
      <dgm:spPr/>
    </dgm:pt>
    <dgm:pt modelId="{A29881DF-0278-4A90-8A73-EF4C0900A2D6}" type="pres">
      <dgm:prSet presAssocID="{465D8872-D490-435E-A172-431D95519F8D}" presName="hierChild3" presStyleCnt="0"/>
      <dgm:spPr/>
    </dgm:pt>
    <dgm:pt modelId="{689D7B98-8E6C-4676-84A6-97B82BA222F5}" type="pres">
      <dgm:prSet presAssocID="{4B87B2DC-2D51-492D-8B8E-1FC9E1126339}" presName="Name10" presStyleLbl="parChTrans1D2" presStyleIdx="2" presStyleCnt="3"/>
      <dgm:spPr/>
    </dgm:pt>
    <dgm:pt modelId="{29D69EB6-377C-42DE-BB4D-F1869C6C47B8}" type="pres">
      <dgm:prSet presAssocID="{88AF6D09-0EBF-4778-A792-139B03954052}" presName="hierRoot2" presStyleCnt="0"/>
      <dgm:spPr/>
    </dgm:pt>
    <dgm:pt modelId="{663EFCFD-F1D9-41CB-B6D9-04C63FD393D8}" type="pres">
      <dgm:prSet presAssocID="{88AF6D09-0EBF-4778-A792-139B03954052}" presName="composite2" presStyleCnt="0"/>
      <dgm:spPr/>
    </dgm:pt>
    <dgm:pt modelId="{3D205E5C-3715-438C-871F-ABB837616878}" type="pres">
      <dgm:prSet presAssocID="{88AF6D09-0EBF-4778-A792-139B03954052}" presName="background2" presStyleLbl="node2" presStyleIdx="2" presStyleCnt="3"/>
      <dgm:spPr/>
    </dgm:pt>
    <dgm:pt modelId="{A5B00CB5-ABEA-4C28-BE3E-F3800B16DDFC}" type="pres">
      <dgm:prSet presAssocID="{88AF6D09-0EBF-4778-A792-139B03954052}" presName="text2" presStyleLbl="fgAcc2" presStyleIdx="2" presStyleCnt="3">
        <dgm:presLayoutVars>
          <dgm:chPref val="3"/>
        </dgm:presLayoutVars>
      </dgm:prSet>
      <dgm:spPr/>
    </dgm:pt>
    <dgm:pt modelId="{E38C74CF-32E1-4F93-8380-8AE24F673833}" type="pres">
      <dgm:prSet presAssocID="{88AF6D09-0EBF-4778-A792-139B03954052}" presName="hierChild3" presStyleCnt="0"/>
      <dgm:spPr/>
    </dgm:pt>
    <dgm:pt modelId="{35713007-AEAC-4CA8-9EC9-0BEB559DF861}" type="pres">
      <dgm:prSet presAssocID="{3DF8E1C1-3150-4833-A57A-5FCCFA91AB0B}" presName="Name17" presStyleLbl="parChTrans1D3" presStyleIdx="0" presStyleCnt="2"/>
      <dgm:spPr/>
    </dgm:pt>
    <dgm:pt modelId="{7E0F2944-38FE-44F5-BFB0-EE2FCF022517}" type="pres">
      <dgm:prSet presAssocID="{3F87F795-5D6D-4F0F-A047-AAADF94C27AF}" presName="hierRoot3" presStyleCnt="0"/>
      <dgm:spPr/>
    </dgm:pt>
    <dgm:pt modelId="{1E3E6ADA-3B99-4E75-836B-ABAC69B4AF7F}" type="pres">
      <dgm:prSet presAssocID="{3F87F795-5D6D-4F0F-A047-AAADF94C27AF}" presName="composite3" presStyleCnt="0"/>
      <dgm:spPr/>
    </dgm:pt>
    <dgm:pt modelId="{E950C464-6C6C-43B4-9652-D6360A14B1D1}" type="pres">
      <dgm:prSet presAssocID="{3F87F795-5D6D-4F0F-A047-AAADF94C27AF}" presName="background3" presStyleLbl="node3" presStyleIdx="0" presStyleCnt="2"/>
      <dgm:spPr/>
    </dgm:pt>
    <dgm:pt modelId="{0ACA97F3-2DB0-4D64-9248-3544F1EF2D86}" type="pres">
      <dgm:prSet presAssocID="{3F87F795-5D6D-4F0F-A047-AAADF94C27AF}" presName="text3" presStyleLbl="fgAcc3" presStyleIdx="0" presStyleCnt="2" custScaleX="119199" custScaleY="100434">
        <dgm:presLayoutVars>
          <dgm:chPref val="3"/>
        </dgm:presLayoutVars>
      </dgm:prSet>
      <dgm:spPr/>
    </dgm:pt>
    <dgm:pt modelId="{1ECC44E4-1E80-4486-9A56-B5E7C722622F}" type="pres">
      <dgm:prSet presAssocID="{3F87F795-5D6D-4F0F-A047-AAADF94C27AF}" presName="hierChild4" presStyleCnt="0"/>
      <dgm:spPr/>
    </dgm:pt>
    <dgm:pt modelId="{19A7BCAD-E6CB-404C-BDCA-2F9284C6AAA0}" type="pres">
      <dgm:prSet presAssocID="{217560B3-3421-4275-9E7F-13458372E0BC}" presName="Name17" presStyleLbl="parChTrans1D3" presStyleIdx="1" presStyleCnt="2"/>
      <dgm:spPr/>
    </dgm:pt>
    <dgm:pt modelId="{A2471681-360F-4AF2-9A35-377E055C3700}" type="pres">
      <dgm:prSet presAssocID="{56BA6E4F-1BD4-4CCC-938F-8D33B200B578}" presName="hierRoot3" presStyleCnt="0"/>
      <dgm:spPr/>
    </dgm:pt>
    <dgm:pt modelId="{144193AD-C6CB-41FB-905C-78068E32500D}" type="pres">
      <dgm:prSet presAssocID="{56BA6E4F-1BD4-4CCC-938F-8D33B200B578}" presName="composite3" presStyleCnt="0"/>
      <dgm:spPr/>
    </dgm:pt>
    <dgm:pt modelId="{9B009E6C-CDDD-42B0-A144-269D4F52D1AF}" type="pres">
      <dgm:prSet presAssocID="{56BA6E4F-1BD4-4CCC-938F-8D33B200B578}" presName="background3" presStyleLbl="node3" presStyleIdx="1" presStyleCnt="2"/>
      <dgm:spPr/>
    </dgm:pt>
    <dgm:pt modelId="{66C84A15-1BAF-427D-83FD-B4CB0ED4776B}" type="pres">
      <dgm:prSet presAssocID="{56BA6E4F-1BD4-4CCC-938F-8D33B200B578}" presName="text3" presStyleLbl="fgAcc3" presStyleIdx="1" presStyleCnt="2">
        <dgm:presLayoutVars>
          <dgm:chPref val="3"/>
        </dgm:presLayoutVars>
      </dgm:prSet>
      <dgm:spPr/>
    </dgm:pt>
    <dgm:pt modelId="{CED92CF7-C364-49FC-82CB-635F16781954}" type="pres">
      <dgm:prSet presAssocID="{56BA6E4F-1BD4-4CCC-938F-8D33B200B578}" presName="hierChild4" presStyleCnt="0"/>
      <dgm:spPr/>
    </dgm:pt>
  </dgm:ptLst>
  <dgm:cxnLst>
    <dgm:cxn modelId="{EF5C3409-2F79-4648-9DEF-77A995B080CA}" type="presOf" srcId="{A7B67B05-4348-456E-AC6C-60F871A75CBA}" destId="{73919498-A4C6-49F7-BE9A-4A52107911F1}" srcOrd="0" destOrd="0" presId="urn:microsoft.com/office/officeart/2005/8/layout/hierarchy1"/>
    <dgm:cxn modelId="{7AA6BB0A-FC3D-474E-AACB-42ADCE13FEDA}" type="presOf" srcId="{3F87F795-5D6D-4F0F-A047-AAADF94C27AF}" destId="{0ACA97F3-2DB0-4D64-9248-3544F1EF2D86}" srcOrd="0" destOrd="0" presId="urn:microsoft.com/office/officeart/2005/8/layout/hierarchy1"/>
    <dgm:cxn modelId="{10C19C16-9E3D-41BC-9BBE-53E3C1329393}" type="presOf" srcId="{3DF8E1C1-3150-4833-A57A-5FCCFA91AB0B}" destId="{35713007-AEAC-4CA8-9EC9-0BEB559DF861}" srcOrd="0" destOrd="0" presId="urn:microsoft.com/office/officeart/2005/8/layout/hierarchy1"/>
    <dgm:cxn modelId="{62793429-E42D-4A41-BEE6-6F7C6E35B479}" type="presOf" srcId="{217560B3-3421-4275-9E7F-13458372E0BC}" destId="{19A7BCAD-E6CB-404C-BDCA-2F9284C6AAA0}" srcOrd="0" destOrd="0" presId="urn:microsoft.com/office/officeart/2005/8/layout/hierarchy1"/>
    <dgm:cxn modelId="{2F9BB62A-5209-4023-B1E0-5D1AB52E1E85}" srcId="{FE57916B-BDD0-4DA0-BA02-9295820F134D}" destId="{88AF6D09-0EBF-4778-A792-139B03954052}" srcOrd="2" destOrd="0" parTransId="{4B87B2DC-2D51-492D-8B8E-1FC9E1126339}" sibTransId="{12DE74B6-AB29-4143-8A62-5A2D49558861}"/>
    <dgm:cxn modelId="{9B0A472E-19E5-49BB-9C30-57BFC9A23270}" srcId="{FE57916B-BDD0-4DA0-BA02-9295820F134D}" destId="{465D8872-D490-435E-A172-431D95519F8D}" srcOrd="1" destOrd="0" parTransId="{497571E8-4091-48CE-989E-632DA010145D}" sibTransId="{10909D42-343B-499F-BF0C-158F5F65A0C2}"/>
    <dgm:cxn modelId="{AFFC8932-9F0C-4E96-A5C8-91623AA0E821}" type="presOf" srcId="{3DE2C77F-BE94-4214-8104-7035EC17981C}" destId="{E1CE58C2-DEAF-4664-ACAC-CCF0305D9AF8}" srcOrd="0" destOrd="0" presId="urn:microsoft.com/office/officeart/2005/8/layout/hierarchy1"/>
    <dgm:cxn modelId="{7B28BD44-E12C-43E9-926E-A883B346D44E}" srcId="{88AF6D09-0EBF-4778-A792-139B03954052}" destId="{3F87F795-5D6D-4F0F-A047-AAADF94C27AF}" srcOrd="0" destOrd="0" parTransId="{3DF8E1C1-3150-4833-A57A-5FCCFA91AB0B}" sibTransId="{4F16545D-FD91-4688-A17C-7805394AD52F}"/>
    <dgm:cxn modelId="{D0352466-4C53-4996-838B-EDF6EAB8B8C8}" srcId="{5662150E-DC23-4178-B3C4-CD12B9BC42B2}" destId="{FE57916B-BDD0-4DA0-BA02-9295820F134D}" srcOrd="0" destOrd="0" parTransId="{986F5CFE-3B21-4F22-A6FE-F5223AC8277A}" sibTransId="{0B4D4A88-E561-458F-BF61-F3BD6CAAD03B}"/>
    <dgm:cxn modelId="{3E99F349-1612-430E-90C8-8279F480C1BF}" type="presOf" srcId="{4B87B2DC-2D51-492D-8B8E-1FC9E1126339}" destId="{689D7B98-8E6C-4676-84A6-97B82BA222F5}" srcOrd="0" destOrd="0" presId="urn:microsoft.com/office/officeart/2005/8/layout/hierarchy1"/>
    <dgm:cxn modelId="{99A7CB6C-573A-42BF-8783-25B87379F230}" type="presOf" srcId="{465D8872-D490-435E-A172-431D95519F8D}" destId="{9DB08228-DDEC-4F4F-AA1B-6F43E72C76BC}" srcOrd="0" destOrd="0" presId="urn:microsoft.com/office/officeart/2005/8/layout/hierarchy1"/>
    <dgm:cxn modelId="{F9B5789C-0271-4D29-BA00-0C749AB6DDDC}" srcId="{88AF6D09-0EBF-4778-A792-139B03954052}" destId="{56BA6E4F-1BD4-4CCC-938F-8D33B200B578}" srcOrd="1" destOrd="0" parTransId="{217560B3-3421-4275-9E7F-13458372E0BC}" sibTransId="{FE3102FC-7B81-4364-BD22-95E88E37D49B}"/>
    <dgm:cxn modelId="{DB68ADA5-403A-4382-AD11-EBB2B3A0DE5F}" type="presOf" srcId="{FE57916B-BDD0-4DA0-BA02-9295820F134D}" destId="{A44497B0-C79D-45DC-AF2E-29AFB7F07E9C}" srcOrd="0" destOrd="0" presId="urn:microsoft.com/office/officeart/2005/8/layout/hierarchy1"/>
    <dgm:cxn modelId="{09F8CCB3-A4E9-473C-924E-F44BFDA4E695}" type="presOf" srcId="{5662150E-DC23-4178-B3C4-CD12B9BC42B2}" destId="{21F966D9-CEEE-4A89-ACCB-6CAD313C5DDF}" srcOrd="0" destOrd="0" presId="urn:microsoft.com/office/officeart/2005/8/layout/hierarchy1"/>
    <dgm:cxn modelId="{58AA39DC-07D8-4FD4-A8DE-90AF23AA418B}" type="presOf" srcId="{56BA6E4F-1BD4-4CCC-938F-8D33B200B578}" destId="{66C84A15-1BAF-427D-83FD-B4CB0ED4776B}" srcOrd="0" destOrd="0" presId="urn:microsoft.com/office/officeart/2005/8/layout/hierarchy1"/>
    <dgm:cxn modelId="{6A752FE0-EE58-4908-9E3D-508DF05F9F12}" type="presOf" srcId="{497571E8-4091-48CE-989E-632DA010145D}" destId="{9B38EA1E-87D7-4672-AD7C-E1FA247CE3A1}" srcOrd="0" destOrd="0" presId="urn:microsoft.com/office/officeart/2005/8/layout/hierarchy1"/>
    <dgm:cxn modelId="{FE215AF8-73D5-4161-9BDF-E3989C66F7FF}" srcId="{FE57916B-BDD0-4DA0-BA02-9295820F134D}" destId="{A7B67B05-4348-456E-AC6C-60F871A75CBA}" srcOrd="0" destOrd="0" parTransId="{3DE2C77F-BE94-4214-8104-7035EC17981C}" sibTransId="{AF532A6E-4072-46DA-954B-7AAE413A9EB0}"/>
    <dgm:cxn modelId="{F27E9EFC-C964-4E29-A866-D1A805CA1FE9}" type="presOf" srcId="{88AF6D09-0EBF-4778-A792-139B03954052}" destId="{A5B00CB5-ABEA-4C28-BE3E-F3800B16DDFC}" srcOrd="0" destOrd="0" presId="urn:microsoft.com/office/officeart/2005/8/layout/hierarchy1"/>
    <dgm:cxn modelId="{2AD422C3-F6F5-4FB5-AF06-A833C199137D}" type="presParOf" srcId="{21F966D9-CEEE-4A89-ACCB-6CAD313C5DDF}" destId="{52C53DE2-B42A-489F-A0A2-A199D5FB1BB6}" srcOrd="0" destOrd="0" presId="urn:microsoft.com/office/officeart/2005/8/layout/hierarchy1"/>
    <dgm:cxn modelId="{AC3C5A99-7B2B-44CB-8AFC-B1D723CC363A}" type="presParOf" srcId="{52C53DE2-B42A-489F-A0A2-A199D5FB1BB6}" destId="{FA01BB30-F5E0-4F80-B66C-14D776555B85}" srcOrd="0" destOrd="0" presId="urn:microsoft.com/office/officeart/2005/8/layout/hierarchy1"/>
    <dgm:cxn modelId="{1AC4CABD-C2D2-43F5-A65B-402A857849A6}" type="presParOf" srcId="{FA01BB30-F5E0-4F80-B66C-14D776555B85}" destId="{E73CA60E-3E54-4BD8-9FEA-9E33F9256EB6}" srcOrd="0" destOrd="0" presId="urn:microsoft.com/office/officeart/2005/8/layout/hierarchy1"/>
    <dgm:cxn modelId="{DF08AAD9-449F-4DC2-BB06-22EC9A8485AD}" type="presParOf" srcId="{FA01BB30-F5E0-4F80-B66C-14D776555B85}" destId="{A44497B0-C79D-45DC-AF2E-29AFB7F07E9C}" srcOrd="1" destOrd="0" presId="urn:microsoft.com/office/officeart/2005/8/layout/hierarchy1"/>
    <dgm:cxn modelId="{36AB6B39-DC10-446F-9E5C-C6F80B921BCD}" type="presParOf" srcId="{52C53DE2-B42A-489F-A0A2-A199D5FB1BB6}" destId="{73BB9468-711B-4ECE-99B7-012B73194149}" srcOrd="1" destOrd="0" presId="urn:microsoft.com/office/officeart/2005/8/layout/hierarchy1"/>
    <dgm:cxn modelId="{3A511D40-D088-4CA5-90C2-25723F8C0F00}" type="presParOf" srcId="{73BB9468-711B-4ECE-99B7-012B73194149}" destId="{E1CE58C2-DEAF-4664-ACAC-CCF0305D9AF8}" srcOrd="0" destOrd="0" presId="urn:microsoft.com/office/officeart/2005/8/layout/hierarchy1"/>
    <dgm:cxn modelId="{2C212E41-AAED-4A38-9CF7-FE0CDBBEEC72}" type="presParOf" srcId="{73BB9468-711B-4ECE-99B7-012B73194149}" destId="{F1E0C942-D58F-4BA4-8B48-DD7D55618426}" srcOrd="1" destOrd="0" presId="urn:microsoft.com/office/officeart/2005/8/layout/hierarchy1"/>
    <dgm:cxn modelId="{B1A07F32-34B9-4338-896B-8A78A512A35F}" type="presParOf" srcId="{F1E0C942-D58F-4BA4-8B48-DD7D55618426}" destId="{159190F7-D63B-44DE-8E0F-7BDE35E7C7C8}" srcOrd="0" destOrd="0" presId="urn:microsoft.com/office/officeart/2005/8/layout/hierarchy1"/>
    <dgm:cxn modelId="{796E7C85-9590-425E-8680-BC0E907B1CFE}" type="presParOf" srcId="{159190F7-D63B-44DE-8E0F-7BDE35E7C7C8}" destId="{9CD8CCAC-5BEE-4F53-8D19-928FC99C2C58}" srcOrd="0" destOrd="0" presId="urn:microsoft.com/office/officeart/2005/8/layout/hierarchy1"/>
    <dgm:cxn modelId="{FDFF8938-9DE2-464C-B25C-E69C3326C42C}" type="presParOf" srcId="{159190F7-D63B-44DE-8E0F-7BDE35E7C7C8}" destId="{73919498-A4C6-49F7-BE9A-4A52107911F1}" srcOrd="1" destOrd="0" presId="urn:microsoft.com/office/officeart/2005/8/layout/hierarchy1"/>
    <dgm:cxn modelId="{F89989D4-0B30-49F8-AEDA-64F772DE3589}" type="presParOf" srcId="{F1E0C942-D58F-4BA4-8B48-DD7D55618426}" destId="{FDF4D460-84B9-4DE4-A506-96945A1BF385}" srcOrd="1" destOrd="0" presId="urn:microsoft.com/office/officeart/2005/8/layout/hierarchy1"/>
    <dgm:cxn modelId="{6710F071-5DD2-4DB0-AC34-0D0ECC76E162}" type="presParOf" srcId="{73BB9468-711B-4ECE-99B7-012B73194149}" destId="{9B38EA1E-87D7-4672-AD7C-E1FA247CE3A1}" srcOrd="2" destOrd="0" presId="urn:microsoft.com/office/officeart/2005/8/layout/hierarchy1"/>
    <dgm:cxn modelId="{2E94C236-8A4E-4E44-81B8-021EA6BCEDFE}" type="presParOf" srcId="{73BB9468-711B-4ECE-99B7-012B73194149}" destId="{4B5CB357-FD10-4332-9ADA-681D8546781F}" srcOrd="3" destOrd="0" presId="urn:microsoft.com/office/officeart/2005/8/layout/hierarchy1"/>
    <dgm:cxn modelId="{2F3F8412-244F-4EF5-87B5-9E208BBBFCA3}" type="presParOf" srcId="{4B5CB357-FD10-4332-9ADA-681D8546781F}" destId="{11B69B00-CC7E-4CEE-BDFD-766040DC10F4}" srcOrd="0" destOrd="0" presId="urn:microsoft.com/office/officeart/2005/8/layout/hierarchy1"/>
    <dgm:cxn modelId="{5024E461-8604-400D-A2EE-C96BE3197D4E}" type="presParOf" srcId="{11B69B00-CC7E-4CEE-BDFD-766040DC10F4}" destId="{E9B397CE-E5ED-4BED-A01B-A8266FC1F3EA}" srcOrd="0" destOrd="0" presId="urn:microsoft.com/office/officeart/2005/8/layout/hierarchy1"/>
    <dgm:cxn modelId="{359C7DBB-CAD7-492C-A298-1F2F42DD07D2}" type="presParOf" srcId="{11B69B00-CC7E-4CEE-BDFD-766040DC10F4}" destId="{9DB08228-DDEC-4F4F-AA1B-6F43E72C76BC}" srcOrd="1" destOrd="0" presId="urn:microsoft.com/office/officeart/2005/8/layout/hierarchy1"/>
    <dgm:cxn modelId="{4A98F503-D25C-4E08-93CD-A123FDDDEB5F}" type="presParOf" srcId="{4B5CB357-FD10-4332-9ADA-681D8546781F}" destId="{A29881DF-0278-4A90-8A73-EF4C0900A2D6}" srcOrd="1" destOrd="0" presId="urn:microsoft.com/office/officeart/2005/8/layout/hierarchy1"/>
    <dgm:cxn modelId="{3272949B-0D93-43AF-B84A-E83E850C0534}" type="presParOf" srcId="{73BB9468-711B-4ECE-99B7-012B73194149}" destId="{689D7B98-8E6C-4676-84A6-97B82BA222F5}" srcOrd="4" destOrd="0" presId="urn:microsoft.com/office/officeart/2005/8/layout/hierarchy1"/>
    <dgm:cxn modelId="{57A20AA3-511A-458B-8F37-A523BD11558B}" type="presParOf" srcId="{73BB9468-711B-4ECE-99B7-012B73194149}" destId="{29D69EB6-377C-42DE-BB4D-F1869C6C47B8}" srcOrd="5" destOrd="0" presId="urn:microsoft.com/office/officeart/2005/8/layout/hierarchy1"/>
    <dgm:cxn modelId="{52712BF1-4769-4D8B-A4F0-078BE5EF3769}" type="presParOf" srcId="{29D69EB6-377C-42DE-BB4D-F1869C6C47B8}" destId="{663EFCFD-F1D9-41CB-B6D9-04C63FD393D8}" srcOrd="0" destOrd="0" presId="urn:microsoft.com/office/officeart/2005/8/layout/hierarchy1"/>
    <dgm:cxn modelId="{B81333E2-DB8B-452A-9B24-7AEB10D0CBE8}" type="presParOf" srcId="{663EFCFD-F1D9-41CB-B6D9-04C63FD393D8}" destId="{3D205E5C-3715-438C-871F-ABB837616878}" srcOrd="0" destOrd="0" presId="urn:microsoft.com/office/officeart/2005/8/layout/hierarchy1"/>
    <dgm:cxn modelId="{A36724F8-8615-4932-B119-F663A7E0DD31}" type="presParOf" srcId="{663EFCFD-F1D9-41CB-B6D9-04C63FD393D8}" destId="{A5B00CB5-ABEA-4C28-BE3E-F3800B16DDFC}" srcOrd="1" destOrd="0" presId="urn:microsoft.com/office/officeart/2005/8/layout/hierarchy1"/>
    <dgm:cxn modelId="{8B8B7B9A-4E59-4726-9FD3-E7DF4DED0828}" type="presParOf" srcId="{29D69EB6-377C-42DE-BB4D-F1869C6C47B8}" destId="{E38C74CF-32E1-4F93-8380-8AE24F673833}" srcOrd="1" destOrd="0" presId="urn:microsoft.com/office/officeart/2005/8/layout/hierarchy1"/>
    <dgm:cxn modelId="{DBF2CE23-9399-4735-AC79-F18545622567}" type="presParOf" srcId="{E38C74CF-32E1-4F93-8380-8AE24F673833}" destId="{35713007-AEAC-4CA8-9EC9-0BEB559DF861}" srcOrd="0" destOrd="0" presId="urn:microsoft.com/office/officeart/2005/8/layout/hierarchy1"/>
    <dgm:cxn modelId="{D04DDB7F-0FBA-4206-9C55-D95DEE5A9EA2}" type="presParOf" srcId="{E38C74CF-32E1-4F93-8380-8AE24F673833}" destId="{7E0F2944-38FE-44F5-BFB0-EE2FCF022517}" srcOrd="1" destOrd="0" presId="urn:microsoft.com/office/officeart/2005/8/layout/hierarchy1"/>
    <dgm:cxn modelId="{601BB9AE-93B4-4B72-966E-FED633CE415A}" type="presParOf" srcId="{7E0F2944-38FE-44F5-BFB0-EE2FCF022517}" destId="{1E3E6ADA-3B99-4E75-836B-ABAC69B4AF7F}" srcOrd="0" destOrd="0" presId="urn:microsoft.com/office/officeart/2005/8/layout/hierarchy1"/>
    <dgm:cxn modelId="{CE6A3451-2A1E-4149-BB6C-1E2AF3F7DE36}" type="presParOf" srcId="{1E3E6ADA-3B99-4E75-836B-ABAC69B4AF7F}" destId="{E950C464-6C6C-43B4-9652-D6360A14B1D1}" srcOrd="0" destOrd="0" presId="urn:microsoft.com/office/officeart/2005/8/layout/hierarchy1"/>
    <dgm:cxn modelId="{1AA90DC5-2B8C-4921-9716-16A7EBE35095}" type="presParOf" srcId="{1E3E6ADA-3B99-4E75-836B-ABAC69B4AF7F}" destId="{0ACA97F3-2DB0-4D64-9248-3544F1EF2D86}" srcOrd="1" destOrd="0" presId="urn:microsoft.com/office/officeart/2005/8/layout/hierarchy1"/>
    <dgm:cxn modelId="{66032226-5028-4F88-9AAB-E454221CDA87}" type="presParOf" srcId="{7E0F2944-38FE-44F5-BFB0-EE2FCF022517}" destId="{1ECC44E4-1E80-4486-9A56-B5E7C722622F}" srcOrd="1" destOrd="0" presId="urn:microsoft.com/office/officeart/2005/8/layout/hierarchy1"/>
    <dgm:cxn modelId="{55A7AE7A-60AD-4938-B1DA-04DCC1B94E1D}" type="presParOf" srcId="{E38C74CF-32E1-4F93-8380-8AE24F673833}" destId="{19A7BCAD-E6CB-404C-BDCA-2F9284C6AAA0}" srcOrd="2" destOrd="0" presId="urn:microsoft.com/office/officeart/2005/8/layout/hierarchy1"/>
    <dgm:cxn modelId="{F98D0B62-0FDC-4774-99AD-508069BBEACF}" type="presParOf" srcId="{E38C74CF-32E1-4F93-8380-8AE24F673833}" destId="{A2471681-360F-4AF2-9A35-377E055C3700}" srcOrd="3" destOrd="0" presId="urn:microsoft.com/office/officeart/2005/8/layout/hierarchy1"/>
    <dgm:cxn modelId="{AF1EC81B-22F4-4525-8B2E-FAB1DE3B5E6B}" type="presParOf" srcId="{A2471681-360F-4AF2-9A35-377E055C3700}" destId="{144193AD-C6CB-41FB-905C-78068E32500D}" srcOrd="0" destOrd="0" presId="urn:microsoft.com/office/officeart/2005/8/layout/hierarchy1"/>
    <dgm:cxn modelId="{79AE4F7C-0C4D-467E-8094-6E36FA8DA14A}" type="presParOf" srcId="{144193AD-C6CB-41FB-905C-78068E32500D}" destId="{9B009E6C-CDDD-42B0-A144-269D4F52D1AF}" srcOrd="0" destOrd="0" presId="urn:microsoft.com/office/officeart/2005/8/layout/hierarchy1"/>
    <dgm:cxn modelId="{DD06B18F-3976-475D-97A1-DAFAE3E85844}" type="presParOf" srcId="{144193AD-C6CB-41FB-905C-78068E32500D}" destId="{66C84A15-1BAF-427D-83FD-B4CB0ED4776B}" srcOrd="1" destOrd="0" presId="urn:microsoft.com/office/officeart/2005/8/layout/hierarchy1"/>
    <dgm:cxn modelId="{E9ADA529-272B-40A1-B11B-CE811D00D45F}" type="presParOf" srcId="{A2471681-360F-4AF2-9A35-377E055C3700}" destId="{CED92CF7-C364-49FC-82CB-635F167819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4FEC4-03EF-4FA1-88E4-0A5B74854BCE}">
      <dsp:nvSpPr>
        <dsp:cNvPr id="0" name=""/>
        <dsp:cNvSpPr/>
      </dsp:nvSpPr>
      <dsp:spPr>
        <a:xfrm>
          <a:off x="6499" y="1982855"/>
          <a:ext cx="1650798" cy="8253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b="1" kern="1200" dirty="0">
              <a:latin typeface="Book Antiqua" panose="02040602050305030304" pitchFamily="18" charset="0"/>
              <a:cs typeface="Arial" panose="020B0604020202020204" pitchFamily="34" charset="0"/>
            </a:rPr>
            <a:t>GST</a:t>
          </a:r>
        </a:p>
      </dsp:txBody>
      <dsp:txXfrm>
        <a:off x="30674" y="2007030"/>
        <a:ext cx="1602448" cy="777049"/>
      </dsp:txXfrm>
    </dsp:sp>
    <dsp:sp modelId="{0E21D85E-506E-4BB5-95EB-E6E91F584452}">
      <dsp:nvSpPr>
        <dsp:cNvPr id="0" name=""/>
        <dsp:cNvSpPr/>
      </dsp:nvSpPr>
      <dsp:spPr>
        <a:xfrm rot="18770822">
          <a:off x="1501959" y="2022392"/>
          <a:ext cx="970996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970996" y="17209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200" b="1" kern="1200">
            <a:solidFill>
              <a:schemeClr val="tx1"/>
            </a:solidFill>
            <a:latin typeface="Book Antiqua" panose="02040602050305030304" pitchFamily="18" charset="0"/>
            <a:cs typeface="Arial" panose="020B0604020202020204" pitchFamily="34" charset="0"/>
          </a:endParaRPr>
        </a:p>
      </dsp:txBody>
      <dsp:txXfrm>
        <a:off x="1963182" y="2015326"/>
        <a:ext cx="48549" cy="48549"/>
      </dsp:txXfrm>
    </dsp:sp>
    <dsp:sp modelId="{709B1679-0E1E-45A9-BE5F-C7FE544AF10B}">
      <dsp:nvSpPr>
        <dsp:cNvPr id="0" name=""/>
        <dsp:cNvSpPr/>
      </dsp:nvSpPr>
      <dsp:spPr>
        <a:xfrm>
          <a:off x="2317617" y="1270948"/>
          <a:ext cx="1650798" cy="82539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b="1" kern="1200" dirty="0">
              <a:latin typeface="Book Antiqua" panose="02040602050305030304" pitchFamily="18" charset="0"/>
              <a:cs typeface="Arial" panose="020B0604020202020204" pitchFamily="34" charset="0"/>
            </a:rPr>
            <a:t>Within the state (INTRA-STATE)</a:t>
          </a:r>
        </a:p>
      </dsp:txBody>
      <dsp:txXfrm>
        <a:off x="2341792" y="1295123"/>
        <a:ext cx="1602448" cy="777049"/>
      </dsp:txXfrm>
    </dsp:sp>
    <dsp:sp modelId="{FB46B305-E1FA-4938-92ED-CBD8BA7B3BE8}">
      <dsp:nvSpPr>
        <dsp:cNvPr id="0" name=""/>
        <dsp:cNvSpPr/>
      </dsp:nvSpPr>
      <dsp:spPr>
        <a:xfrm rot="19457599">
          <a:off x="3891983" y="1429136"/>
          <a:ext cx="813185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813185" y="17209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200" b="1" kern="1200">
            <a:solidFill>
              <a:schemeClr val="tx1"/>
            </a:solidFill>
            <a:latin typeface="Book Antiqua" panose="02040602050305030304" pitchFamily="18" charset="0"/>
            <a:cs typeface="Arial" panose="020B0604020202020204" pitchFamily="34" charset="0"/>
          </a:endParaRPr>
        </a:p>
      </dsp:txBody>
      <dsp:txXfrm>
        <a:off x="4278246" y="1426016"/>
        <a:ext cx="40659" cy="40659"/>
      </dsp:txXfrm>
    </dsp:sp>
    <dsp:sp modelId="{FC8B3280-2E0B-4DF2-8673-0CCCB6CD2E19}">
      <dsp:nvSpPr>
        <dsp:cNvPr id="0" name=""/>
        <dsp:cNvSpPr/>
      </dsp:nvSpPr>
      <dsp:spPr>
        <a:xfrm>
          <a:off x="4628735" y="796344"/>
          <a:ext cx="1650798" cy="825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b="1" kern="1200" dirty="0">
              <a:latin typeface="Book Antiqua" panose="02040602050305030304" pitchFamily="18" charset="0"/>
              <a:cs typeface="Arial" panose="020B0604020202020204" pitchFamily="34" charset="0"/>
            </a:rPr>
            <a:t>CGST</a:t>
          </a:r>
        </a:p>
      </dsp:txBody>
      <dsp:txXfrm>
        <a:off x="4652910" y="820519"/>
        <a:ext cx="1602448" cy="777049"/>
      </dsp:txXfrm>
    </dsp:sp>
    <dsp:sp modelId="{3C66AC91-F6C6-40FB-BCB0-975AFBCF9A78}">
      <dsp:nvSpPr>
        <dsp:cNvPr id="0" name=""/>
        <dsp:cNvSpPr/>
      </dsp:nvSpPr>
      <dsp:spPr>
        <a:xfrm>
          <a:off x="6279534" y="1191833"/>
          <a:ext cx="660319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660319" y="1720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800" b="1" kern="1200">
            <a:latin typeface="Book Antiqua" panose="02040602050305030304" pitchFamily="18" charset="0"/>
          </a:endParaRPr>
        </a:p>
      </dsp:txBody>
      <dsp:txXfrm>
        <a:off x="6593186" y="1192535"/>
        <a:ext cx="33015" cy="33015"/>
      </dsp:txXfrm>
    </dsp:sp>
    <dsp:sp modelId="{617A9028-971F-49FF-9CDC-CD937D1CB085}">
      <dsp:nvSpPr>
        <dsp:cNvPr id="0" name=""/>
        <dsp:cNvSpPr/>
      </dsp:nvSpPr>
      <dsp:spPr>
        <a:xfrm>
          <a:off x="6939854" y="796344"/>
          <a:ext cx="1650798" cy="825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Book Antiqua" panose="02040602050305030304" pitchFamily="18" charset="0"/>
            </a:rPr>
            <a:t>Central Govt.</a:t>
          </a:r>
          <a:endParaRPr lang="en-IN" sz="1400" b="1" kern="1200" dirty="0">
            <a:latin typeface="Book Antiqua" panose="02040602050305030304" pitchFamily="18" charset="0"/>
          </a:endParaRPr>
        </a:p>
      </dsp:txBody>
      <dsp:txXfrm>
        <a:off x="6964029" y="820519"/>
        <a:ext cx="1602448" cy="777049"/>
      </dsp:txXfrm>
    </dsp:sp>
    <dsp:sp modelId="{B78AB90C-7325-4D67-9391-49EDF5EF30A5}">
      <dsp:nvSpPr>
        <dsp:cNvPr id="0" name=""/>
        <dsp:cNvSpPr/>
      </dsp:nvSpPr>
      <dsp:spPr>
        <a:xfrm rot="2142401">
          <a:off x="3891983" y="1903740"/>
          <a:ext cx="813185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813185" y="17209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200" b="1" kern="1200">
            <a:solidFill>
              <a:schemeClr val="tx1"/>
            </a:solidFill>
            <a:latin typeface="Book Antiqua" panose="02040602050305030304" pitchFamily="18" charset="0"/>
            <a:cs typeface="Arial" panose="020B0604020202020204" pitchFamily="34" charset="0"/>
          </a:endParaRPr>
        </a:p>
      </dsp:txBody>
      <dsp:txXfrm>
        <a:off x="4278246" y="1900621"/>
        <a:ext cx="40659" cy="40659"/>
      </dsp:txXfrm>
    </dsp:sp>
    <dsp:sp modelId="{53D1D8D6-EC56-4BB2-BBF1-C2767C7D9C61}">
      <dsp:nvSpPr>
        <dsp:cNvPr id="0" name=""/>
        <dsp:cNvSpPr/>
      </dsp:nvSpPr>
      <dsp:spPr>
        <a:xfrm>
          <a:off x="4628735" y="1745553"/>
          <a:ext cx="1650798" cy="825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b="1" kern="1200" dirty="0">
              <a:latin typeface="Book Antiqua" panose="02040602050305030304" pitchFamily="18" charset="0"/>
              <a:cs typeface="Arial" panose="020B0604020202020204" pitchFamily="34" charset="0"/>
            </a:rPr>
            <a:t>SGST/ UTGST</a:t>
          </a:r>
        </a:p>
      </dsp:txBody>
      <dsp:txXfrm>
        <a:off x="4652910" y="1769728"/>
        <a:ext cx="1602448" cy="777049"/>
      </dsp:txXfrm>
    </dsp:sp>
    <dsp:sp modelId="{F2784BDA-1DD6-4BDD-834B-F09F4E3E5E68}">
      <dsp:nvSpPr>
        <dsp:cNvPr id="0" name=""/>
        <dsp:cNvSpPr/>
      </dsp:nvSpPr>
      <dsp:spPr>
        <a:xfrm>
          <a:off x="6279534" y="2141043"/>
          <a:ext cx="660319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660319" y="1720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800" b="1" kern="1200">
            <a:latin typeface="Book Antiqua" panose="02040602050305030304" pitchFamily="18" charset="0"/>
          </a:endParaRPr>
        </a:p>
      </dsp:txBody>
      <dsp:txXfrm>
        <a:off x="6593186" y="2141745"/>
        <a:ext cx="33015" cy="33015"/>
      </dsp:txXfrm>
    </dsp:sp>
    <dsp:sp modelId="{287CA7DE-452A-4A67-9F47-C6A3CF55DCD4}">
      <dsp:nvSpPr>
        <dsp:cNvPr id="0" name=""/>
        <dsp:cNvSpPr/>
      </dsp:nvSpPr>
      <dsp:spPr>
        <a:xfrm>
          <a:off x="6939854" y="1745553"/>
          <a:ext cx="1650798" cy="825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Book Antiqua" panose="02040602050305030304" pitchFamily="18" charset="0"/>
            </a:rPr>
            <a:t>State Govt.</a:t>
          </a:r>
          <a:endParaRPr lang="en-IN" sz="1400" b="1" kern="1200" dirty="0">
            <a:latin typeface="Book Antiqua" panose="02040602050305030304" pitchFamily="18" charset="0"/>
          </a:endParaRPr>
        </a:p>
      </dsp:txBody>
      <dsp:txXfrm>
        <a:off x="6964029" y="1769728"/>
        <a:ext cx="1602448" cy="777049"/>
      </dsp:txXfrm>
    </dsp:sp>
    <dsp:sp modelId="{850AD10E-680F-4D8D-A7B3-22F09C41BC9D}">
      <dsp:nvSpPr>
        <dsp:cNvPr id="0" name=""/>
        <dsp:cNvSpPr/>
      </dsp:nvSpPr>
      <dsp:spPr>
        <a:xfrm rot="2829178">
          <a:off x="1501959" y="2734299"/>
          <a:ext cx="970996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970996" y="17209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200" b="1" kern="1200">
            <a:solidFill>
              <a:schemeClr val="tx1"/>
            </a:solidFill>
            <a:latin typeface="Book Antiqua" panose="02040602050305030304" pitchFamily="18" charset="0"/>
            <a:cs typeface="Arial" panose="020B0604020202020204" pitchFamily="34" charset="0"/>
          </a:endParaRPr>
        </a:p>
      </dsp:txBody>
      <dsp:txXfrm>
        <a:off x="1963182" y="2727233"/>
        <a:ext cx="48549" cy="48549"/>
      </dsp:txXfrm>
    </dsp:sp>
    <dsp:sp modelId="{55989A05-5504-4013-AC12-868A4C0B3C7D}">
      <dsp:nvSpPr>
        <dsp:cNvPr id="0" name=""/>
        <dsp:cNvSpPr/>
      </dsp:nvSpPr>
      <dsp:spPr>
        <a:xfrm>
          <a:off x="2317617" y="2694762"/>
          <a:ext cx="1650798" cy="82539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b="1" kern="1200" dirty="0">
              <a:latin typeface="Book Antiqua" panose="02040602050305030304" pitchFamily="18" charset="0"/>
              <a:cs typeface="Arial" panose="020B0604020202020204" pitchFamily="34" charset="0"/>
            </a:rPr>
            <a:t>In the course of inter-state (INTER-STATE)</a:t>
          </a:r>
        </a:p>
      </dsp:txBody>
      <dsp:txXfrm>
        <a:off x="2341792" y="2718937"/>
        <a:ext cx="1602448" cy="777049"/>
      </dsp:txXfrm>
    </dsp:sp>
    <dsp:sp modelId="{8494B3D2-4F8B-4C41-AAA7-BCF713F50530}">
      <dsp:nvSpPr>
        <dsp:cNvPr id="0" name=""/>
        <dsp:cNvSpPr/>
      </dsp:nvSpPr>
      <dsp:spPr>
        <a:xfrm>
          <a:off x="3968416" y="3090252"/>
          <a:ext cx="660319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660319" y="17209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200" b="1" kern="1200">
            <a:solidFill>
              <a:schemeClr val="tx1"/>
            </a:solidFill>
            <a:latin typeface="Book Antiqua" panose="02040602050305030304" pitchFamily="18" charset="0"/>
            <a:cs typeface="Arial" panose="020B0604020202020204" pitchFamily="34" charset="0"/>
          </a:endParaRPr>
        </a:p>
      </dsp:txBody>
      <dsp:txXfrm>
        <a:off x="4282068" y="3090954"/>
        <a:ext cx="33015" cy="33015"/>
      </dsp:txXfrm>
    </dsp:sp>
    <dsp:sp modelId="{EDA25DB2-D83C-4632-B9F3-B25BBB981314}">
      <dsp:nvSpPr>
        <dsp:cNvPr id="0" name=""/>
        <dsp:cNvSpPr/>
      </dsp:nvSpPr>
      <dsp:spPr>
        <a:xfrm>
          <a:off x="4628735" y="2694762"/>
          <a:ext cx="1650798" cy="825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b="1" kern="1200" dirty="0">
              <a:latin typeface="Book Antiqua" panose="02040602050305030304" pitchFamily="18" charset="0"/>
              <a:cs typeface="Arial" panose="020B0604020202020204" pitchFamily="34" charset="0"/>
            </a:rPr>
            <a:t>IGST (CGST+SGST/UTGST)</a:t>
          </a:r>
        </a:p>
      </dsp:txBody>
      <dsp:txXfrm>
        <a:off x="4652910" y="2718937"/>
        <a:ext cx="1602448" cy="777049"/>
      </dsp:txXfrm>
    </dsp:sp>
    <dsp:sp modelId="{8F10435D-5E1D-4581-9A5B-B6AE3A2769B1}">
      <dsp:nvSpPr>
        <dsp:cNvPr id="0" name=""/>
        <dsp:cNvSpPr/>
      </dsp:nvSpPr>
      <dsp:spPr>
        <a:xfrm>
          <a:off x="6279534" y="3090252"/>
          <a:ext cx="660319" cy="34419"/>
        </a:xfrm>
        <a:custGeom>
          <a:avLst/>
          <a:gdLst/>
          <a:ahLst/>
          <a:cxnLst/>
          <a:rect l="0" t="0" r="0" b="0"/>
          <a:pathLst>
            <a:path>
              <a:moveTo>
                <a:pt x="0" y="17209"/>
              </a:moveTo>
              <a:lnTo>
                <a:pt x="660319" y="1720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800" b="1" kern="1200">
            <a:latin typeface="Book Antiqua" panose="02040602050305030304" pitchFamily="18" charset="0"/>
          </a:endParaRPr>
        </a:p>
      </dsp:txBody>
      <dsp:txXfrm>
        <a:off x="6593186" y="3090954"/>
        <a:ext cx="33015" cy="33015"/>
      </dsp:txXfrm>
    </dsp:sp>
    <dsp:sp modelId="{25B7C345-AB32-4ED3-B8D3-23C6C186A0DA}">
      <dsp:nvSpPr>
        <dsp:cNvPr id="0" name=""/>
        <dsp:cNvSpPr/>
      </dsp:nvSpPr>
      <dsp:spPr>
        <a:xfrm>
          <a:off x="6939854" y="2694762"/>
          <a:ext cx="1650798" cy="8253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Book Antiqua" panose="02040602050305030304" pitchFamily="18" charset="0"/>
            </a:rPr>
            <a:t>GST to be collected by Centre</a:t>
          </a:r>
          <a:endParaRPr lang="en-IN" sz="1400" b="1" kern="1200" dirty="0">
            <a:latin typeface="Book Antiqua" panose="02040602050305030304" pitchFamily="18" charset="0"/>
          </a:endParaRPr>
        </a:p>
      </dsp:txBody>
      <dsp:txXfrm>
        <a:off x="6964029" y="2718937"/>
        <a:ext cx="1602448" cy="777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0C36A-31C4-4DB4-B3BC-82DA75E660A9}">
      <dsp:nvSpPr>
        <dsp:cNvPr id="0" name=""/>
        <dsp:cNvSpPr/>
      </dsp:nvSpPr>
      <dsp:spPr>
        <a:xfrm>
          <a:off x="4692" y="2057466"/>
          <a:ext cx="1303734" cy="13037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>
              <a:latin typeface="Book Antiqua" panose="02040602050305030304" pitchFamily="18" charset="0"/>
            </a:rPr>
            <a:t>LoS</a:t>
          </a:r>
          <a:endParaRPr lang="en-IN" sz="2700" kern="1200" dirty="0">
            <a:latin typeface="Book Antiqua" panose="02040602050305030304" pitchFamily="18" charset="0"/>
          </a:endParaRPr>
        </a:p>
      </dsp:txBody>
      <dsp:txXfrm>
        <a:off x="195619" y="2248393"/>
        <a:ext cx="921880" cy="921880"/>
      </dsp:txXfrm>
    </dsp:sp>
    <dsp:sp modelId="{27BF84A3-346D-4A1F-BC59-472B9A03157B}">
      <dsp:nvSpPr>
        <dsp:cNvPr id="0" name=""/>
        <dsp:cNvSpPr/>
      </dsp:nvSpPr>
      <dsp:spPr>
        <a:xfrm>
          <a:off x="1414290" y="2331250"/>
          <a:ext cx="756165" cy="756165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200" kern="1200">
            <a:latin typeface="Book Antiqua" panose="02040602050305030304" pitchFamily="18" charset="0"/>
          </a:endParaRPr>
        </a:p>
      </dsp:txBody>
      <dsp:txXfrm>
        <a:off x="1514520" y="2620407"/>
        <a:ext cx="555705" cy="177851"/>
      </dsp:txXfrm>
    </dsp:sp>
    <dsp:sp modelId="{C4B2CE91-9A72-4E42-BAA1-03A8D2D5676A}">
      <dsp:nvSpPr>
        <dsp:cNvPr id="0" name=""/>
        <dsp:cNvSpPr/>
      </dsp:nvSpPr>
      <dsp:spPr>
        <a:xfrm>
          <a:off x="2276319" y="2057466"/>
          <a:ext cx="1303734" cy="13037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>
              <a:latin typeface="Book Antiqua" panose="02040602050305030304" pitchFamily="18" charset="0"/>
            </a:rPr>
            <a:t>PoS</a:t>
          </a:r>
          <a:endParaRPr lang="en-IN" sz="2700" kern="1200" dirty="0">
            <a:latin typeface="Book Antiqua" panose="02040602050305030304" pitchFamily="18" charset="0"/>
          </a:endParaRPr>
        </a:p>
      </dsp:txBody>
      <dsp:txXfrm>
        <a:off x="2467246" y="2248393"/>
        <a:ext cx="921880" cy="921880"/>
      </dsp:txXfrm>
    </dsp:sp>
    <dsp:sp modelId="{34199A19-DA2A-4318-AA39-28747E7F4FA7}">
      <dsp:nvSpPr>
        <dsp:cNvPr id="0" name=""/>
        <dsp:cNvSpPr/>
      </dsp:nvSpPr>
      <dsp:spPr>
        <a:xfrm>
          <a:off x="3685917" y="2331250"/>
          <a:ext cx="756165" cy="756165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200" kern="1200">
            <a:latin typeface="Book Antiqua" panose="02040602050305030304" pitchFamily="18" charset="0"/>
          </a:endParaRPr>
        </a:p>
      </dsp:txBody>
      <dsp:txXfrm>
        <a:off x="3786147" y="2620407"/>
        <a:ext cx="555705" cy="177851"/>
      </dsp:txXfrm>
    </dsp:sp>
    <dsp:sp modelId="{D655C409-78DF-49B1-8E8E-56B794374099}">
      <dsp:nvSpPr>
        <dsp:cNvPr id="0" name=""/>
        <dsp:cNvSpPr/>
      </dsp:nvSpPr>
      <dsp:spPr>
        <a:xfrm>
          <a:off x="4547946" y="2057466"/>
          <a:ext cx="1303734" cy="13037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Book Antiqua" panose="02040602050305030304" pitchFamily="18" charset="0"/>
            </a:rPr>
            <a:t>SS</a:t>
          </a:r>
          <a:endParaRPr lang="en-IN" sz="2700" kern="1200" dirty="0">
            <a:latin typeface="Book Antiqua" panose="02040602050305030304" pitchFamily="18" charset="0"/>
          </a:endParaRPr>
        </a:p>
      </dsp:txBody>
      <dsp:txXfrm>
        <a:off x="4738873" y="2248393"/>
        <a:ext cx="921880" cy="921880"/>
      </dsp:txXfrm>
    </dsp:sp>
    <dsp:sp modelId="{2E05E97A-EA49-4C97-8178-DDD486DF0DD5}">
      <dsp:nvSpPr>
        <dsp:cNvPr id="0" name=""/>
        <dsp:cNvSpPr/>
      </dsp:nvSpPr>
      <dsp:spPr>
        <a:xfrm>
          <a:off x="5957543" y="2331250"/>
          <a:ext cx="756165" cy="756165"/>
        </a:xfrm>
        <a:prstGeom prst="mathEqual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000" kern="1200">
            <a:latin typeface="Book Antiqua" panose="02040602050305030304" pitchFamily="18" charset="0"/>
          </a:endParaRPr>
        </a:p>
      </dsp:txBody>
      <dsp:txXfrm>
        <a:off x="6057773" y="2487020"/>
        <a:ext cx="555705" cy="444625"/>
      </dsp:txXfrm>
    </dsp:sp>
    <dsp:sp modelId="{2F1E8B90-41A5-4A0E-B26A-42E462124D7E}">
      <dsp:nvSpPr>
        <dsp:cNvPr id="0" name=""/>
        <dsp:cNvSpPr/>
      </dsp:nvSpPr>
      <dsp:spPr>
        <a:xfrm>
          <a:off x="6819572" y="2057466"/>
          <a:ext cx="1303734" cy="13037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Book Antiqua" panose="02040602050305030304" pitchFamily="18" charset="0"/>
            </a:rPr>
            <a:t>Intra-state</a:t>
          </a:r>
          <a:endParaRPr lang="en-IN" sz="2700" kern="1200" dirty="0">
            <a:latin typeface="Book Antiqua" panose="02040602050305030304" pitchFamily="18" charset="0"/>
          </a:endParaRPr>
        </a:p>
      </dsp:txBody>
      <dsp:txXfrm>
        <a:off x="7010499" y="2248393"/>
        <a:ext cx="921880" cy="921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0C36A-31C4-4DB4-B3BC-82DA75E660A9}">
      <dsp:nvSpPr>
        <dsp:cNvPr id="0" name=""/>
        <dsp:cNvSpPr/>
      </dsp:nvSpPr>
      <dsp:spPr>
        <a:xfrm>
          <a:off x="4692" y="1940729"/>
          <a:ext cx="1303734" cy="13037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>
              <a:latin typeface="Book Antiqua" panose="02040602050305030304" pitchFamily="18" charset="0"/>
            </a:rPr>
            <a:t>LoS</a:t>
          </a:r>
          <a:endParaRPr lang="en-IN" sz="2700" kern="1200" dirty="0">
            <a:latin typeface="Book Antiqua" panose="02040602050305030304" pitchFamily="18" charset="0"/>
          </a:endParaRPr>
        </a:p>
      </dsp:txBody>
      <dsp:txXfrm>
        <a:off x="195619" y="2131656"/>
        <a:ext cx="921880" cy="921880"/>
      </dsp:txXfrm>
    </dsp:sp>
    <dsp:sp modelId="{27BF84A3-346D-4A1F-BC59-472B9A03157B}">
      <dsp:nvSpPr>
        <dsp:cNvPr id="0" name=""/>
        <dsp:cNvSpPr/>
      </dsp:nvSpPr>
      <dsp:spPr>
        <a:xfrm>
          <a:off x="1414290" y="2214513"/>
          <a:ext cx="756165" cy="756165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200" kern="1200">
            <a:latin typeface="Book Antiqua" panose="02040602050305030304" pitchFamily="18" charset="0"/>
          </a:endParaRPr>
        </a:p>
      </dsp:txBody>
      <dsp:txXfrm>
        <a:off x="1514520" y="2503670"/>
        <a:ext cx="555705" cy="177851"/>
      </dsp:txXfrm>
    </dsp:sp>
    <dsp:sp modelId="{C4B2CE91-9A72-4E42-BAA1-03A8D2D5676A}">
      <dsp:nvSpPr>
        <dsp:cNvPr id="0" name=""/>
        <dsp:cNvSpPr/>
      </dsp:nvSpPr>
      <dsp:spPr>
        <a:xfrm>
          <a:off x="2276319" y="1940729"/>
          <a:ext cx="1303734" cy="13037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>
              <a:latin typeface="Book Antiqua" panose="02040602050305030304" pitchFamily="18" charset="0"/>
            </a:rPr>
            <a:t>PoS</a:t>
          </a:r>
          <a:endParaRPr lang="en-IN" sz="2700" kern="1200" dirty="0">
            <a:latin typeface="Book Antiqua" panose="02040602050305030304" pitchFamily="18" charset="0"/>
          </a:endParaRPr>
        </a:p>
      </dsp:txBody>
      <dsp:txXfrm>
        <a:off x="2467246" y="2131656"/>
        <a:ext cx="921880" cy="921880"/>
      </dsp:txXfrm>
    </dsp:sp>
    <dsp:sp modelId="{34199A19-DA2A-4318-AA39-28747E7F4FA7}">
      <dsp:nvSpPr>
        <dsp:cNvPr id="0" name=""/>
        <dsp:cNvSpPr/>
      </dsp:nvSpPr>
      <dsp:spPr>
        <a:xfrm>
          <a:off x="3685917" y="2214513"/>
          <a:ext cx="756165" cy="756165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200" kern="1200">
            <a:latin typeface="Book Antiqua" panose="02040602050305030304" pitchFamily="18" charset="0"/>
          </a:endParaRPr>
        </a:p>
      </dsp:txBody>
      <dsp:txXfrm>
        <a:off x="3786147" y="2503670"/>
        <a:ext cx="555705" cy="177851"/>
      </dsp:txXfrm>
    </dsp:sp>
    <dsp:sp modelId="{D655C409-78DF-49B1-8E8E-56B794374099}">
      <dsp:nvSpPr>
        <dsp:cNvPr id="0" name=""/>
        <dsp:cNvSpPr/>
      </dsp:nvSpPr>
      <dsp:spPr>
        <a:xfrm>
          <a:off x="4547946" y="1940729"/>
          <a:ext cx="1303734" cy="13037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Book Antiqua" panose="02040602050305030304" pitchFamily="18" charset="0"/>
            </a:rPr>
            <a:t>DS</a:t>
          </a:r>
          <a:endParaRPr lang="en-IN" sz="2700" kern="1200" dirty="0">
            <a:latin typeface="Book Antiqua" panose="02040602050305030304" pitchFamily="18" charset="0"/>
          </a:endParaRPr>
        </a:p>
      </dsp:txBody>
      <dsp:txXfrm>
        <a:off x="4738873" y="2131656"/>
        <a:ext cx="921880" cy="921880"/>
      </dsp:txXfrm>
    </dsp:sp>
    <dsp:sp modelId="{2E05E97A-EA49-4C97-8178-DDD486DF0DD5}">
      <dsp:nvSpPr>
        <dsp:cNvPr id="0" name=""/>
        <dsp:cNvSpPr/>
      </dsp:nvSpPr>
      <dsp:spPr>
        <a:xfrm>
          <a:off x="5957543" y="2214513"/>
          <a:ext cx="756165" cy="756165"/>
        </a:xfrm>
        <a:prstGeom prst="mathEqual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000" kern="1200">
            <a:latin typeface="Book Antiqua" panose="02040602050305030304" pitchFamily="18" charset="0"/>
          </a:endParaRPr>
        </a:p>
      </dsp:txBody>
      <dsp:txXfrm>
        <a:off x="6057773" y="2370283"/>
        <a:ext cx="555705" cy="444625"/>
      </dsp:txXfrm>
    </dsp:sp>
    <dsp:sp modelId="{2F1E8B90-41A5-4A0E-B26A-42E462124D7E}">
      <dsp:nvSpPr>
        <dsp:cNvPr id="0" name=""/>
        <dsp:cNvSpPr/>
      </dsp:nvSpPr>
      <dsp:spPr>
        <a:xfrm>
          <a:off x="6819572" y="1940729"/>
          <a:ext cx="1303734" cy="13037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Book Antiqua" panose="02040602050305030304" pitchFamily="18" charset="0"/>
            </a:rPr>
            <a:t>Inter-state</a:t>
          </a:r>
          <a:endParaRPr lang="en-IN" sz="2700" kern="1200" dirty="0">
            <a:latin typeface="Book Antiqua" panose="02040602050305030304" pitchFamily="18" charset="0"/>
          </a:endParaRPr>
        </a:p>
      </dsp:txBody>
      <dsp:txXfrm>
        <a:off x="7010499" y="2131656"/>
        <a:ext cx="921880" cy="921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7BCAD-E6CB-404C-BDCA-2F9284C6AAA0}">
      <dsp:nvSpPr>
        <dsp:cNvPr id="0" name=""/>
        <dsp:cNvSpPr/>
      </dsp:nvSpPr>
      <dsp:spPr>
        <a:xfrm>
          <a:off x="5942382" y="2486571"/>
          <a:ext cx="1126364" cy="463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708"/>
              </a:lnTo>
              <a:lnTo>
                <a:pt x="1126364" y="315708"/>
              </a:lnTo>
              <a:lnTo>
                <a:pt x="1126364" y="46327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13007-AEAC-4CA8-9EC9-0BEB559DF861}">
      <dsp:nvSpPr>
        <dsp:cNvPr id="0" name=""/>
        <dsp:cNvSpPr/>
      </dsp:nvSpPr>
      <dsp:spPr>
        <a:xfrm>
          <a:off x="4968930" y="2486571"/>
          <a:ext cx="973452" cy="463274"/>
        </a:xfrm>
        <a:custGeom>
          <a:avLst/>
          <a:gdLst/>
          <a:ahLst/>
          <a:cxnLst/>
          <a:rect l="0" t="0" r="0" b="0"/>
          <a:pathLst>
            <a:path>
              <a:moveTo>
                <a:pt x="973452" y="0"/>
              </a:moveTo>
              <a:lnTo>
                <a:pt x="973452" y="315708"/>
              </a:lnTo>
              <a:lnTo>
                <a:pt x="0" y="315708"/>
              </a:lnTo>
              <a:lnTo>
                <a:pt x="0" y="46327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D7B98-8E6C-4676-84A6-97B82BA222F5}">
      <dsp:nvSpPr>
        <dsp:cNvPr id="0" name=""/>
        <dsp:cNvSpPr/>
      </dsp:nvSpPr>
      <dsp:spPr>
        <a:xfrm>
          <a:off x="3995478" y="1011791"/>
          <a:ext cx="1946904" cy="463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708"/>
              </a:lnTo>
              <a:lnTo>
                <a:pt x="1946904" y="315708"/>
              </a:lnTo>
              <a:lnTo>
                <a:pt x="1946904" y="4632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8EA1E-87D7-4672-AD7C-E1FA247CE3A1}">
      <dsp:nvSpPr>
        <dsp:cNvPr id="0" name=""/>
        <dsp:cNvSpPr/>
      </dsp:nvSpPr>
      <dsp:spPr>
        <a:xfrm>
          <a:off x="3949758" y="1011791"/>
          <a:ext cx="91440" cy="4632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2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E58C2-DEAF-4664-ACAC-CCF0305D9AF8}">
      <dsp:nvSpPr>
        <dsp:cNvPr id="0" name=""/>
        <dsp:cNvSpPr/>
      </dsp:nvSpPr>
      <dsp:spPr>
        <a:xfrm>
          <a:off x="2048574" y="1011791"/>
          <a:ext cx="1946904" cy="463274"/>
        </a:xfrm>
        <a:custGeom>
          <a:avLst/>
          <a:gdLst/>
          <a:ahLst/>
          <a:cxnLst/>
          <a:rect l="0" t="0" r="0" b="0"/>
          <a:pathLst>
            <a:path>
              <a:moveTo>
                <a:pt x="1946904" y="0"/>
              </a:moveTo>
              <a:lnTo>
                <a:pt x="1946904" y="315708"/>
              </a:lnTo>
              <a:lnTo>
                <a:pt x="0" y="315708"/>
              </a:lnTo>
              <a:lnTo>
                <a:pt x="0" y="4632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CA60E-3E54-4BD8-9FEA-9E33F9256EB6}">
      <dsp:nvSpPr>
        <dsp:cNvPr id="0" name=""/>
        <dsp:cNvSpPr/>
      </dsp:nvSpPr>
      <dsp:spPr>
        <a:xfrm>
          <a:off x="3199017" y="285"/>
          <a:ext cx="1592921" cy="1011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497B0-C79D-45DC-AF2E-29AFB7F07E9C}">
      <dsp:nvSpPr>
        <dsp:cNvPr id="0" name=""/>
        <dsp:cNvSpPr/>
      </dsp:nvSpPr>
      <dsp:spPr>
        <a:xfrm>
          <a:off x="3376008" y="168427"/>
          <a:ext cx="1592921" cy="1011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Reverse Charge</a:t>
          </a:r>
        </a:p>
      </dsp:txBody>
      <dsp:txXfrm>
        <a:off x="3405634" y="198053"/>
        <a:ext cx="1533669" cy="952253"/>
      </dsp:txXfrm>
    </dsp:sp>
    <dsp:sp modelId="{9CD8CCAC-5BEE-4F53-8D19-928FC99C2C58}">
      <dsp:nvSpPr>
        <dsp:cNvPr id="0" name=""/>
        <dsp:cNvSpPr/>
      </dsp:nvSpPr>
      <dsp:spPr>
        <a:xfrm>
          <a:off x="1252113" y="1475065"/>
          <a:ext cx="1592921" cy="1011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19498-A4C6-49F7-BE9A-4A52107911F1}">
      <dsp:nvSpPr>
        <dsp:cNvPr id="0" name=""/>
        <dsp:cNvSpPr/>
      </dsp:nvSpPr>
      <dsp:spPr>
        <a:xfrm>
          <a:off x="1429104" y="1643207"/>
          <a:ext cx="1592921" cy="1011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Specific Categories of goods or services</a:t>
          </a:r>
        </a:p>
      </dsp:txBody>
      <dsp:txXfrm>
        <a:off x="1458730" y="1672833"/>
        <a:ext cx="1533669" cy="952253"/>
      </dsp:txXfrm>
    </dsp:sp>
    <dsp:sp modelId="{E9B397CE-E5ED-4BED-A01B-A8266FC1F3EA}">
      <dsp:nvSpPr>
        <dsp:cNvPr id="0" name=""/>
        <dsp:cNvSpPr/>
      </dsp:nvSpPr>
      <dsp:spPr>
        <a:xfrm>
          <a:off x="3199017" y="1475065"/>
          <a:ext cx="1592921" cy="1011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B08228-DDEC-4F4F-AA1B-6F43E72C76BC}">
      <dsp:nvSpPr>
        <dsp:cNvPr id="0" name=""/>
        <dsp:cNvSpPr/>
      </dsp:nvSpPr>
      <dsp:spPr>
        <a:xfrm>
          <a:off x="3376008" y="1643207"/>
          <a:ext cx="1592921" cy="1011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Supply of taxable goods or services by unregistered dealer</a:t>
          </a:r>
        </a:p>
      </dsp:txBody>
      <dsp:txXfrm>
        <a:off x="3405634" y="1672833"/>
        <a:ext cx="1533669" cy="952253"/>
      </dsp:txXfrm>
    </dsp:sp>
    <dsp:sp modelId="{3D205E5C-3715-438C-871F-ABB837616878}">
      <dsp:nvSpPr>
        <dsp:cNvPr id="0" name=""/>
        <dsp:cNvSpPr/>
      </dsp:nvSpPr>
      <dsp:spPr>
        <a:xfrm>
          <a:off x="5145921" y="1475065"/>
          <a:ext cx="1592921" cy="1011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00CB5-ABEA-4C28-BE3E-F3800B16DDFC}">
      <dsp:nvSpPr>
        <dsp:cNvPr id="0" name=""/>
        <dsp:cNvSpPr/>
      </dsp:nvSpPr>
      <dsp:spPr>
        <a:xfrm>
          <a:off x="5322913" y="1643207"/>
          <a:ext cx="1592921" cy="1011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Electronic Commerce operator</a:t>
          </a:r>
        </a:p>
      </dsp:txBody>
      <dsp:txXfrm>
        <a:off x="5352539" y="1672833"/>
        <a:ext cx="1533669" cy="952253"/>
      </dsp:txXfrm>
    </dsp:sp>
    <dsp:sp modelId="{E950C464-6C6C-43B4-9652-D6360A14B1D1}">
      <dsp:nvSpPr>
        <dsp:cNvPr id="0" name=""/>
        <dsp:cNvSpPr/>
      </dsp:nvSpPr>
      <dsp:spPr>
        <a:xfrm>
          <a:off x="4019557" y="2949846"/>
          <a:ext cx="1898746" cy="1015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A97F3-2DB0-4D64-9248-3544F1EF2D86}">
      <dsp:nvSpPr>
        <dsp:cNvPr id="0" name=""/>
        <dsp:cNvSpPr/>
      </dsp:nvSpPr>
      <dsp:spPr>
        <a:xfrm>
          <a:off x="4196548" y="3117987"/>
          <a:ext cx="1898746" cy="10158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Specified services – RCM Other services – Forward Charge</a:t>
          </a:r>
        </a:p>
      </dsp:txBody>
      <dsp:txXfrm>
        <a:off x="4226303" y="3147742"/>
        <a:ext cx="1839236" cy="956385"/>
      </dsp:txXfrm>
    </dsp:sp>
    <dsp:sp modelId="{9B009E6C-CDDD-42B0-A144-269D4F52D1AF}">
      <dsp:nvSpPr>
        <dsp:cNvPr id="0" name=""/>
        <dsp:cNvSpPr/>
      </dsp:nvSpPr>
      <dsp:spPr>
        <a:xfrm>
          <a:off x="6272286" y="2949846"/>
          <a:ext cx="1592921" cy="1011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84A15-1BAF-427D-83FD-B4CB0ED4776B}">
      <dsp:nvSpPr>
        <dsp:cNvPr id="0" name=""/>
        <dsp:cNvSpPr/>
      </dsp:nvSpPr>
      <dsp:spPr>
        <a:xfrm>
          <a:off x="6449278" y="3117987"/>
          <a:ext cx="1592921" cy="1011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Goods – Forward Charge</a:t>
          </a:r>
        </a:p>
      </dsp:txBody>
      <dsp:txXfrm>
        <a:off x="6478904" y="3147613"/>
        <a:ext cx="1533669" cy="952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83B72-9083-4C32-8778-A05CB41B95D0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A864-FEF6-424F-9FBA-8610AC566E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29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85F2-1EF1-40D2-A87E-29497AE6DADA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A528-5CA0-4B27-8B48-B00EB85C98DE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7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85F2-1EF1-40D2-A87E-29497AE6DADA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A528-5CA0-4B27-8B48-B00EB85C98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952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85F2-1EF1-40D2-A87E-29497AE6DADA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A528-5CA0-4B27-8B48-B00EB85C98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926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85F2-1EF1-40D2-A87E-29497AE6DADA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A528-5CA0-4B27-8B48-B00EB85C98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934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85F2-1EF1-40D2-A87E-29497AE6DADA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A528-5CA0-4B27-8B48-B00EB85C98DE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0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85F2-1EF1-40D2-A87E-29497AE6DADA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A528-5CA0-4B27-8B48-B00EB85C98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95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85F2-1EF1-40D2-A87E-29497AE6DADA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A528-5CA0-4B27-8B48-B00EB85C98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174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85F2-1EF1-40D2-A87E-29497AE6DADA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A528-5CA0-4B27-8B48-B00EB85C98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14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85F2-1EF1-40D2-A87E-29497AE6DADA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A528-5CA0-4B27-8B48-B00EB85C98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373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7585F2-1EF1-40D2-A87E-29497AE6DADA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C4A528-5CA0-4B27-8B48-B00EB85C98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821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85F2-1EF1-40D2-A87E-29497AE6DADA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A528-5CA0-4B27-8B48-B00EB85C98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720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87585F2-1EF1-40D2-A87E-29497AE6DADA}" type="datetimeFigureOut">
              <a:rPr lang="en-IN" smtClean="0"/>
              <a:t>13-05-2017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C4A528-5CA0-4B27-8B48-B00EB85C98DE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41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248" y="3175849"/>
            <a:ext cx="11684258" cy="222059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Book Antiqua" panose="02040602050305030304" pitchFamily="18" charset="0"/>
              </a:rPr>
              <a:t>Levy and Collection of tax</a:t>
            </a:r>
            <a:endParaRPr lang="en-IN" sz="60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97293" y="5295973"/>
            <a:ext cx="27566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Book Antiqua" panose="02040602050305030304" pitchFamily="18" charset="0"/>
              </a:rPr>
              <a:t>CA Radhika Verma, </a:t>
            </a:r>
            <a:r>
              <a:rPr lang="en-US" sz="1400" b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Laxminiwas</a:t>
            </a:r>
            <a:r>
              <a:rPr lang="en-US" sz="1400" b="1" dirty="0">
                <a:solidFill>
                  <a:schemeClr val="bg1"/>
                </a:solidFill>
                <a:latin typeface="Book Antiqua" panose="02040602050305030304" pitchFamily="18" charset="0"/>
              </a:rPr>
              <a:t> &amp; Co., Indirect Tax Partner</a:t>
            </a:r>
            <a:endParaRPr lang="en-IN" sz="1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91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962" y="236499"/>
            <a:ext cx="10058400" cy="1450757"/>
          </a:xfrm>
        </p:spPr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Levy – Dual Tax Structure</a:t>
            </a:r>
            <a:endParaRPr lang="en-IN" dirty="0">
              <a:latin typeface="Book Antiqua" panose="02040602050305030304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6116937"/>
              </p:ext>
            </p:extLst>
          </p:nvPr>
        </p:nvGraphicFramePr>
        <p:xfrm>
          <a:off x="1474695" y="1522207"/>
          <a:ext cx="8597152" cy="4316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7430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Intra-state Vs. Inter-state</a:t>
            </a:r>
            <a:endParaRPr lang="en-IN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56639186"/>
              </p:ext>
            </p:extLst>
          </p:nvPr>
        </p:nvGraphicFramePr>
        <p:xfrm>
          <a:off x="1815167" y="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14484064"/>
              </p:ext>
            </p:extLst>
          </p:nvPr>
        </p:nvGraphicFramePr>
        <p:xfrm>
          <a:off x="1806986" y="1737360"/>
          <a:ext cx="8128000" cy="5185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Oval 2"/>
          <p:cNvSpPr/>
          <p:nvPr/>
        </p:nvSpPr>
        <p:spPr>
          <a:xfrm>
            <a:off x="440055" y="5170394"/>
            <a:ext cx="11372850" cy="102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S.3 &amp; S.4. Principles for determining whether the supply in inter-state supply or intra-state supply </a:t>
            </a:r>
            <a:r>
              <a:rPr lang="en-US" sz="2000" b="1" dirty="0">
                <a:latin typeface="Book Antiqua" panose="02040602050305030304" pitchFamily="18" charset="0"/>
              </a:rPr>
              <a:t>(Exceptions – Import/Export/SEZ Supplies – Always inter-state supplies)</a:t>
            </a:r>
            <a:endParaRPr lang="en-IN" sz="2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1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962" y="236499"/>
            <a:ext cx="10058400" cy="1450757"/>
          </a:xfrm>
        </p:spPr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Reverse Charge</a:t>
            </a:r>
            <a:endParaRPr lang="en-IN" dirty="0">
              <a:latin typeface="Book Antiqua" panose="02040602050305030304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71957774"/>
              </p:ext>
            </p:extLst>
          </p:nvPr>
        </p:nvGraphicFramePr>
        <p:xfrm>
          <a:off x="1949049" y="1896440"/>
          <a:ext cx="9294313" cy="4134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4491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962" y="236499"/>
            <a:ext cx="10058400" cy="1450757"/>
          </a:xfrm>
        </p:spPr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Composition Levy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8887" y="2016070"/>
            <a:ext cx="10417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registered person, whose </a:t>
            </a:r>
            <a:r>
              <a:rPr lang="en-IN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aggregate turnover </a:t>
            </a:r>
            <a:r>
              <a:rPr lang="en-IN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</a:t>
            </a:r>
            <a:r>
              <a:rPr lang="en-IN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preceding</a:t>
            </a:r>
            <a:r>
              <a:rPr lang="en-IN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financial year did not exceed </a:t>
            </a:r>
            <a:r>
              <a:rPr lang="en-IN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fifty lakh rupees</a:t>
            </a:r>
          </a:p>
          <a:p>
            <a:endParaRPr lang="en-IN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i="1" dirty="0">
                <a:latin typeface="Arial" panose="020B0604020202020204" pitchFamily="34" charset="0"/>
                <a:cs typeface="Arial" panose="020B0604020202020204" pitchFamily="34" charset="0"/>
              </a:rPr>
              <a:t>What is aggregate turnover?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846840"/>
              </p:ext>
            </p:extLst>
          </p:nvPr>
        </p:nvGraphicFramePr>
        <p:xfrm>
          <a:off x="1184962" y="3347267"/>
          <a:ext cx="8128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2169619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758821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Supplier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77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per cent (CGST) + One per cent (SGST) +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179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and Half per cent (CGST) + Two and Half per cent (SGST)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Catering or Restaurant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0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Half per cent (CGST) +Half per cent (SGST)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suppliers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300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499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962" y="236499"/>
            <a:ext cx="10058400" cy="1450757"/>
          </a:xfrm>
        </p:spPr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Composition Levy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8887" y="2016070"/>
            <a:ext cx="10417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registered person, whose </a:t>
            </a:r>
            <a:r>
              <a:rPr lang="en-IN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aggregate turnover </a:t>
            </a:r>
            <a:r>
              <a:rPr lang="en-IN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</a:t>
            </a:r>
            <a:r>
              <a:rPr lang="en-IN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preceding</a:t>
            </a:r>
            <a:r>
              <a:rPr lang="en-IN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financial year did not exceed </a:t>
            </a:r>
            <a:r>
              <a:rPr lang="en-IN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fifty lakh rupees</a:t>
            </a:r>
          </a:p>
          <a:p>
            <a:endParaRPr lang="en-IN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i="1" dirty="0">
                <a:latin typeface="Arial" panose="020B0604020202020204" pitchFamily="34" charset="0"/>
                <a:cs typeface="Arial" panose="020B0604020202020204" pitchFamily="34" charset="0"/>
              </a:rPr>
              <a:t>What is aggregate turnover?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4962" y="3347267"/>
          <a:ext cx="8128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2169619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758821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Supplier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77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per cent (CGST) + One per cent (SGST) +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179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and Half per cent (CGST) + Two and Half per cent (SGST)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Catering or Restaurant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20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Half per cent (CGST) +Half per cent (SGST)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suppliers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300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571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962" y="236499"/>
            <a:ext cx="10058400" cy="1450757"/>
          </a:xfrm>
        </p:spPr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Composition Levy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8887" y="2016070"/>
            <a:ext cx="1041747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Composition levy may be opted if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 engaged in supply of services except hotel &amp; catering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 engaged in making non-taxable supplies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 engaged in making any inter-state outward supplies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 manufacturer of such goods as may be notified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 engaged in making supply of goods through e-commerce operator</a:t>
            </a:r>
          </a:p>
        </p:txBody>
      </p:sp>
    </p:spTree>
    <p:extLst>
      <p:ext uri="{BB962C8B-B14F-4D97-AF65-F5344CB8AC3E}">
        <p14:creationId xmlns:p14="http://schemas.microsoft.com/office/powerpoint/2010/main" val="1869786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962" y="236499"/>
            <a:ext cx="10058400" cy="1450757"/>
          </a:xfrm>
        </p:spPr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Composition Levy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8887" y="2016070"/>
            <a:ext cx="1041747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Composition levy features: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For same PAN the registered person shall opt for composition scheme in respect of 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Cannot  collect any tax from recipient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Shall not be entitled for any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Government may by notification increase limit of aggregate turnover to 1 Crore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Files quarterly returns</a:t>
            </a:r>
          </a:p>
        </p:txBody>
      </p:sp>
    </p:spTree>
    <p:extLst>
      <p:ext uri="{BB962C8B-B14F-4D97-AF65-F5344CB8AC3E}">
        <p14:creationId xmlns:p14="http://schemas.microsoft.com/office/powerpoint/2010/main" val="3270856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324" y="0"/>
            <a:ext cx="8155201" cy="2801329"/>
          </a:xfrm>
          <a:prstGeom prst="rect">
            <a:avLst/>
          </a:prstGeom>
        </p:spPr>
      </p:pic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6812384" y="4949053"/>
            <a:ext cx="440309" cy="421013"/>
            <a:chOff x="1103367" y="1068074"/>
            <a:chExt cx="2430" cy="2430"/>
          </a:xfrm>
        </p:grpSpPr>
        <p:sp>
          <p:nvSpPr>
            <p:cNvPr id="45" name="Oval 44"/>
            <p:cNvSpPr>
              <a:spLocks noChangeAspect="1" noChangeArrowheads="1"/>
            </p:cNvSpPr>
            <p:nvPr/>
          </p:nvSpPr>
          <p:spPr bwMode="auto">
            <a:xfrm>
              <a:off x="1103367" y="1068074"/>
              <a:ext cx="2430" cy="24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>
                <a:lnSpc>
                  <a:spcPct val="118000"/>
                </a:lnSpc>
                <a:spcAft>
                  <a:spcPts val="600"/>
                </a:spcAft>
              </a:pPr>
              <a:r>
                <a:rPr lang="en-NZ" sz="1100" kern="140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IN" sz="1100" kern="1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6" name="Picture 45" descr="Picture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055" y="1068680"/>
              <a:ext cx="1242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26262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7" name="Text Box 1"/>
          <p:cNvSpPr txBox="1">
            <a:spLocks noChangeArrowheads="1"/>
          </p:cNvSpPr>
          <p:nvPr/>
        </p:nvSpPr>
        <p:spPr bwMode="auto">
          <a:xfrm>
            <a:off x="7547647" y="5032133"/>
            <a:ext cx="3353716" cy="371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en-NZ" sz="1400" b="1" kern="1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www.linkedin.com/in/</a:t>
            </a:r>
            <a:r>
              <a:rPr lang="en-NZ" sz="1400" b="1" u="sng" kern="1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rsv29</a:t>
            </a:r>
            <a:endParaRPr lang="en-IN" sz="1400" b="1" u="sng" kern="14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6824239" y="4325083"/>
            <a:ext cx="441278" cy="421942"/>
            <a:chOff x="1117079" y="1052875"/>
            <a:chExt cx="2432" cy="2432"/>
          </a:xfrm>
        </p:grpSpPr>
        <p:sp>
          <p:nvSpPr>
            <p:cNvPr id="49" name="Oval 48"/>
            <p:cNvSpPr>
              <a:spLocks noChangeAspect="1" noChangeArrowheads="1"/>
            </p:cNvSpPr>
            <p:nvPr/>
          </p:nvSpPr>
          <p:spPr bwMode="auto">
            <a:xfrm>
              <a:off x="1117079" y="1052875"/>
              <a:ext cx="2432" cy="24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>
                <a:lnSpc>
                  <a:spcPct val="118000"/>
                </a:lnSpc>
                <a:spcAft>
                  <a:spcPts val="600"/>
                </a:spcAft>
              </a:pPr>
              <a:r>
                <a:rPr lang="en-NZ" sz="1100" kern="140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IN" sz="1100" kern="1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0" name="Group 49"/>
            <p:cNvGrpSpPr>
              <a:grpSpLocks/>
            </p:cNvGrpSpPr>
            <p:nvPr/>
          </p:nvGrpSpPr>
          <p:grpSpPr bwMode="auto">
            <a:xfrm>
              <a:off x="1117499" y="1053591"/>
              <a:ext cx="1555" cy="978"/>
              <a:chOff x="-9903" y="-9572"/>
              <a:chExt cx="16" cy="10"/>
            </a:xfrm>
          </p:grpSpPr>
          <p:sp>
            <p:nvSpPr>
              <p:cNvPr id="51" name="AutoShape 17"/>
              <p:cNvSpPr>
                <a:spLocks noChangeArrowheads="1"/>
              </p:cNvSpPr>
              <p:nvPr/>
            </p:nvSpPr>
            <p:spPr bwMode="auto">
              <a:xfrm>
                <a:off x="-9903" y="-9572"/>
                <a:ext cx="16" cy="10"/>
              </a:xfrm>
              <a:prstGeom prst="roundRect">
                <a:avLst>
                  <a:gd name="adj" fmla="val 9870"/>
                </a:avLst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en-IN" sz="1100" dirty="0">
                  <a:latin typeface="Georgia" panose="02040502050405020303" pitchFamily="18" charset="0"/>
                </a:endParaRPr>
              </a:p>
            </p:txBody>
          </p:sp>
          <p:cxnSp>
            <p:nvCxnSpPr>
              <p:cNvPr id="52" name="AutoShape 18"/>
              <p:cNvCxnSpPr>
                <a:cxnSpLocks noChangeShapeType="1"/>
              </p:cNvCxnSpPr>
              <p:nvPr/>
            </p:nvCxnSpPr>
            <p:spPr bwMode="auto">
              <a:xfrm>
                <a:off x="-9901" y="-9571"/>
                <a:ext cx="6" cy="5"/>
              </a:xfrm>
              <a:prstGeom prst="straightConnector1">
                <a:avLst/>
              </a:prstGeom>
              <a:noFill/>
              <a:ln w="9525" cap="rnd">
                <a:solidFill>
                  <a:srgbClr val="BE86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" name="AutoShape 19"/>
              <p:cNvCxnSpPr>
                <a:cxnSpLocks noChangeShapeType="1"/>
              </p:cNvCxnSpPr>
              <p:nvPr/>
            </p:nvCxnSpPr>
            <p:spPr bwMode="auto">
              <a:xfrm flipH="1">
                <a:off x="-9895" y="-9571"/>
                <a:ext cx="7" cy="5"/>
              </a:xfrm>
              <a:prstGeom prst="straightConnector1">
                <a:avLst/>
              </a:prstGeom>
              <a:noFill/>
              <a:ln w="9525" cap="rnd">
                <a:solidFill>
                  <a:srgbClr val="BE86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4" name="AutoShape 20"/>
              <p:cNvCxnSpPr>
                <a:cxnSpLocks noChangeShapeType="1"/>
              </p:cNvCxnSpPr>
              <p:nvPr/>
            </p:nvCxnSpPr>
            <p:spPr bwMode="auto">
              <a:xfrm>
                <a:off x="-9893" y="-9568"/>
                <a:ext cx="5" cy="5"/>
              </a:xfrm>
              <a:prstGeom prst="straightConnector1">
                <a:avLst/>
              </a:prstGeom>
              <a:noFill/>
              <a:ln w="9525" cap="rnd">
                <a:solidFill>
                  <a:srgbClr val="BE86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5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-9901" y="-9567"/>
                <a:ext cx="4" cy="3"/>
              </a:xfrm>
              <a:prstGeom prst="straightConnector1">
                <a:avLst/>
              </a:prstGeom>
              <a:noFill/>
              <a:ln w="9525" cap="rnd">
                <a:solidFill>
                  <a:srgbClr val="BE86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56" name="Text Box 196"/>
          <p:cNvSpPr txBox="1">
            <a:spLocks noChangeArrowheads="1"/>
          </p:cNvSpPr>
          <p:nvPr/>
        </p:nvSpPr>
        <p:spPr bwMode="auto">
          <a:xfrm>
            <a:off x="7580947" y="4427789"/>
            <a:ext cx="3320416" cy="395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en-IN" sz="1400" b="1" kern="1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radhika.verma@lncofirm.com</a:t>
            </a:r>
          </a:p>
        </p:txBody>
      </p:sp>
      <p:sp>
        <p:nvSpPr>
          <p:cNvPr id="57" name="Text Box 195"/>
          <p:cNvSpPr txBox="1">
            <a:spLocks noChangeArrowheads="1"/>
          </p:cNvSpPr>
          <p:nvPr/>
        </p:nvSpPr>
        <p:spPr bwMode="auto">
          <a:xfrm>
            <a:off x="7580947" y="3759600"/>
            <a:ext cx="2453640" cy="41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NZ" sz="1200" kern="1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NZ" b="1" kern="1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91 81067 29276 </a:t>
            </a:r>
            <a:endParaRPr lang="en-IN" b="1" kern="14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6804043" y="3698715"/>
            <a:ext cx="441278" cy="421942"/>
            <a:chOff x="0" y="0"/>
            <a:chExt cx="243305" cy="243305"/>
          </a:xfrm>
        </p:grpSpPr>
        <p:sp>
          <p:nvSpPr>
            <p:cNvPr id="59" name="Oval 58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243305" cy="24330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dk1">
                        <a:lumMod val="0"/>
                        <a:lumOff val="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>
                <a:lnSpc>
                  <a:spcPct val="118000"/>
                </a:lnSpc>
                <a:spcAft>
                  <a:spcPts val="600"/>
                </a:spcAft>
              </a:pPr>
              <a:r>
                <a:rPr lang="en-NZ" sz="1100" kern="1400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IN" sz="1100" kern="1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0" name="Group 59"/>
            <p:cNvGrpSpPr>
              <a:grpSpLocks/>
            </p:cNvGrpSpPr>
            <p:nvPr/>
          </p:nvGrpSpPr>
          <p:grpSpPr bwMode="auto">
            <a:xfrm>
              <a:off x="82550" y="37977"/>
              <a:ext cx="91440" cy="155675"/>
              <a:chOff x="82550" y="37977"/>
              <a:chExt cx="914" cy="1554"/>
            </a:xfrm>
          </p:grpSpPr>
          <p:sp>
            <p:nvSpPr>
              <p:cNvPr id="61" name="AutoShape 23"/>
              <p:cNvSpPr>
                <a:spLocks noChangeArrowheads="1"/>
              </p:cNvSpPr>
              <p:nvPr/>
            </p:nvSpPr>
            <p:spPr bwMode="auto">
              <a:xfrm>
                <a:off x="82550" y="37977"/>
                <a:ext cx="914" cy="1554"/>
              </a:xfrm>
              <a:prstGeom prst="roundRect">
                <a:avLst>
                  <a:gd name="adj" fmla="val 8852"/>
                </a:avLst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en-IN" sz="1100" dirty="0">
                  <a:latin typeface="Georgia" panose="02040502050405020303" pitchFamily="18" charset="0"/>
                </a:endParaRPr>
              </a:p>
            </p:txBody>
          </p:sp>
          <p:sp>
            <p:nvSpPr>
              <p:cNvPr id="62" name="Rectangle 61"/>
              <p:cNvSpPr>
                <a:spLocks noChangeArrowheads="1"/>
              </p:cNvSpPr>
              <p:nvPr/>
            </p:nvSpPr>
            <p:spPr bwMode="auto">
              <a:xfrm>
                <a:off x="82638" y="38179"/>
                <a:ext cx="723" cy="975"/>
              </a:xfrm>
              <a:prstGeom prst="rect">
                <a:avLst/>
              </a:prstGeom>
              <a:solidFill>
                <a:srgbClr val="BE86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en-IN" sz="1100" dirty="0">
                  <a:latin typeface="Georgia" panose="02040502050405020303" pitchFamily="18" charset="0"/>
                </a:endParaRPr>
              </a:p>
            </p:txBody>
          </p:sp>
          <p:sp>
            <p:nvSpPr>
              <p:cNvPr id="63" name="Oval 62"/>
              <p:cNvSpPr>
                <a:spLocks noChangeArrowheads="1"/>
              </p:cNvSpPr>
              <p:nvPr/>
            </p:nvSpPr>
            <p:spPr bwMode="auto">
              <a:xfrm>
                <a:off x="82926" y="39271"/>
                <a:ext cx="144" cy="144"/>
              </a:xfrm>
              <a:prstGeom prst="ellipse">
                <a:avLst/>
              </a:prstGeom>
              <a:solidFill>
                <a:srgbClr val="BE86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en-IN" sz="1100" dirty="0">
                  <a:latin typeface="Georgia" panose="02040502050405020303" pitchFamily="18" charset="0"/>
                </a:endParaRPr>
              </a:p>
            </p:txBody>
          </p:sp>
          <p:cxnSp>
            <p:nvCxnSpPr>
              <p:cNvPr id="64" name="AutoShape 26"/>
              <p:cNvCxnSpPr>
                <a:cxnSpLocks noChangeShapeType="1"/>
              </p:cNvCxnSpPr>
              <p:nvPr/>
            </p:nvCxnSpPr>
            <p:spPr bwMode="auto">
              <a:xfrm>
                <a:off x="82840" y="38078"/>
                <a:ext cx="298" cy="0"/>
              </a:xfrm>
              <a:prstGeom prst="straightConnector1">
                <a:avLst/>
              </a:prstGeom>
              <a:noFill/>
              <a:ln w="4445" cap="rnd">
                <a:solidFill>
                  <a:srgbClr val="BE86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65" name="Text Box 196"/>
          <p:cNvSpPr txBox="1">
            <a:spLocks noChangeArrowheads="1"/>
          </p:cNvSpPr>
          <p:nvPr/>
        </p:nvSpPr>
        <p:spPr bwMode="auto">
          <a:xfrm>
            <a:off x="6804043" y="2801329"/>
            <a:ext cx="2269033" cy="395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en-US" b="1" i="1" kern="1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Co-ordinates:</a:t>
            </a:r>
            <a:endParaRPr lang="en-IN" b="1" i="1" kern="1400" dirty="0">
              <a:solidFill>
                <a:srgbClr val="0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120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Supply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1835776"/>
            <a:ext cx="103632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“supply” </a:t>
            </a:r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––</a:t>
            </a:r>
          </a:p>
          <a:p>
            <a:pPr algn="just"/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(a) all forms of supply of goods or services or both such as sale, transfer, barter, exchange, licence, rental, lease or disposal </a:t>
            </a:r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 or agreed to be made for a consideration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by a person </a:t>
            </a:r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course or furtherance of </a:t>
            </a:r>
            <a:r>
              <a:rPr lang="en-IN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business;</a:t>
            </a:r>
          </a:p>
          <a:p>
            <a:pPr algn="just"/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(b) import of services for a consideration </a:t>
            </a:r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or not in the course or furtherance of business;</a:t>
            </a:r>
          </a:p>
          <a:p>
            <a:pPr algn="just"/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(c) the activities specified in </a:t>
            </a:r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I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, made or agreed to be made without a consideration; and</a:t>
            </a:r>
          </a:p>
          <a:p>
            <a:pPr algn="just"/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(d) the activities to be treated as supply of goods or supply of services as referred to in </a:t>
            </a:r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II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520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Business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2176" y="1845122"/>
            <a:ext cx="11199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17) “business” includes––	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(a) any trade, commerce, manufacture, profession, vocation, adventure, wager or any other similar activity, </a:t>
            </a:r>
            <a:r>
              <a:rPr lang="en-I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or not it is for a pecuniary benefit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;	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(b) any activity or transaction in connection with or incidental or ancillary to sub-clause (a);	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(c) any activity or transaction in the nature of sub-clause (a), </a:t>
            </a:r>
            <a:r>
              <a:rPr lang="en-I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or not there is volume, frequency, continuity or regularity of such transaction; 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(d) supply or acquisition of goods including capital goods and services </a:t>
            </a:r>
            <a:r>
              <a:rPr lang="en-I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connection with commencement or closure of business;	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(e) provision by a club, association, society, or any such body (for a subscription or any other consideration) of the facilities or benefits to its members;	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(f) admission, for a consideration, of persons to any premises;	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(g) services supplied by a person as the holder of an office which has been accepted by him in the course or furtherance of his trade, profession or vocation;	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(h) services provided by a race club by way of totalisator or a licence to	 book maker in such club ; and	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) any activity or transaction undertaken by the Central Government, a State Government or any local authority in which they are engaged as public authorities;</a:t>
            </a:r>
          </a:p>
        </p:txBody>
      </p:sp>
    </p:spTree>
    <p:extLst>
      <p:ext uri="{BB962C8B-B14F-4D97-AF65-F5344CB8AC3E}">
        <p14:creationId xmlns:p14="http://schemas.microsoft.com/office/powerpoint/2010/main" val="357387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ook Antiqua" panose="02040602050305030304" pitchFamily="18" charset="0"/>
              </a:rPr>
              <a:t>Business</a:t>
            </a:r>
            <a:endParaRPr lang="en-IN" sz="5400" dirty="0">
              <a:latin typeface="Book Antiqua" panose="0204060205030503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5275" y="2213641"/>
            <a:ext cx="10058400" cy="2677656"/>
          </a:xfrm>
          <a:prstGeom prst="rect">
            <a:avLst/>
          </a:prstGeom>
          <a:ln w="38100"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Business’ is not specifically defined in most other VAT/GST. It has a much wider application than the common parlance of the term business.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A charity can be carrying on a business for GST purposes even if it is only undertaking its primary-purpose activities on a not-for-profit basis. Activities on which charities simply cover their costs or even make a loss can still be ‘business’.</a:t>
            </a:r>
          </a:p>
        </p:txBody>
      </p:sp>
    </p:spTree>
    <p:extLst>
      <p:ext uri="{BB962C8B-B14F-4D97-AF65-F5344CB8AC3E}">
        <p14:creationId xmlns:p14="http://schemas.microsoft.com/office/powerpoint/2010/main" val="99449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Schedule I 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9453" y="1724834"/>
            <a:ext cx="10997852" cy="5212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0" algn="ctr">
              <a:lnSpc>
                <a:spcPct val="99000"/>
              </a:lnSpc>
              <a:spcAft>
                <a:spcPts val="0"/>
              </a:spcAft>
            </a:pPr>
            <a:r>
              <a:rPr lang="en-IN" sz="1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ACTIVITIES TO BE TREATED AS SUPPLY EVEN IF MADE WITHOUT CONSIDERATION</a:t>
            </a:r>
            <a:endParaRPr lang="en-IN" sz="17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705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99000"/>
              </a:lnSpc>
              <a:spcAft>
                <a:spcPts val="0"/>
              </a:spcAft>
              <a:buFont typeface="+mj-lt"/>
              <a:buAutoNum type="arabicPeriod"/>
              <a:tabLst>
                <a:tab pos="436880" algn="l"/>
              </a:tabLs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Permanent </a:t>
            </a:r>
            <a:r>
              <a:rPr lang="en-IN" sz="1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transfer or disposal of </a:t>
            </a:r>
            <a:r>
              <a:rPr lang="en-IN" sz="17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business assets </a:t>
            </a: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 input tax credit has been availed on such assets. </a:t>
            </a:r>
            <a:r>
              <a:rPr lang="en-IN" sz="17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[Is inventory a business assets for trading concern?]</a:t>
            </a:r>
            <a:endParaRPr lang="en-IN" sz="17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705"/>
              </a:lnSpc>
              <a:spcAft>
                <a:spcPts val="0"/>
              </a:spcAft>
            </a:pPr>
            <a:r>
              <a:rPr lang="en-IN" sz="17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99000"/>
              </a:lnSpc>
              <a:spcAft>
                <a:spcPts val="0"/>
              </a:spcAft>
              <a:tabLst>
                <a:tab pos="438785" algn="l"/>
              </a:tabLs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Supply of goods or services or both between </a:t>
            </a:r>
            <a:r>
              <a:rPr lang="en-IN" sz="1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related persons or between distinct persons </a:t>
            </a: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specified in section 25, when made in the course or furtherance of business:</a:t>
            </a: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710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04800" algn="just">
              <a:lnSpc>
                <a:spcPct val="110000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Provided that </a:t>
            </a:r>
            <a:r>
              <a:rPr lang="en-IN" sz="1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gifts not exceeding fifty thousand rupees in value in a financial year by an employer to an employee </a:t>
            </a: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shall not be treated as supply of goods or services or both. </a:t>
            </a:r>
            <a:r>
              <a:rPr lang="en-IN" sz="17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[What is a gift? Is bonus a gift?]</a:t>
            </a:r>
          </a:p>
          <a:p>
            <a:pPr indent="304800" algn="just">
              <a:lnSpc>
                <a:spcPct val="110000"/>
              </a:lnSpc>
              <a:spcAft>
                <a:spcPts val="0"/>
              </a:spcAft>
            </a:pP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535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ts val="535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IN" sz="17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Supply of goods—</a:t>
            </a: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705"/>
              </a:lnSpc>
              <a:spcAft>
                <a:spcPts val="0"/>
              </a:spcAft>
            </a:pPr>
            <a:endParaRPr lang="en-IN" sz="1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705"/>
              </a:lnSpc>
              <a:spcAft>
                <a:spcPts val="0"/>
              </a:spcAft>
            </a:pP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4800" indent="304800" algn="just">
              <a:lnSpc>
                <a:spcPct val="99000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IN" sz="17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by a principal to his agent where the agent undertakes to supply such goods on behalf of the principal; or</a:t>
            </a: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710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4800" indent="304800" algn="just">
              <a:lnSpc>
                <a:spcPct val="99000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IN" sz="17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by an agent to his principal where the agent undertakes to receive such goods on behalf of the principal.</a:t>
            </a:r>
          </a:p>
          <a:p>
            <a:pPr marL="304800" indent="304800" algn="just">
              <a:lnSpc>
                <a:spcPct val="99000"/>
              </a:lnSpc>
              <a:spcAft>
                <a:spcPts val="0"/>
              </a:spcAft>
            </a:pP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670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4. Import of services by a taxable person from a related person or from any of his other</a:t>
            </a:r>
            <a:r>
              <a:rPr lang="en-IN" sz="17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establishments </a:t>
            </a:r>
          </a:p>
          <a:p>
            <a:pPr algn="just">
              <a:lnSpc>
                <a:spcPts val="670"/>
              </a:lnSpc>
              <a:spcAft>
                <a:spcPts val="0"/>
              </a:spcAft>
            </a:pPr>
            <a:endParaRPr lang="en-IN" sz="1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670"/>
              </a:lnSpc>
              <a:spcAft>
                <a:spcPts val="0"/>
              </a:spcAft>
            </a:pPr>
            <a:endParaRPr lang="en-IN" sz="1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ts val="670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outside India, in the course or furtherance of business.</a:t>
            </a: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</a:pPr>
            <a:b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IN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40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Supply</a:t>
            </a:r>
            <a:endParaRPr lang="en-IN" dirty="0">
              <a:latin typeface="Book Antiqua" panose="0204060205030503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508850"/>
              </p:ext>
            </p:extLst>
          </p:nvPr>
        </p:nvGraphicFramePr>
        <p:xfrm>
          <a:off x="1097279" y="2020996"/>
          <a:ext cx="9612473" cy="2350590"/>
        </p:xfrm>
        <a:graphic>
          <a:graphicData uri="http://schemas.openxmlformats.org/drawingml/2006/table">
            <a:tbl>
              <a:tblPr/>
              <a:tblGrid>
                <a:gridCol w="9612473">
                  <a:extLst>
                    <a:ext uri="{9D8B030D-6E8A-4147-A177-3AD203B41FA5}">
                      <a16:colId xmlns:a16="http://schemas.microsoft.com/office/drawing/2014/main" val="3215196545"/>
                    </a:ext>
                  </a:extLst>
                </a:gridCol>
              </a:tblGrid>
              <a:tr h="470118">
                <a:tc>
                  <a:txBody>
                    <a:bodyPr/>
                    <a:lstStyle/>
                    <a:p>
                      <a:pPr marL="36830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IN" sz="20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IN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Notwithstanding anything contained in sub-section (</a:t>
                      </a:r>
                      <a:r>
                        <a:rPr lang="en-IN" sz="20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IN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),––</a:t>
                      </a:r>
                      <a:endParaRPr lang="en-IN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037169"/>
                  </a:ext>
                </a:extLst>
              </a:tr>
              <a:tr h="470118">
                <a:tc>
                  <a:txBody>
                    <a:bodyPr/>
                    <a:lstStyle/>
                    <a:p>
                      <a:pPr marL="67310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IN" sz="2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IN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activities or transactions specified </a:t>
                      </a:r>
                      <a:r>
                        <a:rPr lang="en-IN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 Schedule III</a:t>
                      </a:r>
                      <a:r>
                        <a:rPr lang="en-IN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 or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722750"/>
                  </a:ext>
                </a:extLst>
              </a:tr>
              <a:tr h="470118">
                <a:tc>
                  <a:txBody>
                    <a:bodyPr/>
                    <a:lstStyle/>
                    <a:p>
                      <a:pPr marL="67310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IN" sz="20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IN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such activities or transactions undertaken by the Central Government, a</a:t>
                      </a:r>
                      <a:endParaRPr lang="en-IN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691466"/>
                  </a:ext>
                </a:extLst>
              </a:tr>
              <a:tr h="313412">
                <a:tc>
                  <a:txBody>
                    <a:bodyPr/>
                    <a:lstStyle/>
                    <a:p>
                      <a:pPr marL="36830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 Government or any local authority in which they are engaged as public</a:t>
                      </a:r>
                      <a:endParaRPr lang="en-IN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730197"/>
                  </a:ext>
                </a:extLst>
              </a:tr>
              <a:tr h="313412">
                <a:tc>
                  <a:txBody>
                    <a:bodyPr/>
                    <a:lstStyle/>
                    <a:p>
                      <a:pPr marL="36830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authorities, as may be notified by the Government on the recommendations of the</a:t>
                      </a:r>
                      <a:endParaRPr lang="en-IN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744972"/>
                  </a:ext>
                </a:extLst>
              </a:tr>
              <a:tr h="313412">
                <a:tc>
                  <a:txBody>
                    <a:bodyPr/>
                    <a:lstStyle/>
                    <a:p>
                      <a:pPr marL="36830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Council,</a:t>
                      </a:r>
                      <a:endParaRPr lang="en-IN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534825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256777" y="4508750"/>
            <a:ext cx="8350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be treated neither as a supply of goods nor a supply of services.</a:t>
            </a:r>
          </a:p>
        </p:txBody>
      </p:sp>
    </p:spTree>
    <p:extLst>
      <p:ext uri="{BB962C8B-B14F-4D97-AF65-F5344CB8AC3E}">
        <p14:creationId xmlns:p14="http://schemas.microsoft.com/office/powerpoint/2010/main" val="145938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Schedule III 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9349" y="1737360"/>
            <a:ext cx="10997852" cy="587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ACTIVITIES OR TRANSACTIONS WHICH SHALL BE TREATED NEITHER AS A SUPPLY OF GOODS NOR A SUPPLY OF SERVICES</a:t>
            </a:r>
          </a:p>
          <a:p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Services by an </a:t>
            </a:r>
            <a:r>
              <a:rPr lang="en-IN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to the employer</a:t>
            </a:r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 in the course of or in relation to his employment.</a:t>
            </a:r>
          </a:p>
          <a:p>
            <a:endParaRPr lang="en-I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Services by any court or Tribunal established under any law for the time being in force.</a:t>
            </a:r>
          </a:p>
          <a:p>
            <a:r>
              <a:rPr lang="en-IN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I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14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) the functions performed by the Members of Parliament, Members of State Legislature, Members of Panchayats, Members of Municipalities and Members of other local authorities;</a:t>
            </a:r>
          </a:p>
          <a:p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14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) the duties performed by any person who holds any post in pursuance of the provisions of the Constitution in that capacity; or</a:t>
            </a:r>
          </a:p>
          <a:p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1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) the duties performed by any person as a Chairperson or a Member or a Director in a body established by the Central Government or a State Government or local authority and who is not deemed as an employee before the commencement of this clause.</a:t>
            </a:r>
          </a:p>
          <a:p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Services of funeral, burial, crematorium or mortuary including transportation of the deceased.</a:t>
            </a:r>
          </a:p>
          <a:p>
            <a:r>
              <a:rPr lang="en-IN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I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I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 of land and, subject to clause (</a:t>
            </a:r>
            <a:r>
              <a:rPr lang="en-IN" sz="1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I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of paragraph 5 of Schedule II, sale of building. </a:t>
            </a:r>
            <a:r>
              <a:rPr lang="en-IN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[Stamp duty outside purview of GST – Real estate effected]</a:t>
            </a:r>
          </a:p>
          <a:p>
            <a:r>
              <a:rPr lang="en-IN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I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IN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Actionable claims, other than lottery, betting and gambling.</a:t>
            </a:r>
          </a:p>
          <a:p>
            <a:r>
              <a:rPr lang="en-IN" sz="1400" i="1" dirty="0">
                <a:latin typeface="Arial" panose="020B0604020202020204" pitchFamily="34" charset="0"/>
                <a:cs typeface="Arial" panose="020B0604020202020204" pitchFamily="34" charset="0"/>
              </a:rPr>
              <a:t>Explanation</a:t>
            </a:r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.—For the purposes of paragraph 2, the term "court" includes District</a:t>
            </a:r>
            <a:r>
              <a:rPr lang="en-IN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  <a:t>Court, High Court and Supreme Court.</a:t>
            </a:r>
          </a:p>
          <a:p>
            <a:br>
              <a:rPr lang="en-IN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IN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IN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IN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en-IN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669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Composite Supply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7280" y="1878361"/>
            <a:ext cx="105519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composite supply comprising two or more supplies, one of which is a principal supply, shall be treated as a supply of such principal supply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79" y="2709358"/>
            <a:ext cx="10551925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“composite supply” means a supply made by a taxable person to a recipient consisting of two or more taxable supplies of goods or services or both, or any combination thereof, </a:t>
            </a:r>
            <a:r>
              <a:rPr lang="en-IN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are naturally bundled and supplied in conjunction with each other in the ordinary course of business</a:t>
            </a:r>
            <a:r>
              <a:rPr lang="en-IN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one of which is a principal supply;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“principal supply” means the supply of goods or services </a:t>
            </a:r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constitutes the predominant element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of a composite supply and to which any other supply forming part of that composite supply is ancillary 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[BSNL SCN]</a:t>
            </a:r>
            <a:endParaRPr lang="en-IN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17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811" y="148817"/>
            <a:ext cx="10058400" cy="1450757"/>
          </a:xfrm>
        </p:spPr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Mixed Supply</a:t>
            </a:r>
            <a:endParaRPr lang="en-IN" dirty="0">
              <a:latin typeface="Book Antiqua" panose="020406020503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1931" y="3353749"/>
            <a:ext cx="11580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11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mixed supply comprising two or more supplies shall be treated as a supply of that particular </a:t>
            </a:r>
            <a:r>
              <a:rPr lang="en-IN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supply which attracts the highest rate of tax.</a:t>
            </a:r>
            <a:endParaRPr lang="en-IN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19391" y="1714915"/>
            <a:ext cx="105170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“mixed supply” means two or more individual supplies of goods or services or any combination thereof, made in conjunction with each other by a taxable person </a:t>
            </a:r>
            <a:r>
              <a:rPr lang="en-IN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a single price</a:t>
            </a:r>
            <a:r>
              <a:rPr lang="en-IN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where such supply does not constitute a composite supply;</a:t>
            </a:r>
            <a:endParaRPr lang="en-IN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792" y="4546105"/>
            <a:ext cx="1493272" cy="1493272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1891430" y="4184746"/>
            <a:ext cx="6789107" cy="20281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Composite Supply OR Mixed Supply?</a:t>
            </a:r>
          </a:p>
          <a:p>
            <a:pPr algn="ctr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Mixed Supply  - 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Rate of Tax? Place of Supply – Different for goods &amp; services. </a:t>
            </a:r>
          </a:p>
          <a:p>
            <a:pPr algn="ctr"/>
            <a:r>
              <a:rPr lang="en-IN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I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Hotels (Package), Material plus stitching, Repair &amp; Maintenance of Moveable property?</a:t>
            </a:r>
          </a:p>
        </p:txBody>
      </p:sp>
    </p:spTree>
    <p:extLst>
      <p:ext uri="{BB962C8B-B14F-4D97-AF65-F5344CB8AC3E}">
        <p14:creationId xmlns:p14="http://schemas.microsoft.com/office/powerpoint/2010/main" val="25384265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1381</TotalTime>
  <Words>1013</Words>
  <Application>Microsoft Office PowerPoint</Application>
  <PresentationFormat>Widescreen</PresentationFormat>
  <Paragraphs>161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Georgia</vt:lpstr>
      <vt:lpstr>Times New Roman</vt:lpstr>
      <vt:lpstr>Retrospect</vt:lpstr>
      <vt:lpstr>Levy and Collection of tax</vt:lpstr>
      <vt:lpstr>Supply</vt:lpstr>
      <vt:lpstr>Business</vt:lpstr>
      <vt:lpstr>Business</vt:lpstr>
      <vt:lpstr>Schedule I </vt:lpstr>
      <vt:lpstr>Supply</vt:lpstr>
      <vt:lpstr>Schedule III </vt:lpstr>
      <vt:lpstr>Composite Supply</vt:lpstr>
      <vt:lpstr>Mixed Supply</vt:lpstr>
      <vt:lpstr>Levy – Dual Tax Structure</vt:lpstr>
      <vt:lpstr>Intra-state Vs. Inter-state</vt:lpstr>
      <vt:lpstr>Reverse Charge</vt:lpstr>
      <vt:lpstr>Composition Levy</vt:lpstr>
      <vt:lpstr>Composition Levy</vt:lpstr>
      <vt:lpstr>Composition Levy</vt:lpstr>
      <vt:lpstr>Composition Levy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Radhika Verma</dc:creator>
  <cp:lastModifiedBy>Radhika Verma</cp:lastModifiedBy>
  <cp:revision>153</cp:revision>
  <dcterms:created xsi:type="dcterms:W3CDTF">2016-12-09T10:55:54Z</dcterms:created>
  <dcterms:modified xsi:type="dcterms:W3CDTF">2017-05-13T03:01:02Z</dcterms:modified>
</cp:coreProperties>
</file>