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diagrams/colors1.xml" ContentType="application/vnd.openxmlformats-officedocument.drawingml.diagramColors+xml"/>
  <Override PartName="/ppt/diagrams/quickStyle4.xml" ContentType="application/vnd.openxmlformats-officedocument.drawingml.diagramStyle+xml"/>
  <Override PartName="/ppt/theme/themeOverride7.xml" ContentType="application/vnd.openxmlformats-officedocument.themeOverride+xml"/>
  <Override PartName="/ppt/diagrams/drawing2.xml" ContentType="application/vnd.ms-office.drawingml.diagramDrawing+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theme/theme3.xml" ContentType="application/vnd.openxmlformats-officedocument.theme+xml"/>
  <Override PartName="/ppt/diagrams/quickStyle2.xml" ContentType="application/vnd.openxmlformats-officedocument.drawingml.diagramStyle+xml"/>
  <Override PartName="/ppt/theme/themeOverride5.xml" ContentType="application/vnd.openxmlformats-officedocument.themeOverr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theme/themeOverride3.xml" ContentType="application/vnd.openxmlformats-officedocument.themeOverr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theme/themeOverride1.xml" ContentType="application/vnd.openxmlformats-officedocument.themeOverr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diagrams/layout5.xml" ContentType="application/vnd.openxmlformats-officedocument.drawingml.diagramLayout+xml"/>
  <Override PartName="/ppt/diagrams/data6.xml" ContentType="application/vnd.openxmlformats-officedocument.drawingml.diagramData+xml"/>
  <Override PartName="/ppt/diagrams/layout3.xml" ContentType="application/vnd.openxmlformats-officedocument.drawingml.diagramLayout+xml"/>
  <Override PartName="/ppt/diagrams/data4.xml" ContentType="application/vnd.openxmlformats-officedocument.drawingml.diagramData+xml"/>
  <Override PartName="/ppt/diagrams/layout1.xml" ContentType="application/vnd.openxmlformats-officedocument.drawingml.diagramLayout+xml"/>
  <Override PartName="/ppt/diagrams/data2.xml" ContentType="application/vnd.openxmlformats-officedocument.drawingml.diagramData+xml"/>
  <Override PartName="/ppt/diagrams/colors6.xml" ContentType="application/vnd.openxmlformats-officedocument.drawingml.diagramColors+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diagrams/colors4.xml" ContentType="application/vnd.openxmlformats-officedocument.drawingml.diagramColors+xml"/>
  <Override PartName="/ppt/diagrams/drawing5.xml" ContentType="application/vnd.ms-office.drawingml.diagramDrawing+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Default Extension="png" ContentType="image/png"/>
  <Override PartName="/ppt/diagrams/colors2.xml" ContentType="application/vnd.openxmlformats-officedocument.drawingml.diagramColors+xml"/>
  <Override PartName="/ppt/diagrams/quickStyle5.xml" ContentType="application/vnd.openxmlformats-officedocument.drawingml.diagramStyle+xml"/>
  <Override PartName="/ppt/theme/themeOverride8.xml" ContentType="application/vnd.openxmlformats-officedocument.themeOverride+xml"/>
  <Override PartName="/ppt/notesSlides/notesSlide1.xml" ContentType="application/vnd.openxmlformats-officedocument.presentationml.notesSlide+xml"/>
  <Override PartName="/ppt/diagrams/drawing3.xml" ContentType="application/vnd.ms-office.drawingml.diagramDrawing+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diagrams/quickStyle3.xml" ContentType="application/vnd.openxmlformats-officedocument.drawingml.diagramStyle+xml"/>
  <Override PartName="/ppt/theme/themeOverride6.xml" ContentType="application/vnd.openxmlformats-officedocument.themeOverride+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Override PartName="/ppt/theme/themeOverride4.xml" ContentType="application/vnd.openxmlformats-officedocument.themeOverr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theme/themeOverride2.xml" ContentType="application/vnd.openxmlformats-officedocument.themeOverride+xml"/>
  <Override PartName="/ppt/diagrams/layout6.xml" ContentType="application/vnd.openxmlformats-officedocument.drawingml.diagram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diagrams/layout4.xml" ContentType="application/vnd.openxmlformats-officedocument.drawingml.diagramLayout+xml"/>
  <Default Extension="wdp" ContentType="image/vnd.ms-photo"/>
  <Override PartName="/ppt/diagrams/layout2.xml" ContentType="application/vnd.openxmlformats-officedocument.drawingml.diagramLayout+xml"/>
  <Override PartName="/ppt/diagrams/data5.xml" ContentType="application/vnd.openxmlformats-officedocument.drawingml.diagramData+xml"/>
  <Override PartName="/ppt/diagrams/data3.xml" ContentType="application/vnd.openxmlformats-officedocument.drawingml.diagramData+xml"/>
  <Override PartName="/ppt/diagrams/colors5.xml" ContentType="application/vnd.openxmlformats-officedocument.drawingml.diagramColors+xml"/>
  <Override PartName="/ppt/diagrams/drawing6.xml" ContentType="application/vnd.ms-office.drawingml.diagramDrawing+xml"/>
  <Override PartName="/ppt/slides/slide8.xml" ContentType="application/vnd.openxmlformats-officedocument.presentationml.slide+xml"/>
  <Override PartName="/ppt/handoutMasters/handoutMaster1.xml" ContentType="application/vnd.openxmlformats-officedocument.presentationml.handoutMaster+xml"/>
  <Override PartName="/ppt/diagrams/data1.xml" ContentType="application/vnd.openxmlformats-officedocument.drawingml.diagramData+xml"/>
  <Override PartName="/ppt/diagrams/colors3.xml" ContentType="application/vnd.openxmlformats-officedocument.drawingml.diagramColors+xml"/>
  <Override PartName="/ppt/diagrams/quickStyle6.xml" ContentType="application/vnd.openxmlformats-officedocument.drawingml.diagramStyle+xml"/>
  <Override PartName="/ppt/theme/themeOverride9.xml" ContentType="application/vnd.openxmlformats-officedocument.themeOverride+xml"/>
  <Override PartName="/docProps/core.xml" ContentType="application/vnd.openxmlformats-package.core-properties+xml"/>
  <Override PartName="/ppt/diagrams/drawing4.xml" ContentType="application/vnd.ms-office.drawingml.diagramDrawing+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3"/>
  </p:notesMasterIdLst>
  <p:handoutMasterIdLst>
    <p:handoutMasterId r:id="rId34"/>
  </p:handoutMasterIdLst>
  <p:sldIdLst>
    <p:sldId id="256" r:id="rId2"/>
    <p:sldId id="258" r:id="rId3"/>
    <p:sldId id="335" r:id="rId4"/>
    <p:sldId id="312" r:id="rId5"/>
    <p:sldId id="313" r:id="rId6"/>
    <p:sldId id="314" r:id="rId7"/>
    <p:sldId id="321" r:id="rId8"/>
    <p:sldId id="323" r:id="rId9"/>
    <p:sldId id="324" r:id="rId10"/>
    <p:sldId id="336" r:id="rId11"/>
    <p:sldId id="325" r:id="rId12"/>
    <p:sldId id="337" r:id="rId13"/>
    <p:sldId id="328" r:id="rId14"/>
    <p:sldId id="329" r:id="rId15"/>
    <p:sldId id="330" r:id="rId16"/>
    <p:sldId id="331" r:id="rId17"/>
    <p:sldId id="319" r:id="rId18"/>
    <p:sldId id="320" r:id="rId19"/>
    <p:sldId id="315" r:id="rId20"/>
    <p:sldId id="318" r:id="rId21"/>
    <p:sldId id="316" r:id="rId22"/>
    <p:sldId id="333" r:id="rId23"/>
    <p:sldId id="334" r:id="rId24"/>
    <p:sldId id="274" r:id="rId25"/>
    <p:sldId id="275" r:id="rId26"/>
    <p:sldId id="306" r:id="rId27"/>
    <p:sldId id="276" r:id="rId28"/>
    <p:sldId id="299" r:id="rId29"/>
    <p:sldId id="280" r:id="rId30"/>
    <p:sldId id="338" r:id="rId31"/>
    <p:sldId id="296" r:id="rId32"/>
  </p:sldIdLst>
  <p:sldSz cx="10058400" cy="7315200"/>
  <p:notesSz cx="6858000" cy="9144000"/>
  <p:defaultTextStyle>
    <a:defPPr>
      <a:defRPr lang="en-US"/>
    </a:defPPr>
    <a:lvl1pPr marL="0" algn="l" defTabSz="992764" rtl="0" eaLnBrk="1" latinLnBrk="0" hangingPunct="1">
      <a:defRPr sz="2000" kern="1200">
        <a:solidFill>
          <a:schemeClr val="tx1"/>
        </a:solidFill>
        <a:latin typeface="+mn-lt"/>
        <a:ea typeface="+mn-ea"/>
        <a:cs typeface="+mn-cs"/>
      </a:defRPr>
    </a:lvl1pPr>
    <a:lvl2pPr marL="496382" algn="l" defTabSz="992764" rtl="0" eaLnBrk="1" latinLnBrk="0" hangingPunct="1">
      <a:defRPr sz="2000" kern="1200">
        <a:solidFill>
          <a:schemeClr val="tx1"/>
        </a:solidFill>
        <a:latin typeface="+mn-lt"/>
        <a:ea typeface="+mn-ea"/>
        <a:cs typeface="+mn-cs"/>
      </a:defRPr>
    </a:lvl2pPr>
    <a:lvl3pPr marL="992764" algn="l" defTabSz="992764" rtl="0" eaLnBrk="1" latinLnBrk="0" hangingPunct="1">
      <a:defRPr sz="2000" kern="1200">
        <a:solidFill>
          <a:schemeClr val="tx1"/>
        </a:solidFill>
        <a:latin typeface="+mn-lt"/>
        <a:ea typeface="+mn-ea"/>
        <a:cs typeface="+mn-cs"/>
      </a:defRPr>
    </a:lvl3pPr>
    <a:lvl4pPr marL="1489146" algn="l" defTabSz="992764" rtl="0" eaLnBrk="1" latinLnBrk="0" hangingPunct="1">
      <a:defRPr sz="2000" kern="1200">
        <a:solidFill>
          <a:schemeClr val="tx1"/>
        </a:solidFill>
        <a:latin typeface="+mn-lt"/>
        <a:ea typeface="+mn-ea"/>
        <a:cs typeface="+mn-cs"/>
      </a:defRPr>
    </a:lvl4pPr>
    <a:lvl5pPr marL="1985528" algn="l" defTabSz="992764" rtl="0" eaLnBrk="1" latinLnBrk="0" hangingPunct="1">
      <a:defRPr sz="2000" kern="1200">
        <a:solidFill>
          <a:schemeClr val="tx1"/>
        </a:solidFill>
        <a:latin typeface="+mn-lt"/>
        <a:ea typeface="+mn-ea"/>
        <a:cs typeface="+mn-cs"/>
      </a:defRPr>
    </a:lvl5pPr>
    <a:lvl6pPr marL="2481910" algn="l" defTabSz="992764" rtl="0" eaLnBrk="1" latinLnBrk="0" hangingPunct="1">
      <a:defRPr sz="2000" kern="1200">
        <a:solidFill>
          <a:schemeClr val="tx1"/>
        </a:solidFill>
        <a:latin typeface="+mn-lt"/>
        <a:ea typeface="+mn-ea"/>
        <a:cs typeface="+mn-cs"/>
      </a:defRPr>
    </a:lvl6pPr>
    <a:lvl7pPr marL="2978292" algn="l" defTabSz="992764" rtl="0" eaLnBrk="1" latinLnBrk="0" hangingPunct="1">
      <a:defRPr sz="2000" kern="1200">
        <a:solidFill>
          <a:schemeClr val="tx1"/>
        </a:solidFill>
        <a:latin typeface="+mn-lt"/>
        <a:ea typeface="+mn-ea"/>
        <a:cs typeface="+mn-cs"/>
      </a:defRPr>
    </a:lvl7pPr>
    <a:lvl8pPr marL="3474674" algn="l" defTabSz="992764" rtl="0" eaLnBrk="1" latinLnBrk="0" hangingPunct="1">
      <a:defRPr sz="2000" kern="1200">
        <a:solidFill>
          <a:schemeClr val="tx1"/>
        </a:solidFill>
        <a:latin typeface="+mn-lt"/>
        <a:ea typeface="+mn-ea"/>
        <a:cs typeface="+mn-cs"/>
      </a:defRPr>
    </a:lvl8pPr>
    <a:lvl9pPr marL="3971056" algn="l" defTabSz="992764" rtl="0" eaLnBrk="1" latinLnBrk="0" hangingPunct="1">
      <a:defRPr sz="2000" kern="1200">
        <a:solidFill>
          <a:schemeClr val="tx1"/>
        </a:solidFill>
        <a:latin typeface="+mn-lt"/>
        <a:ea typeface="+mn-ea"/>
        <a:cs typeface="+mn-cs"/>
      </a:defRPr>
    </a:lvl9pPr>
  </p:defaultTextStyle>
  <p:extLst>
    <p:ext uri="{521415D9-36F7-43E2-AB2F-B90AF26B5E84}">
      <p14:sectionLst xmlns:p14="http://schemas.microsoft.com/office/powerpoint/2010/main" xmlns="">
        <p14:section name="Default Section" id="{7CB24D7D-8FEF-4DD7-A0A7-2BF62D45BDD5}">
          <p14:sldIdLst>
            <p14:sldId id="256"/>
          </p14:sldIdLst>
        </p14:section>
        <p14:section name="Untitled Section" id="{1DED578A-3BC7-4A20-B018-E554100BE39F}">
          <p14:sldIdLst>
            <p14:sldId id="258"/>
            <p14:sldId id="335"/>
            <p14:sldId id="312"/>
            <p14:sldId id="313"/>
            <p14:sldId id="314"/>
            <p14:sldId id="321"/>
            <p14:sldId id="323"/>
            <p14:sldId id="324"/>
            <p14:sldId id="336"/>
            <p14:sldId id="325"/>
            <p14:sldId id="337"/>
            <p14:sldId id="328"/>
            <p14:sldId id="329"/>
            <p14:sldId id="330"/>
            <p14:sldId id="331"/>
            <p14:sldId id="319"/>
            <p14:sldId id="320"/>
            <p14:sldId id="315"/>
            <p14:sldId id="318"/>
            <p14:sldId id="316"/>
            <p14:sldId id="333"/>
            <p14:sldId id="334"/>
            <p14:sldId id="274"/>
            <p14:sldId id="275"/>
            <p14:sldId id="306"/>
            <p14:sldId id="276"/>
            <p14:sldId id="299"/>
            <p14:sldId id="280"/>
            <p14:sldId id="338"/>
            <p14:sldId id="296"/>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6617" autoAdjust="0"/>
    <p:restoredTop sz="94660"/>
  </p:normalViewPr>
  <p:slideViewPr>
    <p:cSldViewPr>
      <p:cViewPr>
        <p:scale>
          <a:sx n="69" d="100"/>
          <a:sy n="69" d="100"/>
        </p:scale>
        <p:origin x="-1176" y="-114"/>
      </p:cViewPr>
      <p:guideLst>
        <p:guide orient="horz" pos="2304"/>
        <p:guide pos="3168"/>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colorful1#4">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5">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6">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1#7">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1#8">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1#9">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B272B3E-1926-4335-B123-9AF316B05BEF}" type="doc">
      <dgm:prSet loTypeId="urn:microsoft.com/office/officeart/2005/8/layout/chevron2" loCatId="process" qsTypeId="urn:microsoft.com/office/officeart/2005/8/quickstyle/simple2" qsCatId="simple" csTypeId="urn:microsoft.com/office/officeart/2005/8/colors/colorful1#4" csCatId="colorful" phldr="1"/>
      <dgm:spPr/>
      <dgm:t>
        <a:bodyPr/>
        <a:lstStyle/>
        <a:p>
          <a:endParaRPr lang="en-US"/>
        </a:p>
      </dgm:t>
    </dgm:pt>
    <dgm:pt modelId="{B6B6478E-6A7B-4F85-B62A-DE4A09935017}">
      <dgm:prSet phldrT="[Text]" custT="1"/>
      <dgm:spPr/>
      <dgm:t>
        <a:bodyPr/>
        <a:lstStyle/>
        <a:p>
          <a:r>
            <a:rPr lang="en-US" sz="1400" dirty="0" smtClean="0">
              <a:latin typeface="Cambria" pitchFamily="18" charset="0"/>
            </a:rPr>
            <a:t>Supplier of Goods</a:t>
          </a:r>
          <a:endParaRPr lang="en-US" sz="1400" dirty="0">
            <a:latin typeface="Cambria" pitchFamily="18" charset="0"/>
          </a:endParaRPr>
        </a:p>
      </dgm:t>
    </dgm:pt>
    <dgm:pt modelId="{2547B395-040A-4C17-BF1E-4949F350A058}" type="parTrans" cxnId="{7D8F57F7-3007-40BC-993A-89298590EECA}">
      <dgm:prSet/>
      <dgm:spPr/>
      <dgm:t>
        <a:bodyPr/>
        <a:lstStyle/>
        <a:p>
          <a:endParaRPr lang="en-US" sz="1400">
            <a:latin typeface="Cambria" pitchFamily="18" charset="0"/>
          </a:endParaRPr>
        </a:p>
      </dgm:t>
    </dgm:pt>
    <dgm:pt modelId="{20AB14AE-0F4E-4791-9D14-B9BBE59730D0}" type="sibTrans" cxnId="{7D8F57F7-3007-40BC-993A-89298590EECA}">
      <dgm:prSet/>
      <dgm:spPr/>
      <dgm:t>
        <a:bodyPr/>
        <a:lstStyle/>
        <a:p>
          <a:endParaRPr lang="en-US" sz="1400">
            <a:latin typeface="Cambria" pitchFamily="18" charset="0"/>
          </a:endParaRPr>
        </a:p>
      </dgm:t>
    </dgm:pt>
    <dgm:pt modelId="{F5D09E27-50EC-4E32-B3E3-D4FDF6D3ECF7}">
      <dgm:prSet phldrT="[Text]" custT="1"/>
      <dgm:spPr/>
      <dgm:t>
        <a:bodyPr/>
        <a:lstStyle/>
        <a:p>
          <a:endParaRPr lang="en-US" sz="1400" dirty="0">
            <a:latin typeface="Cambria" pitchFamily="18" charset="0"/>
          </a:endParaRPr>
        </a:p>
      </dgm:t>
    </dgm:pt>
    <dgm:pt modelId="{1AE15CF2-8F78-4549-8C6C-9D1427EB9137}" type="parTrans" cxnId="{F4E0F6EE-7CD9-4302-A133-942C33A71343}">
      <dgm:prSet/>
      <dgm:spPr/>
      <dgm:t>
        <a:bodyPr/>
        <a:lstStyle/>
        <a:p>
          <a:endParaRPr lang="en-US" sz="1400">
            <a:latin typeface="Cambria" pitchFamily="18" charset="0"/>
          </a:endParaRPr>
        </a:p>
      </dgm:t>
    </dgm:pt>
    <dgm:pt modelId="{46537CC3-D4B9-4419-B7FA-C562AF7D66E2}" type="sibTrans" cxnId="{F4E0F6EE-7CD9-4302-A133-942C33A71343}">
      <dgm:prSet/>
      <dgm:spPr/>
      <dgm:t>
        <a:bodyPr/>
        <a:lstStyle/>
        <a:p>
          <a:endParaRPr lang="en-US" sz="1400">
            <a:latin typeface="Cambria" pitchFamily="18" charset="0"/>
          </a:endParaRPr>
        </a:p>
      </dgm:t>
    </dgm:pt>
    <dgm:pt modelId="{F58C0DC6-2BB4-4E6B-A472-1C99CB38D641}">
      <dgm:prSet phldrT="[Text]" custT="1"/>
      <dgm:spPr/>
      <dgm:t>
        <a:bodyPr/>
        <a:lstStyle/>
        <a:p>
          <a:r>
            <a:rPr lang="en-US" sz="1400" b="1" dirty="0">
              <a:latin typeface="Cambria" pitchFamily="18" charset="0"/>
            </a:rPr>
            <a:t>CGST &amp; </a:t>
          </a:r>
          <a:r>
            <a:rPr lang="en-US" sz="1400" b="1" dirty="0" smtClean="0">
              <a:latin typeface="Cambria" pitchFamily="18" charset="0"/>
            </a:rPr>
            <a:t>SGST</a:t>
          </a:r>
          <a:endParaRPr lang="en-US" sz="1400" dirty="0">
            <a:latin typeface="Cambria" pitchFamily="18" charset="0"/>
          </a:endParaRPr>
        </a:p>
      </dgm:t>
    </dgm:pt>
    <dgm:pt modelId="{749C3E8A-C700-45C2-B9F0-D3B4ED006526}" type="parTrans" cxnId="{F06111DC-9F7C-42B8-B4AA-F138D5CFF335}">
      <dgm:prSet/>
      <dgm:spPr/>
      <dgm:t>
        <a:bodyPr/>
        <a:lstStyle/>
        <a:p>
          <a:endParaRPr lang="en-US" sz="1400">
            <a:latin typeface="Cambria" pitchFamily="18" charset="0"/>
          </a:endParaRPr>
        </a:p>
      </dgm:t>
    </dgm:pt>
    <dgm:pt modelId="{A6762FFC-289C-4AF5-8F99-AB6F619A81B6}" type="sibTrans" cxnId="{F06111DC-9F7C-42B8-B4AA-F138D5CFF335}">
      <dgm:prSet/>
      <dgm:spPr/>
      <dgm:t>
        <a:bodyPr/>
        <a:lstStyle/>
        <a:p>
          <a:endParaRPr lang="en-US" sz="1400">
            <a:latin typeface="Cambria" pitchFamily="18" charset="0"/>
          </a:endParaRPr>
        </a:p>
      </dgm:t>
    </dgm:pt>
    <dgm:pt modelId="{63B8969A-39B4-434C-998A-BDF044D7A615}">
      <dgm:prSet phldrT="[Text]" custT="1"/>
      <dgm:spPr/>
      <dgm:t>
        <a:bodyPr/>
        <a:lstStyle/>
        <a:p>
          <a:r>
            <a:rPr lang="en-US" sz="1400" b="1" dirty="0" smtClean="0">
              <a:latin typeface="Cambria" pitchFamily="18" charset="0"/>
            </a:rPr>
            <a:t>Intra State Supply.</a:t>
          </a:r>
          <a:endParaRPr lang="en-US" sz="1400" dirty="0">
            <a:latin typeface="Cambria" pitchFamily="18" charset="0"/>
          </a:endParaRPr>
        </a:p>
      </dgm:t>
    </dgm:pt>
    <dgm:pt modelId="{A038B25E-D11F-4F4C-A5D0-3D4C3F267E3F}" type="parTrans" cxnId="{EA12E576-3F27-4638-8625-945F34B9E752}">
      <dgm:prSet/>
      <dgm:spPr/>
      <dgm:t>
        <a:bodyPr/>
        <a:lstStyle/>
        <a:p>
          <a:endParaRPr lang="en-US"/>
        </a:p>
      </dgm:t>
    </dgm:pt>
    <dgm:pt modelId="{EF983797-C6B3-4B73-B003-084B2EEBCBAD}" type="sibTrans" cxnId="{EA12E576-3F27-4638-8625-945F34B9E752}">
      <dgm:prSet/>
      <dgm:spPr/>
      <dgm:t>
        <a:bodyPr/>
        <a:lstStyle/>
        <a:p>
          <a:endParaRPr lang="en-US"/>
        </a:p>
      </dgm:t>
    </dgm:pt>
    <dgm:pt modelId="{F231E7CD-9464-4E44-9D50-0AC12FCFDB70}">
      <dgm:prSet phldrT="[Text]" custT="1"/>
      <dgm:spPr/>
      <dgm:t>
        <a:bodyPr/>
        <a:lstStyle/>
        <a:p>
          <a:r>
            <a:rPr lang="en-US" sz="1400" dirty="0" smtClean="0">
              <a:latin typeface="Cambria" pitchFamily="18" charset="0"/>
            </a:rPr>
            <a:t>Invoice to be raised</a:t>
          </a:r>
          <a:endParaRPr lang="en-US" sz="1400" b="1" u="sng" dirty="0">
            <a:latin typeface="Cambria" pitchFamily="18" charset="0"/>
          </a:endParaRPr>
        </a:p>
      </dgm:t>
    </dgm:pt>
    <dgm:pt modelId="{DFAF1DE0-5DFD-4168-8161-73BCB3105299}" type="parTrans" cxnId="{FB2C3E09-6B61-4A03-920D-D43E145A641E}">
      <dgm:prSet/>
      <dgm:spPr/>
      <dgm:t>
        <a:bodyPr/>
        <a:lstStyle/>
        <a:p>
          <a:endParaRPr lang="en-US"/>
        </a:p>
      </dgm:t>
    </dgm:pt>
    <dgm:pt modelId="{33DE2D42-957D-489E-9B8E-844F2E6FAEC7}" type="sibTrans" cxnId="{FB2C3E09-6B61-4A03-920D-D43E145A641E}">
      <dgm:prSet/>
      <dgm:spPr/>
      <dgm:t>
        <a:bodyPr/>
        <a:lstStyle/>
        <a:p>
          <a:endParaRPr lang="en-US"/>
        </a:p>
      </dgm:t>
    </dgm:pt>
    <dgm:pt modelId="{763D02C0-3AA7-4BE0-8279-0651905AD866}">
      <dgm:prSet phldrT="[Text]" custT="1"/>
      <dgm:spPr/>
      <dgm:t>
        <a:bodyPr/>
        <a:lstStyle/>
        <a:p>
          <a:r>
            <a:rPr lang="en-US" sz="1400" dirty="0" smtClean="0">
              <a:latin typeface="Cambria" pitchFamily="18" charset="0"/>
            </a:rPr>
            <a:t>Recipient of Goods</a:t>
          </a:r>
          <a:endParaRPr lang="en-US" sz="1400" dirty="0">
            <a:latin typeface="Cambria" pitchFamily="18" charset="0"/>
          </a:endParaRPr>
        </a:p>
      </dgm:t>
    </dgm:pt>
    <dgm:pt modelId="{65796B5B-5ED6-4ED5-AF5B-387E7B405E43}" type="sibTrans" cxnId="{078BFB43-7875-4B9D-B77D-649D62057F5F}">
      <dgm:prSet/>
      <dgm:spPr/>
      <dgm:t>
        <a:bodyPr/>
        <a:lstStyle/>
        <a:p>
          <a:endParaRPr lang="en-US" sz="1400">
            <a:latin typeface="Cambria" pitchFamily="18" charset="0"/>
          </a:endParaRPr>
        </a:p>
      </dgm:t>
    </dgm:pt>
    <dgm:pt modelId="{B4C98FC5-B29D-4753-826B-894ECF249534}" type="parTrans" cxnId="{078BFB43-7875-4B9D-B77D-649D62057F5F}">
      <dgm:prSet/>
      <dgm:spPr/>
      <dgm:t>
        <a:bodyPr/>
        <a:lstStyle/>
        <a:p>
          <a:endParaRPr lang="en-US" sz="1400">
            <a:latin typeface="Cambria" pitchFamily="18" charset="0"/>
          </a:endParaRPr>
        </a:p>
      </dgm:t>
    </dgm:pt>
    <dgm:pt modelId="{103B9B61-D979-492C-9274-397CFBE7F964}">
      <dgm:prSet phldrT="[Text]" custT="1"/>
      <dgm:spPr/>
      <dgm:t>
        <a:bodyPr/>
        <a:lstStyle/>
        <a:p>
          <a:r>
            <a:rPr lang="en-US" sz="1400" dirty="0" smtClean="0">
              <a:latin typeface="Cambria" pitchFamily="18" charset="0"/>
            </a:rPr>
            <a:t>Third Party</a:t>
          </a:r>
          <a:endParaRPr lang="en-US" sz="1400" dirty="0">
            <a:latin typeface="Cambria" pitchFamily="18" charset="0"/>
          </a:endParaRPr>
        </a:p>
      </dgm:t>
    </dgm:pt>
    <dgm:pt modelId="{7BF894EB-08D7-417C-97AF-20D2420F6719}" type="sibTrans" cxnId="{F30DC42C-7CCE-44F8-8C0E-3C62355985DB}">
      <dgm:prSet/>
      <dgm:spPr/>
      <dgm:t>
        <a:bodyPr/>
        <a:lstStyle/>
        <a:p>
          <a:endParaRPr lang="en-US" sz="1400">
            <a:latin typeface="Cambria" pitchFamily="18" charset="0"/>
          </a:endParaRPr>
        </a:p>
      </dgm:t>
    </dgm:pt>
    <dgm:pt modelId="{0201044B-773D-4D33-B0B2-81A149E63B02}" type="parTrans" cxnId="{F30DC42C-7CCE-44F8-8C0E-3C62355985DB}">
      <dgm:prSet/>
      <dgm:spPr/>
      <dgm:t>
        <a:bodyPr/>
        <a:lstStyle/>
        <a:p>
          <a:endParaRPr lang="en-US" sz="1400">
            <a:latin typeface="Cambria" pitchFamily="18" charset="0"/>
          </a:endParaRPr>
        </a:p>
      </dgm:t>
    </dgm:pt>
    <dgm:pt modelId="{5F8F89DA-0D2D-4F1D-AB12-88E370CBD53D}">
      <dgm:prSet/>
      <dgm:spPr/>
      <dgm:t>
        <a:bodyPr/>
        <a:lstStyle/>
        <a:p>
          <a:r>
            <a:rPr lang="en-US" smtClean="0">
              <a:latin typeface="Cambria" pitchFamily="18" charset="0"/>
            </a:rPr>
            <a:t>Invoice to be raised</a:t>
          </a:r>
          <a:endParaRPr lang="en-US"/>
        </a:p>
      </dgm:t>
    </dgm:pt>
    <dgm:pt modelId="{BF324AB0-C1AF-4932-8ADE-8EB3AB5F1C55}" type="parTrans" cxnId="{BC173517-426A-4DC8-8076-FE529D9D971A}">
      <dgm:prSet/>
      <dgm:spPr/>
      <dgm:t>
        <a:bodyPr/>
        <a:lstStyle/>
        <a:p>
          <a:endParaRPr lang="en-US"/>
        </a:p>
      </dgm:t>
    </dgm:pt>
    <dgm:pt modelId="{CAD25FEA-C9BB-498B-83EC-FB9A7CA6DCC5}" type="sibTrans" cxnId="{BC173517-426A-4DC8-8076-FE529D9D971A}">
      <dgm:prSet/>
      <dgm:spPr/>
      <dgm:t>
        <a:bodyPr/>
        <a:lstStyle/>
        <a:p>
          <a:endParaRPr lang="en-US"/>
        </a:p>
      </dgm:t>
    </dgm:pt>
    <dgm:pt modelId="{0695D365-B77E-4A5D-8C7E-EE017E96162B}">
      <dgm:prSet/>
      <dgm:spPr/>
      <dgm:t>
        <a:bodyPr/>
        <a:lstStyle/>
        <a:p>
          <a:r>
            <a:rPr lang="en-US" b="1" dirty="0" smtClean="0">
              <a:latin typeface="Cambria" pitchFamily="18" charset="0"/>
            </a:rPr>
            <a:t>Intra State Supply.</a:t>
          </a:r>
          <a:endParaRPr lang="en-US" b="1" dirty="0">
            <a:latin typeface="Cambria" pitchFamily="18" charset="0"/>
          </a:endParaRPr>
        </a:p>
      </dgm:t>
    </dgm:pt>
    <dgm:pt modelId="{A85BF7B2-0BA5-4806-9F94-A41242F0BF43}" type="parTrans" cxnId="{3CFDC344-05E8-4044-B761-93C5FCE2367B}">
      <dgm:prSet/>
      <dgm:spPr/>
      <dgm:t>
        <a:bodyPr/>
        <a:lstStyle/>
        <a:p>
          <a:endParaRPr lang="en-US"/>
        </a:p>
      </dgm:t>
    </dgm:pt>
    <dgm:pt modelId="{F0DFE0A3-F7EA-4C04-8291-62A84CA96782}" type="sibTrans" cxnId="{3CFDC344-05E8-4044-B761-93C5FCE2367B}">
      <dgm:prSet/>
      <dgm:spPr/>
      <dgm:t>
        <a:bodyPr/>
        <a:lstStyle/>
        <a:p>
          <a:endParaRPr lang="en-US"/>
        </a:p>
      </dgm:t>
    </dgm:pt>
    <dgm:pt modelId="{B3C1885C-D02E-41D9-8277-44CD0B450E1F}">
      <dgm:prSet/>
      <dgm:spPr/>
      <dgm:t>
        <a:bodyPr/>
        <a:lstStyle/>
        <a:p>
          <a:r>
            <a:rPr lang="en-US" b="1" smtClean="0">
              <a:latin typeface="Cambria" pitchFamily="18" charset="0"/>
            </a:rPr>
            <a:t>CGST &amp; SGST</a:t>
          </a:r>
          <a:endParaRPr lang="en-US" dirty="0">
            <a:latin typeface="Cambria" pitchFamily="18" charset="0"/>
          </a:endParaRPr>
        </a:p>
      </dgm:t>
    </dgm:pt>
    <dgm:pt modelId="{C318DEAB-9500-42AF-8FEF-DB3D8727A93C}" type="parTrans" cxnId="{58A900F0-778F-463B-8DB7-3EB324A1131A}">
      <dgm:prSet/>
      <dgm:spPr/>
      <dgm:t>
        <a:bodyPr/>
        <a:lstStyle/>
        <a:p>
          <a:endParaRPr lang="en-US"/>
        </a:p>
      </dgm:t>
    </dgm:pt>
    <dgm:pt modelId="{A0DE98E3-8DC1-475F-A061-25123D0BE526}" type="sibTrans" cxnId="{58A900F0-778F-463B-8DB7-3EB324A1131A}">
      <dgm:prSet/>
      <dgm:spPr/>
      <dgm:t>
        <a:bodyPr/>
        <a:lstStyle/>
        <a:p>
          <a:endParaRPr lang="en-US"/>
        </a:p>
      </dgm:t>
    </dgm:pt>
    <dgm:pt modelId="{8C88C638-EB6C-4F94-B602-1214EA44EDD3}" type="pres">
      <dgm:prSet presAssocID="{9B272B3E-1926-4335-B123-9AF316B05BEF}" presName="linearFlow" presStyleCnt="0">
        <dgm:presLayoutVars>
          <dgm:dir/>
          <dgm:animLvl val="lvl"/>
          <dgm:resizeHandles val="exact"/>
        </dgm:presLayoutVars>
      </dgm:prSet>
      <dgm:spPr/>
      <dgm:t>
        <a:bodyPr/>
        <a:lstStyle/>
        <a:p>
          <a:endParaRPr lang="en-US"/>
        </a:p>
      </dgm:t>
    </dgm:pt>
    <dgm:pt modelId="{06474628-26DD-4508-BDC4-3932DA36217D}" type="pres">
      <dgm:prSet presAssocID="{B6B6478E-6A7B-4F85-B62A-DE4A09935017}" presName="composite" presStyleCnt="0"/>
      <dgm:spPr/>
    </dgm:pt>
    <dgm:pt modelId="{ACB52454-1C91-4445-8CA1-E5A9D050B35F}" type="pres">
      <dgm:prSet presAssocID="{B6B6478E-6A7B-4F85-B62A-DE4A09935017}" presName="parentText" presStyleLbl="alignNode1" presStyleIdx="0" presStyleCnt="3">
        <dgm:presLayoutVars>
          <dgm:chMax val="1"/>
          <dgm:bulletEnabled val="1"/>
        </dgm:presLayoutVars>
      </dgm:prSet>
      <dgm:spPr/>
      <dgm:t>
        <a:bodyPr/>
        <a:lstStyle/>
        <a:p>
          <a:endParaRPr lang="en-US"/>
        </a:p>
      </dgm:t>
    </dgm:pt>
    <dgm:pt modelId="{04550DEE-FBAC-4186-8598-BDF9D8731FEC}" type="pres">
      <dgm:prSet presAssocID="{B6B6478E-6A7B-4F85-B62A-DE4A09935017}" presName="descendantText" presStyleLbl="alignAcc1" presStyleIdx="0" presStyleCnt="3">
        <dgm:presLayoutVars>
          <dgm:bulletEnabled val="1"/>
        </dgm:presLayoutVars>
      </dgm:prSet>
      <dgm:spPr/>
      <dgm:t>
        <a:bodyPr/>
        <a:lstStyle/>
        <a:p>
          <a:endParaRPr lang="en-US"/>
        </a:p>
      </dgm:t>
    </dgm:pt>
    <dgm:pt modelId="{6A834A6D-5309-4267-8F78-03CA8F222DE8}" type="pres">
      <dgm:prSet presAssocID="{20AB14AE-0F4E-4791-9D14-B9BBE59730D0}" presName="sp" presStyleCnt="0"/>
      <dgm:spPr/>
    </dgm:pt>
    <dgm:pt modelId="{C31B950C-DDDB-4176-87CB-D84F1908B795}" type="pres">
      <dgm:prSet presAssocID="{103B9B61-D979-492C-9274-397CFBE7F964}" presName="composite" presStyleCnt="0"/>
      <dgm:spPr/>
    </dgm:pt>
    <dgm:pt modelId="{CB73DF35-1E58-4DB6-A7EF-F36600638D83}" type="pres">
      <dgm:prSet presAssocID="{103B9B61-D979-492C-9274-397CFBE7F964}" presName="parentText" presStyleLbl="alignNode1" presStyleIdx="1" presStyleCnt="3">
        <dgm:presLayoutVars>
          <dgm:chMax val="1"/>
          <dgm:bulletEnabled val="1"/>
        </dgm:presLayoutVars>
      </dgm:prSet>
      <dgm:spPr/>
      <dgm:t>
        <a:bodyPr/>
        <a:lstStyle/>
        <a:p>
          <a:endParaRPr lang="en-US"/>
        </a:p>
      </dgm:t>
    </dgm:pt>
    <dgm:pt modelId="{7D9CC3E5-7D3E-4E03-AFA2-8109E7D739DB}" type="pres">
      <dgm:prSet presAssocID="{103B9B61-D979-492C-9274-397CFBE7F964}" presName="descendantText" presStyleLbl="alignAcc1" presStyleIdx="1" presStyleCnt="3">
        <dgm:presLayoutVars>
          <dgm:bulletEnabled val="1"/>
        </dgm:presLayoutVars>
      </dgm:prSet>
      <dgm:spPr/>
      <dgm:t>
        <a:bodyPr/>
        <a:lstStyle/>
        <a:p>
          <a:endParaRPr lang="en-US"/>
        </a:p>
      </dgm:t>
    </dgm:pt>
    <dgm:pt modelId="{A600E629-2C49-4291-BD8C-079BD895263A}" type="pres">
      <dgm:prSet presAssocID="{7BF894EB-08D7-417C-97AF-20D2420F6719}" presName="sp" presStyleCnt="0"/>
      <dgm:spPr/>
    </dgm:pt>
    <dgm:pt modelId="{7B983D03-477C-4936-BD01-5AC15BFC7CB9}" type="pres">
      <dgm:prSet presAssocID="{763D02C0-3AA7-4BE0-8279-0651905AD866}" presName="composite" presStyleCnt="0"/>
      <dgm:spPr/>
    </dgm:pt>
    <dgm:pt modelId="{6DD60C2F-2167-4166-899D-E24BA033ED1F}" type="pres">
      <dgm:prSet presAssocID="{763D02C0-3AA7-4BE0-8279-0651905AD866}" presName="parentText" presStyleLbl="alignNode1" presStyleIdx="2" presStyleCnt="3">
        <dgm:presLayoutVars>
          <dgm:chMax val="1"/>
          <dgm:bulletEnabled val="1"/>
        </dgm:presLayoutVars>
      </dgm:prSet>
      <dgm:spPr/>
      <dgm:t>
        <a:bodyPr/>
        <a:lstStyle/>
        <a:p>
          <a:endParaRPr lang="en-US"/>
        </a:p>
      </dgm:t>
    </dgm:pt>
    <dgm:pt modelId="{7B953342-439C-40DD-AC79-14A7C84AE04F}" type="pres">
      <dgm:prSet presAssocID="{763D02C0-3AA7-4BE0-8279-0651905AD866}" presName="descendantText" presStyleLbl="alignAcc1" presStyleIdx="2" presStyleCnt="3">
        <dgm:presLayoutVars>
          <dgm:bulletEnabled val="1"/>
        </dgm:presLayoutVars>
      </dgm:prSet>
      <dgm:spPr/>
      <dgm:t>
        <a:bodyPr/>
        <a:lstStyle/>
        <a:p>
          <a:endParaRPr lang="en-US"/>
        </a:p>
      </dgm:t>
    </dgm:pt>
  </dgm:ptLst>
  <dgm:cxnLst>
    <dgm:cxn modelId="{EA4D8A35-7B8F-4395-AB4D-B76C9F53D650}" type="presOf" srcId="{B6B6478E-6A7B-4F85-B62A-DE4A09935017}" destId="{ACB52454-1C91-4445-8CA1-E5A9D050B35F}" srcOrd="0" destOrd="0" presId="urn:microsoft.com/office/officeart/2005/8/layout/chevron2"/>
    <dgm:cxn modelId="{28DD547A-6259-4283-8D25-0ABDE7C14646}" type="presOf" srcId="{103B9B61-D979-492C-9274-397CFBE7F964}" destId="{CB73DF35-1E58-4DB6-A7EF-F36600638D83}" srcOrd="0" destOrd="0" presId="urn:microsoft.com/office/officeart/2005/8/layout/chevron2"/>
    <dgm:cxn modelId="{A0C40D17-2DF0-415F-9ED6-0BD8596D03CF}" type="presOf" srcId="{F58C0DC6-2BB4-4E6B-A472-1C99CB38D641}" destId="{04550DEE-FBAC-4186-8598-BDF9D8731FEC}" srcOrd="0" destOrd="2" presId="urn:microsoft.com/office/officeart/2005/8/layout/chevron2"/>
    <dgm:cxn modelId="{3B5E3AC8-EA31-4A7E-AC88-68DBF3EF566E}" type="presOf" srcId="{63B8969A-39B4-434C-998A-BDF044D7A615}" destId="{04550DEE-FBAC-4186-8598-BDF9D8731FEC}" srcOrd="0" destOrd="1" presId="urn:microsoft.com/office/officeart/2005/8/layout/chevron2"/>
    <dgm:cxn modelId="{B305C585-9D60-4D78-BF58-F85AA83F453A}" type="presOf" srcId="{F231E7CD-9464-4E44-9D50-0AC12FCFDB70}" destId="{04550DEE-FBAC-4186-8598-BDF9D8731FEC}" srcOrd="0" destOrd="0" presId="urn:microsoft.com/office/officeart/2005/8/layout/chevron2"/>
    <dgm:cxn modelId="{F4E0F6EE-7CD9-4302-A133-942C33A71343}" srcId="{763D02C0-3AA7-4BE0-8279-0651905AD866}" destId="{F5D09E27-50EC-4E32-B3E3-D4FDF6D3ECF7}" srcOrd="0" destOrd="0" parTransId="{1AE15CF2-8F78-4549-8C6C-9D1427EB9137}" sibTransId="{46537CC3-D4B9-4419-B7FA-C562AF7D66E2}"/>
    <dgm:cxn modelId="{58A900F0-778F-463B-8DB7-3EB324A1131A}" srcId="{103B9B61-D979-492C-9274-397CFBE7F964}" destId="{B3C1885C-D02E-41D9-8277-44CD0B450E1F}" srcOrd="2" destOrd="0" parTransId="{C318DEAB-9500-42AF-8FEF-DB3D8727A93C}" sibTransId="{A0DE98E3-8DC1-475F-A061-25123D0BE526}"/>
    <dgm:cxn modelId="{A597F952-76EF-47E3-9A88-26A9ED465F66}" type="presOf" srcId="{0695D365-B77E-4A5D-8C7E-EE017E96162B}" destId="{7D9CC3E5-7D3E-4E03-AFA2-8109E7D739DB}" srcOrd="0" destOrd="1" presId="urn:microsoft.com/office/officeart/2005/8/layout/chevron2"/>
    <dgm:cxn modelId="{F30DC42C-7CCE-44F8-8C0E-3C62355985DB}" srcId="{9B272B3E-1926-4335-B123-9AF316B05BEF}" destId="{103B9B61-D979-492C-9274-397CFBE7F964}" srcOrd="1" destOrd="0" parTransId="{0201044B-773D-4D33-B0B2-81A149E63B02}" sibTransId="{7BF894EB-08D7-417C-97AF-20D2420F6719}"/>
    <dgm:cxn modelId="{6F296115-4A30-48EC-8C27-076DF6BFCD27}" type="presOf" srcId="{5F8F89DA-0D2D-4F1D-AB12-88E370CBD53D}" destId="{7D9CC3E5-7D3E-4E03-AFA2-8109E7D739DB}" srcOrd="0" destOrd="0" presId="urn:microsoft.com/office/officeart/2005/8/layout/chevron2"/>
    <dgm:cxn modelId="{A6EB5403-46F6-42A3-9FAE-4115DAE03E35}" type="presOf" srcId="{763D02C0-3AA7-4BE0-8279-0651905AD866}" destId="{6DD60C2F-2167-4166-899D-E24BA033ED1F}" srcOrd="0" destOrd="0" presId="urn:microsoft.com/office/officeart/2005/8/layout/chevron2"/>
    <dgm:cxn modelId="{078BFB43-7875-4B9D-B77D-649D62057F5F}" srcId="{9B272B3E-1926-4335-B123-9AF316B05BEF}" destId="{763D02C0-3AA7-4BE0-8279-0651905AD866}" srcOrd="2" destOrd="0" parTransId="{B4C98FC5-B29D-4753-826B-894ECF249534}" sibTransId="{65796B5B-5ED6-4ED5-AF5B-387E7B405E43}"/>
    <dgm:cxn modelId="{FB2C3E09-6B61-4A03-920D-D43E145A641E}" srcId="{B6B6478E-6A7B-4F85-B62A-DE4A09935017}" destId="{F231E7CD-9464-4E44-9D50-0AC12FCFDB70}" srcOrd="0" destOrd="0" parTransId="{DFAF1DE0-5DFD-4168-8161-73BCB3105299}" sibTransId="{33DE2D42-957D-489E-9B8E-844F2E6FAEC7}"/>
    <dgm:cxn modelId="{BB661A68-7CA9-4C54-967B-83F26E871944}" type="presOf" srcId="{9B272B3E-1926-4335-B123-9AF316B05BEF}" destId="{8C88C638-EB6C-4F94-B602-1214EA44EDD3}" srcOrd="0" destOrd="0" presId="urn:microsoft.com/office/officeart/2005/8/layout/chevron2"/>
    <dgm:cxn modelId="{3CFDC344-05E8-4044-B761-93C5FCE2367B}" srcId="{103B9B61-D979-492C-9274-397CFBE7F964}" destId="{0695D365-B77E-4A5D-8C7E-EE017E96162B}" srcOrd="1" destOrd="0" parTransId="{A85BF7B2-0BA5-4806-9F94-A41242F0BF43}" sibTransId="{F0DFE0A3-F7EA-4C04-8291-62A84CA96782}"/>
    <dgm:cxn modelId="{F06111DC-9F7C-42B8-B4AA-F138D5CFF335}" srcId="{B6B6478E-6A7B-4F85-B62A-DE4A09935017}" destId="{F58C0DC6-2BB4-4E6B-A472-1C99CB38D641}" srcOrd="2" destOrd="0" parTransId="{749C3E8A-C700-45C2-B9F0-D3B4ED006526}" sibTransId="{A6762FFC-289C-4AF5-8F99-AB6F619A81B6}"/>
    <dgm:cxn modelId="{97BB35C6-DB0E-4B16-8F17-56356B2EE72C}" type="presOf" srcId="{B3C1885C-D02E-41D9-8277-44CD0B450E1F}" destId="{7D9CC3E5-7D3E-4E03-AFA2-8109E7D739DB}" srcOrd="0" destOrd="2" presId="urn:microsoft.com/office/officeart/2005/8/layout/chevron2"/>
    <dgm:cxn modelId="{7D8F57F7-3007-40BC-993A-89298590EECA}" srcId="{9B272B3E-1926-4335-B123-9AF316B05BEF}" destId="{B6B6478E-6A7B-4F85-B62A-DE4A09935017}" srcOrd="0" destOrd="0" parTransId="{2547B395-040A-4C17-BF1E-4949F350A058}" sibTransId="{20AB14AE-0F4E-4791-9D14-B9BBE59730D0}"/>
    <dgm:cxn modelId="{123DD8DB-4093-4C86-B24A-583406772766}" type="presOf" srcId="{F5D09E27-50EC-4E32-B3E3-D4FDF6D3ECF7}" destId="{7B953342-439C-40DD-AC79-14A7C84AE04F}" srcOrd="0" destOrd="0" presId="urn:microsoft.com/office/officeart/2005/8/layout/chevron2"/>
    <dgm:cxn modelId="{BC173517-426A-4DC8-8076-FE529D9D971A}" srcId="{103B9B61-D979-492C-9274-397CFBE7F964}" destId="{5F8F89DA-0D2D-4F1D-AB12-88E370CBD53D}" srcOrd="0" destOrd="0" parTransId="{BF324AB0-C1AF-4932-8ADE-8EB3AB5F1C55}" sibTransId="{CAD25FEA-C9BB-498B-83EC-FB9A7CA6DCC5}"/>
    <dgm:cxn modelId="{EA12E576-3F27-4638-8625-945F34B9E752}" srcId="{B6B6478E-6A7B-4F85-B62A-DE4A09935017}" destId="{63B8969A-39B4-434C-998A-BDF044D7A615}" srcOrd="1" destOrd="0" parTransId="{A038B25E-D11F-4F4C-A5D0-3D4C3F267E3F}" sibTransId="{EF983797-C6B3-4B73-B003-084B2EEBCBAD}"/>
    <dgm:cxn modelId="{4306B8F2-AFC0-43EA-8708-A18D5255184E}" type="presParOf" srcId="{8C88C638-EB6C-4F94-B602-1214EA44EDD3}" destId="{06474628-26DD-4508-BDC4-3932DA36217D}" srcOrd="0" destOrd="0" presId="urn:microsoft.com/office/officeart/2005/8/layout/chevron2"/>
    <dgm:cxn modelId="{62CA86EB-1015-4EAA-B110-51B8C5E45E2E}" type="presParOf" srcId="{06474628-26DD-4508-BDC4-3932DA36217D}" destId="{ACB52454-1C91-4445-8CA1-E5A9D050B35F}" srcOrd="0" destOrd="0" presId="urn:microsoft.com/office/officeart/2005/8/layout/chevron2"/>
    <dgm:cxn modelId="{E6570C35-3C53-4CCC-AA7A-FF8C95E8215B}" type="presParOf" srcId="{06474628-26DD-4508-BDC4-3932DA36217D}" destId="{04550DEE-FBAC-4186-8598-BDF9D8731FEC}" srcOrd="1" destOrd="0" presId="urn:microsoft.com/office/officeart/2005/8/layout/chevron2"/>
    <dgm:cxn modelId="{29F5BE71-89CF-4759-A024-7E49EFC33A60}" type="presParOf" srcId="{8C88C638-EB6C-4F94-B602-1214EA44EDD3}" destId="{6A834A6D-5309-4267-8F78-03CA8F222DE8}" srcOrd="1" destOrd="0" presId="urn:microsoft.com/office/officeart/2005/8/layout/chevron2"/>
    <dgm:cxn modelId="{E3D40585-FCBB-4577-B251-9FC89E682212}" type="presParOf" srcId="{8C88C638-EB6C-4F94-B602-1214EA44EDD3}" destId="{C31B950C-DDDB-4176-87CB-D84F1908B795}" srcOrd="2" destOrd="0" presId="urn:microsoft.com/office/officeart/2005/8/layout/chevron2"/>
    <dgm:cxn modelId="{1BF3458B-D1B4-4BF4-818C-B7AC923E84F5}" type="presParOf" srcId="{C31B950C-DDDB-4176-87CB-D84F1908B795}" destId="{CB73DF35-1E58-4DB6-A7EF-F36600638D83}" srcOrd="0" destOrd="0" presId="urn:microsoft.com/office/officeart/2005/8/layout/chevron2"/>
    <dgm:cxn modelId="{20CDF9DF-394D-4F32-A8E1-D0B35F86F0A7}" type="presParOf" srcId="{C31B950C-DDDB-4176-87CB-D84F1908B795}" destId="{7D9CC3E5-7D3E-4E03-AFA2-8109E7D739DB}" srcOrd="1" destOrd="0" presId="urn:microsoft.com/office/officeart/2005/8/layout/chevron2"/>
    <dgm:cxn modelId="{7973A27F-EB03-421E-B529-F1799CD5A90B}" type="presParOf" srcId="{8C88C638-EB6C-4F94-B602-1214EA44EDD3}" destId="{A600E629-2C49-4291-BD8C-079BD895263A}" srcOrd="3" destOrd="0" presId="urn:microsoft.com/office/officeart/2005/8/layout/chevron2"/>
    <dgm:cxn modelId="{D0471831-30E0-4807-A82C-E46FE65985F8}" type="presParOf" srcId="{8C88C638-EB6C-4F94-B602-1214EA44EDD3}" destId="{7B983D03-477C-4936-BD01-5AC15BFC7CB9}" srcOrd="4" destOrd="0" presId="urn:microsoft.com/office/officeart/2005/8/layout/chevron2"/>
    <dgm:cxn modelId="{BA5C2BFC-C5E1-4B65-9559-279F48E1BCDA}" type="presParOf" srcId="{7B983D03-477C-4936-BD01-5AC15BFC7CB9}" destId="{6DD60C2F-2167-4166-899D-E24BA033ED1F}" srcOrd="0" destOrd="0" presId="urn:microsoft.com/office/officeart/2005/8/layout/chevron2"/>
    <dgm:cxn modelId="{C1C0BFDC-AC55-4C41-9A27-B21979E8DEA2}" type="presParOf" srcId="{7B983D03-477C-4936-BD01-5AC15BFC7CB9}" destId="{7B953342-439C-40DD-AC79-14A7C84AE04F}" srcOrd="1" destOrd="0" presId="urn:microsoft.com/office/officeart/2005/8/layout/chevron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B272B3E-1926-4335-B123-9AF316B05BEF}" type="doc">
      <dgm:prSet loTypeId="urn:microsoft.com/office/officeart/2005/8/layout/chevron2" loCatId="process" qsTypeId="urn:microsoft.com/office/officeart/2005/8/quickstyle/simple2" qsCatId="simple" csTypeId="urn:microsoft.com/office/officeart/2005/8/colors/colorful1#5" csCatId="colorful" phldr="1"/>
      <dgm:spPr/>
      <dgm:t>
        <a:bodyPr/>
        <a:lstStyle/>
        <a:p>
          <a:endParaRPr lang="en-US"/>
        </a:p>
      </dgm:t>
    </dgm:pt>
    <dgm:pt modelId="{B6B6478E-6A7B-4F85-B62A-DE4A09935017}">
      <dgm:prSet phldrT="[Text]" custT="1"/>
      <dgm:spPr/>
      <dgm:t>
        <a:bodyPr/>
        <a:lstStyle/>
        <a:p>
          <a:r>
            <a:rPr lang="en-US" sz="1400" dirty="0" smtClean="0">
              <a:latin typeface="Cambria" pitchFamily="18" charset="0"/>
            </a:rPr>
            <a:t>Supplier of Goods</a:t>
          </a:r>
          <a:endParaRPr lang="en-US" sz="1400" dirty="0">
            <a:latin typeface="Cambria" pitchFamily="18" charset="0"/>
          </a:endParaRPr>
        </a:p>
      </dgm:t>
    </dgm:pt>
    <dgm:pt modelId="{2547B395-040A-4C17-BF1E-4949F350A058}" type="parTrans" cxnId="{7D8F57F7-3007-40BC-993A-89298590EECA}">
      <dgm:prSet/>
      <dgm:spPr/>
      <dgm:t>
        <a:bodyPr/>
        <a:lstStyle/>
        <a:p>
          <a:endParaRPr lang="en-US" sz="1400">
            <a:latin typeface="Cambria" pitchFamily="18" charset="0"/>
          </a:endParaRPr>
        </a:p>
      </dgm:t>
    </dgm:pt>
    <dgm:pt modelId="{20AB14AE-0F4E-4791-9D14-B9BBE59730D0}" type="sibTrans" cxnId="{7D8F57F7-3007-40BC-993A-89298590EECA}">
      <dgm:prSet/>
      <dgm:spPr/>
      <dgm:t>
        <a:bodyPr/>
        <a:lstStyle/>
        <a:p>
          <a:endParaRPr lang="en-US" sz="1400">
            <a:latin typeface="Cambria" pitchFamily="18" charset="0"/>
          </a:endParaRPr>
        </a:p>
      </dgm:t>
    </dgm:pt>
    <dgm:pt modelId="{E288EBE2-E98D-47E7-B0C5-0D2E6E6AF608}">
      <dgm:prSet phldrT="[Text]" custT="1"/>
      <dgm:spPr/>
      <dgm:t>
        <a:bodyPr/>
        <a:lstStyle/>
        <a:p>
          <a:r>
            <a:rPr lang="en-US" sz="1400" dirty="0" smtClean="0">
              <a:latin typeface="Cambria" pitchFamily="18" charset="0"/>
            </a:rPr>
            <a:t>Invoice to be raised</a:t>
          </a:r>
          <a:endParaRPr lang="en-US" sz="1400" dirty="0">
            <a:latin typeface="Cambria" pitchFamily="18" charset="0"/>
          </a:endParaRPr>
        </a:p>
      </dgm:t>
    </dgm:pt>
    <dgm:pt modelId="{35BB034B-6F8C-4B79-9AA3-7CBDFCE7F8C8}" type="parTrans" cxnId="{318FA0E5-6569-4018-98E2-52B3CC4503D0}">
      <dgm:prSet/>
      <dgm:spPr/>
      <dgm:t>
        <a:bodyPr/>
        <a:lstStyle/>
        <a:p>
          <a:endParaRPr lang="en-US" sz="1400">
            <a:latin typeface="Cambria" pitchFamily="18" charset="0"/>
          </a:endParaRPr>
        </a:p>
      </dgm:t>
    </dgm:pt>
    <dgm:pt modelId="{2112724D-1DD8-44A2-9EA0-2A19F5C750F8}" type="sibTrans" cxnId="{318FA0E5-6569-4018-98E2-52B3CC4503D0}">
      <dgm:prSet/>
      <dgm:spPr/>
      <dgm:t>
        <a:bodyPr/>
        <a:lstStyle/>
        <a:p>
          <a:endParaRPr lang="en-US" sz="1400">
            <a:latin typeface="Cambria" pitchFamily="18" charset="0"/>
          </a:endParaRPr>
        </a:p>
      </dgm:t>
    </dgm:pt>
    <dgm:pt modelId="{763D02C0-3AA7-4BE0-8279-0651905AD866}">
      <dgm:prSet phldrT="[Text]" custT="1"/>
      <dgm:spPr/>
      <dgm:t>
        <a:bodyPr/>
        <a:lstStyle/>
        <a:p>
          <a:r>
            <a:rPr lang="en-US" sz="1400" dirty="0" smtClean="0">
              <a:latin typeface="Cambria" pitchFamily="18" charset="0"/>
            </a:rPr>
            <a:t>Recipient of Goods</a:t>
          </a:r>
          <a:endParaRPr lang="en-US" sz="1400" dirty="0">
            <a:latin typeface="Cambria" pitchFamily="18" charset="0"/>
          </a:endParaRPr>
        </a:p>
      </dgm:t>
    </dgm:pt>
    <dgm:pt modelId="{B4C98FC5-B29D-4753-826B-894ECF249534}" type="parTrans" cxnId="{078BFB43-7875-4B9D-B77D-649D62057F5F}">
      <dgm:prSet/>
      <dgm:spPr/>
      <dgm:t>
        <a:bodyPr/>
        <a:lstStyle/>
        <a:p>
          <a:endParaRPr lang="en-US" sz="1400">
            <a:latin typeface="Cambria" pitchFamily="18" charset="0"/>
          </a:endParaRPr>
        </a:p>
      </dgm:t>
    </dgm:pt>
    <dgm:pt modelId="{65796B5B-5ED6-4ED5-AF5B-387E7B405E43}" type="sibTrans" cxnId="{078BFB43-7875-4B9D-B77D-649D62057F5F}">
      <dgm:prSet/>
      <dgm:spPr/>
      <dgm:t>
        <a:bodyPr/>
        <a:lstStyle/>
        <a:p>
          <a:endParaRPr lang="en-US" sz="1400">
            <a:latin typeface="Cambria" pitchFamily="18" charset="0"/>
          </a:endParaRPr>
        </a:p>
      </dgm:t>
    </dgm:pt>
    <dgm:pt modelId="{F5D09E27-50EC-4E32-B3E3-D4FDF6D3ECF7}">
      <dgm:prSet phldrT="[Text]" custT="1"/>
      <dgm:spPr/>
      <dgm:t>
        <a:bodyPr/>
        <a:lstStyle/>
        <a:p>
          <a:endParaRPr lang="en-US" sz="1400" dirty="0">
            <a:latin typeface="Cambria" pitchFamily="18" charset="0"/>
          </a:endParaRPr>
        </a:p>
      </dgm:t>
    </dgm:pt>
    <dgm:pt modelId="{1AE15CF2-8F78-4549-8C6C-9D1427EB9137}" type="parTrans" cxnId="{F4E0F6EE-7CD9-4302-A133-942C33A71343}">
      <dgm:prSet/>
      <dgm:spPr/>
      <dgm:t>
        <a:bodyPr/>
        <a:lstStyle/>
        <a:p>
          <a:endParaRPr lang="en-US" sz="1400">
            <a:latin typeface="Cambria" pitchFamily="18" charset="0"/>
          </a:endParaRPr>
        </a:p>
      </dgm:t>
    </dgm:pt>
    <dgm:pt modelId="{46537CC3-D4B9-4419-B7FA-C562AF7D66E2}" type="sibTrans" cxnId="{F4E0F6EE-7CD9-4302-A133-942C33A71343}">
      <dgm:prSet/>
      <dgm:spPr/>
      <dgm:t>
        <a:bodyPr/>
        <a:lstStyle/>
        <a:p>
          <a:endParaRPr lang="en-US" sz="1400">
            <a:latin typeface="Cambria" pitchFamily="18" charset="0"/>
          </a:endParaRPr>
        </a:p>
      </dgm:t>
    </dgm:pt>
    <dgm:pt modelId="{CBC955B6-A21F-4CEB-B241-F7D6C3ED8383}">
      <dgm:prSet custT="1"/>
      <dgm:spPr/>
      <dgm:t>
        <a:bodyPr/>
        <a:lstStyle/>
        <a:p>
          <a:r>
            <a:rPr lang="en-US" sz="1400" b="1" dirty="0" smtClean="0">
              <a:latin typeface="Cambria" pitchFamily="18" charset="0"/>
            </a:rPr>
            <a:t> </a:t>
          </a:r>
          <a:r>
            <a:rPr lang="en-US" sz="1400" b="1" dirty="0">
              <a:latin typeface="Cambria" pitchFamily="18" charset="0"/>
            </a:rPr>
            <a:t>Inter State Supply.</a:t>
          </a:r>
        </a:p>
      </dgm:t>
    </dgm:pt>
    <dgm:pt modelId="{5BA9FA47-E3EE-457F-89B3-554A448AD1F9}" type="parTrans" cxnId="{04CC8C87-28EB-448D-A99D-F173642A02AE}">
      <dgm:prSet/>
      <dgm:spPr/>
      <dgm:t>
        <a:bodyPr/>
        <a:lstStyle/>
        <a:p>
          <a:endParaRPr lang="en-US"/>
        </a:p>
      </dgm:t>
    </dgm:pt>
    <dgm:pt modelId="{4957FBDD-23BD-48E6-8977-501D3613096D}" type="sibTrans" cxnId="{04CC8C87-28EB-448D-A99D-F173642A02AE}">
      <dgm:prSet/>
      <dgm:spPr/>
      <dgm:t>
        <a:bodyPr/>
        <a:lstStyle/>
        <a:p>
          <a:endParaRPr lang="en-US"/>
        </a:p>
      </dgm:t>
    </dgm:pt>
    <dgm:pt modelId="{960B2541-22EA-4F11-99E1-C53BFB1D764E}">
      <dgm:prSet custT="1"/>
      <dgm:spPr/>
      <dgm:t>
        <a:bodyPr/>
        <a:lstStyle/>
        <a:p>
          <a:r>
            <a:rPr lang="en-US" sz="1400" b="1" dirty="0" smtClean="0">
              <a:latin typeface="Cambria" pitchFamily="18" charset="0"/>
            </a:rPr>
            <a:t>IGST</a:t>
          </a:r>
          <a:r>
            <a:rPr lang="en-US" sz="1400" dirty="0" smtClean="0">
              <a:latin typeface="Cambria" pitchFamily="18" charset="0"/>
            </a:rPr>
            <a:t> </a:t>
          </a:r>
          <a:endParaRPr lang="en-US" sz="1400" dirty="0">
            <a:latin typeface="Cambria" pitchFamily="18" charset="0"/>
          </a:endParaRPr>
        </a:p>
      </dgm:t>
    </dgm:pt>
    <dgm:pt modelId="{B378681B-BA29-41CE-A807-334086DF516C}" type="parTrans" cxnId="{F9F01C9D-6E46-426B-9749-E03A0D8CD95D}">
      <dgm:prSet/>
      <dgm:spPr/>
      <dgm:t>
        <a:bodyPr/>
        <a:lstStyle/>
        <a:p>
          <a:endParaRPr lang="en-US"/>
        </a:p>
      </dgm:t>
    </dgm:pt>
    <dgm:pt modelId="{21575F00-FD35-4F94-9F19-964AF40C28EF}" type="sibTrans" cxnId="{F9F01C9D-6E46-426B-9749-E03A0D8CD95D}">
      <dgm:prSet/>
      <dgm:spPr/>
      <dgm:t>
        <a:bodyPr/>
        <a:lstStyle/>
        <a:p>
          <a:endParaRPr lang="en-US"/>
        </a:p>
      </dgm:t>
    </dgm:pt>
    <dgm:pt modelId="{103B9B61-D979-492C-9274-397CFBE7F964}">
      <dgm:prSet phldrT="[Text]" custT="1"/>
      <dgm:spPr/>
      <dgm:t>
        <a:bodyPr/>
        <a:lstStyle/>
        <a:p>
          <a:r>
            <a:rPr lang="en-US" sz="1400" dirty="0" smtClean="0">
              <a:latin typeface="Cambria" pitchFamily="18" charset="0"/>
            </a:rPr>
            <a:t>Third Party</a:t>
          </a:r>
          <a:endParaRPr lang="en-US" sz="1400" dirty="0">
            <a:latin typeface="Cambria" pitchFamily="18" charset="0"/>
          </a:endParaRPr>
        </a:p>
      </dgm:t>
    </dgm:pt>
    <dgm:pt modelId="{7BF894EB-08D7-417C-97AF-20D2420F6719}" type="sibTrans" cxnId="{F30DC42C-7CCE-44F8-8C0E-3C62355985DB}">
      <dgm:prSet/>
      <dgm:spPr/>
      <dgm:t>
        <a:bodyPr/>
        <a:lstStyle/>
        <a:p>
          <a:endParaRPr lang="en-US" sz="1400">
            <a:latin typeface="Cambria" pitchFamily="18" charset="0"/>
          </a:endParaRPr>
        </a:p>
      </dgm:t>
    </dgm:pt>
    <dgm:pt modelId="{0201044B-773D-4D33-B0B2-81A149E63B02}" type="parTrans" cxnId="{F30DC42C-7CCE-44F8-8C0E-3C62355985DB}">
      <dgm:prSet/>
      <dgm:spPr/>
      <dgm:t>
        <a:bodyPr/>
        <a:lstStyle/>
        <a:p>
          <a:endParaRPr lang="en-US" sz="1400">
            <a:latin typeface="Cambria" pitchFamily="18" charset="0"/>
          </a:endParaRPr>
        </a:p>
      </dgm:t>
    </dgm:pt>
    <dgm:pt modelId="{EEEC0443-9EE5-4E23-9918-6CD47D7347BE}">
      <dgm:prSet/>
      <dgm:spPr/>
      <dgm:t>
        <a:bodyPr/>
        <a:lstStyle/>
        <a:p>
          <a:r>
            <a:rPr lang="en-US" smtClean="0">
              <a:latin typeface="Cambria" pitchFamily="18" charset="0"/>
            </a:rPr>
            <a:t>Invoice to be raised</a:t>
          </a:r>
          <a:endParaRPr lang="en-US"/>
        </a:p>
      </dgm:t>
    </dgm:pt>
    <dgm:pt modelId="{64D75AA2-409C-4B9B-8E8E-6B517D4A4F73}" type="parTrans" cxnId="{90EC0FFB-320F-4069-A4F1-532C4A3314B2}">
      <dgm:prSet/>
      <dgm:spPr/>
      <dgm:t>
        <a:bodyPr/>
        <a:lstStyle/>
        <a:p>
          <a:endParaRPr lang="en-US"/>
        </a:p>
      </dgm:t>
    </dgm:pt>
    <dgm:pt modelId="{6D3C054C-6E55-43D8-B89B-054A49A8A6F3}" type="sibTrans" cxnId="{90EC0FFB-320F-4069-A4F1-532C4A3314B2}">
      <dgm:prSet/>
      <dgm:spPr/>
      <dgm:t>
        <a:bodyPr/>
        <a:lstStyle/>
        <a:p>
          <a:endParaRPr lang="en-US"/>
        </a:p>
      </dgm:t>
    </dgm:pt>
    <dgm:pt modelId="{9E418F43-981F-4D51-A893-314EAA56C1B0}">
      <dgm:prSet/>
      <dgm:spPr/>
      <dgm:t>
        <a:bodyPr/>
        <a:lstStyle/>
        <a:p>
          <a:r>
            <a:rPr lang="en-US" b="1" smtClean="0">
              <a:latin typeface="Cambria" pitchFamily="18" charset="0"/>
            </a:rPr>
            <a:t>Inter State Supply.</a:t>
          </a:r>
          <a:endParaRPr lang="en-US" b="1" dirty="0">
            <a:latin typeface="Cambria" pitchFamily="18" charset="0"/>
          </a:endParaRPr>
        </a:p>
      </dgm:t>
    </dgm:pt>
    <dgm:pt modelId="{F0D86421-35FC-4301-A13C-7A6A807BF53C}" type="parTrans" cxnId="{97202548-9B4F-48EE-9AC0-5BCEAF45026D}">
      <dgm:prSet/>
      <dgm:spPr/>
      <dgm:t>
        <a:bodyPr/>
        <a:lstStyle/>
        <a:p>
          <a:endParaRPr lang="en-US"/>
        </a:p>
      </dgm:t>
    </dgm:pt>
    <dgm:pt modelId="{01547760-321C-435B-8117-B75B1B363BA8}" type="sibTrans" cxnId="{97202548-9B4F-48EE-9AC0-5BCEAF45026D}">
      <dgm:prSet/>
      <dgm:spPr/>
      <dgm:t>
        <a:bodyPr/>
        <a:lstStyle/>
        <a:p>
          <a:endParaRPr lang="en-US"/>
        </a:p>
      </dgm:t>
    </dgm:pt>
    <dgm:pt modelId="{3D3D19F3-221B-44C4-8CC8-1C37AFC7577C}">
      <dgm:prSet/>
      <dgm:spPr/>
      <dgm:t>
        <a:bodyPr/>
        <a:lstStyle/>
        <a:p>
          <a:r>
            <a:rPr lang="en-US" b="1" smtClean="0">
              <a:latin typeface="Cambria" pitchFamily="18" charset="0"/>
            </a:rPr>
            <a:t>IGST </a:t>
          </a:r>
          <a:endParaRPr lang="en-US" dirty="0">
            <a:latin typeface="Cambria" pitchFamily="18" charset="0"/>
          </a:endParaRPr>
        </a:p>
      </dgm:t>
    </dgm:pt>
    <dgm:pt modelId="{1F07C4AB-1A79-4675-8214-4B41419E044C}" type="parTrans" cxnId="{68C4C205-2A4F-4432-BAED-9880C7FD50B4}">
      <dgm:prSet/>
      <dgm:spPr/>
      <dgm:t>
        <a:bodyPr/>
        <a:lstStyle/>
        <a:p>
          <a:endParaRPr lang="en-US"/>
        </a:p>
      </dgm:t>
    </dgm:pt>
    <dgm:pt modelId="{2778A99A-B972-4993-BDE3-3086AD000483}" type="sibTrans" cxnId="{68C4C205-2A4F-4432-BAED-9880C7FD50B4}">
      <dgm:prSet/>
      <dgm:spPr/>
      <dgm:t>
        <a:bodyPr/>
        <a:lstStyle/>
        <a:p>
          <a:endParaRPr lang="en-US"/>
        </a:p>
      </dgm:t>
    </dgm:pt>
    <dgm:pt modelId="{7702AB6A-FC97-4764-A584-77811D34EA4D}" type="pres">
      <dgm:prSet presAssocID="{9B272B3E-1926-4335-B123-9AF316B05BEF}" presName="linearFlow" presStyleCnt="0">
        <dgm:presLayoutVars>
          <dgm:dir/>
          <dgm:animLvl val="lvl"/>
          <dgm:resizeHandles val="exact"/>
        </dgm:presLayoutVars>
      </dgm:prSet>
      <dgm:spPr/>
      <dgm:t>
        <a:bodyPr/>
        <a:lstStyle/>
        <a:p>
          <a:endParaRPr lang="en-US"/>
        </a:p>
      </dgm:t>
    </dgm:pt>
    <dgm:pt modelId="{20BC16E9-78B6-4252-8AC2-F137CA4B3E3E}" type="pres">
      <dgm:prSet presAssocID="{B6B6478E-6A7B-4F85-B62A-DE4A09935017}" presName="composite" presStyleCnt="0"/>
      <dgm:spPr/>
    </dgm:pt>
    <dgm:pt modelId="{BCC8F45C-3C9D-4013-BCDF-D6D02DFAF70B}" type="pres">
      <dgm:prSet presAssocID="{B6B6478E-6A7B-4F85-B62A-DE4A09935017}" presName="parentText" presStyleLbl="alignNode1" presStyleIdx="0" presStyleCnt="3">
        <dgm:presLayoutVars>
          <dgm:chMax val="1"/>
          <dgm:bulletEnabled val="1"/>
        </dgm:presLayoutVars>
      </dgm:prSet>
      <dgm:spPr/>
      <dgm:t>
        <a:bodyPr/>
        <a:lstStyle/>
        <a:p>
          <a:endParaRPr lang="en-US"/>
        </a:p>
      </dgm:t>
    </dgm:pt>
    <dgm:pt modelId="{F9D60E45-32DE-41B8-BE76-0A61457DDE52}" type="pres">
      <dgm:prSet presAssocID="{B6B6478E-6A7B-4F85-B62A-DE4A09935017}" presName="descendantText" presStyleLbl="alignAcc1" presStyleIdx="0" presStyleCnt="3">
        <dgm:presLayoutVars>
          <dgm:bulletEnabled val="1"/>
        </dgm:presLayoutVars>
      </dgm:prSet>
      <dgm:spPr/>
      <dgm:t>
        <a:bodyPr/>
        <a:lstStyle/>
        <a:p>
          <a:endParaRPr lang="en-US"/>
        </a:p>
      </dgm:t>
    </dgm:pt>
    <dgm:pt modelId="{19BCC606-1FFD-4D0B-B5A4-C584068C3DFF}" type="pres">
      <dgm:prSet presAssocID="{20AB14AE-0F4E-4791-9D14-B9BBE59730D0}" presName="sp" presStyleCnt="0"/>
      <dgm:spPr/>
    </dgm:pt>
    <dgm:pt modelId="{8B63D881-9602-4C11-961C-CB6C444F8C5E}" type="pres">
      <dgm:prSet presAssocID="{103B9B61-D979-492C-9274-397CFBE7F964}" presName="composite" presStyleCnt="0"/>
      <dgm:spPr/>
    </dgm:pt>
    <dgm:pt modelId="{33C5521C-52F3-4266-9AE0-57981E36E3B5}" type="pres">
      <dgm:prSet presAssocID="{103B9B61-D979-492C-9274-397CFBE7F964}" presName="parentText" presStyleLbl="alignNode1" presStyleIdx="1" presStyleCnt="3">
        <dgm:presLayoutVars>
          <dgm:chMax val="1"/>
          <dgm:bulletEnabled val="1"/>
        </dgm:presLayoutVars>
      </dgm:prSet>
      <dgm:spPr/>
      <dgm:t>
        <a:bodyPr/>
        <a:lstStyle/>
        <a:p>
          <a:endParaRPr lang="en-US"/>
        </a:p>
      </dgm:t>
    </dgm:pt>
    <dgm:pt modelId="{D4550D37-EB3F-4274-8713-CC9BA116E3B2}" type="pres">
      <dgm:prSet presAssocID="{103B9B61-D979-492C-9274-397CFBE7F964}" presName="descendantText" presStyleLbl="alignAcc1" presStyleIdx="1" presStyleCnt="3">
        <dgm:presLayoutVars>
          <dgm:bulletEnabled val="1"/>
        </dgm:presLayoutVars>
      </dgm:prSet>
      <dgm:spPr/>
      <dgm:t>
        <a:bodyPr/>
        <a:lstStyle/>
        <a:p>
          <a:endParaRPr lang="en-US"/>
        </a:p>
      </dgm:t>
    </dgm:pt>
    <dgm:pt modelId="{154E7689-5CD6-4002-ADF6-55EEE14C38E5}" type="pres">
      <dgm:prSet presAssocID="{7BF894EB-08D7-417C-97AF-20D2420F6719}" presName="sp" presStyleCnt="0"/>
      <dgm:spPr/>
    </dgm:pt>
    <dgm:pt modelId="{DBC72B3D-DF22-4AD6-ACC4-232077F0461A}" type="pres">
      <dgm:prSet presAssocID="{763D02C0-3AA7-4BE0-8279-0651905AD866}" presName="composite" presStyleCnt="0"/>
      <dgm:spPr/>
    </dgm:pt>
    <dgm:pt modelId="{12C79CD9-ADBD-4737-A9ED-AA061D58D709}" type="pres">
      <dgm:prSet presAssocID="{763D02C0-3AA7-4BE0-8279-0651905AD866}" presName="parentText" presStyleLbl="alignNode1" presStyleIdx="2" presStyleCnt="3">
        <dgm:presLayoutVars>
          <dgm:chMax val="1"/>
          <dgm:bulletEnabled val="1"/>
        </dgm:presLayoutVars>
      </dgm:prSet>
      <dgm:spPr/>
      <dgm:t>
        <a:bodyPr/>
        <a:lstStyle/>
        <a:p>
          <a:endParaRPr lang="en-US"/>
        </a:p>
      </dgm:t>
    </dgm:pt>
    <dgm:pt modelId="{362C173A-43A7-4A80-8BA7-A6FC70DBFF3A}" type="pres">
      <dgm:prSet presAssocID="{763D02C0-3AA7-4BE0-8279-0651905AD866}" presName="descendantText" presStyleLbl="alignAcc1" presStyleIdx="2" presStyleCnt="3">
        <dgm:presLayoutVars>
          <dgm:bulletEnabled val="1"/>
        </dgm:presLayoutVars>
      </dgm:prSet>
      <dgm:spPr/>
      <dgm:t>
        <a:bodyPr/>
        <a:lstStyle/>
        <a:p>
          <a:endParaRPr lang="en-US"/>
        </a:p>
      </dgm:t>
    </dgm:pt>
  </dgm:ptLst>
  <dgm:cxnLst>
    <dgm:cxn modelId="{C41136F3-3881-4954-AD11-5768B9C3A890}" type="presOf" srcId="{9E418F43-981F-4D51-A893-314EAA56C1B0}" destId="{D4550D37-EB3F-4274-8713-CC9BA116E3B2}" srcOrd="0" destOrd="1" presId="urn:microsoft.com/office/officeart/2005/8/layout/chevron2"/>
    <dgm:cxn modelId="{68C4C205-2A4F-4432-BAED-9880C7FD50B4}" srcId="{103B9B61-D979-492C-9274-397CFBE7F964}" destId="{3D3D19F3-221B-44C4-8CC8-1C37AFC7577C}" srcOrd="2" destOrd="0" parTransId="{1F07C4AB-1A79-4675-8214-4B41419E044C}" sibTransId="{2778A99A-B972-4993-BDE3-3086AD000483}"/>
    <dgm:cxn modelId="{FA89127A-DF14-41C8-9766-F3D03DF7DB06}" type="presOf" srcId="{CBC955B6-A21F-4CEB-B241-F7D6C3ED8383}" destId="{F9D60E45-32DE-41B8-BE76-0A61457DDE52}" srcOrd="0" destOrd="1" presId="urn:microsoft.com/office/officeart/2005/8/layout/chevron2"/>
    <dgm:cxn modelId="{60174A3D-83B9-4375-8D8D-1FCAFEB73539}" type="presOf" srcId="{9B272B3E-1926-4335-B123-9AF316B05BEF}" destId="{7702AB6A-FC97-4764-A584-77811D34EA4D}" srcOrd="0" destOrd="0" presId="urn:microsoft.com/office/officeart/2005/8/layout/chevron2"/>
    <dgm:cxn modelId="{F9F01C9D-6E46-426B-9749-E03A0D8CD95D}" srcId="{B6B6478E-6A7B-4F85-B62A-DE4A09935017}" destId="{960B2541-22EA-4F11-99E1-C53BFB1D764E}" srcOrd="2" destOrd="0" parTransId="{B378681B-BA29-41CE-A807-334086DF516C}" sibTransId="{21575F00-FD35-4F94-9F19-964AF40C28EF}"/>
    <dgm:cxn modelId="{5527B5ED-FF3E-4095-97B0-79D88B4FCDC2}" type="presOf" srcId="{763D02C0-3AA7-4BE0-8279-0651905AD866}" destId="{12C79CD9-ADBD-4737-A9ED-AA061D58D709}" srcOrd="0" destOrd="0" presId="urn:microsoft.com/office/officeart/2005/8/layout/chevron2"/>
    <dgm:cxn modelId="{F4E0F6EE-7CD9-4302-A133-942C33A71343}" srcId="{763D02C0-3AA7-4BE0-8279-0651905AD866}" destId="{F5D09E27-50EC-4E32-B3E3-D4FDF6D3ECF7}" srcOrd="0" destOrd="0" parTransId="{1AE15CF2-8F78-4549-8C6C-9D1427EB9137}" sibTransId="{46537CC3-D4B9-4419-B7FA-C562AF7D66E2}"/>
    <dgm:cxn modelId="{8657EB69-796F-4774-BBEB-A6368BF322B6}" type="presOf" srcId="{B6B6478E-6A7B-4F85-B62A-DE4A09935017}" destId="{BCC8F45C-3C9D-4013-BCDF-D6D02DFAF70B}" srcOrd="0" destOrd="0" presId="urn:microsoft.com/office/officeart/2005/8/layout/chevron2"/>
    <dgm:cxn modelId="{F30DC42C-7CCE-44F8-8C0E-3C62355985DB}" srcId="{9B272B3E-1926-4335-B123-9AF316B05BEF}" destId="{103B9B61-D979-492C-9274-397CFBE7F964}" srcOrd="1" destOrd="0" parTransId="{0201044B-773D-4D33-B0B2-81A149E63B02}" sibTransId="{7BF894EB-08D7-417C-97AF-20D2420F6719}"/>
    <dgm:cxn modelId="{F395406C-13BD-4EE1-8B3D-B073B345CCFB}" type="presOf" srcId="{3D3D19F3-221B-44C4-8CC8-1C37AFC7577C}" destId="{D4550D37-EB3F-4274-8713-CC9BA116E3B2}" srcOrd="0" destOrd="2" presId="urn:microsoft.com/office/officeart/2005/8/layout/chevron2"/>
    <dgm:cxn modelId="{8064F14D-5E60-4470-8CDB-C78434116FF8}" type="presOf" srcId="{EEEC0443-9EE5-4E23-9918-6CD47D7347BE}" destId="{D4550D37-EB3F-4274-8713-CC9BA116E3B2}" srcOrd="0" destOrd="0" presId="urn:microsoft.com/office/officeart/2005/8/layout/chevron2"/>
    <dgm:cxn modelId="{318FA0E5-6569-4018-98E2-52B3CC4503D0}" srcId="{B6B6478E-6A7B-4F85-B62A-DE4A09935017}" destId="{E288EBE2-E98D-47E7-B0C5-0D2E6E6AF608}" srcOrd="0" destOrd="0" parTransId="{35BB034B-6F8C-4B79-9AA3-7CBDFCE7F8C8}" sibTransId="{2112724D-1DD8-44A2-9EA0-2A19F5C750F8}"/>
    <dgm:cxn modelId="{04CC8C87-28EB-448D-A99D-F173642A02AE}" srcId="{B6B6478E-6A7B-4F85-B62A-DE4A09935017}" destId="{CBC955B6-A21F-4CEB-B241-F7D6C3ED8383}" srcOrd="1" destOrd="0" parTransId="{5BA9FA47-E3EE-457F-89B3-554A448AD1F9}" sibTransId="{4957FBDD-23BD-48E6-8977-501D3613096D}"/>
    <dgm:cxn modelId="{90EC0FFB-320F-4069-A4F1-532C4A3314B2}" srcId="{103B9B61-D979-492C-9274-397CFBE7F964}" destId="{EEEC0443-9EE5-4E23-9918-6CD47D7347BE}" srcOrd="0" destOrd="0" parTransId="{64D75AA2-409C-4B9B-8E8E-6B517D4A4F73}" sibTransId="{6D3C054C-6E55-43D8-B89B-054A49A8A6F3}"/>
    <dgm:cxn modelId="{078BFB43-7875-4B9D-B77D-649D62057F5F}" srcId="{9B272B3E-1926-4335-B123-9AF316B05BEF}" destId="{763D02C0-3AA7-4BE0-8279-0651905AD866}" srcOrd="2" destOrd="0" parTransId="{B4C98FC5-B29D-4753-826B-894ECF249534}" sibTransId="{65796B5B-5ED6-4ED5-AF5B-387E7B405E43}"/>
    <dgm:cxn modelId="{24C26577-46ED-40C4-9B30-487A041E6AB5}" type="presOf" srcId="{103B9B61-D979-492C-9274-397CFBE7F964}" destId="{33C5521C-52F3-4266-9AE0-57981E36E3B5}" srcOrd="0" destOrd="0" presId="urn:microsoft.com/office/officeart/2005/8/layout/chevron2"/>
    <dgm:cxn modelId="{97202548-9B4F-48EE-9AC0-5BCEAF45026D}" srcId="{103B9B61-D979-492C-9274-397CFBE7F964}" destId="{9E418F43-981F-4D51-A893-314EAA56C1B0}" srcOrd="1" destOrd="0" parTransId="{F0D86421-35FC-4301-A13C-7A6A807BF53C}" sibTransId="{01547760-321C-435B-8117-B75B1B363BA8}"/>
    <dgm:cxn modelId="{3004B461-24F0-46FE-A4DF-32073B6C1669}" type="presOf" srcId="{F5D09E27-50EC-4E32-B3E3-D4FDF6D3ECF7}" destId="{362C173A-43A7-4A80-8BA7-A6FC70DBFF3A}" srcOrd="0" destOrd="0" presId="urn:microsoft.com/office/officeart/2005/8/layout/chevron2"/>
    <dgm:cxn modelId="{B7C15B13-D551-4D23-BCAB-09FD3747E6F2}" type="presOf" srcId="{960B2541-22EA-4F11-99E1-C53BFB1D764E}" destId="{F9D60E45-32DE-41B8-BE76-0A61457DDE52}" srcOrd="0" destOrd="2" presId="urn:microsoft.com/office/officeart/2005/8/layout/chevron2"/>
    <dgm:cxn modelId="{7D8F57F7-3007-40BC-993A-89298590EECA}" srcId="{9B272B3E-1926-4335-B123-9AF316B05BEF}" destId="{B6B6478E-6A7B-4F85-B62A-DE4A09935017}" srcOrd="0" destOrd="0" parTransId="{2547B395-040A-4C17-BF1E-4949F350A058}" sibTransId="{20AB14AE-0F4E-4791-9D14-B9BBE59730D0}"/>
    <dgm:cxn modelId="{76C4EE73-A684-4860-872D-573865AF119A}" type="presOf" srcId="{E288EBE2-E98D-47E7-B0C5-0D2E6E6AF608}" destId="{F9D60E45-32DE-41B8-BE76-0A61457DDE52}" srcOrd="0" destOrd="0" presId="urn:microsoft.com/office/officeart/2005/8/layout/chevron2"/>
    <dgm:cxn modelId="{3B9F2D4B-01D7-432E-8A7D-D60D0713AFC3}" type="presParOf" srcId="{7702AB6A-FC97-4764-A584-77811D34EA4D}" destId="{20BC16E9-78B6-4252-8AC2-F137CA4B3E3E}" srcOrd="0" destOrd="0" presId="urn:microsoft.com/office/officeart/2005/8/layout/chevron2"/>
    <dgm:cxn modelId="{756B5DE8-A1F9-469A-9AE2-0531F97FF5B6}" type="presParOf" srcId="{20BC16E9-78B6-4252-8AC2-F137CA4B3E3E}" destId="{BCC8F45C-3C9D-4013-BCDF-D6D02DFAF70B}" srcOrd="0" destOrd="0" presId="urn:microsoft.com/office/officeart/2005/8/layout/chevron2"/>
    <dgm:cxn modelId="{73252AA0-0C3F-49C4-8B38-86A7D55DF5A8}" type="presParOf" srcId="{20BC16E9-78B6-4252-8AC2-F137CA4B3E3E}" destId="{F9D60E45-32DE-41B8-BE76-0A61457DDE52}" srcOrd="1" destOrd="0" presId="urn:microsoft.com/office/officeart/2005/8/layout/chevron2"/>
    <dgm:cxn modelId="{C047522F-F501-4C76-B815-8CCFCEB8274F}" type="presParOf" srcId="{7702AB6A-FC97-4764-A584-77811D34EA4D}" destId="{19BCC606-1FFD-4D0B-B5A4-C584068C3DFF}" srcOrd="1" destOrd="0" presId="urn:microsoft.com/office/officeart/2005/8/layout/chevron2"/>
    <dgm:cxn modelId="{8B8C1DB2-3EBF-4116-9AAA-70B5CD273657}" type="presParOf" srcId="{7702AB6A-FC97-4764-A584-77811D34EA4D}" destId="{8B63D881-9602-4C11-961C-CB6C444F8C5E}" srcOrd="2" destOrd="0" presId="urn:microsoft.com/office/officeart/2005/8/layout/chevron2"/>
    <dgm:cxn modelId="{0FFD6968-91E8-4F19-ABC5-1EE3B8CDB738}" type="presParOf" srcId="{8B63D881-9602-4C11-961C-CB6C444F8C5E}" destId="{33C5521C-52F3-4266-9AE0-57981E36E3B5}" srcOrd="0" destOrd="0" presId="urn:microsoft.com/office/officeart/2005/8/layout/chevron2"/>
    <dgm:cxn modelId="{4FD0EFE0-B71D-4DDD-9F22-DB4805D6F21A}" type="presParOf" srcId="{8B63D881-9602-4C11-961C-CB6C444F8C5E}" destId="{D4550D37-EB3F-4274-8713-CC9BA116E3B2}" srcOrd="1" destOrd="0" presId="urn:microsoft.com/office/officeart/2005/8/layout/chevron2"/>
    <dgm:cxn modelId="{72BA6E96-0ED4-4E7D-BC88-9846975F7A9A}" type="presParOf" srcId="{7702AB6A-FC97-4764-A584-77811D34EA4D}" destId="{154E7689-5CD6-4002-ADF6-55EEE14C38E5}" srcOrd="3" destOrd="0" presId="urn:microsoft.com/office/officeart/2005/8/layout/chevron2"/>
    <dgm:cxn modelId="{447B61CE-B1FA-4E14-812B-3FA83C458732}" type="presParOf" srcId="{7702AB6A-FC97-4764-A584-77811D34EA4D}" destId="{DBC72B3D-DF22-4AD6-ACC4-232077F0461A}" srcOrd="4" destOrd="0" presId="urn:microsoft.com/office/officeart/2005/8/layout/chevron2"/>
    <dgm:cxn modelId="{13AD47BA-A16C-42B9-B6DB-1FD320E33EBF}" type="presParOf" srcId="{DBC72B3D-DF22-4AD6-ACC4-232077F0461A}" destId="{12C79CD9-ADBD-4737-A9ED-AA061D58D709}" srcOrd="0" destOrd="0" presId="urn:microsoft.com/office/officeart/2005/8/layout/chevron2"/>
    <dgm:cxn modelId="{7C4C7832-AE56-4B44-B3B4-D05378E09EC1}" type="presParOf" srcId="{DBC72B3D-DF22-4AD6-ACC4-232077F0461A}" destId="{362C173A-43A7-4A80-8BA7-A6FC70DBFF3A}" srcOrd="1" destOrd="0" presId="urn:microsoft.com/office/officeart/2005/8/layout/chevron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9B272B3E-1926-4335-B123-9AF316B05BEF}" type="doc">
      <dgm:prSet loTypeId="urn:microsoft.com/office/officeart/2005/8/layout/chevron2" loCatId="process" qsTypeId="urn:microsoft.com/office/officeart/2005/8/quickstyle/simple2" qsCatId="simple" csTypeId="urn:microsoft.com/office/officeart/2005/8/colors/colorful1#6" csCatId="colorful" phldr="1"/>
      <dgm:spPr/>
      <dgm:t>
        <a:bodyPr/>
        <a:lstStyle/>
        <a:p>
          <a:endParaRPr lang="en-US"/>
        </a:p>
      </dgm:t>
    </dgm:pt>
    <dgm:pt modelId="{B6B6478E-6A7B-4F85-B62A-DE4A09935017}">
      <dgm:prSet phldrT="[Text]" custT="1"/>
      <dgm:spPr/>
      <dgm:t>
        <a:bodyPr/>
        <a:lstStyle/>
        <a:p>
          <a:r>
            <a:rPr lang="en-US" sz="1400" dirty="0" smtClean="0">
              <a:latin typeface="Cambria" pitchFamily="18" charset="0"/>
            </a:rPr>
            <a:t>Supplier of Goods</a:t>
          </a:r>
          <a:endParaRPr lang="en-US" sz="1400" dirty="0">
            <a:latin typeface="Cambria" pitchFamily="18" charset="0"/>
          </a:endParaRPr>
        </a:p>
      </dgm:t>
    </dgm:pt>
    <dgm:pt modelId="{2547B395-040A-4C17-BF1E-4949F350A058}" type="parTrans" cxnId="{7D8F57F7-3007-40BC-993A-89298590EECA}">
      <dgm:prSet/>
      <dgm:spPr/>
      <dgm:t>
        <a:bodyPr/>
        <a:lstStyle/>
        <a:p>
          <a:endParaRPr lang="en-US" sz="1400">
            <a:latin typeface="Cambria" pitchFamily="18" charset="0"/>
          </a:endParaRPr>
        </a:p>
      </dgm:t>
    </dgm:pt>
    <dgm:pt modelId="{20AB14AE-0F4E-4791-9D14-B9BBE59730D0}" type="sibTrans" cxnId="{7D8F57F7-3007-40BC-993A-89298590EECA}">
      <dgm:prSet/>
      <dgm:spPr/>
      <dgm:t>
        <a:bodyPr/>
        <a:lstStyle/>
        <a:p>
          <a:endParaRPr lang="en-US" sz="1400">
            <a:latin typeface="Cambria" pitchFamily="18" charset="0"/>
          </a:endParaRPr>
        </a:p>
      </dgm:t>
    </dgm:pt>
    <dgm:pt modelId="{103B9B61-D979-492C-9274-397CFBE7F964}">
      <dgm:prSet phldrT="[Text]" custT="1"/>
      <dgm:spPr/>
      <dgm:t>
        <a:bodyPr/>
        <a:lstStyle/>
        <a:p>
          <a:r>
            <a:rPr lang="en-US" sz="1400" dirty="0" smtClean="0">
              <a:latin typeface="Cambria" pitchFamily="18" charset="0"/>
            </a:rPr>
            <a:t>Third Party</a:t>
          </a:r>
          <a:endParaRPr lang="en-US" sz="1400" dirty="0">
            <a:latin typeface="Cambria" pitchFamily="18" charset="0"/>
          </a:endParaRPr>
        </a:p>
      </dgm:t>
    </dgm:pt>
    <dgm:pt modelId="{0201044B-773D-4D33-B0B2-81A149E63B02}" type="parTrans" cxnId="{F30DC42C-7CCE-44F8-8C0E-3C62355985DB}">
      <dgm:prSet/>
      <dgm:spPr/>
      <dgm:t>
        <a:bodyPr/>
        <a:lstStyle/>
        <a:p>
          <a:endParaRPr lang="en-US" sz="1400">
            <a:latin typeface="Cambria" pitchFamily="18" charset="0"/>
          </a:endParaRPr>
        </a:p>
      </dgm:t>
    </dgm:pt>
    <dgm:pt modelId="{7BF894EB-08D7-417C-97AF-20D2420F6719}" type="sibTrans" cxnId="{F30DC42C-7CCE-44F8-8C0E-3C62355985DB}">
      <dgm:prSet/>
      <dgm:spPr/>
      <dgm:t>
        <a:bodyPr/>
        <a:lstStyle/>
        <a:p>
          <a:endParaRPr lang="en-US" sz="1400">
            <a:latin typeface="Cambria" pitchFamily="18" charset="0"/>
          </a:endParaRPr>
        </a:p>
      </dgm:t>
    </dgm:pt>
    <dgm:pt modelId="{763D02C0-3AA7-4BE0-8279-0651905AD866}">
      <dgm:prSet phldrT="[Text]" custT="1"/>
      <dgm:spPr/>
      <dgm:t>
        <a:bodyPr/>
        <a:lstStyle/>
        <a:p>
          <a:r>
            <a:rPr lang="en-US" sz="1400" dirty="0" smtClean="0">
              <a:latin typeface="Cambria" pitchFamily="18" charset="0"/>
            </a:rPr>
            <a:t>Recipient of Goods</a:t>
          </a:r>
          <a:endParaRPr lang="en-US" sz="1400" dirty="0">
            <a:latin typeface="Cambria" pitchFamily="18" charset="0"/>
          </a:endParaRPr>
        </a:p>
      </dgm:t>
    </dgm:pt>
    <dgm:pt modelId="{B4C98FC5-B29D-4753-826B-894ECF249534}" type="parTrans" cxnId="{078BFB43-7875-4B9D-B77D-649D62057F5F}">
      <dgm:prSet/>
      <dgm:spPr/>
      <dgm:t>
        <a:bodyPr/>
        <a:lstStyle/>
        <a:p>
          <a:endParaRPr lang="en-US" sz="1400">
            <a:latin typeface="Cambria" pitchFamily="18" charset="0"/>
          </a:endParaRPr>
        </a:p>
      </dgm:t>
    </dgm:pt>
    <dgm:pt modelId="{65796B5B-5ED6-4ED5-AF5B-387E7B405E43}" type="sibTrans" cxnId="{078BFB43-7875-4B9D-B77D-649D62057F5F}">
      <dgm:prSet/>
      <dgm:spPr/>
      <dgm:t>
        <a:bodyPr/>
        <a:lstStyle/>
        <a:p>
          <a:endParaRPr lang="en-US" sz="1400">
            <a:latin typeface="Cambria" pitchFamily="18" charset="0"/>
          </a:endParaRPr>
        </a:p>
      </dgm:t>
    </dgm:pt>
    <dgm:pt modelId="{F5D09E27-50EC-4E32-B3E3-D4FDF6D3ECF7}">
      <dgm:prSet phldrT="[Text]" custT="1"/>
      <dgm:spPr/>
      <dgm:t>
        <a:bodyPr/>
        <a:lstStyle/>
        <a:p>
          <a:endParaRPr lang="en-US" sz="1400" dirty="0">
            <a:latin typeface="Cambria" pitchFamily="18" charset="0"/>
          </a:endParaRPr>
        </a:p>
      </dgm:t>
    </dgm:pt>
    <dgm:pt modelId="{1AE15CF2-8F78-4549-8C6C-9D1427EB9137}" type="parTrans" cxnId="{F4E0F6EE-7CD9-4302-A133-942C33A71343}">
      <dgm:prSet/>
      <dgm:spPr/>
      <dgm:t>
        <a:bodyPr/>
        <a:lstStyle/>
        <a:p>
          <a:endParaRPr lang="en-US" sz="1400">
            <a:latin typeface="Cambria" pitchFamily="18" charset="0"/>
          </a:endParaRPr>
        </a:p>
      </dgm:t>
    </dgm:pt>
    <dgm:pt modelId="{46537CC3-D4B9-4419-B7FA-C562AF7D66E2}" type="sibTrans" cxnId="{F4E0F6EE-7CD9-4302-A133-942C33A71343}">
      <dgm:prSet/>
      <dgm:spPr/>
      <dgm:t>
        <a:bodyPr/>
        <a:lstStyle/>
        <a:p>
          <a:endParaRPr lang="en-US" sz="1400">
            <a:latin typeface="Cambria" pitchFamily="18" charset="0"/>
          </a:endParaRPr>
        </a:p>
      </dgm:t>
    </dgm:pt>
    <dgm:pt modelId="{F58C0DC6-2BB4-4E6B-A472-1C99CB38D641}">
      <dgm:prSet phldrT="[Text]" custT="1"/>
      <dgm:spPr/>
      <dgm:t>
        <a:bodyPr/>
        <a:lstStyle/>
        <a:p>
          <a:r>
            <a:rPr lang="en-US" sz="1400" b="1" dirty="0">
              <a:latin typeface="Cambria" pitchFamily="18" charset="0"/>
            </a:rPr>
            <a:t>CGST &amp; </a:t>
          </a:r>
          <a:r>
            <a:rPr lang="en-US" sz="1400" b="1" dirty="0" smtClean="0">
              <a:latin typeface="Cambria" pitchFamily="18" charset="0"/>
            </a:rPr>
            <a:t>SGST</a:t>
          </a:r>
          <a:endParaRPr lang="en-US" sz="1400" dirty="0">
            <a:latin typeface="Cambria" pitchFamily="18" charset="0"/>
          </a:endParaRPr>
        </a:p>
      </dgm:t>
    </dgm:pt>
    <dgm:pt modelId="{749C3E8A-C700-45C2-B9F0-D3B4ED006526}" type="parTrans" cxnId="{F06111DC-9F7C-42B8-B4AA-F138D5CFF335}">
      <dgm:prSet/>
      <dgm:spPr/>
      <dgm:t>
        <a:bodyPr/>
        <a:lstStyle/>
        <a:p>
          <a:endParaRPr lang="en-US" sz="1400">
            <a:latin typeface="Cambria" pitchFamily="18" charset="0"/>
          </a:endParaRPr>
        </a:p>
      </dgm:t>
    </dgm:pt>
    <dgm:pt modelId="{A6762FFC-289C-4AF5-8F99-AB6F619A81B6}" type="sibTrans" cxnId="{F06111DC-9F7C-42B8-B4AA-F138D5CFF335}">
      <dgm:prSet/>
      <dgm:spPr/>
      <dgm:t>
        <a:bodyPr/>
        <a:lstStyle/>
        <a:p>
          <a:endParaRPr lang="en-US" sz="1400">
            <a:latin typeface="Cambria" pitchFamily="18" charset="0"/>
          </a:endParaRPr>
        </a:p>
      </dgm:t>
    </dgm:pt>
    <dgm:pt modelId="{63B8969A-39B4-434C-998A-BDF044D7A615}">
      <dgm:prSet phldrT="[Text]" custT="1"/>
      <dgm:spPr/>
      <dgm:t>
        <a:bodyPr/>
        <a:lstStyle/>
        <a:p>
          <a:r>
            <a:rPr lang="en-US" sz="1400" b="1" dirty="0" smtClean="0">
              <a:latin typeface="Cambria" pitchFamily="18" charset="0"/>
            </a:rPr>
            <a:t>Intra State Supply.</a:t>
          </a:r>
          <a:endParaRPr lang="en-US" sz="1400" dirty="0">
            <a:latin typeface="Cambria" pitchFamily="18" charset="0"/>
          </a:endParaRPr>
        </a:p>
      </dgm:t>
    </dgm:pt>
    <dgm:pt modelId="{A038B25E-D11F-4F4C-A5D0-3D4C3F267E3F}" type="parTrans" cxnId="{EA12E576-3F27-4638-8625-945F34B9E752}">
      <dgm:prSet/>
      <dgm:spPr/>
      <dgm:t>
        <a:bodyPr/>
        <a:lstStyle/>
        <a:p>
          <a:endParaRPr lang="en-US"/>
        </a:p>
      </dgm:t>
    </dgm:pt>
    <dgm:pt modelId="{EF983797-C6B3-4B73-B003-084B2EEBCBAD}" type="sibTrans" cxnId="{EA12E576-3F27-4638-8625-945F34B9E752}">
      <dgm:prSet/>
      <dgm:spPr/>
      <dgm:t>
        <a:bodyPr/>
        <a:lstStyle/>
        <a:p>
          <a:endParaRPr lang="en-US"/>
        </a:p>
      </dgm:t>
    </dgm:pt>
    <dgm:pt modelId="{F231E7CD-9464-4E44-9D50-0AC12FCFDB70}">
      <dgm:prSet phldrT="[Text]" custT="1"/>
      <dgm:spPr/>
      <dgm:t>
        <a:bodyPr/>
        <a:lstStyle/>
        <a:p>
          <a:r>
            <a:rPr lang="en-US" sz="1400" dirty="0" smtClean="0">
              <a:latin typeface="Cambria" pitchFamily="18" charset="0"/>
            </a:rPr>
            <a:t>Invoice to be raised</a:t>
          </a:r>
          <a:endParaRPr lang="en-US" sz="1400" b="1" u="sng" dirty="0">
            <a:latin typeface="Cambria" pitchFamily="18" charset="0"/>
          </a:endParaRPr>
        </a:p>
      </dgm:t>
    </dgm:pt>
    <dgm:pt modelId="{DFAF1DE0-5DFD-4168-8161-73BCB3105299}" type="parTrans" cxnId="{FB2C3E09-6B61-4A03-920D-D43E145A641E}">
      <dgm:prSet/>
      <dgm:spPr/>
      <dgm:t>
        <a:bodyPr/>
        <a:lstStyle/>
        <a:p>
          <a:endParaRPr lang="en-US"/>
        </a:p>
      </dgm:t>
    </dgm:pt>
    <dgm:pt modelId="{33DE2D42-957D-489E-9B8E-844F2E6FAEC7}" type="sibTrans" cxnId="{FB2C3E09-6B61-4A03-920D-D43E145A641E}">
      <dgm:prSet/>
      <dgm:spPr/>
      <dgm:t>
        <a:bodyPr/>
        <a:lstStyle/>
        <a:p>
          <a:endParaRPr lang="en-US"/>
        </a:p>
      </dgm:t>
    </dgm:pt>
    <dgm:pt modelId="{5D93EC87-4B84-4924-87DC-7408804FD2B3}">
      <dgm:prSet/>
      <dgm:spPr/>
      <dgm:t>
        <a:bodyPr/>
        <a:lstStyle/>
        <a:p>
          <a:r>
            <a:rPr lang="en-US" smtClean="0">
              <a:latin typeface="Cambria" pitchFamily="18" charset="0"/>
            </a:rPr>
            <a:t>Invoice to be raised</a:t>
          </a:r>
          <a:endParaRPr lang="en-US"/>
        </a:p>
      </dgm:t>
    </dgm:pt>
    <dgm:pt modelId="{41698591-6327-431B-8CBC-73E1D2DEEAAD}" type="parTrans" cxnId="{9A4A3121-CB93-4E64-8966-F6CEBAB8F0F4}">
      <dgm:prSet/>
      <dgm:spPr/>
      <dgm:t>
        <a:bodyPr/>
        <a:lstStyle/>
        <a:p>
          <a:endParaRPr lang="en-US"/>
        </a:p>
      </dgm:t>
    </dgm:pt>
    <dgm:pt modelId="{CD58514A-470B-41AB-9738-859FCBF58EC2}" type="sibTrans" cxnId="{9A4A3121-CB93-4E64-8966-F6CEBAB8F0F4}">
      <dgm:prSet/>
      <dgm:spPr/>
      <dgm:t>
        <a:bodyPr/>
        <a:lstStyle/>
        <a:p>
          <a:endParaRPr lang="en-US"/>
        </a:p>
      </dgm:t>
    </dgm:pt>
    <dgm:pt modelId="{9DE2F049-5AE3-413A-9432-84D1D5134414}">
      <dgm:prSet/>
      <dgm:spPr/>
      <dgm:t>
        <a:bodyPr/>
        <a:lstStyle/>
        <a:p>
          <a:r>
            <a:rPr lang="en-US" b="1" smtClean="0">
              <a:latin typeface="Cambria" pitchFamily="18" charset="0"/>
            </a:rPr>
            <a:t>Inter State Supply.</a:t>
          </a:r>
          <a:endParaRPr lang="en-US" b="1" dirty="0">
            <a:latin typeface="Cambria" pitchFamily="18" charset="0"/>
          </a:endParaRPr>
        </a:p>
      </dgm:t>
    </dgm:pt>
    <dgm:pt modelId="{246CC9F2-30C7-41D3-A8FA-C6E7ADAEEDCD}" type="parTrans" cxnId="{A6C6A6F1-CDAA-447E-9402-4A23F910CAD4}">
      <dgm:prSet/>
      <dgm:spPr/>
      <dgm:t>
        <a:bodyPr/>
        <a:lstStyle/>
        <a:p>
          <a:endParaRPr lang="en-US"/>
        </a:p>
      </dgm:t>
    </dgm:pt>
    <dgm:pt modelId="{306A059B-916C-40F5-B1E2-8EF517E15FEE}" type="sibTrans" cxnId="{A6C6A6F1-CDAA-447E-9402-4A23F910CAD4}">
      <dgm:prSet/>
      <dgm:spPr/>
      <dgm:t>
        <a:bodyPr/>
        <a:lstStyle/>
        <a:p>
          <a:endParaRPr lang="en-US"/>
        </a:p>
      </dgm:t>
    </dgm:pt>
    <dgm:pt modelId="{9ADFC5C5-310B-451B-9340-59BABDF4C1FC}">
      <dgm:prSet/>
      <dgm:spPr/>
      <dgm:t>
        <a:bodyPr/>
        <a:lstStyle/>
        <a:p>
          <a:r>
            <a:rPr lang="en-US" b="1" smtClean="0">
              <a:latin typeface="Cambria" pitchFamily="18" charset="0"/>
            </a:rPr>
            <a:t>IGST</a:t>
          </a:r>
          <a:endParaRPr lang="en-US" dirty="0">
            <a:latin typeface="Cambria" pitchFamily="18" charset="0"/>
          </a:endParaRPr>
        </a:p>
      </dgm:t>
    </dgm:pt>
    <dgm:pt modelId="{CDC86E32-454C-4D1E-9659-C2EF7891A7CC}" type="parTrans" cxnId="{22C733AB-8B9B-4FEF-81E0-10174159EECC}">
      <dgm:prSet/>
      <dgm:spPr/>
      <dgm:t>
        <a:bodyPr/>
        <a:lstStyle/>
        <a:p>
          <a:endParaRPr lang="en-US"/>
        </a:p>
      </dgm:t>
    </dgm:pt>
    <dgm:pt modelId="{96E8CC27-6E40-420D-B106-E09ED5BDD184}" type="sibTrans" cxnId="{22C733AB-8B9B-4FEF-81E0-10174159EECC}">
      <dgm:prSet/>
      <dgm:spPr/>
      <dgm:t>
        <a:bodyPr/>
        <a:lstStyle/>
        <a:p>
          <a:endParaRPr lang="en-US"/>
        </a:p>
      </dgm:t>
    </dgm:pt>
    <dgm:pt modelId="{95C29939-9D32-4E99-A7F9-420786EDB091}" type="pres">
      <dgm:prSet presAssocID="{9B272B3E-1926-4335-B123-9AF316B05BEF}" presName="linearFlow" presStyleCnt="0">
        <dgm:presLayoutVars>
          <dgm:dir/>
          <dgm:animLvl val="lvl"/>
          <dgm:resizeHandles val="exact"/>
        </dgm:presLayoutVars>
      </dgm:prSet>
      <dgm:spPr/>
      <dgm:t>
        <a:bodyPr/>
        <a:lstStyle/>
        <a:p>
          <a:endParaRPr lang="en-US"/>
        </a:p>
      </dgm:t>
    </dgm:pt>
    <dgm:pt modelId="{69B5AF12-4635-4C2D-8ED0-AD0982179849}" type="pres">
      <dgm:prSet presAssocID="{B6B6478E-6A7B-4F85-B62A-DE4A09935017}" presName="composite" presStyleCnt="0"/>
      <dgm:spPr/>
    </dgm:pt>
    <dgm:pt modelId="{3C13A6C6-C159-4D45-BFCF-C04C95511F7A}" type="pres">
      <dgm:prSet presAssocID="{B6B6478E-6A7B-4F85-B62A-DE4A09935017}" presName="parentText" presStyleLbl="alignNode1" presStyleIdx="0" presStyleCnt="3">
        <dgm:presLayoutVars>
          <dgm:chMax val="1"/>
          <dgm:bulletEnabled val="1"/>
        </dgm:presLayoutVars>
      </dgm:prSet>
      <dgm:spPr/>
      <dgm:t>
        <a:bodyPr/>
        <a:lstStyle/>
        <a:p>
          <a:endParaRPr lang="en-US"/>
        </a:p>
      </dgm:t>
    </dgm:pt>
    <dgm:pt modelId="{8795131F-D227-4C7C-A1C8-12391DA1FFCD}" type="pres">
      <dgm:prSet presAssocID="{B6B6478E-6A7B-4F85-B62A-DE4A09935017}" presName="descendantText" presStyleLbl="alignAcc1" presStyleIdx="0" presStyleCnt="3">
        <dgm:presLayoutVars>
          <dgm:bulletEnabled val="1"/>
        </dgm:presLayoutVars>
      </dgm:prSet>
      <dgm:spPr/>
      <dgm:t>
        <a:bodyPr/>
        <a:lstStyle/>
        <a:p>
          <a:endParaRPr lang="en-US"/>
        </a:p>
      </dgm:t>
    </dgm:pt>
    <dgm:pt modelId="{2E63321A-6742-4787-8C9B-219013C30AFD}" type="pres">
      <dgm:prSet presAssocID="{20AB14AE-0F4E-4791-9D14-B9BBE59730D0}" presName="sp" presStyleCnt="0"/>
      <dgm:spPr/>
    </dgm:pt>
    <dgm:pt modelId="{117D5435-3229-4F7F-B6BF-BA2F7942CC06}" type="pres">
      <dgm:prSet presAssocID="{103B9B61-D979-492C-9274-397CFBE7F964}" presName="composite" presStyleCnt="0"/>
      <dgm:spPr/>
    </dgm:pt>
    <dgm:pt modelId="{DE041E93-DFCE-412D-B704-92CC23C45CCE}" type="pres">
      <dgm:prSet presAssocID="{103B9B61-D979-492C-9274-397CFBE7F964}" presName="parentText" presStyleLbl="alignNode1" presStyleIdx="1" presStyleCnt="3">
        <dgm:presLayoutVars>
          <dgm:chMax val="1"/>
          <dgm:bulletEnabled val="1"/>
        </dgm:presLayoutVars>
      </dgm:prSet>
      <dgm:spPr/>
      <dgm:t>
        <a:bodyPr/>
        <a:lstStyle/>
        <a:p>
          <a:endParaRPr lang="en-US"/>
        </a:p>
      </dgm:t>
    </dgm:pt>
    <dgm:pt modelId="{A9EF6778-CD42-4742-922D-68B3DEF217AD}" type="pres">
      <dgm:prSet presAssocID="{103B9B61-D979-492C-9274-397CFBE7F964}" presName="descendantText" presStyleLbl="alignAcc1" presStyleIdx="1" presStyleCnt="3">
        <dgm:presLayoutVars>
          <dgm:bulletEnabled val="1"/>
        </dgm:presLayoutVars>
      </dgm:prSet>
      <dgm:spPr/>
      <dgm:t>
        <a:bodyPr/>
        <a:lstStyle/>
        <a:p>
          <a:endParaRPr lang="en-US"/>
        </a:p>
      </dgm:t>
    </dgm:pt>
    <dgm:pt modelId="{B1804DB2-073C-43D2-99DB-5B4E93B640FB}" type="pres">
      <dgm:prSet presAssocID="{7BF894EB-08D7-417C-97AF-20D2420F6719}" presName="sp" presStyleCnt="0"/>
      <dgm:spPr/>
    </dgm:pt>
    <dgm:pt modelId="{AE48F8A6-9AE4-403E-B419-E38182CB7B47}" type="pres">
      <dgm:prSet presAssocID="{763D02C0-3AA7-4BE0-8279-0651905AD866}" presName="composite" presStyleCnt="0"/>
      <dgm:spPr/>
    </dgm:pt>
    <dgm:pt modelId="{6FC4035B-F273-421F-9081-33CB46F54784}" type="pres">
      <dgm:prSet presAssocID="{763D02C0-3AA7-4BE0-8279-0651905AD866}" presName="parentText" presStyleLbl="alignNode1" presStyleIdx="2" presStyleCnt="3">
        <dgm:presLayoutVars>
          <dgm:chMax val="1"/>
          <dgm:bulletEnabled val="1"/>
        </dgm:presLayoutVars>
      </dgm:prSet>
      <dgm:spPr/>
      <dgm:t>
        <a:bodyPr/>
        <a:lstStyle/>
        <a:p>
          <a:endParaRPr lang="en-US"/>
        </a:p>
      </dgm:t>
    </dgm:pt>
    <dgm:pt modelId="{295DB0AB-73DE-48A8-B221-D477951D0D72}" type="pres">
      <dgm:prSet presAssocID="{763D02C0-3AA7-4BE0-8279-0651905AD866}" presName="descendantText" presStyleLbl="alignAcc1" presStyleIdx="2" presStyleCnt="3">
        <dgm:presLayoutVars>
          <dgm:bulletEnabled val="1"/>
        </dgm:presLayoutVars>
      </dgm:prSet>
      <dgm:spPr/>
      <dgm:t>
        <a:bodyPr/>
        <a:lstStyle/>
        <a:p>
          <a:endParaRPr lang="en-US"/>
        </a:p>
      </dgm:t>
    </dgm:pt>
  </dgm:ptLst>
  <dgm:cxnLst>
    <dgm:cxn modelId="{A6C6A6F1-CDAA-447E-9402-4A23F910CAD4}" srcId="{103B9B61-D979-492C-9274-397CFBE7F964}" destId="{9DE2F049-5AE3-413A-9432-84D1D5134414}" srcOrd="1" destOrd="0" parTransId="{246CC9F2-30C7-41D3-A8FA-C6E7ADAEEDCD}" sibTransId="{306A059B-916C-40F5-B1E2-8EF517E15FEE}"/>
    <dgm:cxn modelId="{ECC976F4-065C-4981-891D-2E4220427827}" type="presOf" srcId="{9ADFC5C5-310B-451B-9340-59BABDF4C1FC}" destId="{A9EF6778-CD42-4742-922D-68B3DEF217AD}" srcOrd="0" destOrd="2" presId="urn:microsoft.com/office/officeart/2005/8/layout/chevron2"/>
    <dgm:cxn modelId="{732FED1F-E511-4FCA-8BE4-D7E329E2FB37}" type="presOf" srcId="{F58C0DC6-2BB4-4E6B-A472-1C99CB38D641}" destId="{8795131F-D227-4C7C-A1C8-12391DA1FFCD}" srcOrd="0" destOrd="2" presId="urn:microsoft.com/office/officeart/2005/8/layout/chevron2"/>
    <dgm:cxn modelId="{49F1A7FA-310C-4AC7-ABD1-B333A1292A95}" type="presOf" srcId="{B6B6478E-6A7B-4F85-B62A-DE4A09935017}" destId="{3C13A6C6-C159-4D45-BFCF-C04C95511F7A}" srcOrd="0" destOrd="0" presId="urn:microsoft.com/office/officeart/2005/8/layout/chevron2"/>
    <dgm:cxn modelId="{22C733AB-8B9B-4FEF-81E0-10174159EECC}" srcId="{103B9B61-D979-492C-9274-397CFBE7F964}" destId="{9ADFC5C5-310B-451B-9340-59BABDF4C1FC}" srcOrd="2" destOrd="0" parTransId="{CDC86E32-454C-4D1E-9659-C2EF7891A7CC}" sibTransId="{96E8CC27-6E40-420D-B106-E09ED5BDD184}"/>
    <dgm:cxn modelId="{F7526749-124E-49F9-999E-06DA8CBAFFF8}" type="presOf" srcId="{9B272B3E-1926-4335-B123-9AF316B05BEF}" destId="{95C29939-9D32-4E99-A7F9-420786EDB091}" srcOrd="0" destOrd="0" presId="urn:microsoft.com/office/officeart/2005/8/layout/chevron2"/>
    <dgm:cxn modelId="{9A4A3121-CB93-4E64-8966-F6CEBAB8F0F4}" srcId="{103B9B61-D979-492C-9274-397CFBE7F964}" destId="{5D93EC87-4B84-4924-87DC-7408804FD2B3}" srcOrd="0" destOrd="0" parTransId="{41698591-6327-431B-8CBC-73E1D2DEEAAD}" sibTransId="{CD58514A-470B-41AB-9738-859FCBF58EC2}"/>
    <dgm:cxn modelId="{612CFA09-B140-42D8-8AD2-87DEC4649DE2}" type="presOf" srcId="{103B9B61-D979-492C-9274-397CFBE7F964}" destId="{DE041E93-DFCE-412D-B704-92CC23C45CCE}" srcOrd="0" destOrd="0" presId="urn:microsoft.com/office/officeart/2005/8/layout/chevron2"/>
    <dgm:cxn modelId="{F4E0F6EE-7CD9-4302-A133-942C33A71343}" srcId="{763D02C0-3AA7-4BE0-8279-0651905AD866}" destId="{F5D09E27-50EC-4E32-B3E3-D4FDF6D3ECF7}" srcOrd="0" destOrd="0" parTransId="{1AE15CF2-8F78-4549-8C6C-9D1427EB9137}" sibTransId="{46537CC3-D4B9-4419-B7FA-C562AF7D66E2}"/>
    <dgm:cxn modelId="{F30DC42C-7CCE-44F8-8C0E-3C62355985DB}" srcId="{9B272B3E-1926-4335-B123-9AF316B05BEF}" destId="{103B9B61-D979-492C-9274-397CFBE7F964}" srcOrd="1" destOrd="0" parTransId="{0201044B-773D-4D33-B0B2-81A149E63B02}" sibTransId="{7BF894EB-08D7-417C-97AF-20D2420F6719}"/>
    <dgm:cxn modelId="{5C2FD766-C521-4BA5-8282-5E09EAE790B3}" type="presOf" srcId="{F5D09E27-50EC-4E32-B3E3-D4FDF6D3ECF7}" destId="{295DB0AB-73DE-48A8-B221-D477951D0D72}" srcOrd="0" destOrd="0" presId="urn:microsoft.com/office/officeart/2005/8/layout/chevron2"/>
    <dgm:cxn modelId="{5030E376-374B-4B2A-B07B-0120C68C52BC}" type="presOf" srcId="{63B8969A-39B4-434C-998A-BDF044D7A615}" destId="{8795131F-D227-4C7C-A1C8-12391DA1FFCD}" srcOrd="0" destOrd="1" presId="urn:microsoft.com/office/officeart/2005/8/layout/chevron2"/>
    <dgm:cxn modelId="{4AED07F5-7797-480C-B6AC-1B95E60B2FB3}" type="presOf" srcId="{763D02C0-3AA7-4BE0-8279-0651905AD866}" destId="{6FC4035B-F273-421F-9081-33CB46F54784}" srcOrd="0" destOrd="0" presId="urn:microsoft.com/office/officeart/2005/8/layout/chevron2"/>
    <dgm:cxn modelId="{2A835C34-DB9D-4519-8EA6-39FACFFDB519}" type="presOf" srcId="{5D93EC87-4B84-4924-87DC-7408804FD2B3}" destId="{A9EF6778-CD42-4742-922D-68B3DEF217AD}" srcOrd="0" destOrd="0" presId="urn:microsoft.com/office/officeart/2005/8/layout/chevron2"/>
    <dgm:cxn modelId="{FB2C3E09-6B61-4A03-920D-D43E145A641E}" srcId="{B6B6478E-6A7B-4F85-B62A-DE4A09935017}" destId="{F231E7CD-9464-4E44-9D50-0AC12FCFDB70}" srcOrd="0" destOrd="0" parTransId="{DFAF1DE0-5DFD-4168-8161-73BCB3105299}" sibTransId="{33DE2D42-957D-489E-9B8E-844F2E6FAEC7}"/>
    <dgm:cxn modelId="{078BFB43-7875-4B9D-B77D-649D62057F5F}" srcId="{9B272B3E-1926-4335-B123-9AF316B05BEF}" destId="{763D02C0-3AA7-4BE0-8279-0651905AD866}" srcOrd="2" destOrd="0" parTransId="{B4C98FC5-B29D-4753-826B-894ECF249534}" sibTransId="{65796B5B-5ED6-4ED5-AF5B-387E7B405E43}"/>
    <dgm:cxn modelId="{9BF92617-13B7-40A2-9756-75FFF710B420}" type="presOf" srcId="{9DE2F049-5AE3-413A-9432-84D1D5134414}" destId="{A9EF6778-CD42-4742-922D-68B3DEF217AD}" srcOrd="0" destOrd="1" presId="urn:microsoft.com/office/officeart/2005/8/layout/chevron2"/>
    <dgm:cxn modelId="{F06111DC-9F7C-42B8-B4AA-F138D5CFF335}" srcId="{B6B6478E-6A7B-4F85-B62A-DE4A09935017}" destId="{F58C0DC6-2BB4-4E6B-A472-1C99CB38D641}" srcOrd="2" destOrd="0" parTransId="{749C3E8A-C700-45C2-B9F0-D3B4ED006526}" sibTransId="{A6762FFC-289C-4AF5-8F99-AB6F619A81B6}"/>
    <dgm:cxn modelId="{7D8F57F7-3007-40BC-993A-89298590EECA}" srcId="{9B272B3E-1926-4335-B123-9AF316B05BEF}" destId="{B6B6478E-6A7B-4F85-B62A-DE4A09935017}" srcOrd="0" destOrd="0" parTransId="{2547B395-040A-4C17-BF1E-4949F350A058}" sibTransId="{20AB14AE-0F4E-4791-9D14-B9BBE59730D0}"/>
    <dgm:cxn modelId="{BEF18A60-74E7-4318-860F-3ED9D79101AD}" type="presOf" srcId="{F231E7CD-9464-4E44-9D50-0AC12FCFDB70}" destId="{8795131F-D227-4C7C-A1C8-12391DA1FFCD}" srcOrd="0" destOrd="0" presId="urn:microsoft.com/office/officeart/2005/8/layout/chevron2"/>
    <dgm:cxn modelId="{EA12E576-3F27-4638-8625-945F34B9E752}" srcId="{B6B6478E-6A7B-4F85-B62A-DE4A09935017}" destId="{63B8969A-39B4-434C-998A-BDF044D7A615}" srcOrd="1" destOrd="0" parTransId="{A038B25E-D11F-4F4C-A5D0-3D4C3F267E3F}" sibTransId="{EF983797-C6B3-4B73-B003-084B2EEBCBAD}"/>
    <dgm:cxn modelId="{BC05E148-BD20-4E92-8D9C-DE816C6CD221}" type="presParOf" srcId="{95C29939-9D32-4E99-A7F9-420786EDB091}" destId="{69B5AF12-4635-4C2D-8ED0-AD0982179849}" srcOrd="0" destOrd="0" presId="urn:microsoft.com/office/officeart/2005/8/layout/chevron2"/>
    <dgm:cxn modelId="{043A5F41-C685-465D-95CF-A1F9C867FC6A}" type="presParOf" srcId="{69B5AF12-4635-4C2D-8ED0-AD0982179849}" destId="{3C13A6C6-C159-4D45-BFCF-C04C95511F7A}" srcOrd="0" destOrd="0" presId="urn:microsoft.com/office/officeart/2005/8/layout/chevron2"/>
    <dgm:cxn modelId="{CF4C7D0A-2D76-46F2-9C62-9CA9D6117778}" type="presParOf" srcId="{69B5AF12-4635-4C2D-8ED0-AD0982179849}" destId="{8795131F-D227-4C7C-A1C8-12391DA1FFCD}" srcOrd="1" destOrd="0" presId="urn:microsoft.com/office/officeart/2005/8/layout/chevron2"/>
    <dgm:cxn modelId="{2323E7ED-A1D0-47DA-A924-63E308131C8A}" type="presParOf" srcId="{95C29939-9D32-4E99-A7F9-420786EDB091}" destId="{2E63321A-6742-4787-8C9B-219013C30AFD}" srcOrd="1" destOrd="0" presId="urn:microsoft.com/office/officeart/2005/8/layout/chevron2"/>
    <dgm:cxn modelId="{0F81CE7F-9397-4349-BF2F-BB414042C699}" type="presParOf" srcId="{95C29939-9D32-4E99-A7F9-420786EDB091}" destId="{117D5435-3229-4F7F-B6BF-BA2F7942CC06}" srcOrd="2" destOrd="0" presId="urn:microsoft.com/office/officeart/2005/8/layout/chevron2"/>
    <dgm:cxn modelId="{D5D06BF7-5D29-4ABE-8EEB-A67CCC0D0852}" type="presParOf" srcId="{117D5435-3229-4F7F-B6BF-BA2F7942CC06}" destId="{DE041E93-DFCE-412D-B704-92CC23C45CCE}" srcOrd="0" destOrd="0" presId="urn:microsoft.com/office/officeart/2005/8/layout/chevron2"/>
    <dgm:cxn modelId="{AB2A767C-0161-4978-BAC3-B89932D90C1F}" type="presParOf" srcId="{117D5435-3229-4F7F-B6BF-BA2F7942CC06}" destId="{A9EF6778-CD42-4742-922D-68B3DEF217AD}" srcOrd="1" destOrd="0" presId="urn:microsoft.com/office/officeart/2005/8/layout/chevron2"/>
    <dgm:cxn modelId="{1BB24821-6482-4E0F-9155-009C3A654D1F}" type="presParOf" srcId="{95C29939-9D32-4E99-A7F9-420786EDB091}" destId="{B1804DB2-073C-43D2-99DB-5B4E93B640FB}" srcOrd="3" destOrd="0" presId="urn:microsoft.com/office/officeart/2005/8/layout/chevron2"/>
    <dgm:cxn modelId="{63D62E18-78D0-47AB-AC27-0D74D7E92F39}" type="presParOf" srcId="{95C29939-9D32-4E99-A7F9-420786EDB091}" destId="{AE48F8A6-9AE4-403E-B419-E38182CB7B47}" srcOrd="4" destOrd="0" presId="urn:microsoft.com/office/officeart/2005/8/layout/chevron2"/>
    <dgm:cxn modelId="{02402CFB-6350-443D-868F-10FC3379514C}" type="presParOf" srcId="{AE48F8A6-9AE4-403E-B419-E38182CB7B47}" destId="{6FC4035B-F273-421F-9081-33CB46F54784}" srcOrd="0" destOrd="0" presId="urn:microsoft.com/office/officeart/2005/8/layout/chevron2"/>
    <dgm:cxn modelId="{FA015D5B-B192-47F0-947B-36EEB9277317}" type="presParOf" srcId="{AE48F8A6-9AE4-403E-B419-E38182CB7B47}" destId="{295DB0AB-73DE-48A8-B221-D477951D0D72}" srcOrd="1" destOrd="0" presId="urn:microsoft.com/office/officeart/2005/8/layout/chevron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9B272B3E-1926-4335-B123-9AF316B05BEF}" type="doc">
      <dgm:prSet loTypeId="urn:microsoft.com/office/officeart/2005/8/layout/chevron2" loCatId="process" qsTypeId="urn:microsoft.com/office/officeart/2005/8/quickstyle/simple2" qsCatId="simple" csTypeId="urn:microsoft.com/office/officeart/2005/8/colors/colorful1#7" csCatId="colorful" phldr="1"/>
      <dgm:spPr/>
      <dgm:t>
        <a:bodyPr/>
        <a:lstStyle/>
        <a:p>
          <a:endParaRPr lang="en-US"/>
        </a:p>
      </dgm:t>
    </dgm:pt>
    <dgm:pt modelId="{B6B6478E-6A7B-4F85-B62A-DE4A09935017}">
      <dgm:prSet phldrT="[Text]" custT="1"/>
      <dgm:spPr/>
      <dgm:t>
        <a:bodyPr/>
        <a:lstStyle/>
        <a:p>
          <a:r>
            <a:rPr lang="en-US" sz="1400" dirty="0" smtClean="0">
              <a:latin typeface="Cambria" pitchFamily="18" charset="0"/>
            </a:rPr>
            <a:t>Supplier of Goods</a:t>
          </a:r>
          <a:endParaRPr lang="en-US" sz="1400" dirty="0">
            <a:latin typeface="Cambria" pitchFamily="18" charset="0"/>
          </a:endParaRPr>
        </a:p>
      </dgm:t>
    </dgm:pt>
    <dgm:pt modelId="{2547B395-040A-4C17-BF1E-4949F350A058}" type="parTrans" cxnId="{7D8F57F7-3007-40BC-993A-89298590EECA}">
      <dgm:prSet/>
      <dgm:spPr/>
      <dgm:t>
        <a:bodyPr/>
        <a:lstStyle/>
        <a:p>
          <a:endParaRPr lang="en-US" sz="1400">
            <a:latin typeface="Cambria" pitchFamily="18" charset="0"/>
          </a:endParaRPr>
        </a:p>
      </dgm:t>
    </dgm:pt>
    <dgm:pt modelId="{20AB14AE-0F4E-4791-9D14-B9BBE59730D0}" type="sibTrans" cxnId="{7D8F57F7-3007-40BC-993A-89298590EECA}">
      <dgm:prSet/>
      <dgm:spPr/>
      <dgm:t>
        <a:bodyPr/>
        <a:lstStyle/>
        <a:p>
          <a:endParaRPr lang="en-US" sz="1400">
            <a:latin typeface="Cambria" pitchFamily="18" charset="0"/>
          </a:endParaRPr>
        </a:p>
      </dgm:t>
    </dgm:pt>
    <dgm:pt modelId="{763D02C0-3AA7-4BE0-8279-0651905AD866}">
      <dgm:prSet phldrT="[Text]" custT="1"/>
      <dgm:spPr/>
      <dgm:t>
        <a:bodyPr/>
        <a:lstStyle/>
        <a:p>
          <a:r>
            <a:rPr lang="en-US" sz="1400" dirty="0" smtClean="0">
              <a:latin typeface="Cambria" pitchFamily="18" charset="0"/>
            </a:rPr>
            <a:t>Recipient of Goods</a:t>
          </a:r>
          <a:endParaRPr lang="en-US" sz="1400" dirty="0">
            <a:latin typeface="Cambria" pitchFamily="18" charset="0"/>
          </a:endParaRPr>
        </a:p>
      </dgm:t>
    </dgm:pt>
    <dgm:pt modelId="{B4C98FC5-B29D-4753-826B-894ECF249534}" type="parTrans" cxnId="{078BFB43-7875-4B9D-B77D-649D62057F5F}">
      <dgm:prSet/>
      <dgm:spPr/>
      <dgm:t>
        <a:bodyPr/>
        <a:lstStyle/>
        <a:p>
          <a:endParaRPr lang="en-US" sz="1400">
            <a:latin typeface="Cambria" pitchFamily="18" charset="0"/>
          </a:endParaRPr>
        </a:p>
      </dgm:t>
    </dgm:pt>
    <dgm:pt modelId="{65796B5B-5ED6-4ED5-AF5B-387E7B405E43}" type="sibTrans" cxnId="{078BFB43-7875-4B9D-B77D-649D62057F5F}">
      <dgm:prSet/>
      <dgm:spPr/>
      <dgm:t>
        <a:bodyPr/>
        <a:lstStyle/>
        <a:p>
          <a:endParaRPr lang="en-US" sz="1400">
            <a:latin typeface="Cambria" pitchFamily="18" charset="0"/>
          </a:endParaRPr>
        </a:p>
      </dgm:t>
    </dgm:pt>
    <dgm:pt modelId="{F5D09E27-50EC-4E32-B3E3-D4FDF6D3ECF7}">
      <dgm:prSet phldrT="[Text]" custT="1"/>
      <dgm:spPr/>
      <dgm:t>
        <a:bodyPr/>
        <a:lstStyle/>
        <a:p>
          <a:endParaRPr lang="en-US" sz="1400" dirty="0">
            <a:latin typeface="Cambria" pitchFamily="18" charset="0"/>
          </a:endParaRPr>
        </a:p>
      </dgm:t>
    </dgm:pt>
    <dgm:pt modelId="{1AE15CF2-8F78-4549-8C6C-9D1427EB9137}" type="parTrans" cxnId="{F4E0F6EE-7CD9-4302-A133-942C33A71343}">
      <dgm:prSet/>
      <dgm:spPr/>
      <dgm:t>
        <a:bodyPr/>
        <a:lstStyle/>
        <a:p>
          <a:endParaRPr lang="en-US" sz="1400">
            <a:latin typeface="Cambria" pitchFamily="18" charset="0"/>
          </a:endParaRPr>
        </a:p>
      </dgm:t>
    </dgm:pt>
    <dgm:pt modelId="{46537CC3-D4B9-4419-B7FA-C562AF7D66E2}" type="sibTrans" cxnId="{F4E0F6EE-7CD9-4302-A133-942C33A71343}">
      <dgm:prSet/>
      <dgm:spPr/>
      <dgm:t>
        <a:bodyPr/>
        <a:lstStyle/>
        <a:p>
          <a:endParaRPr lang="en-US" sz="1400">
            <a:latin typeface="Cambria" pitchFamily="18" charset="0"/>
          </a:endParaRPr>
        </a:p>
      </dgm:t>
    </dgm:pt>
    <dgm:pt modelId="{F58C0DC6-2BB4-4E6B-A472-1C99CB38D641}">
      <dgm:prSet phldrT="[Text]" custT="1"/>
      <dgm:spPr/>
      <dgm:t>
        <a:bodyPr/>
        <a:lstStyle/>
        <a:p>
          <a:r>
            <a:rPr lang="en-US" sz="1400" b="1" dirty="0" smtClean="0">
              <a:latin typeface="Cambria" pitchFamily="18" charset="0"/>
            </a:rPr>
            <a:t>IGST</a:t>
          </a:r>
          <a:endParaRPr lang="en-US" sz="1400" dirty="0">
            <a:latin typeface="Cambria" pitchFamily="18" charset="0"/>
          </a:endParaRPr>
        </a:p>
      </dgm:t>
    </dgm:pt>
    <dgm:pt modelId="{749C3E8A-C700-45C2-B9F0-D3B4ED006526}" type="parTrans" cxnId="{F06111DC-9F7C-42B8-B4AA-F138D5CFF335}">
      <dgm:prSet/>
      <dgm:spPr/>
      <dgm:t>
        <a:bodyPr/>
        <a:lstStyle/>
        <a:p>
          <a:endParaRPr lang="en-US" sz="1400">
            <a:latin typeface="Cambria" pitchFamily="18" charset="0"/>
          </a:endParaRPr>
        </a:p>
      </dgm:t>
    </dgm:pt>
    <dgm:pt modelId="{A6762FFC-289C-4AF5-8F99-AB6F619A81B6}" type="sibTrans" cxnId="{F06111DC-9F7C-42B8-B4AA-F138D5CFF335}">
      <dgm:prSet/>
      <dgm:spPr/>
      <dgm:t>
        <a:bodyPr/>
        <a:lstStyle/>
        <a:p>
          <a:endParaRPr lang="en-US" sz="1400">
            <a:latin typeface="Cambria" pitchFamily="18" charset="0"/>
          </a:endParaRPr>
        </a:p>
      </dgm:t>
    </dgm:pt>
    <dgm:pt modelId="{63B8969A-39B4-434C-998A-BDF044D7A615}">
      <dgm:prSet phldrT="[Text]" custT="1"/>
      <dgm:spPr/>
      <dgm:t>
        <a:bodyPr/>
        <a:lstStyle/>
        <a:p>
          <a:r>
            <a:rPr lang="en-US" sz="1400" b="1" dirty="0" smtClean="0">
              <a:latin typeface="Cambria" pitchFamily="18" charset="0"/>
            </a:rPr>
            <a:t>Inter State Supply.</a:t>
          </a:r>
          <a:endParaRPr lang="en-US" sz="1400" dirty="0">
            <a:latin typeface="Cambria" pitchFamily="18" charset="0"/>
          </a:endParaRPr>
        </a:p>
      </dgm:t>
    </dgm:pt>
    <dgm:pt modelId="{A038B25E-D11F-4F4C-A5D0-3D4C3F267E3F}" type="parTrans" cxnId="{EA12E576-3F27-4638-8625-945F34B9E752}">
      <dgm:prSet/>
      <dgm:spPr/>
      <dgm:t>
        <a:bodyPr/>
        <a:lstStyle/>
        <a:p>
          <a:endParaRPr lang="en-US"/>
        </a:p>
      </dgm:t>
    </dgm:pt>
    <dgm:pt modelId="{EF983797-C6B3-4B73-B003-084B2EEBCBAD}" type="sibTrans" cxnId="{EA12E576-3F27-4638-8625-945F34B9E752}">
      <dgm:prSet/>
      <dgm:spPr/>
      <dgm:t>
        <a:bodyPr/>
        <a:lstStyle/>
        <a:p>
          <a:endParaRPr lang="en-US"/>
        </a:p>
      </dgm:t>
    </dgm:pt>
    <dgm:pt modelId="{F231E7CD-9464-4E44-9D50-0AC12FCFDB70}">
      <dgm:prSet phldrT="[Text]" custT="1"/>
      <dgm:spPr/>
      <dgm:t>
        <a:bodyPr/>
        <a:lstStyle/>
        <a:p>
          <a:r>
            <a:rPr lang="en-US" sz="1400" dirty="0" smtClean="0">
              <a:latin typeface="Cambria" pitchFamily="18" charset="0"/>
            </a:rPr>
            <a:t>Invoice to be raised</a:t>
          </a:r>
          <a:endParaRPr lang="en-US" sz="1400" b="1" u="sng" dirty="0">
            <a:latin typeface="Cambria" pitchFamily="18" charset="0"/>
          </a:endParaRPr>
        </a:p>
      </dgm:t>
    </dgm:pt>
    <dgm:pt modelId="{DFAF1DE0-5DFD-4168-8161-73BCB3105299}" type="parTrans" cxnId="{FB2C3E09-6B61-4A03-920D-D43E145A641E}">
      <dgm:prSet/>
      <dgm:spPr/>
      <dgm:t>
        <a:bodyPr/>
        <a:lstStyle/>
        <a:p>
          <a:endParaRPr lang="en-US"/>
        </a:p>
      </dgm:t>
    </dgm:pt>
    <dgm:pt modelId="{33DE2D42-957D-489E-9B8E-844F2E6FAEC7}" type="sibTrans" cxnId="{FB2C3E09-6B61-4A03-920D-D43E145A641E}">
      <dgm:prSet/>
      <dgm:spPr/>
      <dgm:t>
        <a:bodyPr/>
        <a:lstStyle/>
        <a:p>
          <a:endParaRPr lang="en-US"/>
        </a:p>
      </dgm:t>
    </dgm:pt>
    <dgm:pt modelId="{103B9B61-D979-492C-9274-397CFBE7F964}">
      <dgm:prSet phldrT="[Text]" custT="1"/>
      <dgm:spPr/>
      <dgm:t>
        <a:bodyPr/>
        <a:lstStyle/>
        <a:p>
          <a:r>
            <a:rPr lang="en-US" sz="1400" dirty="0" smtClean="0">
              <a:latin typeface="Cambria" pitchFamily="18" charset="0"/>
            </a:rPr>
            <a:t>Third Party</a:t>
          </a:r>
          <a:endParaRPr lang="en-US" sz="1400" b="0" dirty="0">
            <a:latin typeface="Cambria" pitchFamily="18" charset="0"/>
          </a:endParaRPr>
        </a:p>
      </dgm:t>
    </dgm:pt>
    <dgm:pt modelId="{7BF894EB-08D7-417C-97AF-20D2420F6719}" type="sibTrans" cxnId="{F30DC42C-7CCE-44F8-8C0E-3C62355985DB}">
      <dgm:prSet/>
      <dgm:spPr/>
      <dgm:t>
        <a:bodyPr/>
        <a:lstStyle/>
        <a:p>
          <a:endParaRPr lang="en-US" sz="1400">
            <a:latin typeface="Cambria" pitchFamily="18" charset="0"/>
          </a:endParaRPr>
        </a:p>
      </dgm:t>
    </dgm:pt>
    <dgm:pt modelId="{0201044B-773D-4D33-B0B2-81A149E63B02}" type="parTrans" cxnId="{F30DC42C-7CCE-44F8-8C0E-3C62355985DB}">
      <dgm:prSet/>
      <dgm:spPr/>
      <dgm:t>
        <a:bodyPr/>
        <a:lstStyle/>
        <a:p>
          <a:endParaRPr lang="en-US" sz="1400">
            <a:latin typeface="Cambria" pitchFamily="18" charset="0"/>
          </a:endParaRPr>
        </a:p>
      </dgm:t>
    </dgm:pt>
    <dgm:pt modelId="{9A589849-2B82-4B39-9BD1-3E8772D27432}">
      <dgm:prSet/>
      <dgm:spPr/>
      <dgm:t>
        <a:bodyPr/>
        <a:lstStyle/>
        <a:p>
          <a:r>
            <a:rPr lang="en-US" smtClean="0">
              <a:latin typeface="Cambria" pitchFamily="18" charset="0"/>
            </a:rPr>
            <a:t>Invoice to be raised</a:t>
          </a:r>
          <a:endParaRPr lang="en-US"/>
        </a:p>
      </dgm:t>
    </dgm:pt>
    <dgm:pt modelId="{2C35B6EF-126C-48FF-9521-C2E3B51AF7FE}" type="parTrans" cxnId="{C567805E-BF90-4BE8-B251-36FC5C847B62}">
      <dgm:prSet/>
      <dgm:spPr/>
      <dgm:t>
        <a:bodyPr/>
        <a:lstStyle/>
        <a:p>
          <a:endParaRPr lang="en-US"/>
        </a:p>
      </dgm:t>
    </dgm:pt>
    <dgm:pt modelId="{5376F931-C758-42BF-B597-F562F7678F5E}" type="sibTrans" cxnId="{C567805E-BF90-4BE8-B251-36FC5C847B62}">
      <dgm:prSet/>
      <dgm:spPr/>
      <dgm:t>
        <a:bodyPr/>
        <a:lstStyle/>
        <a:p>
          <a:endParaRPr lang="en-US"/>
        </a:p>
      </dgm:t>
    </dgm:pt>
    <dgm:pt modelId="{AAC0D809-FA5F-47E0-96C3-375D1E1C6C25}">
      <dgm:prSet/>
      <dgm:spPr/>
      <dgm:t>
        <a:bodyPr/>
        <a:lstStyle/>
        <a:p>
          <a:r>
            <a:rPr lang="en-US" b="1" dirty="0" smtClean="0">
              <a:latin typeface="Cambria" pitchFamily="18" charset="0"/>
            </a:rPr>
            <a:t>Intra State Supply.</a:t>
          </a:r>
          <a:endParaRPr lang="en-US" b="1" dirty="0">
            <a:latin typeface="Cambria" pitchFamily="18" charset="0"/>
          </a:endParaRPr>
        </a:p>
      </dgm:t>
    </dgm:pt>
    <dgm:pt modelId="{AD2D5898-87F1-49E3-A0A3-E66A220AEA0D}" type="parTrans" cxnId="{4989C763-0D58-4DAC-B02D-A7E04601293C}">
      <dgm:prSet/>
      <dgm:spPr/>
      <dgm:t>
        <a:bodyPr/>
        <a:lstStyle/>
        <a:p>
          <a:endParaRPr lang="en-US"/>
        </a:p>
      </dgm:t>
    </dgm:pt>
    <dgm:pt modelId="{AF8C8B5A-DBF7-4276-9186-AD6028456630}" type="sibTrans" cxnId="{4989C763-0D58-4DAC-B02D-A7E04601293C}">
      <dgm:prSet/>
      <dgm:spPr/>
      <dgm:t>
        <a:bodyPr/>
        <a:lstStyle/>
        <a:p>
          <a:endParaRPr lang="en-US"/>
        </a:p>
      </dgm:t>
    </dgm:pt>
    <dgm:pt modelId="{14D40221-5CE3-4360-BEC2-606B1E46BCA2}">
      <dgm:prSet/>
      <dgm:spPr/>
      <dgm:t>
        <a:bodyPr/>
        <a:lstStyle/>
        <a:p>
          <a:r>
            <a:rPr lang="en-US" b="1" smtClean="0">
              <a:latin typeface="Cambria" pitchFamily="18" charset="0"/>
            </a:rPr>
            <a:t>CGST &amp; SGST</a:t>
          </a:r>
          <a:endParaRPr lang="en-US" dirty="0">
            <a:latin typeface="Cambria" pitchFamily="18" charset="0"/>
          </a:endParaRPr>
        </a:p>
      </dgm:t>
    </dgm:pt>
    <dgm:pt modelId="{DE3247A5-8268-4B2E-BDAC-8E846161CFB2}" type="parTrans" cxnId="{D3236EFA-2A9D-44AB-B4CD-C289CA56265F}">
      <dgm:prSet/>
      <dgm:spPr/>
      <dgm:t>
        <a:bodyPr/>
        <a:lstStyle/>
        <a:p>
          <a:endParaRPr lang="en-US"/>
        </a:p>
      </dgm:t>
    </dgm:pt>
    <dgm:pt modelId="{6793193E-629E-422F-8DE3-3CDDB6C628BF}" type="sibTrans" cxnId="{D3236EFA-2A9D-44AB-B4CD-C289CA56265F}">
      <dgm:prSet/>
      <dgm:spPr/>
      <dgm:t>
        <a:bodyPr/>
        <a:lstStyle/>
        <a:p>
          <a:endParaRPr lang="en-US"/>
        </a:p>
      </dgm:t>
    </dgm:pt>
    <dgm:pt modelId="{3CA41852-C5E4-4A5E-A64C-DAF232CD65E4}" type="pres">
      <dgm:prSet presAssocID="{9B272B3E-1926-4335-B123-9AF316B05BEF}" presName="linearFlow" presStyleCnt="0">
        <dgm:presLayoutVars>
          <dgm:dir/>
          <dgm:animLvl val="lvl"/>
          <dgm:resizeHandles val="exact"/>
        </dgm:presLayoutVars>
      </dgm:prSet>
      <dgm:spPr/>
      <dgm:t>
        <a:bodyPr/>
        <a:lstStyle/>
        <a:p>
          <a:endParaRPr lang="en-US"/>
        </a:p>
      </dgm:t>
    </dgm:pt>
    <dgm:pt modelId="{44EA7120-FE5C-4B4B-BE39-EDA520D631E0}" type="pres">
      <dgm:prSet presAssocID="{B6B6478E-6A7B-4F85-B62A-DE4A09935017}" presName="composite" presStyleCnt="0"/>
      <dgm:spPr/>
    </dgm:pt>
    <dgm:pt modelId="{411925D7-0D3D-402D-9546-FEF6398D54CA}" type="pres">
      <dgm:prSet presAssocID="{B6B6478E-6A7B-4F85-B62A-DE4A09935017}" presName="parentText" presStyleLbl="alignNode1" presStyleIdx="0" presStyleCnt="3">
        <dgm:presLayoutVars>
          <dgm:chMax val="1"/>
          <dgm:bulletEnabled val="1"/>
        </dgm:presLayoutVars>
      </dgm:prSet>
      <dgm:spPr/>
      <dgm:t>
        <a:bodyPr/>
        <a:lstStyle/>
        <a:p>
          <a:endParaRPr lang="en-US"/>
        </a:p>
      </dgm:t>
    </dgm:pt>
    <dgm:pt modelId="{5152C756-71FC-4164-9D52-46D7116AB995}" type="pres">
      <dgm:prSet presAssocID="{B6B6478E-6A7B-4F85-B62A-DE4A09935017}" presName="descendantText" presStyleLbl="alignAcc1" presStyleIdx="0" presStyleCnt="3">
        <dgm:presLayoutVars>
          <dgm:bulletEnabled val="1"/>
        </dgm:presLayoutVars>
      </dgm:prSet>
      <dgm:spPr/>
      <dgm:t>
        <a:bodyPr/>
        <a:lstStyle/>
        <a:p>
          <a:endParaRPr lang="en-US"/>
        </a:p>
      </dgm:t>
    </dgm:pt>
    <dgm:pt modelId="{107C8111-1011-4994-B144-3CC0872A6AB8}" type="pres">
      <dgm:prSet presAssocID="{20AB14AE-0F4E-4791-9D14-B9BBE59730D0}" presName="sp" presStyleCnt="0"/>
      <dgm:spPr/>
    </dgm:pt>
    <dgm:pt modelId="{383BC92D-D137-41BB-A74F-BC8BE6495B36}" type="pres">
      <dgm:prSet presAssocID="{103B9B61-D979-492C-9274-397CFBE7F964}" presName="composite" presStyleCnt="0"/>
      <dgm:spPr/>
    </dgm:pt>
    <dgm:pt modelId="{80AB6C9D-91B0-4365-841D-85C2FB37E039}" type="pres">
      <dgm:prSet presAssocID="{103B9B61-D979-492C-9274-397CFBE7F964}" presName="parentText" presStyleLbl="alignNode1" presStyleIdx="1" presStyleCnt="3">
        <dgm:presLayoutVars>
          <dgm:chMax val="1"/>
          <dgm:bulletEnabled val="1"/>
        </dgm:presLayoutVars>
      </dgm:prSet>
      <dgm:spPr/>
      <dgm:t>
        <a:bodyPr/>
        <a:lstStyle/>
        <a:p>
          <a:endParaRPr lang="en-US"/>
        </a:p>
      </dgm:t>
    </dgm:pt>
    <dgm:pt modelId="{74C12422-3AE8-4CE3-A477-AC45154010FC}" type="pres">
      <dgm:prSet presAssocID="{103B9B61-D979-492C-9274-397CFBE7F964}" presName="descendantText" presStyleLbl="alignAcc1" presStyleIdx="1" presStyleCnt="3">
        <dgm:presLayoutVars>
          <dgm:bulletEnabled val="1"/>
        </dgm:presLayoutVars>
      </dgm:prSet>
      <dgm:spPr/>
      <dgm:t>
        <a:bodyPr/>
        <a:lstStyle/>
        <a:p>
          <a:endParaRPr lang="en-US"/>
        </a:p>
      </dgm:t>
    </dgm:pt>
    <dgm:pt modelId="{446DE591-10D2-40FC-B6FE-C9B387D7E0F7}" type="pres">
      <dgm:prSet presAssocID="{7BF894EB-08D7-417C-97AF-20D2420F6719}" presName="sp" presStyleCnt="0"/>
      <dgm:spPr/>
    </dgm:pt>
    <dgm:pt modelId="{7B2BB762-9363-4C3A-B7A0-1783D4CDADBE}" type="pres">
      <dgm:prSet presAssocID="{763D02C0-3AA7-4BE0-8279-0651905AD866}" presName="composite" presStyleCnt="0"/>
      <dgm:spPr/>
    </dgm:pt>
    <dgm:pt modelId="{8890D54A-0CE9-4CC2-81C5-FEAF113751A4}" type="pres">
      <dgm:prSet presAssocID="{763D02C0-3AA7-4BE0-8279-0651905AD866}" presName="parentText" presStyleLbl="alignNode1" presStyleIdx="2" presStyleCnt="3">
        <dgm:presLayoutVars>
          <dgm:chMax val="1"/>
          <dgm:bulletEnabled val="1"/>
        </dgm:presLayoutVars>
      </dgm:prSet>
      <dgm:spPr/>
      <dgm:t>
        <a:bodyPr/>
        <a:lstStyle/>
        <a:p>
          <a:endParaRPr lang="en-US"/>
        </a:p>
      </dgm:t>
    </dgm:pt>
    <dgm:pt modelId="{A8799B2D-81C5-41AA-BE19-50775E5F9BD2}" type="pres">
      <dgm:prSet presAssocID="{763D02C0-3AA7-4BE0-8279-0651905AD866}" presName="descendantText" presStyleLbl="alignAcc1" presStyleIdx="2" presStyleCnt="3">
        <dgm:presLayoutVars>
          <dgm:bulletEnabled val="1"/>
        </dgm:presLayoutVars>
      </dgm:prSet>
      <dgm:spPr/>
      <dgm:t>
        <a:bodyPr/>
        <a:lstStyle/>
        <a:p>
          <a:endParaRPr lang="en-US"/>
        </a:p>
      </dgm:t>
    </dgm:pt>
  </dgm:ptLst>
  <dgm:cxnLst>
    <dgm:cxn modelId="{4390156E-A31E-4F63-AB11-AA946B32DF34}" type="presOf" srcId="{F5D09E27-50EC-4E32-B3E3-D4FDF6D3ECF7}" destId="{A8799B2D-81C5-41AA-BE19-50775E5F9BD2}" srcOrd="0" destOrd="0" presId="urn:microsoft.com/office/officeart/2005/8/layout/chevron2"/>
    <dgm:cxn modelId="{9C66FBB4-1782-4EDA-A73F-B3AB69B35DF6}" type="presOf" srcId="{F231E7CD-9464-4E44-9D50-0AC12FCFDB70}" destId="{5152C756-71FC-4164-9D52-46D7116AB995}" srcOrd="0" destOrd="0" presId="urn:microsoft.com/office/officeart/2005/8/layout/chevron2"/>
    <dgm:cxn modelId="{3B231171-6E7F-43F1-82C5-D8DB890B01FF}" type="presOf" srcId="{9B272B3E-1926-4335-B123-9AF316B05BEF}" destId="{3CA41852-C5E4-4A5E-A64C-DAF232CD65E4}" srcOrd="0" destOrd="0" presId="urn:microsoft.com/office/officeart/2005/8/layout/chevron2"/>
    <dgm:cxn modelId="{F4E0F6EE-7CD9-4302-A133-942C33A71343}" srcId="{763D02C0-3AA7-4BE0-8279-0651905AD866}" destId="{F5D09E27-50EC-4E32-B3E3-D4FDF6D3ECF7}" srcOrd="0" destOrd="0" parTransId="{1AE15CF2-8F78-4549-8C6C-9D1427EB9137}" sibTransId="{46537CC3-D4B9-4419-B7FA-C562AF7D66E2}"/>
    <dgm:cxn modelId="{9D48FF87-3F0E-4049-9EAD-7F9A08F6B438}" type="presOf" srcId="{F58C0DC6-2BB4-4E6B-A472-1C99CB38D641}" destId="{5152C756-71FC-4164-9D52-46D7116AB995}" srcOrd="0" destOrd="2" presId="urn:microsoft.com/office/officeart/2005/8/layout/chevron2"/>
    <dgm:cxn modelId="{F30DC42C-7CCE-44F8-8C0E-3C62355985DB}" srcId="{9B272B3E-1926-4335-B123-9AF316B05BEF}" destId="{103B9B61-D979-492C-9274-397CFBE7F964}" srcOrd="1" destOrd="0" parTransId="{0201044B-773D-4D33-B0B2-81A149E63B02}" sibTransId="{7BF894EB-08D7-417C-97AF-20D2420F6719}"/>
    <dgm:cxn modelId="{DABA9CBF-1471-433A-BF5F-6D9853871393}" type="presOf" srcId="{63B8969A-39B4-434C-998A-BDF044D7A615}" destId="{5152C756-71FC-4164-9D52-46D7116AB995}" srcOrd="0" destOrd="1" presId="urn:microsoft.com/office/officeart/2005/8/layout/chevron2"/>
    <dgm:cxn modelId="{4AFC34AF-C662-4FD8-B4FE-F2C6E0D09938}" type="presOf" srcId="{14D40221-5CE3-4360-BEC2-606B1E46BCA2}" destId="{74C12422-3AE8-4CE3-A477-AC45154010FC}" srcOrd="0" destOrd="2" presId="urn:microsoft.com/office/officeart/2005/8/layout/chevron2"/>
    <dgm:cxn modelId="{4989C763-0D58-4DAC-B02D-A7E04601293C}" srcId="{103B9B61-D979-492C-9274-397CFBE7F964}" destId="{AAC0D809-FA5F-47E0-96C3-375D1E1C6C25}" srcOrd="1" destOrd="0" parTransId="{AD2D5898-87F1-49E3-A0A3-E66A220AEA0D}" sibTransId="{AF8C8B5A-DBF7-4276-9186-AD6028456630}"/>
    <dgm:cxn modelId="{E3590FD8-6099-4A5A-BDBC-4FC9877C976D}" type="presOf" srcId="{763D02C0-3AA7-4BE0-8279-0651905AD866}" destId="{8890D54A-0CE9-4CC2-81C5-FEAF113751A4}" srcOrd="0" destOrd="0" presId="urn:microsoft.com/office/officeart/2005/8/layout/chevron2"/>
    <dgm:cxn modelId="{078BFB43-7875-4B9D-B77D-649D62057F5F}" srcId="{9B272B3E-1926-4335-B123-9AF316B05BEF}" destId="{763D02C0-3AA7-4BE0-8279-0651905AD866}" srcOrd="2" destOrd="0" parTransId="{B4C98FC5-B29D-4753-826B-894ECF249534}" sibTransId="{65796B5B-5ED6-4ED5-AF5B-387E7B405E43}"/>
    <dgm:cxn modelId="{FB2C3E09-6B61-4A03-920D-D43E145A641E}" srcId="{B6B6478E-6A7B-4F85-B62A-DE4A09935017}" destId="{F231E7CD-9464-4E44-9D50-0AC12FCFDB70}" srcOrd="0" destOrd="0" parTransId="{DFAF1DE0-5DFD-4168-8161-73BCB3105299}" sibTransId="{33DE2D42-957D-489E-9B8E-844F2E6FAEC7}"/>
    <dgm:cxn modelId="{C567805E-BF90-4BE8-B251-36FC5C847B62}" srcId="{103B9B61-D979-492C-9274-397CFBE7F964}" destId="{9A589849-2B82-4B39-9BD1-3E8772D27432}" srcOrd="0" destOrd="0" parTransId="{2C35B6EF-126C-48FF-9521-C2E3B51AF7FE}" sibTransId="{5376F931-C758-42BF-B597-F562F7678F5E}"/>
    <dgm:cxn modelId="{D3236EFA-2A9D-44AB-B4CD-C289CA56265F}" srcId="{103B9B61-D979-492C-9274-397CFBE7F964}" destId="{14D40221-5CE3-4360-BEC2-606B1E46BCA2}" srcOrd="2" destOrd="0" parTransId="{DE3247A5-8268-4B2E-BDAC-8E846161CFB2}" sibTransId="{6793193E-629E-422F-8DE3-3CDDB6C628BF}"/>
    <dgm:cxn modelId="{9296CE93-FEB8-4A9E-B8C3-0A571B2E6728}" type="presOf" srcId="{103B9B61-D979-492C-9274-397CFBE7F964}" destId="{80AB6C9D-91B0-4365-841D-85C2FB37E039}" srcOrd="0" destOrd="0" presId="urn:microsoft.com/office/officeart/2005/8/layout/chevron2"/>
    <dgm:cxn modelId="{F06111DC-9F7C-42B8-B4AA-F138D5CFF335}" srcId="{B6B6478E-6A7B-4F85-B62A-DE4A09935017}" destId="{F58C0DC6-2BB4-4E6B-A472-1C99CB38D641}" srcOrd="2" destOrd="0" parTransId="{749C3E8A-C700-45C2-B9F0-D3B4ED006526}" sibTransId="{A6762FFC-289C-4AF5-8F99-AB6F619A81B6}"/>
    <dgm:cxn modelId="{F543B193-A492-4F72-AEE7-207C20C40831}" type="presOf" srcId="{AAC0D809-FA5F-47E0-96C3-375D1E1C6C25}" destId="{74C12422-3AE8-4CE3-A477-AC45154010FC}" srcOrd="0" destOrd="1" presId="urn:microsoft.com/office/officeart/2005/8/layout/chevron2"/>
    <dgm:cxn modelId="{97FB8F9B-410A-43DD-A721-BA450B6DF1BE}" type="presOf" srcId="{B6B6478E-6A7B-4F85-B62A-DE4A09935017}" destId="{411925D7-0D3D-402D-9546-FEF6398D54CA}" srcOrd="0" destOrd="0" presId="urn:microsoft.com/office/officeart/2005/8/layout/chevron2"/>
    <dgm:cxn modelId="{7D8F57F7-3007-40BC-993A-89298590EECA}" srcId="{9B272B3E-1926-4335-B123-9AF316B05BEF}" destId="{B6B6478E-6A7B-4F85-B62A-DE4A09935017}" srcOrd="0" destOrd="0" parTransId="{2547B395-040A-4C17-BF1E-4949F350A058}" sibTransId="{20AB14AE-0F4E-4791-9D14-B9BBE59730D0}"/>
    <dgm:cxn modelId="{BDAA1069-B025-40B7-9775-435F2BC8C601}" type="presOf" srcId="{9A589849-2B82-4B39-9BD1-3E8772D27432}" destId="{74C12422-3AE8-4CE3-A477-AC45154010FC}" srcOrd="0" destOrd="0" presId="urn:microsoft.com/office/officeart/2005/8/layout/chevron2"/>
    <dgm:cxn modelId="{EA12E576-3F27-4638-8625-945F34B9E752}" srcId="{B6B6478E-6A7B-4F85-B62A-DE4A09935017}" destId="{63B8969A-39B4-434C-998A-BDF044D7A615}" srcOrd="1" destOrd="0" parTransId="{A038B25E-D11F-4F4C-A5D0-3D4C3F267E3F}" sibTransId="{EF983797-C6B3-4B73-B003-084B2EEBCBAD}"/>
    <dgm:cxn modelId="{1430E912-DFCA-4C37-A23F-0C8A2E3B57D3}" type="presParOf" srcId="{3CA41852-C5E4-4A5E-A64C-DAF232CD65E4}" destId="{44EA7120-FE5C-4B4B-BE39-EDA520D631E0}" srcOrd="0" destOrd="0" presId="urn:microsoft.com/office/officeart/2005/8/layout/chevron2"/>
    <dgm:cxn modelId="{57067A83-51D4-4DD8-AB87-56957002EBDE}" type="presParOf" srcId="{44EA7120-FE5C-4B4B-BE39-EDA520D631E0}" destId="{411925D7-0D3D-402D-9546-FEF6398D54CA}" srcOrd="0" destOrd="0" presId="urn:microsoft.com/office/officeart/2005/8/layout/chevron2"/>
    <dgm:cxn modelId="{654FC0C4-56CC-482A-9C61-193B65D999AA}" type="presParOf" srcId="{44EA7120-FE5C-4B4B-BE39-EDA520D631E0}" destId="{5152C756-71FC-4164-9D52-46D7116AB995}" srcOrd="1" destOrd="0" presId="urn:microsoft.com/office/officeart/2005/8/layout/chevron2"/>
    <dgm:cxn modelId="{36967B95-C4F5-422F-9700-EF19FAC55089}" type="presParOf" srcId="{3CA41852-C5E4-4A5E-A64C-DAF232CD65E4}" destId="{107C8111-1011-4994-B144-3CC0872A6AB8}" srcOrd="1" destOrd="0" presId="urn:microsoft.com/office/officeart/2005/8/layout/chevron2"/>
    <dgm:cxn modelId="{7047A7EB-B2CC-4DED-B758-2FFC59E1A982}" type="presParOf" srcId="{3CA41852-C5E4-4A5E-A64C-DAF232CD65E4}" destId="{383BC92D-D137-41BB-A74F-BC8BE6495B36}" srcOrd="2" destOrd="0" presId="urn:microsoft.com/office/officeart/2005/8/layout/chevron2"/>
    <dgm:cxn modelId="{33C51E85-36AE-4387-8A05-E5D403438EF4}" type="presParOf" srcId="{383BC92D-D137-41BB-A74F-BC8BE6495B36}" destId="{80AB6C9D-91B0-4365-841D-85C2FB37E039}" srcOrd="0" destOrd="0" presId="urn:microsoft.com/office/officeart/2005/8/layout/chevron2"/>
    <dgm:cxn modelId="{086BC6A5-A9AE-4C02-A4A2-EFF97CC15A75}" type="presParOf" srcId="{383BC92D-D137-41BB-A74F-BC8BE6495B36}" destId="{74C12422-3AE8-4CE3-A477-AC45154010FC}" srcOrd="1" destOrd="0" presId="urn:microsoft.com/office/officeart/2005/8/layout/chevron2"/>
    <dgm:cxn modelId="{389D849C-DD37-4F4A-AE7A-FFA8FA7F6205}" type="presParOf" srcId="{3CA41852-C5E4-4A5E-A64C-DAF232CD65E4}" destId="{446DE591-10D2-40FC-B6FE-C9B387D7E0F7}" srcOrd="3" destOrd="0" presId="urn:microsoft.com/office/officeart/2005/8/layout/chevron2"/>
    <dgm:cxn modelId="{E6421895-C59E-4867-A9F5-8656F9EA048D}" type="presParOf" srcId="{3CA41852-C5E4-4A5E-A64C-DAF232CD65E4}" destId="{7B2BB762-9363-4C3A-B7A0-1783D4CDADBE}" srcOrd="4" destOrd="0" presId="urn:microsoft.com/office/officeart/2005/8/layout/chevron2"/>
    <dgm:cxn modelId="{8659B6B8-5E8C-44B9-B095-1D926514FA31}" type="presParOf" srcId="{7B2BB762-9363-4C3A-B7A0-1783D4CDADBE}" destId="{8890D54A-0CE9-4CC2-81C5-FEAF113751A4}" srcOrd="0" destOrd="0" presId="urn:microsoft.com/office/officeart/2005/8/layout/chevron2"/>
    <dgm:cxn modelId="{DC8C0233-AFAC-483C-81AC-EADFB2B6CA94}" type="presParOf" srcId="{7B2BB762-9363-4C3A-B7A0-1783D4CDADBE}" destId="{A8799B2D-81C5-41AA-BE19-50775E5F9BD2}" srcOrd="1" destOrd="0" presId="urn:microsoft.com/office/officeart/2005/8/layout/chevron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6E1DF9CA-3469-44DE-BD3D-2688EF4BBFC4}" type="doc">
      <dgm:prSet loTypeId="urn:microsoft.com/office/officeart/2005/8/layout/process4" loCatId="process" qsTypeId="urn:microsoft.com/office/officeart/2005/8/quickstyle/simple1" qsCatId="simple" csTypeId="urn:microsoft.com/office/officeart/2005/8/colors/colorful1#8" csCatId="colorful" phldr="1"/>
      <dgm:spPr/>
      <dgm:t>
        <a:bodyPr/>
        <a:lstStyle/>
        <a:p>
          <a:endParaRPr lang="en-US"/>
        </a:p>
      </dgm:t>
    </dgm:pt>
    <dgm:pt modelId="{E1D763AD-50F5-4AE9-B2E4-B45AC5D6F297}">
      <dgm:prSet phldrT="[Text]" custT="1"/>
      <dgm:spPr/>
      <dgm:t>
        <a:bodyPr/>
        <a:lstStyle/>
        <a:p>
          <a:r>
            <a:rPr lang="en-US" sz="2000" b="1" dirty="0" smtClean="0">
              <a:latin typeface="Cambria" pitchFamily="18" charset="0"/>
            </a:rPr>
            <a:t>Where a supply is made from a place of business for which registration has been obtained, the location of such place of business </a:t>
          </a:r>
          <a:endParaRPr lang="en-US" sz="2000" b="1" dirty="0">
            <a:latin typeface="Cambria" pitchFamily="18" charset="0"/>
          </a:endParaRPr>
        </a:p>
      </dgm:t>
    </dgm:pt>
    <dgm:pt modelId="{4F4886FF-86A9-4C8D-8A04-11DA896B5729}" type="parTrans" cxnId="{FAD05EC6-34FE-4B3C-957A-51EBFE3B622E}">
      <dgm:prSet/>
      <dgm:spPr/>
      <dgm:t>
        <a:bodyPr/>
        <a:lstStyle/>
        <a:p>
          <a:endParaRPr lang="en-US" sz="1800" b="1">
            <a:latin typeface="Cambria" pitchFamily="18" charset="0"/>
          </a:endParaRPr>
        </a:p>
      </dgm:t>
    </dgm:pt>
    <dgm:pt modelId="{2BE8E815-CCF5-49DF-A64B-08D369CB8D60}" type="sibTrans" cxnId="{FAD05EC6-34FE-4B3C-957A-51EBFE3B622E}">
      <dgm:prSet custT="1"/>
      <dgm:spPr/>
      <dgm:t>
        <a:bodyPr/>
        <a:lstStyle/>
        <a:p>
          <a:endParaRPr lang="en-US" sz="1800" b="1">
            <a:latin typeface="Cambria" pitchFamily="18" charset="0"/>
          </a:endParaRPr>
        </a:p>
      </dgm:t>
    </dgm:pt>
    <dgm:pt modelId="{45917F8E-10FB-4DCB-A20D-DFA4921D4AAB}">
      <dgm:prSet phldrT="[Text]" custT="1"/>
      <dgm:spPr/>
      <dgm:t>
        <a:bodyPr/>
        <a:lstStyle/>
        <a:p>
          <a:r>
            <a:rPr lang="en-US" sz="2000" b="1" dirty="0" smtClean="0">
              <a:latin typeface="Cambria" pitchFamily="18" charset="0"/>
            </a:rPr>
            <a:t>Where a supply is made from a place other than the place of business , (a fixed establishment elsewhere)  - the location of such fixed establishment</a:t>
          </a:r>
          <a:endParaRPr lang="en-US" sz="2000" b="1" dirty="0">
            <a:latin typeface="Cambria" pitchFamily="18" charset="0"/>
          </a:endParaRPr>
        </a:p>
      </dgm:t>
    </dgm:pt>
    <dgm:pt modelId="{A07E84F6-E609-4C05-BA34-3BEDD3B5D1E6}" type="parTrans" cxnId="{39BFC2DC-E772-48F8-865F-D76ACBDA1A0D}">
      <dgm:prSet/>
      <dgm:spPr/>
      <dgm:t>
        <a:bodyPr/>
        <a:lstStyle/>
        <a:p>
          <a:endParaRPr lang="en-US" sz="1800" b="1">
            <a:latin typeface="Cambria" pitchFamily="18" charset="0"/>
          </a:endParaRPr>
        </a:p>
      </dgm:t>
    </dgm:pt>
    <dgm:pt modelId="{FD60D2F6-B74D-462B-8C3D-718CF3BABBB8}" type="sibTrans" cxnId="{39BFC2DC-E772-48F8-865F-D76ACBDA1A0D}">
      <dgm:prSet custT="1"/>
      <dgm:spPr/>
      <dgm:t>
        <a:bodyPr/>
        <a:lstStyle/>
        <a:p>
          <a:endParaRPr lang="en-US" sz="1800" b="1">
            <a:latin typeface="Cambria" pitchFamily="18" charset="0"/>
          </a:endParaRPr>
        </a:p>
      </dgm:t>
    </dgm:pt>
    <dgm:pt modelId="{85E1E102-8CE5-436A-A1E0-853C0056D337}">
      <dgm:prSet phldrT="[Text]" custT="1"/>
      <dgm:spPr/>
      <dgm:t>
        <a:bodyPr/>
        <a:lstStyle/>
        <a:p>
          <a:pPr algn="ctr">
            <a:tabLst/>
          </a:pPr>
          <a:r>
            <a:rPr lang="en-US" sz="2000" b="1" dirty="0" smtClean="0">
              <a:latin typeface="Cambria" pitchFamily="18" charset="0"/>
            </a:rPr>
            <a:t>Where a supply is made from more than one establishment - establishment most directly concerned </a:t>
          </a:r>
          <a:endParaRPr lang="en-US" sz="2000" b="1" dirty="0">
            <a:latin typeface="Cambria" pitchFamily="18" charset="0"/>
          </a:endParaRPr>
        </a:p>
      </dgm:t>
    </dgm:pt>
    <dgm:pt modelId="{EAB82C0E-7240-4901-8B23-89394D17B6F7}" type="parTrans" cxnId="{D9826D54-6E7C-40E5-8EAC-362502146407}">
      <dgm:prSet/>
      <dgm:spPr/>
      <dgm:t>
        <a:bodyPr/>
        <a:lstStyle/>
        <a:p>
          <a:endParaRPr lang="en-US" sz="1800" b="1">
            <a:latin typeface="Cambria" pitchFamily="18" charset="0"/>
          </a:endParaRPr>
        </a:p>
      </dgm:t>
    </dgm:pt>
    <dgm:pt modelId="{3A06A9C9-5C5C-4FAE-B60B-82378F64957F}" type="sibTrans" cxnId="{D9826D54-6E7C-40E5-8EAC-362502146407}">
      <dgm:prSet custT="1"/>
      <dgm:spPr/>
      <dgm:t>
        <a:bodyPr/>
        <a:lstStyle/>
        <a:p>
          <a:endParaRPr lang="en-US" sz="1800" b="1">
            <a:latin typeface="Cambria" pitchFamily="18" charset="0"/>
          </a:endParaRPr>
        </a:p>
      </dgm:t>
    </dgm:pt>
    <dgm:pt modelId="{875AD9D6-2D86-46C3-B182-9F30680693B3}">
      <dgm:prSet custT="1"/>
      <dgm:spPr/>
      <dgm:t>
        <a:bodyPr/>
        <a:lstStyle/>
        <a:p>
          <a:r>
            <a:rPr lang="en-US" sz="2000" b="1" dirty="0" smtClean="0">
              <a:latin typeface="Cambria" pitchFamily="18" charset="0"/>
            </a:rPr>
            <a:t>In absence of such places, the location of the usual place of residence of the supplier</a:t>
          </a:r>
          <a:endParaRPr lang="en-IN" sz="2000" b="1" dirty="0">
            <a:latin typeface="Cambria" pitchFamily="18" charset="0"/>
          </a:endParaRPr>
        </a:p>
      </dgm:t>
    </dgm:pt>
    <dgm:pt modelId="{18293283-8EA9-4F32-BFED-605D4EA96DAD}" type="parTrans" cxnId="{30511A12-B396-4F19-AEE9-B35130EB7A2C}">
      <dgm:prSet/>
      <dgm:spPr/>
      <dgm:t>
        <a:bodyPr/>
        <a:lstStyle/>
        <a:p>
          <a:endParaRPr lang="en-US" sz="1800" b="1">
            <a:latin typeface="Cambria" pitchFamily="18" charset="0"/>
          </a:endParaRPr>
        </a:p>
      </dgm:t>
    </dgm:pt>
    <dgm:pt modelId="{7D979728-957F-4CE7-84EE-4438F3039A07}" type="sibTrans" cxnId="{30511A12-B396-4F19-AEE9-B35130EB7A2C}">
      <dgm:prSet/>
      <dgm:spPr/>
      <dgm:t>
        <a:bodyPr/>
        <a:lstStyle/>
        <a:p>
          <a:endParaRPr lang="en-US" sz="1800" b="1">
            <a:latin typeface="Cambria" pitchFamily="18" charset="0"/>
          </a:endParaRPr>
        </a:p>
      </dgm:t>
    </dgm:pt>
    <dgm:pt modelId="{A15D023A-9C7D-4A76-BF08-CA46B6565ABD}" type="pres">
      <dgm:prSet presAssocID="{6E1DF9CA-3469-44DE-BD3D-2688EF4BBFC4}" presName="Name0" presStyleCnt="0">
        <dgm:presLayoutVars>
          <dgm:dir/>
          <dgm:animLvl val="lvl"/>
          <dgm:resizeHandles val="exact"/>
        </dgm:presLayoutVars>
      </dgm:prSet>
      <dgm:spPr/>
      <dgm:t>
        <a:bodyPr/>
        <a:lstStyle/>
        <a:p>
          <a:endParaRPr lang="en-US"/>
        </a:p>
      </dgm:t>
    </dgm:pt>
    <dgm:pt modelId="{1B4EB1E3-DFEA-47EE-839E-B5773710EDD2}" type="pres">
      <dgm:prSet presAssocID="{875AD9D6-2D86-46C3-B182-9F30680693B3}" presName="boxAndChildren" presStyleCnt="0"/>
      <dgm:spPr/>
    </dgm:pt>
    <dgm:pt modelId="{CE102EAC-6DD5-4999-ACBB-5F77269E41E5}" type="pres">
      <dgm:prSet presAssocID="{875AD9D6-2D86-46C3-B182-9F30680693B3}" presName="parentTextBox" presStyleLbl="node1" presStyleIdx="0" presStyleCnt="4"/>
      <dgm:spPr>
        <a:prstGeom prst="round2DiagRect">
          <a:avLst/>
        </a:prstGeom>
      </dgm:spPr>
      <dgm:t>
        <a:bodyPr/>
        <a:lstStyle/>
        <a:p>
          <a:endParaRPr lang="en-US"/>
        </a:p>
      </dgm:t>
    </dgm:pt>
    <dgm:pt modelId="{6CBA943A-0983-4292-9002-53E9CEC43FA7}" type="pres">
      <dgm:prSet presAssocID="{3A06A9C9-5C5C-4FAE-B60B-82378F64957F}" presName="sp" presStyleCnt="0"/>
      <dgm:spPr/>
    </dgm:pt>
    <dgm:pt modelId="{550A7721-DAA8-4D3F-AA41-9EB794F7909E}" type="pres">
      <dgm:prSet presAssocID="{85E1E102-8CE5-436A-A1E0-853C0056D337}" presName="arrowAndChildren" presStyleCnt="0"/>
      <dgm:spPr/>
    </dgm:pt>
    <dgm:pt modelId="{36E17974-476C-4932-9B07-AEEAAC3769F1}" type="pres">
      <dgm:prSet presAssocID="{85E1E102-8CE5-436A-A1E0-853C0056D337}" presName="parentTextArrow" presStyleLbl="node1" presStyleIdx="1" presStyleCnt="4"/>
      <dgm:spPr>
        <a:prstGeom prst="upArrowCallout">
          <a:avLst/>
        </a:prstGeom>
      </dgm:spPr>
      <dgm:t>
        <a:bodyPr/>
        <a:lstStyle/>
        <a:p>
          <a:endParaRPr lang="en-US"/>
        </a:p>
      </dgm:t>
    </dgm:pt>
    <dgm:pt modelId="{348C4679-9068-4041-94DD-1DB537402FCC}" type="pres">
      <dgm:prSet presAssocID="{FD60D2F6-B74D-462B-8C3D-718CF3BABBB8}" presName="sp" presStyleCnt="0"/>
      <dgm:spPr/>
    </dgm:pt>
    <dgm:pt modelId="{792C07C0-1B6D-44F1-BB73-870D144E0D45}" type="pres">
      <dgm:prSet presAssocID="{45917F8E-10FB-4DCB-A20D-DFA4921D4AAB}" presName="arrowAndChildren" presStyleCnt="0"/>
      <dgm:spPr/>
    </dgm:pt>
    <dgm:pt modelId="{E6B175AE-B41B-4214-946C-A402E95F030D}" type="pres">
      <dgm:prSet presAssocID="{45917F8E-10FB-4DCB-A20D-DFA4921D4AAB}" presName="parentTextArrow" presStyleLbl="node1" presStyleIdx="2" presStyleCnt="4"/>
      <dgm:spPr>
        <a:prstGeom prst="upArrowCallout">
          <a:avLst/>
        </a:prstGeom>
      </dgm:spPr>
      <dgm:t>
        <a:bodyPr/>
        <a:lstStyle/>
        <a:p>
          <a:endParaRPr lang="en-US"/>
        </a:p>
      </dgm:t>
    </dgm:pt>
    <dgm:pt modelId="{8B07D3D3-EB0C-4CE5-9DD4-CFBFC19C80A7}" type="pres">
      <dgm:prSet presAssocID="{2BE8E815-CCF5-49DF-A64B-08D369CB8D60}" presName="sp" presStyleCnt="0"/>
      <dgm:spPr/>
    </dgm:pt>
    <dgm:pt modelId="{56E25F1E-9905-49BB-9624-7BA9CE676C95}" type="pres">
      <dgm:prSet presAssocID="{E1D763AD-50F5-4AE9-B2E4-B45AC5D6F297}" presName="arrowAndChildren" presStyleCnt="0"/>
      <dgm:spPr/>
    </dgm:pt>
    <dgm:pt modelId="{C0058DAF-E1CA-43CD-A352-68117E5266B1}" type="pres">
      <dgm:prSet presAssocID="{E1D763AD-50F5-4AE9-B2E4-B45AC5D6F297}" presName="parentTextArrow" presStyleLbl="node1" presStyleIdx="3" presStyleCnt="4"/>
      <dgm:spPr>
        <a:prstGeom prst="upArrowCallout">
          <a:avLst/>
        </a:prstGeom>
      </dgm:spPr>
      <dgm:t>
        <a:bodyPr/>
        <a:lstStyle/>
        <a:p>
          <a:endParaRPr lang="en-US"/>
        </a:p>
      </dgm:t>
    </dgm:pt>
  </dgm:ptLst>
  <dgm:cxnLst>
    <dgm:cxn modelId="{30511A12-B396-4F19-AEE9-B35130EB7A2C}" srcId="{6E1DF9CA-3469-44DE-BD3D-2688EF4BBFC4}" destId="{875AD9D6-2D86-46C3-B182-9F30680693B3}" srcOrd="3" destOrd="0" parTransId="{18293283-8EA9-4F32-BFED-605D4EA96DAD}" sibTransId="{7D979728-957F-4CE7-84EE-4438F3039A07}"/>
    <dgm:cxn modelId="{C167C766-A644-4FF9-AC0B-20E95FF9A073}" type="presOf" srcId="{6E1DF9CA-3469-44DE-BD3D-2688EF4BBFC4}" destId="{A15D023A-9C7D-4A76-BF08-CA46B6565ABD}" srcOrd="0" destOrd="0" presId="urn:microsoft.com/office/officeart/2005/8/layout/process4"/>
    <dgm:cxn modelId="{D9826D54-6E7C-40E5-8EAC-362502146407}" srcId="{6E1DF9CA-3469-44DE-BD3D-2688EF4BBFC4}" destId="{85E1E102-8CE5-436A-A1E0-853C0056D337}" srcOrd="2" destOrd="0" parTransId="{EAB82C0E-7240-4901-8B23-89394D17B6F7}" sibTransId="{3A06A9C9-5C5C-4FAE-B60B-82378F64957F}"/>
    <dgm:cxn modelId="{39BFC2DC-E772-48F8-865F-D76ACBDA1A0D}" srcId="{6E1DF9CA-3469-44DE-BD3D-2688EF4BBFC4}" destId="{45917F8E-10FB-4DCB-A20D-DFA4921D4AAB}" srcOrd="1" destOrd="0" parTransId="{A07E84F6-E609-4C05-BA34-3BEDD3B5D1E6}" sibTransId="{FD60D2F6-B74D-462B-8C3D-718CF3BABBB8}"/>
    <dgm:cxn modelId="{B6991A98-98E8-4027-8B5A-211D2F41A7F7}" type="presOf" srcId="{85E1E102-8CE5-436A-A1E0-853C0056D337}" destId="{36E17974-476C-4932-9B07-AEEAAC3769F1}" srcOrd="0" destOrd="0" presId="urn:microsoft.com/office/officeart/2005/8/layout/process4"/>
    <dgm:cxn modelId="{A93C1D16-32BB-458D-A0D9-209B6244DD6D}" type="presOf" srcId="{45917F8E-10FB-4DCB-A20D-DFA4921D4AAB}" destId="{E6B175AE-B41B-4214-946C-A402E95F030D}" srcOrd="0" destOrd="0" presId="urn:microsoft.com/office/officeart/2005/8/layout/process4"/>
    <dgm:cxn modelId="{94E34E9E-4819-4081-B646-FF7E88387F64}" type="presOf" srcId="{E1D763AD-50F5-4AE9-B2E4-B45AC5D6F297}" destId="{C0058DAF-E1CA-43CD-A352-68117E5266B1}" srcOrd="0" destOrd="0" presId="urn:microsoft.com/office/officeart/2005/8/layout/process4"/>
    <dgm:cxn modelId="{FAD05EC6-34FE-4B3C-957A-51EBFE3B622E}" srcId="{6E1DF9CA-3469-44DE-BD3D-2688EF4BBFC4}" destId="{E1D763AD-50F5-4AE9-B2E4-B45AC5D6F297}" srcOrd="0" destOrd="0" parTransId="{4F4886FF-86A9-4C8D-8A04-11DA896B5729}" sibTransId="{2BE8E815-CCF5-49DF-A64B-08D369CB8D60}"/>
    <dgm:cxn modelId="{10990692-794A-4632-A16C-91650C1197EB}" type="presOf" srcId="{875AD9D6-2D86-46C3-B182-9F30680693B3}" destId="{CE102EAC-6DD5-4999-ACBB-5F77269E41E5}" srcOrd="0" destOrd="0" presId="urn:microsoft.com/office/officeart/2005/8/layout/process4"/>
    <dgm:cxn modelId="{AF6F2EDA-FC3B-4A30-9773-88CAC9760A83}" type="presParOf" srcId="{A15D023A-9C7D-4A76-BF08-CA46B6565ABD}" destId="{1B4EB1E3-DFEA-47EE-839E-B5773710EDD2}" srcOrd="0" destOrd="0" presId="urn:microsoft.com/office/officeart/2005/8/layout/process4"/>
    <dgm:cxn modelId="{EA43F53D-7182-432D-9A67-4B902206F3C4}" type="presParOf" srcId="{1B4EB1E3-DFEA-47EE-839E-B5773710EDD2}" destId="{CE102EAC-6DD5-4999-ACBB-5F77269E41E5}" srcOrd="0" destOrd="0" presId="urn:microsoft.com/office/officeart/2005/8/layout/process4"/>
    <dgm:cxn modelId="{2F9407E2-12B7-4D9A-B664-258E4FA2DE24}" type="presParOf" srcId="{A15D023A-9C7D-4A76-BF08-CA46B6565ABD}" destId="{6CBA943A-0983-4292-9002-53E9CEC43FA7}" srcOrd="1" destOrd="0" presId="urn:microsoft.com/office/officeart/2005/8/layout/process4"/>
    <dgm:cxn modelId="{2FD19CD9-DBCB-4EB2-8980-451A4A8C5D4D}" type="presParOf" srcId="{A15D023A-9C7D-4A76-BF08-CA46B6565ABD}" destId="{550A7721-DAA8-4D3F-AA41-9EB794F7909E}" srcOrd="2" destOrd="0" presId="urn:microsoft.com/office/officeart/2005/8/layout/process4"/>
    <dgm:cxn modelId="{19495560-3D72-47F0-AA42-11EACE9CC665}" type="presParOf" srcId="{550A7721-DAA8-4D3F-AA41-9EB794F7909E}" destId="{36E17974-476C-4932-9B07-AEEAAC3769F1}" srcOrd="0" destOrd="0" presId="urn:microsoft.com/office/officeart/2005/8/layout/process4"/>
    <dgm:cxn modelId="{4D40DA43-25D9-4C4E-AE5F-D7FE92B6E55B}" type="presParOf" srcId="{A15D023A-9C7D-4A76-BF08-CA46B6565ABD}" destId="{348C4679-9068-4041-94DD-1DB537402FCC}" srcOrd="3" destOrd="0" presId="urn:microsoft.com/office/officeart/2005/8/layout/process4"/>
    <dgm:cxn modelId="{9D7AEA7F-4207-4DCB-AE04-35B86A807ECC}" type="presParOf" srcId="{A15D023A-9C7D-4A76-BF08-CA46B6565ABD}" destId="{792C07C0-1B6D-44F1-BB73-870D144E0D45}" srcOrd="4" destOrd="0" presId="urn:microsoft.com/office/officeart/2005/8/layout/process4"/>
    <dgm:cxn modelId="{74BBF5F6-6C71-4EAF-93F2-A1D48F0BCDD7}" type="presParOf" srcId="{792C07C0-1B6D-44F1-BB73-870D144E0D45}" destId="{E6B175AE-B41B-4214-946C-A402E95F030D}" srcOrd="0" destOrd="0" presId="urn:microsoft.com/office/officeart/2005/8/layout/process4"/>
    <dgm:cxn modelId="{72C7DE94-5FEA-4DDE-B2DE-670221FF5D70}" type="presParOf" srcId="{A15D023A-9C7D-4A76-BF08-CA46B6565ABD}" destId="{8B07D3D3-EB0C-4CE5-9DD4-CFBFC19C80A7}" srcOrd="5" destOrd="0" presId="urn:microsoft.com/office/officeart/2005/8/layout/process4"/>
    <dgm:cxn modelId="{B922182C-0400-41FF-905F-924BFBE8D718}" type="presParOf" srcId="{A15D023A-9C7D-4A76-BF08-CA46B6565ABD}" destId="{56E25F1E-9905-49BB-9624-7BA9CE676C95}" srcOrd="6" destOrd="0" presId="urn:microsoft.com/office/officeart/2005/8/layout/process4"/>
    <dgm:cxn modelId="{DEF598C9-BE8D-46F5-9924-D54AFA0A1A2D}" type="presParOf" srcId="{56E25F1E-9905-49BB-9624-7BA9CE676C95}" destId="{C0058DAF-E1CA-43CD-A352-68117E5266B1}" srcOrd="0" destOrd="0" presId="urn:microsoft.com/office/officeart/2005/8/layout/process4"/>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6E1DF9CA-3469-44DE-BD3D-2688EF4BBFC4}" type="doc">
      <dgm:prSet loTypeId="urn:microsoft.com/office/officeart/2005/8/layout/process4" loCatId="process" qsTypeId="urn:microsoft.com/office/officeart/2005/8/quickstyle/simple1" qsCatId="simple" csTypeId="urn:microsoft.com/office/officeart/2005/8/colors/colorful1#9" csCatId="colorful" phldr="1"/>
      <dgm:spPr/>
      <dgm:t>
        <a:bodyPr/>
        <a:lstStyle/>
        <a:p>
          <a:endParaRPr lang="en-US"/>
        </a:p>
      </dgm:t>
    </dgm:pt>
    <dgm:pt modelId="{E1D763AD-50F5-4AE9-B2E4-B45AC5D6F297}">
      <dgm:prSet phldrT="[Text]" custT="1"/>
      <dgm:spPr/>
      <dgm:t>
        <a:bodyPr/>
        <a:lstStyle/>
        <a:p>
          <a:endParaRPr lang="en-US" sz="1800" b="1" dirty="0" smtClean="0">
            <a:latin typeface="Cambria" pitchFamily="18" charset="0"/>
          </a:endParaRPr>
        </a:p>
        <a:p>
          <a:r>
            <a:rPr lang="en-US" sz="1800" b="1" dirty="0" smtClean="0">
              <a:latin typeface="Cambria" pitchFamily="18" charset="0"/>
            </a:rPr>
            <a:t>Where a supply is received at a place of business for which registration has been obtained, the location of such place of business</a:t>
          </a:r>
        </a:p>
        <a:p>
          <a:endParaRPr lang="en-US" sz="1800" b="1" dirty="0">
            <a:latin typeface="Cambria" pitchFamily="18" charset="0"/>
          </a:endParaRPr>
        </a:p>
      </dgm:t>
    </dgm:pt>
    <dgm:pt modelId="{4F4886FF-86A9-4C8D-8A04-11DA896B5729}" type="parTrans" cxnId="{FAD05EC6-34FE-4B3C-957A-51EBFE3B622E}">
      <dgm:prSet/>
      <dgm:spPr/>
      <dgm:t>
        <a:bodyPr/>
        <a:lstStyle/>
        <a:p>
          <a:endParaRPr lang="en-US" sz="1800" b="1">
            <a:latin typeface="Cambria" pitchFamily="18" charset="0"/>
          </a:endParaRPr>
        </a:p>
      </dgm:t>
    </dgm:pt>
    <dgm:pt modelId="{2BE8E815-CCF5-49DF-A64B-08D369CB8D60}" type="sibTrans" cxnId="{FAD05EC6-34FE-4B3C-957A-51EBFE3B622E}">
      <dgm:prSet custT="1"/>
      <dgm:spPr/>
      <dgm:t>
        <a:bodyPr/>
        <a:lstStyle/>
        <a:p>
          <a:endParaRPr lang="en-US" sz="1800" b="1">
            <a:latin typeface="Cambria" pitchFamily="18" charset="0"/>
          </a:endParaRPr>
        </a:p>
      </dgm:t>
    </dgm:pt>
    <dgm:pt modelId="{45917F8E-10FB-4DCB-A20D-DFA4921D4AAB}">
      <dgm:prSet phldrT="[Text]" custT="1"/>
      <dgm:spPr/>
      <dgm:t>
        <a:bodyPr/>
        <a:lstStyle/>
        <a:p>
          <a:r>
            <a:rPr lang="en-US" sz="1800" b="1" dirty="0" smtClean="0">
              <a:latin typeface="Cambria" pitchFamily="18" charset="0"/>
            </a:rPr>
            <a:t>Where a supply is received at a place other than the place of business (a fixed establishment elsewhere)  - the location of such fixed establishment</a:t>
          </a:r>
        </a:p>
      </dgm:t>
    </dgm:pt>
    <dgm:pt modelId="{A07E84F6-E609-4C05-BA34-3BEDD3B5D1E6}" type="parTrans" cxnId="{39BFC2DC-E772-48F8-865F-D76ACBDA1A0D}">
      <dgm:prSet/>
      <dgm:spPr/>
      <dgm:t>
        <a:bodyPr/>
        <a:lstStyle/>
        <a:p>
          <a:endParaRPr lang="en-US" sz="1800" b="1">
            <a:latin typeface="Cambria" pitchFamily="18" charset="0"/>
          </a:endParaRPr>
        </a:p>
      </dgm:t>
    </dgm:pt>
    <dgm:pt modelId="{FD60D2F6-B74D-462B-8C3D-718CF3BABBB8}" type="sibTrans" cxnId="{39BFC2DC-E772-48F8-865F-D76ACBDA1A0D}">
      <dgm:prSet custT="1"/>
      <dgm:spPr/>
      <dgm:t>
        <a:bodyPr/>
        <a:lstStyle/>
        <a:p>
          <a:endParaRPr lang="en-US" sz="1800" b="1">
            <a:latin typeface="Cambria" pitchFamily="18" charset="0"/>
          </a:endParaRPr>
        </a:p>
      </dgm:t>
    </dgm:pt>
    <dgm:pt modelId="{85E1E102-8CE5-436A-A1E0-853C0056D337}">
      <dgm:prSet phldrT="[Text]" custT="1"/>
      <dgm:spPr/>
      <dgm:t>
        <a:bodyPr/>
        <a:lstStyle/>
        <a:p>
          <a:r>
            <a:rPr lang="en-US" sz="1800" b="1" dirty="0" smtClean="0">
              <a:latin typeface="Cambria" pitchFamily="18" charset="0"/>
            </a:rPr>
            <a:t>Where a supply is received at more than one establishment - establishment most directly concerned</a:t>
          </a:r>
        </a:p>
      </dgm:t>
    </dgm:pt>
    <dgm:pt modelId="{EAB82C0E-7240-4901-8B23-89394D17B6F7}" type="parTrans" cxnId="{D9826D54-6E7C-40E5-8EAC-362502146407}">
      <dgm:prSet/>
      <dgm:spPr/>
      <dgm:t>
        <a:bodyPr/>
        <a:lstStyle/>
        <a:p>
          <a:endParaRPr lang="en-US" sz="1800" b="1">
            <a:latin typeface="Cambria" pitchFamily="18" charset="0"/>
          </a:endParaRPr>
        </a:p>
      </dgm:t>
    </dgm:pt>
    <dgm:pt modelId="{3A06A9C9-5C5C-4FAE-B60B-82378F64957F}" type="sibTrans" cxnId="{D9826D54-6E7C-40E5-8EAC-362502146407}">
      <dgm:prSet custT="1"/>
      <dgm:spPr/>
      <dgm:t>
        <a:bodyPr/>
        <a:lstStyle/>
        <a:p>
          <a:endParaRPr lang="en-US" sz="1800" b="1">
            <a:latin typeface="Cambria" pitchFamily="18" charset="0"/>
          </a:endParaRPr>
        </a:p>
      </dgm:t>
    </dgm:pt>
    <dgm:pt modelId="{875AD9D6-2D86-46C3-B182-9F30680693B3}">
      <dgm:prSet custT="1"/>
      <dgm:spPr/>
      <dgm:t>
        <a:bodyPr/>
        <a:lstStyle/>
        <a:p>
          <a:r>
            <a:rPr lang="en-US" sz="1800" b="1" dirty="0" smtClean="0">
              <a:latin typeface="Cambria" pitchFamily="18" charset="0"/>
            </a:rPr>
            <a:t>In absence of such places, the location of the usual place of residence of the recipient</a:t>
          </a:r>
        </a:p>
      </dgm:t>
    </dgm:pt>
    <dgm:pt modelId="{18293283-8EA9-4F32-BFED-605D4EA96DAD}" type="parTrans" cxnId="{30511A12-B396-4F19-AEE9-B35130EB7A2C}">
      <dgm:prSet/>
      <dgm:spPr/>
      <dgm:t>
        <a:bodyPr/>
        <a:lstStyle/>
        <a:p>
          <a:endParaRPr lang="en-US" sz="1800" b="1">
            <a:latin typeface="Cambria" pitchFamily="18" charset="0"/>
          </a:endParaRPr>
        </a:p>
      </dgm:t>
    </dgm:pt>
    <dgm:pt modelId="{7D979728-957F-4CE7-84EE-4438F3039A07}" type="sibTrans" cxnId="{30511A12-B396-4F19-AEE9-B35130EB7A2C}">
      <dgm:prSet/>
      <dgm:spPr/>
      <dgm:t>
        <a:bodyPr/>
        <a:lstStyle/>
        <a:p>
          <a:endParaRPr lang="en-US" sz="1800" b="1">
            <a:latin typeface="Cambria" pitchFamily="18" charset="0"/>
          </a:endParaRPr>
        </a:p>
      </dgm:t>
    </dgm:pt>
    <dgm:pt modelId="{80766BB0-0FE5-4A47-9F75-B8E0CD073351}" type="pres">
      <dgm:prSet presAssocID="{6E1DF9CA-3469-44DE-BD3D-2688EF4BBFC4}" presName="Name0" presStyleCnt="0">
        <dgm:presLayoutVars>
          <dgm:dir/>
          <dgm:animLvl val="lvl"/>
          <dgm:resizeHandles val="exact"/>
        </dgm:presLayoutVars>
      </dgm:prSet>
      <dgm:spPr/>
      <dgm:t>
        <a:bodyPr/>
        <a:lstStyle/>
        <a:p>
          <a:endParaRPr lang="en-US"/>
        </a:p>
      </dgm:t>
    </dgm:pt>
    <dgm:pt modelId="{AD8A97DA-E46D-43F4-AC71-D749079265E3}" type="pres">
      <dgm:prSet presAssocID="{875AD9D6-2D86-46C3-B182-9F30680693B3}" presName="boxAndChildren" presStyleCnt="0"/>
      <dgm:spPr/>
    </dgm:pt>
    <dgm:pt modelId="{9AC8DF5A-A365-4725-8F79-D65323136189}" type="pres">
      <dgm:prSet presAssocID="{875AD9D6-2D86-46C3-B182-9F30680693B3}" presName="parentTextBox" presStyleLbl="node1" presStyleIdx="0" presStyleCnt="4"/>
      <dgm:spPr/>
      <dgm:t>
        <a:bodyPr/>
        <a:lstStyle/>
        <a:p>
          <a:endParaRPr lang="en-US"/>
        </a:p>
      </dgm:t>
    </dgm:pt>
    <dgm:pt modelId="{59AD7856-BD42-4693-BC95-BA6257F56FF0}" type="pres">
      <dgm:prSet presAssocID="{3A06A9C9-5C5C-4FAE-B60B-82378F64957F}" presName="sp" presStyleCnt="0"/>
      <dgm:spPr/>
    </dgm:pt>
    <dgm:pt modelId="{02AE6455-BAA4-44B3-880E-7FCD648F32FB}" type="pres">
      <dgm:prSet presAssocID="{85E1E102-8CE5-436A-A1E0-853C0056D337}" presName="arrowAndChildren" presStyleCnt="0"/>
      <dgm:spPr/>
    </dgm:pt>
    <dgm:pt modelId="{A5A22AAD-5A38-4594-96EB-D805A73F56E1}" type="pres">
      <dgm:prSet presAssocID="{85E1E102-8CE5-436A-A1E0-853C0056D337}" presName="parentTextArrow" presStyleLbl="node1" presStyleIdx="1" presStyleCnt="4"/>
      <dgm:spPr/>
      <dgm:t>
        <a:bodyPr/>
        <a:lstStyle/>
        <a:p>
          <a:endParaRPr lang="en-US"/>
        </a:p>
      </dgm:t>
    </dgm:pt>
    <dgm:pt modelId="{DEB0F494-4E8F-4AC1-8221-9C96E7BE3921}" type="pres">
      <dgm:prSet presAssocID="{FD60D2F6-B74D-462B-8C3D-718CF3BABBB8}" presName="sp" presStyleCnt="0"/>
      <dgm:spPr/>
    </dgm:pt>
    <dgm:pt modelId="{41BF812A-1972-4B3E-B344-32A8EC3F249E}" type="pres">
      <dgm:prSet presAssocID="{45917F8E-10FB-4DCB-A20D-DFA4921D4AAB}" presName="arrowAndChildren" presStyleCnt="0"/>
      <dgm:spPr/>
    </dgm:pt>
    <dgm:pt modelId="{62BF4964-E708-46A3-B199-C49715CAC344}" type="pres">
      <dgm:prSet presAssocID="{45917F8E-10FB-4DCB-A20D-DFA4921D4AAB}" presName="parentTextArrow" presStyleLbl="node1" presStyleIdx="2" presStyleCnt="4"/>
      <dgm:spPr/>
      <dgm:t>
        <a:bodyPr/>
        <a:lstStyle/>
        <a:p>
          <a:endParaRPr lang="en-US"/>
        </a:p>
      </dgm:t>
    </dgm:pt>
    <dgm:pt modelId="{CFF82D1D-01F7-4DEA-B1E2-7A6F4107F24D}" type="pres">
      <dgm:prSet presAssocID="{2BE8E815-CCF5-49DF-A64B-08D369CB8D60}" presName="sp" presStyleCnt="0"/>
      <dgm:spPr/>
    </dgm:pt>
    <dgm:pt modelId="{6A73A060-AB61-4EC9-9A68-11796F8BB767}" type="pres">
      <dgm:prSet presAssocID="{E1D763AD-50F5-4AE9-B2E4-B45AC5D6F297}" presName="arrowAndChildren" presStyleCnt="0"/>
      <dgm:spPr/>
    </dgm:pt>
    <dgm:pt modelId="{4511FAB5-94E5-4A5A-A152-D5D1BC8BF5DB}" type="pres">
      <dgm:prSet presAssocID="{E1D763AD-50F5-4AE9-B2E4-B45AC5D6F297}" presName="parentTextArrow" presStyleLbl="node1" presStyleIdx="3" presStyleCnt="4"/>
      <dgm:spPr>
        <a:prstGeom prst="upArrowCallout">
          <a:avLst/>
        </a:prstGeom>
      </dgm:spPr>
      <dgm:t>
        <a:bodyPr/>
        <a:lstStyle/>
        <a:p>
          <a:endParaRPr lang="en-US"/>
        </a:p>
      </dgm:t>
    </dgm:pt>
  </dgm:ptLst>
  <dgm:cxnLst>
    <dgm:cxn modelId="{D0A40B4A-B0AE-45AA-A6BA-3AAB1CB52457}" type="presOf" srcId="{6E1DF9CA-3469-44DE-BD3D-2688EF4BBFC4}" destId="{80766BB0-0FE5-4A47-9F75-B8E0CD073351}" srcOrd="0" destOrd="0" presId="urn:microsoft.com/office/officeart/2005/8/layout/process4"/>
    <dgm:cxn modelId="{30511A12-B396-4F19-AEE9-B35130EB7A2C}" srcId="{6E1DF9CA-3469-44DE-BD3D-2688EF4BBFC4}" destId="{875AD9D6-2D86-46C3-B182-9F30680693B3}" srcOrd="3" destOrd="0" parTransId="{18293283-8EA9-4F32-BFED-605D4EA96DAD}" sibTransId="{7D979728-957F-4CE7-84EE-4438F3039A07}"/>
    <dgm:cxn modelId="{D9826D54-6E7C-40E5-8EAC-362502146407}" srcId="{6E1DF9CA-3469-44DE-BD3D-2688EF4BBFC4}" destId="{85E1E102-8CE5-436A-A1E0-853C0056D337}" srcOrd="2" destOrd="0" parTransId="{EAB82C0E-7240-4901-8B23-89394D17B6F7}" sibTransId="{3A06A9C9-5C5C-4FAE-B60B-82378F64957F}"/>
    <dgm:cxn modelId="{39BFC2DC-E772-48F8-865F-D76ACBDA1A0D}" srcId="{6E1DF9CA-3469-44DE-BD3D-2688EF4BBFC4}" destId="{45917F8E-10FB-4DCB-A20D-DFA4921D4AAB}" srcOrd="1" destOrd="0" parTransId="{A07E84F6-E609-4C05-BA34-3BEDD3B5D1E6}" sibTransId="{FD60D2F6-B74D-462B-8C3D-718CF3BABBB8}"/>
    <dgm:cxn modelId="{8972285D-B020-43A7-898B-C4033D1960B6}" type="presOf" srcId="{45917F8E-10FB-4DCB-A20D-DFA4921D4AAB}" destId="{62BF4964-E708-46A3-B199-C49715CAC344}" srcOrd="0" destOrd="0" presId="urn:microsoft.com/office/officeart/2005/8/layout/process4"/>
    <dgm:cxn modelId="{AFA785DC-F03D-4D18-9DBB-B92BC1FC6AE6}" type="presOf" srcId="{E1D763AD-50F5-4AE9-B2E4-B45AC5D6F297}" destId="{4511FAB5-94E5-4A5A-A152-D5D1BC8BF5DB}" srcOrd="0" destOrd="0" presId="urn:microsoft.com/office/officeart/2005/8/layout/process4"/>
    <dgm:cxn modelId="{92FE93B2-2B05-4478-AFF3-0D25AE0D97CE}" type="presOf" srcId="{875AD9D6-2D86-46C3-B182-9F30680693B3}" destId="{9AC8DF5A-A365-4725-8F79-D65323136189}" srcOrd="0" destOrd="0" presId="urn:microsoft.com/office/officeart/2005/8/layout/process4"/>
    <dgm:cxn modelId="{FAD05EC6-34FE-4B3C-957A-51EBFE3B622E}" srcId="{6E1DF9CA-3469-44DE-BD3D-2688EF4BBFC4}" destId="{E1D763AD-50F5-4AE9-B2E4-B45AC5D6F297}" srcOrd="0" destOrd="0" parTransId="{4F4886FF-86A9-4C8D-8A04-11DA896B5729}" sibTransId="{2BE8E815-CCF5-49DF-A64B-08D369CB8D60}"/>
    <dgm:cxn modelId="{3A8CFC75-89FD-4250-86CC-F9DDCF3B030B}" type="presOf" srcId="{85E1E102-8CE5-436A-A1E0-853C0056D337}" destId="{A5A22AAD-5A38-4594-96EB-D805A73F56E1}" srcOrd="0" destOrd="0" presId="urn:microsoft.com/office/officeart/2005/8/layout/process4"/>
    <dgm:cxn modelId="{55705440-3072-496D-967C-8002165F0250}" type="presParOf" srcId="{80766BB0-0FE5-4A47-9F75-B8E0CD073351}" destId="{AD8A97DA-E46D-43F4-AC71-D749079265E3}" srcOrd="0" destOrd="0" presId="urn:microsoft.com/office/officeart/2005/8/layout/process4"/>
    <dgm:cxn modelId="{25AA13A5-96FD-4F77-AF1D-BD4EC1F7D2FE}" type="presParOf" srcId="{AD8A97DA-E46D-43F4-AC71-D749079265E3}" destId="{9AC8DF5A-A365-4725-8F79-D65323136189}" srcOrd="0" destOrd="0" presId="urn:microsoft.com/office/officeart/2005/8/layout/process4"/>
    <dgm:cxn modelId="{96DB6ACD-1D05-46F2-91B8-0F6375596158}" type="presParOf" srcId="{80766BB0-0FE5-4A47-9F75-B8E0CD073351}" destId="{59AD7856-BD42-4693-BC95-BA6257F56FF0}" srcOrd="1" destOrd="0" presId="urn:microsoft.com/office/officeart/2005/8/layout/process4"/>
    <dgm:cxn modelId="{D0AC85DC-6864-4C03-ADD5-E2CCF2154D18}" type="presParOf" srcId="{80766BB0-0FE5-4A47-9F75-B8E0CD073351}" destId="{02AE6455-BAA4-44B3-880E-7FCD648F32FB}" srcOrd="2" destOrd="0" presId="urn:microsoft.com/office/officeart/2005/8/layout/process4"/>
    <dgm:cxn modelId="{367265ED-612C-4288-A113-A5E6CA6FBE17}" type="presParOf" srcId="{02AE6455-BAA4-44B3-880E-7FCD648F32FB}" destId="{A5A22AAD-5A38-4594-96EB-D805A73F56E1}" srcOrd="0" destOrd="0" presId="urn:microsoft.com/office/officeart/2005/8/layout/process4"/>
    <dgm:cxn modelId="{F956E014-918A-4247-AFAE-DAF94B80EF77}" type="presParOf" srcId="{80766BB0-0FE5-4A47-9F75-B8E0CD073351}" destId="{DEB0F494-4E8F-4AC1-8221-9C96E7BE3921}" srcOrd="3" destOrd="0" presId="urn:microsoft.com/office/officeart/2005/8/layout/process4"/>
    <dgm:cxn modelId="{2B28D674-5AEA-4A22-ADC7-C23EAF6CFABA}" type="presParOf" srcId="{80766BB0-0FE5-4A47-9F75-B8E0CD073351}" destId="{41BF812A-1972-4B3E-B344-32A8EC3F249E}" srcOrd="4" destOrd="0" presId="urn:microsoft.com/office/officeart/2005/8/layout/process4"/>
    <dgm:cxn modelId="{9DF3DDF6-DA0B-468C-8417-681E25BA9E4B}" type="presParOf" srcId="{41BF812A-1972-4B3E-B344-32A8EC3F249E}" destId="{62BF4964-E708-46A3-B199-C49715CAC344}" srcOrd="0" destOrd="0" presId="urn:microsoft.com/office/officeart/2005/8/layout/process4"/>
    <dgm:cxn modelId="{3213309B-A52C-42C6-938A-AE13BFC52683}" type="presParOf" srcId="{80766BB0-0FE5-4A47-9F75-B8E0CD073351}" destId="{CFF82D1D-01F7-4DEA-B1E2-7A6F4107F24D}" srcOrd="5" destOrd="0" presId="urn:microsoft.com/office/officeart/2005/8/layout/process4"/>
    <dgm:cxn modelId="{C8B665CB-BDE6-422D-95F6-C25B5E9DA216}" type="presParOf" srcId="{80766BB0-0FE5-4A47-9F75-B8E0CD073351}" destId="{6A73A060-AB61-4EC9-9A68-11796F8BB767}" srcOrd="6" destOrd="0" presId="urn:microsoft.com/office/officeart/2005/8/layout/process4"/>
    <dgm:cxn modelId="{781094B5-FC5E-4C9F-B91E-AA62AF2C5E30}" type="presParOf" srcId="{6A73A060-AB61-4EC9-9A68-11796F8BB767}" destId="{4511FAB5-94E5-4A5A-A152-D5D1BC8BF5DB}" srcOrd="0" destOrd="0" presId="urn:microsoft.com/office/officeart/2005/8/layout/process4"/>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DFA7FBE4-8A11-46B8-B7A5-55445F951D6B}" type="datetimeFigureOut">
              <a:rPr lang="en-US" smtClean="0"/>
              <a:pPr/>
              <a:t>07/04/2017</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D7315877-405D-4340-BAB8-27ED183F89DA}" type="slidenum">
              <a:rPr lang="en-US" smtClean="0"/>
              <a:pPr/>
              <a:t>‹#›</a:t>
            </a:fld>
            <a:endParaRPr lang="en-US"/>
          </a:p>
        </p:txBody>
      </p:sp>
    </p:spTree>
    <p:extLst>
      <p:ext uri="{BB962C8B-B14F-4D97-AF65-F5344CB8AC3E}">
        <p14:creationId xmlns:p14="http://schemas.microsoft.com/office/powerpoint/2010/main" xmlns="" val="325872822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5F91041-2C5C-40BB-8EF5-C6383B80FDC9}" type="datetimeFigureOut">
              <a:rPr lang="en-US" smtClean="0"/>
              <a:pPr/>
              <a:t>07/04/2017</a:t>
            </a:fld>
            <a:endParaRPr lang="en-US"/>
          </a:p>
        </p:txBody>
      </p:sp>
      <p:sp>
        <p:nvSpPr>
          <p:cNvPr id="4" name="Slide Image Placeholder 3"/>
          <p:cNvSpPr>
            <a:spLocks noGrp="1" noRot="1" noChangeAspect="1"/>
          </p:cNvSpPr>
          <p:nvPr>
            <p:ph type="sldImg" idx="2"/>
          </p:nvPr>
        </p:nvSpPr>
        <p:spPr>
          <a:xfrm>
            <a:off x="1071563" y="685800"/>
            <a:ext cx="4714875"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BD31765-540D-40F7-826F-FD7BDCAA5FF5}" type="slidenum">
              <a:rPr lang="en-US" smtClean="0"/>
              <a:pPr/>
              <a:t>‹#›</a:t>
            </a:fld>
            <a:endParaRPr lang="en-US"/>
          </a:p>
        </p:txBody>
      </p:sp>
    </p:spTree>
    <p:extLst>
      <p:ext uri="{BB962C8B-B14F-4D97-AF65-F5344CB8AC3E}">
        <p14:creationId xmlns:p14="http://schemas.microsoft.com/office/powerpoint/2010/main" xmlns="" val="2855210215"/>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BD31765-540D-40F7-826F-FD7BDCAA5FF5}" type="slidenum">
              <a:rPr lang="en-US" smtClean="0"/>
              <a:pPr/>
              <a:t>31</a:t>
            </a:fld>
            <a:endParaRPr lang="en-US"/>
          </a:p>
        </p:txBody>
      </p:sp>
    </p:spTree>
    <p:extLst>
      <p:ext uri="{BB962C8B-B14F-4D97-AF65-F5344CB8AC3E}">
        <p14:creationId xmlns:p14="http://schemas.microsoft.com/office/powerpoint/2010/main" xmlns="" val="12664565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54380" y="2272455"/>
            <a:ext cx="8549640" cy="1568027"/>
          </a:xfrm>
        </p:spPr>
        <p:txBody>
          <a:bodyPr>
            <a:normAutofit/>
          </a:bodyPr>
          <a:lstStyle>
            <a:lvl1pPr>
              <a:defRPr sz="3600"/>
            </a:lvl1pPr>
          </a:lstStyle>
          <a:p>
            <a:r>
              <a:rPr lang="en-US" dirty="0" smtClean="0"/>
              <a:t>Click to edit Master title style</a:t>
            </a:r>
            <a:endParaRPr lang="en-GB" dirty="0"/>
          </a:p>
        </p:txBody>
      </p:sp>
      <p:sp>
        <p:nvSpPr>
          <p:cNvPr id="3" name="Subtitle 2"/>
          <p:cNvSpPr>
            <a:spLocks noGrp="1"/>
          </p:cNvSpPr>
          <p:nvPr>
            <p:ph type="subTitle" idx="1"/>
          </p:nvPr>
        </p:nvSpPr>
        <p:spPr>
          <a:xfrm>
            <a:off x="1508760" y="4145280"/>
            <a:ext cx="7040880" cy="1869440"/>
          </a:xfrm>
        </p:spPr>
        <p:txBody>
          <a:bodyPr/>
          <a:lstStyle>
            <a:lvl1pPr marL="0" indent="0" algn="ctr">
              <a:buNone/>
              <a:defRPr>
                <a:solidFill>
                  <a:schemeClr val="tx1">
                    <a:tint val="75000"/>
                  </a:schemeClr>
                </a:solidFill>
              </a:defRPr>
            </a:lvl1pPr>
            <a:lvl2pPr marL="496347" indent="0" algn="ctr">
              <a:buNone/>
              <a:defRPr>
                <a:solidFill>
                  <a:schemeClr val="tx1">
                    <a:tint val="75000"/>
                  </a:schemeClr>
                </a:solidFill>
              </a:defRPr>
            </a:lvl2pPr>
            <a:lvl3pPr marL="992695" indent="0" algn="ctr">
              <a:buNone/>
              <a:defRPr>
                <a:solidFill>
                  <a:schemeClr val="tx1">
                    <a:tint val="75000"/>
                  </a:schemeClr>
                </a:solidFill>
              </a:defRPr>
            </a:lvl3pPr>
            <a:lvl4pPr marL="1489041" indent="0" algn="ctr">
              <a:buNone/>
              <a:defRPr>
                <a:solidFill>
                  <a:schemeClr val="tx1">
                    <a:tint val="75000"/>
                  </a:schemeClr>
                </a:solidFill>
              </a:defRPr>
            </a:lvl4pPr>
            <a:lvl5pPr marL="1985388" indent="0" algn="ctr">
              <a:buNone/>
              <a:defRPr>
                <a:solidFill>
                  <a:schemeClr val="tx1">
                    <a:tint val="75000"/>
                  </a:schemeClr>
                </a:solidFill>
              </a:defRPr>
            </a:lvl5pPr>
            <a:lvl6pPr marL="2481735" indent="0" algn="ctr">
              <a:buNone/>
              <a:defRPr>
                <a:solidFill>
                  <a:schemeClr val="tx1">
                    <a:tint val="75000"/>
                  </a:schemeClr>
                </a:solidFill>
              </a:defRPr>
            </a:lvl6pPr>
            <a:lvl7pPr marL="2978083" indent="0" algn="ctr">
              <a:buNone/>
              <a:defRPr>
                <a:solidFill>
                  <a:schemeClr val="tx1">
                    <a:tint val="75000"/>
                  </a:schemeClr>
                </a:solidFill>
              </a:defRPr>
            </a:lvl7pPr>
            <a:lvl8pPr marL="3474430" indent="0" algn="ctr">
              <a:buNone/>
              <a:defRPr>
                <a:solidFill>
                  <a:schemeClr val="tx1">
                    <a:tint val="75000"/>
                  </a:schemeClr>
                </a:solidFill>
              </a:defRPr>
            </a:lvl8pPr>
            <a:lvl9pPr marL="3970777" indent="0" algn="ctr">
              <a:buNone/>
              <a:defRPr>
                <a:solidFill>
                  <a:schemeClr val="tx1">
                    <a:tint val="75000"/>
                  </a:schemeClr>
                </a:solidFill>
              </a:defRPr>
            </a:lvl9pPr>
          </a:lstStyle>
          <a:p>
            <a:r>
              <a:rPr lang="en-US" dirty="0" smtClean="0"/>
              <a:t>Click to edit Master subtitle style</a:t>
            </a:r>
            <a:endParaRPr lang="en-GB" dirty="0"/>
          </a:p>
        </p:txBody>
      </p:sp>
      <p:sp>
        <p:nvSpPr>
          <p:cNvPr id="4" name="Date Placeholder 3"/>
          <p:cNvSpPr>
            <a:spLocks noGrp="1"/>
          </p:cNvSpPr>
          <p:nvPr>
            <p:ph type="dt" sz="half" idx="10"/>
          </p:nvPr>
        </p:nvSpPr>
        <p:spPr/>
        <p:txBody>
          <a:bodyPr/>
          <a:lstStyle/>
          <a:p>
            <a:fld id="{C06F0080-04A7-4420-B0DC-5450D371845C}" type="datetime1">
              <a:rPr lang="en-GB" smtClean="0"/>
              <a:pPr/>
              <a:t>04/07/2017</a:t>
            </a:fld>
            <a:endParaRPr lang="en-GB"/>
          </a:p>
        </p:txBody>
      </p:sp>
      <p:sp>
        <p:nvSpPr>
          <p:cNvPr id="5" name="Footer Placeholder 4"/>
          <p:cNvSpPr>
            <a:spLocks noGrp="1"/>
          </p:cNvSpPr>
          <p:nvPr>
            <p:ph type="ftr" sz="quarter" idx="11"/>
          </p:nvPr>
        </p:nvSpPr>
        <p:spPr/>
        <p:txBody>
          <a:bodyPr/>
          <a:lstStyle/>
          <a:p>
            <a:r>
              <a:rPr lang="en-GB" smtClean="0"/>
              <a:t>Hiregange &amp; Associates</a:t>
            </a:r>
            <a:endParaRPr lang="en-GB"/>
          </a:p>
        </p:txBody>
      </p:sp>
      <p:sp>
        <p:nvSpPr>
          <p:cNvPr id="6" name="Slide Number Placeholder 5"/>
          <p:cNvSpPr>
            <a:spLocks noGrp="1"/>
          </p:cNvSpPr>
          <p:nvPr>
            <p:ph type="sldNum" sz="quarter" idx="12"/>
          </p:nvPr>
        </p:nvSpPr>
        <p:spPr/>
        <p:txBody>
          <a:bodyPr/>
          <a:lstStyle/>
          <a:p>
            <a:fld id="{3BDF24DE-EDBB-4A41-B022-A10F3EEBA682}" type="slidenum">
              <a:rPr lang="en-GB" smtClean="0"/>
              <a:pPr/>
              <a:t>‹#›</a:t>
            </a:fld>
            <a:endParaRPr lang="en-GB"/>
          </a:p>
        </p:txBody>
      </p:sp>
    </p:spTree>
    <p:extLst>
      <p:ext uri="{BB962C8B-B14F-4D97-AF65-F5344CB8AC3E}">
        <p14:creationId xmlns:p14="http://schemas.microsoft.com/office/powerpoint/2010/main" xmlns="" val="5170039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0" y="292947"/>
            <a:ext cx="10058400" cy="926253"/>
          </a:xfrm>
          <a:solidFill>
            <a:schemeClr val="tx2"/>
          </a:solidFill>
        </p:spPr>
        <p:txBody>
          <a:bodyPr>
            <a:normAutofit/>
          </a:bodyPr>
          <a:lstStyle>
            <a:lvl1pPr>
              <a:defRPr sz="5000" b="1">
                <a:solidFill>
                  <a:schemeClr val="bg1"/>
                </a:solidFill>
                <a:latin typeface="Agency FB"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normAutofit/>
          </a:bodyPr>
          <a:lstStyle>
            <a:lvl1pPr>
              <a:lnSpc>
                <a:spcPct val="200000"/>
              </a:lnSpc>
              <a:buFont typeface="Wingdings" pitchFamily="2" charset="2"/>
              <a:buChar char="q"/>
              <a:defRPr sz="2000">
                <a:latin typeface="Cambria" pitchFamily="18" charset="0"/>
              </a:defRPr>
            </a:lvl1pPr>
            <a:lvl2pPr>
              <a:lnSpc>
                <a:spcPct val="200000"/>
              </a:lnSpc>
              <a:buFont typeface="Wingdings" pitchFamily="2" charset="2"/>
              <a:buChar char="q"/>
              <a:defRPr sz="2000">
                <a:latin typeface="Cambria" pitchFamily="18" charset="0"/>
              </a:defRPr>
            </a:lvl2pPr>
            <a:lvl3pPr>
              <a:lnSpc>
                <a:spcPct val="200000"/>
              </a:lnSpc>
              <a:buFont typeface="Wingdings" pitchFamily="2" charset="2"/>
              <a:buChar char="q"/>
              <a:defRPr sz="2000">
                <a:latin typeface="Cambria" pitchFamily="18" charset="0"/>
              </a:defRPr>
            </a:lvl3pPr>
            <a:lvl4pPr>
              <a:lnSpc>
                <a:spcPct val="200000"/>
              </a:lnSpc>
              <a:buFont typeface="Wingdings" pitchFamily="2" charset="2"/>
              <a:buChar char="q"/>
              <a:defRPr sz="2000">
                <a:latin typeface="Cambria" pitchFamily="18" charset="0"/>
              </a:defRPr>
            </a:lvl4pPr>
            <a:lvl5pPr>
              <a:lnSpc>
                <a:spcPct val="200000"/>
              </a:lnSpc>
              <a:buFont typeface="Wingdings" pitchFamily="2" charset="2"/>
              <a:buChar char="q"/>
              <a:defRPr sz="2000">
                <a:latin typeface="Cambria" pitchFamily="18"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11"/>
          </p:nvPr>
        </p:nvSpPr>
        <p:spPr/>
        <p:txBody>
          <a:bodyPr/>
          <a:lstStyle/>
          <a:p>
            <a:r>
              <a:rPr lang="en-US" dirty="0" smtClean="0"/>
              <a:t>Hiregange &amp; Associates</a:t>
            </a:r>
            <a:endParaRPr lang="en-US" dirty="0"/>
          </a:p>
        </p:txBody>
      </p:sp>
      <p:sp>
        <p:nvSpPr>
          <p:cNvPr id="6" name="Slide Number Placeholder 5"/>
          <p:cNvSpPr>
            <a:spLocks noGrp="1"/>
          </p:cNvSpPr>
          <p:nvPr>
            <p:ph type="sldNum" sz="quarter" idx="12"/>
          </p:nvPr>
        </p:nvSpPr>
        <p:spPr/>
        <p:txBody>
          <a:bodyPr/>
          <a:lstStyle/>
          <a:p>
            <a:fld id="{4A2848DF-DE34-4D67-BD2E-C927AE3CE0C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E5F0522-FB18-479B-8D25-C7C6E1DF8FD4}" type="datetime1">
              <a:rPr lang="en-GB" smtClean="0"/>
              <a:pPr/>
              <a:t>04/07/2017</a:t>
            </a:fld>
            <a:endParaRPr lang="en-US"/>
          </a:p>
        </p:txBody>
      </p:sp>
      <p:sp>
        <p:nvSpPr>
          <p:cNvPr id="3" name="Footer Placeholder 2"/>
          <p:cNvSpPr>
            <a:spLocks noGrp="1"/>
          </p:cNvSpPr>
          <p:nvPr>
            <p:ph type="ftr" sz="quarter" idx="11"/>
          </p:nvPr>
        </p:nvSpPr>
        <p:spPr/>
        <p:txBody>
          <a:bodyPr/>
          <a:lstStyle/>
          <a:p>
            <a:r>
              <a:rPr lang="en-US" smtClean="0"/>
              <a:t>Hiregange &amp; Associates</a:t>
            </a:r>
            <a:endParaRPr lang="en-US"/>
          </a:p>
        </p:txBody>
      </p:sp>
      <p:sp>
        <p:nvSpPr>
          <p:cNvPr id="4" name="Slide Number Placeholder 3"/>
          <p:cNvSpPr>
            <a:spLocks noGrp="1"/>
          </p:cNvSpPr>
          <p:nvPr>
            <p:ph type="sldNum" sz="quarter" idx="12"/>
          </p:nvPr>
        </p:nvSpPr>
        <p:spPr/>
        <p:txBody>
          <a:bodyPr/>
          <a:lstStyle/>
          <a:p>
            <a:fld id="{4A2848DF-DE34-4D67-BD2E-C927AE3CE0C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microsoft.com/office/2007/relationships/hdphoto" Target="../media/hdphoto1.wdp"/><Relationship Id="rId5" Type="http://schemas.openxmlformats.org/officeDocument/2006/relationships/image" Target="../media/image1.pn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5" cstate="print">
            <a:lum/>
            <a:extLst>
              <a:ext uri="{BEBA8EAE-BF5A-486C-A8C5-ECC9F3942E4B}">
                <a14:imgProps xmlns:a14="http://schemas.microsoft.com/office/drawing/2010/main" xmlns="">
                  <a14:imgLayer r:embed="rId6">
                    <a14:imgEffect>
                      <a14:artisticCutout/>
                    </a14:imgEffect>
                  </a14:imgLayer>
                </a14:imgProps>
              </a:ext>
            </a:extLst>
          </a:blip>
          <a:srcRect/>
          <a:stretch>
            <a:fillRect t="-4000" b="-4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02920" y="292947"/>
            <a:ext cx="9052560" cy="1219200"/>
          </a:xfrm>
          <a:prstGeom prst="rect">
            <a:avLst/>
          </a:prstGeom>
        </p:spPr>
        <p:txBody>
          <a:bodyPr vert="horz" lIns="99276" tIns="49638" rIns="99276" bIns="49638" rtlCol="0" anchor="ctr">
            <a:normAutofit/>
          </a:bodyPr>
          <a:lstStyle/>
          <a:p>
            <a:r>
              <a:rPr lang="en-US" dirty="0" smtClean="0"/>
              <a:t>Click to edit Master title style</a:t>
            </a:r>
            <a:endParaRPr lang="en-GB" dirty="0"/>
          </a:p>
        </p:txBody>
      </p:sp>
      <p:sp>
        <p:nvSpPr>
          <p:cNvPr id="3" name="Text Placeholder 2"/>
          <p:cNvSpPr>
            <a:spLocks noGrp="1"/>
          </p:cNvSpPr>
          <p:nvPr>
            <p:ph type="body" idx="1"/>
          </p:nvPr>
        </p:nvSpPr>
        <p:spPr>
          <a:xfrm>
            <a:off x="502920" y="1706880"/>
            <a:ext cx="9052560" cy="4827694"/>
          </a:xfrm>
          <a:prstGeom prst="rect">
            <a:avLst/>
          </a:prstGeom>
        </p:spPr>
        <p:txBody>
          <a:bodyPr vert="horz" lIns="99276" tIns="49638" rIns="99276" bIns="49638" rtlCol="0">
            <a:normAutofit/>
          </a:bodyPr>
          <a:lstStyle/>
          <a:p>
            <a:pPr lvl="0"/>
            <a:endParaRPr lang="en-US" dirty="0" smtClean="0"/>
          </a:p>
        </p:txBody>
      </p:sp>
      <p:sp>
        <p:nvSpPr>
          <p:cNvPr id="4" name="Date Placeholder 3"/>
          <p:cNvSpPr>
            <a:spLocks noGrp="1"/>
          </p:cNvSpPr>
          <p:nvPr>
            <p:ph type="dt" sz="half" idx="2"/>
          </p:nvPr>
        </p:nvSpPr>
        <p:spPr>
          <a:xfrm>
            <a:off x="502920" y="6780107"/>
            <a:ext cx="2346960" cy="389467"/>
          </a:xfrm>
          <a:prstGeom prst="rect">
            <a:avLst/>
          </a:prstGeom>
        </p:spPr>
        <p:txBody>
          <a:bodyPr vert="horz" lIns="99276" tIns="49638" rIns="99276" bIns="49638" rtlCol="0" anchor="ctr"/>
          <a:lstStyle>
            <a:lvl1pPr algn="l">
              <a:defRPr sz="1300">
                <a:solidFill>
                  <a:schemeClr val="tx1">
                    <a:tint val="75000"/>
                  </a:schemeClr>
                </a:solidFill>
              </a:defRPr>
            </a:lvl1pPr>
          </a:lstStyle>
          <a:p>
            <a:fld id="{5B0D4B50-8934-4200-B2B5-54138142408F}" type="datetime1">
              <a:rPr lang="en-GB" smtClean="0"/>
              <a:pPr/>
              <a:t>04/07/2017</a:t>
            </a:fld>
            <a:endParaRPr lang="en-GB"/>
          </a:p>
        </p:txBody>
      </p:sp>
      <p:sp>
        <p:nvSpPr>
          <p:cNvPr id="5" name="Footer Placeholder 4"/>
          <p:cNvSpPr>
            <a:spLocks noGrp="1"/>
          </p:cNvSpPr>
          <p:nvPr>
            <p:ph type="ftr" sz="quarter" idx="3"/>
          </p:nvPr>
        </p:nvSpPr>
        <p:spPr>
          <a:xfrm>
            <a:off x="3436620" y="6780107"/>
            <a:ext cx="3185160" cy="389467"/>
          </a:xfrm>
          <a:prstGeom prst="rect">
            <a:avLst/>
          </a:prstGeom>
        </p:spPr>
        <p:txBody>
          <a:bodyPr vert="horz" lIns="99276" tIns="49638" rIns="99276" bIns="49638" rtlCol="0" anchor="ctr"/>
          <a:lstStyle>
            <a:lvl1pPr algn="ctr">
              <a:defRPr sz="1300">
                <a:solidFill>
                  <a:schemeClr val="tx1">
                    <a:tint val="75000"/>
                  </a:schemeClr>
                </a:solidFill>
              </a:defRPr>
            </a:lvl1pPr>
          </a:lstStyle>
          <a:p>
            <a:r>
              <a:rPr lang="en-GB" smtClean="0"/>
              <a:t>Hiregange &amp; Associates</a:t>
            </a:r>
            <a:endParaRPr lang="en-GB"/>
          </a:p>
        </p:txBody>
      </p:sp>
      <p:sp>
        <p:nvSpPr>
          <p:cNvPr id="6" name="Slide Number Placeholder 5"/>
          <p:cNvSpPr>
            <a:spLocks noGrp="1"/>
          </p:cNvSpPr>
          <p:nvPr>
            <p:ph type="sldNum" sz="quarter" idx="4"/>
          </p:nvPr>
        </p:nvSpPr>
        <p:spPr>
          <a:xfrm>
            <a:off x="7208520" y="6780107"/>
            <a:ext cx="2346960" cy="389467"/>
          </a:xfrm>
          <a:prstGeom prst="rect">
            <a:avLst/>
          </a:prstGeom>
        </p:spPr>
        <p:txBody>
          <a:bodyPr vert="horz" lIns="99276" tIns="49638" rIns="99276" bIns="49638" rtlCol="0" anchor="ctr"/>
          <a:lstStyle>
            <a:lvl1pPr algn="r">
              <a:defRPr sz="1300">
                <a:solidFill>
                  <a:schemeClr val="tx1">
                    <a:tint val="75000"/>
                  </a:schemeClr>
                </a:solidFill>
              </a:defRPr>
            </a:lvl1pPr>
          </a:lstStyle>
          <a:p>
            <a:fld id="{3BDF24DE-EDBB-4A41-B022-A10F3EEBA682}" type="slidenum">
              <a:rPr lang="en-GB" smtClean="0"/>
              <a:pPr/>
              <a:t>‹#›</a:t>
            </a:fld>
            <a:endParaRPr lang="en-GB"/>
          </a:p>
        </p:txBody>
      </p:sp>
    </p:spTree>
    <p:extLst>
      <p:ext uri="{BB962C8B-B14F-4D97-AF65-F5344CB8AC3E}">
        <p14:creationId xmlns:p14="http://schemas.microsoft.com/office/powerpoint/2010/main" xmlns="" val="307229740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Lst>
  <p:hf hdr="0" ftr="0" dt="0"/>
  <p:txStyles>
    <p:titleStyle>
      <a:lvl1pPr algn="ctr" defTabSz="992764" rtl="0" eaLnBrk="1" latinLnBrk="0" hangingPunct="1">
        <a:spcBef>
          <a:spcPct val="0"/>
        </a:spcBef>
        <a:buNone/>
        <a:defRPr sz="3600" b="1" kern="1200">
          <a:solidFill>
            <a:schemeClr val="tx1"/>
          </a:solidFill>
          <a:latin typeface="Cambria" pitchFamily="18" charset="0"/>
          <a:ea typeface="+mj-ea"/>
          <a:cs typeface="+mj-cs"/>
        </a:defRPr>
      </a:lvl1pPr>
    </p:titleStyle>
    <p:bodyStyle>
      <a:lvl1pPr marL="372287" indent="-372287" algn="l" defTabSz="992764" rtl="0" eaLnBrk="1" latinLnBrk="0" hangingPunct="1">
        <a:spcBef>
          <a:spcPct val="20000"/>
        </a:spcBef>
        <a:buFont typeface="Arial" panose="020B0604020202020204" pitchFamily="34" charset="0"/>
        <a:buChar char="•"/>
        <a:defRPr sz="2000" kern="1200">
          <a:solidFill>
            <a:schemeClr val="tx1"/>
          </a:solidFill>
          <a:latin typeface="Cambria" pitchFamily="18" charset="0"/>
          <a:ea typeface="+mn-ea"/>
          <a:cs typeface="+mn-cs"/>
        </a:defRPr>
      </a:lvl1pPr>
      <a:lvl2pPr marL="806621" indent="-310239" algn="l" defTabSz="992764" rtl="0" eaLnBrk="1" latinLnBrk="0" hangingPunct="1">
        <a:spcBef>
          <a:spcPct val="20000"/>
        </a:spcBef>
        <a:buFont typeface="Arial" panose="020B0604020202020204" pitchFamily="34" charset="0"/>
        <a:buChar char="–"/>
        <a:defRPr sz="2000" kern="1200">
          <a:solidFill>
            <a:schemeClr val="tx1"/>
          </a:solidFill>
          <a:latin typeface="Cambria" pitchFamily="18" charset="0"/>
          <a:ea typeface="+mn-ea"/>
          <a:cs typeface="+mn-cs"/>
        </a:defRPr>
      </a:lvl2pPr>
      <a:lvl3pPr marL="1240955" indent="-248191" algn="l" defTabSz="992764" rtl="0" eaLnBrk="1" latinLnBrk="0" hangingPunct="1">
        <a:spcBef>
          <a:spcPct val="20000"/>
        </a:spcBef>
        <a:buFont typeface="Arial" panose="020B0604020202020204" pitchFamily="34" charset="0"/>
        <a:buChar char="•"/>
        <a:defRPr sz="2000" kern="1200">
          <a:solidFill>
            <a:schemeClr val="tx1"/>
          </a:solidFill>
          <a:latin typeface="Cambria" pitchFamily="18" charset="0"/>
          <a:ea typeface="+mn-ea"/>
          <a:cs typeface="+mn-cs"/>
        </a:defRPr>
      </a:lvl3pPr>
      <a:lvl4pPr marL="1737337" indent="-248191" algn="l" defTabSz="992764" rtl="0" eaLnBrk="1" latinLnBrk="0" hangingPunct="1">
        <a:spcBef>
          <a:spcPct val="20000"/>
        </a:spcBef>
        <a:buFont typeface="Arial" panose="020B0604020202020204" pitchFamily="34" charset="0"/>
        <a:buChar char="–"/>
        <a:defRPr sz="2000" kern="1200">
          <a:solidFill>
            <a:schemeClr val="tx1"/>
          </a:solidFill>
          <a:latin typeface="Cambria" pitchFamily="18" charset="0"/>
          <a:ea typeface="+mn-ea"/>
          <a:cs typeface="+mn-cs"/>
        </a:defRPr>
      </a:lvl4pPr>
      <a:lvl5pPr marL="2233719" indent="-248191" algn="l" defTabSz="992764" rtl="0" eaLnBrk="1" latinLnBrk="0" hangingPunct="1">
        <a:spcBef>
          <a:spcPct val="20000"/>
        </a:spcBef>
        <a:buFont typeface="Arial" panose="020B0604020202020204" pitchFamily="34" charset="0"/>
        <a:buChar char="»"/>
        <a:defRPr sz="2000" kern="1200">
          <a:solidFill>
            <a:schemeClr val="tx1"/>
          </a:solidFill>
          <a:latin typeface="Cambria" pitchFamily="18" charset="0"/>
          <a:ea typeface="+mn-ea"/>
          <a:cs typeface="+mn-cs"/>
        </a:defRPr>
      </a:lvl5pPr>
      <a:lvl6pPr marL="2730101" indent="-248191" algn="l" defTabSz="992764"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6pPr>
      <a:lvl7pPr marL="3226483" indent="-248191" algn="l" defTabSz="992764"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7pPr>
      <a:lvl8pPr marL="3722865" indent="-248191" algn="l" defTabSz="992764"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8pPr>
      <a:lvl9pPr marL="4219247" indent="-248191" algn="l" defTabSz="992764"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9pPr>
    </p:bodyStyle>
    <p:otherStyle>
      <a:defPPr>
        <a:defRPr lang="en-US"/>
      </a:defPPr>
      <a:lvl1pPr marL="0" algn="l" defTabSz="992764" rtl="0" eaLnBrk="1" latinLnBrk="0" hangingPunct="1">
        <a:defRPr sz="2000" kern="1200">
          <a:solidFill>
            <a:schemeClr val="tx1"/>
          </a:solidFill>
          <a:latin typeface="+mn-lt"/>
          <a:ea typeface="+mn-ea"/>
          <a:cs typeface="+mn-cs"/>
        </a:defRPr>
      </a:lvl1pPr>
      <a:lvl2pPr marL="496382" algn="l" defTabSz="992764" rtl="0" eaLnBrk="1" latinLnBrk="0" hangingPunct="1">
        <a:defRPr sz="2000" kern="1200">
          <a:solidFill>
            <a:schemeClr val="tx1"/>
          </a:solidFill>
          <a:latin typeface="+mn-lt"/>
          <a:ea typeface="+mn-ea"/>
          <a:cs typeface="+mn-cs"/>
        </a:defRPr>
      </a:lvl2pPr>
      <a:lvl3pPr marL="992764" algn="l" defTabSz="992764" rtl="0" eaLnBrk="1" latinLnBrk="0" hangingPunct="1">
        <a:defRPr sz="2000" kern="1200">
          <a:solidFill>
            <a:schemeClr val="tx1"/>
          </a:solidFill>
          <a:latin typeface="+mn-lt"/>
          <a:ea typeface="+mn-ea"/>
          <a:cs typeface="+mn-cs"/>
        </a:defRPr>
      </a:lvl3pPr>
      <a:lvl4pPr marL="1489146" algn="l" defTabSz="992764" rtl="0" eaLnBrk="1" latinLnBrk="0" hangingPunct="1">
        <a:defRPr sz="2000" kern="1200">
          <a:solidFill>
            <a:schemeClr val="tx1"/>
          </a:solidFill>
          <a:latin typeface="+mn-lt"/>
          <a:ea typeface="+mn-ea"/>
          <a:cs typeface="+mn-cs"/>
        </a:defRPr>
      </a:lvl4pPr>
      <a:lvl5pPr marL="1985528" algn="l" defTabSz="992764" rtl="0" eaLnBrk="1" latinLnBrk="0" hangingPunct="1">
        <a:defRPr sz="2000" kern="1200">
          <a:solidFill>
            <a:schemeClr val="tx1"/>
          </a:solidFill>
          <a:latin typeface="+mn-lt"/>
          <a:ea typeface="+mn-ea"/>
          <a:cs typeface="+mn-cs"/>
        </a:defRPr>
      </a:lvl5pPr>
      <a:lvl6pPr marL="2481910" algn="l" defTabSz="992764" rtl="0" eaLnBrk="1" latinLnBrk="0" hangingPunct="1">
        <a:defRPr sz="2000" kern="1200">
          <a:solidFill>
            <a:schemeClr val="tx1"/>
          </a:solidFill>
          <a:latin typeface="+mn-lt"/>
          <a:ea typeface="+mn-ea"/>
          <a:cs typeface="+mn-cs"/>
        </a:defRPr>
      </a:lvl6pPr>
      <a:lvl7pPr marL="2978292" algn="l" defTabSz="992764" rtl="0" eaLnBrk="1" latinLnBrk="0" hangingPunct="1">
        <a:defRPr sz="2000" kern="1200">
          <a:solidFill>
            <a:schemeClr val="tx1"/>
          </a:solidFill>
          <a:latin typeface="+mn-lt"/>
          <a:ea typeface="+mn-ea"/>
          <a:cs typeface="+mn-cs"/>
        </a:defRPr>
      </a:lvl7pPr>
      <a:lvl8pPr marL="3474674" algn="l" defTabSz="992764" rtl="0" eaLnBrk="1" latinLnBrk="0" hangingPunct="1">
        <a:defRPr sz="2000" kern="1200">
          <a:solidFill>
            <a:schemeClr val="tx1"/>
          </a:solidFill>
          <a:latin typeface="+mn-lt"/>
          <a:ea typeface="+mn-ea"/>
          <a:cs typeface="+mn-cs"/>
        </a:defRPr>
      </a:lvl8pPr>
      <a:lvl9pPr marL="3971056" algn="l" defTabSz="992764" rtl="0" eaLnBrk="1" latinLnBrk="0" hangingPunct="1">
        <a:defRPr sz="2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1.xml"/><Relationship Id="rId1" Type="http://schemas.openxmlformats.org/officeDocument/2006/relationships/themeOverride" Target="../theme/themeOverride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3.xml"/></Relationships>
</file>

<file path=ppt/slides/_rels/slide2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4.xml"/></Relationships>
</file>

<file path=ppt/slides/_rels/slide2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5.xml"/></Relationships>
</file>

<file path=ppt/slides/_rels/slide2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6.xml"/></Relationships>
</file>

<file path=ppt/slides/_rels/slide2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7.xml"/></Relationships>
</file>

<file path=ppt/slides/_rels/slide2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3.xml"/><Relationship Id="rId1" Type="http://schemas.openxmlformats.org/officeDocument/2006/relationships/themeOverride" Target="../theme/themeOverride9.xml"/><Relationship Id="rId5" Type="http://schemas.openxmlformats.org/officeDocument/2006/relationships/image" Target="../media/image4.jpeg"/><Relationship Id="rId4" Type="http://schemas.openxmlformats.org/officeDocument/2006/relationships/image" Target="../media/image3.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ubtitle 2"/>
          <p:cNvSpPr>
            <a:spLocks noGrp="1"/>
          </p:cNvSpPr>
          <p:nvPr>
            <p:ph type="subTitle" idx="1"/>
          </p:nvPr>
        </p:nvSpPr>
        <p:spPr>
          <a:xfrm>
            <a:off x="215900" y="5715000"/>
            <a:ext cx="5422900" cy="1199704"/>
          </a:xfrm>
        </p:spPr>
        <p:txBody>
          <a:bodyPr>
            <a:normAutofit/>
          </a:bodyPr>
          <a:lstStyle/>
          <a:p>
            <a:pPr lvl="0" algn="r">
              <a:spcBef>
                <a:spcPts val="0"/>
              </a:spcBef>
              <a:buClrTx/>
              <a:buSzTx/>
            </a:pPr>
            <a:r>
              <a:rPr lang="en-IN" sz="3600" b="1" dirty="0" smtClean="0">
                <a:solidFill>
                  <a:schemeClr val="tx2"/>
                </a:solidFill>
                <a:latin typeface="Baskerville Old Face" pitchFamily="18" charset="0"/>
              </a:rPr>
              <a:t>Presented by</a:t>
            </a:r>
          </a:p>
          <a:p>
            <a:pPr lvl="0" algn="r">
              <a:spcBef>
                <a:spcPts val="0"/>
              </a:spcBef>
              <a:buClrTx/>
              <a:buSzTx/>
            </a:pPr>
            <a:r>
              <a:rPr lang="en-IN" sz="3600" b="1" dirty="0" smtClean="0">
                <a:solidFill>
                  <a:schemeClr val="tx2"/>
                </a:solidFill>
                <a:latin typeface="Baskerville Old Face" pitchFamily="18" charset="0"/>
              </a:rPr>
              <a:t>CMA </a:t>
            </a:r>
            <a:r>
              <a:rPr lang="en-IN" sz="3600" b="1" dirty="0" err="1" smtClean="0">
                <a:solidFill>
                  <a:schemeClr val="tx2"/>
                </a:solidFill>
                <a:latin typeface="Baskerville Old Face" pitchFamily="18" charset="0"/>
              </a:rPr>
              <a:t>Sudha</a:t>
            </a:r>
            <a:r>
              <a:rPr lang="en-IN" sz="3600" b="1" dirty="0" smtClean="0">
                <a:solidFill>
                  <a:schemeClr val="tx2"/>
                </a:solidFill>
                <a:latin typeface="Baskerville Old Face" pitchFamily="18" charset="0"/>
              </a:rPr>
              <a:t> Rani V </a:t>
            </a:r>
          </a:p>
          <a:p>
            <a:endParaRPr lang="en-US" dirty="0"/>
          </a:p>
        </p:txBody>
      </p:sp>
      <p:sp>
        <p:nvSpPr>
          <p:cNvPr id="25603" name="AutoShape 3" descr="Image result for place"/>
          <p:cNvSpPr>
            <a:spLocks noChangeAspect="1" noChangeArrowheads="1"/>
          </p:cNvSpPr>
          <p:nvPr/>
        </p:nvSpPr>
        <p:spPr bwMode="auto">
          <a:xfrm>
            <a:off x="63500" y="-136525"/>
            <a:ext cx="304800" cy="304800"/>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25605" name="AutoShape 5" descr="Image result for place"/>
          <p:cNvSpPr>
            <a:spLocks noChangeAspect="1" noChangeArrowheads="1"/>
          </p:cNvSpPr>
          <p:nvPr/>
        </p:nvSpPr>
        <p:spPr bwMode="auto">
          <a:xfrm>
            <a:off x="63500" y="-136525"/>
            <a:ext cx="304800" cy="304800"/>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5" name="Title 14"/>
          <p:cNvSpPr>
            <a:spLocks noGrp="1"/>
          </p:cNvSpPr>
          <p:nvPr>
            <p:ph type="ctrTitle"/>
          </p:nvPr>
        </p:nvSpPr>
        <p:spPr/>
        <p:txBody>
          <a:bodyPr>
            <a:noAutofit/>
          </a:bodyPr>
          <a:lstStyle/>
          <a:p>
            <a:r>
              <a:rPr lang="en-US" dirty="0" smtClean="0"/>
              <a:t>Place of Supply of Goods and Services</a:t>
            </a:r>
            <a:br>
              <a:rPr lang="en-US" dirty="0" smtClean="0"/>
            </a:br>
            <a:r>
              <a:rPr lang="en-US" dirty="0" smtClean="0"/>
              <a:t>under GST </a:t>
            </a:r>
            <a:br>
              <a:rPr lang="en-US" dirty="0" smtClean="0"/>
            </a:br>
            <a:endParaRPr lang="en-US" dirty="0"/>
          </a:p>
        </p:txBody>
      </p:sp>
      <p:pic>
        <p:nvPicPr>
          <p:cNvPr id="2" name="Picture 1"/>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6096000" y="5410200"/>
            <a:ext cx="3048000" cy="1716024"/>
          </a:xfrm>
          <a:prstGeom prst="rect">
            <a:avLst/>
          </a:prstGeom>
        </p:spPr>
      </p:pic>
      <p:sp>
        <p:nvSpPr>
          <p:cNvPr id="3" name="Slide Number Placeholder 2"/>
          <p:cNvSpPr>
            <a:spLocks noGrp="1"/>
          </p:cNvSpPr>
          <p:nvPr>
            <p:ph type="sldNum" sz="quarter" idx="12"/>
          </p:nvPr>
        </p:nvSpPr>
        <p:spPr/>
        <p:txBody>
          <a:bodyPr/>
          <a:lstStyle/>
          <a:p>
            <a:fld id="{3BDF24DE-EDBB-4A41-B022-A10F3EEBA682}" type="slidenum">
              <a:rPr lang="en-GB" smtClean="0"/>
              <a:pPr/>
              <a:t>1</a:t>
            </a:fld>
            <a:endParaRPr lang="en-GB"/>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e 6"/>
          <p:cNvGraphicFramePr>
            <a:graphicFrameLocks noGrp="1"/>
          </p:cNvGraphicFramePr>
          <p:nvPr>
            <p:extLst>
              <p:ext uri="{D42A27DB-BD31-4B8C-83A1-F6EECF244321}">
                <p14:modId xmlns:p14="http://schemas.microsoft.com/office/powerpoint/2010/main" xmlns="" val="3334870755"/>
              </p:ext>
            </p:extLst>
          </p:nvPr>
        </p:nvGraphicFramePr>
        <p:xfrm>
          <a:off x="139700" y="914400"/>
          <a:ext cx="4432300" cy="2851301"/>
        </p:xfrm>
        <a:graphic>
          <a:graphicData uri="http://schemas.openxmlformats.org/drawingml/2006/table">
            <a:tbl>
              <a:tblPr/>
              <a:tblGrid>
                <a:gridCol w="2174485"/>
                <a:gridCol w="2257815"/>
              </a:tblGrid>
              <a:tr h="563270">
                <a:tc gridSpan="2">
                  <a:txBody>
                    <a:bodyPr/>
                    <a:lstStyle/>
                    <a:p>
                      <a:pPr marL="0" marR="0" algn="ctr">
                        <a:lnSpc>
                          <a:spcPct val="115000"/>
                        </a:lnSpc>
                        <a:spcBef>
                          <a:spcPts val="0"/>
                        </a:spcBef>
                        <a:spcAft>
                          <a:spcPts val="1000"/>
                        </a:spcAft>
                      </a:pPr>
                      <a:r>
                        <a:rPr lang="en-US" sz="1700" b="1" dirty="0">
                          <a:solidFill>
                            <a:srgbClr val="FFFFFF"/>
                          </a:solidFill>
                          <a:latin typeface="Cambria" pitchFamily="18" charset="0"/>
                          <a:ea typeface="Calibri"/>
                          <a:cs typeface="Times New Roman"/>
                        </a:rPr>
                        <a:t>Scenario-B</a:t>
                      </a:r>
                      <a:endParaRPr lang="en-US" sz="1700" dirty="0">
                        <a:latin typeface="Cambria" pitchFamily="18" charset="0"/>
                        <a:ea typeface="Calibri"/>
                        <a:cs typeface="Times New Roman"/>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solidFill>
                  </a:tcPr>
                </a:tc>
                <a:tc hMerge="1">
                  <a:txBody>
                    <a:bodyPr/>
                    <a:lstStyle/>
                    <a:p>
                      <a:endParaRPr lang="en-US"/>
                    </a:p>
                  </a:txBody>
                  <a:tcPr/>
                </a:tc>
              </a:tr>
              <a:tr h="563270">
                <a:tc>
                  <a:txBody>
                    <a:bodyPr/>
                    <a:lstStyle/>
                    <a:p>
                      <a:pPr marL="0" marR="0">
                        <a:lnSpc>
                          <a:spcPct val="115000"/>
                        </a:lnSpc>
                        <a:spcBef>
                          <a:spcPts val="0"/>
                        </a:spcBef>
                        <a:spcAft>
                          <a:spcPts val="0"/>
                        </a:spcAft>
                      </a:pPr>
                      <a:r>
                        <a:rPr lang="en-US" sz="1700" b="1" dirty="0" smtClean="0">
                          <a:latin typeface="Cambria" pitchFamily="18" charset="0"/>
                        </a:rPr>
                        <a:t>Supplier of Goods</a:t>
                      </a:r>
                      <a:endParaRPr lang="en-US" sz="1700" b="1" dirty="0">
                        <a:latin typeface="Cambria" pitchFamily="18" charset="0"/>
                        <a:ea typeface="Calibri"/>
                        <a:cs typeface="Times New Roman"/>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1000"/>
                        </a:spcAft>
                      </a:pPr>
                      <a:r>
                        <a:rPr lang="en-US" sz="1700" dirty="0" smtClean="0">
                          <a:latin typeface="Cambria" pitchFamily="18" charset="0"/>
                          <a:ea typeface="Calibri"/>
                          <a:cs typeface="Times New Roman"/>
                        </a:rPr>
                        <a:t>(</a:t>
                      </a:r>
                      <a:r>
                        <a:rPr lang="en-US" sz="1700" dirty="0" err="1" smtClean="0">
                          <a:latin typeface="Cambria" pitchFamily="18" charset="0"/>
                          <a:ea typeface="Calibri"/>
                          <a:cs typeface="Times New Roman"/>
                        </a:rPr>
                        <a:t>Rajamundry</a:t>
                      </a:r>
                      <a:r>
                        <a:rPr lang="en-US" sz="1700" dirty="0" smtClean="0">
                          <a:latin typeface="Cambria" pitchFamily="18" charset="0"/>
                          <a:ea typeface="Calibri"/>
                          <a:cs typeface="Times New Roman"/>
                        </a:rPr>
                        <a:t>)AP </a:t>
                      </a:r>
                      <a:endParaRPr lang="en-US" sz="1700" dirty="0">
                        <a:latin typeface="Cambria" pitchFamily="18" charset="0"/>
                        <a:ea typeface="Calibri"/>
                        <a:cs typeface="Times New Roman"/>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563270">
                <a:tc>
                  <a:txBody>
                    <a:bodyPr/>
                    <a:lstStyle/>
                    <a:p>
                      <a:pPr marL="0" marR="0">
                        <a:lnSpc>
                          <a:spcPct val="115000"/>
                        </a:lnSpc>
                        <a:spcBef>
                          <a:spcPts val="0"/>
                        </a:spcBef>
                        <a:spcAft>
                          <a:spcPts val="0"/>
                        </a:spcAft>
                      </a:pPr>
                      <a:r>
                        <a:rPr lang="en-US" sz="1700" b="1" dirty="0" smtClean="0">
                          <a:latin typeface="Cambria" pitchFamily="18" charset="0"/>
                        </a:rPr>
                        <a:t>Recipient</a:t>
                      </a:r>
                      <a:r>
                        <a:rPr lang="en-US" sz="1700" b="1" baseline="0" dirty="0" smtClean="0">
                          <a:latin typeface="Cambria" pitchFamily="18" charset="0"/>
                        </a:rPr>
                        <a:t> of Goods</a:t>
                      </a:r>
                      <a:endParaRPr lang="en-US" sz="1700" b="1" dirty="0">
                        <a:latin typeface="Cambria" pitchFamily="18" charset="0"/>
                        <a:ea typeface="Calibri"/>
                        <a:cs typeface="Times New Roman"/>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1000"/>
                        </a:spcAft>
                      </a:pPr>
                      <a:r>
                        <a:rPr lang="en-US" sz="1700" dirty="0" smtClean="0">
                          <a:latin typeface="Cambria" pitchFamily="18" charset="0"/>
                          <a:ea typeface="Calibri"/>
                          <a:cs typeface="Times New Roman"/>
                        </a:rPr>
                        <a:t>(</a:t>
                      </a:r>
                      <a:r>
                        <a:rPr lang="en-US" sz="1700" dirty="0" err="1" smtClean="0">
                          <a:latin typeface="Cambria" pitchFamily="18" charset="0"/>
                          <a:ea typeface="Calibri"/>
                          <a:cs typeface="Times New Roman"/>
                        </a:rPr>
                        <a:t>Vizag</a:t>
                      </a:r>
                      <a:r>
                        <a:rPr lang="en-US" sz="1700" dirty="0" smtClean="0">
                          <a:latin typeface="Cambria" pitchFamily="18" charset="0"/>
                          <a:ea typeface="Calibri"/>
                          <a:cs typeface="Times New Roman"/>
                        </a:rPr>
                        <a:t>)AP</a:t>
                      </a:r>
                      <a:endParaRPr lang="en-US" sz="1700" dirty="0">
                        <a:latin typeface="Cambria" pitchFamily="18" charset="0"/>
                        <a:ea typeface="Calibri"/>
                        <a:cs typeface="Times New Roman"/>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563270">
                <a:tc>
                  <a:txBody>
                    <a:bodyPr/>
                    <a:lstStyle/>
                    <a:p>
                      <a:pPr marL="0" marR="0">
                        <a:lnSpc>
                          <a:spcPct val="115000"/>
                        </a:lnSpc>
                        <a:spcBef>
                          <a:spcPts val="0"/>
                        </a:spcBef>
                        <a:spcAft>
                          <a:spcPts val="0"/>
                        </a:spcAft>
                      </a:pPr>
                      <a:r>
                        <a:rPr lang="en-US" sz="1700" b="1" dirty="0" smtClean="0">
                          <a:latin typeface="Cambria" pitchFamily="18" charset="0"/>
                        </a:rPr>
                        <a:t>Third party</a:t>
                      </a:r>
                      <a:endParaRPr lang="en-US" sz="1700" b="1" dirty="0">
                        <a:latin typeface="Cambria" pitchFamily="18" charset="0"/>
                        <a:ea typeface="Calibri"/>
                        <a:cs typeface="Times New Roman"/>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1000"/>
                        </a:spcAft>
                      </a:pPr>
                      <a:r>
                        <a:rPr lang="en-US" sz="1700" dirty="0" smtClean="0">
                          <a:latin typeface="Cambria" pitchFamily="18" charset="0"/>
                          <a:ea typeface="Calibri"/>
                          <a:cs typeface="Times New Roman"/>
                        </a:rPr>
                        <a:t>(Warangal)</a:t>
                      </a:r>
                      <a:r>
                        <a:rPr lang="en-US" sz="1700" dirty="0" err="1" smtClean="0">
                          <a:latin typeface="Cambria" pitchFamily="18" charset="0"/>
                          <a:ea typeface="Calibri"/>
                          <a:cs typeface="Times New Roman"/>
                        </a:rPr>
                        <a:t>Telangana</a:t>
                      </a:r>
                      <a:endParaRPr lang="en-US" sz="1700" dirty="0">
                        <a:latin typeface="Cambria" pitchFamily="18" charset="0"/>
                        <a:ea typeface="Calibri"/>
                        <a:cs typeface="Times New Roman"/>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598221">
                <a:tc>
                  <a:txBody>
                    <a:bodyPr/>
                    <a:lstStyle/>
                    <a:p>
                      <a:pPr marL="0" marR="0">
                        <a:lnSpc>
                          <a:spcPct val="115000"/>
                        </a:lnSpc>
                        <a:spcBef>
                          <a:spcPts val="0"/>
                        </a:spcBef>
                        <a:spcAft>
                          <a:spcPts val="0"/>
                        </a:spcAft>
                      </a:pPr>
                      <a:r>
                        <a:rPr lang="en-US" sz="1700" b="1" dirty="0" smtClean="0">
                          <a:solidFill>
                            <a:schemeClr val="bg1"/>
                          </a:solidFill>
                          <a:latin typeface="Cambria" pitchFamily="18" charset="0"/>
                          <a:ea typeface="Calibri"/>
                          <a:cs typeface="Times New Roman"/>
                        </a:rPr>
                        <a:t>Movement of Goods (Intra</a:t>
                      </a:r>
                      <a:r>
                        <a:rPr lang="en-US" sz="1700" b="1" baseline="0" dirty="0" smtClean="0">
                          <a:solidFill>
                            <a:schemeClr val="bg1"/>
                          </a:solidFill>
                          <a:latin typeface="Cambria" pitchFamily="18" charset="0"/>
                          <a:ea typeface="Calibri"/>
                          <a:cs typeface="Times New Roman"/>
                        </a:rPr>
                        <a:t> State)</a:t>
                      </a:r>
                      <a:endParaRPr lang="en-US" sz="1700" b="1" dirty="0">
                        <a:solidFill>
                          <a:schemeClr val="bg1"/>
                        </a:solidFill>
                        <a:latin typeface="Cambria" pitchFamily="18" charset="0"/>
                        <a:ea typeface="Calibri"/>
                        <a:cs typeface="Times New Roman"/>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solidFill>
                  </a:tcPr>
                </a:tc>
                <a:tc>
                  <a:txBody>
                    <a:bodyPr/>
                    <a:lstStyle/>
                    <a:p>
                      <a:pPr marL="0" marR="0">
                        <a:lnSpc>
                          <a:spcPct val="115000"/>
                        </a:lnSpc>
                        <a:spcBef>
                          <a:spcPts val="0"/>
                        </a:spcBef>
                        <a:spcAft>
                          <a:spcPts val="1000"/>
                        </a:spcAft>
                      </a:pPr>
                      <a:r>
                        <a:rPr lang="en-US" sz="1700" b="1" dirty="0" smtClean="0">
                          <a:solidFill>
                            <a:schemeClr val="bg1"/>
                          </a:solidFill>
                          <a:latin typeface="Cambria" pitchFamily="18" charset="0"/>
                          <a:ea typeface="Calibri"/>
                          <a:cs typeface="Times New Roman"/>
                        </a:rPr>
                        <a:t>Andhra Pradesh to Andhra</a:t>
                      </a:r>
                      <a:r>
                        <a:rPr lang="en-US" sz="1700" b="1" baseline="0" dirty="0" smtClean="0">
                          <a:solidFill>
                            <a:schemeClr val="bg1"/>
                          </a:solidFill>
                          <a:latin typeface="Cambria" pitchFamily="18" charset="0"/>
                          <a:ea typeface="Calibri"/>
                          <a:cs typeface="Times New Roman"/>
                        </a:rPr>
                        <a:t> Pradesh</a:t>
                      </a: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solidFill>
                  </a:tcPr>
                </a:tc>
              </a:tr>
            </a:tbl>
          </a:graphicData>
        </a:graphic>
      </p:graphicFrame>
      <p:graphicFrame>
        <p:nvGraphicFramePr>
          <p:cNvPr id="9" name="Diagram 8"/>
          <p:cNvGraphicFramePr/>
          <p:nvPr>
            <p:extLst>
              <p:ext uri="{D42A27DB-BD31-4B8C-83A1-F6EECF244321}">
                <p14:modId xmlns:p14="http://schemas.microsoft.com/office/powerpoint/2010/main" xmlns="" val="1555359800"/>
              </p:ext>
            </p:extLst>
          </p:nvPr>
        </p:nvGraphicFramePr>
        <p:xfrm>
          <a:off x="4781550" y="3810000"/>
          <a:ext cx="4591050" cy="3098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1" name="TextBox 10"/>
          <p:cNvSpPr txBox="1"/>
          <p:nvPr/>
        </p:nvSpPr>
        <p:spPr>
          <a:xfrm>
            <a:off x="0" y="304800"/>
            <a:ext cx="9753600" cy="646331"/>
          </a:xfrm>
          <a:prstGeom prst="rect">
            <a:avLst/>
          </a:prstGeom>
          <a:noFill/>
        </p:spPr>
        <p:txBody>
          <a:bodyPr wrap="square" rtlCol="0">
            <a:spAutoFit/>
          </a:bodyPr>
          <a:lstStyle/>
          <a:p>
            <a:pPr algn="ctr"/>
            <a:r>
              <a:rPr lang="en-US" sz="3600" b="1" dirty="0" smtClean="0">
                <a:latin typeface="Cambria" pitchFamily="18" charset="0"/>
              </a:rPr>
              <a:t>Examples </a:t>
            </a:r>
            <a:endParaRPr lang="en-US" sz="3600" dirty="0">
              <a:latin typeface="Cambria" pitchFamily="18" charset="0"/>
            </a:endParaRPr>
          </a:p>
        </p:txBody>
      </p:sp>
      <p:sp>
        <p:nvSpPr>
          <p:cNvPr id="2" name="Slide Number Placeholder 1"/>
          <p:cNvSpPr>
            <a:spLocks noGrp="1"/>
          </p:cNvSpPr>
          <p:nvPr>
            <p:ph type="sldNum" sz="quarter" idx="12"/>
          </p:nvPr>
        </p:nvSpPr>
        <p:spPr/>
        <p:txBody>
          <a:bodyPr/>
          <a:lstStyle/>
          <a:p>
            <a:fld id="{4A2848DF-DE34-4D67-BD2E-C927AE3CE0CC}" type="slidenum">
              <a:rPr lang="en-US" smtClean="0"/>
              <a:pPr/>
              <a:t>10</a:t>
            </a:fld>
            <a:endParaRPr lang="en-US"/>
          </a:p>
        </p:txBody>
      </p:sp>
    </p:spTree>
    <p:extLst>
      <p:ext uri="{BB962C8B-B14F-4D97-AF65-F5344CB8AC3E}">
        <p14:creationId xmlns:p14="http://schemas.microsoft.com/office/powerpoint/2010/main" xmlns="" val="26423754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9"/>
                                        </p:tgtEl>
                                        <p:attrNameLst>
                                          <p:attrName>style.visibility</p:attrName>
                                        </p:attrNameLst>
                                      </p:cBhvr>
                                      <p:to>
                                        <p:strVal val="visible"/>
                                      </p:to>
                                    </p:set>
                                    <p:anim calcmode="lin" valueType="num">
                                      <p:cBhvr additive="base">
                                        <p:cTn id="11" dur="500" fill="hold"/>
                                        <p:tgtEl>
                                          <p:spTgt spid="9"/>
                                        </p:tgtEl>
                                        <p:attrNameLst>
                                          <p:attrName>ppt_x</p:attrName>
                                        </p:attrNameLst>
                                      </p:cBhvr>
                                      <p:tavLst>
                                        <p:tav tm="0">
                                          <p:val>
                                            <p:strVal val="#ppt_x"/>
                                          </p:val>
                                        </p:tav>
                                        <p:tav tm="100000">
                                          <p:val>
                                            <p:strVal val="#ppt_x"/>
                                          </p:val>
                                        </p:tav>
                                      </p:tavLst>
                                    </p:anim>
                                    <p:anim calcmode="lin" valueType="num">
                                      <p:cBhvr additive="base">
                                        <p:cTn id="12"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9" grpId="0">
        <p:bldAsOne/>
      </p:bldGraphic>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xmlns="" val="425106638"/>
              </p:ext>
            </p:extLst>
          </p:nvPr>
        </p:nvGraphicFramePr>
        <p:xfrm>
          <a:off x="139700" y="1143000"/>
          <a:ext cx="4660900" cy="2819400"/>
        </p:xfrm>
        <a:graphic>
          <a:graphicData uri="http://schemas.openxmlformats.org/drawingml/2006/table">
            <a:tbl>
              <a:tblPr/>
              <a:tblGrid>
                <a:gridCol w="2393824"/>
                <a:gridCol w="2267076"/>
              </a:tblGrid>
              <a:tr h="497122">
                <a:tc gridSpan="2">
                  <a:txBody>
                    <a:bodyPr/>
                    <a:lstStyle/>
                    <a:p>
                      <a:pPr marL="0" marR="0" algn="ctr">
                        <a:lnSpc>
                          <a:spcPct val="115000"/>
                        </a:lnSpc>
                        <a:spcBef>
                          <a:spcPts val="0"/>
                        </a:spcBef>
                        <a:spcAft>
                          <a:spcPts val="1000"/>
                        </a:spcAft>
                      </a:pPr>
                      <a:r>
                        <a:rPr lang="en-US" sz="1800" b="1" dirty="0">
                          <a:solidFill>
                            <a:srgbClr val="FFFFFF"/>
                          </a:solidFill>
                          <a:latin typeface="Cambria" pitchFamily="18" charset="0"/>
                          <a:ea typeface="Calibri"/>
                          <a:cs typeface="Times New Roman"/>
                        </a:rPr>
                        <a:t>Scenario-C</a:t>
                      </a:r>
                      <a:endParaRPr lang="en-US" sz="1800" dirty="0">
                        <a:latin typeface="Cambria" pitchFamily="18" charset="0"/>
                        <a:ea typeface="Calibri"/>
                        <a:cs typeface="Times New Roman"/>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solidFill>
                  </a:tcPr>
                </a:tc>
                <a:tc hMerge="1">
                  <a:txBody>
                    <a:bodyPr/>
                    <a:lstStyle/>
                    <a:p>
                      <a:endParaRPr lang="en-US"/>
                    </a:p>
                  </a:txBody>
                  <a:tcPr/>
                </a:tc>
              </a:tr>
              <a:tr h="0">
                <a:tc>
                  <a:txBody>
                    <a:bodyPr/>
                    <a:lstStyle/>
                    <a:p>
                      <a:pPr marL="0" marR="0">
                        <a:lnSpc>
                          <a:spcPct val="115000"/>
                        </a:lnSpc>
                        <a:spcBef>
                          <a:spcPts val="0"/>
                        </a:spcBef>
                        <a:spcAft>
                          <a:spcPts val="0"/>
                        </a:spcAft>
                      </a:pPr>
                      <a:r>
                        <a:rPr lang="en-US" sz="1800" b="1" dirty="0" smtClean="0">
                          <a:latin typeface="Cambria" pitchFamily="18" charset="0"/>
                        </a:rPr>
                        <a:t>Supplier of Goods</a:t>
                      </a:r>
                      <a:endParaRPr lang="en-US" sz="1800" b="1" dirty="0">
                        <a:latin typeface="Cambria" pitchFamily="18" charset="0"/>
                        <a:ea typeface="Calibri"/>
                        <a:cs typeface="Times New Roman"/>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1000"/>
                        </a:spcAft>
                      </a:pPr>
                      <a:r>
                        <a:rPr lang="en-US" sz="1800" dirty="0" smtClean="0">
                          <a:latin typeface="Cambria" pitchFamily="18" charset="0"/>
                          <a:ea typeface="Calibri"/>
                          <a:cs typeface="Times New Roman"/>
                        </a:rPr>
                        <a:t>(</a:t>
                      </a:r>
                      <a:r>
                        <a:rPr lang="en-US" sz="1800" dirty="0" err="1" smtClean="0">
                          <a:latin typeface="Cambria" pitchFamily="18" charset="0"/>
                          <a:ea typeface="Calibri"/>
                          <a:cs typeface="Times New Roman"/>
                        </a:rPr>
                        <a:t>Hyd</a:t>
                      </a:r>
                      <a:r>
                        <a:rPr lang="en-US" sz="1800" dirty="0" smtClean="0">
                          <a:latin typeface="Cambria" pitchFamily="18" charset="0"/>
                          <a:ea typeface="Calibri"/>
                          <a:cs typeface="Times New Roman"/>
                        </a:rPr>
                        <a:t>)</a:t>
                      </a:r>
                      <a:r>
                        <a:rPr lang="en-US" sz="1800" dirty="0" err="1" smtClean="0">
                          <a:latin typeface="Cambria" pitchFamily="18" charset="0"/>
                          <a:ea typeface="Calibri"/>
                          <a:cs typeface="Times New Roman"/>
                        </a:rPr>
                        <a:t>Telangana</a:t>
                      </a:r>
                      <a:endParaRPr lang="en-US" sz="1800" dirty="0">
                        <a:latin typeface="Cambria" pitchFamily="18" charset="0"/>
                        <a:ea typeface="Calibri"/>
                        <a:cs typeface="Times New Roman"/>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497122">
                <a:tc>
                  <a:txBody>
                    <a:bodyPr/>
                    <a:lstStyle/>
                    <a:p>
                      <a:pPr marL="0" marR="0">
                        <a:lnSpc>
                          <a:spcPct val="115000"/>
                        </a:lnSpc>
                        <a:spcBef>
                          <a:spcPts val="0"/>
                        </a:spcBef>
                        <a:spcAft>
                          <a:spcPts val="0"/>
                        </a:spcAft>
                      </a:pPr>
                      <a:r>
                        <a:rPr lang="en-US" sz="1800" b="1" dirty="0" smtClean="0">
                          <a:latin typeface="Cambria" pitchFamily="18" charset="0"/>
                        </a:rPr>
                        <a:t>Recipient</a:t>
                      </a:r>
                      <a:r>
                        <a:rPr lang="en-US" sz="1800" b="1" baseline="0" dirty="0" smtClean="0">
                          <a:latin typeface="Cambria" pitchFamily="18" charset="0"/>
                        </a:rPr>
                        <a:t> of Goods</a:t>
                      </a:r>
                      <a:endParaRPr lang="en-US" sz="1800" b="1" dirty="0">
                        <a:latin typeface="Cambria" pitchFamily="18" charset="0"/>
                        <a:ea typeface="Calibri"/>
                        <a:cs typeface="Times New Roman"/>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1000"/>
                        </a:spcAft>
                      </a:pPr>
                      <a:r>
                        <a:rPr lang="en-US" sz="1800" dirty="0" smtClean="0">
                          <a:latin typeface="Cambria" pitchFamily="18" charset="0"/>
                          <a:ea typeface="Calibri"/>
                          <a:cs typeface="Times New Roman"/>
                        </a:rPr>
                        <a:t>(</a:t>
                      </a:r>
                      <a:r>
                        <a:rPr lang="en-US" sz="1800" dirty="0" err="1" smtClean="0">
                          <a:latin typeface="Cambria" pitchFamily="18" charset="0"/>
                          <a:ea typeface="Calibri"/>
                          <a:cs typeface="Times New Roman"/>
                        </a:rPr>
                        <a:t>Vizag</a:t>
                      </a:r>
                      <a:r>
                        <a:rPr lang="en-US" sz="1800" dirty="0" smtClean="0">
                          <a:latin typeface="Cambria" pitchFamily="18" charset="0"/>
                          <a:ea typeface="Calibri"/>
                          <a:cs typeface="Times New Roman"/>
                        </a:rPr>
                        <a:t>)AP</a:t>
                      </a:r>
                      <a:endParaRPr lang="en-US" sz="1800" dirty="0">
                        <a:latin typeface="Cambria" pitchFamily="18" charset="0"/>
                        <a:ea typeface="Calibri"/>
                        <a:cs typeface="Times New Roman"/>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497122">
                <a:tc>
                  <a:txBody>
                    <a:bodyPr/>
                    <a:lstStyle/>
                    <a:p>
                      <a:pPr marL="0" marR="0">
                        <a:lnSpc>
                          <a:spcPct val="115000"/>
                        </a:lnSpc>
                        <a:spcBef>
                          <a:spcPts val="0"/>
                        </a:spcBef>
                        <a:spcAft>
                          <a:spcPts val="0"/>
                        </a:spcAft>
                      </a:pPr>
                      <a:r>
                        <a:rPr lang="en-US" sz="1800" b="1" dirty="0" smtClean="0">
                          <a:latin typeface="Cambria" pitchFamily="18" charset="0"/>
                        </a:rPr>
                        <a:t>Third party</a:t>
                      </a:r>
                      <a:endParaRPr lang="en-US" sz="1800" b="1" dirty="0">
                        <a:latin typeface="Cambria" pitchFamily="18" charset="0"/>
                        <a:ea typeface="Calibri"/>
                        <a:cs typeface="Times New Roman"/>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1000"/>
                        </a:spcAft>
                      </a:pPr>
                      <a:r>
                        <a:rPr lang="en-US" sz="1800" dirty="0" smtClean="0">
                          <a:latin typeface="Cambria" pitchFamily="18" charset="0"/>
                          <a:ea typeface="Calibri"/>
                          <a:cs typeface="Times New Roman"/>
                        </a:rPr>
                        <a:t>(Warangal)</a:t>
                      </a:r>
                      <a:r>
                        <a:rPr lang="en-US" sz="1800" dirty="0" err="1" smtClean="0">
                          <a:latin typeface="Cambria" pitchFamily="18" charset="0"/>
                          <a:ea typeface="Calibri"/>
                          <a:cs typeface="Times New Roman"/>
                        </a:rPr>
                        <a:t>Telangana</a:t>
                      </a:r>
                      <a:endParaRPr lang="en-US" sz="1800" dirty="0">
                        <a:latin typeface="Cambria" pitchFamily="18" charset="0"/>
                        <a:ea typeface="Calibri"/>
                        <a:cs typeface="Times New Roman"/>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012566">
                <a:tc>
                  <a:txBody>
                    <a:bodyPr/>
                    <a:lstStyle/>
                    <a:p>
                      <a:pPr marL="0" marR="0">
                        <a:lnSpc>
                          <a:spcPct val="115000"/>
                        </a:lnSpc>
                        <a:spcBef>
                          <a:spcPts val="0"/>
                        </a:spcBef>
                        <a:spcAft>
                          <a:spcPts val="1000"/>
                        </a:spcAft>
                      </a:pPr>
                      <a:r>
                        <a:rPr lang="en-US" sz="1800" b="1" dirty="0" smtClean="0">
                          <a:solidFill>
                            <a:schemeClr val="bg1"/>
                          </a:solidFill>
                          <a:latin typeface="Cambria" pitchFamily="18" charset="0"/>
                          <a:ea typeface="Calibri"/>
                          <a:cs typeface="Times New Roman"/>
                        </a:rPr>
                        <a:t>Movement of Goods</a:t>
                      </a:r>
                      <a:r>
                        <a:rPr lang="en-US" sz="1800" b="1" baseline="0" dirty="0">
                          <a:solidFill>
                            <a:schemeClr val="bg1"/>
                          </a:solidFill>
                          <a:latin typeface="Cambria" pitchFamily="18" charset="0"/>
                          <a:ea typeface="Calibri"/>
                          <a:cs typeface="Times New Roman"/>
                        </a:rPr>
                        <a:t> </a:t>
                      </a:r>
                      <a:r>
                        <a:rPr lang="en-US" sz="1800" b="1" baseline="0" dirty="0" smtClean="0">
                          <a:solidFill>
                            <a:schemeClr val="bg1"/>
                          </a:solidFill>
                          <a:latin typeface="Cambria" pitchFamily="18" charset="0"/>
                          <a:ea typeface="Calibri"/>
                          <a:cs typeface="Times New Roman"/>
                        </a:rPr>
                        <a:t>(Inter State)</a:t>
                      </a:r>
                      <a:endParaRPr lang="en-US" sz="1800" b="1" dirty="0" smtClean="0">
                        <a:solidFill>
                          <a:schemeClr val="bg1"/>
                        </a:solidFill>
                        <a:latin typeface="Cambria" pitchFamily="18" charset="0"/>
                        <a:ea typeface="Calibri"/>
                        <a:cs typeface="Times New Roman"/>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solidFill>
                  </a:tcPr>
                </a:tc>
                <a:tc>
                  <a:txBody>
                    <a:bodyPr/>
                    <a:lstStyle/>
                    <a:p>
                      <a:pPr marL="0" marR="0">
                        <a:lnSpc>
                          <a:spcPct val="115000"/>
                        </a:lnSpc>
                        <a:spcBef>
                          <a:spcPts val="0"/>
                        </a:spcBef>
                        <a:spcAft>
                          <a:spcPts val="1000"/>
                        </a:spcAft>
                      </a:pPr>
                      <a:r>
                        <a:rPr lang="en-US" sz="1800" b="1" dirty="0" smtClean="0">
                          <a:solidFill>
                            <a:schemeClr val="bg1"/>
                          </a:solidFill>
                          <a:latin typeface="Cambria" pitchFamily="18" charset="0"/>
                          <a:ea typeface="Calibri"/>
                          <a:cs typeface="Times New Roman"/>
                        </a:rPr>
                        <a:t>Telangana to Andhra Pradesh</a:t>
                      </a:r>
                      <a:endParaRPr lang="en-US" sz="1800" b="1" dirty="0">
                        <a:solidFill>
                          <a:schemeClr val="bg1"/>
                        </a:solidFill>
                        <a:latin typeface="Cambria" pitchFamily="18" charset="0"/>
                        <a:ea typeface="Calibri"/>
                        <a:cs typeface="Times New Roman"/>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solidFill>
                  </a:tcPr>
                </a:tc>
              </a:tr>
            </a:tbl>
          </a:graphicData>
        </a:graphic>
      </p:graphicFrame>
      <p:graphicFrame>
        <p:nvGraphicFramePr>
          <p:cNvPr id="8" name="Diagram 7"/>
          <p:cNvGraphicFramePr/>
          <p:nvPr>
            <p:extLst>
              <p:ext uri="{D42A27DB-BD31-4B8C-83A1-F6EECF244321}">
                <p14:modId xmlns:p14="http://schemas.microsoft.com/office/powerpoint/2010/main" xmlns="" val="3968433481"/>
              </p:ext>
            </p:extLst>
          </p:nvPr>
        </p:nvGraphicFramePr>
        <p:xfrm>
          <a:off x="4552950" y="4038600"/>
          <a:ext cx="4972050" cy="3124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1506" name="Rectangle 2"/>
          <p:cNvSpPr>
            <a:spLocks noChangeArrowheads="1"/>
          </p:cNvSpPr>
          <p:nvPr/>
        </p:nvSpPr>
        <p:spPr bwMode="auto">
          <a:xfrm>
            <a:off x="0" y="228600"/>
            <a:ext cx="9753600" cy="64633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3600" b="1" i="0" u="none" strike="noStrike" cap="none" normalizeH="0" baseline="0" dirty="0" smtClean="0">
                <a:ln>
                  <a:noFill/>
                </a:ln>
                <a:solidFill>
                  <a:schemeClr val="tx1"/>
                </a:solidFill>
                <a:effectLst/>
                <a:latin typeface="Cambria" pitchFamily="18" charset="0"/>
                <a:ea typeface="Calibri" pitchFamily="34" charset="0"/>
                <a:cs typeface="Times New Roman" pitchFamily="18" charset="0"/>
              </a:rPr>
              <a:t>Examples</a:t>
            </a:r>
            <a:endParaRPr kumimoji="0" lang="en-US" sz="3600" b="0" i="0" u="none" strike="noStrike" cap="none" normalizeH="0" baseline="0" dirty="0" smtClean="0">
              <a:ln>
                <a:noFill/>
              </a:ln>
              <a:solidFill>
                <a:schemeClr val="tx1"/>
              </a:solidFill>
              <a:effectLst/>
              <a:latin typeface="Cambria" pitchFamily="18" charset="0"/>
              <a:cs typeface="Arial" pitchFamily="34" charset="0"/>
            </a:endParaRPr>
          </a:p>
        </p:txBody>
      </p:sp>
      <p:sp>
        <p:nvSpPr>
          <p:cNvPr id="2" name="Slide Number Placeholder 1"/>
          <p:cNvSpPr>
            <a:spLocks noGrp="1"/>
          </p:cNvSpPr>
          <p:nvPr>
            <p:ph type="sldNum" sz="quarter" idx="12"/>
          </p:nvPr>
        </p:nvSpPr>
        <p:spPr/>
        <p:txBody>
          <a:bodyPr/>
          <a:lstStyle/>
          <a:p>
            <a:fld id="{4A2848DF-DE34-4D67-BD2E-C927AE3CE0CC}" type="slidenum">
              <a:rPr lang="en-US" smtClean="0"/>
              <a:pPr/>
              <a:t>11</a:t>
            </a:fld>
            <a:endParaRPr lang="en-US"/>
          </a:p>
        </p:txBody>
      </p:sp>
    </p:spTree>
    <p:extLst>
      <p:ext uri="{BB962C8B-B14F-4D97-AF65-F5344CB8AC3E}">
        <p14:creationId xmlns:p14="http://schemas.microsoft.com/office/powerpoint/2010/main" xmlns="" val="1191164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8"/>
                                        </p:tgtEl>
                                        <p:attrNameLst>
                                          <p:attrName>style.visibility</p:attrName>
                                        </p:attrNameLst>
                                      </p:cBhvr>
                                      <p:to>
                                        <p:strVal val="visible"/>
                                      </p:to>
                                    </p:set>
                                    <p:anim calcmode="lin" valueType="num">
                                      <p:cBhvr additive="base">
                                        <p:cTn id="11" dur="500" fill="hold"/>
                                        <p:tgtEl>
                                          <p:spTgt spid="8"/>
                                        </p:tgtEl>
                                        <p:attrNameLst>
                                          <p:attrName>ppt_x</p:attrName>
                                        </p:attrNameLst>
                                      </p:cBhvr>
                                      <p:tavLst>
                                        <p:tav tm="0">
                                          <p:val>
                                            <p:strVal val="#ppt_x"/>
                                          </p:val>
                                        </p:tav>
                                        <p:tav tm="100000">
                                          <p:val>
                                            <p:strVal val="#ppt_x"/>
                                          </p:val>
                                        </p:tav>
                                      </p:tavLst>
                                    </p:anim>
                                    <p:anim calcmode="lin" valueType="num">
                                      <p:cBhvr additive="base">
                                        <p:cTn id="12"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8" grpId="0">
        <p:bldAsOne/>
      </p:bldGraphic>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p:cNvGraphicFramePr>
            <a:graphicFrameLocks noGrp="1"/>
          </p:cNvGraphicFramePr>
          <p:nvPr>
            <p:extLst>
              <p:ext uri="{D42A27DB-BD31-4B8C-83A1-F6EECF244321}">
                <p14:modId xmlns:p14="http://schemas.microsoft.com/office/powerpoint/2010/main" xmlns="" val="906519642"/>
              </p:ext>
            </p:extLst>
          </p:nvPr>
        </p:nvGraphicFramePr>
        <p:xfrm>
          <a:off x="139700" y="815709"/>
          <a:ext cx="4737100" cy="2896062"/>
        </p:xfrm>
        <a:graphic>
          <a:graphicData uri="http://schemas.openxmlformats.org/drawingml/2006/table">
            <a:tbl>
              <a:tblPr/>
              <a:tblGrid>
                <a:gridCol w="2418640"/>
                <a:gridCol w="2318460"/>
              </a:tblGrid>
              <a:tr h="625002">
                <a:tc gridSpan="2">
                  <a:txBody>
                    <a:bodyPr/>
                    <a:lstStyle/>
                    <a:p>
                      <a:pPr marL="0" marR="0" algn="ctr">
                        <a:lnSpc>
                          <a:spcPct val="115000"/>
                        </a:lnSpc>
                        <a:spcBef>
                          <a:spcPts val="0"/>
                        </a:spcBef>
                        <a:spcAft>
                          <a:spcPts val="1000"/>
                        </a:spcAft>
                      </a:pPr>
                      <a:r>
                        <a:rPr lang="en-US" sz="1800" b="1" dirty="0">
                          <a:solidFill>
                            <a:srgbClr val="FFFFFF"/>
                          </a:solidFill>
                          <a:latin typeface="Cambria" pitchFamily="18" charset="0"/>
                          <a:ea typeface="Calibri"/>
                          <a:cs typeface="Times New Roman"/>
                        </a:rPr>
                        <a:t>Scenario-D</a:t>
                      </a:r>
                      <a:endParaRPr lang="en-US" sz="1800" dirty="0">
                        <a:latin typeface="Cambria" pitchFamily="18" charset="0"/>
                        <a:ea typeface="Calibri"/>
                        <a:cs typeface="Times New Roman"/>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solidFill>
                  </a:tcPr>
                </a:tc>
                <a:tc hMerge="1">
                  <a:txBody>
                    <a:bodyPr/>
                    <a:lstStyle/>
                    <a:p>
                      <a:endParaRPr lang="en-US"/>
                    </a:p>
                  </a:txBody>
                  <a:tcPr/>
                </a:tc>
              </a:tr>
              <a:tr h="540489">
                <a:tc>
                  <a:txBody>
                    <a:bodyPr/>
                    <a:lstStyle/>
                    <a:p>
                      <a:pPr marL="0" marR="0">
                        <a:lnSpc>
                          <a:spcPct val="115000"/>
                        </a:lnSpc>
                        <a:spcBef>
                          <a:spcPts val="0"/>
                        </a:spcBef>
                        <a:spcAft>
                          <a:spcPts val="0"/>
                        </a:spcAft>
                      </a:pPr>
                      <a:r>
                        <a:rPr lang="en-US" sz="1800" b="1" dirty="0" smtClean="0">
                          <a:latin typeface="Cambria" pitchFamily="18" charset="0"/>
                        </a:rPr>
                        <a:t>Supplier of Goods</a:t>
                      </a:r>
                      <a:endParaRPr lang="en-US" sz="1800" b="1" dirty="0">
                        <a:latin typeface="Cambria" pitchFamily="18" charset="0"/>
                        <a:ea typeface="Calibri"/>
                        <a:cs typeface="Times New Roman"/>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1000"/>
                        </a:spcAft>
                      </a:pPr>
                      <a:r>
                        <a:rPr lang="en-US" sz="1800" dirty="0" smtClean="0">
                          <a:latin typeface="Cambria" pitchFamily="18" charset="0"/>
                          <a:ea typeface="Calibri"/>
                          <a:cs typeface="Times New Roman"/>
                        </a:rPr>
                        <a:t>(</a:t>
                      </a:r>
                      <a:r>
                        <a:rPr lang="en-US" sz="1800" dirty="0" err="1" smtClean="0">
                          <a:latin typeface="Cambria" pitchFamily="18" charset="0"/>
                          <a:ea typeface="Calibri"/>
                          <a:cs typeface="Times New Roman"/>
                        </a:rPr>
                        <a:t>Rajamundry</a:t>
                      </a:r>
                      <a:r>
                        <a:rPr lang="en-US" sz="1800" dirty="0" smtClean="0">
                          <a:latin typeface="Cambria" pitchFamily="18" charset="0"/>
                          <a:ea typeface="Calibri"/>
                          <a:cs typeface="Times New Roman"/>
                        </a:rPr>
                        <a:t>)AP</a:t>
                      </a:r>
                      <a:endParaRPr lang="en-US" sz="1800" dirty="0">
                        <a:latin typeface="Cambria" pitchFamily="18" charset="0"/>
                        <a:ea typeface="Calibri"/>
                        <a:cs typeface="Times New Roman"/>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601287">
                <a:tc>
                  <a:txBody>
                    <a:bodyPr/>
                    <a:lstStyle/>
                    <a:p>
                      <a:pPr marL="0" marR="0">
                        <a:lnSpc>
                          <a:spcPct val="115000"/>
                        </a:lnSpc>
                        <a:spcBef>
                          <a:spcPts val="0"/>
                        </a:spcBef>
                        <a:spcAft>
                          <a:spcPts val="0"/>
                        </a:spcAft>
                      </a:pPr>
                      <a:r>
                        <a:rPr lang="en-US" sz="1800" b="1" dirty="0" smtClean="0">
                          <a:latin typeface="Cambria" pitchFamily="18" charset="0"/>
                        </a:rPr>
                        <a:t>Recipient</a:t>
                      </a:r>
                      <a:r>
                        <a:rPr lang="en-US" sz="1800" b="1" baseline="0" dirty="0" smtClean="0">
                          <a:latin typeface="Cambria" pitchFamily="18" charset="0"/>
                        </a:rPr>
                        <a:t> of Goods</a:t>
                      </a:r>
                      <a:endParaRPr lang="en-US" sz="1800" b="1" dirty="0">
                        <a:latin typeface="Cambria" pitchFamily="18" charset="0"/>
                        <a:ea typeface="Calibri"/>
                        <a:cs typeface="Times New Roman"/>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1000"/>
                        </a:spcAft>
                      </a:pPr>
                      <a:r>
                        <a:rPr lang="en-US" sz="1800" dirty="0" smtClean="0">
                          <a:latin typeface="Cambria" pitchFamily="18" charset="0"/>
                          <a:ea typeface="Calibri"/>
                          <a:cs typeface="Times New Roman"/>
                        </a:rPr>
                        <a:t>(</a:t>
                      </a:r>
                      <a:r>
                        <a:rPr lang="en-US" sz="1800" dirty="0" err="1" smtClean="0">
                          <a:latin typeface="Cambria" pitchFamily="18" charset="0"/>
                          <a:ea typeface="Calibri"/>
                          <a:cs typeface="Times New Roman"/>
                        </a:rPr>
                        <a:t>Toopran</a:t>
                      </a:r>
                      <a:r>
                        <a:rPr lang="en-US" sz="1800" dirty="0" smtClean="0">
                          <a:latin typeface="Cambria" pitchFamily="18" charset="0"/>
                          <a:ea typeface="Calibri"/>
                          <a:cs typeface="Times New Roman"/>
                        </a:rPr>
                        <a:t>)</a:t>
                      </a:r>
                      <a:r>
                        <a:rPr lang="en-US" sz="1800" dirty="0" err="1" smtClean="0">
                          <a:latin typeface="Cambria" pitchFamily="18" charset="0"/>
                          <a:ea typeface="Calibri"/>
                          <a:cs typeface="Times New Roman"/>
                        </a:rPr>
                        <a:t>Telangana</a:t>
                      </a:r>
                      <a:endParaRPr lang="en-US" sz="1800" dirty="0">
                        <a:latin typeface="Cambria" pitchFamily="18" charset="0"/>
                        <a:ea typeface="Calibri"/>
                        <a:cs typeface="Times New Roman"/>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533400">
                <a:tc>
                  <a:txBody>
                    <a:bodyPr/>
                    <a:lstStyle/>
                    <a:p>
                      <a:pPr marL="0" marR="0">
                        <a:lnSpc>
                          <a:spcPct val="115000"/>
                        </a:lnSpc>
                        <a:spcBef>
                          <a:spcPts val="0"/>
                        </a:spcBef>
                        <a:spcAft>
                          <a:spcPts val="0"/>
                        </a:spcAft>
                      </a:pPr>
                      <a:r>
                        <a:rPr lang="en-US" sz="1800" b="1" dirty="0" smtClean="0">
                          <a:latin typeface="Cambria" pitchFamily="18" charset="0"/>
                        </a:rPr>
                        <a:t>Third party</a:t>
                      </a:r>
                      <a:endParaRPr lang="en-US" sz="1800" b="1" dirty="0">
                        <a:latin typeface="Cambria" pitchFamily="18" charset="0"/>
                        <a:ea typeface="Calibri"/>
                        <a:cs typeface="Times New Roman"/>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1000"/>
                        </a:spcAft>
                      </a:pPr>
                      <a:r>
                        <a:rPr lang="en-US" sz="1800" dirty="0" smtClean="0">
                          <a:latin typeface="Cambria" pitchFamily="18" charset="0"/>
                          <a:ea typeface="Calibri"/>
                          <a:cs typeface="Times New Roman"/>
                        </a:rPr>
                        <a:t>(Warangal)</a:t>
                      </a:r>
                      <a:r>
                        <a:rPr lang="en-US" sz="1800" dirty="0" err="1" smtClean="0">
                          <a:latin typeface="Cambria" pitchFamily="18" charset="0"/>
                          <a:ea typeface="Calibri"/>
                          <a:cs typeface="Times New Roman"/>
                        </a:rPr>
                        <a:t>Telangana</a:t>
                      </a:r>
                      <a:endParaRPr lang="en-US" sz="1800" dirty="0">
                        <a:latin typeface="Cambria" pitchFamily="18" charset="0"/>
                        <a:ea typeface="Calibri"/>
                        <a:cs typeface="Times New Roman"/>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511262">
                <a:tc>
                  <a:txBody>
                    <a:bodyPr/>
                    <a:lstStyle/>
                    <a:p>
                      <a:pPr marL="0" marR="0">
                        <a:lnSpc>
                          <a:spcPct val="115000"/>
                        </a:lnSpc>
                        <a:spcBef>
                          <a:spcPts val="0"/>
                        </a:spcBef>
                        <a:spcAft>
                          <a:spcPts val="1000"/>
                        </a:spcAft>
                      </a:pPr>
                      <a:r>
                        <a:rPr lang="en-US" sz="1700" b="1" dirty="0" smtClean="0">
                          <a:solidFill>
                            <a:schemeClr val="bg1"/>
                          </a:solidFill>
                          <a:latin typeface="Cambria" pitchFamily="18" charset="0"/>
                          <a:ea typeface="Calibri"/>
                          <a:cs typeface="Times New Roman"/>
                        </a:rPr>
                        <a:t>Movement</a:t>
                      </a:r>
                      <a:r>
                        <a:rPr lang="en-US" sz="1700" b="1" baseline="0" dirty="0" smtClean="0">
                          <a:solidFill>
                            <a:schemeClr val="bg1"/>
                          </a:solidFill>
                          <a:latin typeface="Cambria" pitchFamily="18" charset="0"/>
                          <a:ea typeface="Calibri"/>
                          <a:cs typeface="Times New Roman"/>
                        </a:rPr>
                        <a:t> of Goods (Inter State)</a:t>
                      </a:r>
                      <a:endParaRPr lang="en-US" sz="1700" b="1" dirty="0">
                        <a:solidFill>
                          <a:schemeClr val="bg1"/>
                        </a:solidFill>
                        <a:latin typeface="Cambria" pitchFamily="18" charset="0"/>
                        <a:ea typeface="Calibri"/>
                        <a:cs typeface="Times New Roman"/>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solidFill>
                  </a:tcPr>
                </a:tc>
                <a:tc>
                  <a:txBody>
                    <a:bodyPr/>
                    <a:lstStyle/>
                    <a:p>
                      <a:pPr marL="0" marR="0">
                        <a:lnSpc>
                          <a:spcPct val="115000"/>
                        </a:lnSpc>
                        <a:spcBef>
                          <a:spcPts val="0"/>
                        </a:spcBef>
                        <a:spcAft>
                          <a:spcPts val="1000"/>
                        </a:spcAft>
                      </a:pPr>
                      <a:r>
                        <a:rPr lang="en-US" sz="1700" b="1" dirty="0" smtClean="0">
                          <a:solidFill>
                            <a:schemeClr val="bg1"/>
                          </a:solidFill>
                          <a:latin typeface="Cambria" pitchFamily="18" charset="0"/>
                          <a:ea typeface="Calibri"/>
                          <a:cs typeface="Times New Roman"/>
                        </a:rPr>
                        <a:t>Andhra Pradesh to Telangana</a:t>
                      </a:r>
                      <a:endParaRPr lang="en-US" sz="1700" b="1" dirty="0">
                        <a:solidFill>
                          <a:schemeClr val="bg1"/>
                        </a:solidFill>
                        <a:latin typeface="Cambria" pitchFamily="18" charset="0"/>
                        <a:ea typeface="Calibri"/>
                        <a:cs typeface="Times New Roman"/>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solidFill>
                  </a:tcPr>
                </a:tc>
              </a:tr>
            </a:tbl>
          </a:graphicData>
        </a:graphic>
      </p:graphicFrame>
      <p:graphicFrame>
        <p:nvGraphicFramePr>
          <p:cNvPr id="9" name="Diagram 8"/>
          <p:cNvGraphicFramePr/>
          <p:nvPr>
            <p:extLst>
              <p:ext uri="{D42A27DB-BD31-4B8C-83A1-F6EECF244321}">
                <p14:modId xmlns:p14="http://schemas.microsoft.com/office/powerpoint/2010/main" xmlns="" val="1787268601"/>
              </p:ext>
            </p:extLst>
          </p:nvPr>
        </p:nvGraphicFramePr>
        <p:xfrm>
          <a:off x="4876800" y="4038600"/>
          <a:ext cx="4648200" cy="2971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1506" name="Rectangle 2"/>
          <p:cNvSpPr>
            <a:spLocks noChangeArrowheads="1"/>
          </p:cNvSpPr>
          <p:nvPr/>
        </p:nvSpPr>
        <p:spPr bwMode="auto">
          <a:xfrm>
            <a:off x="0" y="228600"/>
            <a:ext cx="9753600" cy="64633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3600" b="1" i="0" u="none" strike="noStrike" cap="none" normalizeH="0" baseline="0" dirty="0" smtClean="0">
                <a:ln>
                  <a:noFill/>
                </a:ln>
                <a:solidFill>
                  <a:schemeClr val="tx1"/>
                </a:solidFill>
                <a:effectLst/>
                <a:latin typeface="Cambria" pitchFamily="18" charset="0"/>
                <a:ea typeface="Calibri" pitchFamily="34" charset="0"/>
                <a:cs typeface="Times New Roman" pitchFamily="18" charset="0"/>
              </a:rPr>
              <a:t>Examples</a:t>
            </a:r>
            <a:endParaRPr kumimoji="0" lang="en-US" sz="3600" b="0" i="0" u="none" strike="noStrike" cap="none" normalizeH="0" baseline="0" dirty="0" smtClean="0">
              <a:ln>
                <a:noFill/>
              </a:ln>
              <a:solidFill>
                <a:schemeClr val="tx1"/>
              </a:solidFill>
              <a:effectLst/>
              <a:latin typeface="Cambria" pitchFamily="18" charset="0"/>
              <a:cs typeface="Arial" pitchFamily="34" charset="0"/>
            </a:endParaRPr>
          </a:p>
        </p:txBody>
      </p:sp>
      <p:sp>
        <p:nvSpPr>
          <p:cNvPr id="2" name="Slide Number Placeholder 1"/>
          <p:cNvSpPr>
            <a:spLocks noGrp="1"/>
          </p:cNvSpPr>
          <p:nvPr>
            <p:ph type="sldNum" sz="quarter" idx="12"/>
          </p:nvPr>
        </p:nvSpPr>
        <p:spPr/>
        <p:txBody>
          <a:bodyPr/>
          <a:lstStyle/>
          <a:p>
            <a:fld id="{4A2848DF-DE34-4D67-BD2E-C927AE3CE0CC}" type="slidenum">
              <a:rPr lang="en-US" smtClean="0"/>
              <a:pPr/>
              <a:t>12</a:t>
            </a:fld>
            <a:endParaRPr lang="en-US"/>
          </a:p>
        </p:txBody>
      </p:sp>
    </p:spTree>
    <p:extLst>
      <p:ext uri="{BB962C8B-B14F-4D97-AF65-F5344CB8AC3E}">
        <p14:creationId xmlns:p14="http://schemas.microsoft.com/office/powerpoint/2010/main" xmlns="" val="7822997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9"/>
                                        </p:tgtEl>
                                        <p:attrNameLst>
                                          <p:attrName>style.visibility</p:attrName>
                                        </p:attrNameLst>
                                      </p:cBhvr>
                                      <p:to>
                                        <p:strVal val="visible"/>
                                      </p:to>
                                    </p:set>
                                    <p:anim calcmode="lin" valueType="num">
                                      <p:cBhvr additive="base">
                                        <p:cTn id="11" dur="500" fill="hold"/>
                                        <p:tgtEl>
                                          <p:spTgt spid="9"/>
                                        </p:tgtEl>
                                        <p:attrNameLst>
                                          <p:attrName>ppt_x</p:attrName>
                                        </p:attrNameLst>
                                      </p:cBhvr>
                                      <p:tavLst>
                                        <p:tav tm="0">
                                          <p:val>
                                            <p:strVal val="#ppt_x"/>
                                          </p:val>
                                        </p:tav>
                                        <p:tav tm="100000">
                                          <p:val>
                                            <p:strVal val="#ppt_x"/>
                                          </p:val>
                                        </p:tav>
                                      </p:tavLst>
                                    </p:anim>
                                    <p:anim calcmode="lin" valueType="num">
                                      <p:cBhvr additive="base">
                                        <p:cTn id="12"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9" grpId="0">
        <p:bldAsOne/>
      </p:bldGraphic>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4"/>
          <p:cNvGraphicFramePr>
            <a:graphicFrameLocks/>
          </p:cNvGraphicFramePr>
          <p:nvPr>
            <p:extLst>
              <p:ext uri="{D42A27DB-BD31-4B8C-83A1-F6EECF244321}">
                <p14:modId xmlns:p14="http://schemas.microsoft.com/office/powerpoint/2010/main" xmlns="" val="1510898946"/>
              </p:ext>
            </p:extLst>
          </p:nvPr>
        </p:nvGraphicFramePr>
        <p:xfrm>
          <a:off x="457200" y="1706562"/>
          <a:ext cx="9097964" cy="5075238"/>
        </p:xfrm>
        <a:graphic>
          <a:graphicData uri="http://schemas.openxmlformats.org/drawingml/2006/table">
            <a:tbl>
              <a:tblPr firstRow="1" bandRow="1">
                <a:tableStyleId>{5C22544A-7EE6-4342-B048-85BDC9FD1C3A}</a:tableStyleId>
              </a:tblPr>
              <a:tblGrid>
                <a:gridCol w="4548982"/>
                <a:gridCol w="4548982"/>
              </a:tblGrid>
              <a:tr h="718451">
                <a:tc>
                  <a:txBody>
                    <a:bodyPr/>
                    <a:lstStyle/>
                    <a:p>
                      <a:pPr algn="ctr"/>
                      <a:r>
                        <a:rPr lang="en-US" sz="2000" b="1" dirty="0" smtClean="0">
                          <a:latin typeface="Cambria" pitchFamily="18" charset="0"/>
                        </a:rPr>
                        <a:t>Scenario</a:t>
                      </a:r>
                      <a:endParaRPr lang="en-US" sz="2000" b="1" dirty="0">
                        <a:latin typeface="Cambria" pitchFamily="18" charset="0"/>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solidFill>
                  </a:tcPr>
                </a:tc>
                <a:tc>
                  <a:txBody>
                    <a:bodyPr/>
                    <a:lstStyle/>
                    <a:p>
                      <a:pPr algn="ctr"/>
                      <a:r>
                        <a:rPr lang="en-US" sz="2000" b="1" dirty="0" smtClean="0">
                          <a:latin typeface="Cambria" pitchFamily="18" charset="0"/>
                        </a:rPr>
                        <a:t>Place</a:t>
                      </a:r>
                      <a:r>
                        <a:rPr lang="en-US" sz="2000" b="1" baseline="0" dirty="0" smtClean="0">
                          <a:latin typeface="Cambria" pitchFamily="18" charset="0"/>
                        </a:rPr>
                        <a:t> of Supply</a:t>
                      </a:r>
                      <a:endParaRPr lang="en-US" sz="2000" b="1" dirty="0">
                        <a:latin typeface="Cambria" pitchFamily="18" charset="0"/>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solidFill>
                  </a:tcPr>
                </a:tc>
              </a:tr>
              <a:tr h="1521624">
                <a:tc>
                  <a:txBody>
                    <a:bodyPr/>
                    <a:lstStyle/>
                    <a:p>
                      <a:pPr marL="0" marR="0" indent="0" algn="l" defTabSz="992764" rtl="0" eaLnBrk="1" fontAlgn="auto" latinLnBrk="0" hangingPunct="1">
                        <a:lnSpc>
                          <a:spcPct val="100000"/>
                        </a:lnSpc>
                        <a:spcBef>
                          <a:spcPts val="0"/>
                        </a:spcBef>
                        <a:spcAft>
                          <a:spcPts val="0"/>
                        </a:spcAft>
                        <a:buClrTx/>
                        <a:buSzTx/>
                        <a:buFontTx/>
                        <a:buNone/>
                        <a:tabLst/>
                        <a:defRPr/>
                      </a:pPr>
                      <a:r>
                        <a:rPr lang="en-US" sz="2000" kern="1200" dirty="0" smtClean="0">
                          <a:latin typeface="Cambria" pitchFamily="18" charset="0"/>
                        </a:rPr>
                        <a:t>Supply does not involve  movement of goods </a:t>
                      </a:r>
                      <a:endParaRPr lang="en-IN" sz="2000" dirty="0" smtClean="0">
                        <a:solidFill>
                          <a:srgbClr val="000000"/>
                        </a:solidFill>
                        <a:latin typeface="Cambria" pitchFamily="18" charset="0"/>
                        <a:ea typeface="Times New Roman"/>
                        <a:cs typeface="Mangal"/>
                      </a:endParaRPr>
                    </a:p>
                    <a:p>
                      <a:endParaRPr lang="en-US" sz="2000" dirty="0">
                        <a:latin typeface="Cambria"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l" defTabSz="992764" rtl="0" eaLnBrk="1" fontAlgn="auto" latinLnBrk="0" hangingPunct="1">
                        <a:lnSpc>
                          <a:spcPct val="100000"/>
                        </a:lnSpc>
                        <a:spcBef>
                          <a:spcPts val="0"/>
                        </a:spcBef>
                        <a:spcAft>
                          <a:spcPts val="0"/>
                        </a:spcAft>
                        <a:buClrTx/>
                        <a:buSzTx/>
                        <a:buFontTx/>
                        <a:buNone/>
                        <a:tabLst/>
                        <a:defRPr/>
                      </a:pPr>
                      <a:r>
                        <a:rPr lang="en-US" sz="2000" kern="1200" dirty="0" smtClean="0">
                          <a:latin typeface="Cambria" pitchFamily="18" charset="0"/>
                        </a:rPr>
                        <a:t>Location of goods at time of delivery to recipient</a:t>
                      </a:r>
                      <a:endParaRPr lang="en-IN" sz="2000" dirty="0" smtClean="0">
                        <a:solidFill>
                          <a:srgbClr val="000000"/>
                        </a:solidFill>
                        <a:latin typeface="Cambria" pitchFamily="18" charset="0"/>
                        <a:ea typeface="Times New Roman"/>
                        <a:cs typeface="Manga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126372">
                <a:tc gridSpan="2">
                  <a:txBody>
                    <a:bodyPr/>
                    <a:lstStyle/>
                    <a:p>
                      <a:pPr marL="0" algn="l" defTabSz="992764" rtl="0" eaLnBrk="1" latinLnBrk="0" hangingPunct="1"/>
                      <a:r>
                        <a:rPr lang="en-US" sz="2000" b="1" kern="1200" dirty="0" smtClean="0">
                          <a:solidFill>
                            <a:schemeClr val="lt1"/>
                          </a:solidFill>
                          <a:latin typeface="Cambria" pitchFamily="18" charset="0"/>
                          <a:ea typeface="+mn-ea"/>
                          <a:cs typeface="+mn-cs"/>
                        </a:rPr>
                        <a:t>Examples – </a:t>
                      </a:r>
                    </a:p>
                    <a:p>
                      <a:pPr marL="0" algn="l" defTabSz="992764" rtl="0" eaLnBrk="1" latinLnBrk="0" hangingPunct="1"/>
                      <a:r>
                        <a:rPr lang="en-US" sz="2000" b="1" kern="1200" dirty="0" smtClean="0">
                          <a:solidFill>
                            <a:schemeClr val="lt1"/>
                          </a:solidFill>
                          <a:latin typeface="Cambria" pitchFamily="18" charset="0"/>
                          <a:ea typeface="+mn-ea"/>
                          <a:cs typeface="+mn-cs"/>
                        </a:rPr>
                        <a:t>1.Counter</a:t>
                      </a:r>
                      <a:r>
                        <a:rPr lang="en-US" sz="2000" b="1" kern="1200" baseline="0" dirty="0" smtClean="0">
                          <a:solidFill>
                            <a:schemeClr val="lt1"/>
                          </a:solidFill>
                          <a:latin typeface="Cambria" pitchFamily="18" charset="0"/>
                          <a:ea typeface="+mn-ea"/>
                          <a:cs typeface="+mn-cs"/>
                        </a:rPr>
                        <a:t> sales</a:t>
                      </a:r>
                    </a:p>
                    <a:p>
                      <a:pPr marL="0" algn="l" defTabSz="992764" rtl="0" eaLnBrk="1" latinLnBrk="0" hangingPunct="1"/>
                      <a:r>
                        <a:rPr lang="en-US" sz="2000" b="1" kern="1200" baseline="0" dirty="0" smtClean="0">
                          <a:solidFill>
                            <a:schemeClr val="lt1"/>
                          </a:solidFill>
                          <a:latin typeface="Cambria" pitchFamily="18" charset="0"/>
                          <a:ea typeface="+mn-ea"/>
                          <a:cs typeface="+mn-cs"/>
                        </a:rPr>
                        <a:t>2.Sale of furniture to lessee while leasing the office/home</a:t>
                      </a:r>
                    </a:p>
                    <a:p>
                      <a:pPr marL="0" algn="l" defTabSz="992764" rtl="0" eaLnBrk="1" latinLnBrk="0" hangingPunct="1"/>
                      <a:endParaRPr lang="en-US" sz="2000" b="1" kern="1200" dirty="0" smtClean="0">
                        <a:solidFill>
                          <a:schemeClr val="lt1"/>
                        </a:solidFill>
                        <a:latin typeface="Cambria" pitchFamily="18" charset="0"/>
                        <a:ea typeface="+mn-ea"/>
                        <a:cs typeface="+mn-cs"/>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solidFill>
                  </a:tcPr>
                </a:tc>
                <a:tc hMerge="1">
                  <a:txBody>
                    <a:bodyPr/>
                    <a:lstStyle/>
                    <a:p>
                      <a:endParaRPr lang="en-US" dirty="0"/>
                    </a:p>
                  </a:txBody>
                  <a:tcPr/>
                </a:tc>
              </a:tr>
              <a:tr h="708791">
                <a:tc gridSpan="2">
                  <a:txBody>
                    <a:bodyPr/>
                    <a:lstStyle/>
                    <a:p>
                      <a:pPr>
                        <a:buFont typeface="Wingdings" pitchFamily="2" charset="2"/>
                        <a:buNone/>
                      </a:pPr>
                      <a:endParaRPr lang="en-US" sz="2000" dirty="0">
                        <a:latin typeface="Cambria"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US" dirty="0"/>
                    </a:p>
                  </a:txBody>
                  <a:tcPr/>
                </a:tc>
              </a:tr>
            </a:tbl>
          </a:graphicData>
        </a:graphic>
      </p:graphicFrame>
      <p:sp>
        <p:nvSpPr>
          <p:cNvPr id="19457" name="Rectangle 1"/>
          <p:cNvSpPr>
            <a:spLocks noChangeArrowheads="1"/>
          </p:cNvSpPr>
          <p:nvPr/>
        </p:nvSpPr>
        <p:spPr bwMode="auto">
          <a:xfrm>
            <a:off x="0" y="762000"/>
            <a:ext cx="9753600" cy="64633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3600" b="1" i="0" u="none" strike="noStrike" cap="none" normalizeH="0" baseline="0" dirty="0" smtClean="0">
                <a:ln>
                  <a:noFill/>
                </a:ln>
                <a:solidFill>
                  <a:schemeClr val="tx1"/>
                </a:solidFill>
                <a:effectLst/>
                <a:latin typeface="Cambria" pitchFamily="18" charset="0"/>
                <a:ea typeface="Calibri" pitchFamily="34" charset="0"/>
                <a:cs typeface="Times New Roman" pitchFamily="18" charset="0"/>
              </a:rPr>
              <a:t>Does not involve  movement of goods</a:t>
            </a:r>
            <a:endParaRPr kumimoji="0" lang="en-US" sz="3600" b="0" i="0" u="none" strike="noStrike" cap="none" normalizeH="0" baseline="0" dirty="0" smtClean="0">
              <a:ln>
                <a:noFill/>
              </a:ln>
              <a:solidFill>
                <a:schemeClr val="tx1"/>
              </a:solidFill>
              <a:effectLst/>
              <a:latin typeface="Cambria" pitchFamily="18" charset="0"/>
              <a:cs typeface="Arial" pitchFamily="34" charset="0"/>
            </a:endParaRPr>
          </a:p>
        </p:txBody>
      </p:sp>
      <p:sp>
        <p:nvSpPr>
          <p:cNvPr id="2" name="Slide Number Placeholder 1"/>
          <p:cNvSpPr>
            <a:spLocks noGrp="1"/>
          </p:cNvSpPr>
          <p:nvPr>
            <p:ph type="sldNum" sz="quarter" idx="12"/>
          </p:nvPr>
        </p:nvSpPr>
        <p:spPr/>
        <p:txBody>
          <a:bodyPr/>
          <a:lstStyle/>
          <a:p>
            <a:fld id="{4A2848DF-DE34-4D67-BD2E-C927AE3CE0CC}" type="slidenum">
              <a:rPr lang="en-US" smtClean="0"/>
              <a:pPr/>
              <a:t>13</a:t>
            </a:fld>
            <a:endParaRPr lang="en-US"/>
          </a:p>
        </p:txBody>
      </p:sp>
    </p:spTree>
    <p:extLst>
      <p:ext uri="{BB962C8B-B14F-4D97-AF65-F5344CB8AC3E}">
        <p14:creationId xmlns:p14="http://schemas.microsoft.com/office/powerpoint/2010/main" xmlns="" val="217172416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4"/>
          <p:cNvGraphicFramePr>
            <a:graphicFrameLocks/>
          </p:cNvGraphicFramePr>
          <p:nvPr>
            <p:extLst>
              <p:ext uri="{D42A27DB-BD31-4B8C-83A1-F6EECF244321}">
                <p14:modId xmlns:p14="http://schemas.microsoft.com/office/powerpoint/2010/main" xmlns="" val="3889033451"/>
              </p:ext>
            </p:extLst>
          </p:nvPr>
        </p:nvGraphicFramePr>
        <p:xfrm>
          <a:off x="457200" y="1706562"/>
          <a:ext cx="9097964" cy="4872263"/>
        </p:xfrm>
        <a:graphic>
          <a:graphicData uri="http://schemas.openxmlformats.org/drawingml/2006/table">
            <a:tbl>
              <a:tblPr firstRow="1" bandRow="1">
                <a:tableStyleId>{5C22544A-7EE6-4342-B048-85BDC9FD1C3A}</a:tableStyleId>
              </a:tblPr>
              <a:tblGrid>
                <a:gridCol w="4548982"/>
                <a:gridCol w="4548982"/>
              </a:tblGrid>
              <a:tr h="772385">
                <a:tc>
                  <a:txBody>
                    <a:bodyPr/>
                    <a:lstStyle/>
                    <a:p>
                      <a:pPr algn="ctr"/>
                      <a:r>
                        <a:rPr lang="en-US" b="1" dirty="0" smtClean="0">
                          <a:latin typeface="Cambria" pitchFamily="18" charset="0"/>
                        </a:rPr>
                        <a:t>Scenario</a:t>
                      </a:r>
                      <a:endParaRPr lang="en-US" b="1" dirty="0">
                        <a:latin typeface="Cambria" pitchFamily="18" charset="0"/>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solidFill>
                  </a:tcPr>
                </a:tc>
                <a:tc>
                  <a:txBody>
                    <a:bodyPr/>
                    <a:lstStyle/>
                    <a:p>
                      <a:pPr algn="ctr"/>
                      <a:r>
                        <a:rPr lang="en-US" b="1" dirty="0" smtClean="0">
                          <a:latin typeface="Cambria" pitchFamily="18" charset="0"/>
                        </a:rPr>
                        <a:t>Place</a:t>
                      </a:r>
                      <a:r>
                        <a:rPr lang="en-US" b="1" baseline="0" dirty="0" smtClean="0">
                          <a:latin typeface="Cambria" pitchFamily="18" charset="0"/>
                        </a:rPr>
                        <a:t> of Supply</a:t>
                      </a:r>
                      <a:endParaRPr lang="en-US" b="1" dirty="0">
                        <a:latin typeface="Cambria" pitchFamily="18" charset="0"/>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solidFill>
                  </a:tcPr>
                </a:tc>
              </a:tr>
              <a:tr h="1102453">
                <a:tc>
                  <a:txBody>
                    <a:bodyPr/>
                    <a:lstStyle/>
                    <a:p>
                      <a:r>
                        <a:rPr lang="en-US" dirty="0" smtClean="0">
                          <a:latin typeface="Cambria" pitchFamily="18" charset="0"/>
                        </a:rPr>
                        <a:t>Goods assembled/ installed at site </a:t>
                      </a:r>
                    </a:p>
                    <a:p>
                      <a:endParaRPr lang="en-US" dirty="0">
                        <a:latin typeface="Cambria"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l" defTabSz="992764" rtl="0" eaLnBrk="1" fontAlgn="auto" latinLnBrk="0" hangingPunct="1">
                        <a:lnSpc>
                          <a:spcPct val="100000"/>
                        </a:lnSpc>
                        <a:spcBef>
                          <a:spcPts val="0"/>
                        </a:spcBef>
                        <a:spcAft>
                          <a:spcPts val="0"/>
                        </a:spcAft>
                        <a:buClrTx/>
                        <a:buSzTx/>
                        <a:buFontTx/>
                        <a:buNone/>
                        <a:tabLst/>
                        <a:defRPr/>
                      </a:pPr>
                      <a:r>
                        <a:rPr lang="en-IN" sz="2000" dirty="0" smtClean="0">
                          <a:solidFill>
                            <a:srgbClr val="000000"/>
                          </a:solidFill>
                          <a:latin typeface="Georgia" pitchFamily="18" charset="0"/>
                          <a:ea typeface="Times New Roman"/>
                          <a:cs typeface="Mangal"/>
                        </a:rPr>
                        <a:t>Place of such installation/assembly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772385">
                <a:tc gridSpan="2">
                  <a:txBody>
                    <a:bodyPr/>
                    <a:lstStyle/>
                    <a:p>
                      <a:pPr marL="0" algn="ctr" defTabSz="992764" rtl="0" eaLnBrk="1" latinLnBrk="0" hangingPunct="1"/>
                      <a:r>
                        <a:rPr lang="en-US" sz="2000" b="1" kern="1200" dirty="0" smtClean="0">
                          <a:solidFill>
                            <a:schemeClr val="lt1"/>
                          </a:solidFill>
                          <a:latin typeface="Cambria" pitchFamily="18" charset="0"/>
                          <a:ea typeface="+mn-ea"/>
                          <a:cs typeface="+mn-cs"/>
                        </a:rPr>
                        <a:t>Example</a:t>
                      </a: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solidFill>
                  </a:tcPr>
                </a:tc>
                <a:tc hMerge="1">
                  <a:txBody>
                    <a:bodyPr/>
                    <a:lstStyle/>
                    <a:p>
                      <a:endParaRPr lang="en-US" dirty="0"/>
                    </a:p>
                  </a:txBody>
                  <a:tcPr/>
                </a:tc>
              </a:tr>
              <a:tr h="1949112">
                <a:tc gridSpan="2">
                  <a:txBody>
                    <a:bodyPr/>
                    <a:lstStyle/>
                    <a:p>
                      <a:pPr algn="just">
                        <a:buFont typeface="Wingdings" pitchFamily="2" charset="2"/>
                        <a:buNone/>
                      </a:pPr>
                      <a:r>
                        <a:rPr lang="en-US" baseline="0" dirty="0" smtClean="0">
                          <a:latin typeface="Cambria" pitchFamily="18" charset="0"/>
                        </a:rPr>
                        <a:t> M/</a:t>
                      </a:r>
                      <a:r>
                        <a:rPr lang="en-US" baseline="0" dirty="0" err="1" smtClean="0">
                          <a:latin typeface="Cambria" pitchFamily="18" charset="0"/>
                        </a:rPr>
                        <a:t>s.ABC</a:t>
                      </a:r>
                      <a:r>
                        <a:rPr lang="en-US" baseline="0" dirty="0" smtClean="0">
                          <a:latin typeface="Cambria" pitchFamily="18" charset="0"/>
                        </a:rPr>
                        <a:t> (Hyderabad) supplied </a:t>
                      </a:r>
                      <a:r>
                        <a:rPr lang="en-US" baseline="0" smtClean="0">
                          <a:latin typeface="Cambria" pitchFamily="18" charset="0"/>
                        </a:rPr>
                        <a:t>&amp; installed </a:t>
                      </a:r>
                      <a:r>
                        <a:rPr lang="en-US" baseline="0" dirty="0" smtClean="0">
                          <a:latin typeface="Cambria" pitchFamily="18" charset="0"/>
                        </a:rPr>
                        <a:t>machine in factory, located at </a:t>
                      </a:r>
                      <a:r>
                        <a:rPr lang="en-US" baseline="0" dirty="0" err="1" smtClean="0">
                          <a:latin typeface="Cambria" pitchFamily="18" charset="0"/>
                        </a:rPr>
                        <a:t>Vizag</a:t>
                      </a:r>
                      <a:r>
                        <a:rPr lang="en-US" baseline="0" dirty="0" smtClean="0">
                          <a:latin typeface="Cambria" pitchFamily="18" charset="0"/>
                        </a:rPr>
                        <a:t>.</a:t>
                      </a:r>
                    </a:p>
                    <a:p>
                      <a:pPr>
                        <a:buFont typeface="Wingdings" pitchFamily="2" charset="2"/>
                        <a:buChar char="§"/>
                      </a:pPr>
                      <a:r>
                        <a:rPr lang="en-US" dirty="0" smtClean="0">
                          <a:latin typeface="Cambria" pitchFamily="18" charset="0"/>
                        </a:rPr>
                        <a:t> </a:t>
                      </a:r>
                      <a:r>
                        <a:rPr lang="en-US" b="1" dirty="0" smtClean="0">
                          <a:latin typeface="Cambria" pitchFamily="18" charset="0"/>
                        </a:rPr>
                        <a:t>POS : </a:t>
                      </a:r>
                      <a:r>
                        <a:rPr lang="en-US" b="1" baseline="0" dirty="0" smtClean="0">
                          <a:latin typeface="Cambria" pitchFamily="18" charset="0"/>
                        </a:rPr>
                        <a:t> </a:t>
                      </a:r>
                      <a:r>
                        <a:rPr lang="en-US" b="0" baseline="0" dirty="0" err="1" smtClean="0">
                          <a:latin typeface="Cambria" pitchFamily="18" charset="0"/>
                        </a:rPr>
                        <a:t>Vizag</a:t>
                      </a:r>
                      <a:r>
                        <a:rPr lang="en-US" baseline="0" dirty="0" smtClean="0">
                          <a:latin typeface="Cambria" pitchFamily="18" charset="0"/>
                        </a:rPr>
                        <a:t>(Site of installation).</a:t>
                      </a:r>
                    </a:p>
                    <a:p>
                      <a:pPr>
                        <a:buFont typeface="Wingdings" pitchFamily="2" charset="2"/>
                        <a:buChar char="§"/>
                      </a:pPr>
                      <a:r>
                        <a:rPr lang="en-US" baseline="0" dirty="0" smtClean="0">
                          <a:latin typeface="Cambria" pitchFamily="18" charset="0"/>
                        </a:rPr>
                        <a:t> </a:t>
                      </a:r>
                      <a:r>
                        <a:rPr lang="en-US" b="1" baseline="0" dirty="0" smtClean="0">
                          <a:latin typeface="Cambria" pitchFamily="18" charset="0"/>
                        </a:rPr>
                        <a:t>Taxes : </a:t>
                      </a:r>
                      <a:r>
                        <a:rPr lang="en-US" baseline="0" dirty="0" smtClean="0">
                          <a:latin typeface="Cambria" pitchFamily="18" charset="0"/>
                        </a:rPr>
                        <a:t>IGST</a:t>
                      </a:r>
                      <a:endParaRPr lang="en-US" dirty="0" smtClean="0">
                        <a:latin typeface="Cambria" pitchFamily="18" charset="0"/>
                      </a:endParaRPr>
                    </a:p>
                    <a:p>
                      <a:pPr algn="just">
                        <a:buFont typeface="Wingdings" pitchFamily="2" charset="2"/>
                        <a:buNone/>
                      </a:pPr>
                      <a:r>
                        <a:rPr lang="en-US" baseline="0" dirty="0" smtClean="0">
                          <a:latin typeface="Cambria" pitchFamily="18" charset="0"/>
                        </a:rPr>
                        <a:t> </a:t>
                      </a:r>
                      <a:r>
                        <a:rPr lang="en-US" baseline="0" dirty="0" err="1" smtClean="0">
                          <a:latin typeface="Cambria" pitchFamily="18" charset="0"/>
                        </a:rPr>
                        <a:t>Mr.A</a:t>
                      </a:r>
                      <a:r>
                        <a:rPr lang="en-US" baseline="0" dirty="0" smtClean="0">
                          <a:latin typeface="Cambria" pitchFamily="18" charset="0"/>
                        </a:rPr>
                        <a:t> (Hyderabad) assembled  computer  at  the residence of </a:t>
                      </a:r>
                      <a:r>
                        <a:rPr lang="en-US" baseline="0" dirty="0" err="1" smtClean="0">
                          <a:latin typeface="Cambria" pitchFamily="18" charset="0"/>
                        </a:rPr>
                        <a:t>Mr.C</a:t>
                      </a:r>
                      <a:r>
                        <a:rPr lang="en-US" baseline="0" dirty="0" smtClean="0">
                          <a:latin typeface="Cambria" pitchFamily="18" charset="0"/>
                        </a:rPr>
                        <a:t> (Hyderabad)</a:t>
                      </a:r>
                    </a:p>
                    <a:p>
                      <a:pPr>
                        <a:buFont typeface="Wingdings" pitchFamily="2" charset="2"/>
                        <a:buChar char="§"/>
                      </a:pPr>
                      <a:r>
                        <a:rPr lang="en-US" dirty="0" smtClean="0">
                          <a:latin typeface="Cambria" pitchFamily="18" charset="0"/>
                        </a:rPr>
                        <a:t> </a:t>
                      </a:r>
                      <a:r>
                        <a:rPr lang="en-US" b="1" dirty="0" smtClean="0">
                          <a:latin typeface="Cambria" pitchFamily="18" charset="0"/>
                        </a:rPr>
                        <a:t>POS : </a:t>
                      </a:r>
                      <a:r>
                        <a:rPr lang="en-US" b="1" baseline="0" dirty="0" smtClean="0">
                          <a:latin typeface="Cambria" pitchFamily="18" charset="0"/>
                        </a:rPr>
                        <a:t> </a:t>
                      </a:r>
                      <a:r>
                        <a:rPr lang="en-US" b="0" baseline="0" dirty="0" smtClean="0">
                          <a:latin typeface="Cambria" pitchFamily="18" charset="0"/>
                        </a:rPr>
                        <a:t>Hyderabad</a:t>
                      </a:r>
                    </a:p>
                    <a:p>
                      <a:pPr>
                        <a:buFont typeface="Wingdings" pitchFamily="2" charset="2"/>
                        <a:buChar char="§"/>
                      </a:pPr>
                      <a:r>
                        <a:rPr lang="en-US" baseline="0" dirty="0" smtClean="0">
                          <a:latin typeface="Cambria" pitchFamily="18" charset="0"/>
                        </a:rPr>
                        <a:t> </a:t>
                      </a:r>
                      <a:r>
                        <a:rPr lang="en-US" b="1" baseline="0" dirty="0" smtClean="0">
                          <a:latin typeface="Cambria" pitchFamily="18" charset="0"/>
                        </a:rPr>
                        <a:t>Taxes : </a:t>
                      </a:r>
                      <a:r>
                        <a:rPr lang="en-US" b="0" baseline="0" dirty="0" smtClean="0">
                          <a:latin typeface="Cambria" pitchFamily="18" charset="0"/>
                        </a:rPr>
                        <a:t>CGST &amp; SGST</a:t>
                      </a:r>
                      <a:endParaRPr lang="en-US" dirty="0" smtClean="0">
                        <a:latin typeface="Cambria" pitchFamily="18" charset="0"/>
                      </a:endParaRPr>
                    </a:p>
                    <a:p>
                      <a:pPr>
                        <a:buFont typeface="Wingdings" pitchFamily="2" charset="2"/>
                        <a:buNone/>
                      </a:pPr>
                      <a:endParaRPr lang="en-US" dirty="0">
                        <a:latin typeface="Cambria"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US" dirty="0"/>
                    </a:p>
                  </a:txBody>
                  <a:tcPr/>
                </a:tc>
              </a:tr>
            </a:tbl>
          </a:graphicData>
        </a:graphic>
      </p:graphicFrame>
      <p:sp>
        <p:nvSpPr>
          <p:cNvPr id="18433" name="Rectangle 1"/>
          <p:cNvSpPr>
            <a:spLocks noChangeArrowheads="1"/>
          </p:cNvSpPr>
          <p:nvPr/>
        </p:nvSpPr>
        <p:spPr bwMode="auto">
          <a:xfrm>
            <a:off x="0" y="685800"/>
            <a:ext cx="9753600" cy="64633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3600" b="1" i="0" u="none" strike="noStrike" cap="none" normalizeH="0" baseline="0" dirty="0" smtClean="0">
                <a:ln>
                  <a:noFill/>
                </a:ln>
                <a:solidFill>
                  <a:schemeClr val="tx1"/>
                </a:solidFill>
                <a:effectLst/>
                <a:latin typeface="Cambria" pitchFamily="18" charset="0"/>
                <a:ea typeface="Calibri" pitchFamily="34" charset="0"/>
                <a:cs typeface="Times New Roman" pitchFamily="18" charset="0"/>
              </a:rPr>
              <a:t>Goods installed or assembled at site</a:t>
            </a:r>
            <a:endParaRPr kumimoji="0" lang="en-US" sz="3600" b="0" i="0" u="none" strike="noStrike" cap="none" normalizeH="0" baseline="0" dirty="0" smtClean="0">
              <a:ln>
                <a:noFill/>
              </a:ln>
              <a:solidFill>
                <a:schemeClr val="tx1"/>
              </a:solidFill>
              <a:effectLst/>
              <a:latin typeface="Cambria" pitchFamily="18" charset="0"/>
              <a:cs typeface="Arial" pitchFamily="34" charset="0"/>
            </a:endParaRPr>
          </a:p>
        </p:txBody>
      </p:sp>
      <p:sp>
        <p:nvSpPr>
          <p:cNvPr id="2" name="Slide Number Placeholder 1"/>
          <p:cNvSpPr>
            <a:spLocks noGrp="1"/>
          </p:cNvSpPr>
          <p:nvPr>
            <p:ph type="sldNum" sz="quarter" idx="12"/>
          </p:nvPr>
        </p:nvSpPr>
        <p:spPr/>
        <p:txBody>
          <a:bodyPr/>
          <a:lstStyle/>
          <a:p>
            <a:fld id="{4A2848DF-DE34-4D67-BD2E-C927AE3CE0CC}" type="slidenum">
              <a:rPr lang="en-US" smtClean="0"/>
              <a:pPr/>
              <a:t>14</a:t>
            </a:fld>
            <a:endParaRPr lang="en-US"/>
          </a:p>
        </p:txBody>
      </p:sp>
    </p:spTree>
    <p:extLst>
      <p:ext uri="{BB962C8B-B14F-4D97-AF65-F5344CB8AC3E}">
        <p14:creationId xmlns:p14="http://schemas.microsoft.com/office/powerpoint/2010/main" xmlns="" val="373856235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4"/>
          <p:cNvGraphicFramePr>
            <a:graphicFrameLocks/>
          </p:cNvGraphicFramePr>
          <p:nvPr>
            <p:extLst>
              <p:ext uri="{D42A27DB-BD31-4B8C-83A1-F6EECF244321}">
                <p14:modId xmlns:p14="http://schemas.microsoft.com/office/powerpoint/2010/main" xmlns="" val="1569732048"/>
              </p:ext>
            </p:extLst>
          </p:nvPr>
        </p:nvGraphicFramePr>
        <p:xfrm>
          <a:off x="457200" y="1447800"/>
          <a:ext cx="9097964" cy="4724400"/>
        </p:xfrm>
        <a:graphic>
          <a:graphicData uri="http://schemas.openxmlformats.org/drawingml/2006/table">
            <a:tbl>
              <a:tblPr firstRow="1" bandRow="1">
                <a:tableStyleId>{5C22544A-7EE6-4342-B048-85BDC9FD1C3A}</a:tableStyleId>
              </a:tblPr>
              <a:tblGrid>
                <a:gridCol w="4548982"/>
                <a:gridCol w="4548982"/>
              </a:tblGrid>
              <a:tr h="714481">
                <a:tc>
                  <a:txBody>
                    <a:bodyPr/>
                    <a:lstStyle/>
                    <a:p>
                      <a:pPr algn="ctr"/>
                      <a:r>
                        <a:rPr lang="en-US" sz="2000" b="1" dirty="0" smtClean="0">
                          <a:latin typeface="Cambria" pitchFamily="18" charset="0"/>
                        </a:rPr>
                        <a:t>Scenario</a:t>
                      </a:r>
                      <a:endParaRPr lang="en-US" sz="2000" b="1" dirty="0">
                        <a:latin typeface="Cambria" pitchFamily="18" charset="0"/>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solidFill>
                  </a:tcPr>
                </a:tc>
                <a:tc>
                  <a:txBody>
                    <a:bodyPr/>
                    <a:lstStyle/>
                    <a:p>
                      <a:pPr algn="ctr"/>
                      <a:r>
                        <a:rPr lang="en-US" sz="2000" b="1" dirty="0" smtClean="0">
                          <a:latin typeface="Cambria" pitchFamily="18" charset="0"/>
                        </a:rPr>
                        <a:t>Place</a:t>
                      </a:r>
                      <a:r>
                        <a:rPr lang="en-US" sz="2000" b="1" baseline="0" dirty="0" smtClean="0">
                          <a:latin typeface="Cambria" pitchFamily="18" charset="0"/>
                        </a:rPr>
                        <a:t> of Supply</a:t>
                      </a:r>
                      <a:endParaRPr lang="en-US" sz="2000" b="1" dirty="0">
                        <a:latin typeface="Cambria" pitchFamily="18" charset="0"/>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solidFill>
                  </a:tcPr>
                </a:tc>
              </a:tr>
              <a:tr h="1342586">
                <a:tc>
                  <a:txBody>
                    <a:bodyPr/>
                    <a:lstStyle/>
                    <a:p>
                      <a:pPr marL="0" marR="0" indent="0" algn="l" defTabSz="992764" rtl="0" eaLnBrk="1" fontAlgn="auto" latinLnBrk="0" hangingPunct="1">
                        <a:lnSpc>
                          <a:spcPct val="100000"/>
                        </a:lnSpc>
                        <a:spcBef>
                          <a:spcPts val="0"/>
                        </a:spcBef>
                        <a:spcAft>
                          <a:spcPts val="0"/>
                        </a:spcAft>
                        <a:buClrTx/>
                        <a:buSzTx/>
                        <a:buFontTx/>
                        <a:buNone/>
                        <a:tabLst/>
                        <a:defRPr/>
                      </a:pPr>
                      <a:r>
                        <a:rPr lang="en-US" sz="2000" dirty="0" smtClean="0">
                          <a:latin typeface="Cambria" pitchFamily="18" charset="0"/>
                        </a:rPr>
                        <a:t>Supplied on board a conveyance including vessel, aircraft, train /  motor vehicle.</a:t>
                      </a:r>
                      <a:endParaRPr lang="en-US" sz="2000" dirty="0">
                        <a:latin typeface="Cambria"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l" defTabSz="992764" rtl="0" eaLnBrk="1" fontAlgn="auto" latinLnBrk="0" hangingPunct="1">
                        <a:lnSpc>
                          <a:spcPct val="100000"/>
                        </a:lnSpc>
                        <a:spcBef>
                          <a:spcPts val="0"/>
                        </a:spcBef>
                        <a:spcAft>
                          <a:spcPts val="0"/>
                        </a:spcAft>
                        <a:buClrTx/>
                        <a:buSzTx/>
                        <a:buFontTx/>
                        <a:buNone/>
                        <a:tabLst/>
                        <a:defRPr/>
                      </a:pPr>
                      <a:r>
                        <a:rPr lang="en-US" sz="2000" dirty="0" smtClean="0">
                          <a:solidFill>
                            <a:srgbClr val="000000"/>
                          </a:solidFill>
                          <a:latin typeface="Cambria" pitchFamily="18" charset="0"/>
                          <a:ea typeface="Times New Roman"/>
                          <a:cs typeface="Mangal"/>
                        </a:rPr>
                        <a:t>Location at which such goods are taken on board</a:t>
                      </a:r>
                    </a:p>
                    <a:p>
                      <a:pPr marL="0" marR="0" indent="0" algn="l" defTabSz="992764" rtl="0" eaLnBrk="1" fontAlgn="auto" latinLnBrk="0" hangingPunct="1">
                        <a:lnSpc>
                          <a:spcPct val="100000"/>
                        </a:lnSpc>
                        <a:spcBef>
                          <a:spcPts val="0"/>
                        </a:spcBef>
                        <a:spcAft>
                          <a:spcPts val="0"/>
                        </a:spcAft>
                        <a:buClrTx/>
                        <a:buSzTx/>
                        <a:buFontTx/>
                        <a:buNone/>
                        <a:tabLst/>
                        <a:defRPr/>
                      </a:pPr>
                      <a:endParaRPr lang="en-IN" sz="2000" dirty="0" smtClean="0">
                        <a:solidFill>
                          <a:srgbClr val="000000"/>
                        </a:solidFill>
                        <a:latin typeface="Cambria" pitchFamily="18" charset="0"/>
                        <a:ea typeface="Times New Roman"/>
                        <a:cs typeface="Manga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714481">
                <a:tc gridSpan="2">
                  <a:txBody>
                    <a:bodyPr/>
                    <a:lstStyle/>
                    <a:p>
                      <a:pPr marL="0" algn="ctr" defTabSz="992764" rtl="0" eaLnBrk="1" latinLnBrk="0" hangingPunct="1"/>
                      <a:r>
                        <a:rPr lang="en-US" sz="2000" b="1" kern="1200" dirty="0" smtClean="0">
                          <a:solidFill>
                            <a:schemeClr val="lt1"/>
                          </a:solidFill>
                          <a:latin typeface="Cambria" pitchFamily="18" charset="0"/>
                          <a:ea typeface="+mn-ea"/>
                          <a:cs typeface="+mn-cs"/>
                        </a:rPr>
                        <a:t>Example</a:t>
                      </a: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solidFill>
                  </a:tcPr>
                </a:tc>
                <a:tc hMerge="1">
                  <a:txBody>
                    <a:bodyPr/>
                    <a:lstStyle/>
                    <a:p>
                      <a:endParaRPr lang="en-US" dirty="0"/>
                    </a:p>
                  </a:txBody>
                  <a:tcPr/>
                </a:tc>
              </a:tr>
              <a:tr h="1952852">
                <a:tc gridSpan="2">
                  <a:txBody>
                    <a:bodyPr/>
                    <a:lstStyle/>
                    <a:p>
                      <a:pPr fontAlgn="t">
                        <a:lnSpc>
                          <a:spcPct val="150000"/>
                        </a:lnSpc>
                        <a:buFont typeface="Wingdings" pitchFamily="2" charset="2"/>
                        <a:buChar char="§"/>
                      </a:pPr>
                      <a:r>
                        <a:rPr lang="en-US" sz="2000" b="0" i="0" kern="1200" baseline="0" dirty="0" smtClean="0">
                          <a:solidFill>
                            <a:schemeClr val="dk1"/>
                          </a:solidFill>
                          <a:latin typeface="Cambria" pitchFamily="18" charset="0"/>
                          <a:ea typeface="+mn-ea"/>
                          <a:cs typeface="+mn-cs"/>
                        </a:rPr>
                        <a:t> </a:t>
                      </a:r>
                      <a:r>
                        <a:rPr lang="en-US" sz="2000" b="0" i="0" kern="1200" baseline="0" dirty="0" err="1" smtClean="0">
                          <a:solidFill>
                            <a:schemeClr val="dk1"/>
                          </a:solidFill>
                          <a:latin typeface="Cambria" pitchFamily="18" charset="0"/>
                          <a:ea typeface="+mn-ea"/>
                          <a:cs typeface="+mn-cs"/>
                        </a:rPr>
                        <a:t>Ms.Aruna</a:t>
                      </a:r>
                      <a:r>
                        <a:rPr lang="en-US" sz="2000" b="0" i="0" kern="1200" baseline="0" dirty="0" smtClean="0">
                          <a:solidFill>
                            <a:schemeClr val="dk1"/>
                          </a:solidFill>
                          <a:latin typeface="Cambria" pitchFamily="18" charset="0"/>
                          <a:ea typeface="+mn-ea"/>
                          <a:cs typeface="+mn-cs"/>
                        </a:rPr>
                        <a:t> is travelling from </a:t>
                      </a:r>
                      <a:r>
                        <a:rPr lang="en-US" sz="2000" b="0" i="0" kern="1200" baseline="0" dirty="0" err="1" smtClean="0">
                          <a:solidFill>
                            <a:schemeClr val="dk1"/>
                          </a:solidFill>
                          <a:latin typeface="Cambria" pitchFamily="18" charset="0"/>
                          <a:ea typeface="+mn-ea"/>
                          <a:cs typeface="+mn-cs"/>
                        </a:rPr>
                        <a:t>Hyd</a:t>
                      </a:r>
                      <a:r>
                        <a:rPr lang="en-US" sz="2000" b="0" i="0" kern="1200" baseline="0" dirty="0" smtClean="0">
                          <a:solidFill>
                            <a:schemeClr val="dk1"/>
                          </a:solidFill>
                          <a:latin typeface="Cambria" pitchFamily="18" charset="0"/>
                          <a:ea typeface="+mn-ea"/>
                          <a:cs typeface="+mn-cs"/>
                        </a:rPr>
                        <a:t> to Delhi. </a:t>
                      </a:r>
                      <a:r>
                        <a:rPr lang="en-US" sz="2000" b="0" i="0" kern="1200" baseline="0" dirty="0" err="1" smtClean="0">
                          <a:solidFill>
                            <a:schemeClr val="dk1"/>
                          </a:solidFill>
                          <a:latin typeface="Cambria" pitchFamily="18" charset="0"/>
                          <a:ea typeface="+mn-ea"/>
                          <a:cs typeface="+mn-cs"/>
                        </a:rPr>
                        <a:t>Mr.A</a:t>
                      </a:r>
                      <a:r>
                        <a:rPr lang="en-US" sz="2000" b="0" i="0" kern="1200" baseline="0" dirty="0" smtClean="0">
                          <a:solidFill>
                            <a:schemeClr val="dk1"/>
                          </a:solidFill>
                          <a:latin typeface="Cambria" pitchFamily="18" charset="0"/>
                          <a:ea typeface="+mn-ea"/>
                          <a:cs typeface="+mn-cs"/>
                        </a:rPr>
                        <a:t> boarded  the train along with toys at Nagpur and sold the goods to </a:t>
                      </a:r>
                      <a:r>
                        <a:rPr lang="en-US" sz="2000" b="0" i="0" kern="1200" baseline="0" dirty="0" err="1" smtClean="0">
                          <a:solidFill>
                            <a:schemeClr val="dk1"/>
                          </a:solidFill>
                          <a:latin typeface="Cambria" pitchFamily="18" charset="0"/>
                          <a:ea typeface="+mn-ea"/>
                          <a:cs typeface="+mn-cs"/>
                        </a:rPr>
                        <a:t>Aruna</a:t>
                      </a:r>
                      <a:r>
                        <a:rPr lang="en-US" sz="2000" b="0" i="0" kern="1200" baseline="0" dirty="0" smtClean="0">
                          <a:solidFill>
                            <a:schemeClr val="dk1"/>
                          </a:solidFill>
                          <a:latin typeface="Cambria" pitchFamily="18" charset="0"/>
                          <a:ea typeface="+mn-ea"/>
                          <a:cs typeface="+mn-cs"/>
                        </a:rPr>
                        <a:t> at Gwalior.</a:t>
                      </a:r>
                    </a:p>
                    <a:p>
                      <a:pPr fontAlgn="t">
                        <a:lnSpc>
                          <a:spcPct val="150000"/>
                        </a:lnSpc>
                        <a:buFont typeface="Wingdings" pitchFamily="2" charset="2"/>
                        <a:buChar char="§"/>
                      </a:pPr>
                      <a:r>
                        <a:rPr lang="en-US" sz="2000" b="0" i="0" kern="1200" baseline="0" dirty="0" smtClean="0">
                          <a:solidFill>
                            <a:schemeClr val="dk1"/>
                          </a:solidFill>
                          <a:latin typeface="Cambria" pitchFamily="18" charset="0"/>
                          <a:ea typeface="+mn-ea"/>
                          <a:cs typeface="+mn-cs"/>
                        </a:rPr>
                        <a:t> Place of supply:  Nagpur</a:t>
                      </a:r>
                      <a:endParaRPr lang="en-US" sz="2000" dirty="0">
                        <a:latin typeface="Cambria"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US" dirty="0"/>
                    </a:p>
                  </a:txBody>
                  <a:tcPr/>
                </a:tc>
              </a:tr>
            </a:tbl>
          </a:graphicData>
        </a:graphic>
      </p:graphicFrame>
      <p:sp>
        <p:nvSpPr>
          <p:cNvPr id="17409" name="Rectangle 1"/>
          <p:cNvSpPr>
            <a:spLocks noChangeArrowheads="1"/>
          </p:cNvSpPr>
          <p:nvPr/>
        </p:nvSpPr>
        <p:spPr bwMode="auto">
          <a:xfrm>
            <a:off x="0" y="609600"/>
            <a:ext cx="9753600" cy="64633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3600" b="1" i="0" u="none" strike="noStrike" cap="none" normalizeH="0" baseline="0" dirty="0" smtClean="0">
                <a:ln>
                  <a:noFill/>
                </a:ln>
                <a:solidFill>
                  <a:schemeClr val="tx1"/>
                </a:solidFill>
                <a:effectLst/>
                <a:latin typeface="Cambria" pitchFamily="18" charset="0"/>
                <a:ea typeface="Calibri" pitchFamily="34" charset="0"/>
                <a:cs typeface="Times New Roman" pitchFamily="18" charset="0"/>
              </a:rPr>
              <a:t>Goods supplied on board a conveyance</a:t>
            </a:r>
            <a:endParaRPr kumimoji="0" lang="en-US" sz="3600" b="0" i="0" u="none" strike="noStrike" cap="none" normalizeH="0" baseline="0" dirty="0" smtClean="0">
              <a:ln>
                <a:noFill/>
              </a:ln>
              <a:solidFill>
                <a:schemeClr val="tx1"/>
              </a:solidFill>
              <a:effectLst/>
              <a:latin typeface="Cambria" pitchFamily="18" charset="0"/>
              <a:cs typeface="Arial" pitchFamily="34" charset="0"/>
            </a:endParaRPr>
          </a:p>
        </p:txBody>
      </p:sp>
      <p:sp>
        <p:nvSpPr>
          <p:cNvPr id="2" name="Slide Number Placeholder 1"/>
          <p:cNvSpPr>
            <a:spLocks noGrp="1"/>
          </p:cNvSpPr>
          <p:nvPr>
            <p:ph type="sldNum" sz="quarter" idx="12"/>
          </p:nvPr>
        </p:nvSpPr>
        <p:spPr/>
        <p:txBody>
          <a:bodyPr/>
          <a:lstStyle/>
          <a:p>
            <a:fld id="{4A2848DF-DE34-4D67-BD2E-C927AE3CE0CC}" type="slidenum">
              <a:rPr lang="en-US" smtClean="0"/>
              <a:pPr/>
              <a:t>15</a:t>
            </a:fld>
            <a:endParaRPr lang="en-US"/>
          </a:p>
        </p:txBody>
      </p:sp>
    </p:spTree>
    <p:extLst>
      <p:ext uri="{BB962C8B-B14F-4D97-AF65-F5344CB8AC3E}">
        <p14:creationId xmlns:p14="http://schemas.microsoft.com/office/powerpoint/2010/main" xmlns="" val="175833609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4"/>
          <p:cNvGraphicFramePr>
            <a:graphicFrameLocks/>
          </p:cNvGraphicFramePr>
          <p:nvPr/>
        </p:nvGraphicFramePr>
        <p:xfrm>
          <a:off x="457200" y="2031775"/>
          <a:ext cx="9097964" cy="2083025"/>
        </p:xfrm>
        <a:graphic>
          <a:graphicData uri="http://schemas.openxmlformats.org/drawingml/2006/table">
            <a:tbl>
              <a:tblPr firstRow="1" bandRow="1">
                <a:tableStyleId>{5C22544A-7EE6-4342-B048-85BDC9FD1C3A}</a:tableStyleId>
              </a:tblPr>
              <a:tblGrid>
                <a:gridCol w="4548982"/>
                <a:gridCol w="4548982"/>
              </a:tblGrid>
              <a:tr h="772385">
                <a:tc>
                  <a:txBody>
                    <a:bodyPr/>
                    <a:lstStyle/>
                    <a:p>
                      <a:pPr algn="ctr"/>
                      <a:r>
                        <a:rPr lang="en-US" b="1" dirty="0" smtClean="0">
                          <a:latin typeface="Cambria" pitchFamily="18" charset="0"/>
                        </a:rPr>
                        <a:t>Scenario</a:t>
                      </a:r>
                      <a:endParaRPr lang="en-US" b="1" dirty="0">
                        <a:latin typeface="Cambria" pitchFamily="18" charset="0"/>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solidFill>
                  </a:tcPr>
                </a:tc>
                <a:tc>
                  <a:txBody>
                    <a:bodyPr/>
                    <a:lstStyle/>
                    <a:p>
                      <a:pPr algn="ctr"/>
                      <a:r>
                        <a:rPr lang="en-US" b="1" dirty="0" smtClean="0">
                          <a:latin typeface="Cambria" pitchFamily="18" charset="0"/>
                        </a:rPr>
                        <a:t>Place</a:t>
                      </a:r>
                      <a:r>
                        <a:rPr lang="en-US" b="1" baseline="0" dirty="0" smtClean="0">
                          <a:latin typeface="Cambria" pitchFamily="18" charset="0"/>
                        </a:rPr>
                        <a:t> of Supply</a:t>
                      </a:r>
                      <a:endParaRPr lang="en-US" b="1" dirty="0">
                        <a:latin typeface="Cambria" pitchFamily="18" charset="0"/>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solidFill>
                  </a:tcPr>
                </a:tc>
              </a:tr>
              <a:tr h="1102453">
                <a:tc>
                  <a:txBody>
                    <a:bodyPr/>
                    <a:lstStyle/>
                    <a:p>
                      <a:r>
                        <a:rPr lang="en-US" dirty="0" smtClean="0">
                          <a:latin typeface="Cambria" pitchFamily="18" charset="0"/>
                        </a:rPr>
                        <a:t>Place  of Supply cannot be determined as above </a:t>
                      </a:r>
                    </a:p>
                    <a:p>
                      <a:endParaRPr lang="en-US" dirty="0">
                        <a:latin typeface="Cambria"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l" defTabSz="992764" rtl="0" eaLnBrk="1" fontAlgn="auto" latinLnBrk="0" hangingPunct="1">
                        <a:lnSpc>
                          <a:spcPct val="100000"/>
                        </a:lnSpc>
                        <a:spcBef>
                          <a:spcPts val="0"/>
                        </a:spcBef>
                        <a:spcAft>
                          <a:spcPts val="0"/>
                        </a:spcAft>
                        <a:buClrTx/>
                        <a:buSzTx/>
                        <a:buFontTx/>
                        <a:buNone/>
                        <a:tabLst/>
                        <a:defRPr/>
                      </a:pPr>
                      <a:r>
                        <a:rPr lang="en-US" sz="2000" dirty="0" smtClean="0">
                          <a:solidFill>
                            <a:srgbClr val="000000"/>
                          </a:solidFill>
                          <a:latin typeface="Georgia" pitchFamily="18" charset="0"/>
                          <a:ea typeface="Times New Roman"/>
                          <a:cs typeface="Mangal"/>
                        </a:rPr>
                        <a:t>Determined by law made by Central </a:t>
                      </a:r>
                      <a:r>
                        <a:rPr lang="en-US" sz="2000" dirty="0" err="1" smtClean="0">
                          <a:solidFill>
                            <a:srgbClr val="000000"/>
                          </a:solidFill>
                          <a:latin typeface="Georgia" pitchFamily="18" charset="0"/>
                          <a:ea typeface="Times New Roman"/>
                          <a:cs typeface="Mangal"/>
                        </a:rPr>
                        <a:t>Govt</a:t>
                      </a:r>
                      <a:r>
                        <a:rPr lang="en-US" sz="2000" dirty="0" smtClean="0">
                          <a:solidFill>
                            <a:srgbClr val="000000"/>
                          </a:solidFill>
                          <a:latin typeface="Georgia" pitchFamily="18" charset="0"/>
                          <a:ea typeface="Times New Roman"/>
                          <a:cs typeface="Mangal"/>
                        </a:rPr>
                        <a:t> w.r.t. recommendation of Council</a:t>
                      </a:r>
                    </a:p>
                    <a:p>
                      <a:pPr marL="0" marR="0" indent="0" algn="l" defTabSz="992764" rtl="0" eaLnBrk="1" fontAlgn="auto" latinLnBrk="0" hangingPunct="1">
                        <a:lnSpc>
                          <a:spcPct val="100000"/>
                        </a:lnSpc>
                        <a:spcBef>
                          <a:spcPts val="0"/>
                        </a:spcBef>
                        <a:spcAft>
                          <a:spcPts val="0"/>
                        </a:spcAft>
                        <a:buClrTx/>
                        <a:buSzTx/>
                        <a:buFontTx/>
                        <a:buNone/>
                        <a:tabLst/>
                        <a:defRPr/>
                      </a:pPr>
                      <a:endParaRPr lang="en-IN" sz="2000" dirty="0" smtClean="0">
                        <a:solidFill>
                          <a:srgbClr val="000000"/>
                        </a:solidFill>
                        <a:latin typeface="Georgia" pitchFamily="18" charset="0"/>
                        <a:ea typeface="Times New Roman"/>
                        <a:cs typeface="Manga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16385" name="Rectangle 1"/>
          <p:cNvSpPr>
            <a:spLocks noChangeArrowheads="1"/>
          </p:cNvSpPr>
          <p:nvPr/>
        </p:nvSpPr>
        <p:spPr bwMode="auto">
          <a:xfrm>
            <a:off x="0" y="762000"/>
            <a:ext cx="9753600" cy="92333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3600" b="1" i="0" u="none" strike="noStrike" cap="none" normalizeH="0" baseline="0" dirty="0" smtClean="0">
                <a:ln>
                  <a:noFill/>
                </a:ln>
                <a:solidFill>
                  <a:schemeClr val="tx1"/>
                </a:solidFill>
                <a:effectLst/>
                <a:latin typeface="Cambria" pitchFamily="18" charset="0"/>
                <a:ea typeface="Calibri" pitchFamily="34" charset="0"/>
                <a:cs typeface="Times New Roman" pitchFamily="18" charset="0"/>
              </a:rPr>
              <a:t>Residuary rule</a:t>
            </a:r>
            <a:endParaRPr kumimoji="0" lang="en-US" sz="3600" b="0" i="0" u="none" strike="noStrike" cap="none" normalizeH="0" baseline="0" dirty="0" smtClean="0">
              <a:ln>
                <a:noFill/>
              </a:ln>
              <a:solidFill>
                <a:schemeClr val="tx1"/>
              </a:solidFill>
              <a:effectLst/>
              <a:latin typeface="Cambria" pitchFamily="18"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 name="Slide Number Placeholder 1"/>
          <p:cNvSpPr>
            <a:spLocks noGrp="1"/>
          </p:cNvSpPr>
          <p:nvPr>
            <p:ph type="sldNum" sz="quarter" idx="12"/>
          </p:nvPr>
        </p:nvSpPr>
        <p:spPr/>
        <p:txBody>
          <a:bodyPr/>
          <a:lstStyle/>
          <a:p>
            <a:fld id="{4A2848DF-DE34-4D67-BD2E-C927AE3CE0CC}" type="slidenum">
              <a:rPr lang="en-US" smtClean="0"/>
              <a:pPr/>
              <a:t>16</a:t>
            </a:fld>
            <a:endParaRPr lang="en-US"/>
          </a:p>
        </p:txBody>
      </p:sp>
    </p:spTree>
    <p:extLst>
      <p:ext uri="{BB962C8B-B14F-4D97-AF65-F5344CB8AC3E}">
        <p14:creationId xmlns:p14="http://schemas.microsoft.com/office/powerpoint/2010/main" xmlns="" val="317223259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Diagram 7"/>
          <p:cNvGraphicFramePr/>
          <p:nvPr>
            <p:extLst>
              <p:ext uri="{D42A27DB-BD31-4B8C-83A1-F6EECF244321}">
                <p14:modId xmlns:p14="http://schemas.microsoft.com/office/powerpoint/2010/main" xmlns="" val="1496308568"/>
              </p:ext>
            </p:extLst>
          </p:nvPr>
        </p:nvGraphicFramePr>
        <p:xfrm>
          <a:off x="838200" y="1752600"/>
          <a:ext cx="8458200" cy="4876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3313" name="Rectangle 1"/>
          <p:cNvSpPr>
            <a:spLocks noChangeArrowheads="1"/>
          </p:cNvSpPr>
          <p:nvPr/>
        </p:nvSpPr>
        <p:spPr bwMode="auto">
          <a:xfrm>
            <a:off x="0" y="990600"/>
            <a:ext cx="9753600" cy="64633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3600" b="1" i="0" u="none" strike="noStrike" cap="none" normalizeH="0" baseline="0" dirty="0" smtClean="0">
                <a:ln>
                  <a:noFill/>
                </a:ln>
                <a:solidFill>
                  <a:schemeClr val="tx1"/>
                </a:solidFill>
                <a:effectLst/>
                <a:latin typeface="Cambria" pitchFamily="18" charset="0"/>
                <a:ea typeface="Calibri" pitchFamily="34" charset="0"/>
                <a:cs typeface="Times New Roman" pitchFamily="18" charset="0"/>
              </a:rPr>
              <a:t>Location of Supplier of service</a:t>
            </a:r>
            <a:endParaRPr kumimoji="0" lang="en-US" sz="3600" b="0" i="0" u="none" strike="noStrike" cap="none" normalizeH="0" baseline="0" dirty="0" smtClean="0">
              <a:ln>
                <a:noFill/>
              </a:ln>
              <a:solidFill>
                <a:schemeClr val="tx1"/>
              </a:solidFill>
              <a:effectLst/>
              <a:latin typeface="Cambria" pitchFamily="18" charset="0"/>
              <a:cs typeface="Arial" pitchFamily="34" charset="0"/>
            </a:endParaRPr>
          </a:p>
        </p:txBody>
      </p:sp>
      <p:sp>
        <p:nvSpPr>
          <p:cNvPr id="5" name="Title 1"/>
          <p:cNvSpPr>
            <a:spLocks noGrp="1"/>
          </p:cNvSpPr>
          <p:nvPr>
            <p:ph type="title"/>
          </p:nvPr>
        </p:nvSpPr>
        <p:spPr>
          <a:xfrm>
            <a:off x="0" y="0"/>
            <a:ext cx="10058400" cy="926253"/>
          </a:xfrm>
        </p:spPr>
        <p:txBody>
          <a:bodyPr>
            <a:normAutofit/>
          </a:bodyPr>
          <a:lstStyle/>
          <a:p>
            <a:r>
              <a:rPr lang="en-US" sz="4400" dirty="0" smtClean="0"/>
              <a:t>Place of Supply – Services</a:t>
            </a:r>
            <a:endParaRPr lang="en-US" sz="4400" dirty="0"/>
          </a:p>
        </p:txBody>
      </p:sp>
      <p:sp>
        <p:nvSpPr>
          <p:cNvPr id="2" name="Slide Number Placeholder 1"/>
          <p:cNvSpPr>
            <a:spLocks noGrp="1"/>
          </p:cNvSpPr>
          <p:nvPr>
            <p:ph type="sldNum" sz="quarter" idx="12"/>
          </p:nvPr>
        </p:nvSpPr>
        <p:spPr/>
        <p:txBody>
          <a:bodyPr/>
          <a:lstStyle/>
          <a:p>
            <a:fld id="{4A2848DF-DE34-4D67-BD2E-C927AE3CE0CC}" type="slidenum">
              <a:rPr lang="en-US" smtClean="0"/>
              <a:pPr/>
              <a:t>17</a:t>
            </a:fld>
            <a:endParaRPr lang="en-US"/>
          </a:p>
        </p:txBody>
      </p:sp>
    </p:spTree>
    <p:extLst>
      <p:ext uri="{BB962C8B-B14F-4D97-AF65-F5344CB8AC3E}">
        <p14:creationId xmlns:p14="http://schemas.microsoft.com/office/powerpoint/2010/main" xmlns="" val="394512943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p14="http://schemas.microsoft.com/office/powerpoint/2010/main" xmlns="" val="150976994"/>
              </p:ext>
            </p:extLst>
          </p:nvPr>
        </p:nvGraphicFramePr>
        <p:xfrm>
          <a:off x="838200" y="1752600"/>
          <a:ext cx="8534400" cy="5181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2289" name="Rectangle 1"/>
          <p:cNvSpPr>
            <a:spLocks noChangeArrowheads="1"/>
          </p:cNvSpPr>
          <p:nvPr/>
        </p:nvSpPr>
        <p:spPr bwMode="auto">
          <a:xfrm>
            <a:off x="0" y="1030069"/>
            <a:ext cx="9753600" cy="64633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3600" b="1" i="0" u="none" strike="noStrike" cap="none" normalizeH="0" baseline="0" dirty="0" smtClean="0">
                <a:ln>
                  <a:noFill/>
                </a:ln>
                <a:solidFill>
                  <a:schemeClr val="tx1"/>
                </a:solidFill>
                <a:effectLst/>
                <a:latin typeface="Cambria" pitchFamily="18" charset="0"/>
                <a:ea typeface="Calibri" pitchFamily="34" charset="0"/>
                <a:cs typeface="Times New Roman" pitchFamily="18" charset="0"/>
              </a:rPr>
              <a:t>Location of Recipient of service</a:t>
            </a:r>
            <a:endParaRPr kumimoji="0" lang="en-US" sz="3600" b="0" i="0" u="none" strike="noStrike" cap="none" normalizeH="0" baseline="0" dirty="0" smtClean="0">
              <a:ln>
                <a:noFill/>
              </a:ln>
              <a:solidFill>
                <a:schemeClr val="tx1"/>
              </a:solidFill>
              <a:effectLst/>
              <a:latin typeface="Cambria" pitchFamily="18" charset="0"/>
              <a:cs typeface="Arial" pitchFamily="34" charset="0"/>
            </a:endParaRPr>
          </a:p>
        </p:txBody>
      </p:sp>
      <p:sp>
        <p:nvSpPr>
          <p:cNvPr id="6" name="Title 1"/>
          <p:cNvSpPr>
            <a:spLocks noGrp="1"/>
          </p:cNvSpPr>
          <p:nvPr>
            <p:ph type="title"/>
          </p:nvPr>
        </p:nvSpPr>
        <p:spPr>
          <a:xfrm>
            <a:off x="0" y="0"/>
            <a:ext cx="10058400" cy="926253"/>
          </a:xfrm>
        </p:spPr>
        <p:txBody>
          <a:bodyPr>
            <a:normAutofit/>
          </a:bodyPr>
          <a:lstStyle/>
          <a:p>
            <a:r>
              <a:rPr lang="en-US" sz="4400" dirty="0" smtClean="0"/>
              <a:t>Place of supply – Services</a:t>
            </a:r>
            <a:endParaRPr lang="en-US" sz="4400" dirty="0"/>
          </a:p>
        </p:txBody>
      </p:sp>
      <p:sp>
        <p:nvSpPr>
          <p:cNvPr id="2" name="Slide Number Placeholder 1"/>
          <p:cNvSpPr>
            <a:spLocks noGrp="1"/>
          </p:cNvSpPr>
          <p:nvPr>
            <p:ph type="sldNum" sz="quarter" idx="12"/>
          </p:nvPr>
        </p:nvSpPr>
        <p:spPr/>
        <p:txBody>
          <a:bodyPr/>
          <a:lstStyle/>
          <a:p>
            <a:fld id="{4A2848DF-DE34-4D67-BD2E-C927AE3CE0CC}" type="slidenum">
              <a:rPr lang="en-US" smtClean="0"/>
              <a:pPr/>
              <a:t>18</a:t>
            </a:fld>
            <a:endParaRPr lang="en-US"/>
          </a:p>
        </p:txBody>
      </p:sp>
    </p:spTree>
    <p:extLst>
      <p:ext uri="{BB962C8B-B14F-4D97-AF65-F5344CB8AC3E}">
        <p14:creationId xmlns:p14="http://schemas.microsoft.com/office/powerpoint/2010/main" xmlns="" val="45715896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92947"/>
            <a:ext cx="10058400" cy="926253"/>
          </a:xfrm>
        </p:spPr>
        <p:txBody>
          <a:bodyPr>
            <a:normAutofit/>
          </a:bodyPr>
          <a:lstStyle/>
          <a:p>
            <a:r>
              <a:rPr lang="en-US" sz="4400" dirty="0" smtClean="0"/>
              <a:t>International Transactions – Export of Services</a:t>
            </a:r>
            <a:endParaRPr lang="en-US" sz="4400" dirty="0"/>
          </a:p>
        </p:txBody>
      </p:sp>
      <p:sp>
        <p:nvSpPr>
          <p:cNvPr id="3" name="TextBox 2"/>
          <p:cNvSpPr txBox="1"/>
          <p:nvPr/>
        </p:nvSpPr>
        <p:spPr>
          <a:xfrm>
            <a:off x="914400" y="1600200"/>
            <a:ext cx="7772400" cy="4832092"/>
          </a:xfrm>
          <a:prstGeom prst="rect">
            <a:avLst/>
          </a:prstGeom>
          <a:noFill/>
        </p:spPr>
        <p:txBody>
          <a:bodyPr wrap="square" rtlCol="0">
            <a:spAutoFit/>
          </a:bodyPr>
          <a:lstStyle/>
          <a:p>
            <a:r>
              <a:rPr lang="en-US" sz="2800" dirty="0" smtClean="0"/>
              <a:t>Section 2(6) of IGST Act </a:t>
            </a:r>
          </a:p>
          <a:p>
            <a:r>
              <a:rPr lang="en-US" sz="2800" dirty="0" smtClean="0"/>
              <a:t>Export of Service means supply of any Service When</a:t>
            </a:r>
          </a:p>
          <a:p>
            <a:pPr marL="342900" indent="-342900">
              <a:buFont typeface="Wingdings" pitchFamily="2" charset="2"/>
              <a:buChar char="Ø"/>
            </a:pPr>
            <a:r>
              <a:rPr lang="en-US" sz="2800" dirty="0" smtClean="0"/>
              <a:t>Supplier of service is located in India</a:t>
            </a:r>
          </a:p>
          <a:p>
            <a:pPr marL="342900" indent="-342900">
              <a:buFont typeface="Wingdings" pitchFamily="2" charset="2"/>
              <a:buChar char="Ø"/>
            </a:pPr>
            <a:r>
              <a:rPr lang="en-US" sz="2800" dirty="0" smtClean="0"/>
              <a:t>Recipient of Service is located outside India</a:t>
            </a:r>
          </a:p>
          <a:p>
            <a:pPr marL="342900" indent="-342900">
              <a:buFont typeface="Wingdings" pitchFamily="2" charset="2"/>
              <a:buChar char="Ø"/>
            </a:pPr>
            <a:r>
              <a:rPr lang="en-US" sz="2800" dirty="0" smtClean="0"/>
              <a:t>The place of supply of service is outside India</a:t>
            </a:r>
          </a:p>
          <a:p>
            <a:pPr marL="342900" indent="-342900">
              <a:buFont typeface="Wingdings" pitchFamily="2" charset="2"/>
              <a:buChar char="Ø"/>
            </a:pPr>
            <a:r>
              <a:rPr lang="en-US" sz="2800" dirty="0" smtClean="0"/>
              <a:t>The payment for such service is has been received by the supplier of service in convertible foreign exchange</a:t>
            </a:r>
          </a:p>
          <a:p>
            <a:pPr marL="342900" indent="-342900">
              <a:buFont typeface="Wingdings" pitchFamily="2" charset="2"/>
              <a:buChar char="Ø"/>
            </a:pPr>
            <a:r>
              <a:rPr lang="en-US" sz="2800" dirty="0" smtClean="0"/>
              <a:t> supplier of service and receiver of service are not merely establishments of distinct persons in accordance with </a:t>
            </a:r>
            <a:r>
              <a:rPr lang="en-US" sz="2800" dirty="0" err="1" smtClean="0"/>
              <a:t>expl</a:t>
            </a:r>
            <a:r>
              <a:rPr lang="en-US" sz="2800" dirty="0" smtClean="0"/>
              <a:t>. 1 Of Sec.8</a:t>
            </a:r>
            <a:endParaRPr lang="en-US" sz="2800" dirty="0"/>
          </a:p>
        </p:txBody>
      </p:sp>
      <p:sp>
        <p:nvSpPr>
          <p:cNvPr id="4" name="Slide Number Placeholder 3"/>
          <p:cNvSpPr>
            <a:spLocks noGrp="1"/>
          </p:cNvSpPr>
          <p:nvPr>
            <p:ph type="sldNum" sz="quarter" idx="12"/>
          </p:nvPr>
        </p:nvSpPr>
        <p:spPr/>
        <p:txBody>
          <a:bodyPr/>
          <a:lstStyle/>
          <a:p>
            <a:fld id="{4A2848DF-DE34-4D67-BD2E-C927AE3CE0CC}" type="slidenum">
              <a:rPr lang="en-US" smtClean="0"/>
              <a:pPr/>
              <a:t>19</a:t>
            </a:fld>
            <a:endParaRPr lang="en-US"/>
          </a:p>
        </p:txBody>
      </p:sp>
    </p:spTree>
    <p:extLst>
      <p:ext uri="{BB962C8B-B14F-4D97-AF65-F5344CB8AC3E}">
        <p14:creationId xmlns:p14="http://schemas.microsoft.com/office/powerpoint/2010/main" xmlns="" val="92979174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2400" b="1" dirty="0" smtClean="0"/>
              <a:t>Central Excise</a:t>
            </a:r>
            <a:r>
              <a:rPr lang="en-US" sz="2400" dirty="0" smtClean="0"/>
              <a:t>-  origin based – levy on removal of goods</a:t>
            </a:r>
          </a:p>
          <a:p>
            <a:r>
              <a:rPr lang="en-US" sz="2400" b="1" dirty="0" smtClean="0"/>
              <a:t>Service Tax</a:t>
            </a:r>
            <a:r>
              <a:rPr lang="en-US" sz="2400" dirty="0" smtClean="0"/>
              <a:t>- consumption based – levy is on services when POPS is in India(except </a:t>
            </a:r>
            <a:r>
              <a:rPr lang="en-US" sz="2400" dirty="0" err="1" smtClean="0"/>
              <a:t>J&amp;k</a:t>
            </a:r>
            <a:r>
              <a:rPr lang="en-US" sz="2400" dirty="0" smtClean="0"/>
              <a:t>)</a:t>
            </a:r>
          </a:p>
          <a:p>
            <a:r>
              <a:rPr lang="en-US" sz="2400" b="1" dirty="0" smtClean="0"/>
              <a:t>VAT/CST</a:t>
            </a:r>
            <a:r>
              <a:rPr lang="en-US" sz="2400" dirty="0" smtClean="0"/>
              <a:t>-origin based – levy is on sale - movement of goods</a:t>
            </a:r>
          </a:p>
          <a:p>
            <a:r>
              <a:rPr lang="en-US" sz="2400" b="1" dirty="0" smtClean="0"/>
              <a:t>Customs</a:t>
            </a:r>
            <a:r>
              <a:rPr lang="en-US" sz="2400" dirty="0" smtClean="0"/>
              <a:t>-on import of goods from outside India</a:t>
            </a:r>
          </a:p>
          <a:p>
            <a:pPr>
              <a:buNone/>
            </a:pPr>
            <a:endParaRPr lang="en-US" sz="2400" dirty="0"/>
          </a:p>
        </p:txBody>
      </p:sp>
      <p:sp>
        <p:nvSpPr>
          <p:cNvPr id="7" name="TextBox 6"/>
          <p:cNvSpPr txBox="1"/>
          <p:nvPr/>
        </p:nvSpPr>
        <p:spPr>
          <a:xfrm>
            <a:off x="0" y="457200"/>
            <a:ext cx="9753600" cy="646331"/>
          </a:xfrm>
          <a:prstGeom prst="rect">
            <a:avLst/>
          </a:prstGeom>
          <a:noFill/>
        </p:spPr>
        <p:txBody>
          <a:bodyPr wrap="square" rtlCol="0">
            <a:spAutoFit/>
          </a:bodyPr>
          <a:lstStyle/>
          <a:p>
            <a:pPr algn="ctr"/>
            <a:r>
              <a:rPr lang="en-US" sz="3600" b="1" dirty="0" smtClean="0">
                <a:latin typeface="Cambria" pitchFamily="18" charset="0"/>
              </a:rPr>
              <a:t>Present Laws</a:t>
            </a:r>
            <a:endParaRPr lang="en-US" sz="3600" b="1" dirty="0">
              <a:latin typeface="Cambria" pitchFamily="18" charset="0"/>
            </a:endParaRPr>
          </a:p>
        </p:txBody>
      </p:sp>
      <p:sp>
        <p:nvSpPr>
          <p:cNvPr id="2" name="Slide Number Placeholder 1"/>
          <p:cNvSpPr>
            <a:spLocks noGrp="1"/>
          </p:cNvSpPr>
          <p:nvPr>
            <p:ph type="sldNum" sz="quarter" idx="12"/>
          </p:nvPr>
        </p:nvSpPr>
        <p:spPr/>
        <p:txBody>
          <a:bodyPr/>
          <a:lstStyle/>
          <a:p>
            <a:fld id="{4A2848DF-DE34-4D67-BD2E-C927AE3CE0CC}" type="slidenum">
              <a:rPr lang="en-US" smtClean="0"/>
              <a:pPr/>
              <a:t>2</a:t>
            </a:fld>
            <a:endParaRPr lang="en-US"/>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92947"/>
            <a:ext cx="10058400" cy="926253"/>
          </a:xfrm>
        </p:spPr>
        <p:txBody>
          <a:bodyPr>
            <a:normAutofit/>
          </a:bodyPr>
          <a:lstStyle/>
          <a:p>
            <a:r>
              <a:rPr lang="en-US" sz="4400" dirty="0" smtClean="0"/>
              <a:t>International Transactions – Export of Services</a:t>
            </a:r>
            <a:endParaRPr lang="en-US" sz="4400" dirty="0"/>
          </a:p>
        </p:txBody>
      </p:sp>
      <p:sp>
        <p:nvSpPr>
          <p:cNvPr id="3" name="TextBox 2"/>
          <p:cNvSpPr txBox="1"/>
          <p:nvPr/>
        </p:nvSpPr>
        <p:spPr>
          <a:xfrm>
            <a:off x="914400" y="1600200"/>
            <a:ext cx="7772400" cy="3970318"/>
          </a:xfrm>
          <a:prstGeom prst="rect">
            <a:avLst/>
          </a:prstGeom>
          <a:noFill/>
        </p:spPr>
        <p:txBody>
          <a:bodyPr wrap="square" rtlCol="0">
            <a:spAutoFit/>
          </a:bodyPr>
          <a:lstStyle/>
          <a:p>
            <a:pPr marL="342900" indent="-342900">
              <a:buFont typeface="Wingdings" pitchFamily="2" charset="2"/>
              <a:buChar char="Ø"/>
            </a:pPr>
            <a:r>
              <a:rPr lang="en-US" sz="3600" dirty="0"/>
              <a:t>If </a:t>
            </a:r>
            <a:r>
              <a:rPr lang="en-US" sz="3600" dirty="0" smtClean="0"/>
              <a:t>all of the above </a:t>
            </a:r>
            <a:r>
              <a:rPr lang="en-US" sz="3600" dirty="0"/>
              <a:t>criteria is </a:t>
            </a:r>
            <a:r>
              <a:rPr lang="en-US" sz="3600" dirty="0" smtClean="0"/>
              <a:t>satisfied</a:t>
            </a:r>
            <a:endParaRPr lang="en-US" sz="3600" dirty="0"/>
          </a:p>
          <a:p>
            <a:pPr marL="571500" indent="-571500">
              <a:buFont typeface="Arial" pitchFamily="34" charset="0"/>
              <a:buChar char="•"/>
            </a:pPr>
            <a:r>
              <a:rPr lang="en-US" sz="3600" dirty="0" smtClean="0"/>
              <a:t>Zero rated</a:t>
            </a:r>
          </a:p>
          <a:p>
            <a:pPr marL="571500" indent="-571500">
              <a:buFont typeface="Wingdings" pitchFamily="2" charset="2"/>
              <a:buChar char="Ø"/>
            </a:pPr>
            <a:r>
              <a:rPr lang="en-US" sz="3600" dirty="0" smtClean="0"/>
              <a:t>If anyone of the above criteria is not satisfied</a:t>
            </a:r>
          </a:p>
          <a:p>
            <a:pPr marL="571500" indent="-571500">
              <a:buFont typeface="Arial" pitchFamily="34" charset="0"/>
              <a:buChar char="•"/>
            </a:pPr>
            <a:r>
              <a:rPr lang="en-US" sz="3600" dirty="0" smtClean="0"/>
              <a:t>Inter-state supply</a:t>
            </a:r>
          </a:p>
          <a:p>
            <a:pPr marL="571500" indent="-571500">
              <a:buFont typeface="Arial" pitchFamily="34" charset="0"/>
              <a:buChar char="•"/>
            </a:pPr>
            <a:r>
              <a:rPr lang="en-US" sz="3600" dirty="0" smtClean="0"/>
              <a:t>IGST applicable</a:t>
            </a:r>
          </a:p>
          <a:p>
            <a:endParaRPr lang="en-US" sz="3600" dirty="0" smtClean="0"/>
          </a:p>
        </p:txBody>
      </p:sp>
      <p:sp>
        <p:nvSpPr>
          <p:cNvPr id="4" name="Slide Number Placeholder 3"/>
          <p:cNvSpPr>
            <a:spLocks noGrp="1"/>
          </p:cNvSpPr>
          <p:nvPr>
            <p:ph type="sldNum" sz="quarter" idx="12"/>
          </p:nvPr>
        </p:nvSpPr>
        <p:spPr/>
        <p:txBody>
          <a:bodyPr/>
          <a:lstStyle/>
          <a:p>
            <a:fld id="{4A2848DF-DE34-4D67-BD2E-C927AE3CE0CC}" type="slidenum">
              <a:rPr lang="en-US" smtClean="0"/>
              <a:pPr/>
              <a:t>20</a:t>
            </a:fld>
            <a:endParaRPr lang="en-US"/>
          </a:p>
        </p:txBody>
      </p:sp>
    </p:spTree>
    <p:extLst>
      <p:ext uri="{BB962C8B-B14F-4D97-AF65-F5344CB8AC3E}">
        <p14:creationId xmlns:p14="http://schemas.microsoft.com/office/powerpoint/2010/main" xmlns="" val="115080171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92947"/>
            <a:ext cx="10058400" cy="926253"/>
          </a:xfrm>
        </p:spPr>
        <p:txBody>
          <a:bodyPr>
            <a:normAutofit/>
          </a:bodyPr>
          <a:lstStyle/>
          <a:p>
            <a:r>
              <a:rPr lang="en-US" sz="4400" dirty="0" smtClean="0"/>
              <a:t>International Transactions – Import of Services</a:t>
            </a:r>
            <a:endParaRPr lang="en-US" sz="4400" dirty="0"/>
          </a:p>
        </p:txBody>
      </p:sp>
      <p:sp>
        <p:nvSpPr>
          <p:cNvPr id="4" name="TextBox 3"/>
          <p:cNvSpPr txBox="1"/>
          <p:nvPr/>
        </p:nvSpPr>
        <p:spPr>
          <a:xfrm>
            <a:off x="685800" y="1981200"/>
            <a:ext cx="7772400" cy="4524315"/>
          </a:xfrm>
          <a:prstGeom prst="rect">
            <a:avLst/>
          </a:prstGeom>
          <a:noFill/>
        </p:spPr>
        <p:txBody>
          <a:bodyPr wrap="square" rtlCol="0">
            <a:spAutoFit/>
          </a:bodyPr>
          <a:lstStyle/>
          <a:p>
            <a:r>
              <a:rPr lang="en-US" sz="3200" dirty="0" smtClean="0"/>
              <a:t>Section 2(11) of the IGST Act</a:t>
            </a:r>
          </a:p>
          <a:p>
            <a:r>
              <a:rPr lang="en-US" sz="3200" dirty="0" smtClean="0"/>
              <a:t>Import of Services means supply of any service, Where</a:t>
            </a:r>
          </a:p>
          <a:p>
            <a:pPr marL="342900" indent="-342900">
              <a:buFont typeface="Wingdings" pitchFamily="2" charset="2"/>
              <a:buChar char="Ø"/>
            </a:pPr>
            <a:r>
              <a:rPr lang="en-US" sz="3200" dirty="0" smtClean="0"/>
              <a:t>Supplier of service is located outside India</a:t>
            </a:r>
          </a:p>
          <a:p>
            <a:pPr marL="342900" indent="-342900">
              <a:buFont typeface="Wingdings" pitchFamily="2" charset="2"/>
              <a:buChar char="Ø"/>
            </a:pPr>
            <a:r>
              <a:rPr lang="en-US" sz="3200" dirty="0" smtClean="0"/>
              <a:t>Recipient of service is located in India</a:t>
            </a:r>
          </a:p>
          <a:p>
            <a:pPr marL="342900" indent="-342900">
              <a:buFont typeface="Wingdings" pitchFamily="2" charset="2"/>
              <a:buChar char="Ø"/>
            </a:pPr>
            <a:r>
              <a:rPr lang="en-US" sz="3200" dirty="0" smtClean="0"/>
              <a:t>Place of supply of service is in India</a:t>
            </a:r>
          </a:p>
          <a:p>
            <a:endParaRPr lang="en-US" sz="3200" dirty="0" smtClean="0"/>
          </a:p>
          <a:p>
            <a:pPr marL="342900" indent="-342900">
              <a:buFont typeface="Wingdings" pitchFamily="2" charset="2"/>
              <a:buChar char="Ø"/>
            </a:pPr>
            <a:endParaRPr lang="en-US" sz="3200" dirty="0"/>
          </a:p>
          <a:p>
            <a:pPr marL="342900" indent="-342900">
              <a:buFont typeface="Wingdings" pitchFamily="2" charset="2"/>
              <a:buChar char="Ø"/>
            </a:pPr>
            <a:r>
              <a:rPr lang="en-US" sz="3200" dirty="0" smtClean="0">
                <a:solidFill>
                  <a:srgbClr val="0070C0"/>
                </a:solidFill>
              </a:rPr>
              <a:t>General Rule – location of recipient</a:t>
            </a:r>
            <a:endParaRPr lang="en-US" sz="3200" dirty="0">
              <a:solidFill>
                <a:srgbClr val="0070C0"/>
              </a:solidFill>
            </a:endParaRPr>
          </a:p>
        </p:txBody>
      </p:sp>
      <p:sp>
        <p:nvSpPr>
          <p:cNvPr id="3" name="Slide Number Placeholder 2"/>
          <p:cNvSpPr>
            <a:spLocks noGrp="1"/>
          </p:cNvSpPr>
          <p:nvPr>
            <p:ph type="sldNum" sz="quarter" idx="12"/>
          </p:nvPr>
        </p:nvSpPr>
        <p:spPr/>
        <p:txBody>
          <a:bodyPr/>
          <a:lstStyle/>
          <a:p>
            <a:fld id="{4A2848DF-DE34-4D67-BD2E-C927AE3CE0CC}" type="slidenum">
              <a:rPr lang="en-US" smtClean="0"/>
              <a:pPr/>
              <a:t>21</a:t>
            </a:fld>
            <a:endParaRPr lang="en-US"/>
          </a:p>
        </p:txBody>
      </p:sp>
    </p:spTree>
    <p:extLst>
      <p:ext uri="{BB962C8B-B14F-4D97-AF65-F5344CB8AC3E}">
        <p14:creationId xmlns:p14="http://schemas.microsoft.com/office/powerpoint/2010/main" xmlns="" val="92979174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92947"/>
            <a:ext cx="10058400" cy="926253"/>
          </a:xfrm>
        </p:spPr>
        <p:txBody>
          <a:bodyPr>
            <a:normAutofit/>
          </a:bodyPr>
          <a:lstStyle/>
          <a:p>
            <a:r>
              <a:rPr lang="en-US" sz="4400" dirty="0" smtClean="0"/>
              <a:t>International Transactions – Services</a:t>
            </a:r>
            <a:endParaRPr lang="en-US" sz="4400" dirty="0"/>
          </a:p>
        </p:txBody>
      </p:sp>
      <p:graphicFrame>
        <p:nvGraphicFramePr>
          <p:cNvPr id="3" name="Table 2"/>
          <p:cNvGraphicFramePr>
            <a:graphicFrameLocks noGrp="1"/>
          </p:cNvGraphicFramePr>
          <p:nvPr>
            <p:extLst>
              <p:ext uri="{D42A27DB-BD31-4B8C-83A1-F6EECF244321}">
                <p14:modId xmlns:p14="http://schemas.microsoft.com/office/powerpoint/2010/main" xmlns="" val="4107247001"/>
              </p:ext>
            </p:extLst>
          </p:nvPr>
        </p:nvGraphicFramePr>
        <p:xfrm>
          <a:off x="381000" y="1422400"/>
          <a:ext cx="9144000" cy="5359398"/>
        </p:xfrm>
        <a:graphic>
          <a:graphicData uri="http://schemas.openxmlformats.org/drawingml/2006/table">
            <a:tbl>
              <a:tblPr firstRow="1" bandRow="1">
                <a:tableStyleId>{5C22544A-7EE6-4342-B048-85BDC9FD1C3A}</a:tableStyleId>
              </a:tblPr>
              <a:tblGrid>
                <a:gridCol w="914400"/>
                <a:gridCol w="5181600"/>
                <a:gridCol w="3048000"/>
              </a:tblGrid>
              <a:tr h="461405">
                <a:tc>
                  <a:txBody>
                    <a:bodyPr/>
                    <a:lstStyle/>
                    <a:p>
                      <a:r>
                        <a:rPr lang="en-US" dirty="0" smtClean="0"/>
                        <a:t>Sec </a:t>
                      </a:r>
                      <a:endParaRPr lang="en-US" dirty="0"/>
                    </a:p>
                  </a:txBody>
                  <a:tcPr/>
                </a:tc>
                <a:tc>
                  <a:txBody>
                    <a:bodyPr/>
                    <a:lstStyle/>
                    <a:p>
                      <a:endParaRPr lang="en-US" dirty="0"/>
                    </a:p>
                  </a:txBody>
                  <a:tcPr/>
                </a:tc>
                <a:tc>
                  <a:txBody>
                    <a:bodyPr/>
                    <a:lstStyle/>
                    <a:p>
                      <a:r>
                        <a:rPr lang="en-US" dirty="0" smtClean="0"/>
                        <a:t>POS</a:t>
                      </a:r>
                      <a:endParaRPr lang="en-US" dirty="0"/>
                    </a:p>
                  </a:txBody>
                  <a:tcPr/>
                </a:tc>
              </a:tr>
              <a:tr h="816332">
                <a:tc>
                  <a:txBody>
                    <a:bodyPr/>
                    <a:lstStyle/>
                    <a:p>
                      <a:r>
                        <a:rPr lang="en-US" dirty="0" smtClean="0"/>
                        <a:t>13(3a)</a:t>
                      </a:r>
                      <a:endParaRPr lang="en-US" dirty="0"/>
                    </a:p>
                  </a:txBody>
                  <a:tcPr/>
                </a:tc>
                <a:tc>
                  <a:txBody>
                    <a:bodyPr/>
                    <a:lstStyle/>
                    <a:p>
                      <a:r>
                        <a:rPr lang="en-US" dirty="0" smtClean="0"/>
                        <a:t>Service in respect of goods</a:t>
                      </a:r>
                      <a:r>
                        <a:rPr lang="en-US" baseline="0" dirty="0" smtClean="0"/>
                        <a:t> that are required to be made physically available</a:t>
                      </a:r>
                      <a:endParaRPr lang="en-US" dirty="0"/>
                    </a:p>
                  </a:txBody>
                  <a:tcPr/>
                </a:tc>
                <a:tc>
                  <a:txBody>
                    <a:bodyPr/>
                    <a:lstStyle/>
                    <a:p>
                      <a:r>
                        <a:rPr lang="en-US" dirty="0" smtClean="0"/>
                        <a:t>Place of performance</a:t>
                      </a:r>
                      <a:endParaRPr lang="en-US" dirty="0"/>
                    </a:p>
                  </a:txBody>
                  <a:tcPr/>
                </a:tc>
              </a:tr>
              <a:tr h="816332">
                <a:tc>
                  <a:txBody>
                    <a:bodyPr/>
                    <a:lstStyle/>
                    <a:p>
                      <a:r>
                        <a:rPr lang="en-US" dirty="0" smtClean="0"/>
                        <a:t>13(3b)</a:t>
                      </a:r>
                      <a:endParaRPr lang="en-US" dirty="0"/>
                    </a:p>
                  </a:txBody>
                  <a:tcPr/>
                </a:tc>
                <a:tc>
                  <a:txBody>
                    <a:bodyPr/>
                    <a:lstStyle/>
                    <a:p>
                      <a:r>
                        <a:rPr lang="en-US" dirty="0" smtClean="0"/>
                        <a:t>Services</a:t>
                      </a:r>
                      <a:r>
                        <a:rPr lang="en-US" baseline="0" dirty="0" smtClean="0"/>
                        <a:t> supplied to an individual , which requires the physical presence of the individual</a:t>
                      </a:r>
                      <a:endParaRPr lang="en-US" dirty="0"/>
                    </a:p>
                  </a:txBody>
                  <a:tcPr/>
                </a:tc>
                <a:tc>
                  <a:txBody>
                    <a:bodyPr/>
                    <a:lstStyle/>
                    <a:p>
                      <a:r>
                        <a:rPr lang="en-US" dirty="0" smtClean="0"/>
                        <a:t>Place of performance</a:t>
                      </a:r>
                      <a:endParaRPr lang="en-US" dirty="0"/>
                    </a:p>
                  </a:txBody>
                  <a:tcPr/>
                </a:tc>
              </a:tr>
              <a:tr h="816332">
                <a:tc>
                  <a:txBody>
                    <a:bodyPr/>
                    <a:lstStyle/>
                    <a:p>
                      <a:r>
                        <a:rPr lang="en-US" dirty="0" smtClean="0"/>
                        <a:t>13(4)</a:t>
                      </a:r>
                      <a:endParaRPr lang="en-US" dirty="0"/>
                    </a:p>
                  </a:txBody>
                  <a:tcPr/>
                </a:tc>
                <a:tc>
                  <a:txBody>
                    <a:bodyPr/>
                    <a:lstStyle/>
                    <a:p>
                      <a:r>
                        <a:rPr lang="en-US" dirty="0" smtClean="0"/>
                        <a:t>In</a:t>
                      </a:r>
                      <a:r>
                        <a:rPr lang="en-US" baseline="0" dirty="0" smtClean="0"/>
                        <a:t> relation to immovable property</a:t>
                      </a:r>
                      <a:endParaRPr lang="en-US" dirty="0"/>
                    </a:p>
                  </a:txBody>
                  <a:tcPr/>
                </a:tc>
                <a:tc>
                  <a:txBody>
                    <a:bodyPr/>
                    <a:lstStyle/>
                    <a:p>
                      <a:r>
                        <a:rPr lang="en-US" dirty="0" smtClean="0"/>
                        <a:t>Location of the immovable property</a:t>
                      </a:r>
                      <a:endParaRPr lang="en-US" dirty="0"/>
                    </a:p>
                  </a:txBody>
                  <a:tcPr/>
                </a:tc>
              </a:tr>
              <a:tr h="461405">
                <a:tc>
                  <a:txBody>
                    <a:bodyPr/>
                    <a:lstStyle/>
                    <a:p>
                      <a:r>
                        <a:rPr lang="en-US" dirty="0" smtClean="0"/>
                        <a:t>13(5)</a:t>
                      </a:r>
                      <a:endParaRPr lang="en-US" dirty="0"/>
                    </a:p>
                  </a:txBody>
                  <a:tcPr/>
                </a:tc>
                <a:tc>
                  <a:txBody>
                    <a:bodyPr/>
                    <a:lstStyle/>
                    <a:p>
                      <a:r>
                        <a:rPr lang="en-US" dirty="0" smtClean="0"/>
                        <a:t>Admission to/</a:t>
                      </a:r>
                      <a:r>
                        <a:rPr lang="en-US" dirty="0" err="1" smtClean="0"/>
                        <a:t>organisation</a:t>
                      </a:r>
                      <a:r>
                        <a:rPr lang="en-US" dirty="0" smtClean="0"/>
                        <a:t> of</a:t>
                      </a:r>
                      <a:r>
                        <a:rPr lang="en-US" baseline="0" dirty="0" smtClean="0"/>
                        <a:t> event</a:t>
                      </a:r>
                      <a:endParaRPr lang="en-US" dirty="0"/>
                    </a:p>
                  </a:txBody>
                  <a:tcPr/>
                </a:tc>
                <a:tc>
                  <a:txBody>
                    <a:bodyPr/>
                    <a:lstStyle/>
                    <a:p>
                      <a:r>
                        <a:rPr lang="en-US" dirty="0" smtClean="0"/>
                        <a:t>Location of the event</a:t>
                      </a:r>
                      <a:endParaRPr lang="en-US" dirty="0"/>
                    </a:p>
                  </a:txBody>
                  <a:tcPr/>
                </a:tc>
              </a:tr>
              <a:tr h="1171260">
                <a:tc>
                  <a:txBody>
                    <a:bodyPr/>
                    <a:lstStyle/>
                    <a:p>
                      <a:r>
                        <a:rPr lang="en-US" dirty="0" smtClean="0"/>
                        <a:t>13(6)</a:t>
                      </a:r>
                      <a:endParaRPr lang="en-US" dirty="0"/>
                    </a:p>
                  </a:txBody>
                  <a:tcPr/>
                </a:tc>
                <a:tc>
                  <a:txBody>
                    <a:bodyPr/>
                    <a:lstStyle/>
                    <a:p>
                      <a:r>
                        <a:rPr lang="en-US" dirty="0" smtClean="0"/>
                        <a:t>Services in relation to above</a:t>
                      </a:r>
                      <a:r>
                        <a:rPr lang="en-US" baseline="0" dirty="0" smtClean="0"/>
                        <a:t>, supplied  at more than one location, including a location in taxable territory </a:t>
                      </a:r>
                      <a:endParaRPr lang="en-US" dirty="0"/>
                    </a:p>
                  </a:txBody>
                  <a:tcPr/>
                </a:tc>
                <a:tc>
                  <a:txBody>
                    <a:bodyPr/>
                    <a:lstStyle/>
                    <a:p>
                      <a:r>
                        <a:rPr lang="en-US" dirty="0" smtClean="0"/>
                        <a:t>Taxable territory</a:t>
                      </a:r>
                      <a:endParaRPr lang="en-US" dirty="0"/>
                    </a:p>
                  </a:txBody>
                  <a:tcPr/>
                </a:tc>
              </a:tr>
              <a:tr h="816332">
                <a:tc>
                  <a:txBody>
                    <a:bodyPr/>
                    <a:lstStyle/>
                    <a:p>
                      <a:r>
                        <a:rPr lang="en-US" dirty="0" smtClean="0"/>
                        <a:t>13(7)</a:t>
                      </a:r>
                      <a:endParaRPr lang="en-US" dirty="0"/>
                    </a:p>
                  </a:txBody>
                  <a:tcPr/>
                </a:tc>
                <a:tc>
                  <a:txBody>
                    <a:bodyPr/>
                    <a:lstStyle/>
                    <a:p>
                      <a:r>
                        <a:rPr lang="en-US" dirty="0" smtClean="0"/>
                        <a:t>Services in relation to above</a:t>
                      </a:r>
                      <a:r>
                        <a:rPr lang="en-US" baseline="0" dirty="0" smtClean="0"/>
                        <a:t>, supplied  at more than  one state or UT</a:t>
                      </a:r>
                      <a:endParaRPr lang="en-US" dirty="0"/>
                    </a:p>
                  </a:txBody>
                  <a:tcPr/>
                </a:tc>
                <a:tc>
                  <a:txBody>
                    <a:bodyPr/>
                    <a:lstStyle/>
                    <a:p>
                      <a:r>
                        <a:rPr lang="en-US" dirty="0" smtClean="0"/>
                        <a:t>Proportionately to the value of services</a:t>
                      </a:r>
                      <a:endParaRPr lang="en-US" dirty="0"/>
                    </a:p>
                  </a:txBody>
                  <a:tcPr/>
                </a:tc>
              </a:tr>
            </a:tbl>
          </a:graphicData>
        </a:graphic>
      </p:graphicFrame>
      <p:sp>
        <p:nvSpPr>
          <p:cNvPr id="4" name="Slide Number Placeholder 3"/>
          <p:cNvSpPr>
            <a:spLocks noGrp="1"/>
          </p:cNvSpPr>
          <p:nvPr>
            <p:ph type="sldNum" sz="quarter" idx="12"/>
          </p:nvPr>
        </p:nvSpPr>
        <p:spPr/>
        <p:txBody>
          <a:bodyPr/>
          <a:lstStyle/>
          <a:p>
            <a:fld id="{4A2848DF-DE34-4D67-BD2E-C927AE3CE0CC}" type="slidenum">
              <a:rPr lang="en-US" smtClean="0"/>
              <a:pPr/>
              <a:t>22</a:t>
            </a:fld>
            <a:endParaRPr lang="en-US"/>
          </a:p>
        </p:txBody>
      </p:sp>
    </p:spTree>
    <p:extLst>
      <p:ext uri="{BB962C8B-B14F-4D97-AF65-F5344CB8AC3E}">
        <p14:creationId xmlns:p14="http://schemas.microsoft.com/office/powerpoint/2010/main" xmlns="" val="190868246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92947"/>
            <a:ext cx="10058400" cy="926253"/>
          </a:xfrm>
        </p:spPr>
        <p:txBody>
          <a:bodyPr>
            <a:normAutofit/>
          </a:bodyPr>
          <a:lstStyle/>
          <a:p>
            <a:r>
              <a:rPr lang="en-US" sz="4400" dirty="0" smtClean="0"/>
              <a:t>International Transactions – Services</a:t>
            </a:r>
            <a:endParaRPr lang="en-US" sz="4400" dirty="0"/>
          </a:p>
        </p:txBody>
      </p:sp>
      <p:graphicFrame>
        <p:nvGraphicFramePr>
          <p:cNvPr id="3" name="Table 2"/>
          <p:cNvGraphicFramePr>
            <a:graphicFrameLocks noGrp="1"/>
          </p:cNvGraphicFramePr>
          <p:nvPr>
            <p:extLst>
              <p:ext uri="{D42A27DB-BD31-4B8C-83A1-F6EECF244321}">
                <p14:modId xmlns:p14="http://schemas.microsoft.com/office/powerpoint/2010/main" xmlns="" val="4115737612"/>
              </p:ext>
            </p:extLst>
          </p:nvPr>
        </p:nvGraphicFramePr>
        <p:xfrm>
          <a:off x="381000" y="1422400"/>
          <a:ext cx="9144000" cy="4538079"/>
        </p:xfrm>
        <a:graphic>
          <a:graphicData uri="http://schemas.openxmlformats.org/drawingml/2006/table">
            <a:tbl>
              <a:tblPr firstRow="1" bandRow="1">
                <a:tableStyleId>{5C22544A-7EE6-4342-B048-85BDC9FD1C3A}</a:tableStyleId>
              </a:tblPr>
              <a:tblGrid>
                <a:gridCol w="914400"/>
                <a:gridCol w="4800600"/>
                <a:gridCol w="3429000"/>
              </a:tblGrid>
              <a:tr h="916039">
                <a:tc>
                  <a:txBody>
                    <a:bodyPr/>
                    <a:lstStyle/>
                    <a:p>
                      <a:r>
                        <a:rPr lang="en-US" dirty="0" smtClean="0"/>
                        <a:t>Sec </a:t>
                      </a:r>
                      <a:endParaRPr lang="en-US" dirty="0"/>
                    </a:p>
                  </a:txBody>
                  <a:tcPr/>
                </a:tc>
                <a:tc>
                  <a:txBody>
                    <a:bodyPr/>
                    <a:lstStyle/>
                    <a:p>
                      <a:endParaRPr lang="en-US" dirty="0"/>
                    </a:p>
                  </a:txBody>
                  <a:tcPr/>
                </a:tc>
                <a:tc>
                  <a:txBody>
                    <a:bodyPr/>
                    <a:lstStyle/>
                    <a:p>
                      <a:r>
                        <a:rPr lang="en-US" dirty="0" smtClean="0"/>
                        <a:t>POS</a:t>
                      </a:r>
                      <a:endParaRPr lang="en-US" dirty="0"/>
                    </a:p>
                  </a:txBody>
                  <a:tcPr/>
                </a:tc>
              </a:tr>
              <a:tr h="785761">
                <a:tc>
                  <a:txBody>
                    <a:bodyPr/>
                    <a:lstStyle/>
                    <a:p>
                      <a:r>
                        <a:rPr lang="en-US" dirty="0" smtClean="0"/>
                        <a:t>13(8)</a:t>
                      </a:r>
                      <a:endParaRPr lang="en-US" dirty="0"/>
                    </a:p>
                  </a:txBody>
                  <a:tcPr/>
                </a:tc>
                <a:tc>
                  <a:txBody>
                    <a:bodyPr/>
                    <a:lstStyle/>
                    <a:p>
                      <a:r>
                        <a:rPr lang="en-US" dirty="0" smtClean="0"/>
                        <a:t>Banking, Intermediary services, hiring of means</a:t>
                      </a:r>
                      <a:r>
                        <a:rPr lang="en-US" baseline="0" dirty="0" smtClean="0"/>
                        <a:t> of transport</a:t>
                      </a:r>
                      <a:endParaRPr lang="en-US" dirty="0"/>
                    </a:p>
                  </a:txBody>
                  <a:tcPr/>
                </a:tc>
                <a:tc>
                  <a:txBody>
                    <a:bodyPr/>
                    <a:lstStyle/>
                    <a:p>
                      <a:r>
                        <a:rPr lang="en-US" dirty="0" smtClean="0"/>
                        <a:t>Location of supplier</a:t>
                      </a:r>
                      <a:endParaRPr lang="en-US" dirty="0"/>
                    </a:p>
                  </a:txBody>
                  <a:tcPr/>
                </a:tc>
              </a:tr>
              <a:tr h="457200">
                <a:tc>
                  <a:txBody>
                    <a:bodyPr/>
                    <a:lstStyle/>
                    <a:p>
                      <a:r>
                        <a:rPr lang="en-US" dirty="0" smtClean="0"/>
                        <a:t>13(9)</a:t>
                      </a:r>
                      <a:endParaRPr lang="en-US" dirty="0"/>
                    </a:p>
                  </a:txBody>
                  <a:tcPr/>
                </a:tc>
                <a:tc>
                  <a:txBody>
                    <a:bodyPr/>
                    <a:lstStyle/>
                    <a:p>
                      <a:r>
                        <a:rPr lang="en-US" dirty="0" smtClean="0"/>
                        <a:t>Services of Transportation of goods</a:t>
                      </a:r>
                      <a:endParaRPr lang="en-US" dirty="0"/>
                    </a:p>
                  </a:txBody>
                  <a:tcPr/>
                </a:tc>
                <a:tc>
                  <a:txBody>
                    <a:bodyPr/>
                    <a:lstStyle/>
                    <a:p>
                      <a:r>
                        <a:rPr lang="en-US" dirty="0" smtClean="0"/>
                        <a:t>Destination of goods</a:t>
                      </a:r>
                      <a:endParaRPr lang="en-US" dirty="0"/>
                    </a:p>
                  </a:txBody>
                  <a:tcPr/>
                </a:tc>
              </a:tr>
              <a:tr h="457200">
                <a:tc>
                  <a:txBody>
                    <a:bodyPr/>
                    <a:lstStyle/>
                    <a:p>
                      <a:r>
                        <a:rPr lang="en-US" dirty="0" smtClean="0"/>
                        <a:t>13(10)</a:t>
                      </a:r>
                      <a:endParaRPr lang="en-US" dirty="0"/>
                    </a:p>
                  </a:txBody>
                  <a:tcPr/>
                </a:tc>
                <a:tc>
                  <a:txBody>
                    <a:bodyPr/>
                    <a:lstStyle/>
                    <a:p>
                      <a:r>
                        <a:rPr lang="en-US" dirty="0" smtClean="0"/>
                        <a:t>Transportation of passenger</a:t>
                      </a:r>
                      <a:endParaRPr lang="en-US" dirty="0"/>
                    </a:p>
                  </a:txBody>
                  <a:tcPr/>
                </a:tc>
                <a:tc>
                  <a:txBody>
                    <a:bodyPr/>
                    <a:lstStyle/>
                    <a:p>
                      <a:r>
                        <a:rPr lang="en-US" dirty="0" smtClean="0"/>
                        <a:t>Place of embarkation</a:t>
                      </a:r>
                      <a:endParaRPr lang="en-US" dirty="0"/>
                    </a:p>
                  </a:txBody>
                  <a:tcPr/>
                </a:tc>
              </a:tr>
              <a:tr h="916039">
                <a:tc>
                  <a:txBody>
                    <a:bodyPr/>
                    <a:lstStyle/>
                    <a:p>
                      <a:r>
                        <a:rPr lang="en-US" dirty="0" smtClean="0"/>
                        <a:t>13(11)</a:t>
                      </a:r>
                      <a:endParaRPr lang="en-US" dirty="0"/>
                    </a:p>
                  </a:txBody>
                  <a:tcPr/>
                </a:tc>
                <a:tc>
                  <a:txBody>
                    <a:bodyPr/>
                    <a:lstStyle/>
                    <a:p>
                      <a:r>
                        <a:rPr lang="en-US" dirty="0" smtClean="0"/>
                        <a:t>Services provided on board</a:t>
                      </a:r>
                      <a:r>
                        <a:rPr lang="en-US" baseline="0" dirty="0" smtClean="0"/>
                        <a:t> a conveyance</a:t>
                      </a:r>
                      <a:endParaRPr lang="en-US" dirty="0"/>
                    </a:p>
                  </a:txBody>
                  <a:tcPr/>
                </a:tc>
                <a:tc>
                  <a:txBody>
                    <a:bodyPr/>
                    <a:lstStyle/>
                    <a:p>
                      <a:r>
                        <a:rPr lang="en-US" dirty="0" smtClean="0"/>
                        <a:t> first scheduled</a:t>
                      </a:r>
                      <a:r>
                        <a:rPr lang="en-US" baseline="0" dirty="0" smtClean="0"/>
                        <a:t> point of the departure of that conveyance for the journey</a:t>
                      </a:r>
                      <a:endParaRPr lang="en-US" dirty="0"/>
                    </a:p>
                  </a:txBody>
                  <a:tcPr/>
                </a:tc>
              </a:tr>
              <a:tr h="916039">
                <a:tc>
                  <a:txBody>
                    <a:bodyPr/>
                    <a:lstStyle/>
                    <a:p>
                      <a:r>
                        <a:rPr lang="en-US" dirty="0" smtClean="0"/>
                        <a:t>13(12)</a:t>
                      </a:r>
                      <a:endParaRPr lang="en-US" dirty="0"/>
                    </a:p>
                  </a:txBody>
                  <a:tcPr/>
                </a:tc>
                <a:tc>
                  <a:txBody>
                    <a:bodyPr/>
                    <a:lstStyle/>
                    <a:p>
                      <a:r>
                        <a:rPr lang="en-US" dirty="0" smtClean="0"/>
                        <a:t>Online information</a:t>
                      </a:r>
                      <a:r>
                        <a:rPr lang="en-US" baseline="0" dirty="0" smtClean="0"/>
                        <a:t> and database access or retrieval services</a:t>
                      </a:r>
                      <a:endParaRPr lang="en-US" dirty="0"/>
                    </a:p>
                  </a:txBody>
                  <a:tcPr/>
                </a:tc>
                <a:tc>
                  <a:txBody>
                    <a:bodyPr/>
                    <a:lstStyle/>
                    <a:p>
                      <a:r>
                        <a:rPr lang="en-US" dirty="0" smtClean="0"/>
                        <a:t>Location of the recipient</a:t>
                      </a:r>
                      <a:endParaRPr lang="en-US" dirty="0"/>
                    </a:p>
                  </a:txBody>
                  <a:tcPr/>
                </a:tc>
              </a:tr>
            </a:tbl>
          </a:graphicData>
        </a:graphic>
      </p:graphicFrame>
      <p:sp>
        <p:nvSpPr>
          <p:cNvPr id="4" name="Slide Number Placeholder 3"/>
          <p:cNvSpPr>
            <a:spLocks noGrp="1"/>
          </p:cNvSpPr>
          <p:nvPr>
            <p:ph type="sldNum" sz="quarter" idx="12"/>
          </p:nvPr>
        </p:nvSpPr>
        <p:spPr/>
        <p:txBody>
          <a:bodyPr/>
          <a:lstStyle/>
          <a:p>
            <a:fld id="{4A2848DF-DE34-4D67-BD2E-C927AE3CE0CC}" type="slidenum">
              <a:rPr lang="en-US" smtClean="0"/>
              <a:pPr/>
              <a:t>23</a:t>
            </a:fld>
            <a:endParaRPr lang="en-US"/>
          </a:p>
        </p:txBody>
      </p:sp>
    </p:spTree>
    <p:extLst>
      <p:ext uri="{BB962C8B-B14F-4D97-AF65-F5344CB8AC3E}">
        <p14:creationId xmlns:p14="http://schemas.microsoft.com/office/powerpoint/2010/main" xmlns="" val="93350879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4"/>
          <p:cNvGraphicFramePr>
            <a:graphicFrameLocks/>
          </p:cNvGraphicFramePr>
          <p:nvPr>
            <p:extLst>
              <p:ext uri="{D42A27DB-BD31-4B8C-83A1-F6EECF244321}">
                <p14:modId xmlns:p14="http://schemas.microsoft.com/office/powerpoint/2010/main" xmlns="" val="1500286010"/>
              </p:ext>
            </p:extLst>
          </p:nvPr>
        </p:nvGraphicFramePr>
        <p:xfrm>
          <a:off x="609600" y="1912870"/>
          <a:ext cx="8945564" cy="4487930"/>
        </p:xfrm>
        <a:graphic>
          <a:graphicData uri="http://schemas.openxmlformats.org/drawingml/2006/table">
            <a:tbl>
              <a:tblPr firstRow="1" bandRow="1">
                <a:tableStyleId>{5C22544A-7EE6-4342-B048-85BDC9FD1C3A}</a:tableStyleId>
              </a:tblPr>
              <a:tblGrid>
                <a:gridCol w="4472782"/>
                <a:gridCol w="4472782"/>
              </a:tblGrid>
              <a:tr h="758887">
                <a:tc>
                  <a:txBody>
                    <a:bodyPr/>
                    <a:lstStyle/>
                    <a:p>
                      <a:pPr algn="ctr"/>
                      <a:r>
                        <a:rPr lang="en-US" b="1" dirty="0" smtClean="0">
                          <a:latin typeface="Cambria" pitchFamily="18" charset="0"/>
                        </a:rPr>
                        <a:t>Scenario</a:t>
                      </a:r>
                      <a:endParaRPr lang="en-US" b="1" dirty="0">
                        <a:latin typeface="Cambria" pitchFamily="18" charset="0"/>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solidFill>
                  </a:tcPr>
                </a:tc>
                <a:tc>
                  <a:txBody>
                    <a:bodyPr/>
                    <a:lstStyle/>
                    <a:p>
                      <a:pPr algn="ctr"/>
                      <a:r>
                        <a:rPr lang="en-US" b="1" dirty="0" smtClean="0">
                          <a:latin typeface="Cambria" pitchFamily="18" charset="0"/>
                        </a:rPr>
                        <a:t>Place</a:t>
                      </a:r>
                      <a:r>
                        <a:rPr lang="en-US" b="1" baseline="0" dirty="0" smtClean="0">
                          <a:latin typeface="Cambria" pitchFamily="18" charset="0"/>
                        </a:rPr>
                        <a:t> of Supply</a:t>
                      </a:r>
                      <a:endParaRPr lang="en-US" b="1" dirty="0">
                        <a:latin typeface="Cambria" pitchFamily="18" charset="0"/>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solidFill>
                  </a:tcPr>
                </a:tc>
              </a:tr>
              <a:tr h="688789">
                <a:tc>
                  <a:txBody>
                    <a:bodyPr/>
                    <a:lstStyle/>
                    <a:p>
                      <a:r>
                        <a:rPr lang="en-US" dirty="0" smtClean="0">
                          <a:latin typeface="Cambria" pitchFamily="18" charset="0"/>
                        </a:rPr>
                        <a:t>Supplied to registered person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2000" kern="1200" dirty="0" smtClean="0"/>
                        <a:t>Location of such person</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821701">
                <a:tc>
                  <a:txBody>
                    <a:bodyPr/>
                    <a:lstStyle/>
                    <a:p>
                      <a:r>
                        <a:rPr lang="en-US" dirty="0" smtClean="0">
                          <a:latin typeface="Cambria" pitchFamily="18" charset="0"/>
                        </a:rPr>
                        <a:t>Supplied to person other than registered person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dirty="0" smtClean="0"/>
                        <a:t>Location of recipient as per records; </a:t>
                      </a:r>
                    </a:p>
                    <a:p>
                      <a:r>
                        <a:rPr lang="en-US" dirty="0" smtClean="0"/>
                        <a:t>otherwise, location of supplier</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682330">
                <a:tc gridSpan="2">
                  <a:txBody>
                    <a:bodyPr/>
                    <a:lstStyle/>
                    <a:p>
                      <a:pPr marL="0" algn="ctr" defTabSz="992764" rtl="0" eaLnBrk="1" latinLnBrk="0" hangingPunct="1"/>
                      <a:r>
                        <a:rPr lang="en-US" sz="2000" b="1" kern="1200" dirty="0" smtClean="0">
                          <a:solidFill>
                            <a:schemeClr val="lt1"/>
                          </a:solidFill>
                          <a:latin typeface="Cambria" pitchFamily="18" charset="0"/>
                          <a:ea typeface="+mn-ea"/>
                          <a:cs typeface="+mn-cs"/>
                        </a:rPr>
                        <a:t>Example</a:t>
                      </a: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solidFill>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536223">
                <a:tc gridSpan="2">
                  <a:txBody>
                    <a:bodyPr/>
                    <a:lstStyle/>
                    <a:p>
                      <a:r>
                        <a:rPr lang="en-US" dirty="0" smtClean="0">
                          <a:latin typeface="Cambria" pitchFamily="18" charset="0"/>
                        </a:rPr>
                        <a:t>1.X Ltd, Delhi provided</a:t>
                      </a:r>
                      <a:r>
                        <a:rPr lang="en-US" baseline="0" dirty="0" smtClean="0">
                          <a:latin typeface="Cambria" pitchFamily="18" charset="0"/>
                        </a:rPr>
                        <a:t> services to Y Ltd, Mumbai a registered company, then the place of supply is Mumbai.</a:t>
                      </a:r>
                    </a:p>
                    <a:p>
                      <a:r>
                        <a:rPr lang="en-US" baseline="0" dirty="0" smtClean="0">
                          <a:latin typeface="Cambria" pitchFamily="18" charset="0"/>
                        </a:rPr>
                        <a:t>2. X Ltd, Delhi provided services to Mr. </a:t>
                      </a:r>
                      <a:r>
                        <a:rPr lang="en-US" baseline="0" dirty="0" err="1" smtClean="0">
                          <a:latin typeface="Cambria" pitchFamily="18" charset="0"/>
                        </a:rPr>
                        <a:t>Arjun</a:t>
                      </a:r>
                      <a:r>
                        <a:rPr lang="en-US" baseline="0" dirty="0" smtClean="0">
                          <a:latin typeface="Cambria" pitchFamily="18" charset="0"/>
                        </a:rPr>
                        <a:t> of  Hyderabad, who did not provide his address to the X Ltd then the place of Supply is Delhi.</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US"/>
                    </a:p>
                  </a:txBody>
                  <a:tcPr/>
                </a:tc>
              </a:tr>
            </a:tbl>
          </a:graphicData>
        </a:graphic>
      </p:graphicFrame>
      <p:sp>
        <p:nvSpPr>
          <p:cNvPr id="7" name="TextBox 6"/>
          <p:cNvSpPr txBox="1"/>
          <p:nvPr/>
        </p:nvSpPr>
        <p:spPr>
          <a:xfrm>
            <a:off x="0" y="0"/>
            <a:ext cx="9753600" cy="400110"/>
          </a:xfrm>
          <a:prstGeom prst="rect">
            <a:avLst/>
          </a:prstGeom>
          <a:noFill/>
        </p:spPr>
        <p:txBody>
          <a:bodyPr wrap="square" rtlCol="0">
            <a:spAutoFit/>
          </a:bodyPr>
          <a:lstStyle/>
          <a:p>
            <a:endParaRPr lang="en-US" dirty="0"/>
          </a:p>
        </p:txBody>
      </p:sp>
      <p:sp>
        <p:nvSpPr>
          <p:cNvPr id="9217" name="Rectangle 1"/>
          <p:cNvSpPr>
            <a:spLocks noChangeArrowheads="1"/>
          </p:cNvSpPr>
          <p:nvPr/>
        </p:nvSpPr>
        <p:spPr bwMode="auto">
          <a:xfrm>
            <a:off x="0" y="1258669"/>
            <a:ext cx="9753600" cy="64633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3600" b="1" i="0" u="none" strike="noStrike" cap="none" normalizeH="0" baseline="0" dirty="0" smtClean="0">
                <a:ln>
                  <a:noFill/>
                </a:ln>
                <a:solidFill>
                  <a:schemeClr val="tx1"/>
                </a:solidFill>
                <a:effectLst/>
                <a:latin typeface="Cambria" pitchFamily="18" charset="0"/>
                <a:ea typeface="Calibri" pitchFamily="34" charset="0"/>
                <a:cs typeface="Times New Roman" pitchFamily="18" charset="0"/>
              </a:rPr>
              <a:t>Residuary Rule</a:t>
            </a:r>
            <a:endParaRPr kumimoji="0" lang="en-US" sz="3600" b="0" i="0" u="none" strike="noStrike" cap="none" normalizeH="0" baseline="0" dirty="0" smtClean="0">
              <a:ln>
                <a:noFill/>
              </a:ln>
              <a:solidFill>
                <a:schemeClr val="tx1"/>
              </a:solidFill>
              <a:effectLst/>
              <a:latin typeface="Cambria" pitchFamily="18" charset="0"/>
              <a:cs typeface="Arial" pitchFamily="34" charset="0"/>
            </a:endParaRPr>
          </a:p>
        </p:txBody>
      </p:sp>
      <p:sp>
        <p:nvSpPr>
          <p:cNvPr id="6" name="Title 1"/>
          <p:cNvSpPr>
            <a:spLocks noGrp="1"/>
          </p:cNvSpPr>
          <p:nvPr>
            <p:ph type="title"/>
          </p:nvPr>
        </p:nvSpPr>
        <p:spPr>
          <a:xfrm>
            <a:off x="0" y="292947"/>
            <a:ext cx="10058400" cy="926253"/>
          </a:xfrm>
        </p:spPr>
        <p:txBody>
          <a:bodyPr>
            <a:normAutofit/>
          </a:bodyPr>
          <a:lstStyle/>
          <a:p>
            <a:r>
              <a:rPr lang="en-US" sz="4400" dirty="0" smtClean="0"/>
              <a:t>POS when Supplier &amp; Recipient are in India</a:t>
            </a:r>
            <a:endParaRPr lang="en-US" sz="4400" dirty="0"/>
          </a:p>
        </p:txBody>
      </p:sp>
      <p:sp>
        <p:nvSpPr>
          <p:cNvPr id="2" name="Slide Number Placeholder 1"/>
          <p:cNvSpPr>
            <a:spLocks noGrp="1"/>
          </p:cNvSpPr>
          <p:nvPr>
            <p:ph type="sldNum" sz="quarter" idx="12"/>
          </p:nvPr>
        </p:nvSpPr>
        <p:spPr/>
        <p:txBody>
          <a:bodyPr/>
          <a:lstStyle/>
          <a:p>
            <a:fld id="{4A2848DF-DE34-4D67-BD2E-C927AE3CE0CC}" type="slidenum">
              <a:rPr lang="en-US" smtClean="0"/>
              <a:pPr/>
              <a:t>24</a:t>
            </a:fld>
            <a:endParaRPr lang="en-US"/>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4"/>
          <p:cNvGraphicFramePr>
            <a:graphicFrameLocks/>
          </p:cNvGraphicFramePr>
          <p:nvPr>
            <p:extLst>
              <p:ext uri="{D42A27DB-BD31-4B8C-83A1-F6EECF244321}">
                <p14:modId xmlns:p14="http://schemas.microsoft.com/office/powerpoint/2010/main" xmlns="" val="425170052"/>
              </p:ext>
            </p:extLst>
          </p:nvPr>
        </p:nvGraphicFramePr>
        <p:xfrm>
          <a:off x="457200" y="1470944"/>
          <a:ext cx="9097964" cy="5712289"/>
        </p:xfrm>
        <a:graphic>
          <a:graphicData uri="http://schemas.openxmlformats.org/drawingml/2006/table">
            <a:tbl>
              <a:tblPr firstRow="1" bandRow="1">
                <a:tableStyleId>{5C22544A-7EE6-4342-B048-85BDC9FD1C3A}</a:tableStyleId>
              </a:tblPr>
              <a:tblGrid>
                <a:gridCol w="2514600"/>
                <a:gridCol w="6583364"/>
              </a:tblGrid>
              <a:tr h="614793">
                <a:tc>
                  <a:txBody>
                    <a:bodyPr/>
                    <a:lstStyle/>
                    <a:p>
                      <a:pPr algn="ctr"/>
                      <a:r>
                        <a:rPr lang="en-US" b="1" dirty="0" smtClean="0">
                          <a:latin typeface="Cambria" pitchFamily="18" charset="0"/>
                        </a:rPr>
                        <a:t>Scenario</a:t>
                      </a:r>
                      <a:endParaRPr lang="en-US" b="1" dirty="0">
                        <a:latin typeface="Cambria" pitchFamily="18" charset="0"/>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solidFill>
                  </a:tcPr>
                </a:tc>
                <a:tc>
                  <a:txBody>
                    <a:bodyPr/>
                    <a:lstStyle/>
                    <a:p>
                      <a:pPr algn="ctr"/>
                      <a:r>
                        <a:rPr lang="en-US" b="1" dirty="0" smtClean="0">
                          <a:latin typeface="Cambria" pitchFamily="18" charset="0"/>
                        </a:rPr>
                        <a:t>Place</a:t>
                      </a:r>
                      <a:r>
                        <a:rPr lang="en-US" b="1" baseline="0" dirty="0" smtClean="0">
                          <a:latin typeface="Cambria" pitchFamily="18" charset="0"/>
                        </a:rPr>
                        <a:t> of Supply</a:t>
                      </a:r>
                      <a:endParaRPr lang="en-US" b="1" dirty="0">
                        <a:latin typeface="Cambria" pitchFamily="18" charset="0"/>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solidFill>
                  </a:tcPr>
                </a:tc>
              </a:tr>
              <a:tr h="2562463">
                <a:tc>
                  <a:txBody>
                    <a:bodyPr/>
                    <a:lstStyle/>
                    <a:p>
                      <a:pPr marL="0" marR="0" indent="0" algn="l" defTabSz="992764" rtl="0" eaLnBrk="1" fontAlgn="auto" latinLnBrk="0" hangingPunct="1">
                        <a:lnSpc>
                          <a:spcPct val="100000"/>
                        </a:lnSpc>
                        <a:spcBef>
                          <a:spcPts val="0"/>
                        </a:spcBef>
                        <a:spcAft>
                          <a:spcPts val="0"/>
                        </a:spcAft>
                        <a:buClrTx/>
                        <a:buSzTx/>
                        <a:buFontTx/>
                        <a:buNone/>
                        <a:tabLst/>
                        <a:defRPr/>
                      </a:pPr>
                      <a:r>
                        <a:rPr lang="en-US" dirty="0" smtClean="0">
                          <a:latin typeface="Cambria" pitchFamily="18" charset="0"/>
                        </a:rPr>
                        <a:t>Services in relation to immovable property -  architects/interior decorators, lodging accommodation &amp; ancillary services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l" defTabSz="992764" rtl="0" eaLnBrk="1" fontAlgn="auto" latinLnBrk="0" hangingPunct="1">
                        <a:lnSpc>
                          <a:spcPct val="100000"/>
                        </a:lnSpc>
                        <a:spcBef>
                          <a:spcPts val="0"/>
                        </a:spcBef>
                        <a:spcAft>
                          <a:spcPts val="0"/>
                        </a:spcAft>
                        <a:buClrTx/>
                        <a:buSzTx/>
                        <a:buFont typeface="Wingdings" pitchFamily="2" charset="2"/>
                        <a:buChar char="§"/>
                        <a:tabLst/>
                        <a:defRPr/>
                      </a:pPr>
                      <a:r>
                        <a:rPr lang="en-US" sz="2000" dirty="0" smtClean="0">
                          <a:solidFill>
                            <a:srgbClr val="000000"/>
                          </a:solidFill>
                          <a:latin typeface="Georgia" pitchFamily="18" charset="0"/>
                          <a:ea typeface="Times New Roman"/>
                          <a:cs typeface="Mangal"/>
                        </a:rPr>
                        <a:t>  Location of such immovable property</a:t>
                      </a:r>
                    </a:p>
                    <a:p>
                      <a:pPr marL="0" marR="0" indent="0" algn="l" defTabSz="992764" rtl="0" eaLnBrk="1" fontAlgn="auto" latinLnBrk="0" hangingPunct="1">
                        <a:lnSpc>
                          <a:spcPct val="100000"/>
                        </a:lnSpc>
                        <a:spcBef>
                          <a:spcPts val="0"/>
                        </a:spcBef>
                        <a:spcAft>
                          <a:spcPts val="0"/>
                        </a:spcAft>
                        <a:buClrTx/>
                        <a:buSzTx/>
                        <a:buFont typeface="Wingdings" pitchFamily="2" charset="2"/>
                        <a:buChar char="§"/>
                        <a:tabLst/>
                        <a:defRPr/>
                      </a:pPr>
                      <a:r>
                        <a:rPr lang="en-US" sz="2000" dirty="0" smtClean="0">
                          <a:solidFill>
                            <a:srgbClr val="000000"/>
                          </a:solidFill>
                          <a:latin typeface="Georgia" pitchFamily="18" charset="0"/>
                          <a:ea typeface="Times New Roman"/>
                          <a:cs typeface="Mangal"/>
                        </a:rPr>
                        <a:t>  If immovable property is outside India, then place of supply is location of recipient </a:t>
                      </a:r>
                    </a:p>
                    <a:p>
                      <a:pPr marL="0" marR="0" indent="0" algn="l" defTabSz="992764" rtl="0" eaLnBrk="1" fontAlgn="auto" latinLnBrk="0" hangingPunct="1">
                        <a:lnSpc>
                          <a:spcPct val="100000"/>
                        </a:lnSpc>
                        <a:spcBef>
                          <a:spcPts val="0"/>
                        </a:spcBef>
                        <a:spcAft>
                          <a:spcPts val="0"/>
                        </a:spcAft>
                        <a:buClrTx/>
                        <a:buSzTx/>
                        <a:buFont typeface="Wingdings" pitchFamily="2" charset="2"/>
                        <a:buChar char="§"/>
                        <a:tabLst/>
                        <a:defRPr/>
                      </a:pPr>
                      <a:r>
                        <a:rPr lang="en-US" sz="2000" dirty="0" smtClean="0">
                          <a:solidFill>
                            <a:srgbClr val="000000"/>
                          </a:solidFill>
                          <a:latin typeface="Georgia" pitchFamily="18" charset="0"/>
                          <a:ea typeface="Times New Roman"/>
                          <a:cs typeface="Mangal"/>
                        </a:rPr>
                        <a:t>  If located in more than one State, the supply of service shall be treated as made in each of these states in proportion to the value for services separately collected or determined, in terms of the contract or agreement entered into in this regard</a:t>
                      </a:r>
                      <a:endParaRPr lang="en-IN" sz="2000" dirty="0" smtClean="0">
                        <a:solidFill>
                          <a:srgbClr val="000000"/>
                        </a:solidFill>
                        <a:latin typeface="Georgia" pitchFamily="18" charset="0"/>
                        <a:ea typeface="Times New Roman"/>
                        <a:cs typeface="Manga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614793">
                <a:tc gridSpan="2">
                  <a:txBody>
                    <a:bodyPr/>
                    <a:lstStyle/>
                    <a:p>
                      <a:pPr marL="0" algn="ctr" defTabSz="992764" rtl="0" eaLnBrk="1" latinLnBrk="0" hangingPunct="1"/>
                      <a:r>
                        <a:rPr lang="en-US" sz="2000" b="1" kern="1200" dirty="0" smtClean="0">
                          <a:solidFill>
                            <a:schemeClr val="lt1"/>
                          </a:solidFill>
                          <a:latin typeface="Cambria" pitchFamily="18" charset="0"/>
                          <a:ea typeface="+mn-ea"/>
                          <a:cs typeface="+mn-cs"/>
                        </a:rPr>
                        <a:t>Example</a:t>
                      </a: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solidFill>
                  </a:tcPr>
                </a:tc>
                <a:tc hMerge="1">
                  <a:txBody>
                    <a:bodyPr/>
                    <a:lstStyle/>
                    <a:p>
                      <a:endParaRPr lang="en-US" dirty="0"/>
                    </a:p>
                  </a:txBody>
                  <a:tcPr/>
                </a:tc>
              </a:tr>
              <a:tr h="1551430">
                <a:tc gridSpan="2">
                  <a:txBody>
                    <a:bodyPr/>
                    <a:lstStyle/>
                    <a:p>
                      <a:pPr marL="228600" indent="-228600">
                        <a:buFont typeface="Wingdings" pitchFamily="2" charset="2"/>
                        <a:buChar char="§"/>
                      </a:pPr>
                      <a:r>
                        <a:rPr lang="en-US" dirty="0" smtClean="0">
                          <a:solidFill>
                            <a:schemeClr val="tx1"/>
                          </a:solidFill>
                          <a:latin typeface="Cambria" pitchFamily="18" charset="0"/>
                        </a:rPr>
                        <a:t>Mr. A (Builder)-</a:t>
                      </a:r>
                      <a:r>
                        <a:rPr lang="en-US" baseline="0" dirty="0" smtClean="0">
                          <a:solidFill>
                            <a:schemeClr val="tx1"/>
                          </a:solidFill>
                          <a:latin typeface="Cambria" pitchFamily="18" charset="0"/>
                        </a:rPr>
                        <a:t> Bangalore</a:t>
                      </a:r>
                    </a:p>
                    <a:p>
                      <a:pPr marL="228600" indent="-228600">
                        <a:buFont typeface="Wingdings" pitchFamily="2" charset="2"/>
                        <a:buChar char="§"/>
                      </a:pPr>
                      <a:r>
                        <a:rPr lang="en-US" baseline="0" dirty="0" err="1" smtClean="0">
                          <a:solidFill>
                            <a:schemeClr val="tx1"/>
                          </a:solidFill>
                          <a:latin typeface="Cambria" pitchFamily="18" charset="0"/>
                        </a:rPr>
                        <a:t>Mr.B</a:t>
                      </a:r>
                      <a:r>
                        <a:rPr lang="en-US" baseline="0" dirty="0" smtClean="0">
                          <a:solidFill>
                            <a:schemeClr val="tx1"/>
                          </a:solidFill>
                          <a:latin typeface="Cambria" pitchFamily="18" charset="0"/>
                        </a:rPr>
                        <a:t> (Architect)-Bangalore</a:t>
                      </a:r>
                    </a:p>
                    <a:p>
                      <a:pPr marL="228600" indent="-228600">
                        <a:buFont typeface="Wingdings" pitchFamily="2" charset="2"/>
                        <a:buChar char="§"/>
                      </a:pPr>
                      <a:r>
                        <a:rPr lang="en-US" baseline="0" dirty="0" smtClean="0">
                          <a:solidFill>
                            <a:schemeClr val="tx1"/>
                          </a:solidFill>
                          <a:latin typeface="Cambria" pitchFamily="18" charset="0"/>
                        </a:rPr>
                        <a:t>Site of construction-Hyderabad</a:t>
                      </a:r>
                    </a:p>
                    <a:p>
                      <a:pPr marL="228600" indent="-228600">
                        <a:buFont typeface="Wingdings" pitchFamily="2" charset="2"/>
                        <a:buChar char="§"/>
                      </a:pPr>
                      <a:r>
                        <a:rPr lang="en-US" b="1" baseline="0" dirty="0" smtClean="0">
                          <a:solidFill>
                            <a:schemeClr val="tx1"/>
                          </a:solidFill>
                          <a:latin typeface="Cambria" pitchFamily="18" charset="0"/>
                        </a:rPr>
                        <a:t>POS-</a:t>
                      </a:r>
                      <a:r>
                        <a:rPr lang="en-US" baseline="0" dirty="0" smtClean="0">
                          <a:solidFill>
                            <a:schemeClr val="tx1"/>
                          </a:solidFill>
                          <a:latin typeface="Cambria" pitchFamily="18" charset="0"/>
                        </a:rPr>
                        <a:t>Hyderabad</a:t>
                      </a:r>
                    </a:p>
                    <a:p>
                      <a:pPr marL="228600" indent="-228600">
                        <a:buFont typeface="Wingdings" pitchFamily="2" charset="2"/>
                        <a:buChar char="§"/>
                      </a:pPr>
                      <a:r>
                        <a:rPr lang="en-US" b="1" baseline="0" dirty="0" smtClean="0">
                          <a:solidFill>
                            <a:schemeClr val="tx1"/>
                          </a:solidFill>
                          <a:latin typeface="Cambria" pitchFamily="18" charset="0"/>
                        </a:rPr>
                        <a:t>Taxes-</a:t>
                      </a:r>
                      <a:r>
                        <a:rPr lang="en-US" baseline="0" dirty="0" smtClean="0">
                          <a:solidFill>
                            <a:schemeClr val="tx1"/>
                          </a:solidFill>
                          <a:latin typeface="Cambria" pitchFamily="18" charset="0"/>
                        </a:rPr>
                        <a:t>IGST</a:t>
                      </a:r>
                    </a:p>
                    <a:p>
                      <a:pPr>
                        <a:buFont typeface="Wingdings" pitchFamily="2" charset="2"/>
                        <a:buNone/>
                      </a:pPr>
                      <a:endParaRPr lang="en-US" dirty="0">
                        <a:solidFill>
                          <a:srgbClr val="FF0000"/>
                        </a:solidFill>
                        <a:latin typeface="Cambria"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US" dirty="0"/>
                    </a:p>
                  </a:txBody>
                  <a:tcPr/>
                </a:tc>
              </a:tr>
            </a:tbl>
          </a:graphicData>
        </a:graphic>
      </p:graphicFrame>
      <p:sp>
        <p:nvSpPr>
          <p:cNvPr id="7" name="TextBox 6"/>
          <p:cNvSpPr txBox="1"/>
          <p:nvPr/>
        </p:nvSpPr>
        <p:spPr>
          <a:xfrm>
            <a:off x="0" y="533400"/>
            <a:ext cx="9677400" cy="954107"/>
          </a:xfrm>
          <a:prstGeom prst="rect">
            <a:avLst/>
          </a:prstGeom>
          <a:noFill/>
        </p:spPr>
        <p:txBody>
          <a:bodyPr wrap="square" rtlCol="0">
            <a:spAutoFit/>
          </a:bodyPr>
          <a:lstStyle/>
          <a:p>
            <a:pPr lvl="1" algn="ctr"/>
            <a:r>
              <a:rPr lang="en-US" sz="3600" b="1" dirty="0" smtClean="0">
                <a:latin typeface="Cambria" pitchFamily="18" charset="0"/>
              </a:rPr>
              <a:t>Services in relation to Immovable property</a:t>
            </a:r>
            <a:endParaRPr lang="en-US" sz="3600" dirty="0" smtClean="0">
              <a:latin typeface="Cambria" pitchFamily="18" charset="0"/>
            </a:endParaRPr>
          </a:p>
          <a:p>
            <a:pPr algn="ctr"/>
            <a:endParaRPr lang="en-US" dirty="0"/>
          </a:p>
        </p:txBody>
      </p:sp>
      <p:sp>
        <p:nvSpPr>
          <p:cNvPr id="2" name="Slide Number Placeholder 1"/>
          <p:cNvSpPr>
            <a:spLocks noGrp="1"/>
          </p:cNvSpPr>
          <p:nvPr>
            <p:ph type="sldNum" sz="quarter" idx="12"/>
          </p:nvPr>
        </p:nvSpPr>
        <p:spPr/>
        <p:txBody>
          <a:bodyPr/>
          <a:lstStyle/>
          <a:p>
            <a:fld id="{4A2848DF-DE34-4D67-BD2E-C927AE3CE0CC}" type="slidenum">
              <a:rPr lang="en-US" smtClean="0"/>
              <a:pPr/>
              <a:t>25</a:t>
            </a:fld>
            <a:endParaRPr lang="en-US"/>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Content Placeholder 10"/>
          <p:cNvSpPr>
            <a:spLocks noGrp="1"/>
          </p:cNvSpPr>
          <p:nvPr>
            <p:ph idx="1"/>
          </p:nvPr>
        </p:nvSpPr>
        <p:spPr>
          <a:xfrm>
            <a:off x="381000" y="1295400"/>
            <a:ext cx="9372600" cy="5162974"/>
          </a:xfrm>
        </p:spPr>
        <p:txBody>
          <a:bodyPr>
            <a:normAutofit/>
          </a:bodyPr>
          <a:lstStyle/>
          <a:p>
            <a:pPr marL="0" indent="0">
              <a:lnSpc>
                <a:spcPct val="100000"/>
              </a:lnSpc>
              <a:buNone/>
            </a:pPr>
            <a:endParaRPr lang="en-US" dirty="0" smtClean="0"/>
          </a:p>
          <a:p>
            <a:pPr>
              <a:lnSpc>
                <a:spcPct val="100000"/>
              </a:lnSpc>
              <a:buNone/>
            </a:pPr>
            <a:r>
              <a:rPr lang="en-US" dirty="0" smtClean="0"/>
              <a:t>	XYZ Ltd, Hyderabad, agreed to provide architect services to ABC Group of Hotel where their immovable properties are located at Hyderabad and Sholapur  contract value is determined based on the </a:t>
            </a:r>
            <a:r>
              <a:rPr lang="en-US" dirty="0" err="1" smtClean="0"/>
              <a:t>Sq.ft</a:t>
            </a:r>
            <a:r>
              <a:rPr lang="en-US" dirty="0" smtClean="0"/>
              <a:t>. covered. </a:t>
            </a:r>
          </a:p>
          <a:p>
            <a:pPr marL="434334" lvl="2" indent="0">
              <a:lnSpc>
                <a:spcPct val="100000"/>
              </a:lnSpc>
              <a:buNone/>
            </a:pPr>
            <a:endParaRPr lang="en-US" b="1" dirty="0" smtClean="0"/>
          </a:p>
          <a:p>
            <a:pPr marL="434334" lvl="2" indent="0">
              <a:lnSpc>
                <a:spcPct val="100000"/>
              </a:lnSpc>
              <a:buNone/>
            </a:pPr>
            <a:r>
              <a:rPr lang="en-US" b="1" dirty="0" smtClean="0"/>
              <a:t> Hyderabad:  </a:t>
            </a:r>
            <a:r>
              <a:rPr lang="en-US" b="1" u="sng" dirty="0" smtClean="0"/>
              <a:t>POS  </a:t>
            </a:r>
            <a:r>
              <a:rPr lang="en-US" dirty="0" err="1"/>
              <a:t>Telangana</a:t>
            </a:r>
            <a:r>
              <a:rPr lang="en-US" dirty="0"/>
              <a:t>, for total no. of </a:t>
            </a:r>
            <a:r>
              <a:rPr lang="en-US" dirty="0" err="1" smtClean="0"/>
              <a:t>Sq.ft</a:t>
            </a:r>
            <a:r>
              <a:rPr lang="en-US" dirty="0" smtClean="0"/>
              <a:t>. covered </a:t>
            </a:r>
            <a:r>
              <a:rPr lang="en-US" dirty="0" err="1" smtClean="0"/>
              <a:t>Hyd.property</a:t>
            </a:r>
            <a:endParaRPr lang="en-US" dirty="0"/>
          </a:p>
          <a:p>
            <a:pPr marL="434334" lvl="2" indent="0">
              <a:lnSpc>
                <a:spcPct val="100000"/>
              </a:lnSpc>
              <a:buNone/>
            </a:pPr>
            <a:r>
              <a:rPr lang="en-US" b="1" dirty="0" smtClean="0"/>
              <a:t>           </a:t>
            </a:r>
            <a:r>
              <a:rPr lang="en-US" b="1" u="sng" dirty="0" smtClean="0"/>
              <a:t>Taxes</a:t>
            </a:r>
            <a:r>
              <a:rPr lang="en-US" dirty="0"/>
              <a:t>: </a:t>
            </a:r>
            <a:r>
              <a:rPr lang="en-US" dirty="0" smtClean="0"/>
              <a:t>CGST </a:t>
            </a:r>
            <a:r>
              <a:rPr lang="en-US" dirty="0"/>
              <a:t>&amp; SGST of </a:t>
            </a:r>
            <a:r>
              <a:rPr lang="en-US" dirty="0" err="1"/>
              <a:t>Telangana</a:t>
            </a:r>
            <a:r>
              <a:rPr lang="en-US" dirty="0"/>
              <a:t> </a:t>
            </a:r>
            <a:endParaRPr lang="en-US" dirty="0" smtClean="0"/>
          </a:p>
          <a:p>
            <a:pPr marL="434334" lvl="2" indent="0">
              <a:lnSpc>
                <a:spcPct val="100000"/>
              </a:lnSpc>
              <a:buNone/>
            </a:pPr>
            <a:r>
              <a:rPr lang="en-US" b="1" dirty="0" smtClean="0"/>
              <a:t> Sholapur: POS- </a:t>
            </a:r>
            <a:r>
              <a:rPr lang="en-US" dirty="0" smtClean="0"/>
              <a:t>Maharashtra, for total no. of </a:t>
            </a:r>
            <a:r>
              <a:rPr lang="en-US" dirty="0" err="1" smtClean="0"/>
              <a:t>Sq.ft</a:t>
            </a:r>
            <a:r>
              <a:rPr lang="en-US" dirty="0" smtClean="0"/>
              <a:t>. covered in Sholapur property</a:t>
            </a:r>
            <a:endParaRPr lang="en-US" b="1" dirty="0"/>
          </a:p>
          <a:p>
            <a:pPr marL="434334" lvl="2" indent="0">
              <a:lnSpc>
                <a:spcPct val="100000"/>
              </a:lnSpc>
              <a:buNone/>
            </a:pPr>
            <a:r>
              <a:rPr lang="en-US" b="1" dirty="0" smtClean="0"/>
              <a:t>          Taxes: </a:t>
            </a:r>
            <a:r>
              <a:rPr lang="en-US" dirty="0" smtClean="0"/>
              <a:t>IGST</a:t>
            </a:r>
          </a:p>
          <a:p>
            <a:pPr marL="0" lvl="2" indent="0">
              <a:lnSpc>
                <a:spcPct val="100000"/>
              </a:lnSpc>
              <a:buNone/>
            </a:pPr>
            <a:endParaRPr lang="en-US" dirty="0"/>
          </a:p>
          <a:p>
            <a:pPr marL="398463" lvl="2" indent="-398463">
              <a:lnSpc>
                <a:spcPct val="100000"/>
              </a:lnSpc>
            </a:pPr>
            <a:endParaRPr lang="en-US" dirty="0" smtClean="0"/>
          </a:p>
        </p:txBody>
      </p:sp>
      <p:sp>
        <p:nvSpPr>
          <p:cNvPr id="7169" name="Rectangle 1"/>
          <p:cNvSpPr>
            <a:spLocks noChangeArrowheads="1"/>
          </p:cNvSpPr>
          <p:nvPr/>
        </p:nvSpPr>
        <p:spPr bwMode="auto">
          <a:xfrm>
            <a:off x="0" y="0"/>
            <a:ext cx="9753600" cy="646331"/>
          </a:xfrm>
          <a:prstGeom prst="rect">
            <a:avLst/>
          </a:prstGeom>
          <a:solidFill>
            <a:schemeClr val="accent1">
              <a:lumMod val="75000"/>
            </a:schemeClr>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3600" b="1" i="0" u="none" strike="noStrike" cap="none" normalizeH="0" baseline="0" dirty="0" smtClean="0">
                <a:ln>
                  <a:noFill/>
                </a:ln>
                <a:solidFill>
                  <a:schemeClr val="tx1"/>
                </a:solidFill>
                <a:effectLst/>
                <a:latin typeface="Cambria" pitchFamily="18" charset="0"/>
                <a:ea typeface="Calibri" pitchFamily="34" charset="0"/>
                <a:cs typeface="Times New Roman" pitchFamily="18" charset="0"/>
              </a:rPr>
              <a:t>Example</a:t>
            </a:r>
            <a:endParaRPr kumimoji="0" lang="en-US" sz="3600" b="0" i="0" u="none" strike="noStrike" cap="none" normalizeH="0" baseline="0" dirty="0" smtClean="0">
              <a:ln>
                <a:noFill/>
              </a:ln>
              <a:solidFill>
                <a:schemeClr val="tx1"/>
              </a:solidFill>
              <a:effectLst/>
              <a:latin typeface="Cambria" pitchFamily="18" charset="0"/>
              <a:cs typeface="Arial" pitchFamily="34" charset="0"/>
            </a:endParaRPr>
          </a:p>
        </p:txBody>
      </p:sp>
      <p:sp>
        <p:nvSpPr>
          <p:cNvPr id="2" name="Slide Number Placeholder 1"/>
          <p:cNvSpPr>
            <a:spLocks noGrp="1"/>
          </p:cNvSpPr>
          <p:nvPr>
            <p:ph type="sldNum" sz="quarter" idx="12"/>
          </p:nvPr>
        </p:nvSpPr>
        <p:spPr/>
        <p:txBody>
          <a:bodyPr/>
          <a:lstStyle/>
          <a:p>
            <a:fld id="{4A2848DF-DE34-4D67-BD2E-C927AE3CE0CC}" type="slidenum">
              <a:rPr lang="en-US" smtClean="0"/>
              <a:pPr/>
              <a:t>26</a:t>
            </a:fld>
            <a:endParaRPr lang="en-US"/>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4"/>
          <p:cNvGraphicFramePr>
            <a:graphicFrameLocks/>
          </p:cNvGraphicFramePr>
          <p:nvPr/>
        </p:nvGraphicFramePr>
        <p:xfrm>
          <a:off x="228600" y="1828800"/>
          <a:ext cx="9525000" cy="5116440"/>
        </p:xfrm>
        <a:graphic>
          <a:graphicData uri="http://schemas.openxmlformats.org/drawingml/2006/table">
            <a:tbl>
              <a:tblPr firstRow="1" bandRow="1">
                <a:tableStyleId>{5C22544A-7EE6-4342-B048-85BDC9FD1C3A}</a:tableStyleId>
              </a:tblPr>
              <a:tblGrid>
                <a:gridCol w="4706822"/>
                <a:gridCol w="4818178"/>
              </a:tblGrid>
              <a:tr h="606798">
                <a:tc>
                  <a:txBody>
                    <a:bodyPr/>
                    <a:lstStyle/>
                    <a:p>
                      <a:pPr algn="ctr"/>
                      <a:r>
                        <a:rPr lang="en-US" b="1" dirty="0" smtClean="0">
                          <a:latin typeface="Cambria" pitchFamily="18" charset="0"/>
                        </a:rPr>
                        <a:t>Scenario</a:t>
                      </a:r>
                      <a:endParaRPr lang="en-US" b="1" dirty="0">
                        <a:latin typeface="Cambria" pitchFamily="18" charset="0"/>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solidFill>
                  </a:tcPr>
                </a:tc>
                <a:tc>
                  <a:txBody>
                    <a:bodyPr/>
                    <a:lstStyle/>
                    <a:p>
                      <a:pPr algn="ctr"/>
                      <a:r>
                        <a:rPr lang="en-US" b="1" dirty="0" smtClean="0">
                          <a:latin typeface="Cambria" pitchFamily="18" charset="0"/>
                        </a:rPr>
                        <a:t>Place</a:t>
                      </a:r>
                      <a:r>
                        <a:rPr lang="en-US" b="1" baseline="0" dirty="0" smtClean="0">
                          <a:latin typeface="Cambria" pitchFamily="18" charset="0"/>
                        </a:rPr>
                        <a:t> of Supply (if not regd.)</a:t>
                      </a:r>
                      <a:endParaRPr lang="en-US" b="1" dirty="0">
                        <a:latin typeface="Cambria" pitchFamily="18" charset="0"/>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solidFill>
                  </a:tcPr>
                </a:tc>
              </a:tr>
              <a:tr h="680698">
                <a:tc>
                  <a:txBody>
                    <a:bodyPr/>
                    <a:lstStyle/>
                    <a:p>
                      <a:pPr marL="0" marR="0" indent="0" algn="l" defTabSz="992764" rtl="0" eaLnBrk="1" fontAlgn="auto" latinLnBrk="0" hangingPunct="1">
                        <a:lnSpc>
                          <a:spcPct val="100000"/>
                        </a:lnSpc>
                        <a:spcBef>
                          <a:spcPts val="0"/>
                        </a:spcBef>
                        <a:spcAft>
                          <a:spcPts val="0"/>
                        </a:spcAft>
                        <a:buClrTx/>
                        <a:buSzTx/>
                        <a:buFontTx/>
                        <a:buNone/>
                        <a:tabLst/>
                        <a:defRPr/>
                      </a:pPr>
                      <a:r>
                        <a:rPr lang="en-US" dirty="0" smtClean="0">
                          <a:latin typeface="Cambria" pitchFamily="18" charset="0"/>
                        </a:rPr>
                        <a:t>In relation to training and performance appraisal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l" defTabSz="992764" rtl="0" eaLnBrk="1" fontAlgn="auto" latinLnBrk="0" hangingPunct="1">
                        <a:lnSpc>
                          <a:spcPct val="100000"/>
                        </a:lnSpc>
                        <a:spcBef>
                          <a:spcPts val="0"/>
                        </a:spcBef>
                        <a:spcAft>
                          <a:spcPts val="0"/>
                        </a:spcAft>
                        <a:buClrTx/>
                        <a:buSzTx/>
                        <a:buFont typeface="Wingdings" pitchFamily="2" charset="2"/>
                        <a:buNone/>
                        <a:tabLst/>
                        <a:defRPr/>
                      </a:pPr>
                      <a:r>
                        <a:rPr lang="en-US" sz="2000" dirty="0" smtClean="0">
                          <a:solidFill>
                            <a:srgbClr val="000000"/>
                          </a:solidFill>
                          <a:latin typeface="Georgia" pitchFamily="18" charset="0"/>
                          <a:ea typeface="Times New Roman"/>
                          <a:cs typeface="Mangal"/>
                        </a:rPr>
                        <a:t>Place where service is performed</a:t>
                      </a:r>
                    </a:p>
                    <a:p>
                      <a:pPr marL="0" marR="0" indent="0" algn="l" defTabSz="992764" rtl="0" eaLnBrk="1" fontAlgn="auto" latinLnBrk="0" hangingPunct="1">
                        <a:lnSpc>
                          <a:spcPct val="100000"/>
                        </a:lnSpc>
                        <a:spcBef>
                          <a:spcPts val="0"/>
                        </a:spcBef>
                        <a:spcAft>
                          <a:spcPts val="0"/>
                        </a:spcAft>
                        <a:buClrTx/>
                        <a:buSzTx/>
                        <a:buFont typeface="Wingdings" pitchFamily="2" charset="2"/>
                        <a:buNone/>
                        <a:tabLst/>
                        <a:defRPr/>
                      </a:pPr>
                      <a:endParaRPr lang="en-IN" sz="2000" dirty="0" smtClean="0">
                        <a:solidFill>
                          <a:srgbClr val="000000"/>
                        </a:solidFill>
                        <a:latin typeface="Georgia" pitchFamily="18" charset="0"/>
                        <a:ea typeface="Times New Roman"/>
                        <a:cs typeface="Manga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665458">
                <a:tc>
                  <a:txBody>
                    <a:bodyPr/>
                    <a:lstStyle/>
                    <a:p>
                      <a:pPr marL="0" marR="0" indent="0" algn="l" defTabSz="992764" rtl="0" eaLnBrk="1" fontAlgn="auto" latinLnBrk="0" hangingPunct="1">
                        <a:lnSpc>
                          <a:spcPct val="100000"/>
                        </a:lnSpc>
                        <a:spcBef>
                          <a:spcPts val="0"/>
                        </a:spcBef>
                        <a:spcAft>
                          <a:spcPts val="0"/>
                        </a:spcAft>
                        <a:buClrTx/>
                        <a:buSzTx/>
                        <a:buFontTx/>
                        <a:buNone/>
                        <a:tabLst/>
                        <a:defRPr/>
                      </a:pPr>
                      <a:r>
                        <a:rPr lang="en-IN" sz="2000" kern="1200" dirty="0" smtClean="0">
                          <a:solidFill>
                            <a:schemeClr val="dk1"/>
                          </a:solidFill>
                          <a:latin typeface="Cambria" pitchFamily="18" charset="0"/>
                          <a:ea typeface="+mn-ea"/>
                          <a:cs typeface="+mn-cs"/>
                        </a:rPr>
                        <a:t> Transportation </a:t>
                      </a:r>
                      <a:r>
                        <a:rPr lang="en-IN" sz="2000" kern="1200" dirty="0">
                          <a:solidFill>
                            <a:schemeClr val="dk1"/>
                          </a:solidFill>
                          <a:latin typeface="Cambria" pitchFamily="18" charset="0"/>
                          <a:ea typeface="+mn-ea"/>
                          <a:cs typeface="+mn-cs"/>
                        </a:rPr>
                        <a:t>of goods</a:t>
                      </a:r>
                      <a:r>
                        <a:rPr lang="en-IN" sz="2000" kern="1200" dirty="0" smtClean="0">
                          <a:solidFill>
                            <a:schemeClr val="dk1"/>
                          </a:solidFill>
                          <a:latin typeface="Cambria" pitchFamily="18" charset="0"/>
                          <a:ea typeface="+mn-ea"/>
                          <a:cs typeface="+mn-cs"/>
                        </a:rPr>
                        <a:t>, </a:t>
                      </a:r>
                      <a:r>
                        <a:rPr lang="en-IN" sz="2000" kern="1200" dirty="0">
                          <a:solidFill>
                            <a:schemeClr val="dk1"/>
                          </a:solidFill>
                          <a:latin typeface="Cambria" pitchFamily="18" charset="0"/>
                          <a:ea typeface="+mn-ea"/>
                          <a:cs typeface="+mn-cs"/>
                        </a:rPr>
                        <a:t>including mail/courier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l" defTabSz="992764" rtl="0" eaLnBrk="1" fontAlgn="auto" latinLnBrk="0" hangingPunct="1">
                        <a:lnSpc>
                          <a:spcPct val="100000"/>
                        </a:lnSpc>
                        <a:spcBef>
                          <a:spcPts val="0"/>
                        </a:spcBef>
                        <a:spcAft>
                          <a:spcPts val="0"/>
                        </a:spcAft>
                        <a:buClrTx/>
                        <a:buSzTx/>
                        <a:buFontTx/>
                        <a:buNone/>
                        <a:tabLst/>
                        <a:defRPr/>
                      </a:pPr>
                      <a:r>
                        <a:rPr lang="en-IN" sz="2000" kern="1200" dirty="0" smtClean="0">
                          <a:solidFill>
                            <a:schemeClr val="dk1"/>
                          </a:solidFill>
                          <a:latin typeface="Cambria" pitchFamily="18" charset="0"/>
                          <a:ea typeface="+mn-ea"/>
                          <a:cs typeface="+mn-cs"/>
                        </a:rPr>
                        <a:t>Place </a:t>
                      </a:r>
                      <a:r>
                        <a:rPr lang="en-IN" sz="2000" kern="1200" dirty="0">
                          <a:solidFill>
                            <a:schemeClr val="dk1"/>
                          </a:solidFill>
                          <a:latin typeface="Cambria" pitchFamily="18" charset="0"/>
                          <a:ea typeface="+mn-ea"/>
                          <a:cs typeface="+mn-cs"/>
                        </a:rPr>
                        <a:t>where such goods are handed over for their transportation.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812090">
                <a:tc>
                  <a:txBody>
                    <a:bodyPr/>
                    <a:lstStyle/>
                    <a:p>
                      <a:pPr marL="0" marR="0" indent="0" algn="l" defTabSz="992764" rtl="0" eaLnBrk="1" fontAlgn="auto" latinLnBrk="0" hangingPunct="1">
                        <a:lnSpc>
                          <a:spcPct val="100000"/>
                        </a:lnSpc>
                        <a:spcBef>
                          <a:spcPts val="0"/>
                        </a:spcBef>
                        <a:spcAft>
                          <a:spcPts val="0"/>
                        </a:spcAft>
                        <a:buClrTx/>
                        <a:buSzTx/>
                        <a:buFontTx/>
                        <a:buNone/>
                        <a:tabLst/>
                        <a:defRPr/>
                      </a:pPr>
                      <a:r>
                        <a:rPr lang="en-IN" sz="2000" kern="1200" dirty="0" smtClean="0">
                          <a:solidFill>
                            <a:schemeClr val="dk1"/>
                          </a:solidFill>
                          <a:latin typeface="Cambria" pitchFamily="18" charset="0"/>
                          <a:ea typeface="+mn-ea"/>
                          <a:cs typeface="+mn-cs"/>
                        </a:rPr>
                        <a:t> Transportation of Passengers</a:t>
                      </a:r>
                      <a:endParaRPr lang="en-IN" sz="2000" kern="1200" dirty="0">
                        <a:solidFill>
                          <a:schemeClr val="dk1"/>
                        </a:solidFill>
                        <a:latin typeface="Cambria" pitchFamily="18" charset="0"/>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92764" rtl="0" eaLnBrk="1" fontAlgn="auto" latinLnBrk="0" hangingPunct="1">
                        <a:lnSpc>
                          <a:spcPct val="100000"/>
                        </a:lnSpc>
                        <a:spcBef>
                          <a:spcPts val="0"/>
                        </a:spcBef>
                        <a:spcAft>
                          <a:spcPts val="0"/>
                        </a:spcAft>
                        <a:buClrTx/>
                        <a:buSzTx/>
                        <a:buFontTx/>
                        <a:buNone/>
                        <a:tabLst/>
                        <a:defRPr/>
                      </a:pPr>
                      <a:r>
                        <a:rPr lang="en-IN" sz="2000" kern="1200" dirty="0" smtClean="0">
                          <a:solidFill>
                            <a:schemeClr val="dk1"/>
                          </a:solidFill>
                          <a:latin typeface="Cambria" pitchFamily="18" charset="0"/>
                          <a:ea typeface="+mn-ea"/>
                          <a:cs typeface="+mn-cs"/>
                        </a:rPr>
                        <a:t>Place </a:t>
                      </a:r>
                      <a:r>
                        <a:rPr lang="en-IN" sz="2000" kern="1200" dirty="0">
                          <a:solidFill>
                            <a:schemeClr val="dk1"/>
                          </a:solidFill>
                          <a:latin typeface="Cambria" pitchFamily="18" charset="0"/>
                          <a:ea typeface="+mn-ea"/>
                          <a:cs typeface="+mn-cs"/>
                        </a:rPr>
                        <a:t>where the passenger embarks on the conveyance for the continuous journey.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685800">
                <a:tc>
                  <a:txBody>
                    <a:bodyPr/>
                    <a:lstStyle/>
                    <a:p>
                      <a:pPr marL="0" marR="0" lvl="0" indent="0" algn="l" defTabSz="992764" rtl="0" eaLnBrk="1" fontAlgn="auto" latinLnBrk="0" hangingPunct="1">
                        <a:lnSpc>
                          <a:spcPct val="100000"/>
                        </a:lnSpc>
                        <a:spcBef>
                          <a:spcPts val="0"/>
                        </a:spcBef>
                        <a:spcAft>
                          <a:spcPts val="0"/>
                        </a:spcAft>
                        <a:buClrTx/>
                        <a:buSzTx/>
                        <a:buFontTx/>
                        <a:buNone/>
                        <a:tabLst/>
                        <a:defRPr/>
                      </a:pPr>
                      <a:r>
                        <a:rPr lang="en-IN" sz="2000" kern="1200" dirty="0" smtClean="0">
                          <a:solidFill>
                            <a:schemeClr val="dk1"/>
                          </a:solidFill>
                          <a:latin typeface="Cambria" pitchFamily="18" charset="0"/>
                          <a:ea typeface="+mn-ea"/>
                          <a:cs typeface="+mn-cs"/>
                        </a:rPr>
                        <a:t> Insurance </a:t>
                      </a:r>
                      <a:r>
                        <a:rPr lang="en-IN" sz="2000" kern="1200" dirty="0">
                          <a:solidFill>
                            <a:schemeClr val="dk1"/>
                          </a:solidFill>
                          <a:latin typeface="Cambria" pitchFamily="18" charset="0"/>
                          <a:ea typeface="+mn-ea"/>
                          <a:cs typeface="+mn-cs"/>
                        </a:rPr>
                        <a:t>services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l" defTabSz="992764" rtl="0" eaLnBrk="1" fontAlgn="auto" latinLnBrk="0" hangingPunct="1">
                        <a:lnSpc>
                          <a:spcPct val="100000"/>
                        </a:lnSpc>
                        <a:spcBef>
                          <a:spcPts val="0"/>
                        </a:spcBef>
                        <a:spcAft>
                          <a:spcPts val="0"/>
                        </a:spcAft>
                        <a:buClrTx/>
                        <a:buSzTx/>
                        <a:buFontTx/>
                        <a:buNone/>
                        <a:tabLst/>
                        <a:defRPr/>
                      </a:pPr>
                      <a:r>
                        <a:rPr lang="en-IN" sz="2000" kern="1200" dirty="0" smtClean="0">
                          <a:solidFill>
                            <a:schemeClr val="dk1"/>
                          </a:solidFill>
                          <a:latin typeface="Cambria" pitchFamily="18" charset="0"/>
                          <a:ea typeface="+mn-ea"/>
                          <a:cs typeface="+mn-cs"/>
                        </a:rPr>
                        <a:t>Location </a:t>
                      </a:r>
                      <a:r>
                        <a:rPr lang="en-IN" sz="2000" kern="1200" dirty="0">
                          <a:solidFill>
                            <a:schemeClr val="dk1"/>
                          </a:solidFill>
                          <a:latin typeface="Cambria" pitchFamily="18" charset="0"/>
                          <a:ea typeface="+mn-ea"/>
                          <a:cs typeface="+mn-cs"/>
                        </a:rPr>
                        <a:t>of the service receiver available on the records of the service provider.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594432">
                <a:tc>
                  <a:txBody>
                    <a:bodyPr/>
                    <a:lstStyle/>
                    <a:p>
                      <a:pPr marL="0" marR="0" indent="0" algn="l" defTabSz="992764" rtl="0" eaLnBrk="1" fontAlgn="auto" latinLnBrk="0" hangingPunct="1">
                        <a:lnSpc>
                          <a:spcPct val="100000"/>
                        </a:lnSpc>
                        <a:spcBef>
                          <a:spcPts val="0"/>
                        </a:spcBef>
                        <a:spcAft>
                          <a:spcPts val="0"/>
                        </a:spcAft>
                        <a:buClrTx/>
                        <a:buSzTx/>
                        <a:buFontTx/>
                        <a:buNone/>
                        <a:tabLst/>
                        <a:defRPr/>
                      </a:pPr>
                      <a:r>
                        <a:rPr lang="en-IN" sz="2000" b="1" kern="1200" dirty="0" smtClean="0">
                          <a:solidFill>
                            <a:schemeClr val="dk1"/>
                          </a:solidFill>
                          <a:latin typeface="Cambria" pitchFamily="18" charset="0"/>
                          <a:ea typeface="+mn-ea"/>
                          <a:cs typeface="+mn-cs"/>
                        </a:rPr>
                        <a:t>Organization</a:t>
                      </a:r>
                      <a:r>
                        <a:rPr lang="en-IN" sz="2000" kern="1200" dirty="0" smtClean="0">
                          <a:solidFill>
                            <a:schemeClr val="dk1"/>
                          </a:solidFill>
                          <a:latin typeface="Cambria" pitchFamily="18" charset="0"/>
                          <a:ea typeface="+mn-ea"/>
                          <a:cs typeface="+mn-cs"/>
                        </a:rPr>
                        <a:t> of  events, conference</a:t>
                      </a:r>
                      <a:r>
                        <a:rPr lang="en-IN" sz="2000" kern="1200" dirty="0">
                          <a:solidFill>
                            <a:schemeClr val="dk1"/>
                          </a:solidFill>
                          <a:latin typeface="Cambria" pitchFamily="18" charset="0"/>
                          <a:ea typeface="+mn-ea"/>
                          <a:cs typeface="+mn-cs"/>
                        </a:rPr>
                        <a:t>, </a:t>
                      </a:r>
                      <a:r>
                        <a:rPr lang="en-IN" sz="2000" kern="1200" dirty="0" smtClean="0">
                          <a:solidFill>
                            <a:schemeClr val="dk1"/>
                          </a:solidFill>
                          <a:latin typeface="Cambria" pitchFamily="18" charset="0"/>
                          <a:ea typeface="+mn-ea"/>
                          <a:cs typeface="+mn-cs"/>
                        </a:rPr>
                        <a:t>fair, </a:t>
                      </a:r>
                      <a:r>
                        <a:rPr lang="en-IN" sz="2000" kern="1200" dirty="0">
                          <a:solidFill>
                            <a:schemeClr val="dk1"/>
                          </a:solidFill>
                          <a:latin typeface="Cambria" pitchFamily="18" charset="0"/>
                          <a:ea typeface="+mn-ea"/>
                          <a:cs typeface="+mn-cs"/>
                        </a:rPr>
                        <a:t>exhibition, </a:t>
                      </a:r>
                    </a:p>
                    <a:p>
                      <a:pPr marL="0" marR="0" indent="0" algn="l" defTabSz="992764" rtl="0" eaLnBrk="1" fontAlgn="auto" latinLnBrk="0" hangingPunct="1">
                        <a:lnSpc>
                          <a:spcPct val="100000"/>
                        </a:lnSpc>
                        <a:spcBef>
                          <a:spcPts val="0"/>
                        </a:spcBef>
                        <a:spcAft>
                          <a:spcPts val="0"/>
                        </a:spcAft>
                        <a:buClrTx/>
                        <a:buSzTx/>
                        <a:buFontTx/>
                        <a:buNone/>
                        <a:tabLst/>
                        <a:defRPr/>
                      </a:pPr>
                      <a:r>
                        <a:rPr lang="en-IN" sz="2000" kern="1200" dirty="0" smtClean="0">
                          <a:solidFill>
                            <a:schemeClr val="dk1"/>
                          </a:solidFill>
                          <a:latin typeface="Cambria" pitchFamily="18" charset="0"/>
                          <a:ea typeface="+mn-ea"/>
                          <a:cs typeface="+mn-cs"/>
                        </a:rPr>
                        <a:t>Ancillary </a:t>
                      </a:r>
                      <a:r>
                        <a:rPr lang="en-IN" sz="2000" kern="1200" dirty="0">
                          <a:solidFill>
                            <a:schemeClr val="dk1"/>
                          </a:solidFill>
                          <a:latin typeface="Cambria" pitchFamily="18" charset="0"/>
                          <a:ea typeface="+mn-ea"/>
                          <a:cs typeface="+mn-cs"/>
                        </a:rPr>
                        <a:t>services </a:t>
                      </a:r>
                      <a:r>
                        <a:rPr lang="en-IN" sz="2000" kern="1200" dirty="0" smtClean="0">
                          <a:solidFill>
                            <a:schemeClr val="dk1"/>
                          </a:solidFill>
                          <a:latin typeface="Cambria" pitchFamily="18" charset="0"/>
                          <a:ea typeface="+mn-ea"/>
                          <a:cs typeface="+mn-cs"/>
                        </a:rPr>
                        <a:t>Or </a:t>
                      </a:r>
                    </a:p>
                    <a:p>
                      <a:pPr marL="0" marR="0" indent="0" algn="l" defTabSz="992764" rtl="0" eaLnBrk="1" fontAlgn="auto" latinLnBrk="0" hangingPunct="1">
                        <a:lnSpc>
                          <a:spcPct val="100000"/>
                        </a:lnSpc>
                        <a:spcBef>
                          <a:spcPts val="0"/>
                        </a:spcBef>
                        <a:spcAft>
                          <a:spcPts val="0"/>
                        </a:spcAft>
                        <a:buClrTx/>
                        <a:buSzTx/>
                        <a:buFontTx/>
                        <a:buNone/>
                        <a:tabLst/>
                        <a:defRPr/>
                      </a:pPr>
                      <a:r>
                        <a:rPr lang="en-IN" sz="2000" kern="1200" dirty="0" smtClean="0">
                          <a:solidFill>
                            <a:schemeClr val="dk1"/>
                          </a:solidFill>
                          <a:latin typeface="Cambria" pitchFamily="18" charset="0"/>
                          <a:ea typeface="+mn-ea"/>
                          <a:cs typeface="+mn-cs"/>
                        </a:rPr>
                        <a:t>Assigning of sponsorship to above events </a:t>
                      </a:r>
                      <a:endParaRPr lang="en-IN" sz="2000" kern="1200" dirty="0">
                        <a:solidFill>
                          <a:schemeClr val="dk1"/>
                        </a:solidFill>
                        <a:latin typeface="Cambria" pitchFamily="18" charset="0"/>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l" defTabSz="992764" rtl="0" eaLnBrk="1" fontAlgn="auto" latinLnBrk="0" hangingPunct="1">
                        <a:lnSpc>
                          <a:spcPct val="100000"/>
                        </a:lnSpc>
                        <a:spcBef>
                          <a:spcPts val="0"/>
                        </a:spcBef>
                        <a:spcAft>
                          <a:spcPts val="0"/>
                        </a:spcAft>
                        <a:buClrTx/>
                        <a:buSzTx/>
                        <a:buFontTx/>
                        <a:buNone/>
                        <a:tabLst/>
                        <a:defRPr/>
                      </a:pPr>
                      <a:r>
                        <a:rPr lang="en-IN" sz="2000" kern="1200" dirty="0" smtClean="0">
                          <a:solidFill>
                            <a:schemeClr val="dk1"/>
                          </a:solidFill>
                          <a:latin typeface="Cambria" pitchFamily="18" charset="0"/>
                          <a:ea typeface="+mn-ea"/>
                          <a:cs typeface="+mn-cs"/>
                        </a:rPr>
                        <a:t>Place </a:t>
                      </a:r>
                      <a:r>
                        <a:rPr lang="en-IN" sz="2000" kern="1200" dirty="0">
                          <a:solidFill>
                            <a:schemeClr val="dk1"/>
                          </a:solidFill>
                          <a:latin typeface="Cambria" pitchFamily="18" charset="0"/>
                          <a:ea typeface="+mn-ea"/>
                          <a:cs typeface="+mn-cs"/>
                        </a:rPr>
                        <a:t>where </a:t>
                      </a:r>
                      <a:r>
                        <a:rPr lang="en-IN" sz="2000" kern="1200" dirty="0" smtClean="0">
                          <a:solidFill>
                            <a:schemeClr val="dk1"/>
                          </a:solidFill>
                          <a:latin typeface="Cambria" pitchFamily="18" charset="0"/>
                          <a:ea typeface="+mn-ea"/>
                          <a:cs typeface="+mn-cs"/>
                        </a:rPr>
                        <a:t>event </a:t>
                      </a:r>
                      <a:r>
                        <a:rPr lang="en-IN" sz="2000" kern="1200" dirty="0">
                          <a:solidFill>
                            <a:schemeClr val="dk1"/>
                          </a:solidFill>
                          <a:latin typeface="Cambria" pitchFamily="18" charset="0"/>
                          <a:ea typeface="+mn-ea"/>
                          <a:cs typeface="+mn-cs"/>
                        </a:rPr>
                        <a:t>actually held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5" name="TextBox 4"/>
          <p:cNvSpPr txBox="1"/>
          <p:nvPr/>
        </p:nvSpPr>
        <p:spPr>
          <a:xfrm>
            <a:off x="228600" y="1371600"/>
            <a:ext cx="9067800" cy="400110"/>
          </a:xfrm>
          <a:prstGeom prst="rect">
            <a:avLst/>
          </a:prstGeom>
          <a:noFill/>
        </p:spPr>
        <p:txBody>
          <a:bodyPr wrap="square" rtlCol="0">
            <a:spAutoFit/>
          </a:bodyPr>
          <a:lstStyle/>
          <a:p>
            <a:r>
              <a:rPr lang="en-US" dirty="0" smtClean="0">
                <a:latin typeface="Cambria" pitchFamily="18" charset="0"/>
              </a:rPr>
              <a:t>For  the services listed below, POS = Location of recipient (if registered)</a:t>
            </a:r>
          </a:p>
        </p:txBody>
      </p:sp>
      <p:sp>
        <p:nvSpPr>
          <p:cNvPr id="6145" name="Rectangle 1"/>
          <p:cNvSpPr>
            <a:spLocks noChangeArrowheads="1"/>
          </p:cNvSpPr>
          <p:nvPr/>
        </p:nvSpPr>
        <p:spPr bwMode="auto">
          <a:xfrm>
            <a:off x="0" y="609600"/>
            <a:ext cx="9753600" cy="64633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3600" b="1" i="0" u="none" strike="noStrike" cap="none" normalizeH="0" baseline="0" dirty="0" smtClean="0">
                <a:ln>
                  <a:noFill/>
                </a:ln>
                <a:solidFill>
                  <a:schemeClr val="tx1"/>
                </a:solidFill>
                <a:effectLst/>
                <a:latin typeface="Cambria" pitchFamily="18" charset="0"/>
                <a:ea typeface="Calibri" pitchFamily="34" charset="0"/>
                <a:cs typeface="Times New Roman" pitchFamily="18" charset="0"/>
              </a:rPr>
              <a:t>Place of Supply of Services</a:t>
            </a:r>
            <a:endParaRPr kumimoji="0" lang="en-US" sz="3600" b="0" i="0" u="none" strike="noStrike" cap="none" normalizeH="0" baseline="0" dirty="0" smtClean="0">
              <a:ln>
                <a:noFill/>
              </a:ln>
              <a:solidFill>
                <a:schemeClr val="tx1"/>
              </a:solidFill>
              <a:effectLst/>
              <a:latin typeface="Cambria" pitchFamily="18" charset="0"/>
              <a:cs typeface="Arial" pitchFamily="34" charset="0"/>
            </a:endParaRPr>
          </a:p>
        </p:txBody>
      </p:sp>
      <p:sp>
        <p:nvSpPr>
          <p:cNvPr id="2" name="Slide Number Placeholder 1"/>
          <p:cNvSpPr>
            <a:spLocks noGrp="1"/>
          </p:cNvSpPr>
          <p:nvPr>
            <p:ph type="sldNum" sz="quarter" idx="12"/>
          </p:nvPr>
        </p:nvSpPr>
        <p:spPr/>
        <p:txBody>
          <a:bodyPr/>
          <a:lstStyle/>
          <a:p>
            <a:fld id="{4A2848DF-DE34-4D67-BD2E-C927AE3CE0CC}" type="slidenum">
              <a:rPr lang="en-US" smtClean="0"/>
              <a:pPr/>
              <a:t>27</a:t>
            </a:fld>
            <a:endParaRPr lang="en-US"/>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4"/>
          <p:cNvGraphicFramePr>
            <a:graphicFrameLocks/>
          </p:cNvGraphicFramePr>
          <p:nvPr/>
        </p:nvGraphicFramePr>
        <p:xfrm>
          <a:off x="457200" y="1470944"/>
          <a:ext cx="9097964" cy="4644582"/>
        </p:xfrm>
        <a:graphic>
          <a:graphicData uri="http://schemas.openxmlformats.org/drawingml/2006/table">
            <a:tbl>
              <a:tblPr firstRow="1" bandRow="1">
                <a:tableStyleId>{5C22544A-7EE6-4342-B048-85BDC9FD1C3A}</a:tableStyleId>
              </a:tblPr>
              <a:tblGrid>
                <a:gridCol w="4495800"/>
                <a:gridCol w="4602164"/>
              </a:tblGrid>
              <a:tr h="614793">
                <a:tc>
                  <a:txBody>
                    <a:bodyPr/>
                    <a:lstStyle/>
                    <a:p>
                      <a:pPr algn="ctr"/>
                      <a:r>
                        <a:rPr lang="en-US" b="1" dirty="0" smtClean="0">
                          <a:latin typeface="Cambria" pitchFamily="18" charset="0"/>
                        </a:rPr>
                        <a:t>Scenario</a:t>
                      </a:r>
                      <a:endParaRPr lang="en-US" b="1" dirty="0">
                        <a:latin typeface="Cambria" pitchFamily="18" charset="0"/>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solidFill>
                  </a:tcPr>
                </a:tc>
                <a:tc>
                  <a:txBody>
                    <a:bodyPr/>
                    <a:lstStyle/>
                    <a:p>
                      <a:pPr algn="ctr"/>
                      <a:r>
                        <a:rPr lang="en-US" b="1" dirty="0" smtClean="0">
                          <a:latin typeface="Cambria" pitchFamily="18" charset="0"/>
                        </a:rPr>
                        <a:t>Place</a:t>
                      </a:r>
                      <a:r>
                        <a:rPr lang="en-US" b="1" baseline="0" dirty="0" smtClean="0">
                          <a:latin typeface="Cambria" pitchFamily="18" charset="0"/>
                        </a:rPr>
                        <a:t> of Supply</a:t>
                      </a:r>
                      <a:endParaRPr lang="en-US" b="1" dirty="0">
                        <a:latin typeface="Cambria" pitchFamily="18" charset="0"/>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solidFill>
                  </a:tcPr>
                </a:tc>
              </a:tr>
              <a:tr h="1343263">
                <a:tc>
                  <a:txBody>
                    <a:bodyPr/>
                    <a:lstStyle/>
                    <a:p>
                      <a:pPr marL="0" marR="0" indent="0" algn="l" defTabSz="992764" rtl="0" eaLnBrk="1" fontAlgn="auto" latinLnBrk="0" hangingPunct="1">
                        <a:lnSpc>
                          <a:spcPct val="100000"/>
                        </a:lnSpc>
                        <a:spcBef>
                          <a:spcPts val="0"/>
                        </a:spcBef>
                        <a:spcAft>
                          <a:spcPts val="0"/>
                        </a:spcAft>
                        <a:buClrTx/>
                        <a:buSzTx/>
                        <a:buFontTx/>
                        <a:buNone/>
                        <a:tabLst/>
                        <a:defRPr/>
                      </a:pPr>
                      <a:r>
                        <a:rPr lang="en-US" dirty="0" smtClean="0">
                          <a:latin typeface="Cambria" pitchFamily="18" charset="0"/>
                        </a:rPr>
                        <a:t>Restaurant, catering, personal grooming, fitness, beauty treatment &amp; plastic surgery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l" defTabSz="992764" rtl="0" eaLnBrk="1" fontAlgn="auto" latinLnBrk="0" hangingPunct="1">
                        <a:lnSpc>
                          <a:spcPct val="100000"/>
                        </a:lnSpc>
                        <a:spcBef>
                          <a:spcPts val="0"/>
                        </a:spcBef>
                        <a:spcAft>
                          <a:spcPts val="0"/>
                        </a:spcAft>
                        <a:buClrTx/>
                        <a:buSzTx/>
                        <a:buFont typeface="Wingdings" pitchFamily="2" charset="2"/>
                        <a:buNone/>
                        <a:tabLst/>
                        <a:defRPr/>
                      </a:pPr>
                      <a:r>
                        <a:rPr lang="en-US" sz="2000" dirty="0" smtClean="0">
                          <a:solidFill>
                            <a:srgbClr val="000000"/>
                          </a:solidFill>
                          <a:latin typeface="Georgia" pitchFamily="18" charset="0"/>
                          <a:ea typeface="Times New Roman"/>
                          <a:cs typeface="Mangal"/>
                        </a:rPr>
                        <a:t>Location where services actually performed</a:t>
                      </a:r>
                    </a:p>
                    <a:p>
                      <a:pPr marL="0" marR="0" indent="0" algn="l" defTabSz="992764" rtl="0" eaLnBrk="1" fontAlgn="auto" latinLnBrk="0" hangingPunct="1">
                        <a:lnSpc>
                          <a:spcPct val="100000"/>
                        </a:lnSpc>
                        <a:spcBef>
                          <a:spcPts val="0"/>
                        </a:spcBef>
                        <a:spcAft>
                          <a:spcPts val="0"/>
                        </a:spcAft>
                        <a:buClrTx/>
                        <a:buSzTx/>
                        <a:buFont typeface="Wingdings" pitchFamily="2" charset="2"/>
                        <a:buNone/>
                        <a:tabLst/>
                        <a:defRPr/>
                      </a:pPr>
                      <a:endParaRPr lang="en-IN" sz="2000" dirty="0" smtClean="0">
                        <a:solidFill>
                          <a:srgbClr val="000000"/>
                        </a:solidFill>
                        <a:latin typeface="Georgia" pitchFamily="18" charset="0"/>
                        <a:ea typeface="Times New Roman"/>
                        <a:cs typeface="Manga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343263">
                <a:tc>
                  <a:txBody>
                    <a:bodyPr/>
                    <a:lstStyle/>
                    <a:p>
                      <a:pPr marL="0" marR="0" indent="0" algn="l" defTabSz="992764" rtl="0" eaLnBrk="1" fontAlgn="auto" latinLnBrk="0" hangingPunct="1">
                        <a:lnSpc>
                          <a:spcPct val="100000"/>
                        </a:lnSpc>
                        <a:spcBef>
                          <a:spcPts val="0"/>
                        </a:spcBef>
                        <a:spcAft>
                          <a:spcPts val="0"/>
                        </a:spcAft>
                        <a:buClrTx/>
                        <a:buSzTx/>
                        <a:buFontTx/>
                        <a:buNone/>
                        <a:tabLst/>
                        <a:defRPr/>
                      </a:pPr>
                      <a:r>
                        <a:rPr lang="en-US" b="1" dirty="0" smtClean="0">
                          <a:latin typeface="Cambria" pitchFamily="18" charset="0"/>
                        </a:rPr>
                        <a:t>Admission</a:t>
                      </a:r>
                      <a:r>
                        <a:rPr lang="en-US" dirty="0" smtClean="0">
                          <a:latin typeface="Cambria" pitchFamily="18" charset="0"/>
                        </a:rPr>
                        <a:t> to events/ amusement parks &amp; ancillary services </a:t>
                      </a:r>
                    </a:p>
                    <a:p>
                      <a:pPr marL="0" marR="0" indent="0" algn="l" defTabSz="992764" rtl="0" eaLnBrk="1" fontAlgn="auto" latinLnBrk="0" hangingPunct="1">
                        <a:lnSpc>
                          <a:spcPct val="100000"/>
                        </a:lnSpc>
                        <a:spcBef>
                          <a:spcPts val="0"/>
                        </a:spcBef>
                        <a:spcAft>
                          <a:spcPts val="0"/>
                        </a:spcAft>
                        <a:buClrTx/>
                        <a:buSzTx/>
                        <a:buFontTx/>
                        <a:buNone/>
                        <a:tabLst/>
                        <a:defRPr/>
                      </a:pPr>
                      <a:endParaRPr lang="en-US" dirty="0" smtClean="0">
                        <a:latin typeface="Cambria"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l" defTabSz="992764" rtl="0" eaLnBrk="1" fontAlgn="auto" latinLnBrk="0" hangingPunct="1">
                        <a:lnSpc>
                          <a:spcPct val="100000"/>
                        </a:lnSpc>
                        <a:spcBef>
                          <a:spcPts val="0"/>
                        </a:spcBef>
                        <a:spcAft>
                          <a:spcPts val="0"/>
                        </a:spcAft>
                        <a:buClrTx/>
                        <a:buSzTx/>
                        <a:buFont typeface="Wingdings" pitchFamily="2" charset="2"/>
                        <a:buNone/>
                        <a:tabLst/>
                        <a:defRPr/>
                      </a:pPr>
                      <a:r>
                        <a:rPr lang="en-US" sz="2000" dirty="0" smtClean="0">
                          <a:solidFill>
                            <a:srgbClr val="000000"/>
                          </a:solidFill>
                          <a:latin typeface="Georgia" pitchFamily="18" charset="0"/>
                          <a:ea typeface="Times New Roman"/>
                          <a:cs typeface="Mangal"/>
                        </a:rPr>
                        <a:t>Location where event is held or park is situated </a:t>
                      </a:r>
                    </a:p>
                    <a:p>
                      <a:pPr marL="0" marR="0" indent="0" algn="l" defTabSz="992764" rtl="0" eaLnBrk="1" fontAlgn="auto" latinLnBrk="0" hangingPunct="1">
                        <a:lnSpc>
                          <a:spcPct val="100000"/>
                        </a:lnSpc>
                        <a:spcBef>
                          <a:spcPts val="0"/>
                        </a:spcBef>
                        <a:spcAft>
                          <a:spcPts val="0"/>
                        </a:spcAft>
                        <a:buClrTx/>
                        <a:buSzTx/>
                        <a:buFont typeface="Wingdings" pitchFamily="2" charset="2"/>
                        <a:buNone/>
                        <a:tabLst/>
                        <a:defRPr/>
                      </a:pPr>
                      <a:endParaRPr lang="en-IN" sz="2000" dirty="0" smtClean="0">
                        <a:solidFill>
                          <a:srgbClr val="000000"/>
                        </a:solidFill>
                        <a:latin typeface="Georgia" pitchFamily="18" charset="0"/>
                        <a:ea typeface="Times New Roman"/>
                        <a:cs typeface="Manga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343263">
                <a:tc>
                  <a:txBody>
                    <a:bodyPr/>
                    <a:lstStyle/>
                    <a:p>
                      <a:pPr marL="0" marR="0" indent="0" algn="l" defTabSz="992764" rtl="0" eaLnBrk="1" fontAlgn="auto" latinLnBrk="0" hangingPunct="1">
                        <a:lnSpc>
                          <a:spcPct val="100000"/>
                        </a:lnSpc>
                        <a:spcBef>
                          <a:spcPts val="0"/>
                        </a:spcBef>
                        <a:spcAft>
                          <a:spcPts val="0"/>
                        </a:spcAft>
                        <a:buClrTx/>
                        <a:buSzTx/>
                        <a:buFontTx/>
                        <a:buNone/>
                        <a:tabLst/>
                        <a:defRPr/>
                      </a:pPr>
                      <a:r>
                        <a:rPr lang="en-US" dirty="0" smtClean="0">
                          <a:latin typeface="Cambria" pitchFamily="18" charset="0"/>
                        </a:rPr>
                        <a:t>Service on board a conveyance such as vessel, aircraft, train or motor vehicle</a:t>
                      </a:r>
                    </a:p>
                    <a:p>
                      <a:pPr marL="0" marR="0" indent="0" algn="l" defTabSz="992764" rtl="0" eaLnBrk="1" fontAlgn="auto" latinLnBrk="0" hangingPunct="1">
                        <a:lnSpc>
                          <a:spcPct val="100000"/>
                        </a:lnSpc>
                        <a:spcBef>
                          <a:spcPts val="0"/>
                        </a:spcBef>
                        <a:spcAft>
                          <a:spcPts val="0"/>
                        </a:spcAft>
                        <a:buClrTx/>
                        <a:buSzTx/>
                        <a:buFontTx/>
                        <a:buNone/>
                        <a:tabLst/>
                        <a:defRPr/>
                      </a:pPr>
                      <a:endParaRPr lang="en-US" dirty="0" smtClean="0">
                        <a:latin typeface="Cambria"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l" defTabSz="992764" rtl="0" eaLnBrk="1" fontAlgn="auto" latinLnBrk="0" hangingPunct="1">
                        <a:lnSpc>
                          <a:spcPct val="100000"/>
                        </a:lnSpc>
                        <a:spcBef>
                          <a:spcPts val="0"/>
                        </a:spcBef>
                        <a:spcAft>
                          <a:spcPts val="0"/>
                        </a:spcAft>
                        <a:buClrTx/>
                        <a:buSzTx/>
                        <a:buFont typeface="Wingdings" pitchFamily="2" charset="2"/>
                        <a:buNone/>
                        <a:tabLst/>
                        <a:defRPr/>
                      </a:pPr>
                      <a:r>
                        <a:rPr lang="en-US" sz="2000" dirty="0" smtClean="0">
                          <a:solidFill>
                            <a:srgbClr val="000000"/>
                          </a:solidFill>
                          <a:latin typeface="Georgia" pitchFamily="18" charset="0"/>
                          <a:ea typeface="Times New Roman"/>
                          <a:cs typeface="Mangal"/>
                        </a:rPr>
                        <a:t>Location of the first scheduled point of departure of that conveyance for the journey.</a:t>
                      </a:r>
                    </a:p>
                    <a:p>
                      <a:pPr marL="0" marR="0" indent="0" algn="l" defTabSz="992764" rtl="0" eaLnBrk="1" fontAlgn="auto" latinLnBrk="0" hangingPunct="1">
                        <a:lnSpc>
                          <a:spcPct val="100000"/>
                        </a:lnSpc>
                        <a:spcBef>
                          <a:spcPts val="0"/>
                        </a:spcBef>
                        <a:spcAft>
                          <a:spcPts val="0"/>
                        </a:spcAft>
                        <a:buClrTx/>
                        <a:buSzTx/>
                        <a:buFont typeface="Wingdings" pitchFamily="2" charset="2"/>
                        <a:buNone/>
                        <a:tabLst/>
                        <a:defRPr/>
                      </a:pPr>
                      <a:endParaRPr lang="en-IN" sz="2000" dirty="0" smtClean="0">
                        <a:solidFill>
                          <a:srgbClr val="000000"/>
                        </a:solidFill>
                        <a:latin typeface="Georgia" pitchFamily="18" charset="0"/>
                        <a:ea typeface="Times New Roman"/>
                        <a:cs typeface="Manga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4097" name="Rectangle 1"/>
          <p:cNvSpPr>
            <a:spLocks noChangeArrowheads="1"/>
          </p:cNvSpPr>
          <p:nvPr/>
        </p:nvSpPr>
        <p:spPr bwMode="auto">
          <a:xfrm>
            <a:off x="0" y="609600"/>
            <a:ext cx="9753600" cy="64633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3600" b="1" i="0" u="none" strike="noStrike" cap="none" normalizeH="0" baseline="0" dirty="0" smtClean="0">
                <a:ln>
                  <a:noFill/>
                </a:ln>
                <a:solidFill>
                  <a:schemeClr val="tx1"/>
                </a:solidFill>
                <a:effectLst/>
                <a:latin typeface="Cambria" pitchFamily="18" charset="0"/>
                <a:ea typeface="Calibri" pitchFamily="34" charset="0"/>
                <a:cs typeface="Times New Roman" pitchFamily="18" charset="0"/>
              </a:rPr>
              <a:t>Place of Supply of Services</a:t>
            </a:r>
            <a:endParaRPr kumimoji="0" lang="en-US" sz="3600" b="0" i="0" u="none" strike="noStrike" cap="none" normalizeH="0" baseline="0" dirty="0" smtClean="0">
              <a:ln>
                <a:noFill/>
              </a:ln>
              <a:solidFill>
                <a:schemeClr val="tx1"/>
              </a:solidFill>
              <a:effectLst/>
              <a:latin typeface="Cambria" pitchFamily="18" charset="0"/>
              <a:cs typeface="Arial" pitchFamily="34" charset="0"/>
            </a:endParaRPr>
          </a:p>
        </p:txBody>
      </p:sp>
      <p:sp>
        <p:nvSpPr>
          <p:cNvPr id="2" name="Slide Number Placeholder 1"/>
          <p:cNvSpPr>
            <a:spLocks noGrp="1"/>
          </p:cNvSpPr>
          <p:nvPr>
            <p:ph type="sldNum" sz="quarter" idx="12"/>
          </p:nvPr>
        </p:nvSpPr>
        <p:spPr/>
        <p:txBody>
          <a:bodyPr/>
          <a:lstStyle/>
          <a:p>
            <a:fld id="{4A2848DF-DE34-4D67-BD2E-C927AE3CE0CC}" type="slidenum">
              <a:rPr lang="en-US" smtClean="0"/>
              <a:pPr/>
              <a:t>28</a:t>
            </a:fld>
            <a:endParaRPr lang="en-US"/>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4"/>
          <p:cNvGraphicFramePr>
            <a:graphicFrameLocks/>
          </p:cNvGraphicFramePr>
          <p:nvPr/>
        </p:nvGraphicFramePr>
        <p:xfrm>
          <a:off x="457200" y="1470944"/>
          <a:ext cx="9097964" cy="3878296"/>
        </p:xfrm>
        <a:graphic>
          <a:graphicData uri="http://schemas.openxmlformats.org/drawingml/2006/table">
            <a:tbl>
              <a:tblPr firstRow="1" bandRow="1">
                <a:tableStyleId>{5C22544A-7EE6-4342-B048-85BDC9FD1C3A}</a:tableStyleId>
              </a:tblPr>
              <a:tblGrid>
                <a:gridCol w="4495800"/>
                <a:gridCol w="4602164"/>
              </a:tblGrid>
              <a:tr h="614793">
                <a:tc>
                  <a:txBody>
                    <a:bodyPr/>
                    <a:lstStyle/>
                    <a:p>
                      <a:pPr algn="ctr"/>
                      <a:r>
                        <a:rPr lang="en-US" b="1" dirty="0" smtClean="0">
                          <a:latin typeface="Cambria" pitchFamily="18" charset="0"/>
                        </a:rPr>
                        <a:t>Scenario</a:t>
                      </a:r>
                      <a:endParaRPr lang="en-US" b="1" dirty="0">
                        <a:latin typeface="Cambria" pitchFamily="18" charset="0"/>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solidFill>
                  </a:tcPr>
                </a:tc>
                <a:tc>
                  <a:txBody>
                    <a:bodyPr/>
                    <a:lstStyle/>
                    <a:p>
                      <a:pPr algn="ctr"/>
                      <a:r>
                        <a:rPr lang="en-US" b="1" dirty="0" smtClean="0">
                          <a:latin typeface="Cambria" pitchFamily="18" charset="0"/>
                        </a:rPr>
                        <a:t>Place</a:t>
                      </a:r>
                      <a:r>
                        <a:rPr lang="en-US" b="1" baseline="0" dirty="0" smtClean="0">
                          <a:latin typeface="Cambria" pitchFamily="18" charset="0"/>
                        </a:rPr>
                        <a:t> of Supply</a:t>
                      </a:r>
                      <a:endParaRPr lang="en-US" b="1" dirty="0">
                        <a:latin typeface="Cambria" pitchFamily="18" charset="0"/>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solidFill>
                  </a:tcPr>
                </a:tc>
              </a:tr>
              <a:tr h="1343263">
                <a:tc>
                  <a:txBody>
                    <a:bodyPr/>
                    <a:lstStyle/>
                    <a:p>
                      <a:pPr marL="0" marR="0" indent="0" algn="l" defTabSz="992764" rtl="0" eaLnBrk="1" fontAlgn="auto" latinLnBrk="0" hangingPunct="1">
                        <a:lnSpc>
                          <a:spcPct val="100000"/>
                        </a:lnSpc>
                        <a:spcBef>
                          <a:spcPts val="0"/>
                        </a:spcBef>
                        <a:spcAft>
                          <a:spcPts val="0"/>
                        </a:spcAft>
                        <a:buClrTx/>
                        <a:buSzTx/>
                        <a:buFontTx/>
                        <a:buNone/>
                        <a:tabLst/>
                        <a:defRPr/>
                      </a:pPr>
                      <a:r>
                        <a:rPr lang="en-US" dirty="0" smtClean="0">
                          <a:latin typeface="Cambria" pitchFamily="18" charset="0"/>
                        </a:rPr>
                        <a:t>Banking or other financial services including stock broking</a:t>
                      </a:r>
                    </a:p>
                    <a:p>
                      <a:pPr marL="0" marR="0" indent="0" algn="l" defTabSz="992764" rtl="0" eaLnBrk="1" fontAlgn="auto" latinLnBrk="0" hangingPunct="1">
                        <a:lnSpc>
                          <a:spcPct val="100000"/>
                        </a:lnSpc>
                        <a:spcBef>
                          <a:spcPts val="0"/>
                        </a:spcBef>
                        <a:spcAft>
                          <a:spcPts val="0"/>
                        </a:spcAft>
                        <a:buClrTx/>
                        <a:buSzTx/>
                        <a:buFontTx/>
                        <a:buNone/>
                        <a:tabLst/>
                        <a:defRPr/>
                      </a:pPr>
                      <a:endParaRPr lang="en-US" dirty="0" smtClean="0">
                        <a:latin typeface="Cambria"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l" defTabSz="992764" rtl="0" eaLnBrk="1" fontAlgn="auto" latinLnBrk="0" hangingPunct="1">
                        <a:lnSpc>
                          <a:spcPct val="100000"/>
                        </a:lnSpc>
                        <a:spcBef>
                          <a:spcPts val="0"/>
                        </a:spcBef>
                        <a:spcAft>
                          <a:spcPts val="0"/>
                        </a:spcAft>
                        <a:buClrTx/>
                        <a:buSzTx/>
                        <a:buFont typeface="Wingdings" pitchFamily="2" charset="2"/>
                        <a:buNone/>
                        <a:tabLst/>
                        <a:defRPr/>
                      </a:pPr>
                      <a:r>
                        <a:rPr lang="en-US" sz="2000" dirty="0" smtClean="0">
                          <a:solidFill>
                            <a:srgbClr val="000000"/>
                          </a:solidFill>
                          <a:latin typeface="Georgia" pitchFamily="18" charset="0"/>
                          <a:ea typeface="Times New Roman"/>
                          <a:cs typeface="Mangal"/>
                        </a:rPr>
                        <a:t>Location of the service receiver on the record of the service provider.</a:t>
                      </a:r>
                    </a:p>
                    <a:p>
                      <a:pPr marL="0" marR="0" indent="0" algn="l" defTabSz="992764" rtl="0" eaLnBrk="1" fontAlgn="auto" latinLnBrk="0" hangingPunct="1">
                        <a:lnSpc>
                          <a:spcPct val="100000"/>
                        </a:lnSpc>
                        <a:spcBef>
                          <a:spcPts val="0"/>
                        </a:spcBef>
                        <a:spcAft>
                          <a:spcPts val="0"/>
                        </a:spcAft>
                        <a:buClrTx/>
                        <a:buSzTx/>
                        <a:buFont typeface="Wingdings" pitchFamily="2" charset="2"/>
                        <a:buNone/>
                        <a:tabLst/>
                        <a:defRPr/>
                      </a:pPr>
                      <a:r>
                        <a:rPr lang="en-US" sz="2000" dirty="0" smtClean="0">
                          <a:solidFill>
                            <a:srgbClr val="000000"/>
                          </a:solidFill>
                          <a:latin typeface="Georgia" pitchFamily="18" charset="0"/>
                          <a:ea typeface="Times New Roman"/>
                          <a:cs typeface="Mangal"/>
                        </a:rPr>
                        <a:t>Where the location of recipient is not on record of supplier, the place of supply shall be location of the supplier of services</a:t>
                      </a:r>
                      <a:endParaRPr lang="en-IN" sz="2000" dirty="0" smtClean="0">
                        <a:solidFill>
                          <a:srgbClr val="000000"/>
                        </a:solidFill>
                        <a:latin typeface="Georgia" pitchFamily="18" charset="0"/>
                        <a:ea typeface="Times New Roman"/>
                        <a:cs typeface="Manga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343263">
                <a:tc>
                  <a:txBody>
                    <a:bodyPr/>
                    <a:lstStyle/>
                    <a:p>
                      <a:pPr marL="0" marR="0" indent="0" algn="l" defTabSz="992764" rtl="0" eaLnBrk="1" fontAlgn="auto" latinLnBrk="0" hangingPunct="1">
                        <a:lnSpc>
                          <a:spcPct val="100000"/>
                        </a:lnSpc>
                        <a:spcBef>
                          <a:spcPts val="0"/>
                        </a:spcBef>
                        <a:spcAft>
                          <a:spcPts val="0"/>
                        </a:spcAft>
                        <a:buClrTx/>
                        <a:buSzTx/>
                        <a:buFontTx/>
                        <a:buNone/>
                        <a:tabLst/>
                        <a:defRPr/>
                      </a:pPr>
                      <a:r>
                        <a:rPr lang="en-US" dirty="0" smtClean="0">
                          <a:latin typeface="Cambria" pitchFamily="18" charset="0"/>
                        </a:rPr>
                        <a:t>Advertisement services to the central government, state government, a statutory body or a local authority meant for identifiable states.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l" defTabSz="992764" rtl="0" eaLnBrk="1" fontAlgn="auto" latinLnBrk="0" hangingPunct="1">
                        <a:lnSpc>
                          <a:spcPct val="100000"/>
                        </a:lnSpc>
                        <a:spcBef>
                          <a:spcPts val="0"/>
                        </a:spcBef>
                        <a:spcAft>
                          <a:spcPts val="0"/>
                        </a:spcAft>
                        <a:buClrTx/>
                        <a:buSzTx/>
                        <a:buFont typeface="Wingdings" pitchFamily="2" charset="2"/>
                        <a:buNone/>
                        <a:tabLst/>
                        <a:defRPr/>
                      </a:pPr>
                      <a:r>
                        <a:rPr lang="en-IN" sz="2000" dirty="0" smtClean="0">
                          <a:solidFill>
                            <a:srgbClr val="000000"/>
                          </a:solidFill>
                          <a:latin typeface="Georgia" pitchFamily="18" charset="0"/>
                          <a:ea typeface="Times New Roman"/>
                          <a:cs typeface="Mangal"/>
                        </a:rPr>
                        <a:t>Each such State</a:t>
                      </a:r>
                    </a:p>
                    <a:p>
                      <a:pPr marL="0" marR="0" indent="0" algn="l" defTabSz="992764" rtl="0" eaLnBrk="1" fontAlgn="auto" latinLnBrk="0" hangingPunct="1">
                        <a:lnSpc>
                          <a:spcPct val="100000"/>
                        </a:lnSpc>
                        <a:spcBef>
                          <a:spcPts val="0"/>
                        </a:spcBef>
                        <a:spcAft>
                          <a:spcPts val="0"/>
                        </a:spcAft>
                        <a:buClrTx/>
                        <a:buSzTx/>
                        <a:buFont typeface="Wingdings" pitchFamily="2" charset="2"/>
                        <a:buNone/>
                        <a:tabLst/>
                        <a:defRPr/>
                      </a:pPr>
                      <a:endParaRPr lang="en-IN" sz="2000" dirty="0" smtClean="0">
                        <a:solidFill>
                          <a:srgbClr val="000000"/>
                        </a:solidFill>
                        <a:latin typeface="Georgia" pitchFamily="18" charset="0"/>
                        <a:ea typeface="Times New Roman"/>
                        <a:cs typeface="Manga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7" name="TextBox 6"/>
          <p:cNvSpPr txBox="1"/>
          <p:nvPr/>
        </p:nvSpPr>
        <p:spPr>
          <a:xfrm>
            <a:off x="0" y="609600"/>
            <a:ext cx="9753600" cy="954107"/>
          </a:xfrm>
          <a:prstGeom prst="rect">
            <a:avLst/>
          </a:prstGeom>
          <a:noFill/>
        </p:spPr>
        <p:txBody>
          <a:bodyPr wrap="square" rtlCol="0">
            <a:spAutoFit/>
          </a:bodyPr>
          <a:lstStyle/>
          <a:p>
            <a:pPr algn="ctr"/>
            <a:r>
              <a:rPr lang="en-US" sz="3600" b="1" dirty="0" smtClean="0">
                <a:latin typeface="Cambria" pitchFamily="18" charset="0"/>
              </a:rPr>
              <a:t>Place of supply of Services</a:t>
            </a:r>
            <a:endParaRPr lang="en-US" sz="3600" dirty="0" smtClean="0">
              <a:latin typeface="Cambria" pitchFamily="18" charset="0"/>
            </a:endParaRPr>
          </a:p>
          <a:p>
            <a:endParaRPr lang="en-US" dirty="0"/>
          </a:p>
        </p:txBody>
      </p:sp>
      <p:sp>
        <p:nvSpPr>
          <p:cNvPr id="2" name="Slide Number Placeholder 1"/>
          <p:cNvSpPr>
            <a:spLocks noGrp="1"/>
          </p:cNvSpPr>
          <p:nvPr>
            <p:ph type="sldNum" sz="quarter" idx="12"/>
          </p:nvPr>
        </p:nvSpPr>
        <p:spPr/>
        <p:txBody>
          <a:bodyPr/>
          <a:lstStyle/>
          <a:p>
            <a:fld id="{4A2848DF-DE34-4D67-BD2E-C927AE3CE0CC}" type="slidenum">
              <a:rPr lang="en-US" smtClean="0"/>
              <a:pPr/>
              <a:t>29</a:t>
            </a:fld>
            <a:endParaRPr lang="en-US"/>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Dual GST</a:t>
            </a:r>
            <a:endParaRPr lang="en-US" dirty="0"/>
          </a:p>
        </p:txBody>
      </p:sp>
      <p:sp>
        <p:nvSpPr>
          <p:cNvPr id="3" name="Content Placeholder 2"/>
          <p:cNvSpPr>
            <a:spLocks noGrp="1"/>
          </p:cNvSpPr>
          <p:nvPr>
            <p:ph idx="1"/>
          </p:nvPr>
        </p:nvSpPr>
        <p:spPr/>
        <p:txBody>
          <a:bodyPr/>
          <a:lstStyle/>
          <a:p>
            <a:r>
              <a:rPr lang="en-US" dirty="0" smtClean="0"/>
              <a:t>Intra – state supplies – CGST &amp; SGST</a:t>
            </a:r>
          </a:p>
          <a:p>
            <a:r>
              <a:rPr lang="en-US" dirty="0" smtClean="0"/>
              <a:t>Inter-State supplies – IGST</a:t>
            </a:r>
          </a:p>
          <a:p>
            <a:r>
              <a:rPr lang="en-US" dirty="0" smtClean="0"/>
              <a:t>Imports – IGST</a:t>
            </a:r>
          </a:p>
          <a:p>
            <a:r>
              <a:rPr lang="en-US" dirty="0" smtClean="0"/>
              <a:t>Exports – Zero rated</a:t>
            </a:r>
          </a:p>
          <a:p>
            <a:pPr>
              <a:buFont typeface="Wingdings" pitchFamily="2" charset="2"/>
              <a:buChar char="ü"/>
            </a:pPr>
            <a:endParaRPr lang="en-US" dirty="0">
              <a:solidFill>
                <a:srgbClr val="FF0000"/>
              </a:solidFill>
            </a:endParaRPr>
          </a:p>
          <a:p>
            <a:endParaRPr lang="en-US" dirty="0">
              <a:solidFill>
                <a:srgbClr val="FF0000"/>
              </a:solidFill>
            </a:endParaRPr>
          </a:p>
        </p:txBody>
      </p:sp>
      <p:sp>
        <p:nvSpPr>
          <p:cNvPr id="4" name="Slide Number Placeholder 3"/>
          <p:cNvSpPr>
            <a:spLocks noGrp="1"/>
          </p:cNvSpPr>
          <p:nvPr>
            <p:ph type="sldNum" sz="quarter" idx="12"/>
          </p:nvPr>
        </p:nvSpPr>
        <p:spPr/>
        <p:txBody>
          <a:bodyPr/>
          <a:lstStyle/>
          <a:p>
            <a:fld id="{4A2848DF-DE34-4D67-BD2E-C927AE3CE0CC}" type="slidenum">
              <a:rPr lang="en-US" smtClean="0"/>
              <a:pPr/>
              <a:t>3</a:t>
            </a:fld>
            <a:endParaRPr lang="en-US"/>
          </a:p>
        </p:txBody>
      </p:sp>
    </p:spTree>
    <p:extLst>
      <p:ext uri="{BB962C8B-B14F-4D97-AF65-F5344CB8AC3E}">
        <p14:creationId xmlns:p14="http://schemas.microsoft.com/office/powerpoint/2010/main" xmlns="" val="250073057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143000" y="990600"/>
            <a:ext cx="8229600" cy="5940088"/>
          </a:xfrm>
          <a:prstGeom prst="rect">
            <a:avLst/>
          </a:prstGeom>
          <a:noFill/>
        </p:spPr>
        <p:txBody>
          <a:bodyPr wrap="square" rtlCol="0">
            <a:spAutoFit/>
          </a:bodyPr>
          <a:lstStyle/>
          <a:p>
            <a:r>
              <a:rPr lang="en-US" b="1" dirty="0" smtClean="0"/>
              <a:t>Case Studies:</a:t>
            </a:r>
          </a:p>
          <a:p>
            <a:pPr marL="457200" indent="-457200">
              <a:buFont typeface="Arial" pitchFamily="34" charset="0"/>
              <a:buChar char="•"/>
            </a:pPr>
            <a:r>
              <a:rPr lang="en-US" dirty="0" smtClean="0"/>
              <a:t>An architect(Hyderabad) providing architectural services to M/s. </a:t>
            </a:r>
            <a:r>
              <a:rPr lang="en-US" dirty="0" err="1" smtClean="0"/>
              <a:t>Ramgadh</a:t>
            </a:r>
            <a:r>
              <a:rPr lang="en-US" dirty="0" smtClean="0"/>
              <a:t> estates(Jaipur) for its properties located at Singapore and  Dubai. What is place of supply?</a:t>
            </a:r>
          </a:p>
          <a:p>
            <a:r>
              <a:rPr lang="en-US" dirty="0"/>
              <a:t> </a:t>
            </a:r>
            <a:r>
              <a:rPr lang="en-US" dirty="0" smtClean="0"/>
              <a:t>        </a:t>
            </a:r>
            <a:r>
              <a:rPr lang="en-US" dirty="0" err="1" smtClean="0"/>
              <a:t>Ans</a:t>
            </a:r>
            <a:r>
              <a:rPr lang="en-US" dirty="0" smtClean="0"/>
              <a:t>: Jaipur (location of recipient) – proviso to Sec. 12(3) of IGST</a:t>
            </a:r>
          </a:p>
          <a:p>
            <a:pPr marL="457200" indent="-457200">
              <a:buFont typeface="+mj-lt"/>
              <a:buAutoNum type="arabicPeriod"/>
            </a:pPr>
            <a:endParaRPr lang="en-US" dirty="0" smtClean="0"/>
          </a:p>
          <a:p>
            <a:pPr marL="342900" indent="-342900">
              <a:buFont typeface="Arial" pitchFamily="34" charset="0"/>
              <a:buChar char="•"/>
            </a:pPr>
            <a:r>
              <a:rPr lang="en-US" dirty="0" smtClean="0"/>
              <a:t>XYZ  School(</a:t>
            </a:r>
            <a:r>
              <a:rPr lang="en-US" dirty="0" err="1" smtClean="0"/>
              <a:t>Secunderabad</a:t>
            </a:r>
            <a:r>
              <a:rPr lang="en-US" dirty="0" smtClean="0"/>
              <a:t>) took it’s students for attending an entertainment event at </a:t>
            </a:r>
            <a:r>
              <a:rPr lang="en-US" dirty="0" err="1" smtClean="0"/>
              <a:t>Vizag</a:t>
            </a:r>
            <a:r>
              <a:rPr lang="en-US" dirty="0" smtClean="0"/>
              <a:t> conducted by ABC entertainers. ABC entertainers collected admission fee from XYZ School. What is the place of supply?</a:t>
            </a:r>
          </a:p>
          <a:p>
            <a:r>
              <a:rPr lang="en-US" dirty="0" smtClean="0"/>
              <a:t>        </a:t>
            </a:r>
            <a:r>
              <a:rPr lang="en-US" dirty="0" err="1" smtClean="0"/>
              <a:t>Ans</a:t>
            </a:r>
            <a:r>
              <a:rPr lang="en-US" dirty="0" smtClean="0"/>
              <a:t>: </a:t>
            </a:r>
            <a:r>
              <a:rPr lang="en-US" dirty="0" err="1" smtClean="0"/>
              <a:t>Vizag</a:t>
            </a:r>
            <a:r>
              <a:rPr lang="en-US" dirty="0" smtClean="0"/>
              <a:t> (place of event) – Sec 12(6) of IGST</a:t>
            </a:r>
          </a:p>
          <a:p>
            <a:endParaRPr lang="en-US" dirty="0" smtClean="0"/>
          </a:p>
          <a:p>
            <a:pPr marL="342900" indent="-342900">
              <a:buFont typeface="Arial" pitchFamily="34" charset="0"/>
              <a:buChar char="•"/>
            </a:pPr>
            <a:r>
              <a:rPr lang="en-US" dirty="0" err="1" smtClean="0"/>
              <a:t>Ms.Anitha</a:t>
            </a:r>
            <a:r>
              <a:rPr lang="en-US" dirty="0" smtClean="0"/>
              <a:t> travelling from Singapore to Chennai in Vessel, availed the beauty treatment services on vessel. What is the place of supply?</a:t>
            </a:r>
          </a:p>
          <a:p>
            <a:r>
              <a:rPr lang="en-US" dirty="0"/>
              <a:t> </a:t>
            </a:r>
            <a:r>
              <a:rPr lang="en-US" dirty="0" smtClean="0"/>
              <a:t>      </a:t>
            </a:r>
            <a:r>
              <a:rPr lang="en-US" dirty="0" err="1" smtClean="0"/>
              <a:t>Ans</a:t>
            </a:r>
            <a:r>
              <a:rPr lang="en-US" dirty="0" smtClean="0"/>
              <a:t>: Singapore (first scheduled point of the departure of the Conveyance)</a:t>
            </a:r>
          </a:p>
          <a:p>
            <a:endParaRPr lang="en-US" dirty="0" smtClean="0"/>
          </a:p>
          <a:p>
            <a:pPr marL="342900" indent="-342900">
              <a:buFont typeface="Arial" pitchFamily="34" charset="0"/>
              <a:buChar char="•"/>
            </a:pPr>
            <a:r>
              <a:rPr lang="en-US" dirty="0" err="1" smtClean="0"/>
              <a:t>Mr.Dhawan</a:t>
            </a:r>
            <a:r>
              <a:rPr lang="en-US" dirty="0" smtClean="0"/>
              <a:t>(Mumbai) provided software skills to the employees of VSR &amp; Co(unregistered person located at </a:t>
            </a:r>
            <a:r>
              <a:rPr lang="en-US" dirty="0" err="1" smtClean="0"/>
              <a:t>Hyd</a:t>
            </a:r>
            <a:r>
              <a:rPr lang="en-US" dirty="0" smtClean="0"/>
              <a:t>). Training took place in Pune. </a:t>
            </a:r>
          </a:p>
          <a:p>
            <a:r>
              <a:rPr lang="en-US" dirty="0" smtClean="0"/>
              <a:t>      </a:t>
            </a:r>
            <a:r>
              <a:rPr lang="en-US" dirty="0" err="1" smtClean="0"/>
              <a:t>Ans</a:t>
            </a:r>
            <a:r>
              <a:rPr lang="en-US" dirty="0" smtClean="0"/>
              <a:t>: Pune (location of service actually performed)  </a:t>
            </a:r>
            <a:endParaRPr lang="en-US" dirty="0"/>
          </a:p>
        </p:txBody>
      </p:sp>
      <p:sp>
        <p:nvSpPr>
          <p:cNvPr id="6" name="Slide Number Placeholder 5"/>
          <p:cNvSpPr>
            <a:spLocks noGrp="1"/>
          </p:cNvSpPr>
          <p:nvPr>
            <p:ph type="sldNum" sz="quarter" idx="12"/>
          </p:nvPr>
        </p:nvSpPr>
        <p:spPr/>
        <p:txBody>
          <a:bodyPr/>
          <a:lstStyle/>
          <a:p>
            <a:fld id="{4A2848DF-DE34-4D67-BD2E-C927AE3CE0CC}" type="slidenum">
              <a:rPr lang="en-US" smtClean="0"/>
              <a:pPr/>
              <a:t>30</a:t>
            </a:fld>
            <a:endParaRPr lang="en-US"/>
          </a:p>
        </p:txBody>
      </p:sp>
    </p:spTree>
    <p:extLst>
      <p:ext uri="{BB962C8B-B14F-4D97-AF65-F5344CB8AC3E}">
        <p14:creationId xmlns:p14="http://schemas.microsoft.com/office/powerpoint/2010/main" xmlns="" val="93022066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4571999" y="4343400"/>
            <a:ext cx="5081379" cy="2143882"/>
          </a:xfrm>
          <a:prstGeom prst="rect">
            <a:avLst/>
          </a:prstGeom>
          <a:noFill/>
        </p:spPr>
        <p:txBody>
          <a:bodyPr wrap="square" lIns="99276" tIns="49638" rIns="99276" bIns="49638" rtlCol="0">
            <a:spAutoFit/>
          </a:bodyPr>
          <a:lstStyle/>
          <a:p>
            <a:pPr algn="ctr">
              <a:lnSpc>
                <a:spcPct val="80000"/>
              </a:lnSpc>
            </a:pPr>
            <a:r>
              <a:rPr lang="en-US" altLang="en-US" sz="3500" b="1" dirty="0">
                <a:solidFill>
                  <a:schemeClr val="accent2"/>
                </a:solidFill>
                <a:latin typeface="Cambria" pitchFamily="18" charset="0"/>
              </a:rPr>
              <a:t>For any clarification</a:t>
            </a:r>
          </a:p>
          <a:p>
            <a:pPr algn="ctr">
              <a:lnSpc>
                <a:spcPct val="80000"/>
              </a:lnSpc>
            </a:pPr>
            <a:endParaRPr lang="en-US" altLang="en-US" sz="2600" b="1" i="1" dirty="0">
              <a:solidFill>
                <a:schemeClr val="accent2">
                  <a:lumMod val="50000"/>
                </a:schemeClr>
              </a:solidFill>
            </a:endParaRPr>
          </a:p>
          <a:p>
            <a:pPr algn="ctr">
              <a:lnSpc>
                <a:spcPct val="80000"/>
              </a:lnSpc>
            </a:pPr>
            <a:r>
              <a:rPr lang="en-US" sz="3200" b="1" i="1" dirty="0" smtClean="0">
                <a:solidFill>
                  <a:srgbClr val="002060"/>
                </a:solidFill>
                <a:latin typeface="Cambria" pitchFamily="18" charset="0"/>
              </a:rPr>
              <a:t>sudha@hiregange.com</a:t>
            </a:r>
          </a:p>
          <a:p>
            <a:pPr algn="ctr">
              <a:lnSpc>
                <a:spcPct val="80000"/>
              </a:lnSpc>
            </a:pPr>
            <a:r>
              <a:rPr lang="en-US" sz="3200" b="1" i="1" dirty="0" smtClean="0">
                <a:solidFill>
                  <a:srgbClr val="002060"/>
                </a:solidFill>
                <a:latin typeface="Cambria" pitchFamily="18" charset="0"/>
              </a:rPr>
              <a:t>sudhacma@gmail.com</a:t>
            </a:r>
          </a:p>
          <a:p>
            <a:pPr algn="ctr">
              <a:lnSpc>
                <a:spcPct val="80000"/>
              </a:lnSpc>
            </a:pPr>
            <a:r>
              <a:rPr lang="en-US" sz="3500" b="1" dirty="0" smtClean="0">
                <a:solidFill>
                  <a:schemeClr val="bg2">
                    <a:lumMod val="25000"/>
                  </a:schemeClr>
                </a:solidFill>
                <a:latin typeface="Cambria" pitchFamily="18" charset="0"/>
              </a:rPr>
              <a:t>	</a:t>
            </a:r>
            <a:endParaRPr lang="en-US" sz="3500" b="1" i="1" dirty="0">
              <a:solidFill>
                <a:schemeClr val="bg2">
                  <a:lumMod val="25000"/>
                </a:schemeClr>
              </a:solidFill>
            </a:endParaRPr>
          </a:p>
        </p:txBody>
      </p:sp>
      <p:pic>
        <p:nvPicPr>
          <p:cNvPr id="2" name="Picture 1"/>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7824579" y="76201"/>
            <a:ext cx="1828799" cy="1371599"/>
          </a:xfrm>
          <a:prstGeom prst="rect">
            <a:avLst/>
          </a:prstGeom>
        </p:spPr>
      </p:pic>
      <p:pic>
        <p:nvPicPr>
          <p:cNvPr id="3" name="Picture 2"/>
          <p:cNvPicPr>
            <a:picLocks noChangeAspect="1"/>
          </p:cNvPicPr>
          <p:nvPr/>
        </p:nvPicPr>
        <p:blipFill>
          <a:blip r:embed="rId5">
            <a:extLst>
              <a:ext uri="{28A0092B-C50C-407E-A947-70E740481C1C}">
                <a14:useLocalDpi xmlns:a14="http://schemas.microsoft.com/office/drawing/2010/main" xmlns="" val="0"/>
              </a:ext>
            </a:extLst>
          </a:blip>
          <a:stretch>
            <a:fillRect/>
          </a:stretch>
        </p:blipFill>
        <p:spPr>
          <a:xfrm>
            <a:off x="1447800" y="1447801"/>
            <a:ext cx="4038600" cy="2089975"/>
          </a:xfrm>
          <a:prstGeom prst="rect">
            <a:avLst/>
          </a:prstGeom>
        </p:spPr>
      </p:pic>
      <p:sp>
        <p:nvSpPr>
          <p:cNvPr id="4" name="Slide Number Placeholder 3"/>
          <p:cNvSpPr>
            <a:spLocks noGrp="1"/>
          </p:cNvSpPr>
          <p:nvPr>
            <p:ph type="sldNum" sz="quarter" idx="12"/>
          </p:nvPr>
        </p:nvSpPr>
        <p:spPr/>
        <p:txBody>
          <a:bodyPr/>
          <a:lstStyle/>
          <a:p>
            <a:fld id="{4A2848DF-DE34-4D67-BD2E-C927AE3CE0CC}" type="slidenum">
              <a:rPr lang="en-US" smtClean="0"/>
              <a:pPr/>
              <a:t>31</a:t>
            </a:fld>
            <a:endParaRPr lang="en-US"/>
          </a:p>
        </p:txBody>
      </p:sp>
    </p:spTree>
    <p:extLst>
      <p:ext uri="{BB962C8B-B14F-4D97-AF65-F5344CB8AC3E}">
        <p14:creationId xmlns:p14="http://schemas.microsoft.com/office/powerpoint/2010/main" xmlns="" val="3664298549"/>
      </p:ext>
    </p:extLst>
  </p:cSld>
  <p:clrMapOvr>
    <a:overrideClrMapping bg1="lt1" tx1="dk1" bg2="lt2" tx2="dk2" accent1="accent1" accent2="accent2" accent3="accent3" accent4="accent4" accent5="accent5" accent6="accent6" hlink="hlink" folHlink="folHlink"/>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Place of Supply</a:t>
            </a:r>
            <a:endParaRPr lang="en-US" dirty="0"/>
          </a:p>
        </p:txBody>
      </p:sp>
      <p:sp>
        <p:nvSpPr>
          <p:cNvPr id="7" name="Oval 6"/>
          <p:cNvSpPr/>
          <p:nvPr/>
        </p:nvSpPr>
        <p:spPr>
          <a:xfrm>
            <a:off x="609600" y="4953000"/>
            <a:ext cx="2209800" cy="1828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Import /Export of Goods</a:t>
            </a:r>
            <a:endParaRPr lang="en-US" dirty="0"/>
          </a:p>
        </p:txBody>
      </p:sp>
      <p:sp>
        <p:nvSpPr>
          <p:cNvPr id="8" name="Oval 7"/>
          <p:cNvSpPr/>
          <p:nvPr/>
        </p:nvSpPr>
        <p:spPr>
          <a:xfrm>
            <a:off x="1752600" y="1981200"/>
            <a:ext cx="2209800" cy="1219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Place of Supply of Goods</a:t>
            </a:r>
            <a:endParaRPr lang="en-US" dirty="0"/>
          </a:p>
        </p:txBody>
      </p:sp>
      <p:cxnSp>
        <p:nvCxnSpPr>
          <p:cNvPr id="14" name="Straight Arrow Connector 13"/>
          <p:cNvCxnSpPr/>
          <p:nvPr/>
        </p:nvCxnSpPr>
        <p:spPr>
          <a:xfrm flipH="1">
            <a:off x="6400800" y="2971800"/>
            <a:ext cx="304800" cy="2057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6" name="Oval 15"/>
          <p:cNvSpPr/>
          <p:nvPr/>
        </p:nvSpPr>
        <p:spPr>
          <a:xfrm>
            <a:off x="6400800" y="1905000"/>
            <a:ext cx="2209800" cy="1219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Place of Supply of Services</a:t>
            </a:r>
            <a:endParaRPr lang="en-US" dirty="0"/>
          </a:p>
        </p:txBody>
      </p:sp>
      <p:sp>
        <p:nvSpPr>
          <p:cNvPr id="19" name="Oval 18"/>
          <p:cNvSpPr/>
          <p:nvPr/>
        </p:nvSpPr>
        <p:spPr>
          <a:xfrm>
            <a:off x="5638800" y="4800600"/>
            <a:ext cx="1866900" cy="1828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Supplier or recipient is outside India</a:t>
            </a:r>
            <a:endParaRPr lang="en-US" dirty="0"/>
          </a:p>
        </p:txBody>
      </p:sp>
      <p:sp>
        <p:nvSpPr>
          <p:cNvPr id="22" name="Oval 21"/>
          <p:cNvSpPr/>
          <p:nvPr/>
        </p:nvSpPr>
        <p:spPr>
          <a:xfrm>
            <a:off x="3124200" y="4800600"/>
            <a:ext cx="2133600" cy="1981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Domestic transactions</a:t>
            </a:r>
            <a:endParaRPr lang="en-US" dirty="0"/>
          </a:p>
        </p:txBody>
      </p:sp>
      <p:sp>
        <p:nvSpPr>
          <p:cNvPr id="24" name="Oval 23"/>
          <p:cNvSpPr/>
          <p:nvPr/>
        </p:nvSpPr>
        <p:spPr>
          <a:xfrm>
            <a:off x="7620000" y="4800600"/>
            <a:ext cx="1905000" cy="1752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Both Supplier and recipient are in India</a:t>
            </a:r>
            <a:endParaRPr lang="en-US" dirty="0"/>
          </a:p>
        </p:txBody>
      </p:sp>
      <p:cxnSp>
        <p:nvCxnSpPr>
          <p:cNvPr id="26" name="Straight Arrow Connector 25"/>
          <p:cNvCxnSpPr>
            <a:endCxn id="22" idx="0"/>
          </p:cNvCxnSpPr>
          <p:nvPr/>
        </p:nvCxnSpPr>
        <p:spPr>
          <a:xfrm>
            <a:off x="3429000" y="3124200"/>
            <a:ext cx="762000" cy="1676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a:stCxn id="8" idx="3"/>
            <a:endCxn id="7" idx="0"/>
          </p:cNvCxnSpPr>
          <p:nvPr/>
        </p:nvCxnSpPr>
        <p:spPr>
          <a:xfrm flipH="1">
            <a:off x="1714500" y="3021852"/>
            <a:ext cx="361718" cy="193114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a:endCxn id="24" idx="0"/>
          </p:cNvCxnSpPr>
          <p:nvPr/>
        </p:nvCxnSpPr>
        <p:spPr>
          <a:xfrm>
            <a:off x="7924800" y="3124200"/>
            <a:ext cx="647700" cy="1676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 name="Slide Number Placeholder 2"/>
          <p:cNvSpPr>
            <a:spLocks noGrp="1"/>
          </p:cNvSpPr>
          <p:nvPr>
            <p:ph type="sldNum" sz="quarter" idx="12"/>
          </p:nvPr>
        </p:nvSpPr>
        <p:spPr/>
        <p:txBody>
          <a:bodyPr/>
          <a:lstStyle/>
          <a:p>
            <a:fld id="{4A2848DF-DE34-4D67-BD2E-C927AE3CE0CC}" type="slidenum">
              <a:rPr lang="en-US" smtClean="0"/>
              <a:pPr/>
              <a:t>4</a:t>
            </a:fld>
            <a:endParaRPr lang="en-US"/>
          </a:p>
        </p:txBody>
      </p:sp>
    </p:spTree>
    <p:extLst>
      <p:ext uri="{BB962C8B-B14F-4D97-AF65-F5344CB8AC3E}">
        <p14:creationId xmlns:p14="http://schemas.microsoft.com/office/powerpoint/2010/main" xmlns="" val="225608292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92947"/>
            <a:ext cx="10058400" cy="926253"/>
          </a:xfrm>
        </p:spPr>
        <p:txBody>
          <a:bodyPr>
            <a:normAutofit/>
          </a:bodyPr>
          <a:lstStyle/>
          <a:p>
            <a:r>
              <a:rPr lang="en-US" sz="4400" dirty="0" smtClean="0"/>
              <a:t>International Transactions – Export of Goods</a:t>
            </a:r>
            <a:endParaRPr lang="en-US" sz="4400" dirty="0"/>
          </a:p>
        </p:txBody>
      </p:sp>
      <p:sp>
        <p:nvSpPr>
          <p:cNvPr id="3" name="TextBox 2"/>
          <p:cNvSpPr txBox="1"/>
          <p:nvPr/>
        </p:nvSpPr>
        <p:spPr>
          <a:xfrm>
            <a:off x="914400" y="1600200"/>
            <a:ext cx="7772400" cy="4524315"/>
          </a:xfrm>
          <a:prstGeom prst="rect">
            <a:avLst/>
          </a:prstGeom>
          <a:noFill/>
        </p:spPr>
        <p:txBody>
          <a:bodyPr wrap="square" rtlCol="0">
            <a:spAutoFit/>
          </a:bodyPr>
          <a:lstStyle/>
          <a:p>
            <a:pPr marL="342900" indent="-342900">
              <a:buFont typeface="Wingdings" pitchFamily="2" charset="2"/>
              <a:buChar char="Ø"/>
            </a:pPr>
            <a:r>
              <a:rPr lang="en-US" sz="3600" dirty="0" smtClean="0"/>
              <a:t>Deemed Interstate Supply – Section 7(5) of IGST Act</a:t>
            </a:r>
          </a:p>
          <a:p>
            <a:pPr marL="342900" indent="-342900">
              <a:buFont typeface="Wingdings" pitchFamily="2" charset="2"/>
              <a:buChar char="Ø"/>
            </a:pPr>
            <a:r>
              <a:rPr lang="en-US" sz="3600" dirty="0"/>
              <a:t>Location </a:t>
            </a:r>
            <a:r>
              <a:rPr lang="en-US" sz="3600" dirty="0" smtClean="0"/>
              <a:t>of supply is </a:t>
            </a:r>
            <a:r>
              <a:rPr lang="en-US" sz="3600" dirty="0"/>
              <a:t>Outside India – Section </a:t>
            </a:r>
            <a:r>
              <a:rPr lang="en-US" sz="3600" dirty="0" smtClean="0"/>
              <a:t>11(b) </a:t>
            </a:r>
            <a:r>
              <a:rPr lang="en-US" sz="3600" dirty="0"/>
              <a:t>of the IGST Act</a:t>
            </a:r>
          </a:p>
          <a:p>
            <a:pPr marL="342900" indent="-342900">
              <a:buFont typeface="Wingdings" pitchFamily="2" charset="2"/>
              <a:buChar char="Ø"/>
            </a:pPr>
            <a:endParaRPr lang="en-US" sz="3600" dirty="0"/>
          </a:p>
          <a:p>
            <a:pPr marL="342900" indent="-342900">
              <a:buFont typeface="Wingdings" pitchFamily="2" charset="2"/>
              <a:buChar char="Ø"/>
            </a:pPr>
            <a:r>
              <a:rPr lang="en-US" sz="3600" dirty="0" smtClean="0"/>
              <a:t>Zero rated </a:t>
            </a:r>
          </a:p>
          <a:p>
            <a:pPr marL="342900" indent="-342900">
              <a:buFont typeface="Wingdings" pitchFamily="2" charset="2"/>
              <a:buChar char="Ø"/>
            </a:pPr>
            <a:r>
              <a:rPr lang="en-US" sz="3600" dirty="0" smtClean="0"/>
              <a:t>Option to export under Bond or Rebate</a:t>
            </a:r>
            <a:endParaRPr lang="en-US" dirty="0"/>
          </a:p>
        </p:txBody>
      </p:sp>
      <p:sp>
        <p:nvSpPr>
          <p:cNvPr id="4" name="Slide Number Placeholder 3"/>
          <p:cNvSpPr>
            <a:spLocks noGrp="1"/>
          </p:cNvSpPr>
          <p:nvPr>
            <p:ph type="sldNum" sz="quarter" idx="12"/>
          </p:nvPr>
        </p:nvSpPr>
        <p:spPr/>
        <p:txBody>
          <a:bodyPr/>
          <a:lstStyle/>
          <a:p>
            <a:fld id="{4A2848DF-DE34-4D67-BD2E-C927AE3CE0CC}" type="slidenum">
              <a:rPr lang="en-US" smtClean="0"/>
              <a:pPr/>
              <a:t>5</a:t>
            </a:fld>
            <a:endParaRPr lang="en-US"/>
          </a:p>
        </p:txBody>
      </p:sp>
    </p:spTree>
    <p:extLst>
      <p:ext uri="{BB962C8B-B14F-4D97-AF65-F5344CB8AC3E}">
        <p14:creationId xmlns:p14="http://schemas.microsoft.com/office/powerpoint/2010/main" xmlns="" val="360409132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92947"/>
            <a:ext cx="10058400" cy="926253"/>
          </a:xfrm>
        </p:spPr>
        <p:txBody>
          <a:bodyPr>
            <a:normAutofit/>
          </a:bodyPr>
          <a:lstStyle/>
          <a:p>
            <a:r>
              <a:rPr lang="en-US" sz="4400" dirty="0" smtClean="0"/>
              <a:t>International Transactions – Import of Goods</a:t>
            </a:r>
            <a:endParaRPr lang="en-US" sz="4400" dirty="0"/>
          </a:p>
        </p:txBody>
      </p:sp>
      <p:sp>
        <p:nvSpPr>
          <p:cNvPr id="3" name="TextBox 2"/>
          <p:cNvSpPr txBox="1"/>
          <p:nvPr/>
        </p:nvSpPr>
        <p:spPr>
          <a:xfrm>
            <a:off x="304800" y="1295401"/>
            <a:ext cx="9296400" cy="5632311"/>
          </a:xfrm>
          <a:prstGeom prst="rect">
            <a:avLst/>
          </a:prstGeom>
          <a:noFill/>
        </p:spPr>
        <p:txBody>
          <a:bodyPr wrap="square" rtlCol="0">
            <a:spAutoFit/>
          </a:bodyPr>
          <a:lstStyle/>
          <a:p>
            <a:pPr marL="342900" indent="-342900">
              <a:buFont typeface="Wingdings" pitchFamily="2" charset="2"/>
              <a:buChar char="Ø"/>
            </a:pPr>
            <a:r>
              <a:rPr lang="en-US" sz="3600" dirty="0" smtClean="0"/>
              <a:t>Deemed Interstate Supply – Section 7(2) of IGST Act</a:t>
            </a:r>
          </a:p>
          <a:p>
            <a:pPr marL="342900" indent="-342900">
              <a:buFont typeface="Wingdings" pitchFamily="2" charset="2"/>
              <a:buChar char="Ø"/>
            </a:pPr>
            <a:r>
              <a:rPr lang="en-US" sz="3600" dirty="0" smtClean="0"/>
              <a:t>POS - Location </a:t>
            </a:r>
            <a:r>
              <a:rPr lang="en-US" sz="3600" dirty="0"/>
              <a:t>of </a:t>
            </a:r>
            <a:r>
              <a:rPr lang="en-US" sz="3600" dirty="0" smtClean="0"/>
              <a:t>importer </a:t>
            </a:r>
            <a:r>
              <a:rPr lang="en-US" sz="3600" dirty="0"/>
              <a:t>– Section </a:t>
            </a:r>
            <a:r>
              <a:rPr lang="en-US" sz="3600" dirty="0" smtClean="0"/>
              <a:t>11(a) </a:t>
            </a:r>
            <a:r>
              <a:rPr lang="en-US" sz="3600" dirty="0"/>
              <a:t>of the IGST </a:t>
            </a:r>
            <a:r>
              <a:rPr lang="en-US" sz="3600" dirty="0" smtClean="0"/>
              <a:t>Act</a:t>
            </a:r>
          </a:p>
          <a:p>
            <a:pPr marL="342900" indent="-342900">
              <a:buFont typeface="Wingdings" pitchFamily="2" charset="2"/>
              <a:buChar char="Ø"/>
            </a:pPr>
            <a:endParaRPr lang="en-US" sz="3600" dirty="0"/>
          </a:p>
          <a:p>
            <a:pPr marL="342900" indent="-342900">
              <a:buFont typeface="Wingdings" pitchFamily="2" charset="2"/>
              <a:buChar char="Ø"/>
            </a:pPr>
            <a:r>
              <a:rPr lang="en-US" sz="3600" dirty="0" smtClean="0"/>
              <a:t>Proviso to Sec 5(1) of the IGST Act:</a:t>
            </a:r>
          </a:p>
          <a:p>
            <a:pPr marL="571500" indent="-571500">
              <a:buFont typeface="Arial" pitchFamily="34" charset="0"/>
              <a:buChar char="•"/>
            </a:pPr>
            <a:r>
              <a:rPr lang="en-US" sz="3600" dirty="0" smtClean="0"/>
              <a:t>Levied and collected under sec3 of Customs Tariff Act </a:t>
            </a:r>
          </a:p>
          <a:p>
            <a:pPr marL="571500" indent="-571500">
              <a:buFont typeface="Arial" pitchFamily="34" charset="0"/>
              <a:buChar char="•"/>
            </a:pPr>
            <a:r>
              <a:rPr lang="en-US" sz="3600" dirty="0" smtClean="0"/>
              <a:t>At the point when duties of customs are levied</a:t>
            </a:r>
            <a:endParaRPr lang="en-US" sz="3600" dirty="0"/>
          </a:p>
        </p:txBody>
      </p:sp>
      <p:sp>
        <p:nvSpPr>
          <p:cNvPr id="4" name="Slide Number Placeholder 3"/>
          <p:cNvSpPr>
            <a:spLocks noGrp="1"/>
          </p:cNvSpPr>
          <p:nvPr>
            <p:ph type="sldNum" sz="quarter" idx="12"/>
          </p:nvPr>
        </p:nvSpPr>
        <p:spPr/>
        <p:txBody>
          <a:bodyPr/>
          <a:lstStyle/>
          <a:p>
            <a:fld id="{4A2848DF-DE34-4D67-BD2E-C927AE3CE0CC}" type="slidenum">
              <a:rPr lang="en-US" smtClean="0"/>
              <a:pPr/>
              <a:t>6</a:t>
            </a:fld>
            <a:endParaRPr lang="en-US"/>
          </a:p>
        </p:txBody>
      </p:sp>
    </p:spTree>
    <p:extLst>
      <p:ext uri="{BB962C8B-B14F-4D97-AF65-F5344CB8AC3E}">
        <p14:creationId xmlns:p14="http://schemas.microsoft.com/office/powerpoint/2010/main" xmlns="" val="379560904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xmlns="" val="595307378"/>
              </p:ext>
            </p:extLst>
          </p:nvPr>
        </p:nvGraphicFramePr>
        <p:xfrm>
          <a:off x="457200" y="1219200"/>
          <a:ext cx="9144000" cy="5533096"/>
        </p:xfrm>
        <a:graphic>
          <a:graphicData uri="http://schemas.openxmlformats.org/drawingml/2006/table">
            <a:tbl>
              <a:tblPr firstRow="1" bandRow="1">
                <a:tableStyleId>{5C22544A-7EE6-4342-B048-85BDC9FD1C3A}</a:tableStyleId>
              </a:tblPr>
              <a:tblGrid>
                <a:gridCol w="4572000"/>
                <a:gridCol w="4572000"/>
              </a:tblGrid>
              <a:tr h="609329">
                <a:tc>
                  <a:txBody>
                    <a:bodyPr/>
                    <a:lstStyle/>
                    <a:p>
                      <a:pPr algn="ctr"/>
                      <a:r>
                        <a:rPr lang="en-US" b="1" dirty="0" smtClean="0">
                          <a:latin typeface="Cambria" pitchFamily="18" charset="0"/>
                        </a:rPr>
                        <a:t>Scenario</a:t>
                      </a:r>
                      <a:endParaRPr lang="en-US" b="1" dirty="0">
                        <a:latin typeface="Cambria" pitchFamily="18" charset="0"/>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solidFill>
                  </a:tcPr>
                </a:tc>
                <a:tc>
                  <a:txBody>
                    <a:bodyPr/>
                    <a:lstStyle/>
                    <a:p>
                      <a:pPr algn="ctr"/>
                      <a:r>
                        <a:rPr lang="en-US" b="1" dirty="0" smtClean="0">
                          <a:latin typeface="Cambria" pitchFamily="18" charset="0"/>
                        </a:rPr>
                        <a:t>Place</a:t>
                      </a:r>
                      <a:r>
                        <a:rPr lang="en-US" b="1" baseline="0" dirty="0" smtClean="0">
                          <a:latin typeface="Cambria" pitchFamily="18" charset="0"/>
                        </a:rPr>
                        <a:t> of Supply</a:t>
                      </a:r>
                      <a:endParaRPr lang="en-US" b="1" dirty="0">
                        <a:latin typeface="Cambria" pitchFamily="18" charset="0"/>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solidFill>
                  </a:tcPr>
                </a:tc>
              </a:tr>
              <a:tr h="1256662">
                <a:tc>
                  <a:txBody>
                    <a:bodyPr/>
                    <a:lstStyle/>
                    <a:p>
                      <a:r>
                        <a:rPr lang="en-US" dirty="0" smtClean="0">
                          <a:latin typeface="Cambria" pitchFamily="18" charset="0"/>
                        </a:rPr>
                        <a:t>Supply involves movement   of goods – by supplier/ recipient/ any other person </a:t>
                      </a:r>
                      <a:endParaRPr lang="en-US" dirty="0">
                        <a:latin typeface="Cambria"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dirty="0" smtClean="0">
                          <a:latin typeface="Cambria" pitchFamily="18" charset="0"/>
                        </a:rPr>
                        <a:t>location of the goods at the time at which the movement of goods terminates for delivery to the recipient;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832465">
                <a:tc gridSpan="2">
                  <a:txBody>
                    <a:bodyPr/>
                    <a:lstStyle/>
                    <a:p>
                      <a:pPr marL="0" algn="ctr" defTabSz="992764" rtl="0" eaLnBrk="1" latinLnBrk="0" hangingPunct="1"/>
                      <a:r>
                        <a:rPr lang="en-US" sz="2000" b="1" kern="1200" dirty="0" smtClean="0">
                          <a:solidFill>
                            <a:schemeClr val="lt1"/>
                          </a:solidFill>
                          <a:latin typeface="Cambria" pitchFamily="18" charset="0"/>
                          <a:ea typeface="+mn-ea"/>
                          <a:cs typeface="+mn-cs"/>
                        </a:rPr>
                        <a:t>Example</a:t>
                      </a: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solidFill>
                  </a:tcPr>
                </a:tc>
                <a:tc hMerge="1">
                  <a:txBody>
                    <a:bodyPr/>
                    <a:lstStyle/>
                    <a:p>
                      <a:endParaRPr lang="en-US" dirty="0"/>
                    </a:p>
                  </a:txBody>
                  <a:tcPr/>
                </a:tc>
              </a:tr>
              <a:tr h="2193584">
                <a:tc gridSpan="2">
                  <a:txBody>
                    <a:bodyPr/>
                    <a:lstStyle/>
                    <a:p>
                      <a:r>
                        <a:rPr lang="en-US" baseline="0" dirty="0" smtClean="0">
                          <a:solidFill>
                            <a:schemeClr val="tx1"/>
                          </a:solidFill>
                          <a:latin typeface="Cambria" pitchFamily="18" charset="0"/>
                        </a:rPr>
                        <a:t>A (Hyderabad) sold goods to C( Chennai)</a:t>
                      </a:r>
                    </a:p>
                    <a:p>
                      <a:pPr marL="1431925" indent="0">
                        <a:buFont typeface="Wingdings" pitchFamily="2" charset="2"/>
                        <a:buChar char="§"/>
                      </a:pPr>
                      <a:r>
                        <a:rPr lang="en-US" b="1" baseline="0" dirty="0" smtClean="0">
                          <a:solidFill>
                            <a:schemeClr val="tx1"/>
                          </a:solidFill>
                          <a:latin typeface="Cambria" pitchFamily="18" charset="0"/>
                        </a:rPr>
                        <a:t> POS:</a:t>
                      </a:r>
                      <a:r>
                        <a:rPr lang="en-US" baseline="0" dirty="0" smtClean="0">
                          <a:solidFill>
                            <a:schemeClr val="tx1"/>
                          </a:solidFill>
                          <a:latin typeface="Cambria" pitchFamily="18" charset="0"/>
                        </a:rPr>
                        <a:t> Chennai</a:t>
                      </a:r>
                    </a:p>
                    <a:p>
                      <a:pPr marL="1431925" indent="0">
                        <a:buFont typeface="Wingdings" pitchFamily="2" charset="2"/>
                        <a:buChar char="§"/>
                      </a:pPr>
                      <a:r>
                        <a:rPr lang="en-US" b="1" baseline="0" dirty="0" smtClean="0">
                          <a:solidFill>
                            <a:schemeClr val="tx1"/>
                          </a:solidFill>
                          <a:latin typeface="Cambria" pitchFamily="18" charset="0"/>
                        </a:rPr>
                        <a:t> Taxes: </a:t>
                      </a:r>
                      <a:r>
                        <a:rPr lang="en-US" baseline="0" dirty="0" smtClean="0">
                          <a:solidFill>
                            <a:schemeClr val="tx1"/>
                          </a:solidFill>
                          <a:latin typeface="Cambria" pitchFamily="18" charset="0"/>
                        </a:rPr>
                        <a:t>IGST</a:t>
                      </a:r>
                    </a:p>
                    <a:p>
                      <a:pPr marL="1431925" indent="0">
                        <a:buFont typeface="Wingdings" pitchFamily="2" charset="2"/>
                        <a:buNone/>
                      </a:pPr>
                      <a:endParaRPr lang="en-US" baseline="0" dirty="0" smtClean="0">
                        <a:solidFill>
                          <a:schemeClr val="tx1"/>
                        </a:solidFill>
                        <a:latin typeface="Cambria" pitchFamily="18" charset="0"/>
                      </a:endParaRPr>
                    </a:p>
                    <a:p>
                      <a:r>
                        <a:rPr lang="en-US" baseline="0" dirty="0" smtClean="0">
                          <a:solidFill>
                            <a:schemeClr val="tx1"/>
                          </a:solidFill>
                          <a:latin typeface="Cambria" pitchFamily="18" charset="0"/>
                        </a:rPr>
                        <a:t>A (Hyderabad) sold goods to C( Warangal)</a:t>
                      </a:r>
                    </a:p>
                    <a:p>
                      <a:pPr marL="1431925" indent="0">
                        <a:buFont typeface="Wingdings" pitchFamily="2" charset="2"/>
                        <a:buChar char="§"/>
                      </a:pPr>
                      <a:r>
                        <a:rPr lang="en-US" b="1" baseline="0" dirty="0" smtClean="0">
                          <a:solidFill>
                            <a:schemeClr val="tx1"/>
                          </a:solidFill>
                          <a:latin typeface="Cambria" pitchFamily="18" charset="0"/>
                        </a:rPr>
                        <a:t> POS:</a:t>
                      </a:r>
                      <a:r>
                        <a:rPr lang="en-US" baseline="0" dirty="0" smtClean="0">
                          <a:solidFill>
                            <a:schemeClr val="tx1"/>
                          </a:solidFill>
                          <a:latin typeface="Cambria" pitchFamily="18" charset="0"/>
                        </a:rPr>
                        <a:t> Warangal</a:t>
                      </a:r>
                    </a:p>
                    <a:p>
                      <a:pPr marL="1431925" indent="0">
                        <a:buFont typeface="Wingdings" pitchFamily="2" charset="2"/>
                        <a:buChar char="§"/>
                      </a:pPr>
                      <a:r>
                        <a:rPr lang="en-US" b="1" baseline="0" dirty="0" smtClean="0">
                          <a:solidFill>
                            <a:schemeClr val="tx1"/>
                          </a:solidFill>
                          <a:latin typeface="Cambria" pitchFamily="18" charset="0"/>
                        </a:rPr>
                        <a:t> Taxes: </a:t>
                      </a:r>
                      <a:r>
                        <a:rPr lang="en-US" b="0" baseline="0" dirty="0" smtClean="0">
                          <a:solidFill>
                            <a:schemeClr val="tx1"/>
                          </a:solidFill>
                          <a:latin typeface="Cambria" pitchFamily="18" charset="0"/>
                        </a:rPr>
                        <a:t>CGST +SGST</a:t>
                      </a:r>
                      <a:endParaRPr lang="en-US" baseline="0" dirty="0" smtClean="0">
                        <a:solidFill>
                          <a:schemeClr val="tx1"/>
                        </a:solidFill>
                        <a:latin typeface="Cambria" pitchFamily="18" charset="0"/>
                      </a:endParaRPr>
                    </a:p>
                    <a:p>
                      <a:pPr marL="1431925" indent="0">
                        <a:buFont typeface="Wingdings" pitchFamily="2" charset="2"/>
                        <a:buNone/>
                      </a:pPr>
                      <a:endParaRPr lang="en-US" baseline="0" dirty="0" smtClean="0">
                        <a:solidFill>
                          <a:schemeClr val="tx1"/>
                        </a:solidFill>
                        <a:latin typeface="Cambria" pitchFamily="18" charset="0"/>
                      </a:endParaRPr>
                    </a:p>
                    <a:p>
                      <a:pPr marL="1431925" indent="0">
                        <a:buFont typeface="Wingdings" pitchFamily="2" charset="2"/>
                        <a:buNone/>
                      </a:pPr>
                      <a:endParaRPr lang="en-US" baseline="0" dirty="0" smtClean="0">
                        <a:solidFill>
                          <a:schemeClr val="tx1"/>
                        </a:solidFill>
                        <a:latin typeface="Cambria"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US" dirty="0"/>
                    </a:p>
                  </a:txBody>
                  <a:tcPr/>
                </a:tc>
              </a:tr>
            </a:tbl>
          </a:graphicData>
        </a:graphic>
      </p:graphicFrame>
      <p:sp>
        <p:nvSpPr>
          <p:cNvPr id="7" name="TextBox 6"/>
          <p:cNvSpPr txBox="1"/>
          <p:nvPr/>
        </p:nvSpPr>
        <p:spPr>
          <a:xfrm>
            <a:off x="0" y="0"/>
            <a:ext cx="9753600" cy="1200329"/>
          </a:xfrm>
          <a:prstGeom prst="rect">
            <a:avLst/>
          </a:prstGeom>
          <a:noFill/>
        </p:spPr>
        <p:txBody>
          <a:bodyPr wrap="square" rtlCol="0">
            <a:spAutoFit/>
          </a:bodyPr>
          <a:lstStyle/>
          <a:p>
            <a:pPr algn="ctr"/>
            <a:r>
              <a:rPr lang="en-US" sz="3600" b="1" dirty="0" smtClean="0">
                <a:solidFill>
                  <a:srgbClr val="0070C0"/>
                </a:solidFill>
                <a:latin typeface="Cambria" pitchFamily="18" charset="0"/>
              </a:rPr>
              <a:t>Domestic Transactions</a:t>
            </a:r>
          </a:p>
          <a:p>
            <a:pPr algn="ctr"/>
            <a:r>
              <a:rPr lang="en-US" sz="3600" b="1" dirty="0" smtClean="0">
                <a:latin typeface="Cambria" pitchFamily="18" charset="0"/>
              </a:rPr>
              <a:t>Supply involves movement</a:t>
            </a:r>
            <a:endParaRPr lang="en-US" sz="3600" dirty="0" smtClean="0">
              <a:latin typeface="Cambria" pitchFamily="18" charset="0"/>
            </a:endParaRPr>
          </a:p>
        </p:txBody>
      </p:sp>
      <p:sp>
        <p:nvSpPr>
          <p:cNvPr id="2" name="Slide Number Placeholder 1"/>
          <p:cNvSpPr>
            <a:spLocks noGrp="1"/>
          </p:cNvSpPr>
          <p:nvPr>
            <p:ph type="sldNum" sz="quarter" idx="12"/>
          </p:nvPr>
        </p:nvSpPr>
        <p:spPr/>
        <p:txBody>
          <a:bodyPr/>
          <a:lstStyle/>
          <a:p>
            <a:fld id="{4A2848DF-DE34-4D67-BD2E-C927AE3CE0CC}" type="slidenum">
              <a:rPr lang="en-US" smtClean="0"/>
              <a:pPr/>
              <a:t>7</a:t>
            </a:fld>
            <a:endParaRPr lang="en-US"/>
          </a:p>
        </p:txBody>
      </p:sp>
    </p:spTree>
    <p:extLst>
      <p:ext uri="{BB962C8B-B14F-4D97-AF65-F5344CB8AC3E}">
        <p14:creationId xmlns:p14="http://schemas.microsoft.com/office/powerpoint/2010/main" xmlns="" val="237551290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503238" y="1879375"/>
          <a:ext cx="9097964" cy="3607025"/>
        </p:xfrm>
        <a:graphic>
          <a:graphicData uri="http://schemas.openxmlformats.org/drawingml/2006/table">
            <a:tbl>
              <a:tblPr firstRow="1" bandRow="1">
                <a:tableStyleId>{5C22544A-7EE6-4342-B048-85BDC9FD1C3A}</a:tableStyleId>
              </a:tblPr>
              <a:tblGrid>
                <a:gridCol w="4525962"/>
                <a:gridCol w="4572002"/>
              </a:tblGrid>
              <a:tr h="772385">
                <a:tc>
                  <a:txBody>
                    <a:bodyPr/>
                    <a:lstStyle/>
                    <a:p>
                      <a:pPr algn="ctr"/>
                      <a:r>
                        <a:rPr lang="en-US" b="1" dirty="0" smtClean="0">
                          <a:latin typeface="Cambria" pitchFamily="18" charset="0"/>
                        </a:rPr>
                        <a:t>Scenario</a:t>
                      </a:r>
                      <a:endParaRPr lang="en-US" b="1" dirty="0">
                        <a:latin typeface="Cambria" pitchFamily="18" charset="0"/>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solidFill>
                  </a:tcPr>
                </a:tc>
                <a:tc>
                  <a:txBody>
                    <a:bodyPr/>
                    <a:lstStyle/>
                    <a:p>
                      <a:pPr algn="ctr"/>
                      <a:r>
                        <a:rPr lang="en-US" b="1" dirty="0" smtClean="0">
                          <a:latin typeface="Cambria" pitchFamily="18" charset="0"/>
                        </a:rPr>
                        <a:t>Place</a:t>
                      </a:r>
                      <a:r>
                        <a:rPr lang="en-US" b="1" baseline="0" dirty="0" smtClean="0">
                          <a:latin typeface="Cambria" pitchFamily="18" charset="0"/>
                        </a:rPr>
                        <a:t> of Supply</a:t>
                      </a:r>
                      <a:endParaRPr lang="en-US" b="1" dirty="0">
                        <a:latin typeface="Cambria" pitchFamily="18" charset="0"/>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solidFill>
                  </a:tcPr>
                </a:tc>
              </a:tr>
              <a:tr h="1581355">
                <a:tc>
                  <a:txBody>
                    <a:bodyPr/>
                    <a:lstStyle/>
                    <a:p>
                      <a:r>
                        <a:rPr lang="en-US" dirty="0" smtClean="0">
                          <a:latin typeface="Cambria" pitchFamily="18" charset="0"/>
                        </a:rPr>
                        <a:t>Place of supply where the goods are delivered by the supplier</a:t>
                      </a:r>
                    </a:p>
                    <a:p>
                      <a:r>
                        <a:rPr lang="en-US" dirty="0" smtClean="0">
                          <a:latin typeface="Cambria" pitchFamily="18" charset="0"/>
                        </a:rPr>
                        <a:t>to a recipient or any other person, </a:t>
                      </a:r>
                    </a:p>
                    <a:p>
                      <a:r>
                        <a:rPr lang="en-US" dirty="0" smtClean="0">
                          <a:latin typeface="Cambria" pitchFamily="18" charset="0"/>
                        </a:rPr>
                        <a:t>on the </a:t>
                      </a:r>
                      <a:r>
                        <a:rPr lang="en-US" b="1" dirty="0" smtClean="0">
                          <a:latin typeface="Cambria" pitchFamily="18" charset="0"/>
                        </a:rPr>
                        <a:t>direction of a third person.</a:t>
                      </a:r>
                    </a:p>
                    <a:p>
                      <a:endParaRPr lang="en-US" b="1" dirty="0">
                        <a:latin typeface="Cambria"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dirty="0" smtClean="0">
                          <a:latin typeface="Cambria" pitchFamily="18" charset="0"/>
                        </a:rPr>
                        <a:t>whether acting as an agent or otherwise, before or during movement of goods, either by way of </a:t>
                      </a:r>
                      <a:r>
                        <a:rPr lang="en-US" b="1" dirty="0" smtClean="0">
                          <a:latin typeface="Cambria" pitchFamily="18" charset="0"/>
                        </a:rPr>
                        <a:t>transfer of documents </a:t>
                      </a:r>
                      <a:r>
                        <a:rPr lang="en-US" dirty="0" smtClean="0">
                          <a:latin typeface="Cambria" pitchFamily="18" charset="0"/>
                        </a:rPr>
                        <a:t>of title to the goods or otherwise, it shall be </a:t>
                      </a:r>
                      <a:r>
                        <a:rPr lang="en-US" b="1" dirty="0" smtClean="0">
                          <a:latin typeface="Cambria" pitchFamily="18" charset="0"/>
                        </a:rPr>
                        <a:t>deemed</a:t>
                      </a:r>
                      <a:r>
                        <a:rPr lang="en-US" dirty="0" smtClean="0">
                          <a:latin typeface="Cambria" pitchFamily="18" charset="0"/>
                        </a:rPr>
                        <a:t> that the said third person has received the goods and the place of supply of such goods shall be the </a:t>
                      </a:r>
                      <a:r>
                        <a:rPr lang="en-US" b="1" dirty="0" smtClean="0">
                          <a:latin typeface="Cambria" pitchFamily="18" charset="0"/>
                        </a:rPr>
                        <a:t>principal place of business of such person</a:t>
                      </a:r>
                      <a:endParaRPr lang="en-US" b="1" dirty="0">
                        <a:latin typeface="Cambria"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7" name="TextBox 6"/>
          <p:cNvSpPr txBox="1"/>
          <p:nvPr/>
        </p:nvSpPr>
        <p:spPr>
          <a:xfrm>
            <a:off x="0" y="381000"/>
            <a:ext cx="9525000" cy="1200329"/>
          </a:xfrm>
          <a:prstGeom prst="rect">
            <a:avLst/>
          </a:prstGeom>
          <a:noFill/>
        </p:spPr>
        <p:txBody>
          <a:bodyPr wrap="square" rtlCol="0">
            <a:spAutoFit/>
          </a:bodyPr>
          <a:lstStyle/>
          <a:p>
            <a:pPr algn="ctr"/>
            <a:r>
              <a:rPr lang="en-US" sz="3600" b="1" dirty="0" smtClean="0">
                <a:latin typeface="Cambria" pitchFamily="18" charset="0"/>
              </a:rPr>
              <a:t>Movement of goods on the direction of third person</a:t>
            </a:r>
            <a:endParaRPr lang="en-US" sz="3600" dirty="0">
              <a:latin typeface="Cambria" pitchFamily="18" charset="0"/>
            </a:endParaRPr>
          </a:p>
        </p:txBody>
      </p:sp>
      <p:sp>
        <p:nvSpPr>
          <p:cNvPr id="2" name="Slide Number Placeholder 1"/>
          <p:cNvSpPr>
            <a:spLocks noGrp="1"/>
          </p:cNvSpPr>
          <p:nvPr>
            <p:ph type="sldNum" sz="quarter" idx="12"/>
          </p:nvPr>
        </p:nvSpPr>
        <p:spPr/>
        <p:txBody>
          <a:bodyPr/>
          <a:lstStyle/>
          <a:p>
            <a:fld id="{4A2848DF-DE34-4D67-BD2E-C927AE3CE0CC}" type="slidenum">
              <a:rPr lang="en-US" smtClean="0"/>
              <a:pPr/>
              <a:t>8</a:t>
            </a:fld>
            <a:endParaRPr lang="en-US"/>
          </a:p>
        </p:txBody>
      </p:sp>
    </p:spTree>
    <p:extLst>
      <p:ext uri="{BB962C8B-B14F-4D97-AF65-F5344CB8AC3E}">
        <p14:creationId xmlns:p14="http://schemas.microsoft.com/office/powerpoint/2010/main" xmlns="" val="416353723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xmlns="" val="180836331"/>
              </p:ext>
            </p:extLst>
          </p:nvPr>
        </p:nvGraphicFramePr>
        <p:xfrm>
          <a:off x="139700" y="990600"/>
          <a:ext cx="4191001" cy="2678989"/>
        </p:xfrm>
        <a:graphic>
          <a:graphicData uri="http://schemas.openxmlformats.org/drawingml/2006/table">
            <a:tbl>
              <a:tblPr firstRow="1">
                <a:tableStyleId>{3C2FFA5D-87B4-456A-9821-1D502468CF0F}</a:tableStyleId>
              </a:tblPr>
              <a:tblGrid>
                <a:gridCol w="2056104"/>
                <a:gridCol w="2134897"/>
              </a:tblGrid>
              <a:tr h="520192">
                <a:tc gridSpan="2">
                  <a:txBody>
                    <a:bodyPr/>
                    <a:lstStyle/>
                    <a:p>
                      <a:pPr marL="0" marR="0" algn="ctr">
                        <a:lnSpc>
                          <a:spcPct val="115000"/>
                        </a:lnSpc>
                        <a:spcBef>
                          <a:spcPts val="0"/>
                        </a:spcBef>
                        <a:spcAft>
                          <a:spcPts val="0"/>
                        </a:spcAft>
                      </a:pPr>
                      <a:r>
                        <a:rPr lang="en-US" sz="1700" dirty="0" smtClean="0">
                          <a:latin typeface="Cambria" pitchFamily="18" charset="0"/>
                        </a:rPr>
                        <a:t>Scenario-A</a:t>
                      </a:r>
                      <a:endParaRPr lang="en-US" sz="1700" dirty="0">
                        <a:latin typeface="Cambria" pitchFamily="18" charset="0"/>
                        <a:ea typeface="Calibri"/>
                        <a:cs typeface="Times New Roman"/>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solidFill>
                  </a:tcPr>
                </a:tc>
                <a:tc hMerge="1">
                  <a:txBody>
                    <a:bodyPr/>
                    <a:lstStyle/>
                    <a:p>
                      <a:endParaRPr lang="en-US"/>
                    </a:p>
                  </a:txBody>
                  <a:tcPr/>
                </a:tc>
              </a:tr>
              <a:tr h="520192">
                <a:tc>
                  <a:txBody>
                    <a:bodyPr/>
                    <a:lstStyle/>
                    <a:p>
                      <a:pPr marL="0" marR="0">
                        <a:lnSpc>
                          <a:spcPct val="115000"/>
                        </a:lnSpc>
                        <a:spcBef>
                          <a:spcPts val="0"/>
                        </a:spcBef>
                        <a:spcAft>
                          <a:spcPts val="0"/>
                        </a:spcAft>
                      </a:pPr>
                      <a:r>
                        <a:rPr lang="en-US" sz="1700" b="1" dirty="0" smtClean="0">
                          <a:latin typeface="Cambria" pitchFamily="18" charset="0"/>
                        </a:rPr>
                        <a:t>Supplier of Goods</a:t>
                      </a:r>
                      <a:endParaRPr lang="en-US" sz="1700" b="1" dirty="0">
                        <a:latin typeface="Cambria" pitchFamily="18" charset="0"/>
                        <a:ea typeface="Calibri"/>
                        <a:cs typeface="Times New Roman"/>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0"/>
                        </a:spcAft>
                      </a:pPr>
                      <a:r>
                        <a:rPr lang="en-US" sz="1700" dirty="0" smtClean="0">
                          <a:latin typeface="Cambria" pitchFamily="18" charset="0"/>
                        </a:rPr>
                        <a:t>(</a:t>
                      </a:r>
                      <a:r>
                        <a:rPr lang="en-US" sz="1700" dirty="0" err="1" smtClean="0">
                          <a:latin typeface="Cambria" pitchFamily="18" charset="0"/>
                        </a:rPr>
                        <a:t>Hyd</a:t>
                      </a:r>
                      <a:r>
                        <a:rPr lang="en-US" sz="1700" dirty="0" smtClean="0">
                          <a:latin typeface="Cambria" pitchFamily="18" charset="0"/>
                        </a:rPr>
                        <a:t>)</a:t>
                      </a:r>
                      <a:r>
                        <a:rPr lang="en-US" sz="1700" dirty="0" err="1" smtClean="0">
                          <a:latin typeface="Cambria" pitchFamily="18" charset="0"/>
                        </a:rPr>
                        <a:t>Telangana</a:t>
                      </a:r>
                      <a:endParaRPr lang="en-US" sz="1700" dirty="0">
                        <a:latin typeface="Cambria" pitchFamily="18" charset="0"/>
                        <a:ea typeface="Calibri"/>
                        <a:cs typeface="Times New Roman"/>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520192">
                <a:tc>
                  <a:txBody>
                    <a:bodyPr/>
                    <a:lstStyle/>
                    <a:p>
                      <a:pPr marL="0" marR="0">
                        <a:lnSpc>
                          <a:spcPct val="115000"/>
                        </a:lnSpc>
                        <a:spcBef>
                          <a:spcPts val="0"/>
                        </a:spcBef>
                        <a:spcAft>
                          <a:spcPts val="0"/>
                        </a:spcAft>
                      </a:pPr>
                      <a:r>
                        <a:rPr lang="en-US" sz="1700" b="1" dirty="0" smtClean="0">
                          <a:latin typeface="Cambria" pitchFamily="18" charset="0"/>
                        </a:rPr>
                        <a:t>Recipient</a:t>
                      </a:r>
                      <a:r>
                        <a:rPr lang="en-US" sz="1700" b="1" baseline="0" dirty="0" smtClean="0">
                          <a:latin typeface="Cambria" pitchFamily="18" charset="0"/>
                        </a:rPr>
                        <a:t> of Goods</a:t>
                      </a:r>
                      <a:endParaRPr lang="en-US" sz="1700" b="1" dirty="0">
                        <a:latin typeface="Cambria" pitchFamily="18" charset="0"/>
                        <a:ea typeface="Calibri"/>
                        <a:cs typeface="Times New Roman"/>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0"/>
                        </a:spcAft>
                      </a:pPr>
                      <a:r>
                        <a:rPr lang="en-US" sz="1700" dirty="0" smtClean="0">
                          <a:latin typeface="Cambria" pitchFamily="18" charset="0"/>
                        </a:rPr>
                        <a:t>(</a:t>
                      </a:r>
                      <a:r>
                        <a:rPr lang="en-US" sz="1700" dirty="0" err="1" smtClean="0">
                          <a:latin typeface="Cambria" pitchFamily="18" charset="0"/>
                        </a:rPr>
                        <a:t>Toopran</a:t>
                      </a:r>
                      <a:r>
                        <a:rPr lang="en-US" sz="1700" dirty="0" smtClean="0">
                          <a:latin typeface="Cambria" pitchFamily="18" charset="0"/>
                        </a:rPr>
                        <a:t>)</a:t>
                      </a:r>
                      <a:r>
                        <a:rPr lang="en-US" sz="1700" dirty="0" err="1" smtClean="0">
                          <a:latin typeface="Cambria" pitchFamily="18" charset="0"/>
                        </a:rPr>
                        <a:t>Telangana</a:t>
                      </a:r>
                      <a:endParaRPr lang="en-US" sz="1700" dirty="0">
                        <a:latin typeface="Cambria" pitchFamily="18" charset="0"/>
                        <a:ea typeface="Calibri"/>
                        <a:cs typeface="Times New Roman"/>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520192">
                <a:tc>
                  <a:txBody>
                    <a:bodyPr/>
                    <a:lstStyle/>
                    <a:p>
                      <a:pPr marL="0" marR="0">
                        <a:lnSpc>
                          <a:spcPct val="115000"/>
                        </a:lnSpc>
                        <a:spcBef>
                          <a:spcPts val="0"/>
                        </a:spcBef>
                        <a:spcAft>
                          <a:spcPts val="0"/>
                        </a:spcAft>
                      </a:pPr>
                      <a:r>
                        <a:rPr lang="en-US" sz="1700" b="1" dirty="0" smtClean="0">
                          <a:latin typeface="Cambria" pitchFamily="18" charset="0"/>
                        </a:rPr>
                        <a:t>Third party</a:t>
                      </a:r>
                      <a:endParaRPr lang="en-US" sz="1700" b="1" dirty="0">
                        <a:latin typeface="Cambria" pitchFamily="18" charset="0"/>
                        <a:ea typeface="Calibri"/>
                        <a:cs typeface="Times New Roman"/>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0"/>
                        </a:spcAft>
                      </a:pPr>
                      <a:r>
                        <a:rPr lang="en-US" sz="1700" dirty="0" smtClean="0">
                          <a:latin typeface="Cambria" pitchFamily="18" charset="0"/>
                        </a:rPr>
                        <a:t>(Warangal)</a:t>
                      </a:r>
                      <a:r>
                        <a:rPr lang="en-US" sz="1700" dirty="0" err="1" smtClean="0">
                          <a:latin typeface="Cambria" pitchFamily="18" charset="0"/>
                        </a:rPr>
                        <a:t>Telangana</a:t>
                      </a:r>
                      <a:endParaRPr lang="en-US" sz="1700" dirty="0">
                        <a:latin typeface="Cambria" pitchFamily="18" charset="0"/>
                        <a:ea typeface="Calibri"/>
                        <a:cs typeface="Times New Roman"/>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598221">
                <a:tc>
                  <a:txBody>
                    <a:bodyPr/>
                    <a:lstStyle/>
                    <a:p>
                      <a:pPr marL="0" marR="0">
                        <a:lnSpc>
                          <a:spcPct val="115000"/>
                        </a:lnSpc>
                        <a:spcBef>
                          <a:spcPts val="0"/>
                        </a:spcBef>
                        <a:spcAft>
                          <a:spcPts val="0"/>
                        </a:spcAft>
                      </a:pPr>
                      <a:r>
                        <a:rPr lang="en-US" sz="1700" b="1" dirty="0" smtClean="0">
                          <a:solidFill>
                            <a:schemeClr val="bg1"/>
                          </a:solidFill>
                          <a:latin typeface="Cambria" pitchFamily="18" charset="0"/>
                          <a:ea typeface="Calibri"/>
                          <a:cs typeface="Times New Roman"/>
                        </a:rPr>
                        <a:t>Movement of Goods (Intra</a:t>
                      </a:r>
                      <a:r>
                        <a:rPr lang="en-US" sz="1700" b="1" baseline="0" dirty="0" smtClean="0">
                          <a:solidFill>
                            <a:schemeClr val="bg1"/>
                          </a:solidFill>
                          <a:latin typeface="Cambria" pitchFamily="18" charset="0"/>
                          <a:ea typeface="Calibri"/>
                          <a:cs typeface="Times New Roman"/>
                        </a:rPr>
                        <a:t> State)</a:t>
                      </a:r>
                      <a:endParaRPr lang="en-US" sz="1700" b="1" dirty="0">
                        <a:solidFill>
                          <a:schemeClr val="bg1"/>
                        </a:solidFill>
                        <a:latin typeface="Cambria" pitchFamily="18" charset="0"/>
                        <a:ea typeface="Calibri"/>
                        <a:cs typeface="Times New Roman"/>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solidFill>
                  </a:tcPr>
                </a:tc>
                <a:tc>
                  <a:txBody>
                    <a:bodyPr/>
                    <a:lstStyle/>
                    <a:p>
                      <a:pPr marL="0" marR="0">
                        <a:lnSpc>
                          <a:spcPct val="115000"/>
                        </a:lnSpc>
                        <a:spcBef>
                          <a:spcPts val="0"/>
                        </a:spcBef>
                        <a:spcAft>
                          <a:spcPts val="0"/>
                        </a:spcAft>
                      </a:pPr>
                      <a:r>
                        <a:rPr lang="en-US" sz="1700" b="1" dirty="0" smtClean="0">
                          <a:solidFill>
                            <a:schemeClr val="bg1"/>
                          </a:solidFill>
                          <a:latin typeface="Cambria" pitchFamily="18" charset="0"/>
                          <a:ea typeface="Calibri"/>
                          <a:cs typeface="Times New Roman"/>
                        </a:rPr>
                        <a:t>Telangana to Telangana</a:t>
                      </a:r>
                      <a:endParaRPr lang="en-US" sz="1700" b="1" dirty="0">
                        <a:solidFill>
                          <a:schemeClr val="bg1"/>
                        </a:solidFill>
                        <a:latin typeface="Cambria" pitchFamily="18" charset="0"/>
                        <a:ea typeface="Calibri"/>
                        <a:cs typeface="Times New Roman"/>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solidFill>
                  </a:tcPr>
                </a:tc>
              </a:tr>
            </a:tbl>
          </a:graphicData>
        </a:graphic>
      </p:graphicFrame>
      <p:graphicFrame>
        <p:nvGraphicFramePr>
          <p:cNvPr id="6" name="Diagram 5"/>
          <p:cNvGraphicFramePr/>
          <p:nvPr>
            <p:extLst>
              <p:ext uri="{D42A27DB-BD31-4B8C-83A1-F6EECF244321}">
                <p14:modId xmlns:p14="http://schemas.microsoft.com/office/powerpoint/2010/main" xmlns="" val="2072494863"/>
              </p:ext>
            </p:extLst>
          </p:nvPr>
        </p:nvGraphicFramePr>
        <p:xfrm>
          <a:off x="4781550" y="3657600"/>
          <a:ext cx="4514850" cy="3200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1" name="TextBox 10"/>
          <p:cNvSpPr txBox="1"/>
          <p:nvPr/>
        </p:nvSpPr>
        <p:spPr>
          <a:xfrm>
            <a:off x="0" y="304800"/>
            <a:ext cx="9753600" cy="646331"/>
          </a:xfrm>
          <a:prstGeom prst="rect">
            <a:avLst/>
          </a:prstGeom>
          <a:noFill/>
        </p:spPr>
        <p:txBody>
          <a:bodyPr wrap="square" rtlCol="0">
            <a:spAutoFit/>
          </a:bodyPr>
          <a:lstStyle/>
          <a:p>
            <a:pPr algn="ctr"/>
            <a:r>
              <a:rPr lang="en-US" sz="3600" b="1" dirty="0" smtClean="0">
                <a:latin typeface="Cambria" pitchFamily="18" charset="0"/>
              </a:rPr>
              <a:t>Examples </a:t>
            </a:r>
            <a:endParaRPr lang="en-US" sz="3600" dirty="0">
              <a:latin typeface="Cambria" pitchFamily="18" charset="0"/>
            </a:endParaRPr>
          </a:p>
        </p:txBody>
      </p:sp>
      <p:sp>
        <p:nvSpPr>
          <p:cNvPr id="2" name="Slide Number Placeholder 1"/>
          <p:cNvSpPr>
            <a:spLocks noGrp="1"/>
          </p:cNvSpPr>
          <p:nvPr>
            <p:ph type="sldNum" sz="quarter" idx="12"/>
          </p:nvPr>
        </p:nvSpPr>
        <p:spPr/>
        <p:txBody>
          <a:bodyPr/>
          <a:lstStyle/>
          <a:p>
            <a:fld id="{4A2848DF-DE34-4D67-BD2E-C927AE3CE0CC}" type="slidenum">
              <a:rPr lang="en-US" smtClean="0"/>
              <a:pPr/>
              <a:t>9</a:t>
            </a:fld>
            <a:endParaRPr lang="en-US"/>
          </a:p>
        </p:txBody>
      </p:sp>
    </p:spTree>
    <p:extLst>
      <p:ext uri="{BB962C8B-B14F-4D97-AF65-F5344CB8AC3E}">
        <p14:creationId xmlns:p14="http://schemas.microsoft.com/office/powerpoint/2010/main" xmlns="" val="16098390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6"/>
                                        </p:tgtEl>
                                        <p:attrNameLst>
                                          <p:attrName>style.visibility</p:attrName>
                                        </p:attrNameLst>
                                      </p:cBhvr>
                                      <p:to>
                                        <p:strVal val="visible"/>
                                      </p:to>
                                    </p:set>
                                    <p:anim calcmode="lin" valueType="num">
                                      <p:cBhvr additive="base">
                                        <p:cTn id="11" dur="500" fill="hold"/>
                                        <p:tgtEl>
                                          <p:spTgt spid="6"/>
                                        </p:tgtEl>
                                        <p:attrNameLst>
                                          <p:attrName>ppt_x</p:attrName>
                                        </p:attrNameLst>
                                      </p:cBhvr>
                                      <p:tavLst>
                                        <p:tav tm="0">
                                          <p:val>
                                            <p:strVal val="#ppt_x"/>
                                          </p:val>
                                        </p:tav>
                                        <p:tav tm="100000">
                                          <p:val>
                                            <p:strVal val="#ppt_x"/>
                                          </p:val>
                                        </p:tav>
                                      </p:tavLst>
                                    </p:anim>
                                    <p:anim calcmode="lin" valueType="num">
                                      <p:cBhvr additive="base">
                                        <p:cTn id="12"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AsOne/>
      </p:bldGraphic>
    </p:bldLst>
  </p:timing>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5.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6.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7.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8.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9.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
  <TotalTime>1959</TotalTime>
  <Words>2047</Words>
  <Application>Microsoft Office PowerPoint</Application>
  <PresentationFormat>Custom</PresentationFormat>
  <Paragraphs>353</Paragraphs>
  <Slides>31</Slides>
  <Notes>1</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1_Office Theme</vt:lpstr>
      <vt:lpstr>Place of Supply of Goods and Services under GST  </vt:lpstr>
      <vt:lpstr>Slide 2</vt:lpstr>
      <vt:lpstr>Dual GST</vt:lpstr>
      <vt:lpstr>Place of Supply</vt:lpstr>
      <vt:lpstr>International Transactions – Export of Goods</vt:lpstr>
      <vt:lpstr>International Transactions – Import of Goods</vt:lpstr>
      <vt:lpstr>Slide 7</vt:lpstr>
      <vt:lpstr>Slide 8</vt:lpstr>
      <vt:lpstr>Slide 9</vt:lpstr>
      <vt:lpstr>Slide 10</vt:lpstr>
      <vt:lpstr>Slide 11</vt:lpstr>
      <vt:lpstr>Slide 12</vt:lpstr>
      <vt:lpstr>Slide 13</vt:lpstr>
      <vt:lpstr>Slide 14</vt:lpstr>
      <vt:lpstr>Slide 15</vt:lpstr>
      <vt:lpstr>Slide 16</vt:lpstr>
      <vt:lpstr>Place of Supply – Services</vt:lpstr>
      <vt:lpstr>Place of supply – Services</vt:lpstr>
      <vt:lpstr>International Transactions – Export of Services</vt:lpstr>
      <vt:lpstr>International Transactions – Export of Services</vt:lpstr>
      <vt:lpstr>International Transactions – Import of Services</vt:lpstr>
      <vt:lpstr>International Transactions – Services</vt:lpstr>
      <vt:lpstr>International Transactions – Services</vt:lpstr>
      <vt:lpstr>POS when Supplier &amp; Recipient are in India</vt:lpstr>
      <vt:lpstr>Slide 25</vt:lpstr>
      <vt:lpstr>Slide 26</vt:lpstr>
      <vt:lpstr>Slide 27</vt:lpstr>
      <vt:lpstr>Slide 28</vt:lpstr>
      <vt:lpstr>Slide 29</vt:lpstr>
      <vt:lpstr>Slide 30</vt:lpstr>
      <vt:lpstr>Slide 31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Admin</dc:creator>
  <cp:lastModifiedBy>hp</cp:lastModifiedBy>
  <cp:revision>212</cp:revision>
  <dcterms:created xsi:type="dcterms:W3CDTF">2017-05-17T04:55:58Z</dcterms:created>
  <dcterms:modified xsi:type="dcterms:W3CDTF">2017-07-04T04:42:39Z</dcterms:modified>
</cp:coreProperties>
</file>