
<file path=[Content_Types].xml><?xml version="1.0" encoding="utf-8"?>
<Types xmlns="http://schemas.openxmlformats.org/package/2006/content-types">
  <Override PartName="/ppt/theme/themeOverride12.xml" ContentType="application/vnd.openxmlformats-officedocument.themeOverride+xml"/>
  <Override PartName="/ppt/diagrams/colors22.xml" ContentType="application/vnd.openxmlformats-officedocument.drawingml.diagramColors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theme/themeOverride17.xml" ContentType="application/vnd.openxmlformats-officedocument.themeOverride+xml"/>
  <Override PartName="/ppt/diagrams/quickStyle13.xml" ContentType="application/vnd.openxmlformats-officedocument.drawingml.diagramStyle+xml"/>
  <Override PartName="/ppt/theme/themeOverride28.xml" ContentType="application/vnd.openxmlformats-officedocument.themeOverrid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theme/themeOverride24.xml" ContentType="application/vnd.openxmlformats-officedocument.themeOverride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drawing7.xml" ContentType="application/vnd.ms-office.drawingml.diagramDrawing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theme/themeOverride13.xml" ContentType="application/vnd.openxmlformats-officedocument.themeOverrid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theme/themeOverride20.xml" ContentType="application/vnd.openxmlformats-officedocument.themeOverride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theme/themeOverride31.xml" ContentType="application/vnd.openxmlformats-officedocument.themeOverride+xml"/>
  <Override PartName="/ppt/diagrams/data25.xml" ContentType="application/vnd.openxmlformats-officedocument.drawingml.diagramData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theme/themeOverride29.xml" ContentType="application/vnd.openxmlformats-officedocument.themeOverride+xml"/>
  <Override PartName="/ppt/diagrams/quickStyle25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theme/themeOverride18.xml" ContentType="application/vnd.openxmlformats-officedocument.themeOverride+xml"/>
  <Override PartName="/ppt/diagrams/layout25.xml" ContentType="application/vnd.openxmlformats-officedocument.drawingml.diagramLayou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theme/themeOverride25.xml" ContentType="application/vnd.openxmlformats-officedocument.themeOverride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theme/themeOverride15.xml" ContentType="application/vnd.openxmlformats-officedocument.themeOverrid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theme/themeOverride26.xml" ContentType="application/vnd.openxmlformats-officedocument.themeOverrid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theme/themeOverride22.xml" ContentType="application/vnd.openxmlformats-officedocument.themeOverride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theme/themeOverride33.xml" ContentType="application/vnd.openxmlformats-officedocument.themeOverr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theme/themeOverride8.xml" ContentType="application/vnd.openxmlformats-officedocument.themeOverride+xml"/>
  <Override PartName="/ppt/diagrams/quickStyle5.xml" ContentType="application/vnd.openxmlformats-officedocument.drawingml.diagramStyl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theme/themeOverride27.xml" ContentType="application/vnd.openxmlformats-officedocument.themeOverride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layout23.xml" ContentType="application/vnd.openxmlformats-officedocument.drawingml.diagramLayout+xml"/>
  <Override PartName="/ppt/diagrams/drawing6.xml" ContentType="application/vnd.ms-office.drawingml.diagramDrawing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heme/themeOverride9.xml" ContentType="application/vnd.openxmlformats-officedocument.themeOverr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theme/themeOverride23.xml" ContentType="application/vnd.openxmlformats-officedocument.themeOverride+xml"/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theme/themeOverride30.xml" ContentType="application/vnd.openxmlformats-officedocument.themeOverr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s/slide32.xml" ContentType="application/vnd.openxmlformats-officedocument.presentationml.slide+xml"/>
  <Default Extension="fntdata" ContentType="application/x-fontdata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5"/>
  </p:notesMasterIdLst>
  <p:sldIdLst>
    <p:sldId id="269" r:id="rId2"/>
    <p:sldId id="270" r:id="rId3"/>
    <p:sldId id="271" r:id="rId4"/>
    <p:sldId id="272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embeddedFontLst>
    <p:embeddedFont>
      <p:font typeface="DaunPenh" pitchFamily="2" charset="0"/>
      <p:regular r:id="rId36"/>
    </p:embeddedFont>
    <p:embeddedFont>
      <p:font typeface="Wingdings 3" pitchFamily="18" charset="2"/>
      <p:regular r:id="rId37"/>
    </p:embeddedFont>
    <p:embeddedFont>
      <p:font typeface="Lucida Sans Unicode" pitchFamily="34" charset="0"/>
      <p:regular r:id="rId38"/>
    </p:embeddedFont>
    <p:embeddedFont>
      <p:font typeface="Calibri" pitchFamily="34" charset="0"/>
      <p:regular r:id="rId39"/>
      <p:bold r:id="rId40"/>
      <p:italic r:id="rId41"/>
      <p:boldItalic r:id="rId42"/>
    </p:embeddedFont>
    <p:embeddedFont>
      <p:font typeface="Verdana" pitchFamily="34" charset="0"/>
      <p:regular r:id="rId43"/>
      <p:bold r:id="rId44"/>
      <p:italic r:id="rId45"/>
      <p:boldItalic r:id="rId46"/>
    </p:embeddedFont>
    <p:embeddedFont>
      <p:font typeface="Wingdings 2" pitchFamily="18" charset="2"/>
      <p:regular r:id="rId4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47" Type="http://schemas.openxmlformats.org/officeDocument/2006/relationships/font" Target="fonts/font12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AA9E3-AC15-4CA3-A047-2B161B349EC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9623A-30FF-4785-A9DD-DD9F8DFC1C6C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 Cost Statements Are In Compliance With 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5657E945-5F3E-49BE-BCA7-D0207DD91CA3}" type="parTrans" cxnId="{94E77186-1032-4A72-822D-883EC46888B6}">
      <dgm:prSet/>
      <dgm:spPr/>
      <dgm:t>
        <a:bodyPr/>
        <a:lstStyle/>
        <a:p>
          <a:endParaRPr lang="en-US"/>
        </a:p>
      </dgm:t>
    </dgm:pt>
    <dgm:pt modelId="{4E406890-AB9B-41A3-9DB4-B46F5CA5AB6C}" type="sibTrans" cxnId="{94E77186-1032-4A72-822D-883EC46888B6}">
      <dgm:prSet/>
      <dgm:spPr/>
      <dgm:t>
        <a:bodyPr/>
        <a:lstStyle/>
        <a:p>
          <a:endParaRPr lang="en-US"/>
        </a:p>
      </dgm:t>
    </dgm:pt>
    <dgm:pt modelId="{94CE5222-FD39-4DC7-BF56-726771A5E25C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CAS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17C5204-B61C-4786-96AA-EB0B43081E8B}" type="parTrans" cxnId="{AE040C33-F8D2-4DE1-8D0F-F17DA35C4768}">
      <dgm:prSet/>
      <dgm:spPr/>
      <dgm:t>
        <a:bodyPr/>
        <a:lstStyle/>
        <a:p>
          <a:endParaRPr lang="en-US"/>
        </a:p>
      </dgm:t>
    </dgm:pt>
    <dgm:pt modelId="{B8CDEC9F-DEF6-4B30-BABB-C619AF37AD1D}" type="sibTrans" cxnId="{AE040C33-F8D2-4DE1-8D0F-F17DA35C4768}">
      <dgm:prSet/>
      <dgm:spPr/>
      <dgm:t>
        <a:bodyPr/>
        <a:lstStyle/>
        <a:p>
          <a:endParaRPr lang="en-US"/>
        </a:p>
      </dgm:t>
    </dgm:pt>
    <dgm:pt modelId="{E17E3C30-5575-44BB-958F-13507274D9C3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 Cost Statements Are Free From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684B7CB2-6BD9-40A9-B253-0F771BE64284}" type="parTrans" cxnId="{9F345224-5F62-4A91-B87C-012E4C748E1C}">
      <dgm:prSet/>
      <dgm:spPr/>
      <dgm:t>
        <a:bodyPr/>
        <a:lstStyle/>
        <a:p>
          <a:endParaRPr lang="en-US"/>
        </a:p>
      </dgm:t>
    </dgm:pt>
    <dgm:pt modelId="{1FCECECE-8B6E-4F7E-B618-6C08E38369CF}" type="sibTrans" cxnId="{9F345224-5F62-4A91-B87C-012E4C748E1C}">
      <dgm:prSet/>
      <dgm:spPr/>
      <dgm:t>
        <a:bodyPr/>
        <a:lstStyle/>
        <a:p>
          <a:endParaRPr lang="en-US"/>
        </a:p>
      </dgm:t>
    </dgm:pt>
    <dgm:pt modelId="{8748FEAC-5D11-4A51-8F4A-3FB9E2B7C97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Material Misstatement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2B875A-C557-4A46-BBE3-699EAAF9F17A}" type="parTrans" cxnId="{213037A1-AD2F-4402-9B5E-A768A0A19B01}">
      <dgm:prSet/>
      <dgm:spPr/>
      <dgm:t>
        <a:bodyPr/>
        <a:lstStyle/>
        <a:p>
          <a:endParaRPr lang="en-US"/>
        </a:p>
      </dgm:t>
    </dgm:pt>
    <dgm:pt modelId="{3325A890-8C97-4698-A476-6DFE64B2384F}" type="sibTrans" cxnId="{213037A1-AD2F-4402-9B5E-A768A0A19B01}">
      <dgm:prSet/>
      <dgm:spPr/>
      <dgm:t>
        <a:bodyPr/>
        <a:lstStyle/>
        <a:p>
          <a:endParaRPr lang="en-US"/>
        </a:p>
      </dgm:t>
    </dgm:pt>
    <dgm:pt modelId="{1AD5784C-4F27-4603-B05B-FB91460012F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If Any Material Misstatement, Then Reason For The Same :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39D54D1-B983-40C2-9D8E-CB0A9DB107C1}" type="parTrans" cxnId="{B1A8455D-1E74-40F7-8FE8-37BC60CFD840}">
      <dgm:prSet/>
      <dgm:spPr/>
      <dgm:t>
        <a:bodyPr/>
        <a:lstStyle/>
        <a:p>
          <a:endParaRPr lang="en-US"/>
        </a:p>
      </dgm:t>
    </dgm:pt>
    <dgm:pt modelId="{78B1964A-E95D-4B95-B707-8FCB79CC7F8F}" type="sibTrans" cxnId="{B1A8455D-1E74-40F7-8FE8-37BC60CFD840}">
      <dgm:prSet/>
      <dgm:spPr/>
      <dgm:t>
        <a:bodyPr/>
        <a:lstStyle/>
        <a:p>
          <a:endParaRPr lang="en-US"/>
        </a:p>
      </dgm:t>
    </dgm:pt>
    <dgm:pt modelId="{72ED791A-1AEC-4980-9A27-78E5BBEA34C1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Inherent Risk i.e. Complex calculations, Cost Estimates, Technological Development, External Market Constraints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C4477993-9811-4D1B-81A3-538D1B153780}" type="parTrans" cxnId="{A832FBA6-83A8-4995-BE5A-823A69C25D8A}">
      <dgm:prSet/>
      <dgm:spPr/>
      <dgm:t>
        <a:bodyPr/>
        <a:lstStyle/>
        <a:p>
          <a:endParaRPr lang="en-US"/>
        </a:p>
      </dgm:t>
    </dgm:pt>
    <dgm:pt modelId="{A1E4C89F-9EB1-44F2-B46C-9FC3346B3890}" type="sibTrans" cxnId="{A832FBA6-83A8-4995-BE5A-823A69C25D8A}">
      <dgm:prSet/>
      <dgm:spPr/>
      <dgm:t>
        <a:bodyPr/>
        <a:lstStyle/>
        <a:p>
          <a:endParaRPr lang="en-US"/>
        </a:p>
      </dgm:t>
    </dgm:pt>
    <dgm:pt modelId="{A5429C5A-299C-4FEE-A2FF-C85E0A761F5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GACAP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66DCBC9-CFF8-4A85-B6E5-3E81AE05CA83}" type="parTrans" cxnId="{5815B0BF-5B57-4949-AE96-61D9B7BCAFFF}">
      <dgm:prSet/>
      <dgm:spPr/>
    </dgm:pt>
    <dgm:pt modelId="{27AF4812-D0FB-4AF1-A38F-0163DE56AF51}" type="sibTrans" cxnId="{5815B0BF-5B57-4949-AE96-61D9B7BCAFFF}">
      <dgm:prSet/>
      <dgm:spPr/>
    </dgm:pt>
    <dgm:pt modelId="{84F7CD49-B6D8-402E-8157-3619EA978D2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CRA-1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035AFBB-738A-4236-B827-690E1E31BEB1}" type="parTrans" cxnId="{36EE5821-C94F-4196-91E0-E2FD49D2F127}">
      <dgm:prSet/>
      <dgm:spPr/>
    </dgm:pt>
    <dgm:pt modelId="{80D97351-F053-42E7-87D4-A3D66AF90121}" type="sibTrans" cxnId="{36EE5821-C94F-4196-91E0-E2FD49D2F127}">
      <dgm:prSet/>
      <dgm:spPr/>
    </dgm:pt>
    <dgm:pt modelId="{A33A081C-AEAE-498F-96FC-0D96FE994C0A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Control Risk (Due To Failure Of Operation Of Internal Control System)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A6E016B-F9AD-4054-A111-072D4ADA5393}" type="parTrans" cxnId="{606DDDA8-06D5-4963-A03C-C3951826C778}">
      <dgm:prSet/>
      <dgm:spPr/>
    </dgm:pt>
    <dgm:pt modelId="{D17CBEEC-9CB0-483A-862E-DBB81A92C20C}" type="sibTrans" cxnId="{606DDDA8-06D5-4963-A03C-C3951826C778}">
      <dgm:prSet/>
      <dgm:spPr/>
    </dgm:pt>
    <dgm:pt modelId="{06BB2681-9EBE-437B-82D0-CAB06A25CF76}" type="pres">
      <dgm:prSet presAssocID="{593AA9E3-AC15-4CA3-A047-2B161B349E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14F934-14D5-474B-8B95-70593D2EA954}" type="pres">
      <dgm:prSet presAssocID="{5F49623A-30FF-4785-A9DD-DD9F8DFC1C6C}" presName="composite" presStyleCnt="0"/>
      <dgm:spPr/>
    </dgm:pt>
    <dgm:pt modelId="{6F27D88C-D3BD-4359-B4C7-F7FBA68A37CA}" type="pres">
      <dgm:prSet presAssocID="{5F49623A-30FF-4785-A9DD-DD9F8DFC1C6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8A068-6D10-4305-B052-172E4D6222C4}" type="pres">
      <dgm:prSet presAssocID="{5F49623A-30FF-4785-A9DD-DD9F8DFC1C6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BDD67-A25A-4813-B734-9C9B2EEEF1D8}" type="pres">
      <dgm:prSet presAssocID="{4E406890-AB9B-41A3-9DB4-B46F5CA5AB6C}" presName="space" presStyleCnt="0"/>
      <dgm:spPr/>
    </dgm:pt>
    <dgm:pt modelId="{59354657-7AD0-4858-BFF2-BF9EF78266DE}" type="pres">
      <dgm:prSet presAssocID="{E17E3C30-5575-44BB-958F-13507274D9C3}" presName="composite" presStyleCnt="0"/>
      <dgm:spPr/>
    </dgm:pt>
    <dgm:pt modelId="{DD480D49-65F8-4E12-A9B3-98A042EEAD08}" type="pres">
      <dgm:prSet presAssocID="{E17E3C30-5575-44BB-958F-13507274D9C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BD05B-ABE4-4979-A8BE-ADE1485E336E}" type="pres">
      <dgm:prSet presAssocID="{E17E3C30-5575-44BB-958F-13507274D9C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0B15E-3013-4FA9-A14C-DD72E47BF6E8}" type="pres">
      <dgm:prSet presAssocID="{1FCECECE-8B6E-4F7E-B618-6C08E38369CF}" presName="space" presStyleCnt="0"/>
      <dgm:spPr/>
    </dgm:pt>
    <dgm:pt modelId="{9044BDE5-F313-48F7-B0E7-5749449F663F}" type="pres">
      <dgm:prSet presAssocID="{1AD5784C-4F27-4603-B05B-FB91460012F5}" presName="composite" presStyleCnt="0"/>
      <dgm:spPr/>
    </dgm:pt>
    <dgm:pt modelId="{C33D01A3-CAC9-44AC-8957-0D722B9076E2}" type="pres">
      <dgm:prSet presAssocID="{1AD5784C-4F27-4603-B05B-FB91460012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B2A62-3FC8-43F4-8080-B235B3D1CC3F}" type="pres">
      <dgm:prSet presAssocID="{1AD5784C-4F27-4603-B05B-FB91460012F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E77186-1032-4A72-822D-883EC46888B6}" srcId="{593AA9E3-AC15-4CA3-A047-2B161B349ECB}" destId="{5F49623A-30FF-4785-A9DD-DD9F8DFC1C6C}" srcOrd="0" destOrd="0" parTransId="{5657E945-5F3E-49BE-BCA7-D0207DD91CA3}" sibTransId="{4E406890-AB9B-41A3-9DB4-B46F5CA5AB6C}"/>
    <dgm:cxn modelId="{0AF01F5A-5C83-4AC2-901B-BD879C58DBCD}" type="presOf" srcId="{E17E3C30-5575-44BB-958F-13507274D9C3}" destId="{DD480D49-65F8-4E12-A9B3-98A042EEAD08}" srcOrd="0" destOrd="0" presId="urn:microsoft.com/office/officeart/2005/8/layout/hList1"/>
    <dgm:cxn modelId="{5815B0BF-5B57-4949-AE96-61D9B7BCAFFF}" srcId="{5F49623A-30FF-4785-A9DD-DD9F8DFC1C6C}" destId="{A5429C5A-299C-4FEE-A2FF-C85E0A761F55}" srcOrd="1" destOrd="0" parTransId="{E66DCBC9-CFF8-4A85-B6E5-3E81AE05CA83}" sibTransId="{27AF4812-D0FB-4AF1-A38F-0163DE56AF51}"/>
    <dgm:cxn modelId="{E6927A69-0106-440F-89ED-D184A08DE011}" type="presOf" srcId="{5F49623A-30FF-4785-A9DD-DD9F8DFC1C6C}" destId="{6F27D88C-D3BD-4359-B4C7-F7FBA68A37CA}" srcOrd="0" destOrd="0" presId="urn:microsoft.com/office/officeart/2005/8/layout/hList1"/>
    <dgm:cxn modelId="{213037A1-AD2F-4402-9B5E-A768A0A19B01}" srcId="{E17E3C30-5575-44BB-958F-13507274D9C3}" destId="{8748FEAC-5D11-4A51-8F4A-3FB9E2B7C97E}" srcOrd="0" destOrd="0" parTransId="{3D2B875A-C557-4A46-BBE3-699EAAF9F17A}" sibTransId="{3325A890-8C97-4698-A476-6DFE64B2384F}"/>
    <dgm:cxn modelId="{2DD9FAE2-F70B-4280-8EDD-1DBEDAEA55ED}" type="presOf" srcId="{A5429C5A-299C-4FEE-A2FF-C85E0A761F55}" destId="{6E38A068-6D10-4305-B052-172E4D6222C4}" srcOrd="0" destOrd="1" presId="urn:microsoft.com/office/officeart/2005/8/layout/hList1"/>
    <dgm:cxn modelId="{606DDDA8-06D5-4963-A03C-C3951826C778}" srcId="{1AD5784C-4F27-4603-B05B-FB91460012F5}" destId="{A33A081C-AEAE-498F-96FC-0D96FE994C0A}" srcOrd="1" destOrd="0" parTransId="{AA6E016B-F9AD-4054-A111-072D4ADA5393}" sibTransId="{D17CBEEC-9CB0-483A-862E-DBB81A92C20C}"/>
    <dgm:cxn modelId="{5D82907B-7DFC-4F0A-8932-844767DB207E}" type="presOf" srcId="{593AA9E3-AC15-4CA3-A047-2B161B349ECB}" destId="{06BB2681-9EBE-437B-82D0-CAB06A25CF76}" srcOrd="0" destOrd="0" presId="urn:microsoft.com/office/officeart/2005/8/layout/hList1"/>
    <dgm:cxn modelId="{20776580-97C3-43D8-AC0C-035D737759F3}" type="presOf" srcId="{94CE5222-FD39-4DC7-BF56-726771A5E25C}" destId="{6E38A068-6D10-4305-B052-172E4D6222C4}" srcOrd="0" destOrd="0" presId="urn:microsoft.com/office/officeart/2005/8/layout/hList1"/>
    <dgm:cxn modelId="{ACB99218-5CE9-47E6-B9C6-0B5BEE532416}" type="presOf" srcId="{1AD5784C-4F27-4603-B05B-FB91460012F5}" destId="{C33D01A3-CAC9-44AC-8957-0D722B9076E2}" srcOrd="0" destOrd="0" presId="urn:microsoft.com/office/officeart/2005/8/layout/hList1"/>
    <dgm:cxn modelId="{ECE62D16-F138-439B-B612-FD901F002165}" type="presOf" srcId="{72ED791A-1AEC-4980-9A27-78E5BBEA34C1}" destId="{4EDB2A62-3FC8-43F4-8080-B235B3D1CC3F}" srcOrd="0" destOrd="0" presId="urn:microsoft.com/office/officeart/2005/8/layout/hList1"/>
    <dgm:cxn modelId="{2F5B4515-A225-4B67-9E28-CBE1CBC70CE6}" type="presOf" srcId="{84F7CD49-B6D8-402E-8157-3619EA978D26}" destId="{6E38A068-6D10-4305-B052-172E4D6222C4}" srcOrd="0" destOrd="2" presId="urn:microsoft.com/office/officeart/2005/8/layout/hList1"/>
    <dgm:cxn modelId="{6AC4D8E4-AEA8-4FC1-9129-0F71A00EE8B5}" type="presOf" srcId="{A33A081C-AEAE-498F-96FC-0D96FE994C0A}" destId="{4EDB2A62-3FC8-43F4-8080-B235B3D1CC3F}" srcOrd="0" destOrd="1" presId="urn:microsoft.com/office/officeart/2005/8/layout/hList1"/>
    <dgm:cxn modelId="{9F345224-5F62-4A91-B87C-012E4C748E1C}" srcId="{593AA9E3-AC15-4CA3-A047-2B161B349ECB}" destId="{E17E3C30-5575-44BB-958F-13507274D9C3}" srcOrd="1" destOrd="0" parTransId="{684B7CB2-6BD9-40A9-B253-0F771BE64284}" sibTransId="{1FCECECE-8B6E-4F7E-B618-6C08E38369CF}"/>
    <dgm:cxn modelId="{7A46ED43-9894-4E25-A03D-17B709CAD8BA}" type="presOf" srcId="{8748FEAC-5D11-4A51-8F4A-3FB9E2B7C97E}" destId="{8E7BD05B-ABE4-4979-A8BE-ADE1485E336E}" srcOrd="0" destOrd="0" presId="urn:microsoft.com/office/officeart/2005/8/layout/hList1"/>
    <dgm:cxn modelId="{A832FBA6-83A8-4995-BE5A-823A69C25D8A}" srcId="{1AD5784C-4F27-4603-B05B-FB91460012F5}" destId="{72ED791A-1AEC-4980-9A27-78E5BBEA34C1}" srcOrd="0" destOrd="0" parTransId="{C4477993-9811-4D1B-81A3-538D1B153780}" sibTransId="{A1E4C89F-9EB1-44F2-B46C-9FC3346B3890}"/>
    <dgm:cxn modelId="{36EE5821-C94F-4196-91E0-E2FD49D2F127}" srcId="{5F49623A-30FF-4785-A9DD-DD9F8DFC1C6C}" destId="{84F7CD49-B6D8-402E-8157-3619EA978D26}" srcOrd="2" destOrd="0" parTransId="{E035AFBB-738A-4236-B827-690E1E31BEB1}" sibTransId="{80D97351-F053-42E7-87D4-A3D66AF90121}"/>
    <dgm:cxn modelId="{AE040C33-F8D2-4DE1-8D0F-F17DA35C4768}" srcId="{5F49623A-30FF-4785-A9DD-DD9F8DFC1C6C}" destId="{94CE5222-FD39-4DC7-BF56-726771A5E25C}" srcOrd="0" destOrd="0" parTransId="{317C5204-B61C-4786-96AA-EB0B43081E8B}" sibTransId="{B8CDEC9F-DEF6-4B30-BABB-C619AF37AD1D}"/>
    <dgm:cxn modelId="{B1A8455D-1E74-40F7-8FE8-37BC60CFD840}" srcId="{593AA9E3-AC15-4CA3-A047-2B161B349ECB}" destId="{1AD5784C-4F27-4603-B05B-FB91460012F5}" srcOrd="2" destOrd="0" parTransId="{139D54D1-B983-40C2-9D8E-CB0A9DB107C1}" sibTransId="{78B1964A-E95D-4B95-B707-8FCB79CC7F8F}"/>
    <dgm:cxn modelId="{602E0A62-16C7-4C0D-B1B9-4E6D8506CA42}" type="presParOf" srcId="{06BB2681-9EBE-437B-82D0-CAB06A25CF76}" destId="{1914F934-14D5-474B-8B95-70593D2EA954}" srcOrd="0" destOrd="0" presId="urn:microsoft.com/office/officeart/2005/8/layout/hList1"/>
    <dgm:cxn modelId="{AB1883E3-A2BD-4F35-A1F2-061F17DFCDA8}" type="presParOf" srcId="{1914F934-14D5-474B-8B95-70593D2EA954}" destId="{6F27D88C-D3BD-4359-B4C7-F7FBA68A37CA}" srcOrd="0" destOrd="0" presId="urn:microsoft.com/office/officeart/2005/8/layout/hList1"/>
    <dgm:cxn modelId="{62482F6B-93AC-43B1-B7AF-984E10EA4BA1}" type="presParOf" srcId="{1914F934-14D5-474B-8B95-70593D2EA954}" destId="{6E38A068-6D10-4305-B052-172E4D6222C4}" srcOrd="1" destOrd="0" presId="urn:microsoft.com/office/officeart/2005/8/layout/hList1"/>
    <dgm:cxn modelId="{4B434A63-FB1E-4AC1-AFA5-3BDAFF3519D5}" type="presParOf" srcId="{06BB2681-9EBE-437B-82D0-CAB06A25CF76}" destId="{2E5BDD67-A25A-4813-B734-9C9B2EEEF1D8}" srcOrd="1" destOrd="0" presId="urn:microsoft.com/office/officeart/2005/8/layout/hList1"/>
    <dgm:cxn modelId="{B2F25801-EBB3-4C07-9228-A50412F69386}" type="presParOf" srcId="{06BB2681-9EBE-437B-82D0-CAB06A25CF76}" destId="{59354657-7AD0-4858-BFF2-BF9EF78266DE}" srcOrd="2" destOrd="0" presId="urn:microsoft.com/office/officeart/2005/8/layout/hList1"/>
    <dgm:cxn modelId="{8A716B60-C707-48A8-957A-D3987AC3FF7B}" type="presParOf" srcId="{59354657-7AD0-4858-BFF2-BF9EF78266DE}" destId="{DD480D49-65F8-4E12-A9B3-98A042EEAD08}" srcOrd="0" destOrd="0" presId="urn:microsoft.com/office/officeart/2005/8/layout/hList1"/>
    <dgm:cxn modelId="{CBCD8041-52ED-48C1-8CEF-D672EF79FE79}" type="presParOf" srcId="{59354657-7AD0-4858-BFF2-BF9EF78266DE}" destId="{8E7BD05B-ABE4-4979-A8BE-ADE1485E336E}" srcOrd="1" destOrd="0" presId="urn:microsoft.com/office/officeart/2005/8/layout/hList1"/>
    <dgm:cxn modelId="{34B8DBD1-A6A2-436B-BA44-5A049B42306C}" type="presParOf" srcId="{06BB2681-9EBE-437B-82D0-CAB06A25CF76}" destId="{74F0B15E-3013-4FA9-A14C-DD72E47BF6E8}" srcOrd="3" destOrd="0" presId="urn:microsoft.com/office/officeart/2005/8/layout/hList1"/>
    <dgm:cxn modelId="{40F9C98C-BE9E-4D95-BD48-283C15787A54}" type="presParOf" srcId="{06BB2681-9EBE-437B-82D0-CAB06A25CF76}" destId="{9044BDE5-F313-48F7-B0E7-5749449F663F}" srcOrd="4" destOrd="0" presId="urn:microsoft.com/office/officeart/2005/8/layout/hList1"/>
    <dgm:cxn modelId="{4933A4BF-C8FF-4CC7-ADC1-8DE8C79FA4E6}" type="presParOf" srcId="{9044BDE5-F313-48F7-B0E7-5749449F663F}" destId="{C33D01A3-CAC9-44AC-8957-0D722B9076E2}" srcOrd="0" destOrd="0" presId="urn:microsoft.com/office/officeart/2005/8/layout/hList1"/>
    <dgm:cxn modelId="{DD472715-58CD-49E5-AD46-3F9FDDF6F445}" type="presParOf" srcId="{9044BDE5-F313-48F7-B0E7-5749449F663F}" destId="{4EDB2A62-3FC8-43F4-8080-B235B3D1CC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F9A2CF-E2D9-49E6-9058-4046C1DBEF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5B92F8-E3B2-4C85-B102-7EDC73525DD5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Balance Sheet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44B1DDA5-7096-45AD-97AA-1ED597985FD8}" type="parTrans" cxnId="{38A2F302-EDAD-4154-AD55-846D71F336DA}">
      <dgm:prSet/>
      <dgm:spPr/>
      <dgm:t>
        <a:bodyPr/>
        <a:lstStyle/>
        <a:p>
          <a:endParaRPr lang="en-US"/>
        </a:p>
      </dgm:t>
    </dgm:pt>
    <dgm:pt modelId="{46A6BFD9-95FC-4EA0-AFF4-DF5168C0243A}" type="sibTrans" cxnId="{38A2F302-EDAD-4154-AD55-846D71F336DA}">
      <dgm:prSet/>
      <dgm:spPr/>
      <dgm:t>
        <a:bodyPr/>
        <a:lstStyle/>
        <a:p>
          <a:endParaRPr lang="en-US"/>
        </a:p>
      </dgm:t>
    </dgm:pt>
    <dgm:pt modelId="{99701B40-289F-41E1-8867-0147CAE33383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Break Up And Valuation of Stock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5C0CA6FD-60E5-4D3A-B87D-C1318FDA7EBE}" type="parTrans" cxnId="{F84B7223-F7FC-49A7-B5B8-6FA8931E5BC0}">
      <dgm:prSet/>
      <dgm:spPr/>
      <dgm:t>
        <a:bodyPr/>
        <a:lstStyle/>
        <a:p>
          <a:endParaRPr lang="en-US"/>
        </a:p>
      </dgm:t>
    </dgm:pt>
    <dgm:pt modelId="{839008A0-FC35-443D-B8B1-AE7B49F9F698}" type="sibTrans" cxnId="{F84B7223-F7FC-49A7-B5B8-6FA8931E5BC0}">
      <dgm:prSet/>
      <dgm:spPr/>
      <dgm:t>
        <a:bodyPr/>
        <a:lstStyle/>
        <a:p>
          <a:endParaRPr lang="en-US"/>
        </a:p>
      </dgm:t>
    </dgm:pt>
    <dgm:pt modelId="{2D6D8494-CE86-4891-9363-40080358DBEC}">
      <dgm:prSet custT="1"/>
      <dgm:spPr/>
      <dgm:t>
        <a:bodyPr/>
        <a:lstStyle/>
        <a:p>
          <a:pPr algn="just"/>
          <a:r>
            <a:rPr lang="en-US" sz="2500" dirty="0" smtClean="0"/>
            <a:t> </a:t>
          </a:r>
          <a:r>
            <a:rPr lang="en-US" sz="2400" b="1" dirty="0" smtClean="0">
              <a:latin typeface="DaunPenh" pitchFamily="2" charset="0"/>
              <a:cs typeface="DaunPenh" pitchFamily="2" charset="0"/>
            </a:rPr>
            <a:t>Profit &amp; Loss Account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DD60870E-826B-4E1A-93F9-E5D355C2B33E}" type="parTrans" cxnId="{23FEDDB7-230F-4AA0-A65B-7B02B18719B9}">
      <dgm:prSet/>
      <dgm:spPr/>
      <dgm:t>
        <a:bodyPr/>
        <a:lstStyle/>
        <a:p>
          <a:endParaRPr lang="en-US"/>
        </a:p>
      </dgm:t>
    </dgm:pt>
    <dgm:pt modelId="{FB62B03E-DD21-4F9B-A644-1239F6735A0E}" type="sibTrans" cxnId="{23FEDDB7-230F-4AA0-A65B-7B02B18719B9}">
      <dgm:prSet/>
      <dgm:spPr/>
      <dgm:t>
        <a:bodyPr/>
        <a:lstStyle/>
        <a:p>
          <a:endParaRPr lang="en-US"/>
        </a:p>
      </dgm:t>
    </dgm:pt>
    <dgm:pt modelId="{27ED447D-8FE1-49C4-B978-73A2226015B9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 Related Party Data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0744A3FA-F639-48F2-8744-C130B8175B49}" type="parTrans" cxnId="{545C22CD-4876-4673-9774-3586CB359BCB}">
      <dgm:prSet/>
      <dgm:spPr/>
    </dgm:pt>
    <dgm:pt modelId="{62A07581-79E4-4F75-BD0E-AF94FAC784DC}" type="sibTrans" cxnId="{545C22CD-4876-4673-9774-3586CB359BCB}">
      <dgm:prSet/>
      <dgm:spPr/>
    </dgm:pt>
    <dgm:pt modelId="{A85B5D6E-6271-4384-AB74-D5DBF9D870F6}" type="pres">
      <dgm:prSet presAssocID="{2DF9A2CF-E2D9-49E6-9058-4046C1DBEF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D07FF8-AE2A-428F-8A60-D2AF63612F14}" type="pres">
      <dgm:prSet presAssocID="{2D6D8494-CE86-4891-9363-40080358DBEC}" presName="parentLin" presStyleCnt="0"/>
      <dgm:spPr/>
    </dgm:pt>
    <dgm:pt modelId="{A2DB88FF-BB58-4469-A281-6FB4FC0C6487}" type="pres">
      <dgm:prSet presAssocID="{2D6D8494-CE86-4891-9363-40080358DBE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84BD31D-B09D-42B1-84E6-5AB635F33BCA}" type="pres">
      <dgm:prSet presAssocID="{2D6D8494-CE86-4891-9363-40080358DBE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E7B7F-7F1B-40F8-BF04-2F9049BA9FEA}" type="pres">
      <dgm:prSet presAssocID="{2D6D8494-CE86-4891-9363-40080358DBEC}" presName="negativeSpace" presStyleCnt="0"/>
      <dgm:spPr/>
    </dgm:pt>
    <dgm:pt modelId="{2C133CD7-E48F-4CC9-A942-B1EFCBB61CFF}" type="pres">
      <dgm:prSet presAssocID="{2D6D8494-CE86-4891-9363-40080358DBEC}" presName="childText" presStyleLbl="conFgAcc1" presStyleIdx="0" presStyleCnt="4">
        <dgm:presLayoutVars>
          <dgm:bulletEnabled val="1"/>
        </dgm:presLayoutVars>
      </dgm:prSet>
      <dgm:spPr/>
    </dgm:pt>
    <dgm:pt modelId="{C3D664BB-4928-443C-ABE1-0DA023A8C762}" type="pres">
      <dgm:prSet presAssocID="{FB62B03E-DD21-4F9B-A644-1239F6735A0E}" presName="spaceBetweenRectangles" presStyleCnt="0"/>
      <dgm:spPr/>
    </dgm:pt>
    <dgm:pt modelId="{60E2A507-AFE1-45F0-83B5-20403C6DA848}" type="pres">
      <dgm:prSet presAssocID="{6A5B92F8-E3B2-4C85-B102-7EDC73525DD5}" presName="parentLin" presStyleCnt="0"/>
      <dgm:spPr/>
    </dgm:pt>
    <dgm:pt modelId="{EA8E933D-DF93-48B7-887C-7ADFE658AF3D}" type="pres">
      <dgm:prSet presAssocID="{6A5B92F8-E3B2-4C85-B102-7EDC73525DD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5B12B03-372A-4437-8A8C-A37C69D720D0}" type="pres">
      <dgm:prSet presAssocID="{6A5B92F8-E3B2-4C85-B102-7EDC73525DD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7818D-3CF8-4098-A3D0-CD440A8B6F13}" type="pres">
      <dgm:prSet presAssocID="{6A5B92F8-E3B2-4C85-B102-7EDC73525DD5}" presName="negativeSpace" presStyleCnt="0"/>
      <dgm:spPr/>
    </dgm:pt>
    <dgm:pt modelId="{0C92E203-BDE8-437B-B8AE-91D4AF4AAF18}" type="pres">
      <dgm:prSet presAssocID="{6A5B92F8-E3B2-4C85-B102-7EDC73525DD5}" presName="childText" presStyleLbl="conFgAcc1" presStyleIdx="1" presStyleCnt="4">
        <dgm:presLayoutVars>
          <dgm:bulletEnabled val="1"/>
        </dgm:presLayoutVars>
      </dgm:prSet>
      <dgm:spPr/>
    </dgm:pt>
    <dgm:pt modelId="{5D986F67-319F-47AE-A44A-52F12D6E99F3}" type="pres">
      <dgm:prSet presAssocID="{46A6BFD9-95FC-4EA0-AFF4-DF5168C0243A}" presName="spaceBetweenRectangles" presStyleCnt="0"/>
      <dgm:spPr/>
    </dgm:pt>
    <dgm:pt modelId="{ADD83F5E-36AC-4C44-BC88-661C23A4131F}" type="pres">
      <dgm:prSet presAssocID="{99701B40-289F-41E1-8867-0147CAE33383}" presName="parentLin" presStyleCnt="0"/>
      <dgm:spPr/>
    </dgm:pt>
    <dgm:pt modelId="{3126E543-228F-4350-8638-14C08EE0EAE9}" type="pres">
      <dgm:prSet presAssocID="{99701B40-289F-41E1-8867-0147CAE3338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620F022-F1B8-4731-866F-36D32C5AD93E}" type="pres">
      <dgm:prSet presAssocID="{99701B40-289F-41E1-8867-0147CAE333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47A71-B280-4DC8-A9A9-99D89DC37A8F}" type="pres">
      <dgm:prSet presAssocID="{99701B40-289F-41E1-8867-0147CAE33383}" presName="negativeSpace" presStyleCnt="0"/>
      <dgm:spPr/>
    </dgm:pt>
    <dgm:pt modelId="{45A34A52-FAD3-410D-93C0-1CD522377EDD}" type="pres">
      <dgm:prSet presAssocID="{99701B40-289F-41E1-8867-0147CAE33383}" presName="childText" presStyleLbl="conFgAcc1" presStyleIdx="2" presStyleCnt="4">
        <dgm:presLayoutVars>
          <dgm:bulletEnabled val="1"/>
        </dgm:presLayoutVars>
      </dgm:prSet>
      <dgm:spPr/>
    </dgm:pt>
    <dgm:pt modelId="{3C3F802C-9FDB-4F63-9BA1-9919AF07C4E2}" type="pres">
      <dgm:prSet presAssocID="{839008A0-FC35-443D-B8B1-AE7B49F9F698}" presName="spaceBetweenRectangles" presStyleCnt="0"/>
      <dgm:spPr/>
    </dgm:pt>
    <dgm:pt modelId="{BF5E2587-9994-4E3C-9593-335F608FA0EE}" type="pres">
      <dgm:prSet presAssocID="{27ED447D-8FE1-49C4-B978-73A2226015B9}" presName="parentLin" presStyleCnt="0"/>
      <dgm:spPr/>
    </dgm:pt>
    <dgm:pt modelId="{DBD69C64-0885-4DCE-8941-73F939A93F93}" type="pres">
      <dgm:prSet presAssocID="{27ED447D-8FE1-49C4-B978-73A2226015B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EB27D59-047A-4429-BB13-357BFD9C87B7}" type="pres">
      <dgm:prSet presAssocID="{27ED447D-8FE1-49C4-B978-73A2226015B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B0887-DBF1-41EF-8CBE-C30FA26DB639}" type="pres">
      <dgm:prSet presAssocID="{27ED447D-8FE1-49C4-B978-73A2226015B9}" presName="negativeSpace" presStyleCnt="0"/>
      <dgm:spPr/>
    </dgm:pt>
    <dgm:pt modelId="{C4BF30E3-6A20-4D8C-89D4-97B71F8B4C79}" type="pres">
      <dgm:prSet presAssocID="{27ED447D-8FE1-49C4-B978-73A2226015B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A26DBB1-6A40-4013-BC32-7BC5EB7DF62E}" type="presOf" srcId="{27ED447D-8FE1-49C4-B978-73A2226015B9}" destId="{5EB27D59-047A-4429-BB13-357BFD9C87B7}" srcOrd="1" destOrd="0" presId="urn:microsoft.com/office/officeart/2005/8/layout/list1"/>
    <dgm:cxn modelId="{40B8AE50-35A5-48F2-8F4A-CEC685FB7966}" type="presOf" srcId="{6A5B92F8-E3B2-4C85-B102-7EDC73525DD5}" destId="{EA8E933D-DF93-48B7-887C-7ADFE658AF3D}" srcOrd="0" destOrd="0" presId="urn:microsoft.com/office/officeart/2005/8/layout/list1"/>
    <dgm:cxn modelId="{A7EB6E7C-3A64-44A1-8471-013F8A05FE58}" type="presOf" srcId="{99701B40-289F-41E1-8867-0147CAE33383}" destId="{3126E543-228F-4350-8638-14C08EE0EAE9}" srcOrd="0" destOrd="0" presId="urn:microsoft.com/office/officeart/2005/8/layout/list1"/>
    <dgm:cxn modelId="{1B621F7F-E919-4DD9-8864-121B2B95E706}" type="presOf" srcId="{2DF9A2CF-E2D9-49E6-9058-4046C1DBEFF1}" destId="{A85B5D6E-6271-4384-AB74-D5DBF9D870F6}" srcOrd="0" destOrd="0" presId="urn:microsoft.com/office/officeart/2005/8/layout/list1"/>
    <dgm:cxn modelId="{38A2F302-EDAD-4154-AD55-846D71F336DA}" srcId="{2DF9A2CF-E2D9-49E6-9058-4046C1DBEFF1}" destId="{6A5B92F8-E3B2-4C85-B102-7EDC73525DD5}" srcOrd="1" destOrd="0" parTransId="{44B1DDA5-7096-45AD-97AA-1ED597985FD8}" sibTransId="{46A6BFD9-95FC-4EA0-AFF4-DF5168C0243A}"/>
    <dgm:cxn modelId="{F1E64B02-E3F2-4601-9936-BEFD39144B54}" type="presOf" srcId="{99701B40-289F-41E1-8867-0147CAE33383}" destId="{6620F022-F1B8-4731-866F-36D32C5AD93E}" srcOrd="1" destOrd="0" presId="urn:microsoft.com/office/officeart/2005/8/layout/list1"/>
    <dgm:cxn modelId="{F84B7223-F7FC-49A7-B5B8-6FA8931E5BC0}" srcId="{2DF9A2CF-E2D9-49E6-9058-4046C1DBEFF1}" destId="{99701B40-289F-41E1-8867-0147CAE33383}" srcOrd="2" destOrd="0" parTransId="{5C0CA6FD-60E5-4D3A-B87D-C1318FDA7EBE}" sibTransId="{839008A0-FC35-443D-B8B1-AE7B49F9F698}"/>
    <dgm:cxn modelId="{545C22CD-4876-4673-9774-3586CB359BCB}" srcId="{2DF9A2CF-E2D9-49E6-9058-4046C1DBEFF1}" destId="{27ED447D-8FE1-49C4-B978-73A2226015B9}" srcOrd="3" destOrd="0" parTransId="{0744A3FA-F639-48F2-8744-C130B8175B49}" sibTransId="{62A07581-79E4-4F75-BD0E-AF94FAC784DC}"/>
    <dgm:cxn modelId="{23FEDDB7-230F-4AA0-A65B-7B02B18719B9}" srcId="{2DF9A2CF-E2D9-49E6-9058-4046C1DBEFF1}" destId="{2D6D8494-CE86-4891-9363-40080358DBEC}" srcOrd="0" destOrd="0" parTransId="{DD60870E-826B-4E1A-93F9-E5D355C2B33E}" sibTransId="{FB62B03E-DD21-4F9B-A644-1239F6735A0E}"/>
    <dgm:cxn modelId="{2071039C-53F4-461B-867B-F85DD5214C81}" type="presOf" srcId="{2D6D8494-CE86-4891-9363-40080358DBEC}" destId="{A2DB88FF-BB58-4469-A281-6FB4FC0C6487}" srcOrd="0" destOrd="0" presId="urn:microsoft.com/office/officeart/2005/8/layout/list1"/>
    <dgm:cxn modelId="{A3866734-2050-44DC-A8B9-C3C980DCE062}" type="presOf" srcId="{27ED447D-8FE1-49C4-B978-73A2226015B9}" destId="{DBD69C64-0885-4DCE-8941-73F939A93F93}" srcOrd="0" destOrd="0" presId="urn:microsoft.com/office/officeart/2005/8/layout/list1"/>
    <dgm:cxn modelId="{F11D9146-E270-43B9-9DEE-AD32679BACF6}" type="presOf" srcId="{6A5B92F8-E3B2-4C85-B102-7EDC73525DD5}" destId="{C5B12B03-372A-4437-8A8C-A37C69D720D0}" srcOrd="1" destOrd="0" presId="urn:microsoft.com/office/officeart/2005/8/layout/list1"/>
    <dgm:cxn modelId="{EFCCCFBB-A569-4A28-A3B7-0912AC2B743E}" type="presOf" srcId="{2D6D8494-CE86-4891-9363-40080358DBEC}" destId="{F84BD31D-B09D-42B1-84E6-5AB635F33BCA}" srcOrd="1" destOrd="0" presId="urn:microsoft.com/office/officeart/2005/8/layout/list1"/>
    <dgm:cxn modelId="{76EB1BC0-C0E0-41FF-88AA-5C644B372402}" type="presParOf" srcId="{A85B5D6E-6271-4384-AB74-D5DBF9D870F6}" destId="{2BD07FF8-AE2A-428F-8A60-D2AF63612F14}" srcOrd="0" destOrd="0" presId="urn:microsoft.com/office/officeart/2005/8/layout/list1"/>
    <dgm:cxn modelId="{0E5ABE8B-473B-4134-B8DC-90407C34AE64}" type="presParOf" srcId="{2BD07FF8-AE2A-428F-8A60-D2AF63612F14}" destId="{A2DB88FF-BB58-4469-A281-6FB4FC0C6487}" srcOrd="0" destOrd="0" presId="urn:microsoft.com/office/officeart/2005/8/layout/list1"/>
    <dgm:cxn modelId="{E1D942FB-099D-4934-8E10-21E6ED0EF608}" type="presParOf" srcId="{2BD07FF8-AE2A-428F-8A60-D2AF63612F14}" destId="{F84BD31D-B09D-42B1-84E6-5AB635F33BCA}" srcOrd="1" destOrd="0" presId="urn:microsoft.com/office/officeart/2005/8/layout/list1"/>
    <dgm:cxn modelId="{FA00430D-1AD7-4F54-8EEA-0CC9C15AD7C1}" type="presParOf" srcId="{A85B5D6E-6271-4384-AB74-D5DBF9D870F6}" destId="{865E7B7F-7F1B-40F8-BF04-2F9049BA9FEA}" srcOrd="1" destOrd="0" presId="urn:microsoft.com/office/officeart/2005/8/layout/list1"/>
    <dgm:cxn modelId="{30599063-8966-46A8-8F62-526B4E1B7448}" type="presParOf" srcId="{A85B5D6E-6271-4384-AB74-D5DBF9D870F6}" destId="{2C133CD7-E48F-4CC9-A942-B1EFCBB61CFF}" srcOrd="2" destOrd="0" presId="urn:microsoft.com/office/officeart/2005/8/layout/list1"/>
    <dgm:cxn modelId="{061219D4-5452-4493-BCB1-8A761C571B4A}" type="presParOf" srcId="{A85B5D6E-6271-4384-AB74-D5DBF9D870F6}" destId="{C3D664BB-4928-443C-ABE1-0DA023A8C762}" srcOrd="3" destOrd="0" presId="urn:microsoft.com/office/officeart/2005/8/layout/list1"/>
    <dgm:cxn modelId="{4DF44AD1-7C9D-4057-8179-A1C32ADDAA6B}" type="presParOf" srcId="{A85B5D6E-6271-4384-AB74-D5DBF9D870F6}" destId="{60E2A507-AFE1-45F0-83B5-20403C6DA848}" srcOrd="4" destOrd="0" presId="urn:microsoft.com/office/officeart/2005/8/layout/list1"/>
    <dgm:cxn modelId="{A61D54C8-6A45-4C0D-B418-41598E82218D}" type="presParOf" srcId="{60E2A507-AFE1-45F0-83B5-20403C6DA848}" destId="{EA8E933D-DF93-48B7-887C-7ADFE658AF3D}" srcOrd="0" destOrd="0" presId="urn:microsoft.com/office/officeart/2005/8/layout/list1"/>
    <dgm:cxn modelId="{E2CC97A3-7F87-400D-934D-69A7F6948095}" type="presParOf" srcId="{60E2A507-AFE1-45F0-83B5-20403C6DA848}" destId="{C5B12B03-372A-4437-8A8C-A37C69D720D0}" srcOrd="1" destOrd="0" presId="urn:microsoft.com/office/officeart/2005/8/layout/list1"/>
    <dgm:cxn modelId="{9FB88935-83EA-4DCF-B14F-476E1E028380}" type="presParOf" srcId="{A85B5D6E-6271-4384-AB74-D5DBF9D870F6}" destId="{14A7818D-3CF8-4098-A3D0-CD440A8B6F13}" srcOrd="5" destOrd="0" presId="urn:microsoft.com/office/officeart/2005/8/layout/list1"/>
    <dgm:cxn modelId="{A62D5AFC-DC4C-49B4-8816-78250422522F}" type="presParOf" srcId="{A85B5D6E-6271-4384-AB74-D5DBF9D870F6}" destId="{0C92E203-BDE8-437B-B8AE-91D4AF4AAF18}" srcOrd="6" destOrd="0" presId="urn:microsoft.com/office/officeart/2005/8/layout/list1"/>
    <dgm:cxn modelId="{E9AA0154-2145-40E0-9FE4-5B25D34D2614}" type="presParOf" srcId="{A85B5D6E-6271-4384-AB74-D5DBF9D870F6}" destId="{5D986F67-319F-47AE-A44A-52F12D6E99F3}" srcOrd="7" destOrd="0" presId="urn:microsoft.com/office/officeart/2005/8/layout/list1"/>
    <dgm:cxn modelId="{95665522-71C7-442B-B054-1C1B733E4C3C}" type="presParOf" srcId="{A85B5D6E-6271-4384-AB74-D5DBF9D870F6}" destId="{ADD83F5E-36AC-4C44-BC88-661C23A4131F}" srcOrd="8" destOrd="0" presId="urn:microsoft.com/office/officeart/2005/8/layout/list1"/>
    <dgm:cxn modelId="{8EB44F12-5611-4A65-BAFA-C817989FB332}" type="presParOf" srcId="{ADD83F5E-36AC-4C44-BC88-661C23A4131F}" destId="{3126E543-228F-4350-8638-14C08EE0EAE9}" srcOrd="0" destOrd="0" presId="urn:microsoft.com/office/officeart/2005/8/layout/list1"/>
    <dgm:cxn modelId="{89EB9F45-0304-4478-BD72-F51CD9A36A69}" type="presParOf" srcId="{ADD83F5E-36AC-4C44-BC88-661C23A4131F}" destId="{6620F022-F1B8-4731-866F-36D32C5AD93E}" srcOrd="1" destOrd="0" presId="urn:microsoft.com/office/officeart/2005/8/layout/list1"/>
    <dgm:cxn modelId="{0A4DC8DA-24FF-4E9E-81AD-65B64AA29480}" type="presParOf" srcId="{A85B5D6E-6271-4384-AB74-D5DBF9D870F6}" destId="{86A47A71-B280-4DC8-A9A9-99D89DC37A8F}" srcOrd="9" destOrd="0" presId="urn:microsoft.com/office/officeart/2005/8/layout/list1"/>
    <dgm:cxn modelId="{A9D3DA4D-5B8E-4EB1-8D03-92D0908A5C08}" type="presParOf" srcId="{A85B5D6E-6271-4384-AB74-D5DBF9D870F6}" destId="{45A34A52-FAD3-410D-93C0-1CD522377EDD}" srcOrd="10" destOrd="0" presId="urn:microsoft.com/office/officeart/2005/8/layout/list1"/>
    <dgm:cxn modelId="{5950376F-69B2-4F14-8FAB-2EFFFF8E2B80}" type="presParOf" srcId="{A85B5D6E-6271-4384-AB74-D5DBF9D870F6}" destId="{3C3F802C-9FDB-4F63-9BA1-9919AF07C4E2}" srcOrd="11" destOrd="0" presId="urn:microsoft.com/office/officeart/2005/8/layout/list1"/>
    <dgm:cxn modelId="{EEC38641-6D00-458B-9551-41D2DAAB025A}" type="presParOf" srcId="{A85B5D6E-6271-4384-AB74-D5DBF9D870F6}" destId="{BF5E2587-9994-4E3C-9593-335F608FA0EE}" srcOrd="12" destOrd="0" presId="urn:microsoft.com/office/officeart/2005/8/layout/list1"/>
    <dgm:cxn modelId="{6A102078-C280-4AF4-8744-5E197E87A4DD}" type="presParOf" srcId="{BF5E2587-9994-4E3C-9593-335F608FA0EE}" destId="{DBD69C64-0885-4DCE-8941-73F939A93F93}" srcOrd="0" destOrd="0" presId="urn:microsoft.com/office/officeart/2005/8/layout/list1"/>
    <dgm:cxn modelId="{6E023227-28BD-4D5E-A630-4D4E895F97D3}" type="presParOf" srcId="{BF5E2587-9994-4E3C-9593-335F608FA0EE}" destId="{5EB27D59-047A-4429-BB13-357BFD9C87B7}" srcOrd="1" destOrd="0" presId="urn:microsoft.com/office/officeart/2005/8/layout/list1"/>
    <dgm:cxn modelId="{8BE46377-18BC-4C7B-B86A-634CD3D2AB88}" type="presParOf" srcId="{A85B5D6E-6271-4384-AB74-D5DBF9D870F6}" destId="{498B0887-DBF1-41EF-8CBE-C30FA26DB639}" srcOrd="13" destOrd="0" presId="urn:microsoft.com/office/officeart/2005/8/layout/list1"/>
    <dgm:cxn modelId="{9D2FE7D9-AD20-4EEE-9681-A50BB8522EA1}" type="presParOf" srcId="{A85B5D6E-6271-4384-AB74-D5DBF9D870F6}" destId="{C4BF30E3-6A20-4D8C-89D4-97B71F8B4C7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A50D192-0098-42B2-B1A1-D03CF69439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ADE6E-8E66-4CCF-AB70-840B0B187CA7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Evaluate whether management has created and maintained a culture of honesty and ethical behavior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03118F6B-8767-473F-A0BD-9C2F437AD1DB}" type="parTrans" cxnId="{44962115-E51E-4FC2-9C3F-C1CDA7E64D06}">
      <dgm:prSet/>
      <dgm:spPr/>
      <dgm:t>
        <a:bodyPr/>
        <a:lstStyle/>
        <a:p>
          <a:endParaRPr lang="en-US"/>
        </a:p>
      </dgm:t>
    </dgm:pt>
    <dgm:pt modelId="{4897F837-DDF1-4573-8642-953DA7371897}" type="sibTrans" cxnId="{44962115-E51E-4FC2-9C3F-C1CDA7E64D06}">
      <dgm:prSet/>
      <dgm:spPr/>
      <dgm:t>
        <a:bodyPr/>
        <a:lstStyle/>
        <a:p>
          <a:endParaRPr lang="en-US"/>
        </a:p>
      </dgm:t>
    </dgm:pt>
    <dgm:pt modelId="{15FFC7AD-C306-4E6A-8FE9-7E5EAC92BC09}">
      <dgm:prSet phldrT="[Text]" custT="1"/>
      <dgm:spPr/>
      <dgm:t>
        <a:bodyPr/>
        <a:lstStyle/>
        <a:p>
          <a:r>
            <a:rPr lang="en-US" sz="2400" b="1" dirty="0" smtClean="0">
              <a:latin typeface="DaunPenh" pitchFamily="2" charset="0"/>
              <a:cs typeface="DaunPenh" pitchFamily="2" charset="0"/>
            </a:rPr>
            <a:t>How Effective is the internal control system ? Whether  there is any significant deficiency in internal control  &amp; remedial actions to remove such deficiencies exists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586E632E-AC94-43D8-A665-7FD6C00E901D}" type="parTrans" cxnId="{E033D0C5-6CC8-469C-8592-B05BE097F073}">
      <dgm:prSet/>
      <dgm:spPr/>
      <dgm:t>
        <a:bodyPr/>
        <a:lstStyle/>
        <a:p>
          <a:endParaRPr lang="en-US"/>
        </a:p>
      </dgm:t>
    </dgm:pt>
    <dgm:pt modelId="{529AD382-6F78-4242-B7A5-37E0657A5CE6}" type="sibTrans" cxnId="{E033D0C5-6CC8-469C-8592-B05BE097F073}">
      <dgm:prSet/>
      <dgm:spPr/>
      <dgm:t>
        <a:bodyPr/>
        <a:lstStyle/>
        <a:p>
          <a:endParaRPr lang="en-US"/>
        </a:p>
      </dgm:t>
    </dgm:pt>
    <dgm:pt modelId="{14EB647F-2AA0-428E-B780-77FE4B025220}">
      <dgm:prSet phldrT="[Text]" custT="1"/>
      <dgm:spPr/>
      <dgm:t>
        <a:bodyPr/>
        <a:lstStyle/>
        <a:p>
          <a:r>
            <a:rPr lang="en-US" sz="2400" b="1" dirty="0" smtClean="0">
              <a:latin typeface="DaunPenh" pitchFamily="2" charset="0"/>
              <a:cs typeface="DaunPenh" pitchFamily="2" charset="0"/>
            </a:rPr>
            <a:t>Understanding of the risk assessment process ,if any  and evaluate whether the process is appropriate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B613D79B-A782-4B09-8969-0FE0E9947CD0}" type="parTrans" cxnId="{0E834D3F-B6E1-47EE-B7B8-1AED21CE4148}">
      <dgm:prSet/>
      <dgm:spPr/>
      <dgm:t>
        <a:bodyPr/>
        <a:lstStyle/>
        <a:p>
          <a:endParaRPr lang="en-US"/>
        </a:p>
      </dgm:t>
    </dgm:pt>
    <dgm:pt modelId="{3CCCE538-B8A6-4145-AB7B-F00DBD0788D6}" type="sibTrans" cxnId="{0E834D3F-B6E1-47EE-B7B8-1AED21CE4148}">
      <dgm:prSet/>
      <dgm:spPr/>
      <dgm:t>
        <a:bodyPr/>
        <a:lstStyle/>
        <a:p>
          <a:endParaRPr lang="en-US"/>
        </a:p>
      </dgm:t>
    </dgm:pt>
    <dgm:pt modelId="{98791EE5-2F5D-4D58-B26B-1159D1B91DB6}">
      <dgm:prSet phldrT="[Text]" custT="1"/>
      <dgm:spPr/>
      <dgm:t>
        <a:bodyPr/>
        <a:lstStyle/>
        <a:p>
          <a:r>
            <a:rPr lang="en-US" sz="2400" b="1" dirty="0" smtClean="0">
              <a:latin typeface="DaunPenh" pitchFamily="2" charset="0"/>
              <a:cs typeface="DaunPenh" pitchFamily="2" charset="0"/>
            </a:rPr>
            <a:t>Identify risk of material </a:t>
          </a:r>
          <a:r>
            <a:rPr lang="en-US" sz="2400" b="1" dirty="0" err="1" smtClean="0">
              <a:latin typeface="DaunPenh" pitchFamily="2" charset="0"/>
              <a:cs typeface="DaunPenh" pitchFamily="2" charset="0"/>
            </a:rPr>
            <a:t>misstatment</a:t>
          </a:r>
          <a:r>
            <a:rPr lang="en-US" sz="2400" b="1" dirty="0" smtClean="0">
              <a:latin typeface="DaunPenh" pitchFamily="2" charset="0"/>
              <a:cs typeface="DaunPenh" pitchFamily="2" charset="0"/>
            </a:rPr>
            <a:t> having an effect on cost statements</a:t>
          </a:r>
          <a:r>
            <a:rPr lang="en-US" sz="2400" dirty="0" smtClean="0">
              <a:latin typeface="DaunPenh" pitchFamily="2" charset="0"/>
              <a:cs typeface="DaunPenh" pitchFamily="2" charset="0"/>
            </a:rPr>
            <a:t>.</a:t>
          </a:r>
          <a:endParaRPr lang="en-US" sz="2400" dirty="0">
            <a:latin typeface="DaunPenh" pitchFamily="2" charset="0"/>
            <a:cs typeface="DaunPenh" pitchFamily="2" charset="0"/>
          </a:endParaRPr>
        </a:p>
      </dgm:t>
    </dgm:pt>
    <dgm:pt modelId="{B3782B98-8B45-4233-A059-1D0EC1EC9529}" type="parTrans" cxnId="{BB894F27-1F01-4B5C-BE6D-45EBCF077F27}">
      <dgm:prSet/>
      <dgm:spPr/>
      <dgm:t>
        <a:bodyPr/>
        <a:lstStyle/>
        <a:p>
          <a:endParaRPr lang="en-US"/>
        </a:p>
      </dgm:t>
    </dgm:pt>
    <dgm:pt modelId="{E4FF68EF-129F-45C7-B005-D3A733EB27DD}" type="sibTrans" cxnId="{BB894F27-1F01-4B5C-BE6D-45EBCF077F27}">
      <dgm:prSet/>
      <dgm:spPr/>
      <dgm:t>
        <a:bodyPr/>
        <a:lstStyle/>
        <a:p>
          <a:endParaRPr lang="en-US"/>
        </a:p>
      </dgm:t>
    </dgm:pt>
    <dgm:pt modelId="{1385E555-2567-4473-8BA0-186ED27339C1}" type="pres">
      <dgm:prSet presAssocID="{BA50D192-0098-42B2-B1A1-D03CF69439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F4F1D5-2686-496A-BA01-5B6558BB202D}" type="pres">
      <dgm:prSet presAssocID="{18DADE6E-8E66-4CCF-AB70-840B0B187CA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B464D-6D7E-4066-82D5-CED2498A4F2C}" type="pres">
      <dgm:prSet presAssocID="{4897F837-DDF1-4573-8642-953DA7371897}" presName="spacer" presStyleCnt="0"/>
      <dgm:spPr/>
    </dgm:pt>
    <dgm:pt modelId="{0BD665A5-3399-44AD-8CB9-75DE40C1AF61}" type="pres">
      <dgm:prSet presAssocID="{15FFC7AD-C306-4E6A-8FE9-7E5EAC92BC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16CBD-7A69-49DF-850D-6C1F6E0CF05C}" type="pres">
      <dgm:prSet presAssocID="{529AD382-6F78-4242-B7A5-37E0657A5CE6}" presName="spacer" presStyleCnt="0"/>
      <dgm:spPr/>
    </dgm:pt>
    <dgm:pt modelId="{B1C4D188-1963-47F2-AE4B-B6686CA27B37}" type="pres">
      <dgm:prSet presAssocID="{14EB647F-2AA0-428E-B780-77FE4B02522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5D096-7D9B-4299-9A1B-AC536084C1FE}" type="pres">
      <dgm:prSet presAssocID="{3CCCE538-B8A6-4145-AB7B-F00DBD0788D6}" presName="spacer" presStyleCnt="0"/>
      <dgm:spPr/>
    </dgm:pt>
    <dgm:pt modelId="{371C3F24-36D6-40EC-A737-5AD215914FC1}" type="pres">
      <dgm:prSet presAssocID="{98791EE5-2F5D-4D58-B26B-1159D1B91DB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894F27-1F01-4B5C-BE6D-45EBCF077F27}" srcId="{BA50D192-0098-42B2-B1A1-D03CF69439F3}" destId="{98791EE5-2F5D-4D58-B26B-1159D1B91DB6}" srcOrd="3" destOrd="0" parTransId="{B3782B98-8B45-4233-A059-1D0EC1EC9529}" sibTransId="{E4FF68EF-129F-45C7-B005-D3A733EB27DD}"/>
    <dgm:cxn modelId="{D3ADCC60-F9EA-4DAA-AB5E-3E8A974B8587}" type="presOf" srcId="{18DADE6E-8E66-4CCF-AB70-840B0B187CA7}" destId="{75F4F1D5-2686-496A-BA01-5B6558BB202D}" srcOrd="0" destOrd="0" presId="urn:microsoft.com/office/officeart/2005/8/layout/vList2"/>
    <dgm:cxn modelId="{098F8A99-0958-466C-9BC1-96BA32DD9270}" type="presOf" srcId="{98791EE5-2F5D-4D58-B26B-1159D1B91DB6}" destId="{371C3F24-36D6-40EC-A737-5AD215914FC1}" srcOrd="0" destOrd="0" presId="urn:microsoft.com/office/officeart/2005/8/layout/vList2"/>
    <dgm:cxn modelId="{48183D52-EF6E-4266-A1B7-BB0488E5A01B}" type="presOf" srcId="{15FFC7AD-C306-4E6A-8FE9-7E5EAC92BC09}" destId="{0BD665A5-3399-44AD-8CB9-75DE40C1AF61}" srcOrd="0" destOrd="0" presId="urn:microsoft.com/office/officeart/2005/8/layout/vList2"/>
    <dgm:cxn modelId="{0E834D3F-B6E1-47EE-B7B8-1AED21CE4148}" srcId="{BA50D192-0098-42B2-B1A1-D03CF69439F3}" destId="{14EB647F-2AA0-428E-B780-77FE4B025220}" srcOrd="2" destOrd="0" parTransId="{B613D79B-A782-4B09-8969-0FE0E9947CD0}" sibTransId="{3CCCE538-B8A6-4145-AB7B-F00DBD0788D6}"/>
    <dgm:cxn modelId="{1615C7F3-9A08-460B-9E5C-294341A4B231}" type="presOf" srcId="{BA50D192-0098-42B2-B1A1-D03CF69439F3}" destId="{1385E555-2567-4473-8BA0-186ED27339C1}" srcOrd="0" destOrd="0" presId="urn:microsoft.com/office/officeart/2005/8/layout/vList2"/>
    <dgm:cxn modelId="{E033D0C5-6CC8-469C-8592-B05BE097F073}" srcId="{BA50D192-0098-42B2-B1A1-D03CF69439F3}" destId="{15FFC7AD-C306-4E6A-8FE9-7E5EAC92BC09}" srcOrd="1" destOrd="0" parTransId="{586E632E-AC94-43D8-A665-7FD6C00E901D}" sibTransId="{529AD382-6F78-4242-B7A5-37E0657A5CE6}"/>
    <dgm:cxn modelId="{44962115-E51E-4FC2-9C3F-C1CDA7E64D06}" srcId="{BA50D192-0098-42B2-B1A1-D03CF69439F3}" destId="{18DADE6E-8E66-4CCF-AB70-840B0B187CA7}" srcOrd="0" destOrd="0" parTransId="{03118F6B-8767-473F-A0BD-9C2F437AD1DB}" sibTransId="{4897F837-DDF1-4573-8642-953DA7371897}"/>
    <dgm:cxn modelId="{12A1947A-8276-4A0C-80C4-FC798A7643FA}" type="presOf" srcId="{14EB647F-2AA0-428E-B780-77FE4B025220}" destId="{B1C4D188-1963-47F2-AE4B-B6686CA27B37}" srcOrd="0" destOrd="0" presId="urn:microsoft.com/office/officeart/2005/8/layout/vList2"/>
    <dgm:cxn modelId="{7C33D2A5-3CF2-411C-86F3-49DA4B6BDF36}" type="presParOf" srcId="{1385E555-2567-4473-8BA0-186ED27339C1}" destId="{75F4F1D5-2686-496A-BA01-5B6558BB202D}" srcOrd="0" destOrd="0" presId="urn:microsoft.com/office/officeart/2005/8/layout/vList2"/>
    <dgm:cxn modelId="{7AEC1719-647C-45F7-9AE8-46922645899C}" type="presParOf" srcId="{1385E555-2567-4473-8BA0-186ED27339C1}" destId="{A1CB464D-6D7E-4066-82D5-CED2498A4F2C}" srcOrd="1" destOrd="0" presId="urn:microsoft.com/office/officeart/2005/8/layout/vList2"/>
    <dgm:cxn modelId="{765F7529-85AC-4278-9B45-C6AF4F729B3A}" type="presParOf" srcId="{1385E555-2567-4473-8BA0-186ED27339C1}" destId="{0BD665A5-3399-44AD-8CB9-75DE40C1AF61}" srcOrd="2" destOrd="0" presId="urn:microsoft.com/office/officeart/2005/8/layout/vList2"/>
    <dgm:cxn modelId="{C07667F1-45B9-4649-A6B4-5920944A684B}" type="presParOf" srcId="{1385E555-2567-4473-8BA0-186ED27339C1}" destId="{F6D16CBD-7A69-49DF-850D-6C1F6E0CF05C}" srcOrd="3" destOrd="0" presId="urn:microsoft.com/office/officeart/2005/8/layout/vList2"/>
    <dgm:cxn modelId="{E92C291D-F66A-4EA5-AC61-517CB9164AE6}" type="presParOf" srcId="{1385E555-2567-4473-8BA0-186ED27339C1}" destId="{B1C4D188-1963-47F2-AE4B-B6686CA27B37}" srcOrd="4" destOrd="0" presId="urn:microsoft.com/office/officeart/2005/8/layout/vList2"/>
    <dgm:cxn modelId="{A33CD531-6CC9-474C-8199-5D53DD9D22B1}" type="presParOf" srcId="{1385E555-2567-4473-8BA0-186ED27339C1}" destId="{5305D096-7D9B-4299-9A1B-AC536084C1FE}" srcOrd="5" destOrd="0" presId="urn:microsoft.com/office/officeart/2005/8/layout/vList2"/>
    <dgm:cxn modelId="{29AD9404-E677-4E37-A02C-638E6BB1A75D}" type="presParOf" srcId="{1385E555-2567-4473-8BA0-186ED27339C1}" destId="{371C3F24-36D6-40EC-A737-5AD215914F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Manufacturing Process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Manufacturing Process Chart.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Determination Of Cost Centre Based On The Analysis Of Manufacturing Process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Organisational Chart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C4A51B98-21D6-4F82-B6B3-74DF28724ED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Collect the Organisational Chart &amp; The  Representatives With Specific Functions Relevant For Cost Audit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58D631E-29C3-4C56-97A1-A8F45FD1C891}" type="parTrans" cxnId="{4D9A96C5-D250-4C3F-BC1C-A94F803C61BA}">
      <dgm:prSet/>
      <dgm:spPr/>
      <dgm:t>
        <a:bodyPr/>
        <a:lstStyle/>
        <a:p>
          <a:endParaRPr lang="en-US"/>
        </a:p>
      </dgm:t>
    </dgm:pt>
    <dgm:pt modelId="{C9CCFD6A-12BB-4D02-9EB8-16B2061D8B34}" type="sibTrans" cxnId="{4D9A96C5-D250-4C3F-BC1C-A94F803C61BA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Name Of The Directors Signing the Audit Report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250A211F-0B19-4042-B4D1-CF99DC26C850}">
      <dgm:prSet phldrT="[Text]" custT="1"/>
      <dgm:spPr/>
      <dgm:t>
        <a:bodyPr/>
        <a:lstStyle/>
        <a:p>
          <a:endParaRPr lang="en-US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Analysis Of Annual Accounts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2981089-E820-4808-9395-29A81A736EAD}" type="parTrans" cxnId="{9D13A661-C927-4AF0-AEB7-BBAB3204068E}">
      <dgm:prSet/>
      <dgm:spPr/>
      <dgm:t>
        <a:bodyPr/>
        <a:lstStyle/>
        <a:p>
          <a:endParaRPr lang="en-US"/>
        </a:p>
      </dgm:t>
    </dgm:pt>
    <dgm:pt modelId="{FCFFA63E-64D9-4781-BEF3-1FFF770F979F}" type="sibTrans" cxnId="{9D13A661-C927-4AF0-AEB7-BBAB3204068E}">
      <dgm:prSet/>
      <dgm:spPr/>
      <dgm:t>
        <a:bodyPr/>
        <a:lstStyle/>
        <a:p>
          <a:endParaRPr lang="en-US"/>
        </a:p>
      </dgm:t>
    </dgm:pt>
    <dgm:pt modelId="{D29ACB8C-8B5E-458E-A145-74AA051C48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Comparison Of Profit &amp; Loss Account For Last 3 Years .  (In case of multi location/ product, location wise/ Product wise)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CAA01C4-E715-408E-A264-530ED88F8FE9}" type="parTrans" cxnId="{D832EAE0-2F92-4A8E-AB1C-CD29AAE19351}">
      <dgm:prSet/>
      <dgm:spPr/>
      <dgm:t>
        <a:bodyPr/>
        <a:lstStyle/>
        <a:p>
          <a:endParaRPr lang="en-US"/>
        </a:p>
      </dgm:t>
    </dgm:pt>
    <dgm:pt modelId="{5FCD70DE-C6FF-4415-B90C-9F0DFDCA320F}" type="sibTrans" cxnId="{D832EAE0-2F92-4A8E-AB1C-CD29AAE19351}">
      <dgm:prSet/>
      <dgm:spPr/>
      <dgm:t>
        <a:bodyPr/>
        <a:lstStyle/>
        <a:p>
          <a:endParaRPr lang="en-US"/>
        </a:p>
      </dgm:t>
    </dgm:pt>
    <dgm:pt modelId="{6DDA7F74-46E4-4D62-B2CD-4F0E3D22073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Impact of such deviations on Cost Audit and its treatment in Cost Audit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CF75EBD-FFBC-437E-891E-99BDD843181D}" type="parTrans" cxnId="{FBBAB1FC-4520-4ABD-8224-AAB43316DDD1}">
      <dgm:prSet/>
      <dgm:spPr/>
      <dgm:t>
        <a:bodyPr/>
        <a:lstStyle/>
        <a:p>
          <a:endParaRPr lang="en-US"/>
        </a:p>
      </dgm:t>
    </dgm:pt>
    <dgm:pt modelId="{0921F4AF-28A2-4243-8197-6B4ABDB3F4A6}" type="sibTrans" cxnId="{FBBAB1FC-4520-4ABD-8224-AAB43316DDD1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B0CCD-59A5-42A6-9297-5667F58DE1C2}" type="pres">
      <dgm:prSet presAssocID="{F0A9223F-1209-4FDD-B0F3-8ABB70824F45}" presName="sp" presStyleCnt="0"/>
      <dgm:spPr/>
    </dgm:pt>
    <dgm:pt modelId="{6DA6C576-669F-402C-9B2B-4D75ECC7654D}" type="pres">
      <dgm:prSet presAssocID="{250A211F-0B19-4042-B4D1-CF99DC26C850}" presName="composite" presStyleCnt="0"/>
      <dgm:spPr/>
    </dgm:pt>
    <dgm:pt modelId="{4BC123B1-A244-4148-9230-3C7AEAA68D46}" type="pres">
      <dgm:prSet presAssocID="{250A211F-0B19-4042-B4D1-CF99DC26C8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4C872-E99B-45A2-9F6F-61F850C1DA61}" type="pres">
      <dgm:prSet presAssocID="{250A211F-0B19-4042-B4D1-CF99DC26C8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D7C010-DDBB-45E5-A5E1-5062096E40F8}" type="presOf" srcId="{8B772124-6ECC-4C86-AE5E-2AF3880E0309}" destId="{00F48EF7-D85F-44B9-8597-666169CF858D}" srcOrd="0" destOrd="1" presId="urn:microsoft.com/office/officeart/2005/8/layout/chevron2"/>
    <dgm:cxn modelId="{EF78BA6E-2162-403E-BFAC-DEA9AB8C6FBB}" type="presOf" srcId="{6DDA7F74-46E4-4D62-B2CD-4F0E3D220738}" destId="{82A4C872-E99B-45A2-9F6F-61F850C1DA61}" srcOrd="0" destOrd="1" presId="urn:microsoft.com/office/officeart/2005/8/layout/chevron2"/>
    <dgm:cxn modelId="{4D9A96C5-D250-4C3F-BC1C-A94F803C61BA}" srcId="{596B2FA6-6BBB-47F3-B182-CB82C6CB64E3}" destId="{C4A51B98-21D6-4F82-B6B3-74DF28724ED5}" srcOrd="0" destOrd="0" parTransId="{958D631E-29C3-4C56-97A1-A8F45FD1C891}" sibTransId="{C9CCFD6A-12BB-4D02-9EB8-16B2061D8B34}"/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52F5B379-9242-40A7-9079-859DBFD4B45E}" type="presOf" srcId="{D29ACB8C-8B5E-458E-A145-74AA051C48E2}" destId="{82A4C872-E99B-45A2-9F6F-61F850C1DA61}" srcOrd="0" destOrd="0" presId="urn:microsoft.com/office/officeart/2005/8/layout/chevron2"/>
    <dgm:cxn modelId="{A3692D93-5D1F-4E95-B86D-C03C307DC04A}" type="presOf" srcId="{60898C45-5AB2-4088-A25B-DAA37354476D}" destId="{1EA4683F-29AF-4424-BECC-8E231062717D}" srcOrd="0" destOrd="0" presId="urn:microsoft.com/office/officeart/2005/8/layout/chevron2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4AA844D3-C0D6-4543-B950-1D62B6ACFCCD}" srcId="{2E08A7F5-1307-47C4-AF73-6EBFFC9E00F7}" destId="{8B772124-6ECC-4C86-AE5E-2AF3880E0309}" srcOrd="1" destOrd="0" parTransId="{8E042160-34F1-4CFC-AAD9-A9A57CE684A4}" sibTransId="{7610D816-8D4F-4DAD-A0D5-FF655910910E}"/>
    <dgm:cxn modelId="{9D13A661-C927-4AF0-AEB7-BBAB3204068E}" srcId="{60898C45-5AB2-4088-A25B-DAA37354476D}" destId="{250A211F-0B19-4042-B4D1-CF99DC26C850}" srcOrd="2" destOrd="0" parTransId="{F2981089-E820-4808-9395-29A81A736EAD}" sibTransId="{FCFFA63E-64D9-4781-BEF3-1FFF770F979F}"/>
    <dgm:cxn modelId="{8E13C262-262C-400D-9ED6-7634CD1B5696}" type="presOf" srcId="{250A211F-0B19-4042-B4D1-CF99DC26C850}" destId="{4BC123B1-A244-4148-9230-3C7AEAA68D46}" srcOrd="0" destOrd="0" presId="urn:microsoft.com/office/officeart/2005/8/layout/chevron2"/>
    <dgm:cxn modelId="{974CBACA-4514-413C-805E-73DD3ED539C6}" type="presOf" srcId="{2E08A7F5-1307-47C4-AF73-6EBFFC9E00F7}" destId="{2286B315-372C-49BD-9828-CA18FA482024}" srcOrd="0" destOrd="0" presId="urn:microsoft.com/office/officeart/2005/8/layout/chevron2"/>
    <dgm:cxn modelId="{E4D1639C-02BA-4C14-AA6C-79B3B7331F7F}" type="presOf" srcId="{C4A51B98-21D6-4F82-B6B3-74DF28724ED5}" destId="{9564B42C-F320-49EB-B7D7-91E71BB34C59}" srcOrd="0" destOrd="0" presId="urn:microsoft.com/office/officeart/2005/8/layout/chevron2"/>
    <dgm:cxn modelId="{AC241A64-AAB7-4526-8508-32FD2DEC1171}" type="presOf" srcId="{596B2FA6-6BBB-47F3-B182-CB82C6CB64E3}" destId="{3EA32AF4-AA05-430C-ABD6-9A11B48DC82B}" srcOrd="0" destOrd="0" presId="urn:microsoft.com/office/officeart/2005/8/layout/chevron2"/>
    <dgm:cxn modelId="{1E2A9772-EDB6-434F-9DE3-D33A41820212}" type="presOf" srcId="{09D1626B-CAB7-471B-8270-C0E1FE2573E2}" destId="{9564B42C-F320-49EB-B7D7-91E71BB34C59}" srcOrd="0" destOrd="1" presId="urn:microsoft.com/office/officeart/2005/8/layout/chevron2"/>
    <dgm:cxn modelId="{D832EAE0-2F92-4A8E-AB1C-CD29AAE19351}" srcId="{250A211F-0B19-4042-B4D1-CF99DC26C850}" destId="{D29ACB8C-8B5E-458E-A145-74AA051C48E2}" srcOrd="0" destOrd="0" parTransId="{0CAA01C4-E715-408E-A264-530ED88F8FE9}" sibTransId="{5FCD70DE-C6FF-4415-B90C-9F0DFDCA320F}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0EE2BC34-B8CA-44D8-BE8F-3FFE5D134EE1}" type="presOf" srcId="{6AFDA9ED-A7AE-483B-9648-58D011941F44}" destId="{00F48EF7-D85F-44B9-8597-666169CF858D}" srcOrd="0" destOrd="0" presId="urn:microsoft.com/office/officeart/2005/8/layout/chevron2"/>
    <dgm:cxn modelId="{EFFF6BE2-18D5-49B8-9416-B3889BC7814A}" srcId="{596B2FA6-6BBB-47F3-B182-CB82C6CB64E3}" destId="{09D1626B-CAB7-471B-8270-C0E1FE2573E2}" srcOrd="1" destOrd="0" parTransId="{0DBA5997-EA29-4EB9-A7E3-8966C396043C}" sibTransId="{163534A9-EAD8-42B7-B93B-BE91DF6F55B0}"/>
    <dgm:cxn modelId="{FBBAB1FC-4520-4ABD-8224-AAB43316DDD1}" srcId="{250A211F-0B19-4042-B4D1-CF99DC26C850}" destId="{6DDA7F74-46E4-4D62-B2CD-4F0E3D220738}" srcOrd="1" destOrd="0" parTransId="{ECF75EBD-FFBC-437E-891E-99BDD843181D}" sibTransId="{0921F4AF-28A2-4243-8197-6B4ABDB3F4A6}"/>
    <dgm:cxn modelId="{250396ED-9BDD-4856-A7CA-D59AEA441925}" type="presParOf" srcId="{1EA4683F-29AF-4424-BECC-8E231062717D}" destId="{3E418638-9FFE-4D98-8C17-05D846A59350}" srcOrd="0" destOrd="0" presId="urn:microsoft.com/office/officeart/2005/8/layout/chevron2"/>
    <dgm:cxn modelId="{0739B45F-107F-4515-A579-7F9FBE0A9754}" type="presParOf" srcId="{3E418638-9FFE-4D98-8C17-05D846A59350}" destId="{2286B315-372C-49BD-9828-CA18FA482024}" srcOrd="0" destOrd="0" presId="urn:microsoft.com/office/officeart/2005/8/layout/chevron2"/>
    <dgm:cxn modelId="{E801D4B6-D563-4217-8F4C-58E60C910775}" type="presParOf" srcId="{3E418638-9FFE-4D98-8C17-05D846A59350}" destId="{00F48EF7-D85F-44B9-8597-666169CF858D}" srcOrd="1" destOrd="0" presId="urn:microsoft.com/office/officeart/2005/8/layout/chevron2"/>
    <dgm:cxn modelId="{51AEBA31-40F0-4D6C-85CA-DEFF385769F4}" type="presParOf" srcId="{1EA4683F-29AF-4424-BECC-8E231062717D}" destId="{410A7645-E911-4D3B-BA48-B6AB409DEA60}" srcOrd="1" destOrd="0" presId="urn:microsoft.com/office/officeart/2005/8/layout/chevron2"/>
    <dgm:cxn modelId="{EAB9A67C-BE8D-4B75-A602-D86001A6921F}" type="presParOf" srcId="{1EA4683F-29AF-4424-BECC-8E231062717D}" destId="{5C21630E-D2EC-4A7A-8FA6-773F8FB52E5A}" srcOrd="2" destOrd="0" presId="urn:microsoft.com/office/officeart/2005/8/layout/chevron2"/>
    <dgm:cxn modelId="{5D68428B-C3C8-4155-A900-7566E2EB3E7B}" type="presParOf" srcId="{5C21630E-D2EC-4A7A-8FA6-773F8FB52E5A}" destId="{3EA32AF4-AA05-430C-ABD6-9A11B48DC82B}" srcOrd="0" destOrd="0" presId="urn:microsoft.com/office/officeart/2005/8/layout/chevron2"/>
    <dgm:cxn modelId="{42A6A803-468F-4D53-A540-1188BA1D1E64}" type="presParOf" srcId="{5C21630E-D2EC-4A7A-8FA6-773F8FB52E5A}" destId="{9564B42C-F320-49EB-B7D7-91E71BB34C59}" srcOrd="1" destOrd="0" presId="urn:microsoft.com/office/officeart/2005/8/layout/chevron2"/>
    <dgm:cxn modelId="{0B41EA20-D153-4485-B249-B18A7DD870BF}" type="presParOf" srcId="{1EA4683F-29AF-4424-BECC-8E231062717D}" destId="{E7AB0CCD-59A5-42A6-9297-5667F58DE1C2}" srcOrd="3" destOrd="0" presId="urn:microsoft.com/office/officeart/2005/8/layout/chevron2"/>
    <dgm:cxn modelId="{F3B93B75-7BBF-4267-94E6-721FBC36D7C3}" type="presParOf" srcId="{1EA4683F-29AF-4424-BECC-8E231062717D}" destId="{6DA6C576-669F-402C-9B2B-4D75ECC7654D}" srcOrd="4" destOrd="0" presId="urn:microsoft.com/office/officeart/2005/8/layout/chevron2"/>
    <dgm:cxn modelId="{E23AD1A6-CF6A-4CCD-A085-DC7F54690A06}" type="presParOf" srcId="{6DA6C576-669F-402C-9B2B-4D75ECC7654D}" destId="{4BC123B1-A244-4148-9230-3C7AEAA68D46}" srcOrd="0" destOrd="0" presId="urn:microsoft.com/office/officeart/2005/8/layout/chevron2"/>
    <dgm:cxn modelId="{E70688C8-1427-4652-B855-3FD27A8F6135}" type="presParOf" srcId="{6DA6C576-669F-402C-9B2B-4D75ECC7654D}" destId="{82A4C872-E99B-45A2-9F6F-61F850C1DA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Review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The Notes to Accounts Having  Major Impact On Cost Records And Cost Audit.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pPr algn="l"/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pPr algn="l"/>
          <a:endParaRPr lang="en-US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pPr algn="ctr"/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Review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250A211F-0B19-4042-B4D1-CF99DC26C850}">
      <dgm:prSet phldrT="[Text]" custT="1"/>
      <dgm:spPr/>
      <dgm:t>
        <a:bodyPr/>
        <a:lstStyle/>
        <a:p>
          <a:pPr algn="l"/>
          <a:endParaRPr lang="en-US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pPr algn="ctr"/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Quantity Details -Finished Goods </a:t>
          </a:r>
          <a:endParaRPr 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CFFA63E-64D9-4781-BEF3-1FFF770F979F}" type="sibTrans" cxnId="{9D13A661-C927-4AF0-AEB7-BBAB3204068E}">
      <dgm:prSet/>
      <dgm:spPr/>
      <dgm:t>
        <a:bodyPr/>
        <a:lstStyle/>
        <a:p>
          <a:endParaRPr lang="en-US"/>
        </a:p>
      </dgm:t>
    </dgm:pt>
    <dgm:pt modelId="{F2981089-E820-4808-9395-29A81A736EAD}" type="parTrans" cxnId="{9D13A661-C927-4AF0-AEB7-BBAB3204068E}">
      <dgm:prSet/>
      <dgm:spPr/>
      <dgm:t>
        <a:bodyPr/>
        <a:lstStyle/>
        <a:p>
          <a:endParaRPr lang="en-US"/>
        </a:p>
      </dgm:t>
    </dgm:pt>
    <dgm:pt modelId="{57CB81E9-DD74-4BEE-9E56-FE392F5662E6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Verification Of Qty. Movement As Per Cost Records with ER-1 Summary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CF3DEAFA-4FD6-42C5-A7C8-0FE2ED062A81}" type="parTrans" cxnId="{48F99539-DCAD-4AA2-B737-E931517FDD55}">
      <dgm:prSet/>
      <dgm:spPr/>
      <dgm:t>
        <a:bodyPr/>
        <a:lstStyle/>
        <a:p>
          <a:endParaRPr lang="en-US"/>
        </a:p>
      </dgm:t>
    </dgm:pt>
    <dgm:pt modelId="{D7DE9538-2AFB-4350-A808-B38783BC9842}" type="sibTrans" cxnId="{48F99539-DCAD-4AA2-B737-E931517FDD55}">
      <dgm:prSet/>
      <dgm:spPr/>
      <dgm:t>
        <a:bodyPr/>
        <a:lstStyle/>
        <a:p>
          <a:endParaRPr lang="en-US"/>
        </a:p>
      </dgm:t>
    </dgm:pt>
    <dgm:pt modelId="{53FB15A0-1EE8-48D3-A091-1D7E724C6DD4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Sources of Qty. Information For Cost Records (Tally/ERP/SAP etc.)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3D45F3B-FEAF-4CB8-BD04-6B78A594248F}" type="parTrans" cxnId="{8F43A2EC-0DD5-4ED9-833D-9F26F26992F4}">
      <dgm:prSet/>
      <dgm:spPr/>
      <dgm:t>
        <a:bodyPr/>
        <a:lstStyle/>
        <a:p>
          <a:endParaRPr lang="en-US"/>
        </a:p>
      </dgm:t>
    </dgm:pt>
    <dgm:pt modelId="{E3C3E2EA-C222-471A-95BD-BED220FBC98D}" type="sibTrans" cxnId="{8F43A2EC-0DD5-4ED9-833D-9F26F26992F4}">
      <dgm:prSet/>
      <dgm:spPr/>
      <dgm:t>
        <a:bodyPr/>
        <a:lstStyle/>
        <a:p>
          <a:endParaRPr lang="en-US"/>
        </a:p>
      </dgm:t>
    </dgm:pt>
    <dgm:pt modelId="{BA262F25-9E8F-489A-8845-9566335916DA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Are Inter- Unit Transactions? (Yes/No)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E03A4CA-5E22-4B86-86B0-8609A7F63FCF}" type="parTrans" cxnId="{D86F9125-94C1-4CEA-A2F3-949D65822007}">
      <dgm:prSet/>
      <dgm:spPr/>
      <dgm:t>
        <a:bodyPr/>
        <a:lstStyle/>
        <a:p>
          <a:endParaRPr lang="en-US"/>
        </a:p>
      </dgm:t>
    </dgm:pt>
    <dgm:pt modelId="{1FC38F13-C9D8-4D47-AFAE-74118BC5CA8B}" type="sibTrans" cxnId="{D86F9125-94C1-4CEA-A2F3-949D65822007}">
      <dgm:prSet/>
      <dgm:spPr/>
      <dgm:t>
        <a:bodyPr/>
        <a:lstStyle/>
        <a:p>
          <a:endParaRPr lang="en-US"/>
        </a:p>
      </dgm:t>
    </dgm:pt>
    <dgm:pt modelId="{62B0A61B-B2DB-49A2-B4A0-6F3DE81AAD12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Collection of Monthly ER-1 Returns &amp; Summary Of ER-1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889F039-841B-4D22-ABC0-A5BEDBA43231}" type="parTrans" cxnId="{41AE46EE-99F9-400D-B580-E1A90E808E3C}">
      <dgm:prSet/>
      <dgm:spPr/>
      <dgm:t>
        <a:bodyPr/>
        <a:lstStyle/>
        <a:p>
          <a:endParaRPr lang="en-US"/>
        </a:p>
      </dgm:t>
    </dgm:pt>
    <dgm:pt modelId="{0EAB0C0A-C110-4FBC-A55E-029CF7B0BDF6}" type="sibTrans" cxnId="{41AE46EE-99F9-400D-B580-E1A90E808E3C}">
      <dgm:prSet/>
      <dgm:spPr/>
      <dgm:t>
        <a:bodyPr/>
        <a:lstStyle/>
        <a:p>
          <a:endParaRPr lang="en-US"/>
        </a:p>
      </dgm:t>
    </dgm:pt>
    <dgm:pt modelId="{F7E7AF6B-00A5-4B57-8E97-709DCA0488CF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The Qualifications / Adverse Opinions In The Annual Accounts Having  Major Impact  On Cost Records And Cost Audit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45C1B82-345C-407E-8E89-3138BE295DC1}" type="parTrans" cxnId="{CFC7EF1F-657A-40C2-B89C-122659CDA65E}">
      <dgm:prSet/>
      <dgm:spPr/>
      <dgm:t>
        <a:bodyPr/>
        <a:lstStyle/>
        <a:p>
          <a:endParaRPr lang="en-US"/>
        </a:p>
      </dgm:t>
    </dgm:pt>
    <dgm:pt modelId="{7CE65F11-7FE2-404C-8243-9C92CF03A9A2}" type="sibTrans" cxnId="{CFC7EF1F-657A-40C2-B89C-122659CDA65E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 custScaleY="118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3" custScaleY="141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B0CCD-59A5-42A6-9297-5667F58DE1C2}" type="pres">
      <dgm:prSet presAssocID="{F0A9223F-1209-4FDD-B0F3-8ABB70824F45}" presName="sp" presStyleCnt="0"/>
      <dgm:spPr/>
    </dgm:pt>
    <dgm:pt modelId="{6DA6C576-669F-402C-9B2B-4D75ECC7654D}" type="pres">
      <dgm:prSet presAssocID="{250A211F-0B19-4042-B4D1-CF99DC26C850}" presName="composite" presStyleCnt="0"/>
      <dgm:spPr/>
    </dgm:pt>
    <dgm:pt modelId="{4BC123B1-A244-4148-9230-3C7AEAA68D46}" type="pres">
      <dgm:prSet presAssocID="{250A211F-0B19-4042-B4D1-CF99DC26C8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4C872-E99B-45A2-9F6F-61F850C1DA61}" type="pres">
      <dgm:prSet presAssocID="{250A211F-0B19-4042-B4D1-CF99DC26C850}" presName="descendantText" presStyleLbl="alignAcc1" presStyleIdx="2" presStyleCnt="3" custScaleY="189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86B330-A5B3-45C5-92A8-D7DB76FF6E8D}" type="presOf" srcId="{596B2FA6-6BBB-47F3-B182-CB82C6CB64E3}" destId="{3EA32AF4-AA05-430C-ABD6-9A11B48DC82B}" srcOrd="0" destOrd="0" presId="urn:microsoft.com/office/officeart/2005/8/layout/chevron2"/>
    <dgm:cxn modelId="{48F99539-DCAD-4AA2-B737-E931517FDD55}" srcId="{250A211F-0B19-4042-B4D1-CF99DC26C850}" destId="{57CB81E9-DD74-4BEE-9E56-FE392F5662E6}" srcOrd="1" destOrd="0" parTransId="{CF3DEAFA-4FD6-42C5-A7C8-0FE2ED062A81}" sibTransId="{D7DE9538-2AFB-4350-A808-B38783BC9842}"/>
    <dgm:cxn modelId="{CFC7EF1F-657A-40C2-B89C-122659CDA65E}" srcId="{596B2FA6-6BBB-47F3-B182-CB82C6CB64E3}" destId="{F7E7AF6B-00A5-4B57-8E97-709DCA0488CF}" srcOrd="1" destOrd="0" parTransId="{245C1B82-345C-407E-8E89-3138BE295DC1}" sibTransId="{7CE65F11-7FE2-404C-8243-9C92CF03A9A2}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D86F9125-94C1-4CEA-A2F3-949D65822007}" srcId="{250A211F-0B19-4042-B4D1-CF99DC26C850}" destId="{BA262F25-9E8F-489A-8845-9566335916DA}" srcOrd="3" destOrd="0" parTransId="{0E03A4CA-5E22-4B86-86B0-8609A7F63FCF}" sibTransId="{1FC38F13-C9D8-4D47-AFAE-74118BC5CA8B}"/>
    <dgm:cxn modelId="{4AA844D3-C0D6-4543-B950-1D62B6ACFCCD}" srcId="{2E08A7F5-1307-47C4-AF73-6EBFFC9E00F7}" destId="{8B772124-6ECC-4C86-AE5E-2AF3880E0309}" srcOrd="0" destOrd="0" parTransId="{8E042160-34F1-4CFC-AAD9-A9A57CE684A4}" sibTransId="{7610D816-8D4F-4DAD-A0D5-FF655910910E}"/>
    <dgm:cxn modelId="{9D13A661-C927-4AF0-AEB7-BBAB3204068E}" srcId="{60898C45-5AB2-4088-A25B-DAA37354476D}" destId="{250A211F-0B19-4042-B4D1-CF99DC26C850}" srcOrd="2" destOrd="0" parTransId="{F2981089-E820-4808-9395-29A81A736EAD}" sibTransId="{FCFFA63E-64D9-4781-BEF3-1FFF770F979F}"/>
    <dgm:cxn modelId="{1DDFD7C5-A55D-4E76-BCAB-5FA1A0E93B39}" type="presOf" srcId="{53FB15A0-1EE8-48D3-A091-1D7E724C6DD4}" destId="{82A4C872-E99B-45A2-9F6F-61F850C1DA61}" srcOrd="0" destOrd="2" presId="urn:microsoft.com/office/officeart/2005/8/layout/chevron2"/>
    <dgm:cxn modelId="{8F43A2EC-0DD5-4ED9-833D-9F26F26992F4}" srcId="{250A211F-0B19-4042-B4D1-CF99DC26C850}" destId="{53FB15A0-1EE8-48D3-A091-1D7E724C6DD4}" srcOrd="2" destOrd="0" parTransId="{13D45F3B-FEAF-4CB8-BD04-6B78A594248F}" sibTransId="{E3C3E2EA-C222-471A-95BD-BED220FBC98D}"/>
    <dgm:cxn modelId="{6C681638-F5D1-4217-8A2A-B7E8ED3A18B1}" type="presOf" srcId="{250A211F-0B19-4042-B4D1-CF99DC26C850}" destId="{4BC123B1-A244-4148-9230-3C7AEAA68D46}" srcOrd="0" destOrd="0" presId="urn:microsoft.com/office/officeart/2005/8/layout/chevron2"/>
    <dgm:cxn modelId="{5143D7A8-EC41-4BB4-86C8-C2D42E5C3BC6}" type="presOf" srcId="{BA262F25-9E8F-489A-8845-9566335916DA}" destId="{82A4C872-E99B-45A2-9F6F-61F850C1DA61}" srcOrd="0" destOrd="3" presId="urn:microsoft.com/office/officeart/2005/8/layout/chevron2"/>
    <dgm:cxn modelId="{6BD0971C-2254-48C4-B39C-75A20CC6BEAA}" type="presOf" srcId="{09D1626B-CAB7-471B-8270-C0E1FE2573E2}" destId="{9564B42C-F320-49EB-B7D7-91E71BB34C59}" srcOrd="0" destOrd="0" presId="urn:microsoft.com/office/officeart/2005/8/layout/chevron2"/>
    <dgm:cxn modelId="{A95F686A-F33F-4B15-A65B-120124FCAE31}" type="presOf" srcId="{F7E7AF6B-00A5-4B57-8E97-709DCA0488CF}" destId="{9564B42C-F320-49EB-B7D7-91E71BB34C59}" srcOrd="0" destOrd="1" presId="urn:microsoft.com/office/officeart/2005/8/layout/chevron2"/>
    <dgm:cxn modelId="{35AB1F0D-9BFE-4485-A734-314ECFD02292}" type="presOf" srcId="{60898C45-5AB2-4088-A25B-DAA37354476D}" destId="{1EA4683F-29AF-4424-BECC-8E231062717D}" srcOrd="0" destOrd="0" presId="urn:microsoft.com/office/officeart/2005/8/layout/chevron2"/>
    <dgm:cxn modelId="{41AE46EE-99F9-400D-B580-E1A90E808E3C}" srcId="{250A211F-0B19-4042-B4D1-CF99DC26C850}" destId="{62B0A61B-B2DB-49A2-B4A0-6F3DE81AAD12}" srcOrd="0" destOrd="0" parTransId="{F889F039-841B-4D22-ABC0-A5BEDBA43231}" sibTransId="{0EAB0C0A-C110-4FBC-A55E-029CF7B0BDF6}"/>
    <dgm:cxn modelId="{17A82362-EDDF-4C99-8FF4-7B66AFE0EC12}" type="presOf" srcId="{2E08A7F5-1307-47C4-AF73-6EBFFC9E00F7}" destId="{2286B315-372C-49BD-9828-CA18FA482024}" srcOrd="0" destOrd="0" presId="urn:microsoft.com/office/officeart/2005/8/layout/chevron2"/>
    <dgm:cxn modelId="{74609DCE-C085-4B4E-975B-12CE75D36050}" type="presOf" srcId="{62B0A61B-B2DB-49A2-B4A0-6F3DE81AAD12}" destId="{82A4C872-E99B-45A2-9F6F-61F850C1DA61}" srcOrd="0" destOrd="0" presId="urn:microsoft.com/office/officeart/2005/8/layout/chevron2"/>
    <dgm:cxn modelId="{DCC68CC6-19EF-4A55-92BF-E463FE19347C}" type="presOf" srcId="{57CB81E9-DD74-4BEE-9E56-FE392F5662E6}" destId="{82A4C872-E99B-45A2-9F6F-61F850C1DA61}" srcOrd="0" destOrd="1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EFFF6BE2-18D5-49B8-9416-B3889BC7814A}" srcId="{596B2FA6-6BBB-47F3-B182-CB82C6CB64E3}" destId="{09D1626B-CAB7-471B-8270-C0E1FE2573E2}" srcOrd="0" destOrd="0" parTransId="{0DBA5997-EA29-4EB9-A7E3-8966C396043C}" sibTransId="{163534A9-EAD8-42B7-B93B-BE91DF6F55B0}"/>
    <dgm:cxn modelId="{6731BC5D-6D73-43D5-ACD3-DC50AD9104B1}" type="presOf" srcId="{8B772124-6ECC-4C86-AE5E-2AF3880E0309}" destId="{00F48EF7-D85F-44B9-8597-666169CF858D}" srcOrd="0" destOrd="0" presId="urn:microsoft.com/office/officeart/2005/8/layout/chevron2"/>
    <dgm:cxn modelId="{EFB23B7E-D572-4206-820B-DAA2E3A39BA8}" type="presParOf" srcId="{1EA4683F-29AF-4424-BECC-8E231062717D}" destId="{3E418638-9FFE-4D98-8C17-05D846A59350}" srcOrd="0" destOrd="0" presId="urn:microsoft.com/office/officeart/2005/8/layout/chevron2"/>
    <dgm:cxn modelId="{86A6056A-C5C4-4866-A6DC-464B8A4B4017}" type="presParOf" srcId="{3E418638-9FFE-4D98-8C17-05D846A59350}" destId="{2286B315-372C-49BD-9828-CA18FA482024}" srcOrd="0" destOrd="0" presId="urn:microsoft.com/office/officeart/2005/8/layout/chevron2"/>
    <dgm:cxn modelId="{4D0457E6-7B37-49AD-9558-4413DB63AD8D}" type="presParOf" srcId="{3E418638-9FFE-4D98-8C17-05D846A59350}" destId="{00F48EF7-D85F-44B9-8597-666169CF858D}" srcOrd="1" destOrd="0" presId="urn:microsoft.com/office/officeart/2005/8/layout/chevron2"/>
    <dgm:cxn modelId="{AC228B44-C066-4365-BA80-B3D3050310D9}" type="presParOf" srcId="{1EA4683F-29AF-4424-BECC-8E231062717D}" destId="{410A7645-E911-4D3B-BA48-B6AB409DEA60}" srcOrd="1" destOrd="0" presId="urn:microsoft.com/office/officeart/2005/8/layout/chevron2"/>
    <dgm:cxn modelId="{AD25359A-BFE6-4489-B0F8-0799EAAF30D4}" type="presParOf" srcId="{1EA4683F-29AF-4424-BECC-8E231062717D}" destId="{5C21630E-D2EC-4A7A-8FA6-773F8FB52E5A}" srcOrd="2" destOrd="0" presId="urn:microsoft.com/office/officeart/2005/8/layout/chevron2"/>
    <dgm:cxn modelId="{AEB42E10-178E-48B4-9FE1-80D164A7B43A}" type="presParOf" srcId="{5C21630E-D2EC-4A7A-8FA6-773F8FB52E5A}" destId="{3EA32AF4-AA05-430C-ABD6-9A11B48DC82B}" srcOrd="0" destOrd="0" presId="urn:microsoft.com/office/officeart/2005/8/layout/chevron2"/>
    <dgm:cxn modelId="{C5E24AC2-EFC7-4B14-96F3-4F6AEFC013F3}" type="presParOf" srcId="{5C21630E-D2EC-4A7A-8FA6-773F8FB52E5A}" destId="{9564B42C-F320-49EB-B7D7-91E71BB34C59}" srcOrd="1" destOrd="0" presId="urn:microsoft.com/office/officeart/2005/8/layout/chevron2"/>
    <dgm:cxn modelId="{DB97CB61-C013-4737-AD07-DE0963EC6899}" type="presParOf" srcId="{1EA4683F-29AF-4424-BECC-8E231062717D}" destId="{E7AB0CCD-59A5-42A6-9297-5667F58DE1C2}" srcOrd="3" destOrd="0" presId="urn:microsoft.com/office/officeart/2005/8/layout/chevron2"/>
    <dgm:cxn modelId="{553543D8-475A-4AB4-A751-B6A0729A2E1F}" type="presParOf" srcId="{1EA4683F-29AF-4424-BECC-8E231062717D}" destId="{6DA6C576-669F-402C-9B2B-4D75ECC7654D}" srcOrd="4" destOrd="0" presId="urn:microsoft.com/office/officeart/2005/8/layout/chevron2"/>
    <dgm:cxn modelId="{50D68249-1A9C-4AC3-8E51-B1FB66ABAC0D}" type="presParOf" srcId="{6DA6C576-669F-402C-9B2B-4D75ECC7654D}" destId="{4BC123B1-A244-4148-9230-3C7AEAA68D46}" srcOrd="0" destOrd="0" presId="urn:microsoft.com/office/officeart/2005/8/layout/chevron2"/>
    <dgm:cxn modelId="{FFE2F0DD-7815-4135-940C-CA3186808F88}" type="presParOf" srcId="{6DA6C576-669F-402C-9B2B-4D75ECC7654D}" destId="{82A4C872-E99B-45A2-9F6F-61F850C1DA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Details of Job Work Done For Out Side Party.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Letter Of Confirmation  Received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Details of Finished Goods Received from Job Worker.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Letter Of Confirmation  Received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2" custLinFactNeighborX="0" custLinFactNeighborY="10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2" custScaleY="138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2" custScaleY="140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AF999-5055-4EA3-82CD-6F168175AED1}" type="presOf" srcId="{8B772124-6ECC-4C86-AE5E-2AF3880E0309}" destId="{00F48EF7-D85F-44B9-8597-666169CF858D}" srcOrd="0" destOrd="0" presId="urn:microsoft.com/office/officeart/2005/8/layout/chevron2"/>
    <dgm:cxn modelId="{311322B2-AC61-459C-A9A3-627A54656217}" type="presOf" srcId="{60898C45-5AB2-4088-A25B-DAA37354476D}" destId="{1EA4683F-29AF-4424-BECC-8E231062717D}" srcOrd="0" destOrd="0" presId="urn:microsoft.com/office/officeart/2005/8/layout/chevron2"/>
    <dgm:cxn modelId="{EFFF6BE2-18D5-49B8-9416-B3889BC7814A}" srcId="{596B2FA6-6BBB-47F3-B182-CB82C6CB64E3}" destId="{09D1626B-CAB7-471B-8270-C0E1FE2573E2}" srcOrd="0" destOrd="0" parTransId="{0DBA5997-EA29-4EB9-A7E3-8966C396043C}" sibTransId="{163534A9-EAD8-42B7-B93B-BE91DF6F55B0}"/>
    <dgm:cxn modelId="{3C336F53-51D1-4F05-B2D4-34103419ADC7}" type="presOf" srcId="{596B2FA6-6BBB-47F3-B182-CB82C6CB64E3}" destId="{3EA32AF4-AA05-430C-ABD6-9A11B48DC82B}" srcOrd="0" destOrd="0" presId="urn:microsoft.com/office/officeart/2005/8/layout/chevron2"/>
    <dgm:cxn modelId="{401706F5-DB3F-4558-A699-635A47F277E0}" type="presOf" srcId="{09D1626B-CAB7-471B-8270-C0E1FE2573E2}" destId="{9564B42C-F320-49EB-B7D7-91E71BB34C59}" srcOrd="0" destOrd="0" presId="urn:microsoft.com/office/officeart/2005/8/layout/chevron2"/>
    <dgm:cxn modelId="{4AA844D3-C0D6-4543-B950-1D62B6ACFCCD}" srcId="{2E08A7F5-1307-47C4-AF73-6EBFFC9E00F7}" destId="{8B772124-6ECC-4C86-AE5E-2AF3880E0309}" srcOrd="0" destOrd="0" parTransId="{8E042160-34F1-4CFC-AAD9-A9A57CE684A4}" sibTransId="{7610D816-8D4F-4DAD-A0D5-FF655910910E}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DD9D2155-6D01-48E5-865A-B58D60F0E683}" type="presOf" srcId="{2E08A7F5-1307-47C4-AF73-6EBFFC9E00F7}" destId="{2286B315-372C-49BD-9828-CA18FA482024}" srcOrd="0" destOrd="0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A871D5C2-66D2-4470-BAAF-006123930BD2}" type="presParOf" srcId="{1EA4683F-29AF-4424-BECC-8E231062717D}" destId="{3E418638-9FFE-4D98-8C17-05D846A59350}" srcOrd="0" destOrd="0" presId="urn:microsoft.com/office/officeart/2005/8/layout/chevron2"/>
    <dgm:cxn modelId="{C44979A1-5528-4ED9-B71E-E6FC2F9B8874}" type="presParOf" srcId="{3E418638-9FFE-4D98-8C17-05D846A59350}" destId="{2286B315-372C-49BD-9828-CA18FA482024}" srcOrd="0" destOrd="0" presId="urn:microsoft.com/office/officeart/2005/8/layout/chevron2"/>
    <dgm:cxn modelId="{13F1ADA2-1E0E-4309-86D5-C8A9CE0E14FF}" type="presParOf" srcId="{3E418638-9FFE-4D98-8C17-05D846A59350}" destId="{00F48EF7-D85F-44B9-8597-666169CF858D}" srcOrd="1" destOrd="0" presId="urn:microsoft.com/office/officeart/2005/8/layout/chevron2"/>
    <dgm:cxn modelId="{2D7AA7BA-AE99-40D4-B3FF-45000D3BE3DA}" type="presParOf" srcId="{1EA4683F-29AF-4424-BECC-8E231062717D}" destId="{410A7645-E911-4D3B-BA48-B6AB409DEA60}" srcOrd="1" destOrd="0" presId="urn:microsoft.com/office/officeart/2005/8/layout/chevron2"/>
    <dgm:cxn modelId="{7E9D27F4-C512-423D-933B-76859E04B776}" type="presParOf" srcId="{1EA4683F-29AF-4424-BECC-8E231062717D}" destId="{5C21630E-D2EC-4A7A-8FA6-773F8FB52E5A}" srcOrd="2" destOrd="0" presId="urn:microsoft.com/office/officeart/2005/8/layout/chevron2"/>
    <dgm:cxn modelId="{E6C2597B-D1B5-4A4A-9253-6134BB5A05A2}" type="presParOf" srcId="{5C21630E-D2EC-4A7A-8FA6-773F8FB52E5A}" destId="{3EA32AF4-AA05-430C-ABD6-9A11B48DC82B}" srcOrd="0" destOrd="0" presId="urn:microsoft.com/office/officeart/2005/8/layout/chevron2"/>
    <dgm:cxn modelId="{8F520B7A-7F58-4261-88F6-AB7BC4C9A4DF}" type="presParOf" srcId="{5C21630E-D2EC-4A7A-8FA6-773F8FB52E5A}" destId="{9564B42C-F320-49EB-B7D7-91E71BB34C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pPr algn="ctr"/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Quantity Details - Raw Material</a:t>
          </a:r>
          <a:endParaRPr 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Product Wise Details Of Major Raw Materials Consumed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pPr algn="ctr"/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Quantity Details -Semi Finished Goods </a:t>
          </a:r>
          <a:endParaRPr 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BB37BEA6-80B8-464C-B9E9-99FEA53BE92E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Collection Of Monthly ER-6  Returns &amp; Summary of ER-6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2C69E70-4FD7-4C86-B403-767B72BA9ED4}" type="parTrans" cxnId="{015CD70A-5BDD-4DF0-8694-FFE687EDCEAE}">
      <dgm:prSet/>
      <dgm:spPr/>
      <dgm:t>
        <a:bodyPr/>
        <a:lstStyle/>
        <a:p>
          <a:endParaRPr lang="en-US"/>
        </a:p>
      </dgm:t>
    </dgm:pt>
    <dgm:pt modelId="{21B75064-EAE0-4ADB-BA79-7233DAD93ACF}" type="sibTrans" cxnId="{015CD70A-5BDD-4DF0-8694-FFE687EDCEAE}">
      <dgm:prSet/>
      <dgm:spPr/>
      <dgm:t>
        <a:bodyPr/>
        <a:lstStyle/>
        <a:p>
          <a:endParaRPr lang="en-US"/>
        </a:p>
      </dgm:t>
    </dgm:pt>
    <dgm:pt modelId="{940925E6-3F5A-49D0-BFB7-EF1F4B06E811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Comparison Of Qty. Movement As Per Cost Records with ER-6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70D751D3-795C-41A7-8508-8BF25F2AE99C}" type="parTrans" cxnId="{59E19910-D820-4D44-856F-59083BAA2DCC}">
      <dgm:prSet/>
      <dgm:spPr/>
      <dgm:t>
        <a:bodyPr/>
        <a:lstStyle/>
        <a:p>
          <a:endParaRPr lang="en-US"/>
        </a:p>
      </dgm:t>
    </dgm:pt>
    <dgm:pt modelId="{EC3C34D9-423E-4A92-B622-CBD8CFFE7BAD}" type="sibTrans" cxnId="{59E19910-D820-4D44-856F-59083BAA2DCC}">
      <dgm:prSet/>
      <dgm:spPr/>
      <dgm:t>
        <a:bodyPr/>
        <a:lstStyle/>
        <a:p>
          <a:endParaRPr lang="en-US"/>
        </a:p>
      </dgm:t>
    </dgm:pt>
    <dgm:pt modelId="{7F6932EF-BABE-495C-B6C5-6A8326685179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Sources Of Qty. Information For Cost Records (Tally/ERP/SAP etc.)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A28BD04-6BDC-4CEB-9F75-F88D2208E6AD}" type="parTrans" cxnId="{57D461CA-28E4-4C28-8DA7-3EB34C46C198}">
      <dgm:prSet/>
      <dgm:spPr/>
      <dgm:t>
        <a:bodyPr/>
        <a:lstStyle/>
        <a:p>
          <a:endParaRPr lang="en-US"/>
        </a:p>
      </dgm:t>
    </dgm:pt>
    <dgm:pt modelId="{6BC57C26-0C85-4C03-94DE-AE577B8ACCE5}" type="sibTrans" cxnId="{57D461CA-28E4-4C28-8DA7-3EB34C46C198}">
      <dgm:prSet/>
      <dgm:spPr/>
      <dgm:t>
        <a:bodyPr/>
        <a:lstStyle/>
        <a:p>
          <a:endParaRPr lang="en-US"/>
        </a:p>
      </dgm:t>
    </dgm:pt>
    <dgm:pt modelId="{11E2F0FA-C286-4EFA-B2FE-BB7DB30BF652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Are Inter Unit Transactions? (Yes/No)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C767BF8D-181A-44FD-A2C7-48C2B00E49DF}" type="parTrans" cxnId="{42214A0B-E3D2-4D9A-A735-B0747A5CA842}">
      <dgm:prSet/>
      <dgm:spPr/>
      <dgm:t>
        <a:bodyPr/>
        <a:lstStyle/>
        <a:p>
          <a:endParaRPr lang="en-US"/>
        </a:p>
      </dgm:t>
    </dgm:pt>
    <dgm:pt modelId="{0B499AB6-67EA-4B12-98C3-9DD4CE54CF0A}" type="sibTrans" cxnId="{42214A0B-E3D2-4D9A-A735-B0747A5CA842}">
      <dgm:prSet/>
      <dgm:spPr/>
      <dgm:t>
        <a:bodyPr/>
        <a:lstStyle/>
        <a:p>
          <a:endParaRPr lang="en-US"/>
        </a:p>
      </dgm:t>
    </dgm:pt>
    <dgm:pt modelId="{764D0BB5-3A97-4DCF-A0B9-BFABF8732694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Collection Of  ER-5 Return, if Applicable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BCC5CFA-6246-48EF-B3A1-B84A787B9FC0}" type="parTrans" cxnId="{20E5C590-74E8-4048-987A-4CAA6017EAEB}">
      <dgm:prSet/>
      <dgm:spPr/>
      <dgm:t>
        <a:bodyPr/>
        <a:lstStyle/>
        <a:p>
          <a:endParaRPr lang="en-US"/>
        </a:p>
      </dgm:t>
    </dgm:pt>
    <dgm:pt modelId="{3BE36954-4B37-4EDD-9F86-EBB4AABDEFD9}" type="sibTrans" cxnId="{20E5C590-74E8-4048-987A-4CAA6017EAEB}">
      <dgm:prSet/>
      <dgm:spPr/>
      <dgm:t>
        <a:bodyPr/>
        <a:lstStyle/>
        <a:p>
          <a:endParaRPr lang="en-US"/>
        </a:p>
      </dgm:t>
    </dgm:pt>
    <dgm:pt modelId="{BBE369C4-E73B-4E99-91F2-403E0B56B44E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Details Of Material Received From Outside Parties For Job Work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4DDEFC3-9A29-4801-90FC-36F3CF783A58}" type="parTrans" cxnId="{8637B311-CBF5-4F86-90E3-57AF6AF72A28}">
      <dgm:prSet/>
      <dgm:spPr/>
      <dgm:t>
        <a:bodyPr/>
        <a:lstStyle/>
        <a:p>
          <a:endParaRPr lang="en-US"/>
        </a:p>
      </dgm:t>
    </dgm:pt>
    <dgm:pt modelId="{7F2797D7-9EBC-4200-B900-9C69AF5B7613}" type="sibTrans" cxnId="{8637B311-CBF5-4F86-90E3-57AF6AF72A28}">
      <dgm:prSet/>
      <dgm:spPr/>
      <dgm:t>
        <a:bodyPr/>
        <a:lstStyle/>
        <a:p>
          <a:endParaRPr lang="en-US"/>
        </a:p>
      </dgm:t>
    </dgm:pt>
    <dgm:pt modelId="{A357C838-CDDD-4B38-BFF2-422473585578}">
      <dgm:prSet phldrT="[Text]"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Details Of Material Sent To Outside Parties For Job Work. (Letter of Confirmation to be obtained)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B214A38-5BB9-4D7F-BE0B-C31D3023A792}" type="parTrans" cxnId="{9FC7F566-ACFA-4D42-B7A3-AB204C51D469}">
      <dgm:prSet/>
      <dgm:spPr/>
      <dgm:t>
        <a:bodyPr/>
        <a:lstStyle/>
        <a:p>
          <a:endParaRPr lang="en-US"/>
        </a:p>
      </dgm:t>
    </dgm:pt>
    <dgm:pt modelId="{756EFC27-16EA-4EBA-AF46-AF0F679E2FCB}" type="sibTrans" cxnId="{9FC7F566-ACFA-4D42-B7A3-AB204C51D469}">
      <dgm:prSet/>
      <dgm:spPr/>
      <dgm:t>
        <a:bodyPr/>
        <a:lstStyle/>
        <a:p>
          <a:endParaRPr lang="en-US"/>
        </a:p>
      </dgm:t>
    </dgm:pt>
    <dgm:pt modelId="{49D78EDB-ED35-43A7-8C70-3C9ECADB1682}">
      <dgm:prSet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Sources Of Qty. Information For Cost Records (Tally/ERP/SAP etc.)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AB55F6E-9EC1-42FF-AE88-64B4DE1A5AAD}" type="parTrans" cxnId="{8B47FBEA-A316-4820-88CB-FECF9E63CD33}">
      <dgm:prSet/>
      <dgm:spPr/>
      <dgm:t>
        <a:bodyPr/>
        <a:lstStyle/>
        <a:p>
          <a:endParaRPr lang="en-US"/>
        </a:p>
      </dgm:t>
    </dgm:pt>
    <dgm:pt modelId="{7C142B5B-100A-4721-80D6-74482B059F31}" type="sibTrans" cxnId="{8B47FBEA-A316-4820-88CB-FECF9E63CD33}">
      <dgm:prSet/>
      <dgm:spPr/>
      <dgm:t>
        <a:bodyPr/>
        <a:lstStyle/>
        <a:p>
          <a:endParaRPr lang="en-US"/>
        </a:p>
      </dgm:t>
    </dgm:pt>
    <dgm:pt modelId="{DACCF0C1-23DB-4513-B36E-7A2BD22067C3}">
      <dgm:prSet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Details Of SFG Received For Job Work Activity.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694B58D9-0261-4492-A998-D3BBFC816919}" type="parTrans" cxnId="{261A11C0-C9E1-4945-BEEA-2D798203327A}">
      <dgm:prSet/>
      <dgm:spPr/>
      <dgm:t>
        <a:bodyPr/>
        <a:lstStyle/>
        <a:p>
          <a:endParaRPr lang="en-US"/>
        </a:p>
      </dgm:t>
    </dgm:pt>
    <dgm:pt modelId="{E942D596-8F5F-4260-9524-3C3448CE3E0B}" type="sibTrans" cxnId="{261A11C0-C9E1-4945-BEEA-2D798203327A}">
      <dgm:prSet/>
      <dgm:spPr/>
      <dgm:t>
        <a:bodyPr/>
        <a:lstStyle/>
        <a:p>
          <a:endParaRPr lang="en-US"/>
        </a:p>
      </dgm:t>
    </dgm:pt>
    <dgm:pt modelId="{DFB016D3-DE1F-4F7B-8AC2-24E5F33CD8CF}">
      <dgm:prSet custT="1"/>
      <dgm:spPr/>
      <dgm:t>
        <a:bodyPr/>
        <a:lstStyle/>
        <a:p>
          <a:pPr algn="l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Details Of SFG Sent Outside For Job Work.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C448805-E60C-47ED-83B4-5F540D443483}" type="parTrans" cxnId="{1F59AF87-E4F5-4E46-A766-4A5639CAD10D}">
      <dgm:prSet/>
      <dgm:spPr/>
      <dgm:t>
        <a:bodyPr/>
        <a:lstStyle/>
        <a:p>
          <a:endParaRPr lang="en-US"/>
        </a:p>
      </dgm:t>
    </dgm:pt>
    <dgm:pt modelId="{15E68DCC-5861-4182-B0BA-B64638C29A5A}" type="sibTrans" cxnId="{1F59AF87-E4F5-4E46-A766-4A5639CAD10D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2" custLinFactNeighborX="0" custLinFactNeighborY="10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2" custScaleY="369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2" custScaleY="140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1A11C0-C9E1-4945-BEEA-2D798203327A}" srcId="{596B2FA6-6BBB-47F3-B182-CB82C6CB64E3}" destId="{DACCF0C1-23DB-4513-B36E-7A2BD22067C3}" srcOrd="1" destOrd="0" parTransId="{694B58D9-0261-4492-A998-D3BBFC816919}" sibTransId="{E942D596-8F5F-4260-9524-3C3448CE3E0B}"/>
    <dgm:cxn modelId="{1F59AF87-E4F5-4E46-A766-4A5639CAD10D}" srcId="{596B2FA6-6BBB-47F3-B182-CB82C6CB64E3}" destId="{DFB016D3-DE1F-4F7B-8AC2-24E5F33CD8CF}" srcOrd="2" destOrd="0" parTransId="{0C448805-E60C-47ED-83B4-5F540D443483}" sibTransId="{15E68DCC-5861-4182-B0BA-B64638C29A5A}"/>
    <dgm:cxn modelId="{212214E1-328D-4D96-9A64-20B8B28DB670}" type="presOf" srcId="{DACCF0C1-23DB-4513-B36E-7A2BD22067C3}" destId="{9564B42C-F320-49EB-B7D7-91E71BB34C59}" srcOrd="0" destOrd="1" presId="urn:microsoft.com/office/officeart/2005/8/layout/chevron2"/>
    <dgm:cxn modelId="{59E19910-D820-4D44-856F-59083BAA2DCC}" srcId="{2E08A7F5-1307-47C4-AF73-6EBFFC9E00F7}" destId="{940925E6-3F5A-49D0-BFB7-EF1F4B06E811}" srcOrd="2" destOrd="0" parTransId="{70D751D3-795C-41A7-8508-8BF25F2AE99C}" sibTransId="{EC3C34D9-423E-4A92-B622-CBD8CFFE7BAD}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789080F7-7DF2-458D-9B54-5C58D9054791}" type="presOf" srcId="{DFB016D3-DE1F-4F7B-8AC2-24E5F33CD8CF}" destId="{9564B42C-F320-49EB-B7D7-91E71BB34C59}" srcOrd="0" destOrd="2" presId="urn:microsoft.com/office/officeart/2005/8/layout/chevron2"/>
    <dgm:cxn modelId="{266A9193-D85F-4185-A740-3331A3257759}" type="presOf" srcId="{764D0BB5-3A97-4DCF-A0B9-BFABF8732694}" destId="{00F48EF7-D85F-44B9-8597-666169CF858D}" srcOrd="0" destOrd="5" presId="urn:microsoft.com/office/officeart/2005/8/layout/chevron2"/>
    <dgm:cxn modelId="{8B47FBEA-A316-4820-88CB-FECF9E63CD33}" srcId="{596B2FA6-6BBB-47F3-B182-CB82C6CB64E3}" destId="{49D78EDB-ED35-43A7-8C70-3C9ECADB1682}" srcOrd="0" destOrd="0" parTransId="{2AB55F6E-9EC1-42FF-AE88-64B4DE1A5AAD}" sibTransId="{7C142B5B-100A-4721-80D6-74482B059F31}"/>
    <dgm:cxn modelId="{4AA844D3-C0D6-4543-B950-1D62B6ACFCCD}" srcId="{2E08A7F5-1307-47C4-AF73-6EBFFC9E00F7}" destId="{8B772124-6ECC-4C86-AE5E-2AF3880E0309}" srcOrd="0" destOrd="0" parTransId="{8E042160-34F1-4CFC-AAD9-A9A57CE684A4}" sibTransId="{7610D816-8D4F-4DAD-A0D5-FF655910910E}"/>
    <dgm:cxn modelId="{3EC68525-E102-438A-A06E-7525787947D9}" type="presOf" srcId="{596B2FA6-6BBB-47F3-B182-CB82C6CB64E3}" destId="{3EA32AF4-AA05-430C-ABD6-9A11B48DC82B}" srcOrd="0" destOrd="0" presId="urn:microsoft.com/office/officeart/2005/8/layout/chevron2"/>
    <dgm:cxn modelId="{015CD70A-5BDD-4DF0-8694-FFE687EDCEAE}" srcId="{2E08A7F5-1307-47C4-AF73-6EBFFC9E00F7}" destId="{BB37BEA6-80B8-464C-B9E9-99FEA53BE92E}" srcOrd="1" destOrd="0" parTransId="{B2C69E70-4FD7-4C86-B403-767B72BA9ED4}" sibTransId="{21B75064-EAE0-4ADB-BA79-7233DAD93ACF}"/>
    <dgm:cxn modelId="{55F78ED6-3FDC-45D8-B526-969918BC0453}" type="presOf" srcId="{49D78EDB-ED35-43A7-8C70-3C9ECADB1682}" destId="{9564B42C-F320-49EB-B7D7-91E71BB34C59}" srcOrd="0" destOrd="0" presId="urn:microsoft.com/office/officeart/2005/8/layout/chevron2"/>
    <dgm:cxn modelId="{0244A51A-F485-4F28-AA53-64F7F3D96ED9}" type="presOf" srcId="{11E2F0FA-C286-4EFA-B2FE-BB7DB30BF652}" destId="{00F48EF7-D85F-44B9-8597-666169CF858D}" srcOrd="0" destOrd="4" presId="urn:microsoft.com/office/officeart/2005/8/layout/chevron2"/>
    <dgm:cxn modelId="{8637B311-CBF5-4F86-90E3-57AF6AF72A28}" srcId="{2E08A7F5-1307-47C4-AF73-6EBFFC9E00F7}" destId="{BBE369C4-E73B-4E99-91F2-403E0B56B44E}" srcOrd="6" destOrd="0" parTransId="{94DDEFC3-9A29-4801-90FC-36F3CF783A58}" sibTransId="{7F2797D7-9EBC-4200-B900-9C69AF5B7613}"/>
    <dgm:cxn modelId="{42214A0B-E3D2-4D9A-A735-B0747A5CA842}" srcId="{2E08A7F5-1307-47C4-AF73-6EBFFC9E00F7}" destId="{11E2F0FA-C286-4EFA-B2FE-BB7DB30BF652}" srcOrd="4" destOrd="0" parTransId="{C767BF8D-181A-44FD-A2C7-48C2B00E49DF}" sibTransId="{0B499AB6-67EA-4B12-98C3-9DD4CE54CF0A}"/>
    <dgm:cxn modelId="{6A6BA699-E4D2-426B-9F98-1C7AC7FA7082}" type="presOf" srcId="{8B772124-6ECC-4C86-AE5E-2AF3880E0309}" destId="{00F48EF7-D85F-44B9-8597-666169CF858D}" srcOrd="0" destOrd="0" presId="urn:microsoft.com/office/officeart/2005/8/layout/chevron2"/>
    <dgm:cxn modelId="{20E5C590-74E8-4048-987A-4CAA6017EAEB}" srcId="{2E08A7F5-1307-47C4-AF73-6EBFFC9E00F7}" destId="{764D0BB5-3A97-4DCF-A0B9-BFABF8732694}" srcOrd="5" destOrd="0" parTransId="{1BCC5CFA-6246-48EF-B3A1-B84A787B9FC0}" sibTransId="{3BE36954-4B37-4EDD-9F86-EBB4AABDEFD9}"/>
    <dgm:cxn modelId="{57D461CA-28E4-4C28-8DA7-3EB34C46C198}" srcId="{2E08A7F5-1307-47C4-AF73-6EBFFC9E00F7}" destId="{7F6932EF-BABE-495C-B6C5-6A8326685179}" srcOrd="3" destOrd="0" parTransId="{9A28BD04-6BDC-4CEB-9F75-F88D2208E6AD}" sibTransId="{6BC57C26-0C85-4C03-94DE-AE577B8ACCE5}"/>
    <dgm:cxn modelId="{DEBA0DD4-7AE5-4A3D-9FA3-88C2D1DCE59C}" type="presOf" srcId="{BB37BEA6-80B8-464C-B9E9-99FEA53BE92E}" destId="{00F48EF7-D85F-44B9-8597-666169CF858D}" srcOrd="0" destOrd="1" presId="urn:microsoft.com/office/officeart/2005/8/layout/chevron2"/>
    <dgm:cxn modelId="{7EBA73ED-B3D0-4B4F-AF46-F7947EE9DEC1}" type="presOf" srcId="{A357C838-CDDD-4B38-BFF2-422473585578}" destId="{00F48EF7-D85F-44B9-8597-666169CF858D}" srcOrd="0" destOrd="7" presId="urn:microsoft.com/office/officeart/2005/8/layout/chevron2"/>
    <dgm:cxn modelId="{9FC7F566-ACFA-4D42-B7A3-AB204C51D469}" srcId="{2E08A7F5-1307-47C4-AF73-6EBFFC9E00F7}" destId="{A357C838-CDDD-4B38-BFF2-422473585578}" srcOrd="7" destOrd="0" parTransId="{AB214A38-5BB9-4D7F-BE0B-C31D3023A792}" sibTransId="{756EFC27-16EA-4EBA-AF46-AF0F679E2FCB}"/>
    <dgm:cxn modelId="{76186968-F5FA-4535-ACF6-A391CDAE7B7F}" type="presOf" srcId="{2E08A7F5-1307-47C4-AF73-6EBFFC9E00F7}" destId="{2286B315-372C-49BD-9828-CA18FA482024}" srcOrd="0" destOrd="0" presId="urn:microsoft.com/office/officeart/2005/8/layout/chevron2"/>
    <dgm:cxn modelId="{4645A482-1558-49CB-9F8A-046302A7139C}" type="presOf" srcId="{7F6932EF-BABE-495C-B6C5-6A8326685179}" destId="{00F48EF7-D85F-44B9-8597-666169CF858D}" srcOrd="0" destOrd="3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CE93EC0E-1B68-4648-A212-195DAE604C7D}" type="presOf" srcId="{940925E6-3F5A-49D0-BFB7-EF1F4B06E811}" destId="{00F48EF7-D85F-44B9-8597-666169CF858D}" srcOrd="0" destOrd="2" presId="urn:microsoft.com/office/officeart/2005/8/layout/chevron2"/>
    <dgm:cxn modelId="{FE53BC65-DCED-450D-A009-9AE186AD7A53}" type="presOf" srcId="{BBE369C4-E73B-4E99-91F2-403E0B56B44E}" destId="{00F48EF7-D85F-44B9-8597-666169CF858D}" srcOrd="0" destOrd="6" presId="urn:microsoft.com/office/officeart/2005/8/layout/chevron2"/>
    <dgm:cxn modelId="{E4833AD8-153D-4FA2-BFFB-1EF58713240E}" type="presOf" srcId="{60898C45-5AB2-4088-A25B-DAA37354476D}" destId="{1EA4683F-29AF-4424-BECC-8E231062717D}" srcOrd="0" destOrd="0" presId="urn:microsoft.com/office/officeart/2005/8/layout/chevron2"/>
    <dgm:cxn modelId="{9C1D89E9-AA2F-46FD-BA37-A8B7DFB256B6}" type="presParOf" srcId="{1EA4683F-29AF-4424-BECC-8E231062717D}" destId="{3E418638-9FFE-4D98-8C17-05D846A59350}" srcOrd="0" destOrd="0" presId="urn:microsoft.com/office/officeart/2005/8/layout/chevron2"/>
    <dgm:cxn modelId="{B0A409D7-A90B-465C-8654-67B65DE76B28}" type="presParOf" srcId="{3E418638-9FFE-4D98-8C17-05D846A59350}" destId="{2286B315-372C-49BD-9828-CA18FA482024}" srcOrd="0" destOrd="0" presId="urn:microsoft.com/office/officeart/2005/8/layout/chevron2"/>
    <dgm:cxn modelId="{C9062DD1-959E-410E-96C7-6A3E810D6E18}" type="presParOf" srcId="{3E418638-9FFE-4D98-8C17-05D846A59350}" destId="{00F48EF7-D85F-44B9-8597-666169CF858D}" srcOrd="1" destOrd="0" presId="urn:microsoft.com/office/officeart/2005/8/layout/chevron2"/>
    <dgm:cxn modelId="{0D482A65-A461-4568-B498-C45DB26E1EB9}" type="presParOf" srcId="{1EA4683F-29AF-4424-BECC-8E231062717D}" destId="{410A7645-E911-4D3B-BA48-B6AB409DEA60}" srcOrd="1" destOrd="0" presId="urn:microsoft.com/office/officeart/2005/8/layout/chevron2"/>
    <dgm:cxn modelId="{AE02B4B8-FE52-4742-B2F4-C120AFF321D4}" type="presParOf" srcId="{1EA4683F-29AF-4424-BECC-8E231062717D}" destId="{5C21630E-D2EC-4A7A-8FA6-773F8FB52E5A}" srcOrd="2" destOrd="0" presId="urn:microsoft.com/office/officeart/2005/8/layout/chevron2"/>
    <dgm:cxn modelId="{6697B6CE-F5BA-47EA-B38B-2DC01B7EFF24}" type="presParOf" srcId="{5C21630E-D2EC-4A7A-8FA6-773F8FB52E5A}" destId="{3EA32AF4-AA05-430C-ABD6-9A11B48DC82B}" srcOrd="0" destOrd="0" presId="urn:microsoft.com/office/officeart/2005/8/layout/chevron2"/>
    <dgm:cxn modelId="{CB149486-DAC4-44E1-9A6A-94738F3EEA96}" type="presParOf" srcId="{5C21630E-D2EC-4A7A-8FA6-773F8FB52E5A}" destId="{9564B42C-F320-49EB-B7D7-91E71BB34C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Raw Material Valuation Method Used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BOM for Major Finished Products (Certified by Management)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Utilities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List Of Utilities Required For Production Activity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F1DD9B8A-6A7B-452E-ABEE-339389461510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Source Of BOM For Cost Records (Tally/ERP/SAP etc.)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70D8148-30BF-45ED-BC31-F09193B4F38A}" type="parTrans" cxnId="{9BE38A77-DAF4-4756-BA3D-F8BB0DF9D753}">
      <dgm:prSet/>
      <dgm:spPr/>
      <dgm:t>
        <a:bodyPr/>
        <a:lstStyle/>
        <a:p>
          <a:endParaRPr lang="en-US"/>
        </a:p>
      </dgm:t>
    </dgm:pt>
    <dgm:pt modelId="{481B7D75-7BCC-4415-9069-09924E7A97DC}" type="sibTrans" cxnId="{9BE38A77-DAF4-4756-BA3D-F8BB0DF9D753}">
      <dgm:prSet/>
      <dgm:spPr/>
      <dgm:t>
        <a:bodyPr/>
        <a:lstStyle/>
        <a:p>
          <a:endParaRPr lang="en-US"/>
        </a:p>
      </dgm:t>
    </dgm:pt>
    <dgm:pt modelId="{4EBC2C9A-38B5-4D3F-AE7F-1911250A7BB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Raw Material Valuation Method Used for Cost Records (FIFO, Wt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Avg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, LIFO)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2D5BF63-0E05-4EB8-9020-3C9B20F694BC}" type="parTrans" cxnId="{4F8842CD-3C05-4DF8-989A-7904FC1C49F7}">
      <dgm:prSet/>
      <dgm:spPr/>
      <dgm:t>
        <a:bodyPr/>
        <a:lstStyle/>
        <a:p>
          <a:endParaRPr lang="en-US"/>
        </a:p>
      </dgm:t>
    </dgm:pt>
    <dgm:pt modelId="{9FEAB678-E0F1-498F-83C9-250E5415FA58}" type="sibTrans" cxnId="{4F8842CD-3C05-4DF8-989A-7904FC1C49F7}">
      <dgm:prSet/>
      <dgm:spPr/>
      <dgm:t>
        <a:bodyPr/>
        <a:lstStyle/>
        <a:p>
          <a:endParaRPr lang="en-US"/>
        </a:p>
      </dgm:t>
    </dgm:pt>
    <dgm:pt modelId="{FB967C9E-8D12-418D-BC21-33822A4B6747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Variance Analysis  Of  Material Consumption  As Per BOM &amp; Actual Material Consumption as Per Profit &amp; Loss Account (Qty. and Value)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BFB9118-1795-4682-8D50-D3C3438A9239}" type="parTrans" cxnId="{B712AF98-6860-4A6C-9F1C-2C88FC99281B}">
      <dgm:prSet/>
      <dgm:spPr/>
      <dgm:t>
        <a:bodyPr/>
        <a:lstStyle/>
        <a:p>
          <a:endParaRPr lang="en-US"/>
        </a:p>
      </dgm:t>
    </dgm:pt>
    <dgm:pt modelId="{0409C2A9-463C-4761-B691-CCD7D8591CB1}" type="sibTrans" cxnId="{B712AF98-6860-4A6C-9F1C-2C88FC99281B}">
      <dgm:prSet/>
      <dgm:spPr/>
      <dgm:t>
        <a:bodyPr/>
        <a:lstStyle/>
        <a:p>
          <a:endParaRPr lang="en-US"/>
        </a:p>
      </dgm:t>
    </dgm:pt>
    <dgm:pt modelId="{3EECC16D-200A-47E4-BE7D-DCAD4B455F9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any deviation From the CAS - 6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A921CE1-2596-465A-A1BA-0C74E5D880E4}" type="parTrans" cxnId="{94DFA600-EE54-4218-879B-B0FE732AC751}">
      <dgm:prSet/>
      <dgm:spPr/>
      <dgm:t>
        <a:bodyPr/>
        <a:lstStyle/>
        <a:p>
          <a:endParaRPr lang="en-US"/>
        </a:p>
      </dgm:t>
    </dgm:pt>
    <dgm:pt modelId="{5F742EE8-DEF9-4E18-81A8-D860A399E437}" type="sibTrans" cxnId="{94DFA600-EE54-4218-879B-B0FE732AC751}">
      <dgm:prSet/>
      <dgm:spPr/>
      <dgm:t>
        <a:bodyPr/>
        <a:lstStyle/>
        <a:p>
          <a:endParaRPr lang="en-US"/>
        </a:p>
      </dgm:t>
    </dgm:pt>
    <dgm:pt modelId="{D654A743-179B-43E1-A690-08285C65D3BF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Qty and Cost Details Of Utilities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2573206-F3A0-4B2E-A26B-7BCE16ED1561}" type="parTrans" cxnId="{604B4557-AB88-463B-BC8D-1CACEA2DBC5A}">
      <dgm:prSet/>
      <dgm:spPr/>
      <dgm:t>
        <a:bodyPr/>
        <a:lstStyle/>
        <a:p>
          <a:endParaRPr lang="en-US"/>
        </a:p>
      </dgm:t>
    </dgm:pt>
    <dgm:pt modelId="{09887E1E-1642-4A8B-AFD4-915AA4EB0F27}" type="sibTrans" cxnId="{604B4557-AB88-463B-BC8D-1CACEA2DBC5A}">
      <dgm:prSet/>
      <dgm:spPr/>
      <dgm:t>
        <a:bodyPr/>
        <a:lstStyle/>
        <a:p>
          <a:endParaRPr lang="en-US"/>
        </a:p>
      </dgm:t>
    </dgm:pt>
    <dgm:pt modelId="{A38860F5-D420-41C1-BC84-102CBB69A94F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If  Standard Norm is Available For The Consumption of Utility Compare With The Actual Consumption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CD34300-E0CE-4AB1-AF3D-AB7788313607}" type="parTrans" cxnId="{D10E1C91-C350-4DD5-84EA-57530BDED984}">
      <dgm:prSet/>
      <dgm:spPr/>
      <dgm:t>
        <a:bodyPr/>
        <a:lstStyle/>
        <a:p>
          <a:endParaRPr lang="en-US"/>
        </a:p>
      </dgm:t>
    </dgm:pt>
    <dgm:pt modelId="{55EADEC4-E505-40E9-A760-B1D14515AC5D}" type="sibTrans" cxnId="{D10E1C91-C350-4DD5-84EA-57530BDED984}">
      <dgm:prSet/>
      <dgm:spPr/>
      <dgm:t>
        <a:bodyPr/>
        <a:lstStyle/>
        <a:p>
          <a:endParaRPr lang="en-US"/>
        </a:p>
      </dgm:t>
    </dgm:pt>
    <dgm:pt modelId="{82B2E5C0-FBD3-4AEB-A3CA-46849FAACE1C}">
      <dgm:prSet phldrT="[Text]" custT="1"/>
      <dgm:spPr/>
      <dgm:t>
        <a:bodyPr/>
        <a:lstStyle/>
        <a:p>
          <a:r>
            <a:rPr 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Cost Of Utilities To Various Cost Centres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B884F72-762A-4ADB-9939-EB0B62ED0C58}" type="parTrans" cxnId="{E32A0DF5-8DFA-4058-9F4B-FFEF9EE6F45C}">
      <dgm:prSet/>
      <dgm:spPr/>
      <dgm:t>
        <a:bodyPr/>
        <a:lstStyle/>
        <a:p>
          <a:endParaRPr lang="en-US"/>
        </a:p>
      </dgm:t>
    </dgm:pt>
    <dgm:pt modelId="{17457E6E-E7EC-4AB9-AFB8-3B0391717BC9}" type="sibTrans" cxnId="{E32A0DF5-8DFA-4058-9F4B-FFEF9EE6F45C}">
      <dgm:prSet/>
      <dgm:spPr/>
      <dgm:t>
        <a:bodyPr/>
        <a:lstStyle/>
        <a:p>
          <a:endParaRPr lang="en-US"/>
        </a:p>
      </dgm:t>
    </dgm:pt>
    <dgm:pt modelId="{D9EB4E4C-1FAF-4A49-B895-0A9C4056136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the CAS -8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734AB91-B529-4022-89D3-1F8E90453E05}" type="parTrans" cxnId="{2C433A2F-4A07-4BFE-85B0-A9D786F9269D}">
      <dgm:prSet/>
      <dgm:spPr/>
      <dgm:t>
        <a:bodyPr/>
        <a:lstStyle/>
        <a:p>
          <a:endParaRPr lang="en-US"/>
        </a:p>
      </dgm:t>
    </dgm:pt>
    <dgm:pt modelId="{127BD9B7-497B-41DC-9039-4F325B95C0C0}" type="sibTrans" cxnId="{2C433A2F-4A07-4BFE-85B0-A9D786F9269D}">
      <dgm:prSet/>
      <dgm:spPr/>
      <dgm:t>
        <a:bodyPr/>
        <a:lstStyle/>
        <a:p>
          <a:endParaRPr lang="en-US"/>
        </a:p>
      </dgm:t>
    </dgm:pt>
    <dgm:pt modelId="{D179FE51-53F2-4B5B-AACE-8714857D13AC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If The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Auditee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Has Received any Green Credits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A7DA94D-F8A2-4DC3-8FB5-922103F87B23}" type="parTrans" cxnId="{1CB16BD8-AC8E-4546-9725-13758CB00EC8}">
      <dgm:prSet/>
      <dgm:spPr/>
      <dgm:t>
        <a:bodyPr/>
        <a:lstStyle/>
        <a:p>
          <a:endParaRPr lang="en-US"/>
        </a:p>
      </dgm:t>
    </dgm:pt>
    <dgm:pt modelId="{E7597D2F-3D0E-4607-A58B-3F2021DCBD04}" type="sibTrans" cxnId="{1CB16BD8-AC8E-4546-9725-13758CB00EC8}">
      <dgm:prSet/>
      <dgm:spPr/>
      <dgm:t>
        <a:bodyPr/>
        <a:lstStyle/>
        <a:p>
          <a:endParaRPr lang="en-US"/>
        </a:p>
      </dgm:t>
    </dgm:pt>
    <dgm:pt modelId="{91B87120-FBBB-4E09-A7DC-E9117CC9ECA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If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Auditee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Has Implemented Special Measures For Conservation Of Energy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FA23478-9536-4F7E-9F1F-70E853C0C28E}" type="parTrans" cxnId="{1E608AAE-C98A-4826-BD19-47D937C14F48}">
      <dgm:prSet/>
      <dgm:spPr/>
      <dgm:t>
        <a:bodyPr/>
        <a:lstStyle/>
        <a:p>
          <a:endParaRPr lang="en-US"/>
        </a:p>
      </dgm:t>
    </dgm:pt>
    <dgm:pt modelId="{14F54AA7-F612-4D95-9571-2F616FC71E17}" type="sibTrans" cxnId="{1E608AAE-C98A-4826-BD19-47D937C14F48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2" custLinFactNeighborX="0" custLinFactNeighborY="10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2" custScaleY="168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2" custScaleY="23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16BD8-AC8E-4546-9725-13758CB00EC8}" srcId="{596B2FA6-6BBB-47F3-B182-CB82C6CB64E3}" destId="{D179FE51-53F2-4B5B-AACE-8714857D13AC}" srcOrd="5" destOrd="0" parTransId="{0A7DA94D-F8A2-4DC3-8FB5-922103F87B23}" sibTransId="{E7597D2F-3D0E-4607-A58B-3F2021DCBD04}"/>
    <dgm:cxn modelId="{5EA44FFB-C11B-45F7-824A-F281972B7E8E}" type="presOf" srcId="{D179FE51-53F2-4B5B-AACE-8714857D13AC}" destId="{9564B42C-F320-49EB-B7D7-91E71BB34C59}" srcOrd="0" destOrd="5" presId="urn:microsoft.com/office/officeart/2005/8/layout/chevron2"/>
    <dgm:cxn modelId="{D10E1C91-C350-4DD5-84EA-57530BDED984}" srcId="{596B2FA6-6BBB-47F3-B182-CB82C6CB64E3}" destId="{A38860F5-D420-41C1-BC84-102CBB69A94F}" srcOrd="2" destOrd="0" parTransId="{1CD34300-E0CE-4AB1-AF3D-AB7788313607}" sibTransId="{55EADEC4-E505-40E9-A760-B1D14515AC5D}"/>
    <dgm:cxn modelId="{9FB08417-1F71-45D3-97AF-38CFDBE90267}" type="presOf" srcId="{596B2FA6-6BBB-47F3-B182-CB82C6CB64E3}" destId="{3EA32AF4-AA05-430C-ABD6-9A11B48DC82B}" srcOrd="0" destOrd="0" presId="urn:microsoft.com/office/officeart/2005/8/layout/chevron2"/>
    <dgm:cxn modelId="{94DFA600-EE54-4218-879B-B0FE732AC751}" srcId="{2E08A7F5-1307-47C4-AF73-6EBFFC9E00F7}" destId="{3EECC16D-200A-47E4-BE7D-DCAD4B455F98}" srcOrd="4" destOrd="0" parTransId="{9A921CE1-2596-465A-A1BA-0C74E5D880E4}" sibTransId="{5F742EE8-DEF9-4E18-81A8-D860A399E437}"/>
    <dgm:cxn modelId="{E32A0DF5-8DFA-4058-9F4B-FFEF9EE6F45C}" srcId="{596B2FA6-6BBB-47F3-B182-CB82C6CB64E3}" destId="{82B2E5C0-FBD3-4AEB-A3CA-46849FAACE1C}" srcOrd="3" destOrd="0" parTransId="{DB884F72-762A-4ADB-9939-EB0B62ED0C58}" sibTransId="{17457E6E-E7EC-4AB9-AFB8-3B0391717BC9}"/>
    <dgm:cxn modelId="{3F7411B9-889F-4AC1-AA61-7EA731A6EE94}" type="presOf" srcId="{D654A743-179B-43E1-A690-08285C65D3BF}" destId="{9564B42C-F320-49EB-B7D7-91E71BB34C59}" srcOrd="0" destOrd="1" presId="urn:microsoft.com/office/officeart/2005/8/layout/chevron2"/>
    <dgm:cxn modelId="{AC7DF326-7BD5-4D91-AB81-8C4395EFB84E}" type="presOf" srcId="{A38860F5-D420-41C1-BC84-102CBB69A94F}" destId="{9564B42C-F320-49EB-B7D7-91E71BB34C59}" srcOrd="0" destOrd="2" presId="urn:microsoft.com/office/officeart/2005/8/layout/chevron2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4FF96D6A-B3A0-4B54-A7FD-830CDAA2DC0E}" type="presOf" srcId="{82B2E5C0-FBD3-4AEB-A3CA-46849FAACE1C}" destId="{9564B42C-F320-49EB-B7D7-91E71BB34C59}" srcOrd="0" destOrd="3" presId="urn:microsoft.com/office/officeart/2005/8/layout/chevron2"/>
    <dgm:cxn modelId="{604B4557-AB88-463B-BC8D-1CACEA2DBC5A}" srcId="{596B2FA6-6BBB-47F3-B182-CB82C6CB64E3}" destId="{D654A743-179B-43E1-A690-08285C65D3BF}" srcOrd="1" destOrd="0" parTransId="{92573206-F3A0-4B2E-A26B-7BCE16ED1561}" sibTransId="{09887E1E-1642-4A8B-AFD4-915AA4EB0F27}"/>
    <dgm:cxn modelId="{4AA844D3-C0D6-4543-B950-1D62B6ACFCCD}" srcId="{2E08A7F5-1307-47C4-AF73-6EBFFC9E00F7}" destId="{8B772124-6ECC-4C86-AE5E-2AF3880E0309}" srcOrd="0" destOrd="0" parTransId="{8E042160-34F1-4CFC-AAD9-A9A57CE684A4}" sibTransId="{7610D816-8D4F-4DAD-A0D5-FF655910910E}"/>
    <dgm:cxn modelId="{8B877A2E-7A21-4B06-8EB1-A347B0844C0D}" type="presOf" srcId="{3EECC16D-200A-47E4-BE7D-DCAD4B455F98}" destId="{00F48EF7-D85F-44B9-8597-666169CF858D}" srcOrd="0" destOrd="4" presId="urn:microsoft.com/office/officeart/2005/8/layout/chevron2"/>
    <dgm:cxn modelId="{8B8E128D-804E-49AB-B1AC-D22EB66380A1}" type="presOf" srcId="{4EBC2C9A-38B5-4D3F-AE7F-1911250A7BBE}" destId="{00F48EF7-D85F-44B9-8597-666169CF858D}" srcOrd="0" destOrd="2" presId="urn:microsoft.com/office/officeart/2005/8/layout/chevron2"/>
    <dgm:cxn modelId="{34315CD9-B251-4C56-A6AC-14F6E94C8A08}" type="presOf" srcId="{91B87120-FBBB-4E09-A7DC-E9117CC9ECA9}" destId="{9564B42C-F320-49EB-B7D7-91E71BB34C59}" srcOrd="0" destOrd="6" presId="urn:microsoft.com/office/officeart/2005/8/layout/chevron2"/>
    <dgm:cxn modelId="{7A41F9C1-FBAD-40F3-9B66-86AF4BFDB23C}" type="presOf" srcId="{8B772124-6ECC-4C86-AE5E-2AF3880E0309}" destId="{00F48EF7-D85F-44B9-8597-666169CF858D}" srcOrd="0" destOrd="0" presId="urn:microsoft.com/office/officeart/2005/8/layout/chevron2"/>
    <dgm:cxn modelId="{4F8842CD-3C05-4DF8-989A-7904FC1C49F7}" srcId="{2E08A7F5-1307-47C4-AF73-6EBFFC9E00F7}" destId="{4EBC2C9A-38B5-4D3F-AE7F-1911250A7BBE}" srcOrd="2" destOrd="0" parTransId="{F2D5BF63-0E05-4EB8-9020-3C9B20F694BC}" sibTransId="{9FEAB678-E0F1-498F-83C9-250E5415FA58}"/>
    <dgm:cxn modelId="{A3F2BCA2-D399-4D00-A02E-CA8B2DD0B8C6}" type="presOf" srcId="{2E08A7F5-1307-47C4-AF73-6EBFFC9E00F7}" destId="{2286B315-372C-49BD-9828-CA18FA482024}" srcOrd="0" destOrd="0" presId="urn:microsoft.com/office/officeart/2005/8/layout/chevron2"/>
    <dgm:cxn modelId="{B712AF98-6860-4A6C-9F1C-2C88FC99281B}" srcId="{2E08A7F5-1307-47C4-AF73-6EBFFC9E00F7}" destId="{FB967C9E-8D12-418D-BC21-33822A4B6747}" srcOrd="3" destOrd="0" parTransId="{BBFB9118-1795-4682-8D50-D3C3438A9239}" sibTransId="{0409C2A9-463C-4761-B691-CCD7D8591CB1}"/>
    <dgm:cxn modelId="{9BE38A77-DAF4-4756-BA3D-F8BB0DF9D753}" srcId="{2E08A7F5-1307-47C4-AF73-6EBFFC9E00F7}" destId="{F1DD9B8A-6A7B-452E-ABEE-339389461510}" srcOrd="1" destOrd="0" parTransId="{970D8148-30BF-45ED-BC31-F09193B4F38A}" sibTransId="{481B7D75-7BCC-4415-9069-09924E7A97DC}"/>
    <dgm:cxn modelId="{41D40A4B-8AEB-431D-A415-A005EA41824F}" type="presOf" srcId="{60898C45-5AB2-4088-A25B-DAA37354476D}" destId="{1EA4683F-29AF-4424-BECC-8E231062717D}" srcOrd="0" destOrd="0" presId="urn:microsoft.com/office/officeart/2005/8/layout/chevron2"/>
    <dgm:cxn modelId="{7FD9D177-F622-49F9-A0E0-C747D08E0443}" type="presOf" srcId="{F1DD9B8A-6A7B-452E-ABEE-339389461510}" destId="{00F48EF7-D85F-44B9-8597-666169CF858D}" srcOrd="0" destOrd="1" presId="urn:microsoft.com/office/officeart/2005/8/layout/chevron2"/>
    <dgm:cxn modelId="{1E608AAE-C98A-4826-BD19-47D937C14F48}" srcId="{596B2FA6-6BBB-47F3-B182-CB82C6CB64E3}" destId="{91B87120-FBBB-4E09-A7DC-E9117CC9ECA9}" srcOrd="6" destOrd="0" parTransId="{4FA23478-9536-4F7E-9F1F-70E853C0C28E}" sibTransId="{14F54AA7-F612-4D95-9571-2F616FC71E17}"/>
    <dgm:cxn modelId="{FD41EE3C-46F1-4DA4-BFCF-F9CAC1A8FE9B}" type="presOf" srcId="{FB967C9E-8D12-418D-BC21-33822A4B6747}" destId="{00F48EF7-D85F-44B9-8597-666169CF858D}" srcOrd="0" destOrd="3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EFFF6BE2-18D5-49B8-9416-B3889BC7814A}" srcId="{596B2FA6-6BBB-47F3-B182-CB82C6CB64E3}" destId="{09D1626B-CAB7-471B-8270-C0E1FE2573E2}" srcOrd="0" destOrd="0" parTransId="{0DBA5997-EA29-4EB9-A7E3-8966C396043C}" sibTransId="{163534A9-EAD8-42B7-B93B-BE91DF6F55B0}"/>
    <dgm:cxn modelId="{8B4C4AFD-1348-4021-AE80-353A8F77E63A}" type="presOf" srcId="{D9EB4E4C-1FAF-4A49-B895-0A9C40561368}" destId="{9564B42C-F320-49EB-B7D7-91E71BB34C59}" srcOrd="0" destOrd="4" presId="urn:microsoft.com/office/officeart/2005/8/layout/chevron2"/>
    <dgm:cxn modelId="{2C433A2F-4A07-4BFE-85B0-A9D786F9269D}" srcId="{596B2FA6-6BBB-47F3-B182-CB82C6CB64E3}" destId="{D9EB4E4C-1FAF-4A49-B895-0A9C40561368}" srcOrd="4" destOrd="0" parTransId="{A734AB91-B529-4022-89D3-1F8E90453E05}" sibTransId="{127BD9B7-497B-41DC-9039-4F325B95C0C0}"/>
    <dgm:cxn modelId="{EBD86FB1-D20B-433E-B8E6-B61C8B6E5B2E}" type="presOf" srcId="{09D1626B-CAB7-471B-8270-C0E1FE2573E2}" destId="{9564B42C-F320-49EB-B7D7-91E71BB34C59}" srcOrd="0" destOrd="0" presId="urn:microsoft.com/office/officeart/2005/8/layout/chevron2"/>
    <dgm:cxn modelId="{54083277-0BB4-46B9-BEA7-C1555E5C1E76}" type="presParOf" srcId="{1EA4683F-29AF-4424-BECC-8E231062717D}" destId="{3E418638-9FFE-4D98-8C17-05D846A59350}" srcOrd="0" destOrd="0" presId="urn:microsoft.com/office/officeart/2005/8/layout/chevron2"/>
    <dgm:cxn modelId="{16DD93C5-2620-48C7-9463-C82A7FC3C762}" type="presParOf" srcId="{3E418638-9FFE-4D98-8C17-05D846A59350}" destId="{2286B315-372C-49BD-9828-CA18FA482024}" srcOrd="0" destOrd="0" presId="urn:microsoft.com/office/officeart/2005/8/layout/chevron2"/>
    <dgm:cxn modelId="{DD278943-A0A8-4290-84A4-92A3141B7A5D}" type="presParOf" srcId="{3E418638-9FFE-4D98-8C17-05D846A59350}" destId="{00F48EF7-D85F-44B9-8597-666169CF858D}" srcOrd="1" destOrd="0" presId="urn:microsoft.com/office/officeart/2005/8/layout/chevron2"/>
    <dgm:cxn modelId="{B6316A23-B368-44A6-8BAD-C0326EC05D61}" type="presParOf" srcId="{1EA4683F-29AF-4424-BECC-8E231062717D}" destId="{410A7645-E911-4D3B-BA48-B6AB409DEA60}" srcOrd="1" destOrd="0" presId="urn:microsoft.com/office/officeart/2005/8/layout/chevron2"/>
    <dgm:cxn modelId="{CAD3F781-2A0B-43D6-AE05-9B3C9C01926D}" type="presParOf" srcId="{1EA4683F-29AF-4424-BECC-8E231062717D}" destId="{5C21630E-D2EC-4A7A-8FA6-773F8FB52E5A}" srcOrd="2" destOrd="0" presId="urn:microsoft.com/office/officeart/2005/8/layout/chevron2"/>
    <dgm:cxn modelId="{7DE7D422-161E-49AB-8931-A9EB58419D6F}" type="presParOf" srcId="{5C21630E-D2EC-4A7A-8FA6-773F8FB52E5A}" destId="{3EA32AF4-AA05-430C-ABD6-9A11B48DC82B}" srcOrd="0" destOrd="0" presId="urn:microsoft.com/office/officeart/2005/8/layout/chevron2"/>
    <dgm:cxn modelId="{7C3624C2-A34B-4F19-B607-970071100ECD}" type="presParOf" srcId="{5C21630E-D2EC-4A7A-8FA6-773F8FB52E5A}" destId="{9564B42C-F320-49EB-B7D7-91E71BB34C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Employee Cost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List Of Direct expenses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Direct Expenses To Cost Centers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Repair and Maintenance Cost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C4A51B98-21D6-4F82-B6B3-74DF28724ED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Classification Of Repairs &amp; Maintenance - AMC, Regular  , One time Expenses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58D631E-29C3-4C56-97A1-A8F45FD1C891}" type="parTrans" cxnId="{4D9A96C5-D250-4C3F-BC1C-A94F803C61BA}">
      <dgm:prSet/>
      <dgm:spPr/>
      <dgm:t>
        <a:bodyPr/>
        <a:lstStyle/>
        <a:p>
          <a:endParaRPr lang="en-US"/>
        </a:p>
      </dgm:t>
    </dgm:pt>
    <dgm:pt modelId="{C9CCFD6A-12BB-4D02-9EB8-16B2061D8B34}" type="sibTrans" cxnId="{4D9A96C5-D250-4C3F-BC1C-A94F803C61BA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Cost Of Reconditioning of Spares, if any.</a:t>
          </a: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B0FC44C9-0A6E-4B4E-BF10-329BDEA133B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The CAS -10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7811428-4794-4F7C-9F8A-4F1658264D45}" type="parTrans" cxnId="{DC3B71E3-F221-4354-81AA-065176BBE402}">
      <dgm:prSet/>
      <dgm:spPr/>
    </dgm:pt>
    <dgm:pt modelId="{AB1D3BAA-DFDC-4852-ACE6-B8BBEF8266BF}" type="sibTrans" cxnId="{DC3B71E3-F221-4354-81AA-065176BBE402}">
      <dgm:prSet/>
      <dgm:spPr/>
    </dgm:pt>
    <dgm:pt modelId="{D8CC8DD1-EB0A-4E5F-A2E3-54566612309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Direct Expenses To Cost Centers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E5087CB-B1B9-4AA3-9555-94159CAE5B98}" type="parTrans" cxnId="{0B0D45AD-946D-42B1-AFF3-24DAB3EBF127}">
      <dgm:prSet/>
      <dgm:spPr/>
    </dgm:pt>
    <dgm:pt modelId="{DFAC073E-4AD2-43AA-8BA7-3A4E311B90B5}" type="sibTrans" cxnId="{0B0D45AD-946D-42B1-AFF3-24DAB3EBF127}">
      <dgm:prSet/>
      <dgm:spPr/>
    </dgm:pt>
    <dgm:pt modelId="{1385265F-774D-40E9-AD7F-2D2DB1DD0D9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 Is Any deviation from the CAS -12 &amp; GACAP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9E6EA26-BC0D-4C11-8918-01A5408C555E}" type="parTrans" cxnId="{4C009A20-2481-45A5-B9E4-BE2E305106AD}">
      <dgm:prSet/>
      <dgm:spPr/>
    </dgm:pt>
    <dgm:pt modelId="{C54EE8F6-1CE0-4E62-BABA-BD75B17B64E8}" type="sibTrans" cxnId="{4C009A20-2481-45A5-B9E4-BE2E305106AD}">
      <dgm:prSet/>
      <dgm:spPr/>
    </dgm:pt>
    <dgm:pt modelId="{3D6F733B-DCBB-4EE0-A10C-17B6E228A81B}">
      <dgm:prSet phldrT="[Text]" custT="1"/>
      <dgm:spPr/>
      <dgm:t>
        <a:bodyPr/>
        <a:lstStyle/>
        <a:p>
          <a:r>
            <a:rPr lang="en-US" sz="20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Direct Expenses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F8A77A8-3E2A-4C41-B003-566DE003DF94}" type="parTrans" cxnId="{1C0E2F69-7E77-4959-9C51-F68B1305E518}">
      <dgm:prSet/>
      <dgm:spPr/>
    </dgm:pt>
    <dgm:pt modelId="{FC4D8D46-798C-46BC-99CC-A84FF39ABC96}" type="sibTrans" cxnId="{1C0E2F69-7E77-4959-9C51-F68B1305E518}">
      <dgm:prSet/>
      <dgm:spPr/>
    </dgm:pt>
    <dgm:pt modelId="{D9FE9350-85B5-45B1-8657-49EB75915BC3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Break Up Of Manpower - Worker &amp; Staff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82DCFC0-F8E5-405D-9E9E-D746EFF0F3FD}" type="parTrans" cxnId="{73A5179D-9385-4662-8BC7-D2BE6CB6210F}">
      <dgm:prSet/>
      <dgm:spPr/>
    </dgm:pt>
    <dgm:pt modelId="{698EF05A-4378-4F6E-B296-B9419BDC89AD}" type="sibTrans" cxnId="{73A5179D-9385-4662-8BC7-D2BE6CB6210F}">
      <dgm:prSet/>
      <dgm:spPr/>
    </dgm:pt>
    <dgm:pt modelId="{696348BD-7F9D-4A35-8E2F-FC8AF2F58F82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Salary Of Executive &amp; Non - Executive Directors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03F9560-A993-4A88-8452-A41427B70765}" type="parTrans" cxnId="{E0B86130-9CDB-4CD6-B1F6-C616EA1229CB}">
      <dgm:prSet/>
      <dgm:spPr/>
    </dgm:pt>
    <dgm:pt modelId="{68CD1767-ED71-470C-A98F-6ECCBAFF9B92}" type="sibTrans" cxnId="{E0B86130-9CDB-4CD6-B1F6-C616EA1229CB}">
      <dgm:prSet/>
      <dgm:spPr/>
    </dgm:pt>
    <dgm:pt modelId="{8D98F4D0-598A-4053-8808-AB7A325E099B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Employee Cost to Various Cost Centers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374D9ED-6AC3-4EC0-A999-CE1543B34B18}" type="parTrans" cxnId="{0F220164-42C1-4AB1-A6F1-F29E27C6F33E}">
      <dgm:prSet/>
      <dgm:spPr/>
    </dgm:pt>
    <dgm:pt modelId="{4FD878D3-7B5D-4042-8F51-C2C4DEC97844}" type="sibTrans" cxnId="{0F220164-42C1-4AB1-A6F1-F29E27C6F33E}">
      <dgm:prSet/>
      <dgm:spPr/>
    </dgm:pt>
    <dgm:pt modelId="{85BA5C10-693E-457F-B553-B2AE126FEF26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the CAS -7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8A2FDF1-7623-4331-84B3-B4363AC62638}" type="parTrans" cxnId="{04C612E9-FD1B-4EEF-A629-CFE8621E7D63}">
      <dgm:prSet/>
      <dgm:spPr/>
    </dgm:pt>
    <dgm:pt modelId="{8F44D136-2F22-4BD4-8CCF-AE448BDB02A6}" type="sibTrans" cxnId="{04C612E9-FD1B-4EEF-A629-CFE8621E7D63}">
      <dgm:prSet/>
      <dgm:spPr/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 custScaleY="127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690DBCFB-E38E-4B29-8905-F7FBE20475FF}" type="pres">
      <dgm:prSet presAssocID="{3D6F733B-DCBB-4EE0-A10C-17B6E228A81B}" presName="composite" presStyleCnt="0"/>
      <dgm:spPr/>
    </dgm:pt>
    <dgm:pt modelId="{D1630A54-B816-4098-8B36-702A2D02223B}" type="pres">
      <dgm:prSet presAssocID="{3D6F733B-DCBB-4EE0-A10C-17B6E228A8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B3750-6C81-4343-B997-2119561021A9}" type="pres">
      <dgm:prSet presAssocID="{3D6F733B-DCBB-4EE0-A10C-17B6E228A8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30FBE-3AC0-4F68-9EE3-20132B5B12F2}" type="pres">
      <dgm:prSet presAssocID="{FC4D8D46-798C-46BC-99CC-A84FF39ABC96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2" presStyleCnt="3" custScaleY="148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09A20-2481-45A5-B9E4-BE2E305106AD}" srcId="{596B2FA6-6BBB-47F3-B182-CB82C6CB64E3}" destId="{1385265F-774D-40E9-AD7F-2D2DB1DD0D98}" srcOrd="3" destOrd="0" parTransId="{19E6EA26-BC0D-4C11-8918-01A5408C555E}" sibTransId="{C54EE8F6-1CE0-4E62-BABA-BD75B17B64E8}"/>
    <dgm:cxn modelId="{12BAC0B9-F7C7-4760-896C-6D477B98B070}" type="presOf" srcId="{3D6F733B-DCBB-4EE0-A10C-17B6E228A81B}" destId="{D1630A54-B816-4098-8B36-702A2D02223B}" srcOrd="0" destOrd="0" presId="urn:microsoft.com/office/officeart/2005/8/layout/chevron2"/>
    <dgm:cxn modelId="{E0B86130-9CDB-4CD6-B1F6-C616EA1229CB}" srcId="{2E08A7F5-1307-47C4-AF73-6EBFFC9E00F7}" destId="{696348BD-7F9D-4A35-8E2F-FC8AF2F58F82}" srcOrd="1" destOrd="0" parTransId="{D03F9560-A993-4A88-8452-A41427B70765}" sibTransId="{68CD1767-ED71-470C-A98F-6ECCBAFF9B92}"/>
    <dgm:cxn modelId="{0B0D45AD-946D-42B1-AFF3-24DAB3EBF127}" srcId="{596B2FA6-6BBB-47F3-B182-CB82C6CB64E3}" destId="{D8CC8DD1-EB0A-4E5F-A2E3-545666123096}" srcOrd="2" destOrd="0" parTransId="{EE5087CB-B1B9-4AA3-9555-94159CAE5B98}" sibTransId="{DFAC073E-4AD2-43AA-8BA7-3A4E311B90B5}"/>
    <dgm:cxn modelId="{4D9A96C5-D250-4C3F-BC1C-A94F803C61BA}" srcId="{596B2FA6-6BBB-47F3-B182-CB82C6CB64E3}" destId="{C4A51B98-21D6-4F82-B6B3-74DF28724ED5}" srcOrd="0" destOrd="0" parTransId="{958D631E-29C3-4C56-97A1-A8F45FD1C891}" sibTransId="{C9CCFD6A-12BB-4D02-9EB8-16B2061D8B34}"/>
    <dgm:cxn modelId="{93B19CA2-556C-4F98-BC04-FEB21CDD0EB9}" srcId="{3D6F733B-DCBB-4EE0-A10C-17B6E228A81B}" destId="{6AFDA9ED-A7AE-483B-9648-58D011941F44}" srcOrd="0" destOrd="0" parTransId="{D8463060-3418-4B17-A1B4-F3A8EBF0914A}" sibTransId="{3494D7AA-E983-44A0-87C2-BFFC3C2CBC3D}"/>
    <dgm:cxn modelId="{1C0E2F69-7E77-4959-9C51-F68B1305E518}" srcId="{60898C45-5AB2-4088-A25B-DAA37354476D}" destId="{3D6F733B-DCBB-4EE0-A10C-17B6E228A81B}" srcOrd="1" destOrd="0" parTransId="{0F8A77A8-3E2A-4C41-B003-566DE003DF94}" sibTransId="{FC4D8D46-798C-46BC-99CC-A84FF39ABC96}"/>
    <dgm:cxn modelId="{5F87D173-236E-47E8-8635-6F3E8BCBA18A}" type="presOf" srcId="{1385265F-774D-40E9-AD7F-2D2DB1DD0D98}" destId="{9564B42C-F320-49EB-B7D7-91E71BB34C59}" srcOrd="0" destOrd="3" presId="urn:microsoft.com/office/officeart/2005/8/layout/chevron2"/>
    <dgm:cxn modelId="{7370A240-728D-4854-842E-BAF15A8BDB38}" type="presOf" srcId="{D8CC8DD1-EB0A-4E5F-A2E3-545666123096}" destId="{9564B42C-F320-49EB-B7D7-91E71BB34C59}" srcOrd="0" destOrd="2" presId="urn:microsoft.com/office/officeart/2005/8/layout/chevron2"/>
    <dgm:cxn modelId="{5EF7ABDB-C4EC-4451-A51C-6B2400BF2151}" type="presOf" srcId="{8D98F4D0-598A-4053-8808-AB7A325E099B}" destId="{00F48EF7-D85F-44B9-8597-666169CF858D}" srcOrd="0" destOrd="2" presId="urn:microsoft.com/office/officeart/2005/8/layout/chevron2"/>
    <dgm:cxn modelId="{F94D0CDC-256A-4662-8FED-28C3E12BCEAE}" type="presOf" srcId="{8B772124-6ECC-4C86-AE5E-2AF3880E0309}" destId="{961B3750-6C81-4343-B997-2119561021A9}" srcOrd="0" destOrd="1" presId="urn:microsoft.com/office/officeart/2005/8/layout/chevron2"/>
    <dgm:cxn modelId="{949A7A58-4378-4377-8A1D-7A68AF60AA56}" srcId="{60898C45-5AB2-4088-A25B-DAA37354476D}" destId="{596B2FA6-6BBB-47F3-B182-CB82C6CB64E3}" srcOrd="2" destOrd="0" parTransId="{E587824D-0D28-4ACF-BA88-2FEFD808CE10}" sibTransId="{F0A9223F-1209-4FDD-B0F3-8ABB70824F45}"/>
    <dgm:cxn modelId="{CDF6E207-6F84-41BE-B34F-C689B5172EA2}" type="presOf" srcId="{B0FC44C9-0A6E-4B4E-BF10-329BDEA133B4}" destId="{961B3750-6C81-4343-B997-2119561021A9}" srcOrd="0" destOrd="2" presId="urn:microsoft.com/office/officeart/2005/8/layout/chevron2"/>
    <dgm:cxn modelId="{71F2F652-BC21-416D-A4CD-54708015D8D3}" type="presOf" srcId="{85BA5C10-693E-457F-B553-B2AE126FEF26}" destId="{00F48EF7-D85F-44B9-8597-666169CF858D}" srcOrd="0" destOrd="3" presId="urn:microsoft.com/office/officeart/2005/8/layout/chevron2"/>
    <dgm:cxn modelId="{4AA844D3-C0D6-4543-B950-1D62B6ACFCCD}" srcId="{3D6F733B-DCBB-4EE0-A10C-17B6E228A81B}" destId="{8B772124-6ECC-4C86-AE5E-2AF3880E0309}" srcOrd="1" destOrd="0" parTransId="{8E042160-34F1-4CFC-AAD9-A9A57CE684A4}" sibTransId="{7610D816-8D4F-4DAD-A0D5-FF655910910E}"/>
    <dgm:cxn modelId="{4A086F4E-FD2E-4B1B-B2A2-DAD83993587B}" type="presOf" srcId="{D9FE9350-85B5-45B1-8657-49EB75915BC3}" destId="{00F48EF7-D85F-44B9-8597-666169CF858D}" srcOrd="0" destOrd="0" presId="urn:microsoft.com/office/officeart/2005/8/layout/chevron2"/>
    <dgm:cxn modelId="{2B5876D5-A6C0-480D-9CAE-954883E36338}" type="presOf" srcId="{C4A51B98-21D6-4F82-B6B3-74DF28724ED5}" destId="{9564B42C-F320-49EB-B7D7-91E71BB34C59}" srcOrd="0" destOrd="0" presId="urn:microsoft.com/office/officeart/2005/8/layout/chevron2"/>
    <dgm:cxn modelId="{0F220164-42C1-4AB1-A6F1-F29E27C6F33E}" srcId="{2E08A7F5-1307-47C4-AF73-6EBFFC9E00F7}" destId="{8D98F4D0-598A-4053-8808-AB7A325E099B}" srcOrd="2" destOrd="0" parTransId="{0374D9ED-6AC3-4EC0-A999-CE1543B34B18}" sibTransId="{4FD878D3-7B5D-4042-8F51-C2C4DEC97844}"/>
    <dgm:cxn modelId="{270F7275-48F2-4D96-ABDD-7CD7A81AB1E4}" type="presOf" srcId="{596B2FA6-6BBB-47F3-B182-CB82C6CB64E3}" destId="{3EA32AF4-AA05-430C-ABD6-9A11B48DC82B}" srcOrd="0" destOrd="0" presId="urn:microsoft.com/office/officeart/2005/8/layout/chevron2"/>
    <dgm:cxn modelId="{91F1E252-91B3-44B2-9A77-426616D6E274}" type="presOf" srcId="{60898C45-5AB2-4088-A25B-DAA37354476D}" destId="{1EA4683F-29AF-4424-BECC-8E231062717D}" srcOrd="0" destOrd="0" presId="urn:microsoft.com/office/officeart/2005/8/layout/chevron2"/>
    <dgm:cxn modelId="{04C612E9-FD1B-4EEF-A629-CFE8621E7D63}" srcId="{2E08A7F5-1307-47C4-AF73-6EBFFC9E00F7}" destId="{85BA5C10-693E-457F-B553-B2AE126FEF26}" srcOrd="3" destOrd="0" parTransId="{A8A2FDF1-7623-4331-84B3-B4363AC62638}" sibTransId="{8F44D136-2F22-4BD4-8CCF-AE448BDB02A6}"/>
    <dgm:cxn modelId="{1A3631C3-CD3A-477F-9543-244827739878}" type="presOf" srcId="{696348BD-7F9D-4A35-8E2F-FC8AF2F58F82}" destId="{00F48EF7-D85F-44B9-8597-666169CF858D}" srcOrd="0" destOrd="1" presId="urn:microsoft.com/office/officeart/2005/8/layout/chevron2"/>
    <dgm:cxn modelId="{7341F6D5-CE46-4F2B-A8B1-484557AB9DD4}" type="presOf" srcId="{2E08A7F5-1307-47C4-AF73-6EBFFC9E00F7}" destId="{2286B315-372C-49BD-9828-CA18FA482024}" srcOrd="0" destOrd="0" presId="urn:microsoft.com/office/officeart/2005/8/layout/chevron2"/>
    <dgm:cxn modelId="{73A5179D-9385-4662-8BC7-D2BE6CB6210F}" srcId="{2E08A7F5-1307-47C4-AF73-6EBFFC9E00F7}" destId="{D9FE9350-85B5-45B1-8657-49EB75915BC3}" srcOrd="0" destOrd="0" parTransId="{A82DCFC0-F8E5-405D-9E9E-D746EFF0F3FD}" sibTransId="{698EF05A-4378-4F6E-B296-B9419BDC89AD}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EFFF6BE2-18D5-49B8-9416-B3889BC7814A}" srcId="{596B2FA6-6BBB-47F3-B182-CB82C6CB64E3}" destId="{09D1626B-CAB7-471B-8270-C0E1FE2573E2}" srcOrd="1" destOrd="0" parTransId="{0DBA5997-EA29-4EB9-A7E3-8966C396043C}" sibTransId="{163534A9-EAD8-42B7-B93B-BE91DF6F55B0}"/>
    <dgm:cxn modelId="{DC3B71E3-F221-4354-81AA-065176BBE402}" srcId="{3D6F733B-DCBB-4EE0-A10C-17B6E228A81B}" destId="{B0FC44C9-0A6E-4B4E-BF10-329BDEA133B4}" srcOrd="2" destOrd="0" parTransId="{87811428-4794-4F7C-9F8A-4F1658264D45}" sibTransId="{AB1D3BAA-DFDC-4852-ACE6-B8BBEF8266BF}"/>
    <dgm:cxn modelId="{452F2186-B8C1-4ADE-883A-4350CF41C962}" type="presOf" srcId="{6AFDA9ED-A7AE-483B-9648-58D011941F44}" destId="{961B3750-6C81-4343-B997-2119561021A9}" srcOrd="0" destOrd="0" presId="urn:microsoft.com/office/officeart/2005/8/layout/chevron2"/>
    <dgm:cxn modelId="{2A8B8717-603C-4F1A-953D-5D6DE5DB8ED7}" type="presOf" srcId="{09D1626B-CAB7-471B-8270-C0E1FE2573E2}" destId="{9564B42C-F320-49EB-B7D7-91E71BB34C59}" srcOrd="0" destOrd="1" presId="urn:microsoft.com/office/officeart/2005/8/layout/chevron2"/>
    <dgm:cxn modelId="{513F0A4E-267A-4800-9034-C3C988042AB3}" type="presParOf" srcId="{1EA4683F-29AF-4424-BECC-8E231062717D}" destId="{3E418638-9FFE-4D98-8C17-05D846A59350}" srcOrd="0" destOrd="0" presId="urn:microsoft.com/office/officeart/2005/8/layout/chevron2"/>
    <dgm:cxn modelId="{C94E0327-5550-4166-BCF8-6DDC0D704D9D}" type="presParOf" srcId="{3E418638-9FFE-4D98-8C17-05D846A59350}" destId="{2286B315-372C-49BD-9828-CA18FA482024}" srcOrd="0" destOrd="0" presId="urn:microsoft.com/office/officeart/2005/8/layout/chevron2"/>
    <dgm:cxn modelId="{24D45C64-AEBF-46EE-BF31-4BF42BA628DC}" type="presParOf" srcId="{3E418638-9FFE-4D98-8C17-05D846A59350}" destId="{00F48EF7-D85F-44B9-8597-666169CF858D}" srcOrd="1" destOrd="0" presId="urn:microsoft.com/office/officeart/2005/8/layout/chevron2"/>
    <dgm:cxn modelId="{627B9C3C-8FA1-4034-822D-74DBF425200E}" type="presParOf" srcId="{1EA4683F-29AF-4424-BECC-8E231062717D}" destId="{410A7645-E911-4D3B-BA48-B6AB409DEA60}" srcOrd="1" destOrd="0" presId="urn:microsoft.com/office/officeart/2005/8/layout/chevron2"/>
    <dgm:cxn modelId="{E1C8D012-B234-4049-AD6A-CBCE997A5ECF}" type="presParOf" srcId="{1EA4683F-29AF-4424-BECC-8E231062717D}" destId="{690DBCFB-E38E-4B29-8905-F7FBE20475FF}" srcOrd="2" destOrd="0" presId="urn:microsoft.com/office/officeart/2005/8/layout/chevron2"/>
    <dgm:cxn modelId="{01520964-6738-4D60-9472-4CCF5B0DB058}" type="presParOf" srcId="{690DBCFB-E38E-4B29-8905-F7FBE20475FF}" destId="{D1630A54-B816-4098-8B36-702A2D02223B}" srcOrd="0" destOrd="0" presId="urn:microsoft.com/office/officeart/2005/8/layout/chevron2"/>
    <dgm:cxn modelId="{00589A55-AD1B-4732-AB38-AA5676F6CCA2}" type="presParOf" srcId="{690DBCFB-E38E-4B29-8905-F7FBE20475FF}" destId="{961B3750-6C81-4343-B997-2119561021A9}" srcOrd="1" destOrd="0" presId="urn:microsoft.com/office/officeart/2005/8/layout/chevron2"/>
    <dgm:cxn modelId="{F5423454-E6CC-4EF6-9003-A9E42DA52045}" type="presParOf" srcId="{1EA4683F-29AF-4424-BECC-8E231062717D}" destId="{D5330FBE-3AC0-4F68-9EE3-20132B5B12F2}" srcOrd="3" destOrd="0" presId="urn:microsoft.com/office/officeart/2005/8/layout/chevron2"/>
    <dgm:cxn modelId="{AEEA2F5C-7A81-421C-936F-6F4E392ACAF3}" type="presParOf" srcId="{1EA4683F-29AF-4424-BECC-8E231062717D}" destId="{5C21630E-D2EC-4A7A-8FA6-773F8FB52E5A}" srcOrd="4" destOrd="0" presId="urn:microsoft.com/office/officeart/2005/8/layout/chevron2"/>
    <dgm:cxn modelId="{F2AAB2DC-F57A-4115-8FF0-EB285998CAF4}" type="presParOf" srcId="{5C21630E-D2EC-4A7A-8FA6-773F8FB52E5A}" destId="{3EA32AF4-AA05-430C-ABD6-9A11B48DC82B}" srcOrd="0" destOrd="0" presId="urn:microsoft.com/office/officeart/2005/8/layout/chevron2"/>
    <dgm:cxn modelId="{B8B7C54E-485C-4ABB-8AE8-D98BDD22A450}" type="presParOf" srcId="{5C21630E-D2EC-4A7A-8FA6-773F8FB52E5A}" destId="{9564B42C-F320-49EB-B7D7-91E71BB34C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Quality Control Expenses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List Of  Quality Control Expenses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C4A51B98-21D6-4F82-B6B3-74DF28724ED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Research &amp; Development Expenses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58D631E-29C3-4C56-97A1-A8F45FD1C891}" type="parTrans" cxnId="{4D9A96C5-D250-4C3F-BC1C-A94F803C61BA}">
      <dgm:prSet/>
      <dgm:spPr/>
      <dgm:t>
        <a:bodyPr/>
        <a:lstStyle/>
        <a:p>
          <a:endParaRPr lang="en-US"/>
        </a:p>
      </dgm:t>
    </dgm:pt>
    <dgm:pt modelId="{C9CCFD6A-12BB-4D02-9EB8-16B2061D8B34}" type="sibTrans" cxnId="{4D9A96C5-D250-4C3F-BC1C-A94F803C61BA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Classification Of Research &amp;  Development - For Existing Products &amp;  New Product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D29ACB8C-8B5E-458E-A145-74AA051C48E2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Technical Know How / Royalty Expenses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CAA01C4-E715-408E-A264-530ED88F8FE9}" type="parTrans" cxnId="{D832EAE0-2F92-4A8E-AB1C-CD29AAE19351}">
      <dgm:prSet/>
      <dgm:spPr/>
      <dgm:t>
        <a:bodyPr/>
        <a:lstStyle/>
        <a:p>
          <a:endParaRPr lang="en-US"/>
        </a:p>
      </dgm:t>
    </dgm:pt>
    <dgm:pt modelId="{5FCD70DE-C6FF-4415-B90C-9F0DFDCA320F}" type="sibTrans" cxnId="{D832EAE0-2F92-4A8E-AB1C-CD29AAE19351}">
      <dgm:prSet/>
      <dgm:spPr/>
      <dgm:t>
        <a:bodyPr/>
        <a:lstStyle/>
        <a:p>
          <a:endParaRPr lang="en-US"/>
        </a:p>
      </dgm:t>
    </dgm:pt>
    <dgm:pt modelId="{6DDA7F74-46E4-4D62-B2CD-4F0E3D22073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Copy Of Agreements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CF75EBD-FFBC-437E-891E-99BDD843181D}" type="parTrans" cxnId="{FBBAB1FC-4520-4ABD-8224-AAB43316DDD1}">
      <dgm:prSet/>
      <dgm:spPr/>
      <dgm:t>
        <a:bodyPr/>
        <a:lstStyle/>
        <a:p>
          <a:endParaRPr lang="en-US"/>
        </a:p>
      </dgm:t>
    </dgm:pt>
    <dgm:pt modelId="{0921F4AF-28A2-4243-8197-6B4ABDB3F4A6}" type="sibTrans" cxnId="{FBBAB1FC-4520-4ABD-8224-AAB43316DDD1}">
      <dgm:prSet/>
      <dgm:spPr/>
      <dgm:t>
        <a:bodyPr/>
        <a:lstStyle/>
        <a:p>
          <a:endParaRPr lang="en-US"/>
        </a:p>
      </dgm:t>
    </dgm:pt>
    <dgm:pt modelId="{C3619ADE-F667-4BB8-8C9D-88EBC6F0D2DC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Quality Control Expenses  To Cost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Centres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63C917D-F2CE-4C7E-88F6-6D2339848BA2}" type="parTrans" cxnId="{CD463491-D6F2-4363-9EFD-00B29064D077}">
      <dgm:prSet/>
      <dgm:spPr/>
      <dgm:t>
        <a:bodyPr/>
        <a:lstStyle/>
        <a:p>
          <a:endParaRPr lang="en-US"/>
        </a:p>
      </dgm:t>
    </dgm:pt>
    <dgm:pt modelId="{C39006E7-7CE7-4186-A843-29767436B96A}" type="sibTrans" cxnId="{CD463491-D6F2-4363-9EFD-00B29064D077}">
      <dgm:prSet/>
      <dgm:spPr/>
      <dgm:t>
        <a:bodyPr/>
        <a:lstStyle/>
        <a:p>
          <a:endParaRPr lang="en-US"/>
        </a:p>
      </dgm:t>
    </dgm:pt>
    <dgm:pt modelId="{A6F36824-6147-4D17-97AB-B706560B58D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CAS -21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B540642-84ED-4206-8EA2-63326892F067}" type="parTrans" cxnId="{39D860B7-7CB1-453D-BE22-F02DBC435B79}">
      <dgm:prSet/>
      <dgm:spPr/>
      <dgm:t>
        <a:bodyPr/>
        <a:lstStyle/>
        <a:p>
          <a:endParaRPr lang="en-US"/>
        </a:p>
      </dgm:t>
    </dgm:pt>
    <dgm:pt modelId="{6D701C39-5E98-4174-9C7C-ED2DD3F9A87C}" type="sibTrans" cxnId="{39D860B7-7CB1-453D-BE22-F02DBC435B79}">
      <dgm:prSet/>
      <dgm:spPr/>
      <dgm:t>
        <a:bodyPr/>
        <a:lstStyle/>
        <a:p>
          <a:endParaRPr lang="en-US"/>
        </a:p>
      </dgm:t>
    </dgm:pt>
    <dgm:pt modelId="{21A21825-A564-4B8A-8604-6CC23BEA423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Research &amp; Development Expenses  To Cost Centers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53DE5171-DC88-4AD7-AC78-0AA407E5DF33}" type="parTrans" cxnId="{3F996E1E-2721-44B8-97B8-ED8DE3F4415A}">
      <dgm:prSet/>
      <dgm:spPr/>
      <dgm:t>
        <a:bodyPr/>
        <a:lstStyle/>
        <a:p>
          <a:endParaRPr lang="en-US"/>
        </a:p>
      </dgm:t>
    </dgm:pt>
    <dgm:pt modelId="{36F01F17-55FA-43ED-89F5-012BA6B611D2}" type="sibTrans" cxnId="{3F996E1E-2721-44B8-97B8-ED8DE3F4415A}">
      <dgm:prSet/>
      <dgm:spPr/>
      <dgm:t>
        <a:bodyPr/>
        <a:lstStyle/>
        <a:p>
          <a:endParaRPr lang="en-US"/>
        </a:p>
      </dgm:t>
    </dgm:pt>
    <dgm:pt modelId="{15A82C5D-2D45-401F-8E87-9E1D526C9C6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 Any Deviation From CAS -18 &amp; GACAP.</a:t>
          </a:r>
        </a:p>
      </dgm:t>
    </dgm:pt>
    <dgm:pt modelId="{339BEA68-0898-4F6F-B38C-2380953C2504}" type="parTrans" cxnId="{61340A4F-E08A-4435-87F7-52CCE901C5D6}">
      <dgm:prSet/>
      <dgm:spPr/>
      <dgm:t>
        <a:bodyPr/>
        <a:lstStyle/>
        <a:p>
          <a:endParaRPr lang="en-US"/>
        </a:p>
      </dgm:t>
    </dgm:pt>
    <dgm:pt modelId="{8FFE0A06-B211-4824-8BA8-6904E5FA2C17}" type="sibTrans" cxnId="{61340A4F-E08A-4435-87F7-52CCE901C5D6}">
      <dgm:prSet/>
      <dgm:spPr/>
      <dgm:t>
        <a:bodyPr/>
        <a:lstStyle/>
        <a:p>
          <a:endParaRPr lang="en-US"/>
        </a:p>
      </dgm:t>
    </dgm:pt>
    <dgm:pt modelId="{3C50AF5C-5752-4074-9212-BE34169A348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Classification Of Technical Know How/ Royalty - One Time Payment , Regular Payment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9BBCD46-2649-42CF-A9DB-3DB53DE3EE49}" type="parTrans" cxnId="{D6454ADF-161E-40A1-A1B3-E16AEE11AC09}">
      <dgm:prSet/>
      <dgm:spPr/>
      <dgm:t>
        <a:bodyPr/>
        <a:lstStyle/>
        <a:p>
          <a:endParaRPr lang="en-US"/>
        </a:p>
      </dgm:t>
    </dgm:pt>
    <dgm:pt modelId="{B3B13FED-6474-40D1-9D4A-4CBC2F7CC004}" type="sibTrans" cxnId="{D6454ADF-161E-40A1-A1B3-E16AEE11AC09}">
      <dgm:prSet/>
      <dgm:spPr/>
      <dgm:t>
        <a:bodyPr/>
        <a:lstStyle/>
        <a:p>
          <a:endParaRPr lang="en-US"/>
        </a:p>
      </dgm:t>
    </dgm:pt>
    <dgm:pt modelId="{E777B922-51AC-4DC5-9169-26C9A715C35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Technical Know How/ Royalty  To Cost Centers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E39E88E-9138-4456-BC61-3FB07DDB3029}" type="parTrans" cxnId="{FF0F00BC-9241-482C-93E7-E29EDEC1F0D5}">
      <dgm:prSet/>
      <dgm:spPr/>
      <dgm:t>
        <a:bodyPr/>
        <a:lstStyle/>
        <a:p>
          <a:endParaRPr lang="en-US"/>
        </a:p>
      </dgm:t>
    </dgm:pt>
    <dgm:pt modelId="{D6F122AB-52E1-48D3-8BD5-2368EBB3C84D}" type="sibTrans" cxnId="{FF0F00BC-9241-482C-93E7-E29EDEC1F0D5}">
      <dgm:prSet/>
      <dgm:spPr/>
      <dgm:t>
        <a:bodyPr/>
        <a:lstStyle/>
        <a:p>
          <a:endParaRPr lang="en-US"/>
        </a:p>
      </dgm:t>
    </dgm:pt>
    <dgm:pt modelId="{3EB21E22-33E1-496F-B5D4-1A5183368FE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The CAS -20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33050AE-D7EF-48C1-B552-E4ED91AA0F95}" type="parTrans" cxnId="{8D7F6BD9-DD8E-496F-9C65-B579FBD794AE}">
      <dgm:prSet/>
      <dgm:spPr/>
      <dgm:t>
        <a:bodyPr/>
        <a:lstStyle/>
        <a:p>
          <a:endParaRPr lang="en-US"/>
        </a:p>
      </dgm:t>
    </dgm:pt>
    <dgm:pt modelId="{440C42CB-5AC7-4994-9013-F3C4DC61A6B4}" type="sibTrans" cxnId="{8D7F6BD9-DD8E-496F-9C65-B579FBD794AE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7F23D40E-E0A8-4CA5-9509-59162F2A89CD}" type="pres">
      <dgm:prSet presAssocID="{C4A51B98-21D6-4F82-B6B3-74DF28724ED5}" presName="composite" presStyleCnt="0"/>
      <dgm:spPr/>
    </dgm:pt>
    <dgm:pt modelId="{327BB7CE-18C6-4B83-A14C-4D9852DC9448}" type="pres">
      <dgm:prSet presAssocID="{C4A51B98-21D6-4F82-B6B3-74DF28724ED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9802B-7A47-4BE0-94D1-7C90DB4B5181}" type="pres">
      <dgm:prSet presAssocID="{C4A51B98-21D6-4F82-B6B3-74DF28724ED5}" presName="descendantText" presStyleLbl="alignAcc1" presStyleIdx="1" presStyleCnt="3" custScaleY="124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85C84-8136-466B-A7C5-098618B3132F}" type="pres">
      <dgm:prSet presAssocID="{C9CCFD6A-12BB-4D02-9EB8-16B2061D8B34}" presName="sp" presStyleCnt="0"/>
      <dgm:spPr/>
    </dgm:pt>
    <dgm:pt modelId="{7A53BA3C-61AB-4C29-AB28-EE4C02B99F8F}" type="pres">
      <dgm:prSet presAssocID="{D29ACB8C-8B5E-458E-A145-74AA051C48E2}" presName="composite" presStyleCnt="0"/>
      <dgm:spPr/>
    </dgm:pt>
    <dgm:pt modelId="{4E1125AF-50FD-4915-84CB-38638FD4EEAD}" type="pres">
      <dgm:prSet presAssocID="{D29ACB8C-8B5E-458E-A145-74AA051C48E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379E8-F897-4DAC-AFB1-518176B210F6}" type="pres">
      <dgm:prSet presAssocID="{D29ACB8C-8B5E-458E-A145-74AA051C48E2}" presName="descendantText" presStyleLbl="alignAcc1" presStyleIdx="2" presStyleCnt="3" custScaleY="155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EA91C1-7BDC-4A37-BCB1-06A720BFFC34}" type="presOf" srcId="{21A21825-A564-4B8A-8604-6CC23BEA4239}" destId="{5D29802B-7A47-4BE0-94D1-7C90DB4B5181}" srcOrd="0" destOrd="1" presId="urn:microsoft.com/office/officeart/2005/8/layout/chevron2"/>
    <dgm:cxn modelId="{61340A4F-E08A-4435-87F7-52CCE901C5D6}" srcId="{C4A51B98-21D6-4F82-B6B3-74DF28724ED5}" destId="{15A82C5D-2D45-401F-8E87-9E1D526C9C66}" srcOrd="2" destOrd="0" parTransId="{339BEA68-0898-4F6F-B38C-2380953C2504}" sibTransId="{8FFE0A06-B211-4824-8BA8-6904E5FA2C17}"/>
    <dgm:cxn modelId="{4D9A96C5-D250-4C3F-BC1C-A94F803C61BA}" srcId="{60898C45-5AB2-4088-A25B-DAA37354476D}" destId="{C4A51B98-21D6-4F82-B6B3-74DF28724ED5}" srcOrd="1" destOrd="0" parTransId="{958D631E-29C3-4C56-97A1-A8F45FD1C891}" sibTransId="{C9CCFD6A-12BB-4D02-9EB8-16B2061D8B34}"/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4625B375-8966-4DDD-917A-7C5E4052B522}" type="presOf" srcId="{2E08A7F5-1307-47C4-AF73-6EBFFC9E00F7}" destId="{2286B315-372C-49BD-9828-CA18FA482024}" srcOrd="0" destOrd="0" presId="urn:microsoft.com/office/officeart/2005/8/layout/chevron2"/>
    <dgm:cxn modelId="{854EEF44-269B-4274-B750-324FD35947C0}" type="presOf" srcId="{6AFDA9ED-A7AE-483B-9648-58D011941F44}" destId="{00F48EF7-D85F-44B9-8597-666169CF858D}" srcOrd="0" destOrd="0" presId="urn:microsoft.com/office/officeart/2005/8/layout/chevron2"/>
    <dgm:cxn modelId="{8D7F6BD9-DD8E-496F-9C65-B579FBD794AE}" srcId="{D29ACB8C-8B5E-458E-A145-74AA051C48E2}" destId="{3EB21E22-33E1-496F-B5D4-1A5183368FE4}" srcOrd="3" destOrd="0" parTransId="{233050AE-D7EF-48C1-B552-E4ED91AA0F95}" sibTransId="{440C42CB-5AC7-4994-9013-F3C4DC61A6B4}"/>
    <dgm:cxn modelId="{0A7FBAD4-122A-494A-9B5B-1A28D37CB95F}" type="presOf" srcId="{6DDA7F74-46E4-4D62-B2CD-4F0E3D220738}" destId="{A88379E8-F897-4DAC-AFB1-518176B210F6}" srcOrd="0" destOrd="0" presId="urn:microsoft.com/office/officeart/2005/8/layout/chevron2"/>
    <dgm:cxn modelId="{9A90FC3B-A0F6-49D6-96C9-55F8F5A177C6}" type="presOf" srcId="{C4A51B98-21D6-4F82-B6B3-74DF28724ED5}" destId="{327BB7CE-18C6-4B83-A14C-4D9852DC9448}" srcOrd="0" destOrd="0" presId="urn:microsoft.com/office/officeart/2005/8/layout/chevron2"/>
    <dgm:cxn modelId="{D6454ADF-161E-40A1-A1B3-E16AEE11AC09}" srcId="{D29ACB8C-8B5E-458E-A145-74AA051C48E2}" destId="{3C50AF5C-5752-4074-9212-BE34169A3486}" srcOrd="1" destOrd="0" parTransId="{E9BBCD46-2649-42CF-A9DB-3DB53DE3EE49}" sibTransId="{B3B13FED-6474-40D1-9D4A-4CBC2F7CC004}"/>
    <dgm:cxn modelId="{696340AE-A26E-44B5-8FD8-81B23DFC0C29}" type="presOf" srcId="{3C50AF5C-5752-4074-9212-BE34169A3486}" destId="{A88379E8-F897-4DAC-AFB1-518176B210F6}" srcOrd="0" destOrd="1" presId="urn:microsoft.com/office/officeart/2005/8/layout/chevron2"/>
    <dgm:cxn modelId="{8844B799-3138-47B3-9884-A7DB4B7E4BD6}" type="presOf" srcId="{C3619ADE-F667-4BB8-8C9D-88EBC6F0D2DC}" destId="{00F48EF7-D85F-44B9-8597-666169CF858D}" srcOrd="0" destOrd="1" presId="urn:microsoft.com/office/officeart/2005/8/layout/chevron2"/>
    <dgm:cxn modelId="{3F996E1E-2721-44B8-97B8-ED8DE3F4415A}" srcId="{C4A51B98-21D6-4F82-B6B3-74DF28724ED5}" destId="{21A21825-A564-4B8A-8604-6CC23BEA4239}" srcOrd="1" destOrd="0" parTransId="{53DE5171-DC88-4AD7-AC78-0AA407E5DF33}" sibTransId="{36F01F17-55FA-43ED-89F5-012BA6B611D2}"/>
    <dgm:cxn modelId="{463CD2B6-B7C0-4711-BD99-FAF65F9A35BE}" type="presOf" srcId="{D29ACB8C-8B5E-458E-A145-74AA051C48E2}" destId="{4E1125AF-50FD-4915-84CB-38638FD4EEAD}" srcOrd="0" destOrd="0" presId="urn:microsoft.com/office/officeart/2005/8/layout/chevron2"/>
    <dgm:cxn modelId="{FF0F00BC-9241-482C-93E7-E29EDEC1F0D5}" srcId="{D29ACB8C-8B5E-458E-A145-74AA051C48E2}" destId="{E777B922-51AC-4DC5-9169-26C9A715C358}" srcOrd="2" destOrd="0" parTransId="{4E39E88E-9138-4456-BC61-3FB07DDB3029}" sibTransId="{D6F122AB-52E1-48D3-8BD5-2368EBB3C84D}"/>
    <dgm:cxn modelId="{339A10AF-7048-4644-A2B0-D9AB4A2DBFF1}" type="presOf" srcId="{E777B922-51AC-4DC5-9169-26C9A715C358}" destId="{A88379E8-F897-4DAC-AFB1-518176B210F6}" srcOrd="0" destOrd="2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D832EAE0-2F92-4A8E-AB1C-CD29AAE19351}" srcId="{60898C45-5AB2-4088-A25B-DAA37354476D}" destId="{D29ACB8C-8B5E-458E-A145-74AA051C48E2}" srcOrd="2" destOrd="0" parTransId="{0CAA01C4-E715-408E-A264-530ED88F8FE9}" sibTransId="{5FCD70DE-C6FF-4415-B90C-9F0DFDCA320F}"/>
    <dgm:cxn modelId="{6132FC3F-5AD2-409B-9BA5-1FA5BC14CE45}" type="presOf" srcId="{60898C45-5AB2-4088-A25B-DAA37354476D}" destId="{1EA4683F-29AF-4424-BECC-8E231062717D}" srcOrd="0" destOrd="0" presId="urn:microsoft.com/office/officeart/2005/8/layout/chevron2"/>
    <dgm:cxn modelId="{821A4760-A97B-4D85-92B7-350D498395D5}" type="presOf" srcId="{3EB21E22-33E1-496F-B5D4-1A5183368FE4}" destId="{A88379E8-F897-4DAC-AFB1-518176B210F6}" srcOrd="0" destOrd="3" presId="urn:microsoft.com/office/officeart/2005/8/layout/chevron2"/>
    <dgm:cxn modelId="{25EB6049-F488-4B1F-A635-980174AB2D0D}" type="presOf" srcId="{15A82C5D-2D45-401F-8E87-9E1D526C9C66}" destId="{5D29802B-7A47-4BE0-94D1-7C90DB4B5181}" srcOrd="0" destOrd="2" presId="urn:microsoft.com/office/officeart/2005/8/layout/chevron2"/>
    <dgm:cxn modelId="{EFFF6BE2-18D5-49B8-9416-B3889BC7814A}" srcId="{C4A51B98-21D6-4F82-B6B3-74DF28724ED5}" destId="{09D1626B-CAB7-471B-8270-C0E1FE2573E2}" srcOrd="0" destOrd="0" parTransId="{0DBA5997-EA29-4EB9-A7E3-8966C396043C}" sibTransId="{163534A9-EAD8-42B7-B93B-BE91DF6F55B0}"/>
    <dgm:cxn modelId="{05F9E572-27EF-438C-9442-B43421E61614}" type="presOf" srcId="{A6F36824-6147-4D17-97AB-B706560B58DE}" destId="{00F48EF7-D85F-44B9-8597-666169CF858D}" srcOrd="0" destOrd="2" presId="urn:microsoft.com/office/officeart/2005/8/layout/chevron2"/>
    <dgm:cxn modelId="{B9BD03F6-8163-473E-912F-8FF869EFDB9B}" type="presOf" srcId="{09D1626B-CAB7-471B-8270-C0E1FE2573E2}" destId="{5D29802B-7A47-4BE0-94D1-7C90DB4B5181}" srcOrd="0" destOrd="0" presId="urn:microsoft.com/office/officeart/2005/8/layout/chevron2"/>
    <dgm:cxn modelId="{FBBAB1FC-4520-4ABD-8224-AAB43316DDD1}" srcId="{D29ACB8C-8B5E-458E-A145-74AA051C48E2}" destId="{6DDA7F74-46E4-4D62-B2CD-4F0E3D220738}" srcOrd="0" destOrd="0" parTransId="{ECF75EBD-FFBC-437E-891E-99BDD843181D}" sibTransId="{0921F4AF-28A2-4243-8197-6B4ABDB3F4A6}"/>
    <dgm:cxn modelId="{CD463491-D6F2-4363-9EFD-00B29064D077}" srcId="{2E08A7F5-1307-47C4-AF73-6EBFFC9E00F7}" destId="{C3619ADE-F667-4BB8-8C9D-88EBC6F0D2DC}" srcOrd="1" destOrd="0" parTransId="{B63C917D-F2CE-4C7E-88F6-6D2339848BA2}" sibTransId="{C39006E7-7CE7-4186-A843-29767436B96A}"/>
    <dgm:cxn modelId="{39D860B7-7CB1-453D-BE22-F02DBC435B79}" srcId="{2E08A7F5-1307-47C4-AF73-6EBFFC9E00F7}" destId="{A6F36824-6147-4D17-97AB-B706560B58DE}" srcOrd="2" destOrd="0" parTransId="{9B540642-84ED-4206-8EA2-63326892F067}" sibTransId="{6D701C39-5E98-4174-9C7C-ED2DD3F9A87C}"/>
    <dgm:cxn modelId="{72726139-19A9-4D94-BCBF-68004B3BB39C}" type="presParOf" srcId="{1EA4683F-29AF-4424-BECC-8E231062717D}" destId="{3E418638-9FFE-4D98-8C17-05D846A59350}" srcOrd="0" destOrd="0" presId="urn:microsoft.com/office/officeart/2005/8/layout/chevron2"/>
    <dgm:cxn modelId="{570652DA-D79A-4A82-9FB1-30A1B93CB11F}" type="presParOf" srcId="{3E418638-9FFE-4D98-8C17-05D846A59350}" destId="{2286B315-372C-49BD-9828-CA18FA482024}" srcOrd="0" destOrd="0" presId="urn:microsoft.com/office/officeart/2005/8/layout/chevron2"/>
    <dgm:cxn modelId="{AF5B2513-4F0D-4070-A113-4C6DC22C501A}" type="presParOf" srcId="{3E418638-9FFE-4D98-8C17-05D846A59350}" destId="{00F48EF7-D85F-44B9-8597-666169CF858D}" srcOrd="1" destOrd="0" presId="urn:microsoft.com/office/officeart/2005/8/layout/chevron2"/>
    <dgm:cxn modelId="{57EBEE02-745C-40D4-AEEE-C8D1A2FABAC1}" type="presParOf" srcId="{1EA4683F-29AF-4424-BECC-8E231062717D}" destId="{410A7645-E911-4D3B-BA48-B6AB409DEA60}" srcOrd="1" destOrd="0" presId="urn:microsoft.com/office/officeart/2005/8/layout/chevron2"/>
    <dgm:cxn modelId="{7522E7FC-66C0-4C68-96D2-D7C3004CA52F}" type="presParOf" srcId="{1EA4683F-29AF-4424-BECC-8E231062717D}" destId="{7F23D40E-E0A8-4CA5-9509-59162F2A89CD}" srcOrd="2" destOrd="0" presId="urn:microsoft.com/office/officeart/2005/8/layout/chevron2"/>
    <dgm:cxn modelId="{6C0140C4-135E-4858-AE46-B935BAA15001}" type="presParOf" srcId="{7F23D40E-E0A8-4CA5-9509-59162F2A89CD}" destId="{327BB7CE-18C6-4B83-A14C-4D9852DC9448}" srcOrd="0" destOrd="0" presId="urn:microsoft.com/office/officeart/2005/8/layout/chevron2"/>
    <dgm:cxn modelId="{220B2DC5-62AF-452E-A04E-4923028B4557}" type="presParOf" srcId="{7F23D40E-E0A8-4CA5-9509-59162F2A89CD}" destId="{5D29802B-7A47-4BE0-94D1-7C90DB4B5181}" srcOrd="1" destOrd="0" presId="urn:microsoft.com/office/officeart/2005/8/layout/chevron2"/>
    <dgm:cxn modelId="{4FC0A652-01F2-4B55-A3CB-05938021E805}" type="presParOf" srcId="{1EA4683F-29AF-4424-BECC-8E231062717D}" destId="{F4D85C84-8136-466B-A7C5-098618B3132F}" srcOrd="3" destOrd="0" presId="urn:microsoft.com/office/officeart/2005/8/layout/chevron2"/>
    <dgm:cxn modelId="{04FF19C9-C8FC-4D27-84EF-01F4577583D6}" type="presParOf" srcId="{1EA4683F-29AF-4424-BECC-8E231062717D}" destId="{7A53BA3C-61AB-4C29-AB28-EE4C02B99F8F}" srcOrd="4" destOrd="0" presId="urn:microsoft.com/office/officeart/2005/8/layout/chevron2"/>
    <dgm:cxn modelId="{4C56D60F-8CEA-4BF6-87C9-D92D858E1E25}" type="presParOf" srcId="{7A53BA3C-61AB-4C29-AB28-EE4C02B99F8F}" destId="{4E1125AF-50FD-4915-84CB-38638FD4EEAD}" srcOrd="0" destOrd="0" presId="urn:microsoft.com/office/officeart/2005/8/layout/chevron2"/>
    <dgm:cxn modelId="{C4348176-65FC-405F-BA8E-EB876F4E6ABE}" type="presParOf" srcId="{7A53BA3C-61AB-4C29-AB28-EE4C02B99F8F}" destId="{A88379E8-F897-4DAC-AFB1-518176B210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Depreciation 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 Industry Is Regulated By Any Regulator or Not ?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Depreciation  To Cost Centers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Production Overheads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C4A51B98-21D6-4F82-B6B3-74DF28724ED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Classification Of Overheads Between Fixed &amp; Variable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58D631E-29C3-4C56-97A1-A8F45FD1C891}" type="parTrans" cxnId="{4D9A96C5-D250-4C3F-BC1C-A94F803C61BA}">
      <dgm:prSet/>
      <dgm:spPr/>
      <dgm:t>
        <a:bodyPr/>
        <a:lstStyle/>
        <a:p>
          <a:endParaRPr lang="en-US"/>
        </a:p>
      </dgm:t>
    </dgm:pt>
    <dgm:pt modelId="{C9CCFD6A-12BB-4D02-9EB8-16B2061D8B34}" type="sibTrans" cxnId="{4D9A96C5-D250-4C3F-BC1C-A94F803C61BA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Production Overhead To Cost Centers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D29ACB8C-8B5E-458E-A145-74AA051C48E2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Industry Specific Expenses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CAA01C4-E715-408E-A264-530ED88F8FE9}" type="parTrans" cxnId="{D832EAE0-2F92-4A8E-AB1C-CD29AAE19351}">
      <dgm:prSet/>
      <dgm:spPr/>
      <dgm:t>
        <a:bodyPr/>
        <a:lstStyle/>
        <a:p>
          <a:endParaRPr lang="en-US"/>
        </a:p>
      </dgm:t>
    </dgm:pt>
    <dgm:pt modelId="{5FCD70DE-C6FF-4415-B90C-9F0DFDCA320F}" type="sibTrans" cxnId="{D832EAE0-2F92-4A8E-AB1C-CD29AAE19351}">
      <dgm:prSet/>
      <dgm:spPr/>
      <dgm:t>
        <a:bodyPr/>
        <a:lstStyle/>
        <a:p>
          <a:endParaRPr lang="en-US"/>
        </a:p>
      </dgm:t>
    </dgm:pt>
    <dgm:pt modelId="{6DDA7F74-46E4-4D62-B2CD-4F0E3D22073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List Of  Industry Specific Expenses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CF75EBD-FFBC-437E-891E-99BDD843181D}" type="parTrans" cxnId="{FBBAB1FC-4520-4ABD-8224-AAB43316DDD1}">
      <dgm:prSet/>
      <dgm:spPr/>
      <dgm:t>
        <a:bodyPr/>
        <a:lstStyle/>
        <a:p>
          <a:endParaRPr lang="en-US"/>
        </a:p>
      </dgm:t>
    </dgm:pt>
    <dgm:pt modelId="{0921F4AF-28A2-4243-8197-6B4ABDB3F4A6}" type="sibTrans" cxnId="{FBBAB1FC-4520-4ABD-8224-AAB43316DDD1}">
      <dgm:prSet/>
      <dgm:spPr/>
      <dgm:t>
        <a:bodyPr/>
        <a:lstStyle/>
        <a:p>
          <a:endParaRPr lang="en-US"/>
        </a:p>
      </dgm:t>
    </dgm:pt>
    <dgm:pt modelId="{784A783A-B415-45AF-AC92-C6DF8C9AD44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CAS -16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B065BBF-0088-4070-BC60-BF990D050968}" type="parTrans" cxnId="{6ED3E848-7DF6-45DD-ADB6-CB03CE025456}">
      <dgm:prSet/>
      <dgm:spPr/>
    </dgm:pt>
    <dgm:pt modelId="{A00D12D8-60F2-4790-B3D0-E1CC50E34C6A}" type="sibTrans" cxnId="{6ED3E848-7DF6-45DD-ADB6-CB03CE025456}">
      <dgm:prSet/>
      <dgm:spPr/>
    </dgm:pt>
    <dgm:pt modelId="{0FFC0D2A-308B-4258-972F-8D4389A8AB2B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CAS -03 &amp; GACAP.</a:t>
          </a:r>
        </a:p>
      </dgm:t>
    </dgm:pt>
    <dgm:pt modelId="{A32137E0-C4E1-4030-A3C8-698B0E6BA501}" type="parTrans" cxnId="{B742D43C-9C3C-4759-B676-4764D6AEBFA0}">
      <dgm:prSet/>
      <dgm:spPr/>
    </dgm:pt>
    <dgm:pt modelId="{5C43E87D-B8D6-4559-A271-6AAA48B9B19D}" type="sibTrans" cxnId="{B742D43C-9C3C-4759-B676-4764D6AEBFA0}">
      <dgm:prSet/>
      <dgm:spPr/>
    </dgm:pt>
    <dgm:pt modelId="{543B04A3-F7B5-4D2C-99D0-F7176CA09DF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Industry Specific Expenses  To Cost Centers &amp;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92CB920-4AEC-470E-94B5-9EDFB8573899}" type="parTrans" cxnId="{081AB0A5-0D86-4CC9-9388-1FFB37D83848}">
      <dgm:prSet/>
      <dgm:spPr/>
    </dgm:pt>
    <dgm:pt modelId="{F9E78984-3386-4543-8BFA-BF16F33488EA}" type="sibTrans" cxnId="{081AB0A5-0D86-4CC9-9388-1FFB37D83848}">
      <dgm:prSet/>
      <dgm:spPr/>
    </dgm:pt>
    <dgm:pt modelId="{13238A7B-F451-4FD8-A278-FA3A7AFE238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64C25DF6-1FE9-44F6-AAD8-C638A68B71C0}" type="parTrans" cxnId="{C9A99594-CA7B-4FC0-A3F8-4A3809D6A963}">
      <dgm:prSet/>
      <dgm:spPr/>
    </dgm:pt>
    <dgm:pt modelId="{234131A4-B4A2-4443-830E-BC0C36393C7A}" type="sibTrans" cxnId="{C9A99594-CA7B-4FC0-A3F8-4A3809D6A963}">
      <dgm:prSet/>
      <dgm:spPr/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B0CCD-59A5-42A6-9297-5667F58DE1C2}" type="pres">
      <dgm:prSet presAssocID="{F0A9223F-1209-4FDD-B0F3-8ABB70824F45}" presName="sp" presStyleCnt="0"/>
      <dgm:spPr/>
    </dgm:pt>
    <dgm:pt modelId="{0597E777-205F-414F-997A-85AE48827DFF}" type="pres">
      <dgm:prSet presAssocID="{D29ACB8C-8B5E-458E-A145-74AA051C48E2}" presName="composite" presStyleCnt="0"/>
      <dgm:spPr/>
    </dgm:pt>
    <dgm:pt modelId="{8EEA6175-545A-480A-AD9D-5BEFDAE2274C}" type="pres">
      <dgm:prSet presAssocID="{D29ACB8C-8B5E-458E-A145-74AA051C48E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30DC8-7024-4949-AFCD-85E12BD38AA2}" type="pres">
      <dgm:prSet presAssocID="{D29ACB8C-8B5E-458E-A145-74AA051C48E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9A96C5-D250-4C3F-BC1C-A94F803C61BA}" srcId="{596B2FA6-6BBB-47F3-B182-CB82C6CB64E3}" destId="{C4A51B98-21D6-4F82-B6B3-74DF28724ED5}" srcOrd="0" destOrd="0" parTransId="{958D631E-29C3-4C56-97A1-A8F45FD1C891}" sibTransId="{C9CCFD6A-12BB-4D02-9EB8-16B2061D8B34}"/>
    <dgm:cxn modelId="{C7615D05-15D8-4DFD-9120-8F3325C883E3}" type="presOf" srcId="{C4A51B98-21D6-4F82-B6B3-74DF28724ED5}" destId="{9564B42C-F320-49EB-B7D7-91E71BB34C59}" srcOrd="0" destOrd="0" presId="urn:microsoft.com/office/officeart/2005/8/layout/chevron2"/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5247056E-EA5F-493A-8C52-1FEC0CFAA0E0}" type="presOf" srcId="{784A783A-B415-45AF-AC92-C6DF8C9AD44E}" destId="{00F48EF7-D85F-44B9-8597-666169CF858D}" srcOrd="0" destOrd="2" presId="urn:microsoft.com/office/officeart/2005/8/layout/chevron2"/>
    <dgm:cxn modelId="{97C355C6-907C-4301-BCD4-AB7898349754}" type="presOf" srcId="{6DDA7F74-46E4-4D62-B2CD-4F0E3D220738}" destId="{1FA30DC8-7024-4949-AFCD-85E12BD38AA2}" srcOrd="0" destOrd="0" presId="urn:microsoft.com/office/officeart/2005/8/layout/chevron2"/>
    <dgm:cxn modelId="{B640E890-8AA5-44A1-A23D-1916BB9F1A3B}" type="presOf" srcId="{543B04A3-F7B5-4D2C-99D0-F7176CA09DF2}" destId="{1FA30DC8-7024-4949-AFCD-85E12BD38AA2}" srcOrd="0" destOrd="1" presId="urn:microsoft.com/office/officeart/2005/8/layout/chevron2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4A29E7D0-DDE0-417C-9569-AD274E34C040}" type="presOf" srcId="{2E08A7F5-1307-47C4-AF73-6EBFFC9E00F7}" destId="{2286B315-372C-49BD-9828-CA18FA482024}" srcOrd="0" destOrd="0" presId="urn:microsoft.com/office/officeart/2005/8/layout/chevron2"/>
    <dgm:cxn modelId="{69DC6624-2163-4EEC-8166-5CBECB46FD66}" type="presOf" srcId="{596B2FA6-6BBB-47F3-B182-CB82C6CB64E3}" destId="{3EA32AF4-AA05-430C-ABD6-9A11B48DC82B}" srcOrd="0" destOrd="0" presId="urn:microsoft.com/office/officeart/2005/8/layout/chevron2"/>
    <dgm:cxn modelId="{5DFD9194-51FC-45BF-981F-A91D5E0C3416}" type="presOf" srcId="{60898C45-5AB2-4088-A25B-DAA37354476D}" destId="{1EA4683F-29AF-4424-BECC-8E231062717D}" srcOrd="0" destOrd="0" presId="urn:microsoft.com/office/officeart/2005/8/layout/chevron2"/>
    <dgm:cxn modelId="{4AA844D3-C0D6-4543-B950-1D62B6ACFCCD}" srcId="{2E08A7F5-1307-47C4-AF73-6EBFFC9E00F7}" destId="{8B772124-6ECC-4C86-AE5E-2AF3880E0309}" srcOrd="1" destOrd="0" parTransId="{8E042160-34F1-4CFC-AAD9-A9A57CE684A4}" sibTransId="{7610D816-8D4F-4DAD-A0D5-FF655910910E}"/>
    <dgm:cxn modelId="{D3DE7AEE-DC5A-45A2-B102-33A5BA9B7C04}" type="presOf" srcId="{13238A7B-F451-4FD8-A278-FA3A7AFE2388}" destId="{1FA30DC8-7024-4949-AFCD-85E12BD38AA2}" srcOrd="0" destOrd="2" presId="urn:microsoft.com/office/officeart/2005/8/layout/chevron2"/>
    <dgm:cxn modelId="{E5287FE4-15D9-4B89-BA3B-66DED7B8E397}" type="presOf" srcId="{09D1626B-CAB7-471B-8270-C0E1FE2573E2}" destId="{9564B42C-F320-49EB-B7D7-91E71BB34C59}" srcOrd="0" destOrd="1" presId="urn:microsoft.com/office/officeart/2005/8/layout/chevron2"/>
    <dgm:cxn modelId="{081AB0A5-0D86-4CC9-9388-1FFB37D83848}" srcId="{D29ACB8C-8B5E-458E-A145-74AA051C48E2}" destId="{543B04A3-F7B5-4D2C-99D0-F7176CA09DF2}" srcOrd="1" destOrd="0" parTransId="{B92CB920-4AEC-470E-94B5-9EDFB8573899}" sibTransId="{F9E78984-3386-4543-8BFA-BF16F33488EA}"/>
    <dgm:cxn modelId="{809335D0-5F04-4602-9D85-3BCDC7076EB6}" type="presOf" srcId="{8B772124-6ECC-4C86-AE5E-2AF3880E0309}" destId="{00F48EF7-D85F-44B9-8597-666169CF858D}" srcOrd="0" destOrd="1" presId="urn:microsoft.com/office/officeart/2005/8/layout/chevron2"/>
    <dgm:cxn modelId="{B742D43C-9C3C-4759-B676-4764D6AEBFA0}" srcId="{596B2FA6-6BBB-47F3-B182-CB82C6CB64E3}" destId="{0FFC0D2A-308B-4258-972F-8D4389A8AB2B}" srcOrd="2" destOrd="0" parTransId="{A32137E0-C4E1-4030-A3C8-698B0E6BA501}" sibTransId="{5C43E87D-B8D6-4559-A271-6AAA48B9B19D}"/>
    <dgm:cxn modelId="{681FB6A4-D6D0-41BB-BCF0-DE735248BDBE}" type="presOf" srcId="{0FFC0D2A-308B-4258-972F-8D4389A8AB2B}" destId="{9564B42C-F320-49EB-B7D7-91E71BB34C59}" srcOrd="0" destOrd="2" presId="urn:microsoft.com/office/officeart/2005/8/layout/chevron2"/>
    <dgm:cxn modelId="{C9A99594-CA7B-4FC0-A3F8-4A3809D6A963}" srcId="{D29ACB8C-8B5E-458E-A145-74AA051C48E2}" destId="{13238A7B-F451-4FD8-A278-FA3A7AFE2388}" srcOrd="2" destOrd="0" parTransId="{64C25DF6-1FE9-44F6-AAD8-C638A68B71C0}" sibTransId="{234131A4-B4A2-4443-830E-BC0C36393C7A}"/>
    <dgm:cxn modelId="{FD46A5F4-5914-4E36-8C32-B89FD76A7D54}" type="presOf" srcId="{6AFDA9ED-A7AE-483B-9648-58D011941F44}" destId="{00F48EF7-D85F-44B9-8597-666169CF858D}" srcOrd="0" destOrd="0" presId="urn:microsoft.com/office/officeart/2005/8/layout/chevron2"/>
    <dgm:cxn modelId="{D832EAE0-2F92-4A8E-AB1C-CD29AAE19351}" srcId="{60898C45-5AB2-4088-A25B-DAA37354476D}" destId="{D29ACB8C-8B5E-458E-A145-74AA051C48E2}" srcOrd="2" destOrd="0" parTransId="{0CAA01C4-E715-408E-A264-530ED88F8FE9}" sibTransId="{5FCD70DE-C6FF-4415-B90C-9F0DFDCA320F}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EFFF6BE2-18D5-49B8-9416-B3889BC7814A}" srcId="{596B2FA6-6BBB-47F3-B182-CB82C6CB64E3}" destId="{09D1626B-CAB7-471B-8270-C0E1FE2573E2}" srcOrd="1" destOrd="0" parTransId="{0DBA5997-EA29-4EB9-A7E3-8966C396043C}" sibTransId="{163534A9-EAD8-42B7-B93B-BE91DF6F55B0}"/>
    <dgm:cxn modelId="{BAA52DF0-91D3-407C-A2E8-D11F6CB0052D}" type="presOf" srcId="{D29ACB8C-8B5E-458E-A145-74AA051C48E2}" destId="{8EEA6175-545A-480A-AD9D-5BEFDAE2274C}" srcOrd="0" destOrd="0" presId="urn:microsoft.com/office/officeart/2005/8/layout/chevron2"/>
    <dgm:cxn modelId="{6ED3E848-7DF6-45DD-ADB6-CB03CE025456}" srcId="{2E08A7F5-1307-47C4-AF73-6EBFFC9E00F7}" destId="{784A783A-B415-45AF-AC92-C6DF8C9AD44E}" srcOrd="2" destOrd="0" parTransId="{FB065BBF-0088-4070-BC60-BF990D050968}" sibTransId="{A00D12D8-60F2-4790-B3D0-E1CC50E34C6A}"/>
    <dgm:cxn modelId="{FBBAB1FC-4520-4ABD-8224-AAB43316DDD1}" srcId="{D29ACB8C-8B5E-458E-A145-74AA051C48E2}" destId="{6DDA7F74-46E4-4D62-B2CD-4F0E3D220738}" srcOrd="0" destOrd="0" parTransId="{ECF75EBD-FFBC-437E-891E-99BDD843181D}" sibTransId="{0921F4AF-28A2-4243-8197-6B4ABDB3F4A6}"/>
    <dgm:cxn modelId="{F2E70785-68EE-47DB-95E9-E7F14A78F75C}" type="presParOf" srcId="{1EA4683F-29AF-4424-BECC-8E231062717D}" destId="{3E418638-9FFE-4D98-8C17-05D846A59350}" srcOrd="0" destOrd="0" presId="urn:microsoft.com/office/officeart/2005/8/layout/chevron2"/>
    <dgm:cxn modelId="{5D135BDE-FB0B-4662-88D5-897228EB8B03}" type="presParOf" srcId="{3E418638-9FFE-4D98-8C17-05D846A59350}" destId="{2286B315-372C-49BD-9828-CA18FA482024}" srcOrd="0" destOrd="0" presId="urn:microsoft.com/office/officeart/2005/8/layout/chevron2"/>
    <dgm:cxn modelId="{799CFBE2-B747-4D10-8993-944905CF95B2}" type="presParOf" srcId="{3E418638-9FFE-4D98-8C17-05D846A59350}" destId="{00F48EF7-D85F-44B9-8597-666169CF858D}" srcOrd="1" destOrd="0" presId="urn:microsoft.com/office/officeart/2005/8/layout/chevron2"/>
    <dgm:cxn modelId="{AB908A8D-3FE7-46E1-BA3F-3453E47D5C50}" type="presParOf" srcId="{1EA4683F-29AF-4424-BECC-8E231062717D}" destId="{410A7645-E911-4D3B-BA48-B6AB409DEA60}" srcOrd="1" destOrd="0" presId="urn:microsoft.com/office/officeart/2005/8/layout/chevron2"/>
    <dgm:cxn modelId="{EAF9A0C9-BBDF-4683-AEDF-6910E04053F3}" type="presParOf" srcId="{1EA4683F-29AF-4424-BECC-8E231062717D}" destId="{5C21630E-D2EC-4A7A-8FA6-773F8FB52E5A}" srcOrd="2" destOrd="0" presId="urn:microsoft.com/office/officeart/2005/8/layout/chevron2"/>
    <dgm:cxn modelId="{0EBDB060-291E-47C9-95F0-182A4FAC2D2E}" type="presParOf" srcId="{5C21630E-D2EC-4A7A-8FA6-773F8FB52E5A}" destId="{3EA32AF4-AA05-430C-ABD6-9A11B48DC82B}" srcOrd="0" destOrd="0" presId="urn:microsoft.com/office/officeart/2005/8/layout/chevron2"/>
    <dgm:cxn modelId="{D5170CC6-2FF5-4B77-936B-628451FF605A}" type="presParOf" srcId="{5C21630E-D2EC-4A7A-8FA6-773F8FB52E5A}" destId="{9564B42C-F320-49EB-B7D7-91E71BB34C59}" srcOrd="1" destOrd="0" presId="urn:microsoft.com/office/officeart/2005/8/layout/chevron2"/>
    <dgm:cxn modelId="{4C5010F4-99BD-4896-A293-AA270900DAE5}" type="presParOf" srcId="{1EA4683F-29AF-4424-BECC-8E231062717D}" destId="{E7AB0CCD-59A5-42A6-9297-5667F58DE1C2}" srcOrd="3" destOrd="0" presId="urn:microsoft.com/office/officeart/2005/8/layout/chevron2"/>
    <dgm:cxn modelId="{F590843D-2B6D-4510-AF45-34016501ED27}" type="presParOf" srcId="{1EA4683F-29AF-4424-BECC-8E231062717D}" destId="{0597E777-205F-414F-997A-85AE48827DFF}" srcOrd="4" destOrd="0" presId="urn:microsoft.com/office/officeart/2005/8/layout/chevron2"/>
    <dgm:cxn modelId="{47A150A4-7C2C-45BC-B3E8-5B6D3928C4E0}" type="presParOf" srcId="{0597E777-205F-414F-997A-85AE48827DFF}" destId="{8EEA6175-545A-480A-AD9D-5BEFDAE2274C}" srcOrd="0" destOrd="0" presId="urn:microsoft.com/office/officeart/2005/8/layout/chevron2"/>
    <dgm:cxn modelId="{178546F5-9AC7-4FCA-8DE1-27544725B09C}" type="presParOf" srcId="{0597E777-205F-414F-997A-85AE48827DFF}" destId="{1FA30DC8-7024-4949-AFCD-85E12BD38A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AA9E3-AC15-4CA3-A047-2B161B349EC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CE5222-FD39-4DC7-BF56-726771A5E25C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Detection Risk</a:t>
          </a:r>
        </a:p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(If the Misstatement remains undetected)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17C5204-B61C-4786-96AA-EB0B43081E8B}" type="parTrans" cxnId="{AE040C33-F8D2-4DE1-8D0F-F17DA35C4768}">
      <dgm:prSet/>
      <dgm:spPr/>
      <dgm:t>
        <a:bodyPr/>
        <a:lstStyle/>
        <a:p>
          <a:endParaRPr lang="en-US"/>
        </a:p>
      </dgm:t>
    </dgm:pt>
    <dgm:pt modelId="{B8CDEC9F-DEF6-4B30-BABB-C619AF37AD1D}" type="sibTrans" cxnId="{AE040C33-F8D2-4DE1-8D0F-F17DA35C4768}">
      <dgm:prSet/>
      <dgm:spPr/>
      <dgm:t>
        <a:bodyPr/>
        <a:lstStyle/>
        <a:p>
          <a:endParaRPr lang="en-US"/>
        </a:p>
      </dgm:t>
    </dgm:pt>
    <dgm:pt modelId="{8748FEAC-5D11-4A51-8F4A-3FB9E2B7C97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Non Compliance  With Any Laws And Regulations Governing Cost Accounting, Cost Records and Cost Audit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2B875A-C557-4A46-BBE3-699EAAF9F17A}" type="parTrans" cxnId="{213037A1-AD2F-4402-9B5E-A768A0A19B01}">
      <dgm:prSet/>
      <dgm:spPr/>
      <dgm:t>
        <a:bodyPr/>
        <a:lstStyle/>
        <a:p>
          <a:endParaRPr lang="en-US"/>
        </a:p>
      </dgm:t>
    </dgm:pt>
    <dgm:pt modelId="{3325A890-8C97-4698-A476-6DFE64B2384F}" type="sibTrans" cxnId="{213037A1-AD2F-4402-9B5E-A768A0A19B01}">
      <dgm:prSet/>
      <dgm:spPr/>
      <dgm:t>
        <a:bodyPr/>
        <a:lstStyle/>
        <a:p>
          <a:endParaRPr lang="en-US"/>
        </a:p>
      </dgm:t>
    </dgm:pt>
    <dgm:pt modelId="{1AD5784C-4F27-4603-B05B-FB91460012F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Is There Any Need For Change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39D54D1-B983-40C2-9D8E-CB0A9DB107C1}" type="parTrans" cxnId="{B1A8455D-1E74-40F7-8FE8-37BC60CFD840}">
      <dgm:prSet/>
      <dgm:spPr/>
      <dgm:t>
        <a:bodyPr/>
        <a:lstStyle/>
        <a:p>
          <a:endParaRPr lang="en-US"/>
        </a:p>
      </dgm:t>
    </dgm:pt>
    <dgm:pt modelId="{78B1964A-E95D-4B95-B707-8FCB79CC7F8F}" type="sibTrans" cxnId="{B1A8455D-1E74-40F7-8FE8-37BC60CFD840}">
      <dgm:prSet/>
      <dgm:spPr/>
      <dgm:t>
        <a:bodyPr/>
        <a:lstStyle/>
        <a:p>
          <a:endParaRPr lang="en-US"/>
        </a:p>
      </dgm:t>
    </dgm:pt>
    <dgm:pt modelId="{72ED791A-1AEC-4980-9A27-78E5BBEA34C1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In Audit Strategy/Audit Plan or Change in Cost Statements Due To Some Non Compliances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C4477993-9811-4D1B-81A3-538D1B153780}" type="parTrans" cxnId="{A832FBA6-83A8-4995-BE5A-823A69C25D8A}">
      <dgm:prSet/>
      <dgm:spPr/>
      <dgm:t>
        <a:bodyPr/>
        <a:lstStyle/>
        <a:p>
          <a:endParaRPr lang="en-US"/>
        </a:p>
      </dgm:t>
    </dgm:pt>
    <dgm:pt modelId="{A1E4C89F-9EB1-44F2-B46C-9FC3346B3890}" type="sibTrans" cxnId="{A832FBA6-83A8-4995-BE5A-823A69C25D8A}">
      <dgm:prSet/>
      <dgm:spPr/>
      <dgm:t>
        <a:bodyPr/>
        <a:lstStyle/>
        <a:p>
          <a:endParaRPr lang="en-US"/>
        </a:p>
      </dgm:t>
    </dgm:pt>
    <dgm:pt modelId="{A5429C5A-299C-4FEE-A2FF-C85E0A761F5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Is There Any Need For Change In Audit Strategy/Audit Plan Or Implementation Of  Analytical Procedures.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66DCBC9-CFF8-4A85-B6E5-3E81AE05CA83}" type="parTrans" cxnId="{5815B0BF-5B57-4949-AE96-61D9B7BCAFFF}">
      <dgm:prSet/>
      <dgm:spPr/>
      <dgm:t>
        <a:bodyPr/>
        <a:lstStyle/>
        <a:p>
          <a:endParaRPr lang="en-US"/>
        </a:p>
      </dgm:t>
    </dgm:pt>
    <dgm:pt modelId="{27AF4812-D0FB-4AF1-A38F-0163DE56AF51}" type="sibTrans" cxnId="{5815B0BF-5B57-4949-AE96-61D9B7BCAFFF}">
      <dgm:prSet/>
      <dgm:spPr/>
      <dgm:t>
        <a:bodyPr/>
        <a:lstStyle/>
        <a:p>
          <a:endParaRPr lang="en-US"/>
        </a:p>
      </dgm:t>
    </dgm:pt>
    <dgm:pt modelId="{84F7CD49-B6D8-402E-8157-3619EA978D2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Management Representation Letter Obtained For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035AFBB-738A-4236-B827-690E1E31BEB1}" type="parTrans" cxnId="{36EE5821-C94F-4196-91E0-E2FD49D2F127}">
      <dgm:prSet/>
      <dgm:spPr/>
      <dgm:t>
        <a:bodyPr/>
        <a:lstStyle/>
        <a:p>
          <a:endParaRPr lang="en-US"/>
        </a:p>
      </dgm:t>
    </dgm:pt>
    <dgm:pt modelId="{80D97351-F053-42E7-87D4-A3D66AF90121}" type="sibTrans" cxnId="{36EE5821-C94F-4196-91E0-E2FD49D2F127}">
      <dgm:prSet/>
      <dgm:spPr/>
      <dgm:t>
        <a:bodyPr/>
        <a:lstStyle/>
        <a:p>
          <a:endParaRPr lang="en-US"/>
        </a:p>
      </dgm:t>
    </dgm:pt>
    <dgm:pt modelId="{06BB2681-9EBE-437B-82D0-CAB06A25CF76}" type="pres">
      <dgm:prSet presAssocID="{593AA9E3-AC15-4CA3-A047-2B161B349E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56445C-58E0-4604-B73B-CDD08C9A9C56}" type="pres">
      <dgm:prSet presAssocID="{94CE5222-FD39-4DC7-BF56-726771A5E25C}" presName="composite" presStyleCnt="0"/>
      <dgm:spPr/>
    </dgm:pt>
    <dgm:pt modelId="{6D49E745-BD31-4DA0-802B-8EA79EAA710C}" type="pres">
      <dgm:prSet presAssocID="{94CE5222-FD39-4DC7-BF56-726771A5E25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25F13-AB40-48F9-BC12-28B491B354FB}" type="pres">
      <dgm:prSet presAssocID="{94CE5222-FD39-4DC7-BF56-726771A5E25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59A0F-98E1-411A-A001-C5B43319DEA3}" type="pres">
      <dgm:prSet presAssocID="{B8CDEC9F-DEF6-4B30-BABB-C619AF37AD1D}" presName="space" presStyleCnt="0"/>
      <dgm:spPr/>
    </dgm:pt>
    <dgm:pt modelId="{6F1FD2DE-5BC9-49CB-9EF4-17F78F733A56}" type="pres">
      <dgm:prSet presAssocID="{84F7CD49-B6D8-402E-8157-3619EA978D26}" presName="composite" presStyleCnt="0"/>
      <dgm:spPr/>
    </dgm:pt>
    <dgm:pt modelId="{36986C35-FEAA-417A-99F6-FE304D4A918E}" type="pres">
      <dgm:prSet presAssocID="{84F7CD49-B6D8-402E-8157-3619EA978D2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11E0B-32F5-49B4-BD46-A435015E786D}" type="pres">
      <dgm:prSet presAssocID="{84F7CD49-B6D8-402E-8157-3619EA978D2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63497-E5AE-4AD7-A97D-F00485ECCE1B}" type="pres">
      <dgm:prSet presAssocID="{80D97351-F053-42E7-87D4-A3D66AF90121}" presName="space" presStyleCnt="0"/>
      <dgm:spPr/>
    </dgm:pt>
    <dgm:pt modelId="{9044BDE5-F313-48F7-B0E7-5749449F663F}" type="pres">
      <dgm:prSet presAssocID="{1AD5784C-4F27-4603-B05B-FB91460012F5}" presName="composite" presStyleCnt="0"/>
      <dgm:spPr/>
    </dgm:pt>
    <dgm:pt modelId="{C33D01A3-CAC9-44AC-8957-0D722B9076E2}" type="pres">
      <dgm:prSet presAssocID="{1AD5784C-4F27-4603-B05B-FB91460012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B2A62-3FC8-43F4-8080-B235B3D1CC3F}" type="pres">
      <dgm:prSet presAssocID="{1AD5784C-4F27-4603-B05B-FB91460012F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72C80-1BCE-44FC-B05B-AB30A40BFB9B}" type="presOf" srcId="{1AD5784C-4F27-4603-B05B-FB91460012F5}" destId="{C33D01A3-CAC9-44AC-8957-0D722B9076E2}" srcOrd="0" destOrd="0" presId="urn:microsoft.com/office/officeart/2005/8/layout/hList1"/>
    <dgm:cxn modelId="{0AAA9FA8-4313-42CD-A2FE-8F83EB2613BF}" type="presOf" srcId="{593AA9E3-AC15-4CA3-A047-2B161B349ECB}" destId="{06BB2681-9EBE-437B-82D0-CAB06A25CF76}" srcOrd="0" destOrd="0" presId="urn:microsoft.com/office/officeart/2005/8/layout/hList1"/>
    <dgm:cxn modelId="{36EE5821-C94F-4196-91E0-E2FD49D2F127}" srcId="{593AA9E3-AC15-4CA3-A047-2B161B349ECB}" destId="{84F7CD49-B6D8-402E-8157-3619EA978D26}" srcOrd="1" destOrd="0" parTransId="{E035AFBB-738A-4236-B827-690E1E31BEB1}" sibTransId="{80D97351-F053-42E7-87D4-A3D66AF90121}"/>
    <dgm:cxn modelId="{0EDE1915-FC34-455C-9418-E0C77BF820A2}" type="presOf" srcId="{84F7CD49-B6D8-402E-8157-3619EA978D26}" destId="{36986C35-FEAA-417A-99F6-FE304D4A918E}" srcOrd="0" destOrd="0" presId="urn:microsoft.com/office/officeart/2005/8/layout/hList1"/>
    <dgm:cxn modelId="{B1A8455D-1E74-40F7-8FE8-37BC60CFD840}" srcId="{593AA9E3-AC15-4CA3-A047-2B161B349ECB}" destId="{1AD5784C-4F27-4603-B05B-FB91460012F5}" srcOrd="2" destOrd="0" parTransId="{139D54D1-B983-40C2-9D8E-CB0A9DB107C1}" sibTransId="{78B1964A-E95D-4B95-B707-8FCB79CC7F8F}"/>
    <dgm:cxn modelId="{AE040C33-F8D2-4DE1-8D0F-F17DA35C4768}" srcId="{593AA9E3-AC15-4CA3-A047-2B161B349ECB}" destId="{94CE5222-FD39-4DC7-BF56-726771A5E25C}" srcOrd="0" destOrd="0" parTransId="{317C5204-B61C-4786-96AA-EB0B43081E8B}" sibTransId="{B8CDEC9F-DEF6-4B30-BABB-C619AF37AD1D}"/>
    <dgm:cxn modelId="{09F0AB9F-C99A-4871-A1F0-84E807274E79}" type="presOf" srcId="{72ED791A-1AEC-4980-9A27-78E5BBEA34C1}" destId="{4EDB2A62-3FC8-43F4-8080-B235B3D1CC3F}" srcOrd="0" destOrd="0" presId="urn:microsoft.com/office/officeart/2005/8/layout/hList1"/>
    <dgm:cxn modelId="{5E54C318-4056-42BD-94D4-BE190AF6CE87}" type="presOf" srcId="{A5429C5A-299C-4FEE-A2FF-C85E0A761F55}" destId="{79825F13-AB40-48F9-BC12-28B491B354FB}" srcOrd="0" destOrd="0" presId="urn:microsoft.com/office/officeart/2005/8/layout/hList1"/>
    <dgm:cxn modelId="{213037A1-AD2F-4402-9B5E-A768A0A19B01}" srcId="{84F7CD49-B6D8-402E-8157-3619EA978D26}" destId="{8748FEAC-5D11-4A51-8F4A-3FB9E2B7C97E}" srcOrd="0" destOrd="0" parTransId="{3D2B875A-C557-4A46-BBE3-699EAAF9F17A}" sibTransId="{3325A890-8C97-4698-A476-6DFE64B2384F}"/>
    <dgm:cxn modelId="{A3C347E1-0C3B-4B17-B485-C2BED749AD24}" type="presOf" srcId="{94CE5222-FD39-4DC7-BF56-726771A5E25C}" destId="{6D49E745-BD31-4DA0-802B-8EA79EAA710C}" srcOrd="0" destOrd="0" presId="urn:microsoft.com/office/officeart/2005/8/layout/hList1"/>
    <dgm:cxn modelId="{A832FBA6-83A8-4995-BE5A-823A69C25D8A}" srcId="{1AD5784C-4F27-4603-B05B-FB91460012F5}" destId="{72ED791A-1AEC-4980-9A27-78E5BBEA34C1}" srcOrd="0" destOrd="0" parTransId="{C4477993-9811-4D1B-81A3-538D1B153780}" sibTransId="{A1E4C89F-9EB1-44F2-B46C-9FC3346B3890}"/>
    <dgm:cxn modelId="{5815B0BF-5B57-4949-AE96-61D9B7BCAFFF}" srcId="{94CE5222-FD39-4DC7-BF56-726771A5E25C}" destId="{A5429C5A-299C-4FEE-A2FF-C85E0A761F55}" srcOrd="0" destOrd="0" parTransId="{E66DCBC9-CFF8-4A85-B6E5-3E81AE05CA83}" sibTransId="{27AF4812-D0FB-4AF1-A38F-0163DE56AF51}"/>
    <dgm:cxn modelId="{5680E9F2-A9A8-4AF8-97D7-1476705D64EE}" type="presOf" srcId="{8748FEAC-5D11-4A51-8F4A-3FB9E2B7C97E}" destId="{31A11E0B-32F5-49B4-BD46-A435015E786D}" srcOrd="0" destOrd="0" presId="urn:microsoft.com/office/officeart/2005/8/layout/hList1"/>
    <dgm:cxn modelId="{70E4C83D-A29F-4B16-A081-A6601CD0A467}" type="presParOf" srcId="{06BB2681-9EBE-437B-82D0-CAB06A25CF76}" destId="{2456445C-58E0-4604-B73B-CDD08C9A9C56}" srcOrd="0" destOrd="0" presId="urn:microsoft.com/office/officeart/2005/8/layout/hList1"/>
    <dgm:cxn modelId="{07552792-4B75-4D4C-9D07-5ECDEDC9BE29}" type="presParOf" srcId="{2456445C-58E0-4604-B73B-CDD08C9A9C56}" destId="{6D49E745-BD31-4DA0-802B-8EA79EAA710C}" srcOrd="0" destOrd="0" presId="urn:microsoft.com/office/officeart/2005/8/layout/hList1"/>
    <dgm:cxn modelId="{642F688A-7C35-429D-82BD-27F93D9CC656}" type="presParOf" srcId="{2456445C-58E0-4604-B73B-CDD08C9A9C56}" destId="{79825F13-AB40-48F9-BC12-28B491B354FB}" srcOrd="1" destOrd="0" presId="urn:microsoft.com/office/officeart/2005/8/layout/hList1"/>
    <dgm:cxn modelId="{3B52EEC2-AC2E-4A9A-81F8-C7A13892E384}" type="presParOf" srcId="{06BB2681-9EBE-437B-82D0-CAB06A25CF76}" destId="{18F59A0F-98E1-411A-A001-C5B43319DEA3}" srcOrd="1" destOrd="0" presId="urn:microsoft.com/office/officeart/2005/8/layout/hList1"/>
    <dgm:cxn modelId="{ED35ECE9-B51C-48DB-8646-2380EE92ECC7}" type="presParOf" srcId="{06BB2681-9EBE-437B-82D0-CAB06A25CF76}" destId="{6F1FD2DE-5BC9-49CB-9EF4-17F78F733A56}" srcOrd="2" destOrd="0" presId="urn:microsoft.com/office/officeart/2005/8/layout/hList1"/>
    <dgm:cxn modelId="{CF04CAE1-65EB-444E-8326-5E3E8D24DDD3}" type="presParOf" srcId="{6F1FD2DE-5BC9-49CB-9EF4-17F78F733A56}" destId="{36986C35-FEAA-417A-99F6-FE304D4A918E}" srcOrd="0" destOrd="0" presId="urn:microsoft.com/office/officeart/2005/8/layout/hList1"/>
    <dgm:cxn modelId="{FB1E988D-1606-465C-9037-374DBF2F410D}" type="presParOf" srcId="{6F1FD2DE-5BC9-49CB-9EF4-17F78F733A56}" destId="{31A11E0B-32F5-49B4-BD46-A435015E786D}" srcOrd="1" destOrd="0" presId="urn:microsoft.com/office/officeart/2005/8/layout/hList1"/>
    <dgm:cxn modelId="{45D883F8-7DDF-4F4C-AC62-B5C44D8FA1B3}" type="presParOf" srcId="{06BB2681-9EBE-437B-82D0-CAB06A25CF76}" destId="{56563497-E5AE-4AD7-A97D-F00485ECCE1B}" srcOrd="3" destOrd="0" presId="urn:microsoft.com/office/officeart/2005/8/layout/hList1"/>
    <dgm:cxn modelId="{A27B1DCB-72FF-410E-B76B-0F1CDFE402FD}" type="presParOf" srcId="{06BB2681-9EBE-437B-82D0-CAB06A25CF76}" destId="{9044BDE5-F313-48F7-B0E7-5749449F663F}" srcOrd="4" destOrd="0" presId="urn:microsoft.com/office/officeart/2005/8/layout/hList1"/>
    <dgm:cxn modelId="{5D7F8035-9341-4CED-8BB1-351D2FA4CC16}" type="presParOf" srcId="{9044BDE5-F313-48F7-B0E7-5749449F663F}" destId="{C33D01A3-CAC9-44AC-8957-0D722B9076E2}" srcOrd="0" destOrd="0" presId="urn:microsoft.com/office/officeart/2005/8/layout/hList1"/>
    <dgm:cxn modelId="{DE3C2354-7890-491E-A751-116F67285FF4}" type="presParOf" srcId="{9044BDE5-F313-48F7-B0E7-5749449F663F}" destId="{4EDB2A62-3FC8-43F4-8080-B235B3D1CC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Valuation of WIP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Method of Valuation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Packing Material Cost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C4A51B98-21D6-4F82-B6B3-74DF28724ED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Type Of Packing Material Cost - Primary  &amp; Secondary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58D631E-29C3-4C56-97A1-A8F45FD1C891}" type="parTrans" cxnId="{4D9A96C5-D250-4C3F-BC1C-A94F803C61BA}">
      <dgm:prSet/>
      <dgm:spPr/>
      <dgm:t>
        <a:bodyPr/>
        <a:lstStyle/>
        <a:p>
          <a:endParaRPr lang="en-US"/>
        </a:p>
      </dgm:t>
    </dgm:pt>
    <dgm:pt modelId="{C9CCFD6A-12BB-4D02-9EB8-16B2061D8B34}" type="sibTrans" cxnId="{4D9A96C5-D250-4C3F-BC1C-A94F803C61BA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Qty &amp; Valuation Information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A5683F13-0721-4AA1-A8EB-A8B1B77400A0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Valuation as per Financial Accounts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76546EC-D3BB-4BDD-A0B4-C7D395E75350}" type="parTrans" cxnId="{14000FB3-FB0A-42A3-8A8D-862B0A7FDCA7}">
      <dgm:prSet/>
      <dgm:spPr/>
    </dgm:pt>
    <dgm:pt modelId="{A22E7AAB-F41A-420F-BFAC-E714A00214DA}" type="sibTrans" cxnId="{14000FB3-FB0A-42A3-8A8D-862B0A7FDCA7}">
      <dgm:prSet/>
      <dgm:spPr/>
    </dgm:pt>
    <dgm:pt modelId="{8E82AF68-CFE9-42CB-9BFD-274EEE299F4D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Valuation as per Cost Records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9407D02-4715-4AFD-8B71-BB9D7AD606F8}" type="parTrans" cxnId="{0929C0D3-8C62-401A-B93D-C5BC9473C1EF}">
      <dgm:prSet/>
      <dgm:spPr/>
    </dgm:pt>
    <dgm:pt modelId="{0E1D240E-6B54-4E27-B46D-894AFF6521BB}" type="sibTrans" cxnId="{0929C0D3-8C62-401A-B93D-C5BC9473C1EF}">
      <dgm:prSet/>
      <dgm:spPr/>
    </dgm:pt>
    <dgm:pt modelId="{EBCB7859-312C-44F0-96D5-B2A84509F4CC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Reason for major deviation if any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682682E0-DD81-48A8-A196-35AF1BAD0037}" type="parTrans" cxnId="{B3EDB324-800C-43AD-AB73-B145BE297995}">
      <dgm:prSet/>
      <dgm:spPr/>
    </dgm:pt>
    <dgm:pt modelId="{12898918-EAFC-4624-9C97-B8E3A20F75FA}" type="sibTrans" cxnId="{B3EDB324-800C-43AD-AB73-B145BE297995}">
      <dgm:prSet/>
      <dgm:spPr/>
    </dgm:pt>
    <dgm:pt modelId="{DD171A2E-8238-420E-8A8F-86C8D95DBB6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Packing Material Cost  To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2CED83A-2EBA-4759-9E26-FD50DA30AF31}" type="parTrans" cxnId="{E9015AD2-C145-4084-B118-E6EF3B83D7B3}">
      <dgm:prSet/>
      <dgm:spPr/>
    </dgm:pt>
    <dgm:pt modelId="{B3D82FDC-CB98-4D4A-84D7-A19016676BDC}" type="sibTrans" cxnId="{E9015AD2-C145-4084-B118-E6EF3B83D7B3}">
      <dgm:prSet/>
      <dgm:spPr/>
    </dgm:pt>
    <dgm:pt modelId="{ADB4C231-0907-44B1-9310-39709DC3B9D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CAS -9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CA20330-5729-417F-B6DB-9F0EEB843437}" type="parTrans" cxnId="{98EB6936-3330-423A-BB27-FA1137F33076}">
      <dgm:prSet/>
      <dgm:spPr/>
    </dgm:pt>
    <dgm:pt modelId="{68B16969-CAD0-430E-85FD-651C7EA0AED0}" type="sibTrans" cxnId="{98EB6936-3330-423A-BB27-FA1137F33076}">
      <dgm:prSet/>
      <dgm:spPr/>
    </dgm:pt>
    <dgm:pt modelId="{D29ACB8C-8B5E-458E-A145-74AA051C48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Of Finished Goods Purchased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5FCD70DE-C6FF-4415-B90C-9F0DFDCA320F}" type="sibTrans" cxnId="{D832EAE0-2F92-4A8E-AB1C-CD29AAE19351}">
      <dgm:prSet/>
      <dgm:spPr/>
      <dgm:t>
        <a:bodyPr/>
        <a:lstStyle/>
        <a:p>
          <a:endParaRPr lang="en-US"/>
        </a:p>
      </dgm:t>
    </dgm:pt>
    <dgm:pt modelId="{0CAA01C4-E715-408E-A264-530ED88F8FE9}" type="parTrans" cxnId="{D832EAE0-2F92-4A8E-AB1C-CD29AAE19351}">
      <dgm:prSet/>
      <dgm:spPr/>
      <dgm:t>
        <a:bodyPr/>
        <a:lstStyle/>
        <a:p>
          <a:endParaRPr lang="en-US"/>
        </a:p>
      </dgm:t>
    </dgm:pt>
    <dgm:pt modelId="{250A211F-0B19-4042-B4D1-CF99DC26C850}">
      <dgm:prSet phldrT="[Text]" custT="1"/>
      <dgm:spPr/>
      <dgm:t>
        <a:bodyPr/>
        <a:lstStyle/>
        <a:p>
          <a:endParaRPr lang="en-US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Summary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CFFA63E-64D9-4781-BEF3-1FFF770F979F}" type="sibTrans" cxnId="{9D13A661-C927-4AF0-AEB7-BBAB3204068E}">
      <dgm:prSet/>
      <dgm:spPr/>
      <dgm:t>
        <a:bodyPr/>
        <a:lstStyle/>
        <a:p>
          <a:endParaRPr lang="en-US"/>
        </a:p>
      </dgm:t>
    </dgm:pt>
    <dgm:pt modelId="{F2981089-E820-4808-9395-29A81A736EAD}" type="parTrans" cxnId="{9D13A661-C927-4AF0-AEB7-BBAB3204068E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 custScaleY="122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3" custScaleY="137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B0CCD-59A5-42A6-9297-5667F58DE1C2}" type="pres">
      <dgm:prSet presAssocID="{F0A9223F-1209-4FDD-B0F3-8ABB70824F45}" presName="sp" presStyleCnt="0"/>
      <dgm:spPr/>
    </dgm:pt>
    <dgm:pt modelId="{6DA6C576-669F-402C-9B2B-4D75ECC7654D}" type="pres">
      <dgm:prSet presAssocID="{250A211F-0B19-4042-B4D1-CF99DC26C850}" presName="composite" presStyleCnt="0"/>
      <dgm:spPr/>
    </dgm:pt>
    <dgm:pt modelId="{4BC123B1-A244-4148-9230-3C7AEAA68D46}" type="pres">
      <dgm:prSet presAssocID="{250A211F-0B19-4042-B4D1-CF99DC26C8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4C872-E99B-45A2-9F6F-61F850C1DA61}" type="pres">
      <dgm:prSet presAssocID="{250A211F-0B19-4042-B4D1-CF99DC26C85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9CF778-00CF-4D67-B633-ACB998CC6D39}" type="presOf" srcId="{ADB4C231-0907-44B1-9310-39709DC3B9DE}" destId="{9564B42C-F320-49EB-B7D7-91E71BB34C59}" srcOrd="0" destOrd="3" presId="urn:microsoft.com/office/officeart/2005/8/layout/chevron2"/>
    <dgm:cxn modelId="{059D427E-92A0-4FE4-A468-A6412F093AC8}" type="presOf" srcId="{09D1626B-CAB7-471B-8270-C0E1FE2573E2}" destId="{9564B42C-F320-49EB-B7D7-91E71BB34C59}" srcOrd="0" destOrd="1" presId="urn:microsoft.com/office/officeart/2005/8/layout/chevron2"/>
    <dgm:cxn modelId="{4D9A96C5-D250-4C3F-BC1C-A94F803C61BA}" srcId="{596B2FA6-6BBB-47F3-B182-CB82C6CB64E3}" destId="{C4A51B98-21D6-4F82-B6B3-74DF28724ED5}" srcOrd="0" destOrd="0" parTransId="{958D631E-29C3-4C56-97A1-A8F45FD1C891}" sibTransId="{C9CCFD6A-12BB-4D02-9EB8-16B2061D8B34}"/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CA833DCB-9448-485A-873A-E0072BD0329C}" type="presOf" srcId="{6AFDA9ED-A7AE-483B-9648-58D011941F44}" destId="{00F48EF7-D85F-44B9-8597-666169CF858D}" srcOrd="0" destOrd="0" presId="urn:microsoft.com/office/officeart/2005/8/layout/chevron2"/>
    <dgm:cxn modelId="{4558AB79-3CA5-46F1-89FD-01736464B8D1}" type="presOf" srcId="{60898C45-5AB2-4088-A25B-DAA37354476D}" destId="{1EA4683F-29AF-4424-BECC-8E231062717D}" srcOrd="0" destOrd="0" presId="urn:microsoft.com/office/officeart/2005/8/layout/chevron2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CDBD8C32-AE99-474F-B8B3-ED3AFC720C1B}" type="presOf" srcId="{250A211F-0B19-4042-B4D1-CF99DC26C850}" destId="{4BC123B1-A244-4148-9230-3C7AEAA68D46}" srcOrd="0" destOrd="0" presId="urn:microsoft.com/office/officeart/2005/8/layout/chevron2"/>
    <dgm:cxn modelId="{B67EF348-E1C6-4CB5-8350-49DBF4EC6315}" type="presOf" srcId="{EBCB7859-312C-44F0-96D5-B2A84509F4CC}" destId="{00F48EF7-D85F-44B9-8597-666169CF858D}" srcOrd="0" destOrd="3" presId="urn:microsoft.com/office/officeart/2005/8/layout/chevron2"/>
    <dgm:cxn modelId="{345A2287-8BCF-4641-98B4-7804C4F449F3}" type="presOf" srcId="{C4A51B98-21D6-4F82-B6B3-74DF28724ED5}" destId="{9564B42C-F320-49EB-B7D7-91E71BB34C59}" srcOrd="0" destOrd="0" presId="urn:microsoft.com/office/officeart/2005/8/layout/chevron2"/>
    <dgm:cxn modelId="{98EB6936-3330-423A-BB27-FA1137F33076}" srcId="{596B2FA6-6BBB-47F3-B182-CB82C6CB64E3}" destId="{ADB4C231-0907-44B1-9310-39709DC3B9DE}" srcOrd="3" destOrd="0" parTransId="{FCA20330-5729-417F-B6DB-9F0EEB843437}" sibTransId="{68B16969-CAD0-430E-85FD-651C7EA0AED0}"/>
    <dgm:cxn modelId="{E9015AD2-C145-4084-B118-E6EF3B83D7B3}" srcId="{596B2FA6-6BBB-47F3-B182-CB82C6CB64E3}" destId="{DD171A2E-8238-420E-8A8F-86C8D95DBB68}" srcOrd="2" destOrd="0" parTransId="{22CED83A-2EBA-4759-9E26-FD50DA30AF31}" sibTransId="{B3D82FDC-CB98-4D4A-84D7-A19016676BDC}"/>
    <dgm:cxn modelId="{B3EDB324-800C-43AD-AB73-B145BE297995}" srcId="{2E08A7F5-1307-47C4-AF73-6EBFFC9E00F7}" destId="{EBCB7859-312C-44F0-96D5-B2A84509F4CC}" srcOrd="3" destOrd="0" parTransId="{682682E0-DD81-48A8-A196-35AF1BAD0037}" sibTransId="{12898918-EAFC-4624-9C97-B8E3A20F75FA}"/>
    <dgm:cxn modelId="{9D13A661-C927-4AF0-AEB7-BBAB3204068E}" srcId="{60898C45-5AB2-4088-A25B-DAA37354476D}" destId="{250A211F-0B19-4042-B4D1-CF99DC26C850}" srcOrd="2" destOrd="0" parTransId="{F2981089-E820-4808-9395-29A81A736EAD}" sibTransId="{FCFFA63E-64D9-4781-BEF3-1FFF770F979F}"/>
    <dgm:cxn modelId="{0929C0D3-8C62-401A-B93D-C5BC9473C1EF}" srcId="{2E08A7F5-1307-47C4-AF73-6EBFFC9E00F7}" destId="{8E82AF68-CFE9-42CB-9BFD-274EEE299F4D}" srcOrd="2" destOrd="0" parTransId="{F9407D02-4715-4AFD-8B71-BB9D7AD606F8}" sibTransId="{0E1D240E-6B54-4E27-B46D-894AFF6521BB}"/>
    <dgm:cxn modelId="{EAF6BA02-39A8-4DBD-8E37-DF8E90B11D35}" type="presOf" srcId="{D29ACB8C-8B5E-458E-A145-74AA051C48E2}" destId="{82A4C872-E99B-45A2-9F6F-61F850C1DA61}" srcOrd="0" destOrd="0" presId="urn:microsoft.com/office/officeart/2005/8/layout/chevron2"/>
    <dgm:cxn modelId="{743E5E88-628C-4C3A-8619-CF7490816C15}" type="presOf" srcId="{596B2FA6-6BBB-47F3-B182-CB82C6CB64E3}" destId="{3EA32AF4-AA05-430C-ABD6-9A11B48DC82B}" srcOrd="0" destOrd="0" presId="urn:microsoft.com/office/officeart/2005/8/layout/chevron2"/>
    <dgm:cxn modelId="{BE7CCB95-2599-47C7-8810-EF23E86D2636}" type="presOf" srcId="{8E82AF68-CFE9-42CB-9BFD-274EEE299F4D}" destId="{00F48EF7-D85F-44B9-8597-666169CF858D}" srcOrd="0" destOrd="2" presId="urn:microsoft.com/office/officeart/2005/8/layout/chevron2"/>
    <dgm:cxn modelId="{DCD986CB-B497-4141-A405-5A89FB5E46A0}" type="presOf" srcId="{DD171A2E-8238-420E-8A8F-86C8D95DBB68}" destId="{9564B42C-F320-49EB-B7D7-91E71BB34C59}" srcOrd="0" destOrd="2" presId="urn:microsoft.com/office/officeart/2005/8/layout/chevron2"/>
    <dgm:cxn modelId="{D832EAE0-2F92-4A8E-AB1C-CD29AAE19351}" srcId="{250A211F-0B19-4042-B4D1-CF99DC26C850}" destId="{D29ACB8C-8B5E-458E-A145-74AA051C48E2}" srcOrd="0" destOrd="0" parTransId="{0CAA01C4-E715-408E-A264-530ED88F8FE9}" sibTransId="{5FCD70DE-C6FF-4415-B90C-9F0DFDCA320F}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EFFF6BE2-18D5-49B8-9416-B3889BC7814A}" srcId="{596B2FA6-6BBB-47F3-B182-CB82C6CB64E3}" destId="{09D1626B-CAB7-471B-8270-C0E1FE2573E2}" srcOrd="1" destOrd="0" parTransId="{0DBA5997-EA29-4EB9-A7E3-8966C396043C}" sibTransId="{163534A9-EAD8-42B7-B93B-BE91DF6F55B0}"/>
    <dgm:cxn modelId="{14000FB3-FB0A-42A3-8A8D-862B0A7FDCA7}" srcId="{2E08A7F5-1307-47C4-AF73-6EBFFC9E00F7}" destId="{A5683F13-0721-4AA1-A8EB-A8B1B77400A0}" srcOrd="1" destOrd="0" parTransId="{F76546EC-D3BB-4BDD-A0B4-C7D395E75350}" sibTransId="{A22E7AAB-F41A-420F-BFAC-E714A00214DA}"/>
    <dgm:cxn modelId="{332EB289-EA34-4D18-BE35-A91CA7BE8F20}" type="presOf" srcId="{A5683F13-0721-4AA1-A8EB-A8B1B77400A0}" destId="{00F48EF7-D85F-44B9-8597-666169CF858D}" srcOrd="0" destOrd="1" presId="urn:microsoft.com/office/officeart/2005/8/layout/chevron2"/>
    <dgm:cxn modelId="{418FCF0A-A6E8-400E-A9BB-8D7922FD83C3}" type="presOf" srcId="{2E08A7F5-1307-47C4-AF73-6EBFFC9E00F7}" destId="{2286B315-372C-49BD-9828-CA18FA482024}" srcOrd="0" destOrd="0" presId="urn:microsoft.com/office/officeart/2005/8/layout/chevron2"/>
    <dgm:cxn modelId="{5A1AAA78-E1CA-4E9F-9940-AE44B98C62D0}" type="presParOf" srcId="{1EA4683F-29AF-4424-BECC-8E231062717D}" destId="{3E418638-9FFE-4D98-8C17-05D846A59350}" srcOrd="0" destOrd="0" presId="urn:microsoft.com/office/officeart/2005/8/layout/chevron2"/>
    <dgm:cxn modelId="{57AE268A-D6C5-417D-A037-549F87DF2BDC}" type="presParOf" srcId="{3E418638-9FFE-4D98-8C17-05D846A59350}" destId="{2286B315-372C-49BD-9828-CA18FA482024}" srcOrd="0" destOrd="0" presId="urn:microsoft.com/office/officeart/2005/8/layout/chevron2"/>
    <dgm:cxn modelId="{E2439B51-28F1-4B58-B08D-EE872C1283F0}" type="presParOf" srcId="{3E418638-9FFE-4D98-8C17-05D846A59350}" destId="{00F48EF7-D85F-44B9-8597-666169CF858D}" srcOrd="1" destOrd="0" presId="urn:microsoft.com/office/officeart/2005/8/layout/chevron2"/>
    <dgm:cxn modelId="{FBD92EC8-4BB3-467C-A40B-FCE1E4FA72B5}" type="presParOf" srcId="{1EA4683F-29AF-4424-BECC-8E231062717D}" destId="{410A7645-E911-4D3B-BA48-B6AB409DEA60}" srcOrd="1" destOrd="0" presId="urn:microsoft.com/office/officeart/2005/8/layout/chevron2"/>
    <dgm:cxn modelId="{F0674E4F-AE98-4071-93D1-795A20A621FA}" type="presParOf" srcId="{1EA4683F-29AF-4424-BECC-8E231062717D}" destId="{5C21630E-D2EC-4A7A-8FA6-773F8FB52E5A}" srcOrd="2" destOrd="0" presId="urn:microsoft.com/office/officeart/2005/8/layout/chevron2"/>
    <dgm:cxn modelId="{E52D916A-CF22-4E8F-98C6-6BF0BAEE5901}" type="presParOf" srcId="{5C21630E-D2EC-4A7A-8FA6-773F8FB52E5A}" destId="{3EA32AF4-AA05-430C-ABD6-9A11B48DC82B}" srcOrd="0" destOrd="0" presId="urn:microsoft.com/office/officeart/2005/8/layout/chevron2"/>
    <dgm:cxn modelId="{A246CDA7-07D9-4C7F-A834-B752EC7A6E49}" type="presParOf" srcId="{5C21630E-D2EC-4A7A-8FA6-773F8FB52E5A}" destId="{9564B42C-F320-49EB-B7D7-91E71BB34C59}" srcOrd="1" destOrd="0" presId="urn:microsoft.com/office/officeart/2005/8/layout/chevron2"/>
    <dgm:cxn modelId="{2617D928-3FEE-4865-AE9F-E10955DA5349}" type="presParOf" srcId="{1EA4683F-29AF-4424-BECC-8E231062717D}" destId="{E7AB0CCD-59A5-42A6-9297-5667F58DE1C2}" srcOrd="3" destOrd="0" presId="urn:microsoft.com/office/officeart/2005/8/layout/chevron2"/>
    <dgm:cxn modelId="{13FAF2B3-C153-4C2F-A7E9-C1FB372F84B3}" type="presParOf" srcId="{1EA4683F-29AF-4424-BECC-8E231062717D}" destId="{6DA6C576-669F-402C-9B2B-4D75ECC7654D}" srcOrd="4" destOrd="0" presId="urn:microsoft.com/office/officeart/2005/8/layout/chevron2"/>
    <dgm:cxn modelId="{177FB54E-12A4-4642-891F-02C23649674A}" type="presParOf" srcId="{6DA6C576-669F-402C-9B2B-4D75ECC7654D}" destId="{4BC123B1-A244-4148-9230-3C7AEAA68D46}" srcOrd="0" destOrd="0" presId="urn:microsoft.com/office/officeart/2005/8/layout/chevron2"/>
    <dgm:cxn modelId="{F5681E89-1C0E-47D1-93B5-8CCDCC1B55D3}" type="presParOf" srcId="{6DA6C576-669F-402C-9B2B-4D75ECC7654D}" destId="{82A4C872-E99B-45A2-9F6F-61F850C1DA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Valuation of Finished Goods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Method Of Valuation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8B772124-6ECC-4C86-AE5E-2AF3880E030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Valuation As Per Financial Accounts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E042160-34F1-4CFC-AAD9-A9A57CE684A4}" type="parTrans" cxnId="{4AA844D3-C0D6-4543-B950-1D62B6ACFCCD}">
      <dgm:prSet/>
      <dgm:spPr/>
      <dgm:t>
        <a:bodyPr/>
        <a:lstStyle/>
        <a:p>
          <a:endParaRPr lang="en-US"/>
        </a:p>
      </dgm:t>
    </dgm:pt>
    <dgm:pt modelId="{7610D816-8D4F-4DAD-A0D5-FF655910910E}" type="sibTrans" cxnId="{4AA844D3-C0D6-4543-B950-1D62B6ACFCCD}">
      <dgm:prSet/>
      <dgm:spPr/>
      <dgm:t>
        <a:bodyPr/>
        <a:lstStyle/>
        <a:p>
          <a:endParaRPr lang="en-US"/>
        </a:p>
      </dgm:t>
    </dgm:pt>
    <dgm:pt modelId="{596B2FA6-6BBB-47F3-B182-CB82C6CB64E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Administrative Overheads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C4A51B98-21D6-4F82-B6B3-74DF28724ED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List Of Expenses  Under Administrative Overheads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58D631E-29C3-4C56-97A1-A8F45FD1C891}" type="parTrans" cxnId="{4D9A96C5-D250-4C3F-BC1C-A94F803C61BA}">
      <dgm:prSet/>
      <dgm:spPr/>
      <dgm:t>
        <a:bodyPr/>
        <a:lstStyle/>
        <a:p>
          <a:endParaRPr lang="en-US"/>
        </a:p>
      </dgm:t>
    </dgm:pt>
    <dgm:pt modelId="{C9CCFD6A-12BB-4D02-9EB8-16B2061D8B34}" type="sibTrans" cxnId="{4D9A96C5-D250-4C3F-BC1C-A94F803C61BA}">
      <dgm:prSet/>
      <dgm:spPr/>
      <dgm:t>
        <a:bodyPr/>
        <a:lstStyle/>
        <a:p>
          <a:endParaRPr lang="en-US"/>
        </a:p>
      </dgm:t>
    </dgm:pt>
    <dgm:pt modelId="{09D1626B-CAB7-471B-8270-C0E1FE2573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 Of Allocation Of Administrative Overheads To Products (No. of Employee, Turnover , Investment etc.)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DBA5997-EA29-4EB9-A7E3-8966C396043C}" type="parTrans" cxnId="{EFFF6BE2-18D5-49B8-9416-B3889BC7814A}">
      <dgm:prSet/>
      <dgm:spPr/>
      <dgm:t>
        <a:bodyPr/>
        <a:lstStyle/>
        <a:p>
          <a:endParaRPr lang="en-US"/>
        </a:p>
      </dgm:t>
    </dgm:pt>
    <dgm:pt modelId="{163534A9-EAD8-42B7-B93B-BE91DF6F55B0}" type="sibTrans" cxnId="{EFFF6BE2-18D5-49B8-9416-B3889BC7814A}">
      <dgm:prSet/>
      <dgm:spPr/>
      <dgm:t>
        <a:bodyPr/>
        <a:lstStyle/>
        <a:p>
          <a:endParaRPr lang="en-US"/>
        </a:p>
      </dgm:t>
    </dgm:pt>
    <dgm:pt modelId="{250A211F-0B19-4042-B4D1-CF99DC26C850}">
      <dgm:prSet phldrT="[Text]" custT="1"/>
      <dgm:spPr/>
      <dgm:t>
        <a:bodyPr/>
        <a:lstStyle/>
        <a:p>
          <a:endParaRPr lang="en-US" sz="20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Selling &amp; Distribution Overheads</a:t>
          </a:r>
        </a:p>
        <a:p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2981089-E820-4808-9395-29A81A736EAD}" type="parTrans" cxnId="{9D13A661-C927-4AF0-AEB7-BBAB3204068E}">
      <dgm:prSet/>
      <dgm:spPr/>
      <dgm:t>
        <a:bodyPr/>
        <a:lstStyle/>
        <a:p>
          <a:endParaRPr lang="en-US"/>
        </a:p>
      </dgm:t>
    </dgm:pt>
    <dgm:pt modelId="{FCFFA63E-64D9-4781-BEF3-1FFF770F979F}" type="sibTrans" cxnId="{9D13A661-C927-4AF0-AEB7-BBAB3204068E}">
      <dgm:prSet/>
      <dgm:spPr/>
      <dgm:t>
        <a:bodyPr/>
        <a:lstStyle/>
        <a:p>
          <a:endParaRPr lang="en-US"/>
        </a:p>
      </dgm:t>
    </dgm:pt>
    <dgm:pt modelId="{D29ACB8C-8B5E-458E-A145-74AA051C48E2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Major Selling overheads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CAA01C4-E715-408E-A264-530ED88F8FE9}" type="parTrans" cxnId="{D832EAE0-2F92-4A8E-AB1C-CD29AAE19351}">
      <dgm:prSet/>
      <dgm:spPr/>
      <dgm:t>
        <a:bodyPr/>
        <a:lstStyle/>
        <a:p>
          <a:endParaRPr lang="en-US"/>
        </a:p>
      </dgm:t>
    </dgm:pt>
    <dgm:pt modelId="{5FCD70DE-C6FF-4415-B90C-9F0DFDCA320F}" type="sibTrans" cxnId="{D832EAE0-2F92-4A8E-AB1C-CD29AAE19351}">
      <dgm:prSet/>
      <dgm:spPr/>
      <dgm:t>
        <a:bodyPr/>
        <a:lstStyle/>
        <a:p>
          <a:endParaRPr lang="en-US"/>
        </a:p>
      </dgm:t>
    </dgm:pt>
    <dgm:pt modelId="{6DDA7F74-46E4-4D62-B2CD-4F0E3D22073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Major Distribution Overheads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CF75EBD-FFBC-437E-891E-99BDD843181D}" type="parTrans" cxnId="{FBBAB1FC-4520-4ABD-8224-AAB43316DDD1}">
      <dgm:prSet/>
      <dgm:spPr/>
      <dgm:t>
        <a:bodyPr/>
        <a:lstStyle/>
        <a:p>
          <a:endParaRPr lang="en-US"/>
        </a:p>
      </dgm:t>
    </dgm:pt>
    <dgm:pt modelId="{0921F4AF-28A2-4243-8197-6B4ABDB3F4A6}" type="sibTrans" cxnId="{FBBAB1FC-4520-4ABD-8224-AAB43316DDD1}">
      <dgm:prSet/>
      <dgm:spPr/>
      <dgm:t>
        <a:bodyPr/>
        <a:lstStyle/>
        <a:p>
          <a:endParaRPr lang="en-US"/>
        </a:p>
      </dgm:t>
    </dgm:pt>
    <dgm:pt modelId="{E3660C55-0284-4478-9C21-B33105C7DD0D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Valuation As Per Cost Records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BCC58BA-95D1-483E-B762-CFE28BEA7B2C}" type="parTrans" cxnId="{939930EC-BEA1-42F8-AA32-1D7624B9CB4E}">
      <dgm:prSet/>
      <dgm:spPr/>
    </dgm:pt>
    <dgm:pt modelId="{1369A3CA-4A86-447A-928A-AC6AC8165F39}" type="sibTrans" cxnId="{939930EC-BEA1-42F8-AA32-1D7624B9CB4E}">
      <dgm:prSet/>
      <dgm:spPr/>
    </dgm:pt>
    <dgm:pt modelId="{D042629B-CB0D-4085-8F7B-A9A2BC53551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Reason For Major Deviation, If Any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EEA2DFF-8D59-436E-9263-DD34B59D72E5}" type="parTrans" cxnId="{326E94DF-4AD9-46BC-891C-0E251B92A3AC}">
      <dgm:prSet/>
      <dgm:spPr/>
    </dgm:pt>
    <dgm:pt modelId="{F13BBA4B-6DB0-493D-8AFB-1FCBDA562932}" type="sibTrans" cxnId="{326E94DF-4AD9-46BC-891C-0E251B92A3AC}">
      <dgm:prSet/>
      <dgm:spPr/>
    </dgm:pt>
    <dgm:pt modelId="{63756CFE-E9EC-451B-8358-D25B50517DF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Details Of Stock Lying With Job Worker (Letter Of Confirmation)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DDF5D4C-5CB9-4DF1-A042-D72786C7B675}" type="parTrans" cxnId="{09143C48-2CB4-42B7-B80A-1627E11A0F45}">
      <dgm:prSet/>
      <dgm:spPr/>
    </dgm:pt>
    <dgm:pt modelId="{5A40560E-E180-4917-87FC-98B0FE49F663}" type="sibTrans" cxnId="{09143C48-2CB4-42B7-B80A-1627E11A0F45}">
      <dgm:prSet/>
      <dgm:spPr/>
    </dgm:pt>
    <dgm:pt modelId="{570A91EB-1C24-471A-8BE0-7C45DB34EEB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 CAS -11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361F559-0F46-4EE5-9D7D-325BEDABE04C}" type="parTrans" cxnId="{2A7E9811-9615-4BEF-A2F0-FFA85EC752EF}">
      <dgm:prSet/>
      <dgm:spPr/>
    </dgm:pt>
    <dgm:pt modelId="{AE1EF9DF-B231-49F1-8ACE-03F277C7D093}" type="sibTrans" cxnId="{2A7E9811-9615-4BEF-A2F0-FFA85EC752EF}">
      <dgm:prSet/>
      <dgm:spPr/>
    </dgm:pt>
    <dgm:pt modelId="{0AD19C72-94C2-4CCE-9E10-BC7A6869E2FB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Bases of Allocation of Selling &amp; Distribution overheads   to product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7A181A2-E0D6-4FE1-A61A-368C4ED1D915}" type="parTrans" cxnId="{7DD5DC1C-8044-4D42-9118-6369457E71A6}">
      <dgm:prSet/>
      <dgm:spPr/>
    </dgm:pt>
    <dgm:pt modelId="{F60C957E-A924-4CEC-8945-61F271EA1521}" type="sibTrans" cxnId="{7DD5DC1C-8044-4D42-9118-6369457E71A6}">
      <dgm:prSet/>
      <dgm:spPr/>
    </dgm:pt>
    <dgm:pt modelId="{71E47D35-8A25-41CA-B8F8-00BF04CBF258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CAS -15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C0579C30-D1E0-45A6-8FFB-84069074C712}" type="parTrans" cxnId="{9173F45E-E713-449F-A3A8-E7DF4AFC211E}">
      <dgm:prSet/>
      <dgm:spPr/>
    </dgm:pt>
    <dgm:pt modelId="{7746BF07-02E0-4BC2-B393-4758D677E0A9}" type="sibTrans" cxnId="{9173F45E-E713-449F-A3A8-E7DF4AFC211E}">
      <dgm:prSet/>
      <dgm:spPr/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 custScaleY="154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3" custScaleY="132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B0CCD-59A5-42A6-9297-5667F58DE1C2}" type="pres">
      <dgm:prSet presAssocID="{F0A9223F-1209-4FDD-B0F3-8ABB70824F45}" presName="sp" presStyleCnt="0"/>
      <dgm:spPr/>
    </dgm:pt>
    <dgm:pt modelId="{6DA6C576-669F-402C-9B2B-4D75ECC7654D}" type="pres">
      <dgm:prSet presAssocID="{250A211F-0B19-4042-B4D1-CF99DC26C850}" presName="composite" presStyleCnt="0"/>
      <dgm:spPr/>
    </dgm:pt>
    <dgm:pt modelId="{4BC123B1-A244-4148-9230-3C7AEAA68D46}" type="pres">
      <dgm:prSet presAssocID="{250A211F-0B19-4042-B4D1-CF99DC26C8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4C872-E99B-45A2-9F6F-61F850C1DA61}" type="pres">
      <dgm:prSet presAssocID="{250A211F-0B19-4042-B4D1-CF99DC26C850}" presName="descendantText" presStyleLbl="alignAcc1" presStyleIdx="2" presStyleCnt="3" custScaleY="136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83111B-38DA-4301-8809-48CA37999617}" type="presOf" srcId="{8B772124-6ECC-4C86-AE5E-2AF3880E0309}" destId="{00F48EF7-D85F-44B9-8597-666169CF858D}" srcOrd="0" destOrd="1" presId="urn:microsoft.com/office/officeart/2005/8/layout/chevron2"/>
    <dgm:cxn modelId="{939930EC-BEA1-42F8-AA32-1D7624B9CB4E}" srcId="{2E08A7F5-1307-47C4-AF73-6EBFFC9E00F7}" destId="{E3660C55-0284-4478-9C21-B33105C7DD0D}" srcOrd="2" destOrd="0" parTransId="{0BCC58BA-95D1-483E-B762-CFE28BEA7B2C}" sibTransId="{1369A3CA-4A86-447A-928A-AC6AC8165F39}"/>
    <dgm:cxn modelId="{8A5C0DBC-EEE9-4973-BA83-AD01DB86A2AC}" type="presOf" srcId="{0AD19C72-94C2-4CCE-9E10-BC7A6869E2FB}" destId="{82A4C872-E99B-45A2-9F6F-61F850C1DA61}" srcOrd="0" destOrd="2" presId="urn:microsoft.com/office/officeart/2005/8/layout/chevron2"/>
    <dgm:cxn modelId="{4D9A96C5-D250-4C3F-BC1C-A94F803C61BA}" srcId="{596B2FA6-6BBB-47F3-B182-CB82C6CB64E3}" destId="{C4A51B98-21D6-4F82-B6B3-74DF28724ED5}" srcOrd="0" destOrd="0" parTransId="{958D631E-29C3-4C56-97A1-A8F45FD1C891}" sibTransId="{C9CCFD6A-12BB-4D02-9EB8-16B2061D8B34}"/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B79B6A48-6087-45FC-AC57-D2F6C44F1CF0}" type="presOf" srcId="{D29ACB8C-8B5E-458E-A145-74AA051C48E2}" destId="{82A4C872-E99B-45A2-9F6F-61F850C1DA61}" srcOrd="0" destOrd="0" presId="urn:microsoft.com/office/officeart/2005/8/layout/chevron2"/>
    <dgm:cxn modelId="{43C5A6CD-7FB1-4230-A2F8-1B5F29AC4C78}" type="presOf" srcId="{E3660C55-0284-4478-9C21-B33105C7DD0D}" destId="{00F48EF7-D85F-44B9-8597-666169CF858D}" srcOrd="0" destOrd="2" presId="urn:microsoft.com/office/officeart/2005/8/layout/chevron2"/>
    <dgm:cxn modelId="{D558E703-D838-4DA3-B8E8-706F030D4076}" type="presOf" srcId="{D042629B-CB0D-4085-8F7B-A9A2BC535518}" destId="{00F48EF7-D85F-44B9-8597-666169CF858D}" srcOrd="0" destOrd="3" presId="urn:microsoft.com/office/officeart/2005/8/layout/chevron2"/>
    <dgm:cxn modelId="{2A7E9811-9615-4BEF-A2F0-FFA85EC752EF}" srcId="{596B2FA6-6BBB-47F3-B182-CB82C6CB64E3}" destId="{570A91EB-1C24-471A-8BE0-7C45DB34EEB6}" srcOrd="2" destOrd="0" parTransId="{D361F559-0F46-4EE5-9D7D-325BEDABE04C}" sibTransId="{AE1EF9DF-B231-49F1-8ACE-03F277C7D093}"/>
    <dgm:cxn modelId="{2BA74603-9438-4A9E-B6BD-A7D9F66578DD}" type="presOf" srcId="{6AFDA9ED-A7AE-483B-9648-58D011941F44}" destId="{00F48EF7-D85F-44B9-8597-666169CF858D}" srcOrd="0" destOrd="0" presId="urn:microsoft.com/office/officeart/2005/8/layout/chevron2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326E94DF-4AD9-46BC-891C-0E251B92A3AC}" srcId="{2E08A7F5-1307-47C4-AF73-6EBFFC9E00F7}" destId="{D042629B-CB0D-4085-8F7B-A9A2BC535518}" srcOrd="3" destOrd="0" parTransId="{2EEA2DFF-8D59-436E-9263-DD34B59D72E5}" sibTransId="{F13BBA4B-6DB0-493D-8AFB-1FCBDA562932}"/>
    <dgm:cxn modelId="{4AA844D3-C0D6-4543-B950-1D62B6ACFCCD}" srcId="{2E08A7F5-1307-47C4-AF73-6EBFFC9E00F7}" destId="{8B772124-6ECC-4C86-AE5E-2AF3880E0309}" srcOrd="1" destOrd="0" parTransId="{8E042160-34F1-4CFC-AAD9-A9A57CE684A4}" sibTransId="{7610D816-8D4F-4DAD-A0D5-FF655910910E}"/>
    <dgm:cxn modelId="{DF8CBB88-137B-42E1-82AF-0E557DD48D04}" type="presOf" srcId="{71E47D35-8A25-41CA-B8F8-00BF04CBF258}" destId="{82A4C872-E99B-45A2-9F6F-61F850C1DA61}" srcOrd="0" destOrd="3" presId="urn:microsoft.com/office/officeart/2005/8/layout/chevron2"/>
    <dgm:cxn modelId="{911A3E0E-F478-4890-9D68-AAE236B49EFF}" type="presOf" srcId="{09D1626B-CAB7-471B-8270-C0E1FE2573E2}" destId="{9564B42C-F320-49EB-B7D7-91E71BB34C59}" srcOrd="0" destOrd="1" presId="urn:microsoft.com/office/officeart/2005/8/layout/chevron2"/>
    <dgm:cxn modelId="{9D13A661-C927-4AF0-AEB7-BBAB3204068E}" srcId="{60898C45-5AB2-4088-A25B-DAA37354476D}" destId="{250A211F-0B19-4042-B4D1-CF99DC26C850}" srcOrd="2" destOrd="0" parTransId="{F2981089-E820-4808-9395-29A81A736EAD}" sibTransId="{FCFFA63E-64D9-4781-BEF3-1FFF770F979F}"/>
    <dgm:cxn modelId="{F89E37F5-F7AC-4D82-9C84-DE38A455C8B4}" type="presOf" srcId="{63756CFE-E9EC-451B-8358-D25B50517DF5}" destId="{00F48EF7-D85F-44B9-8597-666169CF858D}" srcOrd="0" destOrd="4" presId="urn:microsoft.com/office/officeart/2005/8/layout/chevron2"/>
    <dgm:cxn modelId="{433ED893-2561-4E9F-B0C7-447127C4E8B7}" type="presOf" srcId="{596B2FA6-6BBB-47F3-B182-CB82C6CB64E3}" destId="{3EA32AF4-AA05-430C-ABD6-9A11B48DC82B}" srcOrd="0" destOrd="0" presId="urn:microsoft.com/office/officeart/2005/8/layout/chevron2"/>
    <dgm:cxn modelId="{7DD5DC1C-8044-4D42-9118-6369457E71A6}" srcId="{250A211F-0B19-4042-B4D1-CF99DC26C850}" destId="{0AD19C72-94C2-4CCE-9E10-BC7A6869E2FB}" srcOrd="2" destOrd="0" parTransId="{D7A181A2-E0D6-4FE1-A61A-368C4ED1D915}" sibTransId="{F60C957E-A924-4CEC-8945-61F271EA1521}"/>
    <dgm:cxn modelId="{6BFEA9D4-320D-4AA7-B97B-258D9D29D024}" type="presOf" srcId="{570A91EB-1C24-471A-8BE0-7C45DB34EEB6}" destId="{9564B42C-F320-49EB-B7D7-91E71BB34C59}" srcOrd="0" destOrd="2" presId="urn:microsoft.com/office/officeart/2005/8/layout/chevron2"/>
    <dgm:cxn modelId="{4836E5F7-2BE3-4851-B7BE-6E65E6A007BA}" type="presOf" srcId="{C4A51B98-21D6-4F82-B6B3-74DF28724ED5}" destId="{9564B42C-F320-49EB-B7D7-91E71BB34C59}" srcOrd="0" destOrd="0" presId="urn:microsoft.com/office/officeart/2005/8/layout/chevron2"/>
    <dgm:cxn modelId="{09143C48-2CB4-42B7-B80A-1627E11A0F45}" srcId="{2E08A7F5-1307-47C4-AF73-6EBFFC9E00F7}" destId="{63756CFE-E9EC-451B-8358-D25B50517DF5}" srcOrd="4" destOrd="0" parTransId="{DDDF5D4C-5CB9-4DF1-A042-D72786C7B675}" sibTransId="{5A40560E-E180-4917-87FC-98B0FE49F663}"/>
    <dgm:cxn modelId="{D832EAE0-2F92-4A8E-AB1C-CD29AAE19351}" srcId="{250A211F-0B19-4042-B4D1-CF99DC26C850}" destId="{D29ACB8C-8B5E-458E-A145-74AA051C48E2}" srcOrd="0" destOrd="0" parTransId="{0CAA01C4-E715-408E-A264-530ED88F8FE9}" sibTransId="{5FCD70DE-C6FF-4415-B90C-9F0DFDCA320F}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EFFF6BE2-18D5-49B8-9416-B3889BC7814A}" srcId="{596B2FA6-6BBB-47F3-B182-CB82C6CB64E3}" destId="{09D1626B-CAB7-471B-8270-C0E1FE2573E2}" srcOrd="1" destOrd="0" parTransId="{0DBA5997-EA29-4EB9-A7E3-8966C396043C}" sibTransId="{163534A9-EAD8-42B7-B93B-BE91DF6F55B0}"/>
    <dgm:cxn modelId="{9173F45E-E713-449F-A3A8-E7DF4AFC211E}" srcId="{250A211F-0B19-4042-B4D1-CF99DC26C850}" destId="{71E47D35-8A25-41CA-B8F8-00BF04CBF258}" srcOrd="3" destOrd="0" parTransId="{C0579C30-D1E0-45A6-8FFB-84069074C712}" sibTransId="{7746BF07-02E0-4BC2-B393-4758D677E0A9}"/>
    <dgm:cxn modelId="{1E01DE94-693C-4E24-A0C4-CC496BE0984C}" type="presOf" srcId="{250A211F-0B19-4042-B4D1-CF99DC26C850}" destId="{4BC123B1-A244-4148-9230-3C7AEAA68D46}" srcOrd="0" destOrd="0" presId="urn:microsoft.com/office/officeart/2005/8/layout/chevron2"/>
    <dgm:cxn modelId="{8C86805B-EF0F-4C6F-B2EF-1C51801FD8F6}" type="presOf" srcId="{6DDA7F74-46E4-4D62-B2CD-4F0E3D220738}" destId="{82A4C872-E99B-45A2-9F6F-61F850C1DA61}" srcOrd="0" destOrd="1" presId="urn:microsoft.com/office/officeart/2005/8/layout/chevron2"/>
    <dgm:cxn modelId="{FBBAB1FC-4520-4ABD-8224-AAB43316DDD1}" srcId="{250A211F-0B19-4042-B4D1-CF99DC26C850}" destId="{6DDA7F74-46E4-4D62-B2CD-4F0E3D220738}" srcOrd="1" destOrd="0" parTransId="{ECF75EBD-FFBC-437E-891E-99BDD843181D}" sibTransId="{0921F4AF-28A2-4243-8197-6B4ABDB3F4A6}"/>
    <dgm:cxn modelId="{69F28FC6-ECE0-4A76-8547-1CE3BB3D71A9}" type="presOf" srcId="{2E08A7F5-1307-47C4-AF73-6EBFFC9E00F7}" destId="{2286B315-372C-49BD-9828-CA18FA482024}" srcOrd="0" destOrd="0" presId="urn:microsoft.com/office/officeart/2005/8/layout/chevron2"/>
    <dgm:cxn modelId="{5F00182B-B1ED-41F3-BFCA-9523BCB1540F}" type="presOf" srcId="{60898C45-5AB2-4088-A25B-DAA37354476D}" destId="{1EA4683F-29AF-4424-BECC-8E231062717D}" srcOrd="0" destOrd="0" presId="urn:microsoft.com/office/officeart/2005/8/layout/chevron2"/>
    <dgm:cxn modelId="{EF008E0A-8549-4C29-9D7E-FCD93C381F4C}" type="presParOf" srcId="{1EA4683F-29AF-4424-BECC-8E231062717D}" destId="{3E418638-9FFE-4D98-8C17-05D846A59350}" srcOrd="0" destOrd="0" presId="urn:microsoft.com/office/officeart/2005/8/layout/chevron2"/>
    <dgm:cxn modelId="{EA9D0298-5841-4E27-A244-A0015ED980E4}" type="presParOf" srcId="{3E418638-9FFE-4D98-8C17-05D846A59350}" destId="{2286B315-372C-49BD-9828-CA18FA482024}" srcOrd="0" destOrd="0" presId="urn:microsoft.com/office/officeart/2005/8/layout/chevron2"/>
    <dgm:cxn modelId="{64611BDA-EF2A-413C-8AE5-0F1B738F2DCB}" type="presParOf" srcId="{3E418638-9FFE-4D98-8C17-05D846A59350}" destId="{00F48EF7-D85F-44B9-8597-666169CF858D}" srcOrd="1" destOrd="0" presId="urn:microsoft.com/office/officeart/2005/8/layout/chevron2"/>
    <dgm:cxn modelId="{9CDDD257-7236-45C0-A7CB-34A6C947535D}" type="presParOf" srcId="{1EA4683F-29AF-4424-BECC-8E231062717D}" destId="{410A7645-E911-4D3B-BA48-B6AB409DEA60}" srcOrd="1" destOrd="0" presId="urn:microsoft.com/office/officeart/2005/8/layout/chevron2"/>
    <dgm:cxn modelId="{B31B42EF-1C89-46A4-8063-E1AF8D0544F6}" type="presParOf" srcId="{1EA4683F-29AF-4424-BECC-8E231062717D}" destId="{5C21630E-D2EC-4A7A-8FA6-773F8FB52E5A}" srcOrd="2" destOrd="0" presId="urn:microsoft.com/office/officeart/2005/8/layout/chevron2"/>
    <dgm:cxn modelId="{0558189E-D219-4DEC-89BD-070EC2DD098D}" type="presParOf" srcId="{5C21630E-D2EC-4A7A-8FA6-773F8FB52E5A}" destId="{3EA32AF4-AA05-430C-ABD6-9A11B48DC82B}" srcOrd="0" destOrd="0" presId="urn:microsoft.com/office/officeart/2005/8/layout/chevron2"/>
    <dgm:cxn modelId="{6655266A-1E62-485E-918E-789C1A3CEBFE}" type="presParOf" srcId="{5C21630E-D2EC-4A7A-8FA6-773F8FB52E5A}" destId="{9564B42C-F320-49EB-B7D7-91E71BB34C59}" srcOrd="1" destOrd="0" presId="urn:microsoft.com/office/officeart/2005/8/layout/chevron2"/>
    <dgm:cxn modelId="{C73ACB17-00CA-472C-A32F-7AB3D071831E}" type="presParOf" srcId="{1EA4683F-29AF-4424-BECC-8E231062717D}" destId="{E7AB0CCD-59A5-42A6-9297-5667F58DE1C2}" srcOrd="3" destOrd="0" presId="urn:microsoft.com/office/officeart/2005/8/layout/chevron2"/>
    <dgm:cxn modelId="{3A52E369-6098-46E7-9D5D-56903475229C}" type="presParOf" srcId="{1EA4683F-29AF-4424-BECC-8E231062717D}" destId="{6DA6C576-669F-402C-9B2B-4D75ECC7654D}" srcOrd="4" destOrd="0" presId="urn:microsoft.com/office/officeart/2005/8/layout/chevron2"/>
    <dgm:cxn modelId="{0C22D75D-0AED-4B49-82EC-B6F7DC20D88E}" type="presParOf" srcId="{6DA6C576-669F-402C-9B2B-4D75ECC7654D}" destId="{4BC123B1-A244-4148-9230-3C7AEAA68D46}" srcOrd="0" destOrd="0" presId="urn:microsoft.com/office/officeart/2005/8/layout/chevron2"/>
    <dgm:cxn modelId="{4ED675E1-67A0-443A-B99E-513BB4955736}" type="presParOf" srcId="{6DA6C576-669F-402C-9B2B-4D75ECC7654D}" destId="{82A4C872-E99B-45A2-9F6F-61F850C1DA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Interest And Financial Charges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Classification Of Interest And Financial Charges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C4A51B98-21D6-4F82-B6B3-74DF28724ED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Is there any inter division/ inter unit transaction ?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58D631E-29C3-4C56-97A1-A8F45FD1C891}" type="parTrans" cxnId="{4D9A96C5-D250-4C3F-BC1C-A94F803C61BA}">
      <dgm:prSet/>
      <dgm:spPr/>
      <dgm:t>
        <a:bodyPr/>
        <a:lstStyle/>
        <a:p>
          <a:endParaRPr lang="en-US"/>
        </a:p>
      </dgm:t>
    </dgm:pt>
    <dgm:pt modelId="{C9CCFD6A-12BB-4D02-9EB8-16B2061D8B34}" type="sibTrans" cxnId="{4D9A96C5-D250-4C3F-BC1C-A94F803C61BA}">
      <dgm:prSet/>
      <dgm:spPr/>
      <dgm:t>
        <a:bodyPr/>
        <a:lstStyle/>
        <a:p>
          <a:endParaRPr lang="en-US"/>
        </a:p>
      </dgm:t>
    </dgm:pt>
    <dgm:pt modelId="{5FA752F3-765F-4990-B6C3-88096CC8490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Bases of Allocation of Interest &amp; Financial Overheads  To Products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F0D5017-BC24-4F13-88BD-FD49A43661D7}" type="parTrans" cxnId="{E003196B-CE19-4B1F-A311-6C4C24B8DCCD}">
      <dgm:prSet/>
      <dgm:spPr/>
    </dgm:pt>
    <dgm:pt modelId="{FEEB54AE-4E23-4431-9A08-693E03E1136E}" type="sibTrans" cxnId="{E003196B-CE19-4B1F-A311-6C4C24B8DCCD}">
      <dgm:prSet/>
      <dgm:spPr/>
    </dgm:pt>
    <dgm:pt modelId="{ED7F08FF-3228-456B-B2D7-3854176C4D2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 CAS -17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CC2D7D6-52AB-48E1-8F6E-1D598BD67050}" type="parTrans" cxnId="{A16ECD5C-1C46-4FC1-A2F5-22F5F268F90D}">
      <dgm:prSet/>
      <dgm:spPr/>
    </dgm:pt>
    <dgm:pt modelId="{2E39C250-A51D-4525-87BC-A383C31B1DF6}" type="sibTrans" cxnId="{A16ECD5C-1C46-4FC1-A2F5-22F5F268F90D}">
      <dgm:prSet/>
      <dgm:spPr/>
    </dgm:pt>
    <dgm:pt modelId="{596B2FA6-6BBB-47F3-B182-CB82C6CB64E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Captive Consumption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0A9223F-1209-4FDD-B0F3-8ABB70824F45}" type="sibTrans" cxnId="{949A7A58-4378-4377-8A1D-7A68AF60AA56}">
      <dgm:prSet/>
      <dgm:spPr/>
      <dgm:t>
        <a:bodyPr/>
        <a:lstStyle/>
        <a:p>
          <a:endParaRPr lang="en-US"/>
        </a:p>
      </dgm:t>
    </dgm:pt>
    <dgm:pt modelId="{E587824D-0D28-4ACF-BA88-2FEFD808CE10}" type="parTrans" cxnId="{949A7A58-4378-4377-8A1D-7A68AF60AA56}">
      <dgm:prSet/>
      <dgm:spPr/>
      <dgm:t>
        <a:bodyPr/>
        <a:lstStyle/>
        <a:p>
          <a:endParaRPr lang="en-US"/>
        </a:p>
      </dgm:t>
    </dgm:pt>
    <dgm:pt modelId="{1A9851F2-4EF7-49C9-8E87-E05B1EAB8D39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If yes, Details of transaction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9A3D23E-DA64-4BB7-9B74-CD6316775F5F}" type="parTrans" cxnId="{EB181A32-726F-4128-9F14-04B898CDFF6F}">
      <dgm:prSet/>
      <dgm:spPr/>
    </dgm:pt>
    <dgm:pt modelId="{D65885EF-B82E-4D47-A4A4-D8EAFA0BB9B5}" type="sibTrans" cxnId="{EB181A32-726F-4128-9F14-04B898CDFF6F}">
      <dgm:prSet/>
      <dgm:spPr/>
    </dgm:pt>
    <dgm:pt modelId="{7C96AB7E-ADE5-4EE0-9A13-134B7325E453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Base of valuation of transaction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CEAB7263-CDD9-407A-80C2-BD71D099E03C}" type="parTrans" cxnId="{8F525CEE-AA52-436B-9A84-F8234E148391}">
      <dgm:prSet/>
      <dgm:spPr/>
    </dgm:pt>
    <dgm:pt modelId="{86C06B83-0B27-4352-AC7F-767D71C269A3}" type="sibTrans" cxnId="{8F525CEE-AA52-436B-9A84-F8234E148391}">
      <dgm:prSet/>
      <dgm:spPr/>
    </dgm:pt>
    <dgm:pt modelId="{620AEFB7-9253-4603-B9E8-82CFE4B2F977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Verification of CAS-4 Certification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82B79CC-1542-4FA5-B6BD-E80437D75AFC}" type="parTrans" cxnId="{0F0ECEAB-1178-4B73-956B-ECD6E82E0D8A}">
      <dgm:prSet/>
      <dgm:spPr/>
    </dgm:pt>
    <dgm:pt modelId="{7D6042D8-CB9F-4D9F-999D-262695DD8E7C}" type="sibTrans" cxnId="{0F0ECEAB-1178-4B73-956B-ECD6E82E0D8A}">
      <dgm:prSet/>
      <dgm:spPr/>
    </dgm:pt>
    <dgm:pt modelId="{F4BE5EF1-4DA6-46A0-A3C4-81D68A1EA3EC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any deviation from the CAS -4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68D375C-4D5D-46EB-AFB3-ABB910661ADD}" type="parTrans" cxnId="{11F542B1-87D3-4393-9BB2-98CC09F12DCF}">
      <dgm:prSet/>
      <dgm:spPr/>
    </dgm:pt>
    <dgm:pt modelId="{A4EBBA90-4461-4FB9-825E-21B232C4BB27}" type="sibTrans" cxnId="{11F542B1-87D3-4393-9BB2-98CC09F12DCF}">
      <dgm:prSet/>
      <dgm:spPr/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5C21630E-D2EC-4A7A-8FA6-773F8FB52E5A}" type="pres">
      <dgm:prSet presAssocID="{596B2FA6-6BBB-47F3-B182-CB82C6CB64E3}" presName="composite" presStyleCnt="0"/>
      <dgm:spPr/>
    </dgm:pt>
    <dgm:pt modelId="{3EA32AF4-AA05-430C-ABD6-9A11B48DC82B}" type="pres">
      <dgm:prSet presAssocID="{596B2FA6-6BBB-47F3-B182-CB82C6CB64E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B42C-F320-49EB-B7D7-91E71BB34C59}" type="pres">
      <dgm:prSet presAssocID="{596B2FA6-6BBB-47F3-B182-CB82C6CB64E3}" presName="descendantText" presStyleLbl="alignAcc1" presStyleIdx="1" presStyleCnt="2" custScaleY="175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525CEE-AA52-436B-9A84-F8234E148391}" srcId="{596B2FA6-6BBB-47F3-B182-CB82C6CB64E3}" destId="{7C96AB7E-ADE5-4EE0-9A13-134B7325E453}" srcOrd="2" destOrd="0" parTransId="{CEAB7263-CDD9-407A-80C2-BD71D099E03C}" sibTransId="{86C06B83-0B27-4352-AC7F-767D71C269A3}"/>
    <dgm:cxn modelId="{4D9A96C5-D250-4C3F-BC1C-A94F803C61BA}" srcId="{596B2FA6-6BBB-47F3-B182-CB82C6CB64E3}" destId="{C4A51B98-21D6-4F82-B6B3-74DF28724ED5}" srcOrd="0" destOrd="0" parTransId="{958D631E-29C3-4C56-97A1-A8F45FD1C891}" sibTransId="{C9CCFD6A-12BB-4D02-9EB8-16B2061D8B34}"/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5068FF05-7F15-4FD9-A8EE-8F4A9E88A1D5}" type="presOf" srcId="{6AFDA9ED-A7AE-483B-9648-58D011941F44}" destId="{00F48EF7-D85F-44B9-8597-666169CF858D}" srcOrd="0" destOrd="0" presId="urn:microsoft.com/office/officeart/2005/8/layout/chevron2"/>
    <dgm:cxn modelId="{3076E760-D1FA-491F-96FC-261F633F3A9F}" type="presOf" srcId="{2E08A7F5-1307-47C4-AF73-6EBFFC9E00F7}" destId="{2286B315-372C-49BD-9828-CA18FA482024}" srcOrd="0" destOrd="0" presId="urn:microsoft.com/office/officeart/2005/8/layout/chevron2"/>
    <dgm:cxn modelId="{949A7A58-4378-4377-8A1D-7A68AF60AA56}" srcId="{60898C45-5AB2-4088-A25B-DAA37354476D}" destId="{596B2FA6-6BBB-47F3-B182-CB82C6CB64E3}" srcOrd="1" destOrd="0" parTransId="{E587824D-0D28-4ACF-BA88-2FEFD808CE10}" sibTransId="{F0A9223F-1209-4FDD-B0F3-8ABB70824F45}"/>
    <dgm:cxn modelId="{95F97014-5D41-42B4-A08A-B7500E55B9E2}" type="presOf" srcId="{F4BE5EF1-4DA6-46A0-A3C4-81D68A1EA3EC}" destId="{9564B42C-F320-49EB-B7D7-91E71BB34C59}" srcOrd="0" destOrd="4" presId="urn:microsoft.com/office/officeart/2005/8/layout/chevron2"/>
    <dgm:cxn modelId="{0BFCB55D-47B4-440C-B203-B3CB75A6C6ED}" type="presOf" srcId="{7C96AB7E-ADE5-4EE0-9A13-134B7325E453}" destId="{9564B42C-F320-49EB-B7D7-91E71BB34C59}" srcOrd="0" destOrd="2" presId="urn:microsoft.com/office/officeart/2005/8/layout/chevron2"/>
    <dgm:cxn modelId="{9C49F262-6434-4213-9ED8-D1F17DAFADB6}" type="presOf" srcId="{1A9851F2-4EF7-49C9-8E87-E05B1EAB8D39}" destId="{9564B42C-F320-49EB-B7D7-91E71BB34C59}" srcOrd="0" destOrd="1" presId="urn:microsoft.com/office/officeart/2005/8/layout/chevron2"/>
    <dgm:cxn modelId="{A16ECD5C-1C46-4FC1-A2F5-22F5F268F90D}" srcId="{2E08A7F5-1307-47C4-AF73-6EBFFC9E00F7}" destId="{ED7F08FF-3228-456B-B2D7-3854176C4D26}" srcOrd="2" destOrd="0" parTransId="{0CC2D7D6-52AB-48E1-8F6E-1D598BD67050}" sibTransId="{2E39C250-A51D-4525-87BC-A383C31B1DF6}"/>
    <dgm:cxn modelId="{0F0ECEAB-1178-4B73-956B-ECD6E82E0D8A}" srcId="{596B2FA6-6BBB-47F3-B182-CB82C6CB64E3}" destId="{620AEFB7-9253-4603-B9E8-82CFE4B2F977}" srcOrd="3" destOrd="0" parTransId="{282B79CC-1542-4FA5-B6BD-E80437D75AFC}" sibTransId="{7D6042D8-CB9F-4D9F-999D-262695DD8E7C}"/>
    <dgm:cxn modelId="{E003196B-CE19-4B1F-A311-6C4C24B8DCCD}" srcId="{2E08A7F5-1307-47C4-AF73-6EBFFC9E00F7}" destId="{5FA752F3-765F-4990-B6C3-88096CC84904}" srcOrd="1" destOrd="0" parTransId="{3F0D5017-BC24-4F13-88BD-FD49A43661D7}" sibTransId="{FEEB54AE-4E23-4431-9A08-693E03E1136E}"/>
    <dgm:cxn modelId="{2424788D-CC2E-4207-A2B7-61D9332D0DF4}" type="presOf" srcId="{596B2FA6-6BBB-47F3-B182-CB82C6CB64E3}" destId="{3EA32AF4-AA05-430C-ABD6-9A11B48DC82B}" srcOrd="0" destOrd="0" presId="urn:microsoft.com/office/officeart/2005/8/layout/chevron2"/>
    <dgm:cxn modelId="{31753DAD-7E33-40A0-AC38-DC501A73C4A5}" type="presOf" srcId="{C4A51B98-21D6-4F82-B6B3-74DF28724ED5}" destId="{9564B42C-F320-49EB-B7D7-91E71BB34C59}" srcOrd="0" destOrd="0" presId="urn:microsoft.com/office/officeart/2005/8/layout/chevron2"/>
    <dgm:cxn modelId="{11F542B1-87D3-4393-9BB2-98CC09F12DCF}" srcId="{596B2FA6-6BBB-47F3-B182-CB82C6CB64E3}" destId="{F4BE5EF1-4DA6-46A0-A3C4-81D68A1EA3EC}" srcOrd="4" destOrd="0" parTransId="{268D375C-4D5D-46EB-AFB3-ABB910661ADD}" sibTransId="{A4EBBA90-4461-4FB9-825E-21B232C4BB27}"/>
    <dgm:cxn modelId="{E8AB8ADD-0D56-446E-A181-DB1E0D1915AB}" type="presOf" srcId="{620AEFB7-9253-4603-B9E8-82CFE4B2F977}" destId="{9564B42C-F320-49EB-B7D7-91E71BB34C59}" srcOrd="0" destOrd="3" presId="urn:microsoft.com/office/officeart/2005/8/layout/chevron2"/>
    <dgm:cxn modelId="{3E271067-9755-40C3-86DF-48EA0BCF99BF}" type="presOf" srcId="{ED7F08FF-3228-456B-B2D7-3854176C4D26}" destId="{00F48EF7-D85F-44B9-8597-666169CF858D}" srcOrd="0" destOrd="2" presId="urn:microsoft.com/office/officeart/2005/8/layout/chevron2"/>
    <dgm:cxn modelId="{3C7B69EC-7738-4EED-B015-881F9334CCAF}" type="presOf" srcId="{60898C45-5AB2-4088-A25B-DAA37354476D}" destId="{1EA4683F-29AF-4424-BECC-8E231062717D}" srcOrd="0" destOrd="0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EB181A32-726F-4128-9F14-04B898CDFF6F}" srcId="{596B2FA6-6BBB-47F3-B182-CB82C6CB64E3}" destId="{1A9851F2-4EF7-49C9-8E87-E05B1EAB8D39}" srcOrd="1" destOrd="0" parTransId="{D9A3D23E-DA64-4BB7-9B74-CD6316775F5F}" sibTransId="{D65885EF-B82E-4D47-A4A4-D8EAFA0BB9B5}"/>
    <dgm:cxn modelId="{8D117884-6865-42B3-BCEF-472F7FE664DD}" type="presOf" srcId="{5FA752F3-765F-4990-B6C3-88096CC84904}" destId="{00F48EF7-D85F-44B9-8597-666169CF858D}" srcOrd="0" destOrd="1" presId="urn:microsoft.com/office/officeart/2005/8/layout/chevron2"/>
    <dgm:cxn modelId="{FD9ABA7C-01BD-4D05-8E54-469AA4A44F52}" type="presParOf" srcId="{1EA4683F-29AF-4424-BECC-8E231062717D}" destId="{3E418638-9FFE-4D98-8C17-05D846A59350}" srcOrd="0" destOrd="0" presId="urn:microsoft.com/office/officeart/2005/8/layout/chevron2"/>
    <dgm:cxn modelId="{E5B350CF-9F09-4720-8367-6A3C776AD059}" type="presParOf" srcId="{3E418638-9FFE-4D98-8C17-05D846A59350}" destId="{2286B315-372C-49BD-9828-CA18FA482024}" srcOrd="0" destOrd="0" presId="urn:microsoft.com/office/officeart/2005/8/layout/chevron2"/>
    <dgm:cxn modelId="{7A48E815-0CA8-427B-A6B1-C9EA53E48E9F}" type="presParOf" srcId="{3E418638-9FFE-4D98-8C17-05D846A59350}" destId="{00F48EF7-D85F-44B9-8597-666169CF858D}" srcOrd="1" destOrd="0" presId="urn:microsoft.com/office/officeart/2005/8/layout/chevron2"/>
    <dgm:cxn modelId="{70C63F0D-7E7C-42D4-9F41-25DD81030D6C}" type="presParOf" srcId="{1EA4683F-29AF-4424-BECC-8E231062717D}" destId="{410A7645-E911-4D3B-BA48-B6AB409DEA60}" srcOrd="1" destOrd="0" presId="urn:microsoft.com/office/officeart/2005/8/layout/chevron2"/>
    <dgm:cxn modelId="{AA79AAF7-F317-4542-851B-DC28C47B515F}" type="presParOf" srcId="{1EA4683F-29AF-4424-BECC-8E231062717D}" destId="{5C21630E-D2EC-4A7A-8FA6-773F8FB52E5A}" srcOrd="2" destOrd="0" presId="urn:microsoft.com/office/officeart/2005/8/layout/chevron2"/>
    <dgm:cxn modelId="{C198B7DB-D7D8-4622-A2C0-98C119C9CDA4}" type="presParOf" srcId="{5C21630E-D2EC-4A7A-8FA6-773F8FB52E5A}" destId="{3EA32AF4-AA05-430C-ABD6-9A11B48DC82B}" srcOrd="0" destOrd="0" presId="urn:microsoft.com/office/officeart/2005/8/layout/chevron2"/>
    <dgm:cxn modelId="{E45DB920-6DD4-4C5A-987C-17EC302070CA}" type="presParOf" srcId="{5C21630E-D2EC-4A7A-8FA6-773F8FB52E5A}" destId="{9564B42C-F320-49EB-B7D7-91E71BB34C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Transportation Cost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Mode of Transportation : Own &amp; Hired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7FB91389-375B-44C9-A6EA-8365423DFF01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Apportionment Of Inward Transportation Cost To Various Raw Materials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17683AA-E216-42B6-BB2A-CA89AD8FD3D3}" type="parTrans" cxnId="{47FA4B59-A230-4DFF-BABA-AF4D07E4A6F1}">
      <dgm:prSet/>
      <dgm:spPr/>
    </dgm:pt>
    <dgm:pt modelId="{219EBE02-C8DF-4521-AE47-F853972150CE}" type="sibTrans" cxnId="{47FA4B59-A230-4DFF-BABA-AF4D07E4A6F1}">
      <dgm:prSet/>
      <dgm:spPr/>
    </dgm:pt>
    <dgm:pt modelId="{F45620E5-5724-403A-9EBB-8CDB4685732A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Apportionment Of Outward Transportation Cost To Various Products And Per Unit Average Transportation cost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5082646E-4799-4465-9946-EBA9C795EB24}" type="parTrans" cxnId="{53AA0670-72F0-4319-9523-56A72101738B}">
      <dgm:prSet/>
      <dgm:spPr/>
    </dgm:pt>
    <dgm:pt modelId="{1BFA72EE-BFAB-422A-8DD8-641AF2FDE93D}" type="sibTrans" cxnId="{53AA0670-72F0-4319-9523-56A72101738B}">
      <dgm:prSet/>
      <dgm:spPr/>
    </dgm:pt>
    <dgm:pt modelId="{A70F2BFE-02C8-49B0-886B-F83DE350AFC1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Is Any Deviation From  CAS -5 &amp; GACAP.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7902ED48-A909-4D80-B79B-42846ABB7819}" type="parTrans" cxnId="{EE564BA6-C576-4610-84BE-217B1C592C64}">
      <dgm:prSet/>
      <dgm:spPr/>
    </dgm:pt>
    <dgm:pt modelId="{17C3B292-5002-458D-93BC-ACA01E7754AB}" type="sibTrans" cxnId="{EE564BA6-C576-4610-84BE-217B1C592C64}">
      <dgm:prSet/>
      <dgm:spPr/>
    </dgm:pt>
    <dgm:pt modelId="{016B4C20-62FE-4D5B-BCD2-677D91E7A8C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Pollution Control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245CDEC-BDDA-407E-BEC6-B9233FAA8661}" type="parTrans" cxnId="{F413B7B8-A0F6-4AAB-9BC9-0F88300170DF}">
      <dgm:prSet/>
      <dgm:spPr/>
    </dgm:pt>
    <dgm:pt modelId="{F560C8E9-A6ED-4C1B-BD13-105BEFAF52AD}" type="sibTrans" cxnId="{F413B7B8-A0F6-4AAB-9BC9-0F88300170DF}">
      <dgm:prSet/>
      <dgm:spPr/>
    </dgm:pt>
    <dgm:pt modelId="{5EEE9C0A-727E-4331-8144-2144235F10BF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DaunPenh" pitchFamily="2" charset="0"/>
              <a:cs typeface="DaunPenh" pitchFamily="2" charset="0"/>
            </a:rPr>
            <a:t>Type of Pollution i.e. Air, Water, Soil etc.</a:t>
          </a:r>
          <a:endParaRPr lang="en-US" b="1" dirty="0">
            <a:solidFill>
              <a:schemeClr val="tx1"/>
            </a:solidFill>
            <a:latin typeface="DaunPenh" pitchFamily="2" charset="0"/>
            <a:cs typeface="DaunPenh" pitchFamily="2" charset="0"/>
          </a:endParaRPr>
        </a:p>
      </dgm:t>
    </dgm:pt>
    <dgm:pt modelId="{3A248687-53AD-45AB-ABAA-E134DCA60315}" type="parTrans" cxnId="{25ED685D-453F-454F-84F4-E322533EF087}">
      <dgm:prSet/>
      <dgm:spPr/>
    </dgm:pt>
    <dgm:pt modelId="{B91C0B4B-1001-4111-8683-A0F1367C81DC}" type="sibTrans" cxnId="{25ED685D-453F-454F-84F4-E322533EF087}">
      <dgm:prSet/>
      <dgm:spPr/>
    </dgm:pt>
    <dgm:pt modelId="{726BC700-8BB5-4E3B-AE84-AED464284CF1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DaunPenh" pitchFamily="2" charset="0"/>
              <a:cs typeface="DaunPenh" pitchFamily="2" charset="0"/>
            </a:rPr>
            <a:t>Classification of Cost :Direct &amp; Indirect Cost</a:t>
          </a:r>
          <a:endParaRPr lang="en-US" b="1" dirty="0">
            <a:solidFill>
              <a:schemeClr val="tx1"/>
            </a:solidFill>
            <a:latin typeface="DaunPenh" pitchFamily="2" charset="0"/>
            <a:cs typeface="DaunPenh" pitchFamily="2" charset="0"/>
          </a:endParaRPr>
        </a:p>
      </dgm:t>
    </dgm:pt>
    <dgm:pt modelId="{8C9AA72F-90BA-48EA-AAB0-9299602E1902}" type="parTrans" cxnId="{9BA0E5CE-B636-462C-B8B4-76E76BCBDCA0}">
      <dgm:prSet/>
      <dgm:spPr/>
    </dgm:pt>
    <dgm:pt modelId="{19BCD06A-4D7C-4E1B-968A-DA518F73734E}" type="sibTrans" cxnId="{9BA0E5CE-B636-462C-B8B4-76E76BCBDCA0}">
      <dgm:prSet/>
      <dgm:spPr/>
    </dgm:pt>
    <dgm:pt modelId="{A397FF06-6922-41E4-A080-376783225CC4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DaunPenh" pitchFamily="2" charset="0"/>
              <a:cs typeface="DaunPenh" pitchFamily="2" charset="0"/>
            </a:rPr>
            <a:t>Whether there any deviation from the CAS -14 &amp; GACAP.</a:t>
          </a:r>
          <a:endParaRPr lang="en-US" b="1" dirty="0">
            <a:solidFill>
              <a:schemeClr val="tx1"/>
            </a:solidFill>
            <a:latin typeface="DaunPenh" pitchFamily="2" charset="0"/>
            <a:cs typeface="DaunPenh" pitchFamily="2" charset="0"/>
          </a:endParaRPr>
        </a:p>
      </dgm:t>
    </dgm:pt>
    <dgm:pt modelId="{4D973442-2CD5-4E77-A9D0-1DFD86281BCA}" type="parTrans" cxnId="{96F5E2E2-2F37-48F1-88EF-4CB0789393F2}">
      <dgm:prSet/>
      <dgm:spPr/>
    </dgm:pt>
    <dgm:pt modelId="{1F7057DF-4E8D-4D34-907A-943AE87B557D}" type="sibTrans" cxnId="{96F5E2E2-2F37-48F1-88EF-4CB0789393F2}">
      <dgm:prSet/>
      <dgm:spPr/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2" custLinFactNeighborX="1235" custLinFactNeighborY="1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3C645676-1B93-46AE-9E7B-00707141067D}" type="pres">
      <dgm:prSet presAssocID="{016B4C20-62FE-4D5B-BCD2-677D91E7A8C5}" presName="composite" presStyleCnt="0"/>
      <dgm:spPr/>
    </dgm:pt>
    <dgm:pt modelId="{F931A643-FD19-4D75-89B2-F122D5A84C90}" type="pres">
      <dgm:prSet presAssocID="{016B4C20-62FE-4D5B-BCD2-677D91E7A8C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D13E1-5503-4982-98FE-8482A633DF25}" type="pres">
      <dgm:prSet presAssocID="{016B4C20-62FE-4D5B-BCD2-677D91E7A8C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DE9E8C-16C4-48AC-9B4E-4485B5BA0284}" type="presOf" srcId="{A397FF06-6922-41E4-A080-376783225CC4}" destId="{2BED13E1-5503-4982-98FE-8482A633DF25}" srcOrd="0" destOrd="2" presId="urn:microsoft.com/office/officeart/2005/8/layout/chevron2"/>
    <dgm:cxn modelId="{F70388BB-5FB9-4B30-8BB0-D988DDB0DF71}" type="presOf" srcId="{60898C45-5AB2-4088-A25B-DAA37354476D}" destId="{1EA4683F-29AF-4424-BECC-8E231062717D}" srcOrd="0" destOrd="0" presId="urn:microsoft.com/office/officeart/2005/8/layout/chevron2"/>
    <dgm:cxn modelId="{EE564BA6-C576-4610-84BE-217B1C592C64}" srcId="{2E08A7F5-1307-47C4-AF73-6EBFFC9E00F7}" destId="{A70F2BFE-02C8-49B0-886B-F83DE350AFC1}" srcOrd="3" destOrd="0" parTransId="{7902ED48-A909-4D80-B79B-42846ABB7819}" sibTransId="{17C3B292-5002-458D-93BC-ACA01E7754AB}"/>
    <dgm:cxn modelId="{B4C00F99-0D57-45BD-AFF8-436FFBEEE41A}" type="presOf" srcId="{5EEE9C0A-727E-4331-8144-2144235F10BF}" destId="{2BED13E1-5503-4982-98FE-8482A633DF25}" srcOrd="0" destOrd="0" presId="urn:microsoft.com/office/officeart/2005/8/layout/chevron2"/>
    <dgm:cxn modelId="{7E8230A2-F097-4471-84FE-0BC490913EE0}" type="presOf" srcId="{726BC700-8BB5-4E3B-AE84-AED464284CF1}" destId="{2BED13E1-5503-4982-98FE-8482A633DF25}" srcOrd="0" destOrd="1" presId="urn:microsoft.com/office/officeart/2005/8/layout/chevron2"/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996B00CA-8F0C-4EC5-AA7D-5B04F784AAF8}" type="presOf" srcId="{6AFDA9ED-A7AE-483B-9648-58D011941F44}" destId="{00F48EF7-D85F-44B9-8597-666169CF858D}" srcOrd="0" destOrd="0" presId="urn:microsoft.com/office/officeart/2005/8/layout/chevron2"/>
    <dgm:cxn modelId="{3645290C-FE4B-4D1C-8032-ECDE42131B51}" type="presOf" srcId="{2E08A7F5-1307-47C4-AF73-6EBFFC9E00F7}" destId="{2286B315-372C-49BD-9828-CA18FA482024}" srcOrd="0" destOrd="0" presId="urn:microsoft.com/office/officeart/2005/8/layout/chevron2"/>
    <dgm:cxn modelId="{96F5E2E2-2F37-48F1-88EF-4CB0789393F2}" srcId="{016B4C20-62FE-4D5B-BCD2-677D91E7A8C5}" destId="{A397FF06-6922-41E4-A080-376783225CC4}" srcOrd="2" destOrd="0" parTransId="{4D973442-2CD5-4E77-A9D0-1DFD86281BCA}" sibTransId="{1F7057DF-4E8D-4D34-907A-943AE87B557D}"/>
    <dgm:cxn modelId="{9BA0E5CE-B636-462C-B8B4-76E76BCBDCA0}" srcId="{016B4C20-62FE-4D5B-BCD2-677D91E7A8C5}" destId="{726BC700-8BB5-4E3B-AE84-AED464284CF1}" srcOrd="1" destOrd="0" parTransId="{8C9AA72F-90BA-48EA-AAB0-9299602E1902}" sibTransId="{19BCD06A-4D7C-4E1B-968A-DA518F73734E}"/>
    <dgm:cxn modelId="{090C65A1-82B8-49BA-BA2B-1DBAAE96E6DB}" type="presOf" srcId="{016B4C20-62FE-4D5B-BCD2-677D91E7A8C5}" destId="{F931A643-FD19-4D75-89B2-F122D5A84C90}" srcOrd="0" destOrd="0" presId="urn:microsoft.com/office/officeart/2005/8/layout/chevron2"/>
    <dgm:cxn modelId="{932A259A-6D1B-47C7-B988-E89C7A2CD574}" type="presOf" srcId="{A70F2BFE-02C8-49B0-886B-F83DE350AFC1}" destId="{00F48EF7-D85F-44B9-8597-666169CF858D}" srcOrd="0" destOrd="3" presId="urn:microsoft.com/office/officeart/2005/8/layout/chevron2"/>
    <dgm:cxn modelId="{53AA0670-72F0-4319-9523-56A72101738B}" srcId="{2E08A7F5-1307-47C4-AF73-6EBFFC9E00F7}" destId="{F45620E5-5724-403A-9EBB-8CDB4685732A}" srcOrd="2" destOrd="0" parTransId="{5082646E-4799-4465-9946-EBA9C795EB24}" sibTransId="{1BFA72EE-BFAB-422A-8DD8-641AF2FDE93D}"/>
    <dgm:cxn modelId="{F413B7B8-A0F6-4AAB-9BC9-0F88300170DF}" srcId="{60898C45-5AB2-4088-A25B-DAA37354476D}" destId="{016B4C20-62FE-4D5B-BCD2-677D91E7A8C5}" srcOrd="1" destOrd="0" parTransId="{B245CDEC-BDDA-407E-BEC6-B9233FAA8661}" sibTransId="{F560C8E9-A6ED-4C1B-BD13-105BEFAF52AD}"/>
    <dgm:cxn modelId="{25ED685D-453F-454F-84F4-E322533EF087}" srcId="{016B4C20-62FE-4D5B-BCD2-677D91E7A8C5}" destId="{5EEE9C0A-727E-4331-8144-2144235F10BF}" srcOrd="0" destOrd="0" parTransId="{3A248687-53AD-45AB-ABAA-E134DCA60315}" sibTransId="{B91C0B4B-1001-4111-8683-A0F1367C81DC}"/>
    <dgm:cxn modelId="{47FA4B59-A230-4DFF-BABA-AF4D07E4A6F1}" srcId="{2E08A7F5-1307-47C4-AF73-6EBFFC9E00F7}" destId="{7FB91389-375B-44C9-A6EA-8365423DFF01}" srcOrd="1" destOrd="0" parTransId="{F17683AA-E216-42B6-BB2A-CA89AD8FD3D3}" sibTransId="{219EBE02-C8DF-4521-AE47-F853972150CE}"/>
    <dgm:cxn modelId="{FB50DB7B-0458-4ABF-B91E-F129BD85034B}" type="presOf" srcId="{F45620E5-5724-403A-9EBB-8CDB4685732A}" destId="{00F48EF7-D85F-44B9-8597-666169CF858D}" srcOrd="0" destOrd="2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4308EEA4-D85F-478D-A487-338E8BEF764B}" type="presOf" srcId="{7FB91389-375B-44C9-A6EA-8365423DFF01}" destId="{00F48EF7-D85F-44B9-8597-666169CF858D}" srcOrd="0" destOrd="1" presId="urn:microsoft.com/office/officeart/2005/8/layout/chevron2"/>
    <dgm:cxn modelId="{C3D50676-38CE-4049-BB1D-8A272CEDC1CE}" type="presParOf" srcId="{1EA4683F-29AF-4424-BECC-8E231062717D}" destId="{3E418638-9FFE-4D98-8C17-05D846A59350}" srcOrd="0" destOrd="0" presId="urn:microsoft.com/office/officeart/2005/8/layout/chevron2"/>
    <dgm:cxn modelId="{40CE3158-7607-40DF-A118-2EC1976C8F3B}" type="presParOf" srcId="{3E418638-9FFE-4D98-8C17-05D846A59350}" destId="{2286B315-372C-49BD-9828-CA18FA482024}" srcOrd="0" destOrd="0" presId="urn:microsoft.com/office/officeart/2005/8/layout/chevron2"/>
    <dgm:cxn modelId="{BF7795AE-B526-4047-A123-3D0653097801}" type="presParOf" srcId="{3E418638-9FFE-4D98-8C17-05D846A59350}" destId="{00F48EF7-D85F-44B9-8597-666169CF858D}" srcOrd="1" destOrd="0" presId="urn:microsoft.com/office/officeart/2005/8/layout/chevron2"/>
    <dgm:cxn modelId="{3104CA0F-C9BF-4952-BD3A-4043B855B960}" type="presParOf" srcId="{1EA4683F-29AF-4424-BECC-8E231062717D}" destId="{410A7645-E911-4D3B-BA48-B6AB409DEA60}" srcOrd="1" destOrd="0" presId="urn:microsoft.com/office/officeart/2005/8/layout/chevron2"/>
    <dgm:cxn modelId="{678647D5-25C9-47EA-9ED1-BD41E18B8A65}" type="presParOf" srcId="{1EA4683F-29AF-4424-BECC-8E231062717D}" destId="{3C645676-1B93-46AE-9E7B-00707141067D}" srcOrd="2" destOrd="0" presId="urn:microsoft.com/office/officeart/2005/8/layout/chevron2"/>
    <dgm:cxn modelId="{0807B3EB-BDC5-4022-959A-8843E17DDF7D}" type="presParOf" srcId="{3C645676-1B93-46AE-9E7B-00707141067D}" destId="{F931A643-FD19-4D75-89B2-F122D5A84C90}" srcOrd="0" destOrd="0" presId="urn:microsoft.com/office/officeart/2005/8/layout/chevron2"/>
    <dgm:cxn modelId="{F1F62947-2AF8-4934-937C-8CE1875EAB3B}" type="presParOf" srcId="{3C645676-1B93-46AE-9E7B-00707141067D}" destId="{2BED13E1-5503-4982-98FE-8482A633DF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08A7F5-1307-47C4-AF73-6EBFFC9E00F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Joint Cost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D8A33E9-E3B4-4B8B-97A3-91B32E602813}" type="parTrans" cxnId="{528044F6-D2AD-41EB-A398-27C446BD7824}">
      <dgm:prSet/>
      <dgm:spPr/>
      <dgm:t>
        <a:bodyPr/>
        <a:lstStyle/>
        <a:p>
          <a:endParaRPr lang="en-US"/>
        </a:p>
      </dgm:t>
    </dgm:pt>
    <dgm:pt modelId="{BBA2B6E5-DB96-49BE-8448-2368ADC00437}" type="sibTrans" cxnId="{528044F6-D2AD-41EB-A398-27C446BD7824}">
      <dgm:prSet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Are There Any Joint Products/By Products ?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016B4C20-62FE-4D5B-BCD2-677D91E7A8C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Sales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245CDEC-BDDA-407E-BEC6-B9233FAA8661}" type="parTrans" cxnId="{F413B7B8-A0F6-4AAB-9BC9-0F88300170DF}">
      <dgm:prSet/>
      <dgm:spPr/>
      <dgm:t>
        <a:bodyPr/>
        <a:lstStyle/>
        <a:p>
          <a:endParaRPr lang="en-US"/>
        </a:p>
      </dgm:t>
    </dgm:pt>
    <dgm:pt modelId="{F560C8E9-A6ED-4C1B-BD13-105BEFAF52AD}" type="sibTrans" cxnId="{F413B7B8-A0F6-4AAB-9BC9-0F88300170DF}">
      <dgm:prSet/>
      <dgm:spPr/>
      <dgm:t>
        <a:bodyPr/>
        <a:lstStyle/>
        <a:p>
          <a:endParaRPr lang="en-US"/>
        </a:p>
      </dgm:t>
    </dgm:pt>
    <dgm:pt modelId="{5EEE9C0A-727E-4331-8144-2144235F10BF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Item Wise Sales Details (Qty and Value ), To Be Reconciled With RG-1.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A248687-53AD-45AB-ABAA-E134DCA60315}" type="parTrans" cxnId="{25ED685D-453F-454F-84F4-E322533EF087}">
      <dgm:prSet/>
      <dgm:spPr/>
      <dgm:t>
        <a:bodyPr/>
        <a:lstStyle/>
        <a:p>
          <a:endParaRPr lang="en-US"/>
        </a:p>
      </dgm:t>
    </dgm:pt>
    <dgm:pt modelId="{B91C0B4B-1001-4111-8683-A0F1367C81DC}" type="sibTrans" cxnId="{25ED685D-453F-454F-84F4-E322533EF087}">
      <dgm:prSet/>
      <dgm:spPr/>
      <dgm:t>
        <a:bodyPr/>
        <a:lstStyle/>
        <a:p>
          <a:endParaRPr lang="en-US"/>
        </a:p>
      </dgm:t>
    </dgm:pt>
    <dgm:pt modelId="{1661431D-AD1F-41E5-A571-B89EA1AA4AF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Method Followed For Allocation Of Cost Or Treatment Of Cost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F921C9C-1B84-4444-A09F-8F30D4E971A4}" type="parTrans" cxnId="{D7A5334B-2902-40FB-83C1-B7AA27CF53F1}">
      <dgm:prSet/>
      <dgm:spPr/>
      <dgm:t>
        <a:bodyPr/>
        <a:lstStyle/>
        <a:p>
          <a:endParaRPr lang="en-US"/>
        </a:p>
      </dgm:t>
    </dgm:pt>
    <dgm:pt modelId="{158DDA34-40AC-4C14-99F0-9A5E8C7DC81B}" type="sibTrans" cxnId="{D7A5334B-2902-40FB-83C1-B7AA27CF53F1}">
      <dgm:prSet/>
      <dgm:spPr/>
      <dgm:t>
        <a:bodyPr/>
        <a:lstStyle/>
        <a:p>
          <a:endParaRPr lang="en-US"/>
        </a:p>
      </dgm:t>
    </dgm:pt>
    <dgm:pt modelId="{D714086C-4909-4B00-8AC0-EA1C5E4EE4BC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there any deviation from the CAS -19 &amp; GACAP.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1A7CD08-9B59-45F3-BE60-A309C15B56D0}" type="parTrans" cxnId="{7217AF1A-39E6-4AC6-A1BF-99EBBE183383}">
      <dgm:prSet/>
      <dgm:spPr/>
      <dgm:t>
        <a:bodyPr/>
        <a:lstStyle/>
        <a:p>
          <a:endParaRPr lang="en-US"/>
        </a:p>
      </dgm:t>
    </dgm:pt>
    <dgm:pt modelId="{9E8B707C-D086-46F1-8D33-931741400DC7}" type="sibTrans" cxnId="{7217AF1A-39E6-4AC6-A1BF-99EBBE183383}">
      <dgm:prSet/>
      <dgm:spPr/>
      <dgm:t>
        <a:bodyPr/>
        <a:lstStyle/>
        <a:p>
          <a:endParaRPr lang="en-US"/>
        </a:p>
      </dgm:t>
    </dgm:pt>
    <dgm:pt modelId="{9402034A-A1A7-4D86-B9B1-A8480242E66E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Classification Of Sales - Export, Local, SEZ etc..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CAF11F1-6728-4A4B-BF6B-2C2F42596BA8}" type="parTrans" cxnId="{2211D83B-5482-445C-BD68-199A72EC0432}">
      <dgm:prSet/>
      <dgm:spPr/>
      <dgm:t>
        <a:bodyPr/>
        <a:lstStyle/>
        <a:p>
          <a:endParaRPr lang="en-US"/>
        </a:p>
      </dgm:t>
    </dgm:pt>
    <dgm:pt modelId="{DE5ABB92-410A-4803-83F4-8FFFDAE538CB}" type="sibTrans" cxnId="{2211D83B-5482-445C-BD68-199A72EC0432}">
      <dgm:prSet/>
      <dgm:spPr/>
      <dgm:t>
        <a:bodyPr/>
        <a:lstStyle/>
        <a:p>
          <a:endParaRPr lang="en-US"/>
        </a:p>
      </dgm:t>
    </dgm:pt>
    <dgm:pt modelId="{563F1D1D-EE10-4BBF-B367-230C7EE5C376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Item Wise Details Of Sales Return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82795AD-EC06-4DDA-833D-B8C52B905CB0}" type="parTrans" cxnId="{AF4F2687-F0FE-4B62-87D1-BDD622C25EE4}">
      <dgm:prSet/>
      <dgm:spPr/>
      <dgm:t>
        <a:bodyPr/>
        <a:lstStyle/>
        <a:p>
          <a:endParaRPr lang="en-US"/>
        </a:p>
      </dgm:t>
    </dgm:pt>
    <dgm:pt modelId="{1A2AC453-40AB-4F98-85C2-DBF81BA6E2F6}" type="sibTrans" cxnId="{AF4F2687-F0FE-4B62-87D1-BDD622C25EE4}">
      <dgm:prSet/>
      <dgm:spPr/>
      <dgm:t>
        <a:bodyPr/>
        <a:lstStyle/>
        <a:p>
          <a:endParaRPr lang="en-US"/>
        </a:p>
      </dgm:t>
    </dgm:pt>
    <dgm:pt modelId="{C0075FE1-F49E-4935-B64B-7A8EF45DBA4C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Item Wise Details Of Trading Sales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988DC9F-420C-4412-A87E-C9CFC3A05AD9}" type="parTrans" cxnId="{AC180613-BE42-4147-B377-C9907EBCEA3D}">
      <dgm:prSet/>
      <dgm:spPr/>
      <dgm:t>
        <a:bodyPr/>
        <a:lstStyle/>
        <a:p>
          <a:endParaRPr lang="en-US"/>
        </a:p>
      </dgm:t>
    </dgm:pt>
    <dgm:pt modelId="{4609AAA4-C870-4798-852D-86BD41AA1396}" type="sibTrans" cxnId="{AC180613-BE42-4147-B377-C9907EBCEA3D}">
      <dgm:prSet/>
      <dgm:spPr/>
      <dgm:t>
        <a:bodyPr/>
        <a:lstStyle/>
        <a:p>
          <a:endParaRPr lang="en-US"/>
        </a:p>
      </dgm:t>
    </dgm:pt>
    <dgm:pt modelId="{98BAC818-1A72-4FF1-BB1C-F858DC605FC0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Audit Query List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C293467-309D-497C-995D-29EC427E5737}" type="parTrans" cxnId="{9B4B99BC-DFD8-4AEA-ACF5-11A24516219D}">
      <dgm:prSet/>
      <dgm:spPr/>
      <dgm:t>
        <a:bodyPr/>
        <a:lstStyle/>
        <a:p>
          <a:endParaRPr lang="en-US"/>
        </a:p>
      </dgm:t>
    </dgm:pt>
    <dgm:pt modelId="{13CF173C-7853-4E36-9423-859938A95928}" type="sibTrans" cxnId="{9B4B99BC-DFD8-4AEA-ACF5-11A24516219D}">
      <dgm:prSet/>
      <dgm:spPr/>
      <dgm:t>
        <a:bodyPr/>
        <a:lstStyle/>
        <a:p>
          <a:endParaRPr lang="en-US"/>
        </a:p>
      </dgm:t>
    </dgm:pt>
    <dgm:pt modelId="{CA5E790E-C320-472E-A34A-99F6334C7936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On The Basis Of Audit Report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C60F338-83AC-4535-9CFE-60FF6A4A10D1}" type="parTrans" cxnId="{37E807E8-B61E-4A08-AC8F-A44A663EF22D}">
      <dgm:prSet/>
      <dgm:spPr/>
      <dgm:t>
        <a:bodyPr/>
        <a:lstStyle/>
        <a:p>
          <a:endParaRPr lang="en-US"/>
        </a:p>
      </dgm:t>
    </dgm:pt>
    <dgm:pt modelId="{9DF1C647-B18D-4B96-95A8-6202620F7159}" type="sibTrans" cxnId="{37E807E8-B61E-4A08-AC8F-A44A663EF22D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18638-9FFE-4D98-8C17-05D846A59350}" type="pres">
      <dgm:prSet presAssocID="{2E08A7F5-1307-47C4-AF73-6EBFFC9E00F7}" presName="composite" presStyleCnt="0"/>
      <dgm:spPr/>
    </dgm:pt>
    <dgm:pt modelId="{2286B315-372C-49BD-9828-CA18FA482024}" type="pres">
      <dgm:prSet presAssocID="{2E08A7F5-1307-47C4-AF73-6EBFFC9E00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8EF7-D85F-44B9-8597-666169CF858D}" type="pres">
      <dgm:prSet presAssocID="{2E08A7F5-1307-47C4-AF73-6EBFFC9E00F7}" presName="descendantText" presStyleLbl="alignAcc1" presStyleIdx="0" presStyleCnt="3" custLinFactNeighborX="1235" custLinFactNeighborY="1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A7645-E911-4D3B-BA48-B6AB409DEA60}" type="pres">
      <dgm:prSet presAssocID="{BBA2B6E5-DB96-49BE-8448-2368ADC00437}" presName="sp" presStyleCnt="0"/>
      <dgm:spPr/>
    </dgm:pt>
    <dgm:pt modelId="{3C645676-1B93-46AE-9E7B-00707141067D}" type="pres">
      <dgm:prSet presAssocID="{016B4C20-62FE-4D5B-BCD2-677D91E7A8C5}" presName="composite" presStyleCnt="0"/>
      <dgm:spPr/>
    </dgm:pt>
    <dgm:pt modelId="{F931A643-FD19-4D75-89B2-F122D5A84C90}" type="pres">
      <dgm:prSet presAssocID="{016B4C20-62FE-4D5B-BCD2-677D91E7A8C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D13E1-5503-4982-98FE-8482A633DF25}" type="pres">
      <dgm:prSet presAssocID="{016B4C20-62FE-4D5B-BCD2-677D91E7A8C5}" presName="descendantText" presStyleLbl="alignAcc1" presStyleIdx="1" presStyleCnt="3" custScaleY="121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511FD-7E41-481F-857B-E45348FA3FBE}" type="pres">
      <dgm:prSet presAssocID="{F560C8E9-A6ED-4C1B-BD13-105BEFAF52AD}" presName="sp" presStyleCnt="0"/>
      <dgm:spPr/>
    </dgm:pt>
    <dgm:pt modelId="{C13E19D2-82E6-4918-9A7D-2F1305319F2E}" type="pres">
      <dgm:prSet presAssocID="{98BAC818-1A72-4FF1-BB1C-F858DC605FC0}" presName="composite" presStyleCnt="0"/>
      <dgm:spPr/>
    </dgm:pt>
    <dgm:pt modelId="{0E89FB5B-4FF3-4E69-B85D-B10CE950CC97}" type="pres">
      <dgm:prSet presAssocID="{98BAC818-1A72-4FF1-BB1C-F858DC605FC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616E5-FC71-4E31-A7A4-DCAB56180450}" type="pres">
      <dgm:prSet presAssocID="{98BAC818-1A72-4FF1-BB1C-F858DC605FC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19CA2-556C-4F98-BC04-FEB21CDD0EB9}" srcId="{2E08A7F5-1307-47C4-AF73-6EBFFC9E00F7}" destId="{6AFDA9ED-A7AE-483B-9648-58D011941F44}" srcOrd="0" destOrd="0" parTransId="{D8463060-3418-4B17-A1B4-F3A8EBF0914A}" sibTransId="{3494D7AA-E983-44A0-87C2-BFFC3C2CBC3D}"/>
    <dgm:cxn modelId="{25ED685D-453F-454F-84F4-E322533EF087}" srcId="{016B4C20-62FE-4D5B-BCD2-677D91E7A8C5}" destId="{5EEE9C0A-727E-4331-8144-2144235F10BF}" srcOrd="0" destOrd="0" parTransId="{3A248687-53AD-45AB-ABAA-E134DCA60315}" sibTransId="{B91C0B4B-1001-4111-8683-A0F1367C81DC}"/>
    <dgm:cxn modelId="{B8CA0687-7A85-4FD8-971B-2A5A2C7A301E}" type="presOf" srcId="{60898C45-5AB2-4088-A25B-DAA37354476D}" destId="{1EA4683F-29AF-4424-BECC-8E231062717D}" srcOrd="0" destOrd="0" presId="urn:microsoft.com/office/officeart/2005/8/layout/chevron2"/>
    <dgm:cxn modelId="{48219A80-C9AE-4BCE-805E-5A8483BFDCF8}" type="presOf" srcId="{D714086C-4909-4B00-8AC0-EA1C5E4EE4BC}" destId="{00F48EF7-D85F-44B9-8597-666169CF858D}" srcOrd="0" destOrd="2" presId="urn:microsoft.com/office/officeart/2005/8/layout/chevron2"/>
    <dgm:cxn modelId="{9B4B99BC-DFD8-4AEA-ACF5-11A24516219D}" srcId="{60898C45-5AB2-4088-A25B-DAA37354476D}" destId="{98BAC818-1A72-4FF1-BB1C-F858DC605FC0}" srcOrd="2" destOrd="0" parTransId="{AC293467-309D-497C-995D-29EC427E5737}" sibTransId="{13CF173C-7853-4E36-9423-859938A95928}"/>
    <dgm:cxn modelId="{63D23330-BC08-4128-A02C-931BED9C320B}" type="presOf" srcId="{016B4C20-62FE-4D5B-BCD2-677D91E7A8C5}" destId="{F931A643-FD19-4D75-89B2-F122D5A84C90}" srcOrd="0" destOrd="0" presId="urn:microsoft.com/office/officeart/2005/8/layout/chevron2"/>
    <dgm:cxn modelId="{F83CD8EB-0750-496E-A512-C9FC99F6368C}" type="presOf" srcId="{1661431D-AD1F-41E5-A571-B89EA1AA4AF6}" destId="{00F48EF7-D85F-44B9-8597-666169CF858D}" srcOrd="0" destOrd="1" presId="urn:microsoft.com/office/officeart/2005/8/layout/chevron2"/>
    <dgm:cxn modelId="{AF4F2687-F0FE-4B62-87D1-BDD622C25EE4}" srcId="{016B4C20-62FE-4D5B-BCD2-677D91E7A8C5}" destId="{563F1D1D-EE10-4BBF-B367-230C7EE5C376}" srcOrd="2" destOrd="0" parTransId="{082795AD-EC06-4DDA-833D-B8C52B905CB0}" sibTransId="{1A2AC453-40AB-4F98-85C2-DBF81BA6E2F6}"/>
    <dgm:cxn modelId="{AC180613-BE42-4147-B377-C9907EBCEA3D}" srcId="{016B4C20-62FE-4D5B-BCD2-677D91E7A8C5}" destId="{C0075FE1-F49E-4935-B64B-7A8EF45DBA4C}" srcOrd="3" destOrd="0" parTransId="{4988DC9F-420C-4412-A87E-C9CFC3A05AD9}" sibTransId="{4609AAA4-C870-4798-852D-86BD41AA1396}"/>
    <dgm:cxn modelId="{D7A5334B-2902-40FB-83C1-B7AA27CF53F1}" srcId="{2E08A7F5-1307-47C4-AF73-6EBFFC9E00F7}" destId="{1661431D-AD1F-41E5-A571-B89EA1AA4AF6}" srcOrd="1" destOrd="0" parTransId="{2F921C9C-1B84-4444-A09F-8F30D4E971A4}" sibTransId="{158DDA34-40AC-4C14-99F0-9A5E8C7DC81B}"/>
    <dgm:cxn modelId="{D787B656-E0EE-4D0D-B691-0A901C85A895}" type="presOf" srcId="{98BAC818-1A72-4FF1-BB1C-F858DC605FC0}" destId="{0E89FB5B-4FF3-4E69-B85D-B10CE950CC97}" srcOrd="0" destOrd="0" presId="urn:microsoft.com/office/officeart/2005/8/layout/chevron2"/>
    <dgm:cxn modelId="{37E807E8-B61E-4A08-AC8F-A44A663EF22D}" srcId="{98BAC818-1A72-4FF1-BB1C-F858DC605FC0}" destId="{CA5E790E-C320-472E-A34A-99F6334C7936}" srcOrd="0" destOrd="0" parTransId="{1C60F338-83AC-4535-9CFE-60FF6A4A10D1}" sibTransId="{9DF1C647-B18D-4B96-95A8-6202620F7159}"/>
    <dgm:cxn modelId="{F413B7B8-A0F6-4AAB-9BC9-0F88300170DF}" srcId="{60898C45-5AB2-4088-A25B-DAA37354476D}" destId="{016B4C20-62FE-4D5B-BCD2-677D91E7A8C5}" srcOrd="1" destOrd="0" parTransId="{B245CDEC-BDDA-407E-BEC6-B9233FAA8661}" sibTransId="{F560C8E9-A6ED-4C1B-BD13-105BEFAF52AD}"/>
    <dgm:cxn modelId="{8B769C19-CFFB-4CF2-BB2D-2D65BEDF5E0E}" type="presOf" srcId="{6AFDA9ED-A7AE-483B-9648-58D011941F44}" destId="{00F48EF7-D85F-44B9-8597-666169CF858D}" srcOrd="0" destOrd="0" presId="urn:microsoft.com/office/officeart/2005/8/layout/chevron2"/>
    <dgm:cxn modelId="{9AFE9401-9984-4A5B-9D5C-92319A15BEFE}" type="presOf" srcId="{9402034A-A1A7-4D86-B9B1-A8480242E66E}" destId="{2BED13E1-5503-4982-98FE-8482A633DF25}" srcOrd="0" destOrd="1" presId="urn:microsoft.com/office/officeart/2005/8/layout/chevron2"/>
    <dgm:cxn modelId="{A06A3055-75EB-4AC0-A688-FE7AF0A27A07}" type="presOf" srcId="{CA5E790E-C320-472E-A34A-99F6334C7936}" destId="{B45616E5-FC71-4E31-A7A4-DCAB56180450}" srcOrd="0" destOrd="0" presId="urn:microsoft.com/office/officeart/2005/8/layout/chevron2"/>
    <dgm:cxn modelId="{714AC558-7FB4-4FFA-9617-A6C598830650}" type="presOf" srcId="{C0075FE1-F49E-4935-B64B-7A8EF45DBA4C}" destId="{2BED13E1-5503-4982-98FE-8482A633DF25}" srcOrd="0" destOrd="3" presId="urn:microsoft.com/office/officeart/2005/8/layout/chevron2"/>
    <dgm:cxn modelId="{528044F6-D2AD-41EB-A398-27C446BD7824}" srcId="{60898C45-5AB2-4088-A25B-DAA37354476D}" destId="{2E08A7F5-1307-47C4-AF73-6EBFFC9E00F7}" srcOrd="0" destOrd="0" parTransId="{3D8A33E9-E3B4-4B8B-97A3-91B32E602813}" sibTransId="{BBA2B6E5-DB96-49BE-8448-2368ADC00437}"/>
    <dgm:cxn modelId="{99B59D89-BC81-496C-945B-5AE3F6D61760}" type="presOf" srcId="{563F1D1D-EE10-4BBF-B367-230C7EE5C376}" destId="{2BED13E1-5503-4982-98FE-8482A633DF25}" srcOrd="0" destOrd="2" presId="urn:microsoft.com/office/officeart/2005/8/layout/chevron2"/>
    <dgm:cxn modelId="{2211D83B-5482-445C-BD68-199A72EC0432}" srcId="{016B4C20-62FE-4D5B-BCD2-677D91E7A8C5}" destId="{9402034A-A1A7-4D86-B9B1-A8480242E66E}" srcOrd="1" destOrd="0" parTransId="{3CAF11F1-6728-4A4B-BF6B-2C2F42596BA8}" sibTransId="{DE5ABB92-410A-4803-83F4-8FFFDAE538CB}"/>
    <dgm:cxn modelId="{134446E2-F401-455E-9A6F-C446B5521F90}" type="presOf" srcId="{2E08A7F5-1307-47C4-AF73-6EBFFC9E00F7}" destId="{2286B315-372C-49BD-9828-CA18FA482024}" srcOrd="0" destOrd="0" presId="urn:microsoft.com/office/officeart/2005/8/layout/chevron2"/>
    <dgm:cxn modelId="{7217AF1A-39E6-4AC6-A1BF-99EBBE183383}" srcId="{2E08A7F5-1307-47C4-AF73-6EBFFC9E00F7}" destId="{D714086C-4909-4B00-8AC0-EA1C5E4EE4BC}" srcOrd="2" destOrd="0" parTransId="{91A7CD08-9B59-45F3-BE60-A309C15B56D0}" sibTransId="{9E8B707C-D086-46F1-8D33-931741400DC7}"/>
    <dgm:cxn modelId="{DD71F7F1-ACE2-4CC4-816D-68D302E711C0}" type="presOf" srcId="{5EEE9C0A-727E-4331-8144-2144235F10BF}" destId="{2BED13E1-5503-4982-98FE-8482A633DF25}" srcOrd="0" destOrd="0" presId="urn:microsoft.com/office/officeart/2005/8/layout/chevron2"/>
    <dgm:cxn modelId="{E168F894-E95D-405E-A03C-AB174D502855}" type="presParOf" srcId="{1EA4683F-29AF-4424-BECC-8E231062717D}" destId="{3E418638-9FFE-4D98-8C17-05D846A59350}" srcOrd="0" destOrd="0" presId="urn:microsoft.com/office/officeart/2005/8/layout/chevron2"/>
    <dgm:cxn modelId="{59ACC518-756D-4073-BF15-B95261E571EC}" type="presParOf" srcId="{3E418638-9FFE-4D98-8C17-05D846A59350}" destId="{2286B315-372C-49BD-9828-CA18FA482024}" srcOrd="0" destOrd="0" presId="urn:microsoft.com/office/officeart/2005/8/layout/chevron2"/>
    <dgm:cxn modelId="{9DEAB3F3-9461-411B-AD31-E55D9B644150}" type="presParOf" srcId="{3E418638-9FFE-4D98-8C17-05D846A59350}" destId="{00F48EF7-D85F-44B9-8597-666169CF858D}" srcOrd="1" destOrd="0" presId="urn:microsoft.com/office/officeart/2005/8/layout/chevron2"/>
    <dgm:cxn modelId="{ED6CB4F3-A93E-452A-AB5E-68DA60D23632}" type="presParOf" srcId="{1EA4683F-29AF-4424-BECC-8E231062717D}" destId="{410A7645-E911-4D3B-BA48-B6AB409DEA60}" srcOrd="1" destOrd="0" presId="urn:microsoft.com/office/officeart/2005/8/layout/chevron2"/>
    <dgm:cxn modelId="{8CA2454B-4890-4207-BB01-57358DE92E72}" type="presParOf" srcId="{1EA4683F-29AF-4424-BECC-8E231062717D}" destId="{3C645676-1B93-46AE-9E7B-00707141067D}" srcOrd="2" destOrd="0" presId="urn:microsoft.com/office/officeart/2005/8/layout/chevron2"/>
    <dgm:cxn modelId="{7C69B5ED-2CD5-46D5-83BD-AE374CE00260}" type="presParOf" srcId="{3C645676-1B93-46AE-9E7B-00707141067D}" destId="{F931A643-FD19-4D75-89B2-F122D5A84C90}" srcOrd="0" destOrd="0" presId="urn:microsoft.com/office/officeart/2005/8/layout/chevron2"/>
    <dgm:cxn modelId="{8039EC3D-7890-4D5F-AD28-72F02CAAAEE2}" type="presParOf" srcId="{3C645676-1B93-46AE-9E7B-00707141067D}" destId="{2BED13E1-5503-4982-98FE-8482A633DF25}" srcOrd="1" destOrd="0" presId="urn:microsoft.com/office/officeart/2005/8/layout/chevron2"/>
    <dgm:cxn modelId="{CF07D6E6-282C-489E-B340-30E22530E689}" type="presParOf" srcId="{1EA4683F-29AF-4424-BECC-8E231062717D}" destId="{0A5511FD-7E41-481F-857B-E45348FA3FBE}" srcOrd="3" destOrd="0" presId="urn:microsoft.com/office/officeart/2005/8/layout/chevron2"/>
    <dgm:cxn modelId="{9A2E5EA2-A3EE-4D49-ACB0-9FD22CCE4B4F}" type="presParOf" srcId="{1EA4683F-29AF-4424-BECC-8E231062717D}" destId="{C13E19D2-82E6-4918-9A7D-2F1305319F2E}" srcOrd="4" destOrd="0" presId="urn:microsoft.com/office/officeart/2005/8/layout/chevron2"/>
    <dgm:cxn modelId="{02B544DE-4370-4F06-9C05-794592706B2F}" type="presParOf" srcId="{C13E19D2-82E6-4918-9A7D-2F1305319F2E}" destId="{0E89FB5B-4FF3-4E69-B85D-B10CE950CC97}" srcOrd="0" destOrd="0" presId="urn:microsoft.com/office/officeart/2005/8/layout/chevron2"/>
    <dgm:cxn modelId="{286114FA-CA3E-4A23-89B3-042DCC740F9D}" type="presParOf" srcId="{C13E19D2-82E6-4918-9A7D-2F1305319F2E}" destId="{B45616E5-FC71-4E31-A7A4-DCAB561804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0898C45-5AB2-4088-A25B-DAA37354476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FDA9ED-A7AE-483B-9648-58D011941F44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Copies of Agreement/Contract related to elements of cost</a:t>
          </a:r>
          <a:endParaRPr lang="en-U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D8463060-3418-4B17-A1B4-F3A8EBF0914A}" type="parTrans" cxnId="{93B19CA2-556C-4F98-BC04-FEB21CDD0EB9}">
      <dgm:prSet/>
      <dgm:spPr/>
      <dgm:t>
        <a:bodyPr/>
        <a:lstStyle/>
        <a:p>
          <a:endParaRPr lang="en-US"/>
        </a:p>
      </dgm:t>
    </dgm:pt>
    <dgm:pt modelId="{3494D7AA-E983-44A0-87C2-BFFC3C2CBC3D}" type="sibTrans" cxnId="{93B19CA2-556C-4F98-BC04-FEB21CDD0EB9}">
      <dgm:prSet/>
      <dgm:spPr/>
      <dgm:t>
        <a:bodyPr/>
        <a:lstStyle/>
        <a:p>
          <a:endParaRPr lang="en-US"/>
        </a:p>
      </dgm:t>
    </dgm:pt>
    <dgm:pt modelId="{016B4C20-62FE-4D5B-BCD2-677D91E7A8C5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Minutes of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245CDEC-BDDA-407E-BEC6-B9233FAA8661}" type="parTrans" cxnId="{F413B7B8-A0F6-4AAB-9BC9-0F88300170DF}">
      <dgm:prSet/>
      <dgm:spPr/>
      <dgm:t>
        <a:bodyPr/>
        <a:lstStyle/>
        <a:p>
          <a:endParaRPr lang="en-US"/>
        </a:p>
      </dgm:t>
    </dgm:pt>
    <dgm:pt modelId="{F560C8E9-A6ED-4C1B-BD13-105BEFAF52AD}" type="sibTrans" cxnId="{F413B7B8-A0F6-4AAB-9BC9-0F88300170DF}">
      <dgm:prSet/>
      <dgm:spPr/>
      <dgm:t>
        <a:bodyPr/>
        <a:lstStyle/>
        <a:p>
          <a:endParaRPr lang="en-US"/>
        </a:p>
      </dgm:t>
    </dgm:pt>
    <dgm:pt modelId="{5EEE9C0A-727E-4331-8144-2144235F10BF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Team Discussion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3A248687-53AD-45AB-ABAA-E134DCA60315}" type="parTrans" cxnId="{25ED685D-453F-454F-84F4-E322533EF087}">
      <dgm:prSet/>
      <dgm:spPr/>
      <dgm:t>
        <a:bodyPr/>
        <a:lstStyle/>
        <a:p>
          <a:endParaRPr lang="en-US"/>
        </a:p>
      </dgm:t>
    </dgm:pt>
    <dgm:pt modelId="{B91C0B4B-1001-4111-8683-A0F1367C81DC}" type="sibTrans" cxnId="{25ED685D-453F-454F-84F4-E322533EF087}">
      <dgm:prSet/>
      <dgm:spPr/>
      <dgm:t>
        <a:bodyPr/>
        <a:lstStyle/>
        <a:p>
          <a:endParaRPr lang="en-US"/>
        </a:p>
      </dgm:t>
    </dgm:pt>
    <dgm:pt modelId="{1661431D-AD1F-41E5-A571-B89EA1AA4AF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O &amp; M Contracts, Contracts related to Supply Of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Labour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, Material etc.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F921C9C-1B84-4444-A09F-8F30D4E971A4}" type="parTrans" cxnId="{D7A5334B-2902-40FB-83C1-B7AA27CF53F1}">
      <dgm:prSet/>
      <dgm:spPr/>
      <dgm:t>
        <a:bodyPr/>
        <a:lstStyle/>
        <a:p>
          <a:endParaRPr lang="en-US"/>
        </a:p>
      </dgm:t>
    </dgm:pt>
    <dgm:pt modelId="{158DDA34-40AC-4C14-99F0-9A5E8C7DC81B}" type="sibTrans" cxnId="{D7A5334B-2902-40FB-83C1-B7AA27CF53F1}">
      <dgm:prSet/>
      <dgm:spPr/>
      <dgm:t>
        <a:bodyPr/>
        <a:lstStyle/>
        <a:p>
          <a:endParaRPr lang="en-US"/>
        </a:p>
      </dgm:t>
    </dgm:pt>
    <dgm:pt modelId="{98BAC818-1A72-4FF1-BB1C-F858DC605FC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Minutes of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C293467-309D-497C-995D-29EC427E5737}" type="parTrans" cxnId="{9B4B99BC-DFD8-4AEA-ACF5-11A24516219D}">
      <dgm:prSet/>
      <dgm:spPr/>
      <dgm:t>
        <a:bodyPr/>
        <a:lstStyle/>
        <a:p>
          <a:endParaRPr lang="en-US"/>
        </a:p>
      </dgm:t>
    </dgm:pt>
    <dgm:pt modelId="{13CF173C-7853-4E36-9423-859938A95928}" type="sibTrans" cxnId="{9B4B99BC-DFD8-4AEA-ACF5-11A24516219D}">
      <dgm:prSet/>
      <dgm:spPr/>
      <dgm:t>
        <a:bodyPr/>
        <a:lstStyle/>
        <a:p>
          <a:endParaRPr lang="en-US"/>
        </a:p>
      </dgm:t>
    </dgm:pt>
    <dgm:pt modelId="{CA5E790E-C320-472E-A34A-99F6334C7936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Client Discussion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C60F338-83AC-4535-9CFE-60FF6A4A10D1}" type="parTrans" cxnId="{37E807E8-B61E-4A08-AC8F-A44A663EF22D}">
      <dgm:prSet/>
      <dgm:spPr/>
      <dgm:t>
        <a:bodyPr/>
        <a:lstStyle/>
        <a:p>
          <a:endParaRPr lang="en-US"/>
        </a:p>
      </dgm:t>
    </dgm:pt>
    <dgm:pt modelId="{9DF1C647-B18D-4B96-95A8-6202620F7159}" type="sibTrans" cxnId="{37E807E8-B61E-4A08-AC8F-A44A663EF22D}">
      <dgm:prSet/>
      <dgm:spPr/>
      <dgm:t>
        <a:bodyPr/>
        <a:lstStyle/>
        <a:p>
          <a:endParaRPr lang="en-US"/>
        </a:p>
      </dgm:t>
    </dgm:pt>
    <dgm:pt modelId="{1EA4683F-29AF-4424-BECC-8E231062717D}" type="pres">
      <dgm:prSet presAssocID="{60898C45-5AB2-4088-A25B-DAA3735447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30F2B3-B387-4A1E-B190-9B4CBB3FB26C}" type="pres">
      <dgm:prSet presAssocID="{6AFDA9ED-A7AE-483B-9648-58D011941F44}" presName="composite" presStyleCnt="0"/>
      <dgm:spPr/>
    </dgm:pt>
    <dgm:pt modelId="{5A6FFBB6-85BA-4FE0-ACDC-F2B1F1856786}" type="pres">
      <dgm:prSet presAssocID="{6AFDA9ED-A7AE-483B-9648-58D011941F4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5DCE3-3469-4988-AE85-4D161B282328}" type="pres">
      <dgm:prSet presAssocID="{6AFDA9ED-A7AE-483B-9648-58D011941F4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78EE7-F929-4D5E-962D-ECA64B96965E}" type="pres">
      <dgm:prSet presAssocID="{3494D7AA-E983-44A0-87C2-BFFC3C2CBC3D}" presName="sp" presStyleCnt="0"/>
      <dgm:spPr/>
    </dgm:pt>
    <dgm:pt modelId="{3C645676-1B93-46AE-9E7B-00707141067D}" type="pres">
      <dgm:prSet presAssocID="{016B4C20-62FE-4D5B-BCD2-677D91E7A8C5}" presName="composite" presStyleCnt="0"/>
      <dgm:spPr/>
    </dgm:pt>
    <dgm:pt modelId="{F931A643-FD19-4D75-89B2-F122D5A84C90}" type="pres">
      <dgm:prSet presAssocID="{016B4C20-62FE-4D5B-BCD2-677D91E7A8C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D13E1-5503-4982-98FE-8482A633DF25}" type="pres">
      <dgm:prSet presAssocID="{016B4C20-62FE-4D5B-BCD2-677D91E7A8C5}" presName="descendantText" presStyleLbl="alignAcc1" presStyleIdx="1" presStyleCnt="3" custScaleY="121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511FD-7E41-481F-857B-E45348FA3FBE}" type="pres">
      <dgm:prSet presAssocID="{F560C8E9-A6ED-4C1B-BD13-105BEFAF52AD}" presName="sp" presStyleCnt="0"/>
      <dgm:spPr/>
    </dgm:pt>
    <dgm:pt modelId="{C13E19D2-82E6-4918-9A7D-2F1305319F2E}" type="pres">
      <dgm:prSet presAssocID="{98BAC818-1A72-4FF1-BB1C-F858DC605FC0}" presName="composite" presStyleCnt="0"/>
      <dgm:spPr/>
    </dgm:pt>
    <dgm:pt modelId="{0E89FB5B-4FF3-4E69-B85D-B10CE950CC97}" type="pres">
      <dgm:prSet presAssocID="{98BAC818-1A72-4FF1-BB1C-F858DC605FC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616E5-FC71-4E31-A7A4-DCAB56180450}" type="pres">
      <dgm:prSet presAssocID="{98BAC818-1A72-4FF1-BB1C-F858DC605FC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19CA2-556C-4F98-BC04-FEB21CDD0EB9}" srcId="{60898C45-5AB2-4088-A25B-DAA37354476D}" destId="{6AFDA9ED-A7AE-483B-9648-58D011941F44}" srcOrd="0" destOrd="0" parTransId="{D8463060-3418-4B17-A1B4-F3A8EBF0914A}" sibTransId="{3494D7AA-E983-44A0-87C2-BFFC3C2CBC3D}"/>
    <dgm:cxn modelId="{25ED685D-453F-454F-84F4-E322533EF087}" srcId="{016B4C20-62FE-4D5B-BCD2-677D91E7A8C5}" destId="{5EEE9C0A-727E-4331-8144-2144235F10BF}" srcOrd="0" destOrd="0" parTransId="{3A248687-53AD-45AB-ABAA-E134DCA60315}" sibTransId="{B91C0B4B-1001-4111-8683-A0F1367C81DC}"/>
    <dgm:cxn modelId="{BB0AE713-53D8-463B-8C24-83759FD3DBB9}" type="presOf" srcId="{60898C45-5AB2-4088-A25B-DAA37354476D}" destId="{1EA4683F-29AF-4424-BECC-8E231062717D}" srcOrd="0" destOrd="0" presId="urn:microsoft.com/office/officeart/2005/8/layout/chevron2"/>
    <dgm:cxn modelId="{AFA16AB3-FB37-496B-9EFC-CD4024FFEC88}" type="presOf" srcId="{CA5E790E-C320-472E-A34A-99F6334C7936}" destId="{B45616E5-FC71-4E31-A7A4-DCAB56180450}" srcOrd="0" destOrd="0" presId="urn:microsoft.com/office/officeart/2005/8/layout/chevron2"/>
    <dgm:cxn modelId="{4AAC21EC-4F97-4B83-89E8-E16FA4B0B452}" type="presOf" srcId="{6AFDA9ED-A7AE-483B-9648-58D011941F44}" destId="{5A6FFBB6-85BA-4FE0-ACDC-F2B1F1856786}" srcOrd="0" destOrd="0" presId="urn:microsoft.com/office/officeart/2005/8/layout/chevron2"/>
    <dgm:cxn modelId="{9B4B99BC-DFD8-4AEA-ACF5-11A24516219D}" srcId="{60898C45-5AB2-4088-A25B-DAA37354476D}" destId="{98BAC818-1A72-4FF1-BB1C-F858DC605FC0}" srcOrd="2" destOrd="0" parTransId="{AC293467-309D-497C-995D-29EC427E5737}" sibTransId="{13CF173C-7853-4E36-9423-859938A95928}"/>
    <dgm:cxn modelId="{70B247FD-D014-4E2D-8982-0E7933773D0F}" type="presOf" srcId="{5EEE9C0A-727E-4331-8144-2144235F10BF}" destId="{2BED13E1-5503-4982-98FE-8482A633DF25}" srcOrd="0" destOrd="0" presId="urn:microsoft.com/office/officeart/2005/8/layout/chevron2"/>
    <dgm:cxn modelId="{9F7E03B8-4A29-47A3-8DC7-C08F7AB25A71}" type="presOf" srcId="{98BAC818-1A72-4FF1-BB1C-F858DC605FC0}" destId="{0E89FB5B-4FF3-4E69-B85D-B10CE950CC97}" srcOrd="0" destOrd="0" presId="urn:microsoft.com/office/officeart/2005/8/layout/chevron2"/>
    <dgm:cxn modelId="{D7A5334B-2902-40FB-83C1-B7AA27CF53F1}" srcId="{6AFDA9ED-A7AE-483B-9648-58D011941F44}" destId="{1661431D-AD1F-41E5-A571-B89EA1AA4AF6}" srcOrd="0" destOrd="0" parTransId="{2F921C9C-1B84-4444-A09F-8F30D4E971A4}" sibTransId="{158DDA34-40AC-4C14-99F0-9A5E8C7DC81B}"/>
    <dgm:cxn modelId="{37E807E8-B61E-4A08-AC8F-A44A663EF22D}" srcId="{98BAC818-1A72-4FF1-BB1C-F858DC605FC0}" destId="{CA5E790E-C320-472E-A34A-99F6334C7936}" srcOrd="0" destOrd="0" parTransId="{1C60F338-83AC-4535-9CFE-60FF6A4A10D1}" sibTransId="{9DF1C647-B18D-4B96-95A8-6202620F7159}"/>
    <dgm:cxn modelId="{F413B7B8-A0F6-4AAB-9BC9-0F88300170DF}" srcId="{60898C45-5AB2-4088-A25B-DAA37354476D}" destId="{016B4C20-62FE-4D5B-BCD2-677D91E7A8C5}" srcOrd="1" destOrd="0" parTransId="{B245CDEC-BDDA-407E-BEC6-B9233FAA8661}" sibTransId="{F560C8E9-A6ED-4C1B-BD13-105BEFAF52AD}"/>
    <dgm:cxn modelId="{CAB24272-1B49-4E12-AAD0-78080AF950B5}" type="presOf" srcId="{1661431D-AD1F-41E5-A571-B89EA1AA4AF6}" destId="{DF15DCE3-3469-4988-AE85-4D161B282328}" srcOrd="0" destOrd="0" presId="urn:microsoft.com/office/officeart/2005/8/layout/chevron2"/>
    <dgm:cxn modelId="{1666A7EC-AE4E-4900-B4AF-5CB22D1BCD6F}" type="presOf" srcId="{016B4C20-62FE-4D5B-BCD2-677D91E7A8C5}" destId="{F931A643-FD19-4D75-89B2-F122D5A84C90}" srcOrd="0" destOrd="0" presId="urn:microsoft.com/office/officeart/2005/8/layout/chevron2"/>
    <dgm:cxn modelId="{1A77F0BF-CDD7-439A-8748-60F76B4DDAA2}" type="presParOf" srcId="{1EA4683F-29AF-4424-BECC-8E231062717D}" destId="{1730F2B3-B387-4A1E-B190-9B4CBB3FB26C}" srcOrd="0" destOrd="0" presId="urn:microsoft.com/office/officeart/2005/8/layout/chevron2"/>
    <dgm:cxn modelId="{D2FC22E2-C386-4D3A-A641-2E0B9371A23B}" type="presParOf" srcId="{1730F2B3-B387-4A1E-B190-9B4CBB3FB26C}" destId="{5A6FFBB6-85BA-4FE0-ACDC-F2B1F1856786}" srcOrd="0" destOrd="0" presId="urn:microsoft.com/office/officeart/2005/8/layout/chevron2"/>
    <dgm:cxn modelId="{0703C40A-78CD-4536-AD8C-19E15053D4A2}" type="presParOf" srcId="{1730F2B3-B387-4A1E-B190-9B4CBB3FB26C}" destId="{DF15DCE3-3469-4988-AE85-4D161B282328}" srcOrd="1" destOrd="0" presId="urn:microsoft.com/office/officeart/2005/8/layout/chevron2"/>
    <dgm:cxn modelId="{866E7461-ED93-4372-AFFB-F88B807E006D}" type="presParOf" srcId="{1EA4683F-29AF-4424-BECC-8E231062717D}" destId="{86678EE7-F929-4D5E-962D-ECA64B96965E}" srcOrd="1" destOrd="0" presId="urn:microsoft.com/office/officeart/2005/8/layout/chevron2"/>
    <dgm:cxn modelId="{A442E1E8-8761-4448-B4E2-DB339F017B98}" type="presParOf" srcId="{1EA4683F-29AF-4424-BECC-8E231062717D}" destId="{3C645676-1B93-46AE-9E7B-00707141067D}" srcOrd="2" destOrd="0" presId="urn:microsoft.com/office/officeart/2005/8/layout/chevron2"/>
    <dgm:cxn modelId="{E36FF13C-CEB0-404F-8E49-A8B5CF0BF684}" type="presParOf" srcId="{3C645676-1B93-46AE-9E7B-00707141067D}" destId="{F931A643-FD19-4D75-89B2-F122D5A84C90}" srcOrd="0" destOrd="0" presId="urn:microsoft.com/office/officeart/2005/8/layout/chevron2"/>
    <dgm:cxn modelId="{B73A7E14-1C4C-48F5-8671-C436039FA687}" type="presParOf" srcId="{3C645676-1B93-46AE-9E7B-00707141067D}" destId="{2BED13E1-5503-4982-98FE-8482A633DF25}" srcOrd="1" destOrd="0" presId="urn:microsoft.com/office/officeart/2005/8/layout/chevron2"/>
    <dgm:cxn modelId="{EC7D61EE-83BD-4858-8128-F3F808725017}" type="presParOf" srcId="{1EA4683F-29AF-4424-BECC-8E231062717D}" destId="{0A5511FD-7E41-481F-857B-E45348FA3FBE}" srcOrd="3" destOrd="0" presId="urn:microsoft.com/office/officeart/2005/8/layout/chevron2"/>
    <dgm:cxn modelId="{180A1537-CB70-4967-9BFB-413075835293}" type="presParOf" srcId="{1EA4683F-29AF-4424-BECC-8E231062717D}" destId="{C13E19D2-82E6-4918-9A7D-2F1305319F2E}" srcOrd="4" destOrd="0" presId="urn:microsoft.com/office/officeart/2005/8/layout/chevron2"/>
    <dgm:cxn modelId="{69048FFF-BDBD-4FBC-BF6A-FDEFCDC8F0DE}" type="presParOf" srcId="{C13E19D2-82E6-4918-9A7D-2F1305319F2E}" destId="{0E89FB5B-4FF3-4E69-B85D-B10CE950CC97}" srcOrd="0" destOrd="0" presId="urn:microsoft.com/office/officeart/2005/8/layout/chevron2"/>
    <dgm:cxn modelId="{64C0402F-F513-48F8-B163-09D7B04599E0}" type="presParOf" srcId="{C13E19D2-82E6-4918-9A7D-2F1305319F2E}" destId="{B45616E5-FC71-4E31-A7A4-DCAB561804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BC4E1E-D062-4560-BC61-5439CC39FC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9779B1-0786-4D97-ABA4-7E65E94E4540}">
      <dgm:prSet custT="1"/>
      <dgm:spPr/>
      <dgm:t>
        <a:bodyPr/>
        <a:lstStyle/>
        <a:p>
          <a:pPr algn="just"/>
          <a:r>
            <a:rPr kumimoji="0" lang="en-US" sz="24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rPr>
            <a:t>a) SRN of FORM CRA-2 Filed ?</a:t>
          </a:r>
        </a:p>
      </dgm:t>
    </dgm:pt>
    <dgm:pt modelId="{730AF243-3AEC-49A4-A765-17B74C86841F}" type="parTrans" cxnId="{3F223A41-29A8-4227-931D-7C272B5B3C69}">
      <dgm:prSet/>
      <dgm:spPr/>
      <dgm:t>
        <a:bodyPr/>
        <a:lstStyle/>
        <a:p>
          <a:endParaRPr lang="en-US"/>
        </a:p>
      </dgm:t>
    </dgm:pt>
    <dgm:pt modelId="{AC6AD36C-81E5-4325-836F-2CDA39AA6A99}" type="sibTrans" cxnId="{3F223A41-29A8-4227-931D-7C272B5B3C69}">
      <dgm:prSet/>
      <dgm:spPr/>
      <dgm:t>
        <a:bodyPr/>
        <a:lstStyle/>
        <a:p>
          <a:endParaRPr lang="en-US"/>
        </a:p>
      </dgm:t>
    </dgm:pt>
    <dgm:pt modelId="{F4376D38-0434-4B23-AB6B-94E81031DFE3}">
      <dgm:prSet custT="1"/>
      <dgm:spPr/>
      <dgm:t>
        <a:bodyPr/>
        <a:lstStyle/>
        <a:p>
          <a:pPr algn="just"/>
          <a:r>
            <a:rPr kumimoji="0" lang="en-US" sz="24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rPr>
            <a:t>b) Appointment Letter Received ?</a:t>
          </a:r>
        </a:p>
      </dgm:t>
    </dgm:pt>
    <dgm:pt modelId="{43EAFFFE-122B-4DD4-9769-8A95369D6D34}" type="parTrans" cxnId="{5837BB45-E3FD-41CE-A1F2-C55A631D3E12}">
      <dgm:prSet/>
      <dgm:spPr/>
      <dgm:t>
        <a:bodyPr/>
        <a:lstStyle/>
        <a:p>
          <a:endParaRPr lang="en-US"/>
        </a:p>
      </dgm:t>
    </dgm:pt>
    <dgm:pt modelId="{4A7774E8-04B5-437B-A0CF-CC1D650BE244}" type="sibTrans" cxnId="{5837BB45-E3FD-41CE-A1F2-C55A631D3E12}">
      <dgm:prSet/>
      <dgm:spPr/>
      <dgm:t>
        <a:bodyPr/>
        <a:lstStyle/>
        <a:p>
          <a:endParaRPr lang="en-US"/>
        </a:p>
      </dgm:t>
    </dgm:pt>
    <dgm:pt modelId="{C0FA60B2-DF15-456D-9772-92B88FC45E83}">
      <dgm:prSet custT="1"/>
      <dgm:spPr/>
      <dgm:t>
        <a:bodyPr/>
        <a:lstStyle/>
        <a:p>
          <a:pPr algn="just"/>
          <a:r>
            <a:rPr kumimoji="0" lang="en-US" sz="24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rPr>
            <a:t>c)Remuneration Ratified in the General Meeting </a:t>
          </a:r>
          <a:r>
            <a:rPr lang="en-US" sz="2400" kern="1200" dirty="0" smtClean="0">
              <a:latin typeface="DaunPenh" pitchFamily="2" charset="0"/>
              <a:cs typeface="DaunPenh" pitchFamily="2" charset="0"/>
            </a:rPr>
            <a:t>?</a:t>
          </a:r>
          <a:endParaRPr lang="en-US" sz="2400" kern="1200" dirty="0">
            <a:latin typeface="DaunPenh" pitchFamily="2" charset="0"/>
            <a:cs typeface="DaunPenh" pitchFamily="2" charset="0"/>
          </a:endParaRPr>
        </a:p>
      </dgm:t>
    </dgm:pt>
    <dgm:pt modelId="{FE8A0EE9-E4F6-4709-9CE2-34A461B3B9F5}" type="parTrans" cxnId="{FF3EC63B-6048-4D7D-BBAB-E6D9AEE368EF}">
      <dgm:prSet/>
      <dgm:spPr/>
      <dgm:t>
        <a:bodyPr/>
        <a:lstStyle/>
        <a:p>
          <a:endParaRPr lang="en-US"/>
        </a:p>
      </dgm:t>
    </dgm:pt>
    <dgm:pt modelId="{3E7BC0FF-21EC-4C7D-9FB6-CEDD8E22A700}" type="sibTrans" cxnId="{FF3EC63B-6048-4D7D-BBAB-E6D9AEE368EF}">
      <dgm:prSet/>
      <dgm:spPr/>
      <dgm:t>
        <a:bodyPr/>
        <a:lstStyle/>
        <a:p>
          <a:endParaRPr lang="en-US"/>
        </a:p>
      </dgm:t>
    </dgm:pt>
    <dgm:pt modelId="{B13C6DAF-9B29-49D9-9D9D-7E48ACADED03}">
      <dgm:prSet custT="1"/>
      <dgm:spPr/>
      <dgm:t>
        <a:bodyPr/>
        <a:lstStyle/>
        <a:p>
          <a:pPr algn="just"/>
          <a:r>
            <a:rPr kumimoji="0" lang="en-US" sz="24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rPr>
            <a:t>d) Copy of Resolution Passed In General Meeting For Remuneration Ratified Received ?</a:t>
          </a:r>
          <a:endParaRPr kumimoji="0" lang="en-US" sz="2400" b="1" kern="1200" dirty="0"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latin typeface="DaunPenh" pitchFamily="2" charset="0"/>
            <a:ea typeface="+mj-ea"/>
            <a:cs typeface="DaunPenh" pitchFamily="2" charset="0"/>
          </a:endParaRPr>
        </a:p>
      </dgm:t>
    </dgm:pt>
    <dgm:pt modelId="{8B89859F-4AA2-49AD-8E40-095AC6465546}" type="parTrans" cxnId="{4B5021C8-EC5C-4047-928D-D177DF5E4284}">
      <dgm:prSet/>
      <dgm:spPr/>
      <dgm:t>
        <a:bodyPr/>
        <a:lstStyle/>
        <a:p>
          <a:endParaRPr lang="en-US"/>
        </a:p>
      </dgm:t>
    </dgm:pt>
    <dgm:pt modelId="{18DA30DC-AC7A-4B1C-92D3-EF1CB9605C5F}" type="sibTrans" cxnId="{4B5021C8-EC5C-4047-928D-D177DF5E4284}">
      <dgm:prSet/>
      <dgm:spPr/>
      <dgm:t>
        <a:bodyPr/>
        <a:lstStyle/>
        <a:p>
          <a:endParaRPr lang="en-US"/>
        </a:p>
      </dgm:t>
    </dgm:pt>
    <dgm:pt modelId="{BFAD0F2E-691F-4B86-861B-D41396ADEDFD}">
      <dgm:prSet custT="1"/>
      <dgm:spPr/>
      <dgm:t>
        <a:bodyPr/>
        <a:lstStyle/>
        <a:p>
          <a:pPr algn="just"/>
          <a:r>
            <a:rPr kumimoji="0" lang="en-US" sz="24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rPr>
            <a:t>e) Copy Of Communication To Previous Auditor (if Auditor is changed) is Sent?</a:t>
          </a:r>
          <a:endParaRPr kumimoji="0" lang="en-US" sz="2400" b="1" kern="1200" dirty="0"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latin typeface="DaunPenh" pitchFamily="2" charset="0"/>
            <a:ea typeface="+mj-ea"/>
            <a:cs typeface="DaunPenh" pitchFamily="2" charset="0"/>
          </a:endParaRPr>
        </a:p>
      </dgm:t>
    </dgm:pt>
    <dgm:pt modelId="{60392C18-6382-466D-B3D5-896AD237C870}" type="parTrans" cxnId="{78B37933-C146-4592-81C7-E40064BAD37F}">
      <dgm:prSet/>
      <dgm:spPr/>
    </dgm:pt>
    <dgm:pt modelId="{11187922-0AF3-4D73-B467-714F708972D0}" type="sibTrans" cxnId="{78B37933-C146-4592-81C7-E40064BAD37F}">
      <dgm:prSet/>
      <dgm:spPr/>
    </dgm:pt>
    <dgm:pt modelId="{8E7D626C-5713-4C57-89A7-E1DEB240F4F3}">
      <dgm:prSet custT="1"/>
      <dgm:spPr/>
      <dgm:t>
        <a:bodyPr/>
        <a:lstStyle/>
        <a:p>
          <a:pPr algn="just"/>
          <a:r>
            <a:rPr kumimoji="0" lang="en-US" sz="24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rPr>
            <a:t>f) Whether there is  Change in arm's length relationship till the conclusion of audit</a:t>
          </a:r>
          <a:r>
            <a:rPr lang="en-US" sz="2400" kern="1200" dirty="0" smtClean="0">
              <a:latin typeface="DaunPenh" pitchFamily="2" charset="0"/>
              <a:cs typeface="DaunPenh" pitchFamily="2" charset="0"/>
            </a:rPr>
            <a:t>?</a:t>
          </a:r>
          <a:endParaRPr lang="en-US" sz="2400" kern="1200" dirty="0">
            <a:latin typeface="DaunPenh" pitchFamily="2" charset="0"/>
            <a:cs typeface="DaunPenh" pitchFamily="2" charset="0"/>
          </a:endParaRPr>
        </a:p>
      </dgm:t>
    </dgm:pt>
    <dgm:pt modelId="{4BD40238-C12C-46CE-A003-C55AD02F9D6E}" type="parTrans" cxnId="{8EC57106-E675-4C15-AD41-ECF0D4D7A1DD}">
      <dgm:prSet/>
      <dgm:spPr/>
    </dgm:pt>
    <dgm:pt modelId="{29DE992D-CBD6-4240-9550-1A3A08CD8DBB}" type="sibTrans" cxnId="{8EC57106-E675-4C15-AD41-ECF0D4D7A1DD}">
      <dgm:prSet/>
      <dgm:spPr/>
    </dgm:pt>
    <dgm:pt modelId="{7D9C1E63-1622-447A-AC92-8EE4E4E939F9}">
      <dgm:prSet custT="1"/>
      <dgm:spPr/>
      <dgm:t>
        <a:bodyPr/>
        <a:lstStyle/>
        <a:p>
          <a:pPr algn="just"/>
          <a:r>
            <a:rPr kumimoji="0" lang="en-US" sz="2400" b="1" kern="1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rPr>
            <a:t>g) Whether any issue relating to management  integrity has cropped up till the conclusion of audit?</a:t>
          </a:r>
          <a:endParaRPr kumimoji="0" lang="en-US" sz="2400" b="1" kern="1200" dirty="0"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latin typeface="DaunPenh" pitchFamily="2" charset="0"/>
            <a:ea typeface="+mj-ea"/>
            <a:cs typeface="DaunPenh" pitchFamily="2" charset="0"/>
          </a:endParaRPr>
        </a:p>
      </dgm:t>
    </dgm:pt>
    <dgm:pt modelId="{95CF92CF-2C9A-41A1-815C-154A92AC2EFD}" type="parTrans" cxnId="{257A3490-18C0-4835-B134-D0C3847198E3}">
      <dgm:prSet/>
      <dgm:spPr/>
    </dgm:pt>
    <dgm:pt modelId="{925E495D-EC58-4CC2-AF31-48BFF0550B8C}" type="sibTrans" cxnId="{257A3490-18C0-4835-B134-D0C3847198E3}">
      <dgm:prSet/>
      <dgm:spPr/>
    </dgm:pt>
    <dgm:pt modelId="{5E0AE464-7AB6-4473-A355-4A8EC227197E}" type="pres">
      <dgm:prSet presAssocID="{CFBC4E1E-D062-4560-BC61-5439CC39FC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EF60AC-746F-41DB-9248-044EB6797152}" type="pres">
      <dgm:prSet presAssocID="{B99779B1-0786-4D97-ABA4-7E65E94E454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01B22-DD35-4651-A7E8-6091AD93503C}" type="pres">
      <dgm:prSet presAssocID="{AC6AD36C-81E5-4325-836F-2CDA39AA6A99}" presName="spacer" presStyleCnt="0"/>
      <dgm:spPr/>
    </dgm:pt>
    <dgm:pt modelId="{A6D22A6F-72BD-4FF6-80BA-B8AAC50FC6D6}" type="pres">
      <dgm:prSet presAssocID="{F4376D38-0434-4B23-AB6B-94E81031DFE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41C0A-B4A5-439D-8635-C848D30EF07E}" type="pres">
      <dgm:prSet presAssocID="{4A7774E8-04B5-437B-A0CF-CC1D650BE244}" presName="spacer" presStyleCnt="0"/>
      <dgm:spPr/>
    </dgm:pt>
    <dgm:pt modelId="{CC4FC472-FBDF-4D63-8F8B-BF8433F6F9FF}" type="pres">
      <dgm:prSet presAssocID="{C0FA60B2-DF15-456D-9772-92B88FC45E8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A5779-B982-4E53-A508-CD2CB1AA4427}" type="pres">
      <dgm:prSet presAssocID="{3E7BC0FF-21EC-4C7D-9FB6-CEDD8E22A700}" presName="spacer" presStyleCnt="0"/>
      <dgm:spPr/>
    </dgm:pt>
    <dgm:pt modelId="{0523E6B3-234D-4F3B-9787-747F8764D2DE}" type="pres">
      <dgm:prSet presAssocID="{B13C6DAF-9B29-49D9-9D9D-7E48ACADED0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0F7E2-4DD0-497B-9C54-24E6AC34675D}" type="pres">
      <dgm:prSet presAssocID="{18DA30DC-AC7A-4B1C-92D3-EF1CB9605C5F}" presName="spacer" presStyleCnt="0"/>
      <dgm:spPr/>
    </dgm:pt>
    <dgm:pt modelId="{E851D12D-D566-4196-B598-669B4B312C85}" type="pres">
      <dgm:prSet presAssocID="{BFAD0F2E-691F-4B86-861B-D41396ADEDF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214B3-6B25-4C75-9655-1C20C1A2C616}" type="pres">
      <dgm:prSet presAssocID="{11187922-0AF3-4D73-B467-714F708972D0}" presName="spacer" presStyleCnt="0"/>
      <dgm:spPr/>
    </dgm:pt>
    <dgm:pt modelId="{1E14C48B-FF8A-4A61-97F7-232014E2F232}" type="pres">
      <dgm:prSet presAssocID="{8E7D626C-5713-4C57-89A7-E1DEB240F4F3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C13B0-23DF-41CD-93C8-5137DBB98774}" type="pres">
      <dgm:prSet presAssocID="{29DE992D-CBD6-4240-9550-1A3A08CD8DBB}" presName="spacer" presStyleCnt="0"/>
      <dgm:spPr/>
    </dgm:pt>
    <dgm:pt modelId="{AA0BBBEB-0F50-43C8-981F-AF15E4BBCBB5}" type="pres">
      <dgm:prSet presAssocID="{7D9C1E63-1622-447A-AC92-8EE4E4E939F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63D3DC-E8D0-4BE0-A433-2303FFC1AD46}" type="presOf" srcId="{C0FA60B2-DF15-456D-9772-92B88FC45E83}" destId="{CC4FC472-FBDF-4D63-8F8B-BF8433F6F9FF}" srcOrd="0" destOrd="0" presId="urn:microsoft.com/office/officeart/2005/8/layout/vList2"/>
    <dgm:cxn modelId="{78B37933-C146-4592-81C7-E40064BAD37F}" srcId="{CFBC4E1E-D062-4560-BC61-5439CC39FC46}" destId="{BFAD0F2E-691F-4B86-861B-D41396ADEDFD}" srcOrd="4" destOrd="0" parTransId="{60392C18-6382-466D-B3D5-896AD237C870}" sibTransId="{11187922-0AF3-4D73-B467-714F708972D0}"/>
    <dgm:cxn modelId="{257A3490-18C0-4835-B134-D0C3847198E3}" srcId="{CFBC4E1E-D062-4560-BC61-5439CC39FC46}" destId="{7D9C1E63-1622-447A-AC92-8EE4E4E939F9}" srcOrd="6" destOrd="0" parTransId="{95CF92CF-2C9A-41A1-815C-154A92AC2EFD}" sibTransId="{925E495D-EC58-4CC2-AF31-48BFF0550B8C}"/>
    <dgm:cxn modelId="{3F223A41-29A8-4227-931D-7C272B5B3C69}" srcId="{CFBC4E1E-D062-4560-BC61-5439CC39FC46}" destId="{B99779B1-0786-4D97-ABA4-7E65E94E4540}" srcOrd="0" destOrd="0" parTransId="{730AF243-3AEC-49A4-A765-17B74C86841F}" sibTransId="{AC6AD36C-81E5-4325-836F-2CDA39AA6A99}"/>
    <dgm:cxn modelId="{A2C58EA2-4BB9-4B7E-B174-3240E59D65A7}" type="presOf" srcId="{F4376D38-0434-4B23-AB6B-94E81031DFE3}" destId="{A6D22A6F-72BD-4FF6-80BA-B8AAC50FC6D6}" srcOrd="0" destOrd="0" presId="urn:microsoft.com/office/officeart/2005/8/layout/vList2"/>
    <dgm:cxn modelId="{4B5021C8-EC5C-4047-928D-D177DF5E4284}" srcId="{CFBC4E1E-D062-4560-BC61-5439CC39FC46}" destId="{B13C6DAF-9B29-49D9-9D9D-7E48ACADED03}" srcOrd="3" destOrd="0" parTransId="{8B89859F-4AA2-49AD-8E40-095AC6465546}" sibTransId="{18DA30DC-AC7A-4B1C-92D3-EF1CB9605C5F}"/>
    <dgm:cxn modelId="{FF3EC63B-6048-4D7D-BBAB-E6D9AEE368EF}" srcId="{CFBC4E1E-D062-4560-BC61-5439CC39FC46}" destId="{C0FA60B2-DF15-456D-9772-92B88FC45E83}" srcOrd="2" destOrd="0" parTransId="{FE8A0EE9-E4F6-4709-9CE2-34A461B3B9F5}" sibTransId="{3E7BC0FF-21EC-4C7D-9FB6-CEDD8E22A700}"/>
    <dgm:cxn modelId="{25F61882-D151-4F1C-971D-EA6A64E1581F}" type="presOf" srcId="{7D9C1E63-1622-447A-AC92-8EE4E4E939F9}" destId="{AA0BBBEB-0F50-43C8-981F-AF15E4BBCBB5}" srcOrd="0" destOrd="0" presId="urn:microsoft.com/office/officeart/2005/8/layout/vList2"/>
    <dgm:cxn modelId="{EA7742F2-D282-4C56-B3BA-211F0DC2D206}" type="presOf" srcId="{8E7D626C-5713-4C57-89A7-E1DEB240F4F3}" destId="{1E14C48B-FF8A-4A61-97F7-232014E2F232}" srcOrd="0" destOrd="0" presId="urn:microsoft.com/office/officeart/2005/8/layout/vList2"/>
    <dgm:cxn modelId="{BBBFF0FE-6DC8-4D68-AD34-D4C002F99184}" type="presOf" srcId="{B99779B1-0786-4D97-ABA4-7E65E94E4540}" destId="{B9EF60AC-746F-41DB-9248-044EB6797152}" srcOrd="0" destOrd="0" presId="urn:microsoft.com/office/officeart/2005/8/layout/vList2"/>
    <dgm:cxn modelId="{8EC57106-E675-4C15-AD41-ECF0D4D7A1DD}" srcId="{CFBC4E1E-D062-4560-BC61-5439CC39FC46}" destId="{8E7D626C-5713-4C57-89A7-E1DEB240F4F3}" srcOrd="5" destOrd="0" parTransId="{4BD40238-C12C-46CE-A003-C55AD02F9D6E}" sibTransId="{29DE992D-CBD6-4240-9550-1A3A08CD8DBB}"/>
    <dgm:cxn modelId="{D6CAA2CA-959D-4DCE-8FDA-E58E771028DA}" type="presOf" srcId="{CFBC4E1E-D062-4560-BC61-5439CC39FC46}" destId="{5E0AE464-7AB6-4473-A355-4A8EC227197E}" srcOrd="0" destOrd="0" presId="urn:microsoft.com/office/officeart/2005/8/layout/vList2"/>
    <dgm:cxn modelId="{2CF95207-2954-4155-94CC-DBCC64358B63}" type="presOf" srcId="{BFAD0F2E-691F-4B86-861B-D41396ADEDFD}" destId="{E851D12D-D566-4196-B598-669B4B312C85}" srcOrd="0" destOrd="0" presId="urn:microsoft.com/office/officeart/2005/8/layout/vList2"/>
    <dgm:cxn modelId="{C10E12C5-4CFB-489D-8CB7-DFDAE24709C7}" type="presOf" srcId="{B13C6DAF-9B29-49D9-9D9D-7E48ACADED03}" destId="{0523E6B3-234D-4F3B-9787-747F8764D2DE}" srcOrd="0" destOrd="0" presId="urn:microsoft.com/office/officeart/2005/8/layout/vList2"/>
    <dgm:cxn modelId="{5837BB45-E3FD-41CE-A1F2-C55A631D3E12}" srcId="{CFBC4E1E-D062-4560-BC61-5439CC39FC46}" destId="{F4376D38-0434-4B23-AB6B-94E81031DFE3}" srcOrd="1" destOrd="0" parTransId="{43EAFFFE-122B-4DD4-9769-8A95369D6D34}" sibTransId="{4A7774E8-04B5-437B-A0CF-CC1D650BE244}"/>
    <dgm:cxn modelId="{B6E4E40F-79B3-41F8-803C-DAD04C385419}" type="presParOf" srcId="{5E0AE464-7AB6-4473-A355-4A8EC227197E}" destId="{B9EF60AC-746F-41DB-9248-044EB6797152}" srcOrd="0" destOrd="0" presId="urn:microsoft.com/office/officeart/2005/8/layout/vList2"/>
    <dgm:cxn modelId="{A3C36F82-7421-4475-A7F1-CAF30B5AE423}" type="presParOf" srcId="{5E0AE464-7AB6-4473-A355-4A8EC227197E}" destId="{9BC01B22-DD35-4651-A7E8-6091AD93503C}" srcOrd="1" destOrd="0" presId="urn:microsoft.com/office/officeart/2005/8/layout/vList2"/>
    <dgm:cxn modelId="{92B61785-5A38-48BC-BE1B-354837C76DA7}" type="presParOf" srcId="{5E0AE464-7AB6-4473-A355-4A8EC227197E}" destId="{A6D22A6F-72BD-4FF6-80BA-B8AAC50FC6D6}" srcOrd="2" destOrd="0" presId="urn:microsoft.com/office/officeart/2005/8/layout/vList2"/>
    <dgm:cxn modelId="{24B40A22-1457-4CE4-8B2B-77D7735FB987}" type="presParOf" srcId="{5E0AE464-7AB6-4473-A355-4A8EC227197E}" destId="{70341C0A-B4A5-439D-8635-C848D30EF07E}" srcOrd="3" destOrd="0" presId="urn:microsoft.com/office/officeart/2005/8/layout/vList2"/>
    <dgm:cxn modelId="{42C9CBBF-1AE4-47EE-A523-3A3293C1EAD1}" type="presParOf" srcId="{5E0AE464-7AB6-4473-A355-4A8EC227197E}" destId="{CC4FC472-FBDF-4D63-8F8B-BF8433F6F9FF}" srcOrd="4" destOrd="0" presId="urn:microsoft.com/office/officeart/2005/8/layout/vList2"/>
    <dgm:cxn modelId="{0FCC3FF7-0DCA-4962-BED1-DEE2476E9CC0}" type="presParOf" srcId="{5E0AE464-7AB6-4473-A355-4A8EC227197E}" destId="{93EA5779-B982-4E53-A508-CD2CB1AA4427}" srcOrd="5" destOrd="0" presId="urn:microsoft.com/office/officeart/2005/8/layout/vList2"/>
    <dgm:cxn modelId="{5DC6159A-261A-4E05-94C7-DC35526D0012}" type="presParOf" srcId="{5E0AE464-7AB6-4473-A355-4A8EC227197E}" destId="{0523E6B3-234D-4F3B-9787-747F8764D2DE}" srcOrd="6" destOrd="0" presId="urn:microsoft.com/office/officeart/2005/8/layout/vList2"/>
    <dgm:cxn modelId="{F667E702-7E4F-4565-8D4D-CFF8A3695958}" type="presParOf" srcId="{5E0AE464-7AB6-4473-A355-4A8EC227197E}" destId="{0780F7E2-4DD0-497B-9C54-24E6AC34675D}" srcOrd="7" destOrd="0" presId="urn:microsoft.com/office/officeart/2005/8/layout/vList2"/>
    <dgm:cxn modelId="{AF256C2B-20B9-4E88-ABDC-F44E0BF906F0}" type="presParOf" srcId="{5E0AE464-7AB6-4473-A355-4A8EC227197E}" destId="{E851D12D-D566-4196-B598-669B4B312C85}" srcOrd="8" destOrd="0" presId="urn:microsoft.com/office/officeart/2005/8/layout/vList2"/>
    <dgm:cxn modelId="{1785DD02-C3D6-4802-B30A-A9C11EB9A1AB}" type="presParOf" srcId="{5E0AE464-7AB6-4473-A355-4A8EC227197E}" destId="{325214B3-6B25-4C75-9655-1C20C1A2C616}" srcOrd="9" destOrd="0" presId="urn:microsoft.com/office/officeart/2005/8/layout/vList2"/>
    <dgm:cxn modelId="{910DDD46-1F32-45F4-A61C-56E4C7719A9C}" type="presParOf" srcId="{5E0AE464-7AB6-4473-A355-4A8EC227197E}" destId="{1E14C48B-FF8A-4A61-97F7-232014E2F232}" srcOrd="10" destOrd="0" presId="urn:microsoft.com/office/officeart/2005/8/layout/vList2"/>
    <dgm:cxn modelId="{60935DF2-4542-44D2-AB05-F1870EBE9B39}" type="presParOf" srcId="{5E0AE464-7AB6-4473-A355-4A8EC227197E}" destId="{687C13B0-23DF-41CD-93C8-5137DBB98774}" srcOrd="11" destOrd="0" presId="urn:microsoft.com/office/officeart/2005/8/layout/vList2"/>
    <dgm:cxn modelId="{DFA6F883-1CC4-43C3-BE09-A96D4B24C33C}" type="presParOf" srcId="{5E0AE464-7AB6-4473-A355-4A8EC227197E}" destId="{AA0BBBEB-0F50-43C8-981F-AF15E4BBCBB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63829F-D719-48E1-97AB-F571F0E3E0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430D09-9A71-46AC-A734-F9BC96C5F727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Covered Under Cost Audit for the first time or change in cost auditor?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6181B24-D3D4-4E73-B40C-0421739505D8}" type="parTrans" cxnId="{3CC94DE3-C268-4B85-8D1D-D793E697BD62}">
      <dgm:prSet/>
      <dgm:spPr/>
      <dgm:t>
        <a:bodyPr/>
        <a:lstStyle/>
        <a:p>
          <a:endParaRPr lang="en-US"/>
        </a:p>
      </dgm:t>
    </dgm:pt>
    <dgm:pt modelId="{1B2621DB-0AAF-4323-A771-8588AB8B1BEE}" type="sibTrans" cxnId="{3CC94DE3-C268-4B85-8D1D-D793E697BD62}">
      <dgm:prSet/>
      <dgm:spPr/>
      <dgm:t>
        <a:bodyPr/>
        <a:lstStyle/>
        <a:p>
          <a:endParaRPr lang="en-US"/>
        </a:p>
      </dgm:t>
    </dgm:pt>
    <dgm:pt modelId="{EDCE8C4F-2D21-4BF1-BBCD-1FAEBEA0C1DC}" type="pres">
      <dgm:prSet presAssocID="{E863829F-D719-48E1-97AB-F571F0E3E0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5C3C35-7B61-4511-A49E-4DE573435E21}" type="pres">
      <dgm:prSet presAssocID="{FA430D09-9A71-46AC-A734-F9BC96C5F72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C94DE3-C268-4B85-8D1D-D793E697BD62}" srcId="{E863829F-D719-48E1-97AB-F571F0E3E0C5}" destId="{FA430D09-9A71-46AC-A734-F9BC96C5F727}" srcOrd="0" destOrd="0" parTransId="{B6181B24-D3D4-4E73-B40C-0421739505D8}" sibTransId="{1B2621DB-0AAF-4323-A771-8588AB8B1BEE}"/>
    <dgm:cxn modelId="{5666B3DF-D01B-429E-BDD9-7F5CFF651D67}" type="presOf" srcId="{E863829F-D719-48E1-97AB-F571F0E3E0C5}" destId="{EDCE8C4F-2D21-4BF1-BBCD-1FAEBEA0C1DC}" srcOrd="0" destOrd="0" presId="urn:microsoft.com/office/officeart/2005/8/layout/vList2"/>
    <dgm:cxn modelId="{BCEFA484-9967-4DBD-B2F6-D2856B45C1C8}" type="presOf" srcId="{FA430D09-9A71-46AC-A734-F9BC96C5F727}" destId="{845C3C35-7B61-4511-A49E-4DE573435E21}" srcOrd="0" destOrd="0" presId="urn:microsoft.com/office/officeart/2005/8/layout/vList2"/>
    <dgm:cxn modelId="{DF0921F1-75CE-43FA-A2BD-CDBD5E3BC0CB}" type="presParOf" srcId="{EDCE8C4F-2D21-4BF1-BBCD-1FAEBEA0C1DC}" destId="{845C3C35-7B61-4511-A49E-4DE573435E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68B562-2FD1-4D54-84A2-F2ECF9D5D4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A2D9F6-3E10-4EBA-BE45-D9FC6532A0EE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a) Classification of Company : PSU/Pvt. Ltd/Ltd/Listed/MNC etc…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43C6837-9709-4970-A774-3319CC11C2EE}" type="parTrans" cxnId="{7206142A-4848-452B-9C03-C08AC9F27215}">
      <dgm:prSet/>
      <dgm:spPr/>
      <dgm:t>
        <a:bodyPr/>
        <a:lstStyle/>
        <a:p>
          <a:endParaRPr lang="en-US"/>
        </a:p>
      </dgm:t>
    </dgm:pt>
    <dgm:pt modelId="{7E65AE83-DA0C-47C1-AD70-8C97F24CB70D}" type="sibTrans" cxnId="{7206142A-4848-452B-9C03-C08AC9F27215}">
      <dgm:prSet/>
      <dgm:spPr/>
      <dgm:t>
        <a:bodyPr/>
        <a:lstStyle/>
        <a:p>
          <a:endParaRPr lang="en-US"/>
        </a:p>
      </dgm:t>
    </dgm:pt>
    <dgm:pt modelId="{53727606-1547-44BD-A753-CBD7A488AF07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b) Name of product(s)/service(s) ?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04CE6CFF-3B5F-49BC-A224-12805AC14A42}" type="parTrans" cxnId="{8F1F490D-6898-4723-BA5D-FAD049EF4C57}">
      <dgm:prSet/>
      <dgm:spPr/>
      <dgm:t>
        <a:bodyPr/>
        <a:lstStyle/>
        <a:p>
          <a:endParaRPr lang="en-US"/>
        </a:p>
      </dgm:t>
    </dgm:pt>
    <dgm:pt modelId="{900C3AA6-000D-4F7D-BBF2-07FC89FB9AEE}" type="sibTrans" cxnId="{8F1F490D-6898-4723-BA5D-FAD049EF4C57}">
      <dgm:prSet/>
      <dgm:spPr/>
      <dgm:t>
        <a:bodyPr/>
        <a:lstStyle/>
        <a:p>
          <a:endParaRPr lang="en-US"/>
        </a:p>
      </dgm:t>
    </dgm:pt>
    <dgm:pt modelId="{74DF062F-DEBC-46E8-B857-F96B5A57F37D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c) Class of product (s)/service (s) : Regulated Sector/Non Regulated Sector?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8477F78-2B16-43DF-9336-21775A52312E}" type="parTrans" cxnId="{51A72411-E7C5-49BA-841F-9B29487A0CF8}">
      <dgm:prSet/>
      <dgm:spPr/>
      <dgm:t>
        <a:bodyPr/>
        <a:lstStyle/>
        <a:p>
          <a:endParaRPr lang="en-US"/>
        </a:p>
      </dgm:t>
    </dgm:pt>
    <dgm:pt modelId="{AEA6B58A-3145-4313-BEEA-843D7468E4AE}" type="sibTrans" cxnId="{51A72411-E7C5-49BA-841F-9B29487A0CF8}">
      <dgm:prSet/>
      <dgm:spPr/>
      <dgm:t>
        <a:bodyPr/>
        <a:lstStyle/>
        <a:p>
          <a:endParaRPr lang="en-US"/>
        </a:p>
      </dgm:t>
    </dgm:pt>
    <dgm:pt modelId="{87AA305E-7CE5-486A-8215-16073BCB989A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d) Is there any Joint  Product/By Product ? If yes, List of Joint Products/By Product.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7FF51BB-8BE6-40AC-B4C2-976E979141CA}" type="parTrans" cxnId="{752518BF-A35C-40E3-B740-6D2BEAA33C12}">
      <dgm:prSet/>
      <dgm:spPr/>
      <dgm:t>
        <a:bodyPr/>
        <a:lstStyle/>
        <a:p>
          <a:endParaRPr lang="en-US"/>
        </a:p>
      </dgm:t>
    </dgm:pt>
    <dgm:pt modelId="{6DFBC678-2F1D-4B6E-9C42-7F373012C56C}" type="sibTrans" cxnId="{752518BF-A35C-40E3-B740-6D2BEAA33C12}">
      <dgm:prSet/>
      <dgm:spPr/>
      <dgm:t>
        <a:bodyPr/>
        <a:lstStyle/>
        <a:p>
          <a:endParaRPr lang="en-US"/>
        </a:p>
      </dgm:t>
    </dgm:pt>
    <dgm:pt modelId="{CFB5F95A-C620-4871-B0DD-74E8D2A338EB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e) CETA Chapter Headings of the all the products manufactured?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57255642-C5F4-41B3-8D3F-B918828B46B0}" type="parTrans" cxnId="{DFC2ABD2-D7CA-4FC9-A3CC-266538039F0C}">
      <dgm:prSet/>
      <dgm:spPr/>
    </dgm:pt>
    <dgm:pt modelId="{137B8167-C27B-4D70-AC3A-7BBFE8061C2C}" type="sibTrans" cxnId="{DFC2ABD2-D7CA-4FC9-A3CC-266538039F0C}">
      <dgm:prSet/>
      <dgm:spPr/>
    </dgm:pt>
    <dgm:pt modelId="{69BC14EF-77B8-4A66-A738-99D2A9AC5E45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f) CETA Chapter Headings of the products covered under cost audit.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6871976-C185-4905-A758-A4F26B6D8967}" type="parTrans" cxnId="{EBF4E6D8-97EF-4913-952A-EFF11313CEE2}">
      <dgm:prSet/>
      <dgm:spPr/>
    </dgm:pt>
    <dgm:pt modelId="{C3E2894F-F65E-4886-AB2E-795A2513224F}" type="sibTrans" cxnId="{EBF4E6D8-97EF-4913-952A-EFF11313CEE2}">
      <dgm:prSet/>
      <dgm:spPr/>
    </dgm:pt>
    <dgm:pt modelId="{1DE95FDB-4A0A-426A-86E6-CD62E566FF26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g) Whether industry regulated by specific  industry regulator ? State/ Central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5DAA2CFA-4A26-43FB-9826-F22F6E909731}" type="parTrans" cxnId="{2597AA39-7310-45DD-99F9-68AACD424D65}">
      <dgm:prSet/>
      <dgm:spPr/>
    </dgm:pt>
    <dgm:pt modelId="{E898CC78-CD23-47BA-B224-62E9B131BBE3}" type="sibTrans" cxnId="{2597AA39-7310-45DD-99F9-68AACD424D65}">
      <dgm:prSet/>
      <dgm:spPr/>
    </dgm:pt>
    <dgm:pt modelId="{E238B6A1-5C06-4605-8356-6D1ED6782709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h) No.  of Manufacturing plant/locations with address?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F6F8893-1CA2-4FAC-A16B-B7EDE801071F}" type="parTrans" cxnId="{CF9BD56C-6C6E-45FE-B0E7-B2FD201A5798}">
      <dgm:prSet/>
      <dgm:spPr/>
    </dgm:pt>
    <dgm:pt modelId="{D352D725-8CA2-403D-9C96-3C38F665488C}" type="sibTrans" cxnId="{CF9BD56C-6C6E-45FE-B0E7-B2FD201A5798}">
      <dgm:prSet/>
      <dgm:spPr/>
    </dgm:pt>
    <dgm:pt modelId="{096E1259-0A8C-4984-B281-96AD1E37BCC9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i) Production Capacity of each plant.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AA5DF70-5277-4A31-99F8-51E8A292A67B}" type="parTrans" cxnId="{E9FBE67F-474D-4AFA-8D1E-5F4DFB25AF9A}">
      <dgm:prSet/>
      <dgm:spPr/>
    </dgm:pt>
    <dgm:pt modelId="{34ED1E4C-BE18-481C-BF73-A21A3B28F8F4}" type="sibTrans" cxnId="{E9FBE67F-474D-4AFA-8D1E-5F4DFB25AF9A}">
      <dgm:prSet/>
      <dgm:spPr/>
    </dgm:pt>
    <dgm:pt modelId="{22BBF107-6527-42D9-8F90-0CC88C232BD3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j) Process Flow Chart of each product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154F57C-A17A-47F0-BA16-7D66827C293B}" type="parTrans" cxnId="{E7239556-6111-4525-B2CF-3CA243A79A40}">
      <dgm:prSet/>
      <dgm:spPr/>
    </dgm:pt>
    <dgm:pt modelId="{1D6465CF-29AC-462B-88E6-A87C3EA86007}" type="sibTrans" cxnId="{E7239556-6111-4525-B2CF-3CA243A79A40}">
      <dgm:prSet/>
      <dgm:spPr/>
    </dgm:pt>
    <dgm:pt modelId="{4185EF24-3845-4B66-BDBD-5BB3A8DBB441}" type="pres">
      <dgm:prSet presAssocID="{7B68B562-2FD1-4D54-84A2-F2ECF9D5D4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765F16-1FD0-445F-9DFB-F3396812357E}" type="pres">
      <dgm:prSet presAssocID="{94A2D9F6-3E10-4EBA-BE45-D9FC6532A0EE}" presName="parentText" presStyleLbl="node1" presStyleIdx="0" presStyleCnt="10" custLinFactNeighborX="-1852" custLinFactNeighborY="1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BB3AA-0379-43D7-8438-DB4BB3BB4AA9}" type="pres">
      <dgm:prSet presAssocID="{7E65AE83-DA0C-47C1-AD70-8C97F24CB70D}" presName="spacer" presStyleCnt="0"/>
      <dgm:spPr/>
    </dgm:pt>
    <dgm:pt modelId="{CD6DFE40-4218-48BA-AA2B-216D7D824ADA}" type="pres">
      <dgm:prSet presAssocID="{53727606-1547-44BD-A753-CBD7A488AF07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072B3-A6D9-48C6-BA9F-C98E6DDEBAFE}" type="pres">
      <dgm:prSet presAssocID="{900C3AA6-000D-4F7D-BBF2-07FC89FB9AEE}" presName="spacer" presStyleCnt="0"/>
      <dgm:spPr/>
    </dgm:pt>
    <dgm:pt modelId="{D895E781-1831-48DF-89E2-4C26B6481F44}" type="pres">
      <dgm:prSet presAssocID="{74DF062F-DEBC-46E8-B857-F96B5A57F37D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D28F1-49F8-4601-848E-19A4B6D992A8}" type="pres">
      <dgm:prSet presAssocID="{AEA6B58A-3145-4313-BEEA-843D7468E4AE}" presName="spacer" presStyleCnt="0"/>
      <dgm:spPr/>
    </dgm:pt>
    <dgm:pt modelId="{6CCBB9A2-6952-4BAB-BB0A-C66C125088E8}" type="pres">
      <dgm:prSet presAssocID="{87AA305E-7CE5-486A-8215-16073BCB989A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19FED-A794-40F9-94FD-D8EEE695627F}" type="pres">
      <dgm:prSet presAssocID="{6DFBC678-2F1D-4B6E-9C42-7F373012C56C}" presName="spacer" presStyleCnt="0"/>
      <dgm:spPr/>
    </dgm:pt>
    <dgm:pt modelId="{181B3BC3-D7C9-47CE-9926-0BA0B3A69107}" type="pres">
      <dgm:prSet presAssocID="{CFB5F95A-C620-4871-B0DD-74E8D2A338EB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24E0B-F4B9-4F36-AF49-F488B4C5BCFA}" type="pres">
      <dgm:prSet presAssocID="{137B8167-C27B-4D70-AC3A-7BBFE8061C2C}" presName="spacer" presStyleCnt="0"/>
      <dgm:spPr/>
    </dgm:pt>
    <dgm:pt modelId="{6D6C6156-C989-4511-905A-44F5F8278EC3}" type="pres">
      <dgm:prSet presAssocID="{69BC14EF-77B8-4A66-A738-99D2A9AC5E45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422A3-8371-4138-8D9F-53D2DE404845}" type="pres">
      <dgm:prSet presAssocID="{C3E2894F-F65E-4886-AB2E-795A2513224F}" presName="spacer" presStyleCnt="0"/>
      <dgm:spPr/>
    </dgm:pt>
    <dgm:pt modelId="{D7BDCB81-C43F-466B-A3AD-30A03CDC20BF}" type="pres">
      <dgm:prSet presAssocID="{1DE95FDB-4A0A-426A-86E6-CD62E566FF26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0E1A6-7188-4AD2-88F1-D3FE8481B386}" type="pres">
      <dgm:prSet presAssocID="{E898CC78-CD23-47BA-B224-62E9B131BBE3}" presName="spacer" presStyleCnt="0"/>
      <dgm:spPr/>
    </dgm:pt>
    <dgm:pt modelId="{D3D9A2A3-D899-4A0E-B87C-1079F8587D5A}" type="pres">
      <dgm:prSet presAssocID="{E238B6A1-5C06-4605-8356-6D1ED6782709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16972-ECA5-4877-870E-19C68B3B1DF4}" type="pres">
      <dgm:prSet presAssocID="{D352D725-8CA2-403D-9C96-3C38F665488C}" presName="spacer" presStyleCnt="0"/>
      <dgm:spPr/>
    </dgm:pt>
    <dgm:pt modelId="{F28E6602-282C-4951-A839-675A1BA142BB}" type="pres">
      <dgm:prSet presAssocID="{096E1259-0A8C-4984-B281-96AD1E37BCC9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5A288-6727-49E5-946D-C9BB3666FB1A}" type="pres">
      <dgm:prSet presAssocID="{34ED1E4C-BE18-481C-BF73-A21A3B28F8F4}" presName="spacer" presStyleCnt="0"/>
      <dgm:spPr/>
    </dgm:pt>
    <dgm:pt modelId="{7C5FA79E-7790-48A4-8D7A-9DF0DD337EDA}" type="pres">
      <dgm:prSet presAssocID="{22BBF107-6527-42D9-8F90-0CC88C232BD3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C2ABD2-D7CA-4FC9-A3CC-266538039F0C}" srcId="{7B68B562-2FD1-4D54-84A2-F2ECF9D5D4AB}" destId="{CFB5F95A-C620-4871-B0DD-74E8D2A338EB}" srcOrd="4" destOrd="0" parTransId="{57255642-C5F4-41B3-8D3F-B918828B46B0}" sibTransId="{137B8167-C27B-4D70-AC3A-7BBFE8061C2C}"/>
    <dgm:cxn modelId="{87612D20-2A2D-4A4B-A833-EDB935D623DE}" type="presOf" srcId="{74DF062F-DEBC-46E8-B857-F96B5A57F37D}" destId="{D895E781-1831-48DF-89E2-4C26B6481F44}" srcOrd="0" destOrd="0" presId="urn:microsoft.com/office/officeart/2005/8/layout/vList2"/>
    <dgm:cxn modelId="{7206142A-4848-452B-9C03-C08AC9F27215}" srcId="{7B68B562-2FD1-4D54-84A2-F2ECF9D5D4AB}" destId="{94A2D9F6-3E10-4EBA-BE45-D9FC6532A0EE}" srcOrd="0" destOrd="0" parTransId="{043C6837-9709-4970-A774-3319CC11C2EE}" sibTransId="{7E65AE83-DA0C-47C1-AD70-8C97F24CB70D}"/>
    <dgm:cxn modelId="{B4E62FDE-E1FE-476C-BBFA-D7CF739DC527}" type="presOf" srcId="{E238B6A1-5C06-4605-8356-6D1ED6782709}" destId="{D3D9A2A3-D899-4A0E-B87C-1079F8587D5A}" srcOrd="0" destOrd="0" presId="urn:microsoft.com/office/officeart/2005/8/layout/vList2"/>
    <dgm:cxn modelId="{51A72411-E7C5-49BA-841F-9B29487A0CF8}" srcId="{7B68B562-2FD1-4D54-84A2-F2ECF9D5D4AB}" destId="{74DF062F-DEBC-46E8-B857-F96B5A57F37D}" srcOrd="2" destOrd="0" parTransId="{B8477F78-2B16-43DF-9336-21775A52312E}" sibTransId="{AEA6B58A-3145-4313-BEEA-843D7468E4AE}"/>
    <dgm:cxn modelId="{DFE37884-55DD-4E06-90D6-3063322DA17D}" type="presOf" srcId="{096E1259-0A8C-4984-B281-96AD1E37BCC9}" destId="{F28E6602-282C-4951-A839-675A1BA142BB}" srcOrd="0" destOrd="0" presId="urn:microsoft.com/office/officeart/2005/8/layout/vList2"/>
    <dgm:cxn modelId="{B8495074-D7E0-4AD1-9A41-6EC7596D409E}" type="presOf" srcId="{7B68B562-2FD1-4D54-84A2-F2ECF9D5D4AB}" destId="{4185EF24-3845-4B66-BDBD-5BB3A8DBB441}" srcOrd="0" destOrd="0" presId="urn:microsoft.com/office/officeart/2005/8/layout/vList2"/>
    <dgm:cxn modelId="{EBF4E6D8-97EF-4913-952A-EFF11313CEE2}" srcId="{7B68B562-2FD1-4D54-84A2-F2ECF9D5D4AB}" destId="{69BC14EF-77B8-4A66-A738-99D2A9AC5E45}" srcOrd="5" destOrd="0" parTransId="{E6871976-C185-4905-A758-A4F26B6D8967}" sibTransId="{C3E2894F-F65E-4886-AB2E-795A2513224F}"/>
    <dgm:cxn modelId="{3466E491-33D9-4A08-B5DA-5D2B7EBA2ACE}" type="presOf" srcId="{69BC14EF-77B8-4A66-A738-99D2A9AC5E45}" destId="{6D6C6156-C989-4511-905A-44F5F8278EC3}" srcOrd="0" destOrd="0" presId="urn:microsoft.com/office/officeart/2005/8/layout/vList2"/>
    <dgm:cxn modelId="{6FD3C7C2-AE30-44C8-B47A-68F2CA696AD2}" type="presOf" srcId="{87AA305E-7CE5-486A-8215-16073BCB989A}" destId="{6CCBB9A2-6952-4BAB-BB0A-C66C125088E8}" srcOrd="0" destOrd="0" presId="urn:microsoft.com/office/officeart/2005/8/layout/vList2"/>
    <dgm:cxn modelId="{E9FBE67F-474D-4AFA-8D1E-5F4DFB25AF9A}" srcId="{7B68B562-2FD1-4D54-84A2-F2ECF9D5D4AB}" destId="{096E1259-0A8C-4984-B281-96AD1E37BCC9}" srcOrd="8" destOrd="0" parTransId="{AAA5DF70-5277-4A31-99F8-51E8A292A67B}" sibTransId="{34ED1E4C-BE18-481C-BF73-A21A3B28F8F4}"/>
    <dgm:cxn modelId="{CF9BD56C-6C6E-45FE-B0E7-B2FD201A5798}" srcId="{7B68B562-2FD1-4D54-84A2-F2ECF9D5D4AB}" destId="{E238B6A1-5C06-4605-8356-6D1ED6782709}" srcOrd="7" destOrd="0" parTransId="{EF6F8893-1CA2-4FAC-A16B-B7EDE801071F}" sibTransId="{D352D725-8CA2-403D-9C96-3C38F665488C}"/>
    <dgm:cxn modelId="{752518BF-A35C-40E3-B740-6D2BEAA33C12}" srcId="{7B68B562-2FD1-4D54-84A2-F2ECF9D5D4AB}" destId="{87AA305E-7CE5-486A-8215-16073BCB989A}" srcOrd="3" destOrd="0" parTransId="{17FF51BB-8BE6-40AC-B4C2-976E979141CA}" sibTransId="{6DFBC678-2F1D-4B6E-9C42-7F373012C56C}"/>
    <dgm:cxn modelId="{A07D0AC0-6D18-46EB-A218-2B241805B479}" type="presOf" srcId="{53727606-1547-44BD-A753-CBD7A488AF07}" destId="{CD6DFE40-4218-48BA-AA2B-216D7D824ADA}" srcOrd="0" destOrd="0" presId="urn:microsoft.com/office/officeart/2005/8/layout/vList2"/>
    <dgm:cxn modelId="{7C1C7414-6635-408A-9077-7EBA255202A9}" type="presOf" srcId="{1DE95FDB-4A0A-426A-86E6-CD62E566FF26}" destId="{D7BDCB81-C43F-466B-A3AD-30A03CDC20BF}" srcOrd="0" destOrd="0" presId="urn:microsoft.com/office/officeart/2005/8/layout/vList2"/>
    <dgm:cxn modelId="{8F1F490D-6898-4723-BA5D-FAD049EF4C57}" srcId="{7B68B562-2FD1-4D54-84A2-F2ECF9D5D4AB}" destId="{53727606-1547-44BD-A753-CBD7A488AF07}" srcOrd="1" destOrd="0" parTransId="{04CE6CFF-3B5F-49BC-A224-12805AC14A42}" sibTransId="{900C3AA6-000D-4F7D-BBF2-07FC89FB9AEE}"/>
    <dgm:cxn modelId="{2597AA39-7310-45DD-99F9-68AACD424D65}" srcId="{7B68B562-2FD1-4D54-84A2-F2ECF9D5D4AB}" destId="{1DE95FDB-4A0A-426A-86E6-CD62E566FF26}" srcOrd="6" destOrd="0" parTransId="{5DAA2CFA-4A26-43FB-9826-F22F6E909731}" sibTransId="{E898CC78-CD23-47BA-B224-62E9B131BBE3}"/>
    <dgm:cxn modelId="{8624090F-4B95-4ADC-9156-D95D95EC7113}" type="presOf" srcId="{CFB5F95A-C620-4871-B0DD-74E8D2A338EB}" destId="{181B3BC3-D7C9-47CE-9926-0BA0B3A69107}" srcOrd="0" destOrd="0" presId="urn:microsoft.com/office/officeart/2005/8/layout/vList2"/>
    <dgm:cxn modelId="{2068DADD-6F7D-4646-BD01-219310A2EA44}" type="presOf" srcId="{94A2D9F6-3E10-4EBA-BE45-D9FC6532A0EE}" destId="{BD765F16-1FD0-445F-9DFB-F3396812357E}" srcOrd="0" destOrd="0" presId="urn:microsoft.com/office/officeart/2005/8/layout/vList2"/>
    <dgm:cxn modelId="{B944C99A-024E-4E4C-ADC1-4F7557EAD740}" type="presOf" srcId="{22BBF107-6527-42D9-8F90-0CC88C232BD3}" destId="{7C5FA79E-7790-48A4-8D7A-9DF0DD337EDA}" srcOrd="0" destOrd="0" presId="urn:microsoft.com/office/officeart/2005/8/layout/vList2"/>
    <dgm:cxn modelId="{E7239556-6111-4525-B2CF-3CA243A79A40}" srcId="{7B68B562-2FD1-4D54-84A2-F2ECF9D5D4AB}" destId="{22BBF107-6527-42D9-8F90-0CC88C232BD3}" srcOrd="9" destOrd="0" parTransId="{A154F57C-A17A-47F0-BA16-7D66827C293B}" sibTransId="{1D6465CF-29AC-462B-88E6-A87C3EA86007}"/>
    <dgm:cxn modelId="{72FBD89B-2410-46B5-9CB1-7581F7CD8BBB}" type="presParOf" srcId="{4185EF24-3845-4B66-BDBD-5BB3A8DBB441}" destId="{BD765F16-1FD0-445F-9DFB-F3396812357E}" srcOrd="0" destOrd="0" presId="urn:microsoft.com/office/officeart/2005/8/layout/vList2"/>
    <dgm:cxn modelId="{4AEF08EB-5DE5-45D3-AC91-462EF2C67432}" type="presParOf" srcId="{4185EF24-3845-4B66-BDBD-5BB3A8DBB441}" destId="{BBEBB3AA-0379-43D7-8438-DB4BB3BB4AA9}" srcOrd="1" destOrd="0" presId="urn:microsoft.com/office/officeart/2005/8/layout/vList2"/>
    <dgm:cxn modelId="{2A8C81BF-C7BD-4D4A-944C-EE0679E32623}" type="presParOf" srcId="{4185EF24-3845-4B66-BDBD-5BB3A8DBB441}" destId="{CD6DFE40-4218-48BA-AA2B-216D7D824ADA}" srcOrd="2" destOrd="0" presId="urn:microsoft.com/office/officeart/2005/8/layout/vList2"/>
    <dgm:cxn modelId="{6947DCCC-74B9-437D-821E-AAB37F9EBDAE}" type="presParOf" srcId="{4185EF24-3845-4B66-BDBD-5BB3A8DBB441}" destId="{498072B3-A6D9-48C6-BA9F-C98E6DDEBAFE}" srcOrd="3" destOrd="0" presId="urn:microsoft.com/office/officeart/2005/8/layout/vList2"/>
    <dgm:cxn modelId="{C710D46B-DCE2-4E7F-A0CC-122BC1CFBBEC}" type="presParOf" srcId="{4185EF24-3845-4B66-BDBD-5BB3A8DBB441}" destId="{D895E781-1831-48DF-89E2-4C26B6481F44}" srcOrd="4" destOrd="0" presId="urn:microsoft.com/office/officeart/2005/8/layout/vList2"/>
    <dgm:cxn modelId="{3F9E39E9-88D4-4E4B-8523-64E7EC835F1B}" type="presParOf" srcId="{4185EF24-3845-4B66-BDBD-5BB3A8DBB441}" destId="{122D28F1-49F8-4601-848E-19A4B6D992A8}" srcOrd="5" destOrd="0" presId="urn:microsoft.com/office/officeart/2005/8/layout/vList2"/>
    <dgm:cxn modelId="{6A8068D7-AE35-4741-AAAC-01DA34264FA5}" type="presParOf" srcId="{4185EF24-3845-4B66-BDBD-5BB3A8DBB441}" destId="{6CCBB9A2-6952-4BAB-BB0A-C66C125088E8}" srcOrd="6" destOrd="0" presId="urn:microsoft.com/office/officeart/2005/8/layout/vList2"/>
    <dgm:cxn modelId="{67142402-34CC-46C7-B757-119317903574}" type="presParOf" srcId="{4185EF24-3845-4B66-BDBD-5BB3A8DBB441}" destId="{3A019FED-A794-40F9-94FD-D8EEE695627F}" srcOrd="7" destOrd="0" presId="urn:microsoft.com/office/officeart/2005/8/layout/vList2"/>
    <dgm:cxn modelId="{983D198D-33EA-48FE-B769-C5C02D597AA4}" type="presParOf" srcId="{4185EF24-3845-4B66-BDBD-5BB3A8DBB441}" destId="{181B3BC3-D7C9-47CE-9926-0BA0B3A69107}" srcOrd="8" destOrd="0" presId="urn:microsoft.com/office/officeart/2005/8/layout/vList2"/>
    <dgm:cxn modelId="{56CCA343-CCF8-485F-BB91-0FD386444A8B}" type="presParOf" srcId="{4185EF24-3845-4B66-BDBD-5BB3A8DBB441}" destId="{C4F24E0B-F4B9-4F36-AF49-F488B4C5BCFA}" srcOrd="9" destOrd="0" presId="urn:microsoft.com/office/officeart/2005/8/layout/vList2"/>
    <dgm:cxn modelId="{8CB593A0-B3AC-4387-98E7-86D8105C290F}" type="presParOf" srcId="{4185EF24-3845-4B66-BDBD-5BB3A8DBB441}" destId="{6D6C6156-C989-4511-905A-44F5F8278EC3}" srcOrd="10" destOrd="0" presId="urn:microsoft.com/office/officeart/2005/8/layout/vList2"/>
    <dgm:cxn modelId="{BA39C02F-A8A9-4114-AFE2-73D72DD480AA}" type="presParOf" srcId="{4185EF24-3845-4B66-BDBD-5BB3A8DBB441}" destId="{49F422A3-8371-4138-8D9F-53D2DE404845}" srcOrd="11" destOrd="0" presId="urn:microsoft.com/office/officeart/2005/8/layout/vList2"/>
    <dgm:cxn modelId="{22E72727-99FD-4274-B513-9117CE0A19CC}" type="presParOf" srcId="{4185EF24-3845-4B66-BDBD-5BB3A8DBB441}" destId="{D7BDCB81-C43F-466B-A3AD-30A03CDC20BF}" srcOrd="12" destOrd="0" presId="urn:microsoft.com/office/officeart/2005/8/layout/vList2"/>
    <dgm:cxn modelId="{2EC5A8E6-4115-47BC-8394-C86C545E667C}" type="presParOf" srcId="{4185EF24-3845-4B66-BDBD-5BB3A8DBB441}" destId="{EDC0E1A6-7188-4AD2-88F1-D3FE8481B386}" srcOrd="13" destOrd="0" presId="urn:microsoft.com/office/officeart/2005/8/layout/vList2"/>
    <dgm:cxn modelId="{2BD557B1-4621-471F-8E8B-5301372073AD}" type="presParOf" srcId="{4185EF24-3845-4B66-BDBD-5BB3A8DBB441}" destId="{D3D9A2A3-D899-4A0E-B87C-1079F8587D5A}" srcOrd="14" destOrd="0" presId="urn:microsoft.com/office/officeart/2005/8/layout/vList2"/>
    <dgm:cxn modelId="{2C5E0FB5-D90D-448D-AD69-CE8A4638760C}" type="presParOf" srcId="{4185EF24-3845-4B66-BDBD-5BB3A8DBB441}" destId="{77516972-ECA5-4877-870E-19C68B3B1DF4}" srcOrd="15" destOrd="0" presId="urn:microsoft.com/office/officeart/2005/8/layout/vList2"/>
    <dgm:cxn modelId="{3E2ADD8E-2684-405F-B9DC-CA16C7F39299}" type="presParOf" srcId="{4185EF24-3845-4B66-BDBD-5BB3A8DBB441}" destId="{F28E6602-282C-4951-A839-675A1BA142BB}" srcOrd="16" destOrd="0" presId="urn:microsoft.com/office/officeart/2005/8/layout/vList2"/>
    <dgm:cxn modelId="{1DBD8306-8AB4-4E2B-A2C6-B5194919ECAC}" type="presParOf" srcId="{4185EF24-3845-4B66-BDBD-5BB3A8DBB441}" destId="{6645A288-6727-49E5-946D-C9BB3666FB1A}" srcOrd="17" destOrd="0" presId="urn:microsoft.com/office/officeart/2005/8/layout/vList2"/>
    <dgm:cxn modelId="{364D68B0-5AE7-4794-943E-FA0FB3881E6B}" type="presParOf" srcId="{4185EF24-3845-4B66-BDBD-5BB3A8DBB441}" destId="{7C5FA79E-7790-48A4-8D7A-9DF0DD337EDA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34D348-0121-4FDA-976C-A96955F3B0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552FD2-FD6A-470B-B1FB-6E28DDF4D9DF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n) Nature of Business Activity : seasonal/Cyclical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B648904-4D63-4C5B-ABD7-381849AF7BAE}" type="parTrans" cxnId="{54BAF65E-96AC-4464-8F12-251EC4B3678A}">
      <dgm:prSet/>
      <dgm:spPr/>
      <dgm:t>
        <a:bodyPr/>
        <a:lstStyle/>
        <a:p>
          <a:endParaRPr lang="en-US"/>
        </a:p>
      </dgm:t>
    </dgm:pt>
    <dgm:pt modelId="{3FE32D62-551E-4CB1-B39C-C4A86D6EE28B}" type="sibTrans" cxnId="{54BAF65E-96AC-4464-8F12-251EC4B3678A}">
      <dgm:prSet/>
      <dgm:spPr/>
      <dgm:t>
        <a:bodyPr/>
        <a:lstStyle/>
        <a:p>
          <a:endParaRPr lang="en-US"/>
        </a:p>
      </dgm:t>
    </dgm:pt>
    <dgm:pt modelId="{BD2281CE-CA09-4991-AFBB-BEB8FEE3784C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o) Impact of the same on cost records.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E3600580-5A46-4268-8B78-ACD068E0D058}" type="parTrans" cxnId="{495906DD-4C2E-4962-A34E-41413A4F1466}">
      <dgm:prSet/>
      <dgm:spPr/>
      <dgm:t>
        <a:bodyPr/>
        <a:lstStyle/>
        <a:p>
          <a:endParaRPr lang="en-US"/>
        </a:p>
      </dgm:t>
    </dgm:pt>
    <dgm:pt modelId="{7B3D7BCD-46C9-49B1-BEA1-7B8B1A41A786}" type="sibTrans" cxnId="{495906DD-4C2E-4962-A34E-41413A4F1466}">
      <dgm:prSet/>
      <dgm:spPr/>
      <dgm:t>
        <a:bodyPr/>
        <a:lstStyle/>
        <a:p>
          <a:endParaRPr lang="en-US"/>
        </a:p>
      </dgm:t>
    </dgm:pt>
    <dgm:pt modelId="{24BA1076-9923-452E-8D06-B6800BBEB9C7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p) Business Risk and Adverse Condition 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B30A70D-5ED2-4952-8B0C-2D77B9BF22E2}" type="parTrans" cxnId="{4AC2EBC5-1638-463F-90AF-CD2C9E1AC1B0}">
      <dgm:prSet/>
      <dgm:spPr/>
      <dgm:t>
        <a:bodyPr/>
        <a:lstStyle/>
        <a:p>
          <a:endParaRPr lang="en-US"/>
        </a:p>
      </dgm:t>
    </dgm:pt>
    <dgm:pt modelId="{5DF221B4-4635-466D-A9F6-42C0A101A451}" type="sibTrans" cxnId="{4AC2EBC5-1638-463F-90AF-CD2C9E1AC1B0}">
      <dgm:prSet/>
      <dgm:spPr/>
      <dgm:t>
        <a:bodyPr/>
        <a:lstStyle/>
        <a:p>
          <a:endParaRPr lang="en-US"/>
        </a:p>
      </dgm:t>
    </dgm:pt>
    <dgm:pt modelId="{7580FBD3-A4EE-417F-BE5F-AA2340B60070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q) Comparison of sales, cost and margin with major competitors 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A16179E-4F0C-4C5A-9599-703EDFB4B4D5}" type="parTrans" cxnId="{A32ECAD7-4936-4594-931E-434D376BCE7C}">
      <dgm:prSet/>
      <dgm:spPr/>
      <dgm:t>
        <a:bodyPr/>
        <a:lstStyle/>
        <a:p>
          <a:endParaRPr lang="en-US"/>
        </a:p>
      </dgm:t>
    </dgm:pt>
    <dgm:pt modelId="{E3030809-27FF-4147-8F46-43639C8676B4}" type="sibTrans" cxnId="{A32ECAD7-4936-4594-931E-434D376BCE7C}">
      <dgm:prSet/>
      <dgm:spPr/>
      <dgm:t>
        <a:bodyPr/>
        <a:lstStyle/>
        <a:p>
          <a:endParaRPr lang="en-US"/>
        </a:p>
      </dgm:t>
    </dgm:pt>
    <dgm:pt modelId="{BCD8634A-E1D3-4ABA-9C12-997043465A9E}">
      <dgm:prSet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k) Any Change in the products, manufacturing process, 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C1079335-473B-419B-9045-6E709EB69D99}" type="parTrans" cxnId="{AEB9AFF0-51D1-4DC1-9C16-B83E8A109395}">
      <dgm:prSet/>
      <dgm:spPr/>
      <dgm:t>
        <a:bodyPr/>
        <a:lstStyle/>
        <a:p>
          <a:endParaRPr lang="en-US"/>
        </a:p>
      </dgm:t>
    </dgm:pt>
    <dgm:pt modelId="{22213C69-9A2D-45BF-92AC-8CE98515788A}" type="sibTrans" cxnId="{AEB9AFF0-51D1-4DC1-9C16-B83E8A109395}">
      <dgm:prSet/>
      <dgm:spPr/>
      <dgm:t>
        <a:bodyPr/>
        <a:lstStyle/>
        <a:p>
          <a:endParaRPr lang="en-US"/>
        </a:p>
      </dgm:t>
    </dgm:pt>
    <dgm:pt modelId="{508C5FC6-C850-4557-AC41-AD30780D9C70}">
      <dgm:prSet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l) List of Major Inputs.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B0B21503-6994-4751-8EB1-A0A76F7384C8}" type="parTrans" cxnId="{66A96128-77E1-4DD9-8D39-FED32429F1FF}">
      <dgm:prSet/>
      <dgm:spPr/>
      <dgm:t>
        <a:bodyPr/>
        <a:lstStyle/>
        <a:p>
          <a:endParaRPr lang="en-US"/>
        </a:p>
      </dgm:t>
    </dgm:pt>
    <dgm:pt modelId="{7274C4BC-1520-4789-B415-0F891EBC12FB}" type="sibTrans" cxnId="{66A96128-77E1-4DD9-8D39-FED32429F1FF}">
      <dgm:prSet/>
      <dgm:spPr/>
      <dgm:t>
        <a:bodyPr/>
        <a:lstStyle/>
        <a:p>
          <a:endParaRPr lang="en-US"/>
        </a:p>
      </dgm:t>
    </dgm:pt>
    <dgm:pt modelId="{9BF7BF8D-B87A-48B3-B331-88B79022666F}">
      <dgm:prSet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m) Details of </a:t>
          </a:r>
          <a:r>
            <a:rPr lang="en-US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Input/Output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ratio of major out put products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2624D95-AB33-45EC-9031-5212EFDFE332}" type="parTrans" cxnId="{24CFC775-1F37-43E8-86DA-8B3E57D3891B}">
      <dgm:prSet/>
      <dgm:spPr/>
      <dgm:t>
        <a:bodyPr/>
        <a:lstStyle/>
        <a:p>
          <a:endParaRPr lang="en-US"/>
        </a:p>
      </dgm:t>
    </dgm:pt>
    <dgm:pt modelId="{5C01CBCB-7FFA-4C44-A89D-83E74AB94F9C}" type="sibTrans" cxnId="{24CFC775-1F37-43E8-86DA-8B3E57D3891B}">
      <dgm:prSet/>
      <dgm:spPr/>
      <dgm:t>
        <a:bodyPr/>
        <a:lstStyle/>
        <a:p>
          <a:endParaRPr lang="en-US"/>
        </a:p>
      </dgm:t>
    </dgm:pt>
    <dgm:pt modelId="{25A43353-5FE9-42B8-B025-63D2995F39D6}">
      <dgm:prSet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and list of wastage and process loss if any.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7708AFB-7504-4F1E-A4E8-57362639B169}" type="parTrans" cxnId="{4D62CE97-E1B5-48CD-A729-AD3180CDDEB1}">
      <dgm:prSet/>
      <dgm:spPr/>
      <dgm:t>
        <a:bodyPr/>
        <a:lstStyle/>
        <a:p>
          <a:endParaRPr lang="en-US"/>
        </a:p>
      </dgm:t>
    </dgm:pt>
    <dgm:pt modelId="{2642CC40-B2D9-4C46-A4A0-02ABF1093A45}" type="sibTrans" cxnId="{4D62CE97-E1B5-48CD-A729-AD3180CDDEB1}">
      <dgm:prSet/>
      <dgm:spPr/>
      <dgm:t>
        <a:bodyPr/>
        <a:lstStyle/>
        <a:p>
          <a:endParaRPr lang="en-US"/>
        </a:p>
      </dgm:t>
    </dgm:pt>
    <dgm:pt modelId="{D2DC80F5-3B87-40EB-BF83-F2C0AA2E3967}">
      <dgm:prSet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capacity etc., during the year under audit.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FE8AF24-FE87-4F1D-AA9C-F476553E20C8}" type="parTrans" cxnId="{1954B771-F954-4140-8B02-66EF5DB45B70}">
      <dgm:prSet/>
      <dgm:spPr/>
      <dgm:t>
        <a:bodyPr/>
        <a:lstStyle/>
        <a:p>
          <a:endParaRPr lang="en-US"/>
        </a:p>
      </dgm:t>
    </dgm:pt>
    <dgm:pt modelId="{EE32394E-997F-4227-B33C-070DCD1AF790}" type="sibTrans" cxnId="{1954B771-F954-4140-8B02-66EF5DB45B70}">
      <dgm:prSet/>
      <dgm:spPr/>
      <dgm:t>
        <a:bodyPr/>
        <a:lstStyle/>
        <a:p>
          <a:endParaRPr lang="en-US"/>
        </a:p>
      </dgm:t>
    </dgm:pt>
    <dgm:pt modelId="{F0FB831C-198D-4EE2-8C73-B11F49D3F6BA}" type="pres">
      <dgm:prSet presAssocID="{A534D348-0121-4FDA-976C-A96955F3B0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934978-B62B-49B3-9214-5371D8D94BC7}" type="pres">
      <dgm:prSet presAssocID="{BCD8634A-E1D3-4ABA-9C12-997043465A9E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C8A65-156C-4213-88F1-3445189679E6}" type="pres">
      <dgm:prSet presAssocID="{22213C69-9A2D-45BF-92AC-8CE98515788A}" presName="spacer" presStyleCnt="0"/>
      <dgm:spPr/>
    </dgm:pt>
    <dgm:pt modelId="{7A210B5C-061D-4A41-922E-D786F581670C}" type="pres">
      <dgm:prSet presAssocID="{D2DC80F5-3B87-40EB-BF83-F2C0AA2E3967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1EC22-A8F1-46CD-BF78-6786EE2B42CE}" type="pres">
      <dgm:prSet presAssocID="{EE32394E-997F-4227-B33C-070DCD1AF790}" presName="spacer" presStyleCnt="0"/>
      <dgm:spPr/>
    </dgm:pt>
    <dgm:pt modelId="{74AE2B5E-5142-4C19-BF8A-FC36DC03130B}" type="pres">
      <dgm:prSet presAssocID="{508C5FC6-C850-4557-AC41-AD30780D9C70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7374E-EAAA-41A3-BBBC-E2299B471B23}" type="pres">
      <dgm:prSet presAssocID="{7274C4BC-1520-4789-B415-0F891EBC12FB}" presName="spacer" presStyleCnt="0"/>
      <dgm:spPr/>
    </dgm:pt>
    <dgm:pt modelId="{45EE0FFE-36E1-4B80-928C-53F5FF4D6542}" type="pres">
      <dgm:prSet presAssocID="{9BF7BF8D-B87A-48B3-B331-88B79022666F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F80BD-9E92-4786-9C69-86B265E5C5B0}" type="pres">
      <dgm:prSet presAssocID="{5C01CBCB-7FFA-4C44-A89D-83E74AB94F9C}" presName="spacer" presStyleCnt="0"/>
      <dgm:spPr/>
    </dgm:pt>
    <dgm:pt modelId="{C96787B4-A30C-4DED-9BA5-BEFA887FC91A}" type="pres">
      <dgm:prSet presAssocID="{25A43353-5FE9-42B8-B025-63D2995F39D6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3CADB-394F-4F55-95A9-1C695E56D18D}" type="pres">
      <dgm:prSet presAssocID="{2642CC40-B2D9-4C46-A4A0-02ABF1093A45}" presName="spacer" presStyleCnt="0"/>
      <dgm:spPr/>
    </dgm:pt>
    <dgm:pt modelId="{7AE763F9-8F58-4391-84D1-F65AD22C0B74}" type="pres">
      <dgm:prSet presAssocID="{80552FD2-FD6A-470B-B1FB-6E28DDF4D9DF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4EF63-D1E6-441E-ACE0-6AC461871876}" type="pres">
      <dgm:prSet presAssocID="{3FE32D62-551E-4CB1-B39C-C4A86D6EE28B}" presName="spacer" presStyleCnt="0"/>
      <dgm:spPr/>
    </dgm:pt>
    <dgm:pt modelId="{ED922773-7B60-4E4B-91F6-80B1BC2A2B7F}" type="pres">
      <dgm:prSet presAssocID="{BD2281CE-CA09-4991-AFBB-BEB8FEE3784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78C9D-3E89-4927-BBDA-F52995499930}" type="pres">
      <dgm:prSet presAssocID="{7B3D7BCD-46C9-49B1-BEA1-7B8B1A41A786}" presName="spacer" presStyleCnt="0"/>
      <dgm:spPr/>
    </dgm:pt>
    <dgm:pt modelId="{61F486AD-B38D-49A7-B02A-44FED6F2636A}" type="pres">
      <dgm:prSet presAssocID="{24BA1076-9923-452E-8D06-B6800BBEB9C7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AD5E0-BEC9-4CA8-A493-1191E9A62A39}" type="pres">
      <dgm:prSet presAssocID="{5DF221B4-4635-466D-A9F6-42C0A101A451}" presName="spacer" presStyleCnt="0"/>
      <dgm:spPr/>
    </dgm:pt>
    <dgm:pt modelId="{CD7608A0-B897-4B97-B249-D507127C238B}" type="pres">
      <dgm:prSet presAssocID="{7580FBD3-A4EE-417F-BE5F-AA2340B60070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62CE97-E1B5-48CD-A729-AD3180CDDEB1}" srcId="{A534D348-0121-4FDA-976C-A96955F3B0E9}" destId="{25A43353-5FE9-42B8-B025-63D2995F39D6}" srcOrd="4" destOrd="0" parTransId="{47708AFB-7504-4F1E-A4E8-57362639B169}" sibTransId="{2642CC40-B2D9-4C46-A4A0-02ABF1093A45}"/>
    <dgm:cxn modelId="{1954B771-F954-4140-8B02-66EF5DB45B70}" srcId="{A534D348-0121-4FDA-976C-A96955F3B0E9}" destId="{D2DC80F5-3B87-40EB-BF83-F2C0AA2E3967}" srcOrd="1" destOrd="0" parTransId="{FFE8AF24-FE87-4F1D-AA9C-F476553E20C8}" sibTransId="{EE32394E-997F-4227-B33C-070DCD1AF790}"/>
    <dgm:cxn modelId="{4315ECA9-C325-474D-A0DB-249BE38F34D0}" type="presOf" srcId="{BD2281CE-CA09-4991-AFBB-BEB8FEE3784C}" destId="{ED922773-7B60-4E4B-91F6-80B1BC2A2B7F}" srcOrd="0" destOrd="0" presId="urn:microsoft.com/office/officeart/2005/8/layout/vList2"/>
    <dgm:cxn modelId="{335FAD5C-4441-470D-A087-B20294BA031A}" type="presOf" srcId="{BCD8634A-E1D3-4ABA-9C12-997043465A9E}" destId="{20934978-B62B-49B3-9214-5371D8D94BC7}" srcOrd="0" destOrd="0" presId="urn:microsoft.com/office/officeart/2005/8/layout/vList2"/>
    <dgm:cxn modelId="{C23F407E-A6C3-46A9-9521-19D15D3C7AD1}" type="presOf" srcId="{80552FD2-FD6A-470B-B1FB-6E28DDF4D9DF}" destId="{7AE763F9-8F58-4391-84D1-F65AD22C0B74}" srcOrd="0" destOrd="0" presId="urn:microsoft.com/office/officeart/2005/8/layout/vList2"/>
    <dgm:cxn modelId="{4AC2EBC5-1638-463F-90AF-CD2C9E1AC1B0}" srcId="{A534D348-0121-4FDA-976C-A96955F3B0E9}" destId="{24BA1076-9923-452E-8D06-B6800BBEB9C7}" srcOrd="7" destOrd="0" parTransId="{1B30A70D-5ED2-4952-8B0C-2D77B9BF22E2}" sibTransId="{5DF221B4-4635-466D-A9F6-42C0A101A451}"/>
    <dgm:cxn modelId="{E16C0385-6E6A-4A45-BC1D-5992553825A3}" type="presOf" srcId="{A534D348-0121-4FDA-976C-A96955F3B0E9}" destId="{F0FB831C-198D-4EE2-8C73-B11F49D3F6BA}" srcOrd="0" destOrd="0" presId="urn:microsoft.com/office/officeart/2005/8/layout/vList2"/>
    <dgm:cxn modelId="{4925A492-0239-4AB2-B8D8-069740E5377A}" type="presOf" srcId="{9BF7BF8D-B87A-48B3-B331-88B79022666F}" destId="{45EE0FFE-36E1-4B80-928C-53F5FF4D6542}" srcOrd="0" destOrd="0" presId="urn:microsoft.com/office/officeart/2005/8/layout/vList2"/>
    <dgm:cxn modelId="{A32ECAD7-4936-4594-931E-434D376BCE7C}" srcId="{A534D348-0121-4FDA-976C-A96955F3B0E9}" destId="{7580FBD3-A4EE-417F-BE5F-AA2340B60070}" srcOrd="8" destOrd="0" parTransId="{4A16179E-4F0C-4C5A-9599-703EDFB4B4D5}" sibTransId="{E3030809-27FF-4147-8F46-43639C8676B4}"/>
    <dgm:cxn modelId="{24CFC775-1F37-43E8-86DA-8B3E57D3891B}" srcId="{A534D348-0121-4FDA-976C-A96955F3B0E9}" destId="{9BF7BF8D-B87A-48B3-B331-88B79022666F}" srcOrd="3" destOrd="0" parTransId="{F2624D95-AB33-45EC-9031-5212EFDFE332}" sibTransId="{5C01CBCB-7FFA-4C44-A89D-83E74AB94F9C}"/>
    <dgm:cxn modelId="{C690417B-C485-4B38-9B61-1423B063CFD9}" type="presOf" srcId="{24BA1076-9923-452E-8D06-B6800BBEB9C7}" destId="{61F486AD-B38D-49A7-B02A-44FED6F2636A}" srcOrd="0" destOrd="0" presId="urn:microsoft.com/office/officeart/2005/8/layout/vList2"/>
    <dgm:cxn modelId="{495906DD-4C2E-4962-A34E-41413A4F1466}" srcId="{A534D348-0121-4FDA-976C-A96955F3B0E9}" destId="{BD2281CE-CA09-4991-AFBB-BEB8FEE3784C}" srcOrd="6" destOrd="0" parTransId="{E3600580-5A46-4268-8B78-ACD068E0D058}" sibTransId="{7B3D7BCD-46C9-49B1-BEA1-7B8B1A41A786}"/>
    <dgm:cxn modelId="{66A96128-77E1-4DD9-8D39-FED32429F1FF}" srcId="{A534D348-0121-4FDA-976C-A96955F3B0E9}" destId="{508C5FC6-C850-4557-AC41-AD30780D9C70}" srcOrd="2" destOrd="0" parTransId="{B0B21503-6994-4751-8EB1-A0A76F7384C8}" sibTransId="{7274C4BC-1520-4789-B415-0F891EBC12FB}"/>
    <dgm:cxn modelId="{F6E98525-0029-4550-A101-F343FAF4D9CB}" type="presOf" srcId="{25A43353-5FE9-42B8-B025-63D2995F39D6}" destId="{C96787B4-A30C-4DED-9BA5-BEFA887FC91A}" srcOrd="0" destOrd="0" presId="urn:microsoft.com/office/officeart/2005/8/layout/vList2"/>
    <dgm:cxn modelId="{AEB9AFF0-51D1-4DC1-9C16-B83E8A109395}" srcId="{A534D348-0121-4FDA-976C-A96955F3B0E9}" destId="{BCD8634A-E1D3-4ABA-9C12-997043465A9E}" srcOrd="0" destOrd="0" parTransId="{C1079335-473B-419B-9045-6E709EB69D99}" sibTransId="{22213C69-9A2D-45BF-92AC-8CE98515788A}"/>
    <dgm:cxn modelId="{1E513285-2070-4260-83B6-9C874CF48F75}" type="presOf" srcId="{D2DC80F5-3B87-40EB-BF83-F2C0AA2E3967}" destId="{7A210B5C-061D-4A41-922E-D786F581670C}" srcOrd="0" destOrd="0" presId="urn:microsoft.com/office/officeart/2005/8/layout/vList2"/>
    <dgm:cxn modelId="{54BAF65E-96AC-4464-8F12-251EC4B3678A}" srcId="{A534D348-0121-4FDA-976C-A96955F3B0E9}" destId="{80552FD2-FD6A-470B-B1FB-6E28DDF4D9DF}" srcOrd="5" destOrd="0" parTransId="{8B648904-4D63-4C5B-ABD7-381849AF7BAE}" sibTransId="{3FE32D62-551E-4CB1-B39C-C4A86D6EE28B}"/>
    <dgm:cxn modelId="{79A26526-9B5D-44B8-B8E2-96B0331E7D79}" type="presOf" srcId="{508C5FC6-C850-4557-AC41-AD30780D9C70}" destId="{74AE2B5E-5142-4C19-BF8A-FC36DC03130B}" srcOrd="0" destOrd="0" presId="urn:microsoft.com/office/officeart/2005/8/layout/vList2"/>
    <dgm:cxn modelId="{D0F17095-C5FB-4022-BBF5-C67E7904D637}" type="presOf" srcId="{7580FBD3-A4EE-417F-BE5F-AA2340B60070}" destId="{CD7608A0-B897-4B97-B249-D507127C238B}" srcOrd="0" destOrd="0" presId="urn:microsoft.com/office/officeart/2005/8/layout/vList2"/>
    <dgm:cxn modelId="{16CB5D20-1AE9-4C5B-B51A-FB79D4426E78}" type="presParOf" srcId="{F0FB831C-198D-4EE2-8C73-B11F49D3F6BA}" destId="{20934978-B62B-49B3-9214-5371D8D94BC7}" srcOrd="0" destOrd="0" presId="urn:microsoft.com/office/officeart/2005/8/layout/vList2"/>
    <dgm:cxn modelId="{44807F2C-0695-4724-AE50-71E9A76EE66E}" type="presParOf" srcId="{F0FB831C-198D-4EE2-8C73-B11F49D3F6BA}" destId="{647C8A65-156C-4213-88F1-3445189679E6}" srcOrd="1" destOrd="0" presId="urn:microsoft.com/office/officeart/2005/8/layout/vList2"/>
    <dgm:cxn modelId="{50AD7C10-79A7-4879-A962-70189278CDFF}" type="presParOf" srcId="{F0FB831C-198D-4EE2-8C73-B11F49D3F6BA}" destId="{7A210B5C-061D-4A41-922E-D786F581670C}" srcOrd="2" destOrd="0" presId="urn:microsoft.com/office/officeart/2005/8/layout/vList2"/>
    <dgm:cxn modelId="{EAF96F0B-3F4A-4736-B685-AFF0DB9B85CF}" type="presParOf" srcId="{F0FB831C-198D-4EE2-8C73-B11F49D3F6BA}" destId="{0041EC22-A8F1-46CD-BF78-6786EE2B42CE}" srcOrd="3" destOrd="0" presId="urn:microsoft.com/office/officeart/2005/8/layout/vList2"/>
    <dgm:cxn modelId="{65BD2CE2-1A4B-42C6-80B1-8162E3D3A0E0}" type="presParOf" srcId="{F0FB831C-198D-4EE2-8C73-B11F49D3F6BA}" destId="{74AE2B5E-5142-4C19-BF8A-FC36DC03130B}" srcOrd="4" destOrd="0" presId="urn:microsoft.com/office/officeart/2005/8/layout/vList2"/>
    <dgm:cxn modelId="{B51CB474-015D-478C-9CC1-707FD0FF603E}" type="presParOf" srcId="{F0FB831C-198D-4EE2-8C73-B11F49D3F6BA}" destId="{6FC7374E-EAAA-41A3-BBBC-E2299B471B23}" srcOrd="5" destOrd="0" presId="urn:microsoft.com/office/officeart/2005/8/layout/vList2"/>
    <dgm:cxn modelId="{0F520FE6-79FC-4B58-8AA4-77113CE7B140}" type="presParOf" srcId="{F0FB831C-198D-4EE2-8C73-B11F49D3F6BA}" destId="{45EE0FFE-36E1-4B80-928C-53F5FF4D6542}" srcOrd="6" destOrd="0" presId="urn:microsoft.com/office/officeart/2005/8/layout/vList2"/>
    <dgm:cxn modelId="{C922F699-7AD4-40D9-BBA7-3CAB7DD43122}" type="presParOf" srcId="{F0FB831C-198D-4EE2-8C73-B11F49D3F6BA}" destId="{C99F80BD-9E92-4786-9C69-86B265E5C5B0}" srcOrd="7" destOrd="0" presId="urn:microsoft.com/office/officeart/2005/8/layout/vList2"/>
    <dgm:cxn modelId="{CBC1E946-92DB-4A85-A4D9-BB2F5DDF4B7C}" type="presParOf" srcId="{F0FB831C-198D-4EE2-8C73-B11F49D3F6BA}" destId="{C96787B4-A30C-4DED-9BA5-BEFA887FC91A}" srcOrd="8" destOrd="0" presId="urn:microsoft.com/office/officeart/2005/8/layout/vList2"/>
    <dgm:cxn modelId="{ABC4C29E-4DA5-4537-9F65-9AC54F7933EB}" type="presParOf" srcId="{F0FB831C-198D-4EE2-8C73-B11F49D3F6BA}" destId="{2A83CADB-394F-4F55-95A9-1C695E56D18D}" srcOrd="9" destOrd="0" presId="urn:microsoft.com/office/officeart/2005/8/layout/vList2"/>
    <dgm:cxn modelId="{FE0B01FF-1E1A-4D64-B2CE-CCF54CEAA408}" type="presParOf" srcId="{F0FB831C-198D-4EE2-8C73-B11F49D3F6BA}" destId="{7AE763F9-8F58-4391-84D1-F65AD22C0B74}" srcOrd="10" destOrd="0" presId="urn:microsoft.com/office/officeart/2005/8/layout/vList2"/>
    <dgm:cxn modelId="{39C79DD7-DC08-4DC3-AD31-EF1088CED01B}" type="presParOf" srcId="{F0FB831C-198D-4EE2-8C73-B11F49D3F6BA}" destId="{01E4EF63-D1E6-441E-ACE0-6AC461871876}" srcOrd="11" destOrd="0" presId="urn:microsoft.com/office/officeart/2005/8/layout/vList2"/>
    <dgm:cxn modelId="{A59D5EC2-B3C8-4E94-AFBA-8B2FFEE2EFDD}" type="presParOf" srcId="{F0FB831C-198D-4EE2-8C73-B11F49D3F6BA}" destId="{ED922773-7B60-4E4B-91F6-80B1BC2A2B7F}" srcOrd="12" destOrd="0" presId="urn:microsoft.com/office/officeart/2005/8/layout/vList2"/>
    <dgm:cxn modelId="{B5F5A83D-8596-4F90-A6EB-244A912FC461}" type="presParOf" srcId="{F0FB831C-198D-4EE2-8C73-B11F49D3F6BA}" destId="{61178C9D-3E89-4927-BBDA-F52995499930}" srcOrd="13" destOrd="0" presId="urn:microsoft.com/office/officeart/2005/8/layout/vList2"/>
    <dgm:cxn modelId="{AAF26208-79CC-488C-8047-D3B8D9CF8878}" type="presParOf" srcId="{F0FB831C-198D-4EE2-8C73-B11F49D3F6BA}" destId="{61F486AD-B38D-49A7-B02A-44FED6F2636A}" srcOrd="14" destOrd="0" presId="urn:microsoft.com/office/officeart/2005/8/layout/vList2"/>
    <dgm:cxn modelId="{B38C1AD2-1221-4E5A-9864-EEE69F6B6AF5}" type="presParOf" srcId="{F0FB831C-198D-4EE2-8C73-B11F49D3F6BA}" destId="{130AD5E0-BEC9-4CA8-A493-1191E9A62A39}" srcOrd="15" destOrd="0" presId="urn:microsoft.com/office/officeart/2005/8/layout/vList2"/>
    <dgm:cxn modelId="{FED4C998-423B-453B-BA6A-8A393B9E6F27}" type="presParOf" srcId="{F0FB831C-198D-4EE2-8C73-B11F49D3F6BA}" destId="{CD7608A0-B897-4B97-B249-D507127C238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6144DE-FF53-40F1-9CBD-20B90A94B4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D1F136-A410-47E4-B2C3-AE93D4BC51D6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r) Details of Accounting Software :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1A1CB5E-05AC-4695-8A9B-EC6B7B94FE8B}" type="parTrans" cxnId="{F25B4E20-4593-4B36-9132-0450D2399FC6}">
      <dgm:prSet/>
      <dgm:spPr/>
      <dgm:t>
        <a:bodyPr/>
        <a:lstStyle/>
        <a:p>
          <a:endParaRPr lang="en-US"/>
        </a:p>
      </dgm:t>
    </dgm:pt>
    <dgm:pt modelId="{9C80F18A-2DBE-460C-9AD6-0F59053874FF}" type="sibTrans" cxnId="{F25B4E20-4593-4B36-9132-0450D2399FC6}">
      <dgm:prSet/>
      <dgm:spPr/>
      <dgm:t>
        <a:bodyPr/>
        <a:lstStyle/>
        <a:p>
          <a:endParaRPr lang="en-US"/>
        </a:p>
      </dgm:t>
    </dgm:pt>
    <dgm:pt modelId="{02B221F1-2EF9-4579-A86C-A1C16A27E06B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- Understanding Only the Working Of IT Systems and Not the IT Architecture 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FD22D86E-BE97-4DD5-A9FE-A3E7970002E7}" type="parTrans" cxnId="{08BB8B30-6187-4403-89D8-8B3D73D74AB5}">
      <dgm:prSet/>
      <dgm:spPr/>
      <dgm:t>
        <a:bodyPr/>
        <a:lstStyle/>
        <a:p>
          <a:endParaRPr lang="en-US"/>
        </a:p>
      </dgm:t>
    </dgm:pt>
    <dgm:pt modelId="{86E77A29-7182-469D-8A6E-08E3BF754B22}" type="sibTrans" cxnId="{08BB8B30-6187-4403-89D8-8B3D73D74AB5}">
      <dgm:prSet/>
      <dgm:spPr/>
      <dgm:t>
        <a:bodyPr/>
        <a:lstStyle/>
        <a:p>
          <a:endParaRPr lang="en-US"/>
        </a:p>
      </dgm:t>
    </dgm:pt>
    <dgm:pt modelId="{267982B6-0F77-4E9D-9BAF-FE1A6AB31606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- Tally/Tally ERP/ ERP/SAP/ any other Software if any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7EE15A4-0E67-413C-8E7C-16970E9ECC15}" type="parTrans" cxnId="{80092ECD-ADB6-4B7E-89E3-C0785990558B}">
      <dgm:prSet/>
      <dgm:spPr/>
      <dgm:t>
        <a:bodyPr/>
        <a:lstStyle/>
        <a:p>
          <a:endParaRPr lang="en-US"/>
        </a:p>
      </dgm:t>
    </dgm:pt>
    <dgm:pt modelId="{BC2AD307-2136-4B3A-95F7-0207718279BD}" type="sibTrans" cxnId="{80092ECD-ADB6-4B7E-89E3-C0785990558B}">
      <dgm:prSet/>
      <dgm:spPr/>
      <dgm:t>
        <a:bodyPr/>
        <a:lstStyle/>
        <a:p>
          <a:endParaRPr lang="en-US"/>
        </a:p>
      </dgm:t>
    </dgm:pt>
    <dgm:pt modelId="{F0967E46-A2E0-4A87-89D5-FB4E22716B32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- Whether it supports costing system, product/service cost sheets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5C6C5147-6559-4462-AA68-EBC78A2B2485}" type="parTrans" cxnId="{495901EB-4D0D-4D70-89B9-69CCEE28DC5B}">
      <dgm:prSet/>
      <dgm:spPr/>
      <dgm:t>
        <a:bodyPr/>
        <a:lstStyle/>
        <a:p>
          <a:endParaRPr lang="en-US"/>
        </a:p>
      </dgm:t>
    </dgm:pt>
    <dgm:pt modelId="{D634187A-CD60-405C-8326-E5AC5998309F}" type="sibTrans" cxnId="{495901EB-4D0D-4D70-89B9-69CCEE28DC5B}">
      <dgm:prSet/>
      <dgm:spPr/>
      <dgm:t>
        <a:bodyPr/>
        <a:lstStyle/>
        <a:p>
          <a:endParaRPr lang="en-US"/>
        </a:p>
      </dgm:t>
    </dgm:pt>
    <dgm:pt modelId="{B69B9850-171C-48F2-97EA-A895EA8A3235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 - Access Control Matrix for the ERP System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439B512C-E976-4B79-A975-4BF9F78835D8}" type="parTrans" cxnId="{2275E351-EE30-4D65-9911-37F8C2D2EC77}">
      <dgm:prSet/>
      <dgm:spPr/>
      <dgm:t>
        <a:bodyPr/>
        <a:lstStyle/>
        <a:p>
          <a:endParaRPr lang="en-US"/>
        </a:p>
      </dgm:t>
    </dgm:pt>
    <dgm:pt modelId="{ABE10424-204C-47AB-8ED9-307C69F73DB3}" type="sibTrans" cxnId="{2275E351-EE30-4D65-9911-37F8C2D2EC77}">
      <dgm:prSet/>
      <dgm:spPr/>
      <dgm:t>
        <a:bodyPr/>
        <a:lstStyle/>
        <a:p>
          <a:endParaRPr lang="en-US"/>
        </a:p>
      </dgm:t>
    </dgm:pt>
    <dgm:pt modelId="{413DDEB7-5F2F-42BC-828A-D0A91534B98D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- Management Representation for IT Infrastructure to be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70FF5FA4-ADCF-4930-A717-3191029D7F5F}" type="parTrans" cxnId="{F0B43A3C-522B-4D1D-AFA4-45F846EBC8FB}">
      <dgm:prSet/>
      <dgm:spPr/>
      <dgm:t>
        <a:bodyPr/>
        <a:lstStyle/>
        <a:p>
          <a:endParaRPr lang="en-US"/>
        </a:p>
      </dgm:t>
    </dgm:pt>
    <dgm:pt modelId="{BFA0B6B9-CFAF-41BE-BD23-B0EF1C4675B1}" type="sibTrans" cxnId="{F0B43A3C-522B-4D1D-AFA4-45F846EBC8FB}">
      <dgm:prSet/>
      <dgm:spPr/>
      <dgm:t>
        <a:bodyPr/>
        <a:lstStyle/>
        <a:p>
          <a:endParaRPr lang="en-US"/>
        </a:p>
      </dgm:t>
    </dgm:pt>
    <dgm:pt modelId="{990BCFD0-36F3-45E4-9428-CCE7E177C463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s) Cost Accounting policy Adopted by the company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6E0E9301-8BCD-4041-986E-DF914299B83B}" type="parTrans" cxnId="{9CC0524E-9780-4067-807E-19F910265BC2}">
      <dgm:prSet/>
      <dgm:spPr/>
      <dgm:t>
        <a:bodyPr/>
        <a:lstStyle/>
        <a:p>
          <a:endParaRPr lang="en-US"/>
        </a:p>
      </dgm:t>
    </dgm:pt>
    <dgm:pt modelId="{0AA60DFA-2319-4EC2-92B5-892E457DE35D}" type="sibTrans" cxnId="{9CC0524E-9780-4067-807E-19F910265BC2}">
      <dgm:prSet/>
      <dgm:spPr/>
      <dgm:t>
        <a:bodyPr/>
        <a:lstStyle/>
        <a:p>
          <a:endParaRPr lang="en-US"/>
        </a:p>
      </dgm:t>
    </dgm:pt>
    <dgm:pt modelId="{1C27F721-F466-407C-A343-53726AA0DBCF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t) Changes in the cost accounting policy for the period under audit.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940799FB-E282-4196-AE9E-D9F788E313A5}" type="parTrans" cxnId="{BA14242A-B7EE-45F4-BAD6-860E654492BB}">
      <dgm:prSet/>
      <dgm:spPr/>
      <dgm:t>
        <a:bodyPr/>
        <a:lstStyle/>
        <a:p>
          <a:endParaRPr lang="en-US"/>
        </a:p>
      </dgm:t>
    </dgm:pt>
    <dgm:pt modelId="{59320194-283B-40E9-B5E7-30BA898E0B7B}" type="sibTrans" cxnId="{BA14242A-B7EE-45F4-BAD6-860E654492BB}">
      <dgm:prSet/>
      <dgm:spPr/>
      <dgm:t>
        <a:bodyPr/>
        <a:lstStyle/>
        <a:p>
          <a:endParaRPr lang="en-US"/>
        </a:p>
      </dgm:t>
    </dgm:pt>
    <dgm:pt modelId="{B8105980-C65B-4B80-8E8F-6FBEE41BDC02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u) Reason for Change in the cost accounting policy :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8C5A129D-2643-42F2-96D5-FD8E3F2D9C90}" type="parTrans" cxnId="{01E66D5C-0C65-45FE-AF0B-00E35C5B6DDC}">
      <dgm:prSet/>
      <dgm:spPr/>
      <dgm:t>
        <a:bodyPr/>
        <a:lstStyle/>
        <a:p>
          <a:endParaRPr lang="en-US"/>
        </a:p>
      </dgm:t>
    </dgm:pt>
    <dgm:pt modelId="{39CC4997-2507-4F13-BEA9-CDE7FC098B94}" type="sibTrans" cxnId="{01E66D5C-0C65-45FE-AF0B-00E35C5B6DDC}">
      <dgm:prSet/>
      <dgm:spPr/>
      <dgm:t>
        <a:bodyPr/>
        <a:lstStyle/>
        <a:p>
          <a:endParaRPr lang="en-US"/>
        </a:p>
      </dgm:t>
    </dgm:pt>
    <dgm:pt modelId="{B508BD84-01AA-46D0-8B5B-EE390E2C231F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in place and well implemented IT Infrastructure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4BE18E3-6C64-4A74-8101-39DC0D3327D5}" type="parTrans" cxnId="{78FBB546-9660-4FD2-BADD-DD0AF4657CC8}">
      <dgm:prSet/>
      <dgm:spPr/>
      <dgm:t>
        <a:bodyPr/>
        <a:lstStyle/>
        <a:p>
          <a:endParaRPr lang="en-US"/>
        </a:p>
      </dgm:t>
    </dgm:pt>
    <dgm:pt modelId="{6A9D42C9-007E-4B5A-842E-633324EEE258}" type="sibTrans" cxnId="{78FBB546-9660-4FD2-BADD-DD0AF4657CC8}">
      <dgm:prSet/>
      <dgm:spPr/>
      <dgm:t>
        <a:bodyPr/>
        <a:lstStyle/>
        <a:p>
          <a:endParaRPr lang="en-US"/>
        </a:p>
      </dgm:t>
    </dgm:pt>
    <dgm:pt modelId="{17763046-7494-4853-A622-F5B0391C9838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v) Understanding the purchase policy, pricing policy ,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20EBF3F-3B31-4A1E-B824-CCFEBAEA11FA}" type="parTrans" cxnId="{52B4F96D-B612-42D3-9DBE-3519B0186A42}">
      <dgm:prSet/>
      <dgm:spPr/>
      <dgm:t>
        <a:bodyPr/>
        <a:lstStyle/>
        <a:p>
          <a:endParaRPr lang="en-US"/>
        </a:p>
      </dgm:t>
    </dgm:pt>
    <dgm:pt modelId="{CDF2B2AF-7F8C-4868-AFB4-EBC9289B3D59}" type="sibTrans" cxnId="{52B4F96D-B612-42D3-9DBE-3519B0186A42}">
      <dgm:prSet/>
      <dgm:spPr/>
      <dgm:t>
        <a:bodyPr/>
        <a:lstStyle/>
        <a:p>
          <a:endParaRPr lang="en-US"/>
        </a:p>
      </dgm:t>
    </dgm:pt>
    <dgm:pt modelId="{8DA976FC-E015-4657-A06F-50C271CB0E6C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inventory management system, nature of transactions with related party etc. 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2005CF16-9AAD-4AB8-B99B-08822A521072}" type="parTrans" cxnId="{3B7949AE-DACF-41C6-8824-E15E4ED54873}">
      <dgm:prSet/>
      <dgm:spPr/>
      <dgm:t>
        <a:bodyPr/>
        <a:lstStyle/>
        <a:p>
          <a:endParaRPr lang="en-US"/>
        </a:p>
      </dgm:t>
    </dgm:pt>
    <dgm:pt modelId="{83DAA83B-3A10-4754-9B50-B765DDBAE93D}" type="sibTrans" cxnId="{3B7949AE-DACF-41C6-8824-E15E4ED54873}">
      <dgm:prSet/>
      <dgm:spPr/>
      <dgm:t>
        <a:bodyPr/>
        <a:lstStyle/>
        <a:p>
          <a:endParaRPr lang="en-US"/>
        </a:p>
      </dgm:t>
    </dgm:pt>
    <dgm:pt modelId="{05549681-940A-494F-BB2B-9CCD890ADA47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</a:t>
          </a:r>
          <a:r>
            <a:rPr lang="en-US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) Changes in laws, regulations etc..  ii) Others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1ABC2C84-B3D2-4009-9C5A-1C39EEC6D984}" type="parTrans" cxnId="{E61355FB-B016-4DDE-BCDA-DD94A511FA1E}">
      <dgm:prSet/>
      <dgm:spPr/>
      <dgm:t>
        <a:bodyPr/>
        <a:lstStyle/>
        <a:p>
          <a:endParaRPr lang="en-US"/>
        </a:p>
      </dgm:t>
    </dgm:pt>
    <dgm:pt modelId="{1EE2944B-1EED-4D89-AF5C-604172B7F640}" type="sibTrans" cxnId="{E61355FB-B016-4DDE-BCDA-DD94A511FA1E}">
      <dgm:prSet/>
      <dgm:spPr/>
      <dgm:t>
        <a:bodyPr/>
        <a:lstStyle/>
        <a:p>
          <a:endParaRPr lang="en-US"/>
        </a:p>
      </dgm:t>
    </dgm:pt>
    <dgm:pt modelId="{9E803ED4-FE08-4DDF-A881-D58708DDE2BD}">
      <dgm:prSet phldrT="[Text]" custT="1"/>
      <dgm:spPr/>
      <dgm:t>
        <a:bodyPr/>
        <a:lstStyle/>
        <a:p>
          <a:pPr algn="just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and valuation of stock (Qty and Value)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gm:t>
    </dgm:pt>
    <dgm:pt modelId="{A1DC1578-A35D-4E1D-B112-8C1F1B23F439}" type="parTrans" cxnId="{D8695ECE-1744-497F-9FC2-60436A767700}">
      <dgm:prSet/>
      <dgm:spPr/>
    </dgm:pt>
    <dgm:pt modelId="{BDC729D5-5E7F-46C5-9953-90FDA4EFF8D8}" type="sibTrans" cxnId="{D8695ECE-1744-497F-9FC2-60436A767700}">
      <dgm:prSet/>
      <dgm:spPr/>
    </dgm:pt>
    <dgm:pt modelId="{1DD8A711-B4A3-418D-B0CD-D1E045130B77}" type="pres">
      <dgm:prSet presAssocID="{DD6144DE-FF53-40F1-9CBD-20B90A94B4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F0542-C59D-430F-814A-01C7BEC8EC42}" type="pres">
      <dgm:prSet presAssocID="{1FD1F136-A410-47E4-B2C3-AE93D4BC51D6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1E2B0-5D79-45A5-841E-BED74668ADD9}" type="pres">
      <dgm:prSet presAssocID="{9C80F18A-2DBE-460C-9AD6-0F59053874FF}" presName="spacer" presStyleCnt="0"/>
      <dgm:spPr/>
    </dgm:pt>
    <dgm:pt modelId="{D8C355C0-AA23-4C5B-ABB8-1A79752D534B}" type="pres">
      <dgm:prSet presAssocID="{267982B6-0F77-4E9D-9BAF-FE1A6AB31606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DA3E8-F932-41AF-A185-9EB7A971B80B}" type="pres">
      <dgm:prSet presAssocID="{BC2AD307-2136-4B3A-95F7-0207718279BD}" presName="spacer" presStyleCnt="0"/>
      <dgm:spPr/>
    </dgm:pt>
    <dgm:pt modelId="{9AA1D4B9-495B-4F21-B421-1D80ADB40A61}" type="pres">
      <dgm:prSet presAssocID="{F0967E46-A2E0-4A87-89D5-FB4E22716B32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246EF-AD92-4631-965C-B1C302733278}" type="pres">
      <dgm:prSet presAssocID="{D634187A-CD60-405C-8326-E5AC5998309F}" presName="spacer" presStyleCnt="0"/>
      <dgm:spPr/>
    </dgm:pt>
    <dgm:pt modelId="{8C9AEF97-F984-4D60-9541-145F3C2C6507}" type="pres">
      <dgm:prSet presAssocID="{9E803ED4-FE08-4DDF-A881-D58708DDE2BD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B86F7-CDCE-4D53-AAC4-1520E1D9F980}" type="pres">
      <dgm:prSet presAssocID="{BDC729D5-5E7F-46C5-9953-90FDA4EFF8D8}" presName="spacer" presStyleCnt="0"/>
      <dgm:spPr/>
    </dgm:pt>
    <dgm:pt modelId="{739AE4E1-58BA-4481-9B34-13E79905C721}" type="pres">
      <dgm:prSet presAssocID="{02B221F1-2EF9-4579-A86C-A1C16A27E06B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6BF2D-EC28-4E95-BDA9-C10260C0DCF8}" type="pres">
      <dgm:prSet presAssocID="{86E77A29-7182-469D-8A6E-08E3BF754B22}" presName="spacer" presStyleCnt="0"/>
      <dgm:spPr/>
    </dgm:pt>
    <dgm:pt modelId="{3A234816-670E-4273-B1EE-9D91AAB6C439}" type="pres">
      <dgm:prSet presAssocID="{B69B9850-171C-48F2-97EA-A895EA8A3235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82BC7-5D6D-4FA9-9D1D-EA4071619E31}" type="pres">
      <dgm:prSet presAssocID="{ABE10424-204C-47AB-8ED9-307C69F73DB3}" presName="spacer" presStyleCnt="0"/>
      <dgm:spPr/>
    </dgm:pt>
    <dgm:pt modelId="{50FF50A5-C64F-4CD1-96C3-FAA15DC1193E}" type="pres">
      <dgm:prSet presAssocID="{413DDEB7-5F2F-42BC-828A-D0A91534B98D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8F75B-3F79-4677-AF0D-EC23D4F5A6BE}" type="pres">
      <dgm:prSet presAssocID="{BFA0B6B9-CFAF-41BE-BD23-B0EF1C4675B1}" presName="spacer" presStyleCnt="0"/>
      <dgm:spPr/>
    </dgm:pt>
    <dgm:pt modelId="{7DE3FD21-539E-47D2-974F-F683507401B3}" type="pres">
      <dgm:prSet presAssocID="{B508BD84-01AA-46D0-8B5B-EE390E2C231F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7A36B-DED9-4225-821A-D001ADB855A3}" type="pres">
      <dgm:prSet presAssocID="{6A9D42C9-007E-4B5A-842E-633324EEE258}" presName="spacer" presStyleCnt="0"/>
      <dgm:spPr/>
    </dgm:pt>
    <dgm:pt modelId="{40636021-20A3-4EE3-BECB-2E5CC2457CF8}" type="pres">
      <dgm:prSet presAssocID="{990BCFD0-36F3-45E4-9428-CCE7E177C463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EAF44-B8CD-4A7A-ADE0-AA1987A43263}" type="pres">
      <dgm:prSet presAssocID="{0AA60DFA-2319-4EC2-92B5-892E457DE35D}" presName="spacer" presStyleCnt="0"/>
      <dgm:spPr/>
    </dgm:pt>
    <dgm:pt modelId="{40D781D3-92BF-454F-A375-E6B5AEAD52A8}" type="pres">
      <dgm:prSet presAssocID="{1C27F721-F466-407C-A343-53726AA0DBCF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4BFF4-5B49-43AA-9311-05E85D7CC87E}" type="pres">
      <dgm:prSet presAssocID="{59320194-283B-40E9-B5E7-30BA898E0B7B}" presName="spacer" presStyleCnt="0"/>
      <dgm:spPr/>
    </dgm:pt>
    <dgm:pt modelId="{830D25C3-3548-4634-A172-BCC0CEA88E42}" type="pres">
      <dgm:prSet presAssocID="{B8105980-C65B-4B80-8E8F-6FBEE41BDC02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86456-3F96-4ECD-A96C-0593AE607383}" type="pres">
      <dgm:prSet presAssocID="{39CC4997-2507-4F13-BEA9-CDE7FC098B94}" presName="spacer" presStyleCnt="0"/>
      <dgm:spPr/>
    </dgm:pt>
    <dgm:pt modelId="{43151BF0-587D-4F4A-AFF3-164DE4E91158}" type="pres">
      <dgm:prSet presAssocID="{05549681-940A-494F-BB2B-9CCD890ADA47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9E027-A45B-4BC3-92C8-1BB835BF356C}" type="pres">
      <dgm:prSet presAssocID="{1EE2944B-1EED-4D89-AF5C-604172B7F640}" presName="spacer" presStyleCnt="0"/>
      <dgm:spPr/>
    </dgm:pt>
    <dgm:pt modelId="{457A8495-12BC-47CD-A79F-744BE635ED47}" type="pres">
      <dgm:prSet presAssocID="{17763046-7494-4853-A622-F5B0391C9838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EFD5E-8B38-407C-ABCE-F19F20D81130}" type="pres">
      <dgm:prSet presAssocID="{CDF2B2AF-7F8C-4868-AFB4-EBC9289B3D59}" presName="spacer" presStyleCnt="0"/>
      <dgm:spPr/>
    </dgm:pt>
    <dgm:pt modelId="{59484209-C2C1-4AD6-8DB8-524DF0FA2541}" type="pres">
      <dgm:prSet presAssocID="{8DA976FC-E015-4657-A06F-50C271CB0E6C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244C98-F691-47BF-BC34-9FD9AEC12E60}" type="presOf" srcId="{F0967E46-A2E0-4A87-89D5-FB4E22716B32}" destId="{9AA1D4B9-495B-4F21-B421-1D80ADB40A61}" srcOrd="0" destOrd="0" presId="urn:microsoft.com/office/officeart/2005/8/layout/vList2"/>
    <dgm:cxn modelId="{80092ECD-ADB6-4B7E-89E3-C0785990558B}" srcId="{DD6144DE-FF53-40F1-9CBD-20B90A94B42A}" destId="{267982B6-0F77-4E9D-9BAF-FE1A6AB31606}" srcOrd="1" destOrd="0" parTransId="{47EE15A4-0E67-413C-8E7C-16970E9ECC15}" sibTransId="{BC2AD307-2136-4B3A-95F7-0207718279BD}"/>
    <dgm:cxn modelId="{F25B4E20-4593-4B36-9132-0450D2399FC6}" srcId="{DD6144DE-FF53-40F1-9CBD-20B90A94B42A}" destId="{1FD1F136-A410-47E4-B2C3-AE93D4BC51D6}" srcOrd="0" destOrd="0" parTransId="{41A1CB5E-05AC-4695-8A9B-EC6B7B94FE8B}" sibTransId="{9C80F18A-2DBE-460C-9AD6-0F59053874FF}"/>
    <dgm:cxn modelId="{78FBB546-9660-4FD2-BADD-DD0AF4657CC8}" srcId="{DD6144DE-FF53-40F1-9CBD-20B90A94B42A}" destId="{B508BD84-01AA-46D0-8B5B-EE390E2C231F}" srcOrd="7" destOrd="0" parTransId="{24BE18E3-6C64-4A74-8101-39DC0D3327D5}" sibTransId="{6A9D42C9-007E-4B5A-842E-633324EEE258}"/>
    <dgm:cxn modelId="{08BB8B30-6187-4403-89D8-8B3D73D74AB5}" srcId="{DD6144DE-FF53-40F1-9CBD-20B90A94B42A}" destId="{02B221F1-2EF9-4579-A86C-A1C16A27E06B}" srcOrd="4" destOrd="0" parTransId="{FD22D86E-BE97-4DD5-A9FE-A3E7970002E7}" sibTransId="{86E77A29-7182-469D-8A6E-08E3BF754B22}"/>
    <dgm:cxn modelId="{8635D43C-8D4E-48F4-A641-892A38E5B5B1}" type="presOf" srcId="{B8105980-C65B-4B80-8E8F-6FBEE41BDC02}" destId="{830D25C3-3548-4634-A172-BCC0CEA88E42}" srcOrd="0" destOrd="0" presId="urn:microsoft.com/office/officeart/2005/8/layout/vList2"/>
    <dgm:cxn modelId="{29D6284A-525B-49E3-9B59-ECDB9F5A783F}" type="presOf" srcId="{8DA976FC-E015-4657-A06F-50C271CB0E6C}" destId="{59484209-C2C1-4AD6-8DB8-524DF0FA2541}" srcOrd="0" destOrd="0" presId="urn:microsoft.com/office/officeart/2005/8/layout/vList2"/>
    <dgm:cxn modelId="{6F1F869D-4B88-4075-8203-6CB4B52762A5}" type="presOf" srcId="{1C27F721-F466-407C-A343-53726AA0DBCF}" destId="{40D781D3-92BF-454F-A375-E6B5AEAD52A8}" srcOrd="0" destOrd="0" presId="urn:microsoft.com/office/officeart/2005/8/layout/vList2"/>
    <dgm:cxn modelId="{01E66D5C-0C65-45FE-AF0B-00E35C5B6DDC}" srcId="{DD6144DE-FF53-40F1-9CBD-20B90A94B42A}" destId="{B8105980-C65B-4B80-8E8F-6FBEE41BDC02}" srcOrd="10" destOrd="0" parTransId="{8C5A129D-2643-42F2-96D5-FD8E3F2D9C90}" sibTransId="{39CC4997-2507-4F13-BEA9-CDE7FC098B94}"/>
    <dgm:cxn modelId="{3B7949AE-DACF-41C6-8824-E15E4ED54873}" srcId="{DD6144DE-FF53-40F1-9CBD-20B90A94B42A}" destId="{8DA976FC-E015-4657-A06F-50C271CB0E6C}" srcOrd="13" destOrd="0" parTransId="{2005CF16-9AAD-4AB8-B99B-08822A521072}" sibTransId="{83DAA83B-3A10-4754-9B50-B765DDBAE93D}"/>
    <dgm:cxn modelId="{2275E351-EE30-4D65-9911-37F8C2D2EC77}" srcId="{DD6144DE-FF53-40F1-9CBD-20B90A94B42A}" destId="{B69B9850-171C-48F2-97EA-A895EA8A3235}" srcOrd="5" destOrd="0" parTransId="{439B512C-E976-4B79-A975-4BF9F78835D8}" sibTransId="{ABE10424-204C-47AB-8ED9-307C69F73DB3}"/>
    <dgm:cxn modelId="{52B4F96D-B612-42D3-9DBE-3519B0186A42}" srcId="{DD6144DE-FF53-40F1-9CBD-20B90A94B42A}" destId="{17763046-7494-4853-A622-F5B0391C9838}" srcOrd="12" destOrd="0" parTransId="{A20EBF3F-3B31-4A1E-B824-CCFEBAEA11FA}" sibTransId="{CDF2B2AF-7F8C-4868-AFB4-EBC9289B3D59}"/>
    <dgm:cxn modelId="{F001D54F-C5C2-49B6-87D5-BFDBB536E23B}" type="presOf" srcId="{990BCFD0-36F3-45E4-9428-CCE7E177C463}" destId="{40636021-20A3-4EE3-BECB-2E5CC2457CF8}" srcOrd="0" destOrd="0" presId="urn:microsoft.com/office/officeart/2005/8/layout/vList2"/>
    <dgm:cxn modelId="{31AA2A09-C0A9-4073-9665-8F5B822EACBF}" type="presOf" srcId="{1FD1F136-A410-47E4-B2C3-AE93D4BC51D6}" destId="{1B1F0542-C59D-430F-814A-01C7BEC8EC42}" srcOrd="0" destOrd="0" presId="urn:microsoft.com/office/officeart/2005/8/layout/vList2"/>
    <dgm:cxn modelId="{9CC0524E-9780-4067-807E-19F910265BC2}" srcId="{DD6144DE-FF53-40F1-9CBD-20B90A94B42A}" destId="{990BCFD0-36F3-45E4-9428-CCE7E177C463}" srcOrd="8" destOrd="0" parTransId="{6E0E9301-8BCD-4041-986E-DF914299B83B}" sibTransId="{0AA60DFA-2319-4EC2-92B5-892E457DE35D}"/>
    <dgm:cxn modelId="{3CFAA77E-38B2-4911-8B57-C9E3033F3E6E}" type="presOf" srcId="{02B221F1-2EF9-4579-A86C-A1C16A27E06B}" destId="{739AE4E1-58BA-4481-9B34-13E79905C721}" srcOrd="0" destOrd="0" presId="urn:microsoft.com/office/officeart/2005/8/layout/vList2"/>
    <dgm:cxn modelId="{768ABAFC-8DAD-44BE-9CCA-338BE810513B}" type="presOf" srcId="{B508BD84-01AA-46D0-8B5B-EE390E2C231F}" destId="{7DE3FD21-539E-47D2-974F-F683507401B3}" srcOrd="0" destOrd="0" presId="urn:microsoft.com/office/officeart/2005/8/layout/vList2"/>
    <dgm:cxn modelId="{BA14242A-B7EE-45F4-BAD6-860E654492BB}" srcId="{DD6144DE-FF53-40F1-9CBD-20B90A94B42A}" destId="{1C27F721-F466-407C-A343-53726AA0DBCF}" srcOrd="9" destOrd="0" parTransId="{940799FB-E282-4196-AE9E-D9F788E313A5}" sibTransId="{59320194-283B-40E9-B5E7-30BA898E0B7B}"/>
    <dgm:cxn modelId="{1DC030E2-AC1B-4109-B895-B38A4B0A2922}" type="presOf" srcId="{05549681-940A-494F-BB2B-9CCD890ADA47}" destId="{43151BF0-587D-4F4A-AFF3-164DE4E91158}" srcOrd="0" destOrd="0" presId="urn:microsoft.com/office/officeart/2005/8/layout/vList2"/>
    <dgm:cxn modelId="{E61355FB-B016-4DDE-BCDA-DD94A511FA1E}" srcId="{DD6144DE-FF53-40F1-9CBD-20B90A94B42A}" destId="{05549681-940A-494F-BB2B-9CCD890ADA47}" srcOrd="11" destOrd="0" parTransId="{1ABC2C84-B3D2-4009-9C5A-1C39EEC6D984}" sibTransId="{1EE2944B-1EED-4D89-AF5C-604172B7F640}"/>
    <dgm:cxn modelId="{F0B43A3C-522B-4D1D-AFA4-45F846EBC8FB}" srcId="{DD6144DE-FF53-40F1-9CBD-20B90A94B42A}" destId="{413DDEB7-5F2F-42BC-828A-D0A91534B98D}" srcOrd="6" destOrd="0" parTransId="{70FF5FA4-ADCF-4930-A717-3191029D7F5F}" sibTransId="{BFA0B6B9-CFAF-41BE-BD23-B0EF1C4675B1}"/>
    <dgm:cxn modelId="{331906A5-2512-4648-80C8-D0A5B3E8FC66}" type="presOf" srcId="{413DDEB7-5F2F-42BC-828A-D0A91534B98D}" destId="{50FF50A5-C64F-4CD1-96C3-FAA15DC1193E}" srcOrd="0" destOrd="0" presId="urn:microsoft.com/office/officeart/2005/8/layout/vList2"/>
    <dgm:cxn modelId="{D8695ECE-1744-497F-9FC2-60436A767700}" srcId="{DD6144DE-FF53-40F1-9CBD-20B90A94B42A}" destId="{9E803ED4-FE08-4DDF-A881-D58708DDE2BD}" srcOrd="3" destOrd="0" parTransId="{A1DC1578-A35D-4E1D-B112-8C1F1B23F439}" sibTransId="{BDC729D5-5E7F-46C5-9953-90FDA4EFF8D8}"/>
    <dgm:cxn modelId="{C2DC99F0-AAF6-4D3A-A1A3-97DFEAD2CE8A}" type="presOf" srcId="{B69B9850-171C-48F2-97EA-A895EA8A3235}" destId="{3A234816-670E-4273-B1EE-9D91AAB6C439}" srcOrd="0" destOrd="0" presId="urn:microsoft.com/office/officeart/2005/8/layout/vList2"/>
    <dgm:cxn modelId="{D39B7409-D32B-436F-9AF5-3CF9B14E7A71}" type="presOf" srcId="{DD6144DE-FF53-40F1-9CBD-20B90A94B42A}" destId="{1DD8A711-B4A3-418D-B0CD-D1E045130B77}" srcOrd="0" destOrd="0" presId="urn:microsoft.com/office/officeart/2005/8/layout/vList2"/>
    <dgm:cxn modelId="{23877B33-0130-4C12-9A83-834266348116}" type="presOf" srcId="{267982B6-0F77-4E9D-9BAF-FE1A6AB31606}" destId="{D8C355C0-AA23-4C5B-ABB8-1A79752D534B}" srcOrd="0" destOrd="0" presId="urn:microsoft.com/office/officeart/2005/8/layout/vList2"/>
    <dgm:cxn modelId="{D2820ED8-3EAF-4FAE-BD32-2591F08A2D09}" type="presOf" srcId="{9E803ED4-FE08-4DDF-A881-D58708DDE2BD}" destId="{8C9AEF97-F984-4D60-9541-145F3C2C6507}" srcOrd="0" destOrd="0" presId="urn:microsoft.com/office/officeart/2005/8/layout/vList2"/>
    <dgm:cxn modelId="{AF957E3D-A46E-47B8-9486-D03A0AEAD8B6}" type="presOf" srcId="{17763046-7494-4853-A622-F5B0391C9838}" destId="{457A8495-12BC-47CD-A79F-744BE635ED47}" srcOrd="0" destOrd="0" presId="urn:microsoft.com/office/officeart/2005/8/layout/vList2"/>
    <dgm:cxn modelId="{495901EB-4D0D-4D70-89B9-69CCEE28DC5B}" srcId="{DD6144DE-FF53-40F1-9CBD-20B90A94B42A}" destId="{F0967E46-A2E0-4A87-89D5-FB4E22716B32}" srcOrd="2" destOrd="0" parTransId="{5C6C5147-6559-4462-AA68-EBC78A2B2485}" sibTransId="{D634187A-CD60-405C-8326-E5AC5998309F}"/>
    <dgm:cxn modelId="{54E4C620-55E1-4262-A324-59A72A61049D}" type="presParOf" srcId="{1DD8A711-B4A3-418D-B0CD-D1E045130B77}" destId="{1B1F0542-C59D-430F-814A-01C7BEC8EC42}" srcOrd="0" destOrd="0" presId="urn:microsoft.com/office/officeart/2005/8/layout/vList2"/>
    <dgm:cxn modelId="{7CE6D955-12D6-4503-9779-FB6A626FB814}" type="presParOf" srcId="{1DD8A711-B4A3-418D-B0CD-D1E045130B77}" destId="{C081E2B0-5D79-45A5-841E-BED74668ADD9}" srcOrd="1" destOrd="0" presId="urn:microsoft.com/office/officeart/2005/8/layout/vList2"/>
    <dgm:cxn modelId="{F5160814-A18E-4BC9-A475-A85735F521B3}" type="presParOf" srcId="{1DD8A711-B4A3-418D-B0CD-D1E045130B77}" destId="{D8C355C0-AA23-4C5B-ABB8-1A79752D534B}" srcOrd="2" destOrd="0" presId="urn:microsoft.com/office/officeart/2005/8/layout/vList2"/>
    <dgm:cxn modelId="{50EACF62-6374-4329-8439-A77CE5EDBA55}" type="presParOf" srcId="{1DD8A711-B4A3-418D-B0CD-D1E045130B77}" destId="{AC8DA3E8-F932-41AF-A185-9EB7A971B80B}" srcOrd="3" destOrd="0" presId="urn:microsoft.com/office/officeart/2005/8/layout/vList2"/>
    <dgm:cxn modelId="{00C66C03-DF04-43B9-A7B9-E26C1AF21FD1}" type="presParOf" srcId="{1DD8A711-B4A3-418D-B0CD-D1E045130B77}" destId="{9AA1D4B9-495B-4F21-B421-1D80ADB40A61}" srcOrd="4" destOrd="0" presId="urn:microsoft.com/office/officeart/2005/8/layout/vList2"/>
    <dgm:cxn modelId="{C8A53202-4352-4B2C-BBB3-31084D404FA1}" type="presParOf" srcId="{1DD8A711-B4A3-418D-B0CD-D1E045130B77}" destId="{388246EF-AD92-4631-965C-B1C302733278}" srcOrd="5" destOrd="0" presId="urn:microsoft.com/office/officeart/2005/8/layout/vList2"/>
    <dgm:cxn modelId="{946984CF-13F3-447B-9191-15F33BCC212A}" type="presParOf" srcId="{1DD8A711-B4A3-418D-B0CD-D1E045130B77}" destId="{8C9AEF97-F984-4D60-9541-145F3C2C6507}" srcOrd="6" destOrd="0" presId="urn:microsoft.com/office/officeart/2005/8/layout/vList2"/>
    <dgm:cxn modelId="{55479F00-B237-45C8-8CFA-C7984F061541}" type="presParOf" srcId="{1DD8A711-B4A3-418D-B0CD-D1E045130B77}" destId="{459B86F7-CDCE-4D53-AAC4-1520E1D9F980}" srcOrd="7" destOrd="0" presId="urn:microsoft.com/office/officeart/2005/8/layout/vList2"/>
    <dgm:cxn modelId="{96F5B75B-4376-434A-BB30-12524A974DE8}" type="presParOf" srcId="{1DD8A711-B4A3-418D-B0CD-D1E045130B77}" destId="{739AE4E1-58BA-4481-9B34-13E79905C721}" srcOrd="8" destOrd="0" presId="urn:microsoft.com/office/officeart/2005/8/layout/vList2"/>
    <dgm:cxn modelId="{4675A901-F794-4E45-A759-A771318654F6}" type="presParOf" srcId="{1DD8A711-B4A3-418D-B0CD-D1E045130B77}" destId="{0336BF2D-EC28-4E95-BDA9-C10260C0DCF8}" srcOrd="9" destOrd="0" presId="urn:microsoft.com/office/officeart/2005/8/layout/vList2"/>
    <dgm:cxn modelId="{13C0F51A-21D7-42D0-84E8-CAF9AE9135B3}" type="presParOf" srcId="{1DD8A711-B4A3-418D-B0CD-D1E045130B77}" destId="{3A234816-670E-4273-B1EE-9D91AAB6C439}" srcOrd="10" destOrd="0" presId="urn:microsoft.com/office/officeart/2005/8/layout/vList2"/>
    <dgm:cxn modelId="{1CFE26E7-150E-4D2D-A50C-1FF0A8208D1E}" type="presParOf" srcId="{1DD8A711-B4A3-418D-B0CD-D1E045130B77}" destId="{D3A82BC7-5D6D-4FA9-9D1D-EA4071619E31}" srcOrd="11" destOrd="0" presId="urn:microsoft.com/office/officeart/2005/8/layout/vList2"/>
    <dgm:cxn modelId="{6A188BAD-EB1B-418B-942D-2DB28DFAEA21}" type="presParOf" srcId="{1DD8A711-B4A3-418D-B0CD-D1E045130B77}" destId="{50FF50A5-C64F-4CD1-96C3-FAA15DC1193E}" srcOrd="12" destOrd="0" presId="urn:microsoft.com/office/officeart/2005/8/layout/vList2"/>
    <dgm:cxn modelId="{6E6CF47B-DD08-40E1-AA94-D0800429E498}" type="presParOf" srcId="{1DD8A711-B4A3-418D-B0CD-D1E045130B77}" destId="{1468F75B-3F79-4677-AF0D-EC23D4F5A6BE}" srcOrd="13" destOrd="0" presId="urn:microsoft.com/office/officeart/2005/8/layout/vList2"/>
    <dgm:cxn modelId="{B5A5D490-7FDF-4477-A1D4-A5089A81711F}" type="presParOf" srcId="{1DD8A711-B4A3-418D-B0CD-D1E045130B77}" destId="{7DE3FD21-539E-47D2-974F-F683507401B3}" srcOrd="14" destOrd="0" presId="urn:microsoft.com/office/officeart/2005/8/layout/vList2"/>
    <dgm:cxn modelId="{A21A9A79-1E87-4DE0-A39D-CE6F2FC24960}" type="presParOf" srcId="{1DD8A711-B4A3-418D-B0CD-D1E045130B77}" destId="{C557A36B-DED9-4225-821A-D001ADB855A3}" srcOrd="15" destOrd="0" presId="urn:microsoft.com/office/officeart/2005/8/layout/vList2"/>
    <dgm:cxn modelId="{AC222D5C-3490-4194-83DF-4688E27B50E9}" type="presParOf" srcId="{1DD8A711-B4A3-418D-B0CD-D1E045130B77}" destId="{40636021-20A3-4EE3-BECB-2E5CC2457CF8}" srcOrd="16" destOrd="0" presId="urn:microsoft.com/office/officeart/2005/8/layout/vList2"/>
    <dgm:cxn modelId="{C221B3B6-65E6-4186-B488-000C92F6F8AF}" type="presParOf" srcId="{1DD8A711-B4A3-418D-B0CD-D1E045130B77}" destId="{0FAEAF44-B8CD-4A7A-ADE0-AA1987A43263}" srcOrd="17" destOrd="0" presId="urn:microsoft.com/office/officeart/2005/8/layout/vList2"/>
    <dgm:cxn modelId="{4221325E-10B1-4304-B91A-29089283F701}" type="presParOf" srcId="{1DD8A711-B4A3-418D-B0CD-D1E045130B77}" destId="{40D781D3-92BF-454F-A375-E6B5AEAD52A8}" srcOrd="18" destOrd="0" presId="urn:microsoft.com/office/officeart/2005/8/layout/vList2"/>
    <dgm:cxn modelId="{6DB9B109-66E4-4F75-A16A-EA9D06AF888F}" type="presParOf" srcId="{1DD8A711-B4A3-418D-B0CD-D1E045130B77}" destId="{4734BFF4-5B49-43AA-9311-05E85D7CC87E}" srcOrd="19" destOrd="0" presId="urn:microsoft.com/office/officeart/2005/8/layout/vList2"/>
    <dgm:cxn modelId="{5C7CE417-B894-43AD-8AB7-F1A8B594DD11}" type="presParOf" srcId="{1DD8A711-B4A3-418D-B0CD-D1E045130B77}" destId="{830D25C3-3548-4634-A172-BCC0CEA88E42}" srcOrd="20" destOrd="0" presId="urn:microsoft.com/office/officeart/2005/8/layout/vList2"/>
    <dgm:cxn modelId="{413CA512-69B7-4030-BF4B-E6DC86452BDF}" type="presParOf" srcId="{1DD8A711-B4A3-418D-B0CD-D1E045130B77}" destId="{50E86456-3F96-4ECD-A96C-0593AE607383}" srcOrd="21" destOrd="0" presId="urn:microsoft.com/office/officeart/2005/8/layout/vList2"/>
    <dgm:cxn modelId="{0289598C-8BED-47BF-8BCD-85653DF1637B}" type="presParOf" srcId="{1DD8A711-B4A3-418D-B0CD-D1E045130B77}" destId="{43151BF0-587D-4F4A-AFF3-164DE4E91158}" srcOrd="22" destOrd="0" presId="urn:microsoft.com/office/officeart/2005/8/layout/vList2"/>
    <dgm:cxn modelId="{ECB6EF96-427F-47D3-8CD0-9898F799A019}" type="presParOf" srcId="{1DD8A711-B4A3-418D-B0CD-D1E045130B77}" destId="{A209E027-A45B-4BC3-92C8-1BB835BF356C}" srcOrd="23" destOrd="0" presId="urn:microsoft.com/office/officeart/2005/8/layout/vList2"/>
    <dgm:cxn modelId="{7424727D-4815-4119-97E5-A13FDA37D249}" type="presParOf" srcId="{1DD8A711-B4A3-418D-B0CD-D1E045130B77}" destId="{457A8495-12BC-47CD-A79F-744BE635ED47}" srcOrd="24" destOrd="0" presId="urn:microsoft.com/office/officeart/2005/8/layout/vList2"/>
    <dgm:cxn modelId="{BF7A76EF-8866-4E3F-BC59-64754254CA83}" type="presParOf" srcId="{1DD8A711-B4A3-418D-B0CD-D1E045130B77}" destId="{964EFD5E-8B38-407C-ABCE-F19F20D81130}" srcOrd="25" destOrd="0" presId="urn:microsoft.com/office/officeart/2005/8/layout/vList2"/>
    <dgm:cxn modelId="{576C4384-D5DA-4140-94D1-9C60C517D361}" type="presParOf" srcId="{1DD8A711-B4A3-418D-B0CD-D1E045130B77}" destId="{59484209-C2C1-4AD6-8DB8-524DF0FA2541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A764D6-4A11-4779-A835-D0F5E8CEA64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05D400-5345-4F69-8D83-FAC6B468C0AA}">
      <dgm:prSet phldrT="[Text]" custT="1"/>
      <dgm:spPr/>
      <dgm:t>
        <a:bodyPr/>
        <a:lstStyle/>
        <a:p>
          <a:pPr algn="ctr"/>
          <a:r>
            <a:rPr lang="en-US" sz="2400" b="1" dirty="0" smtClean="0">
              <a:latin typeface="DaunPenh" pitchFamily="2" charset="0"/>
              <a:cs typeface="DaunPenh" pitchFamily="2" charset="0"/>
            </a:rPr>
            <a:t> Details of </a:t>
          </a:r>
        </a:p>
        <a:p>
          <a:pPr algn="ctr"/>
          <a:r>
            <a:rPr lang="en-US" sz="2400" b="1" dirty="0" smtClean="0">
              <a:latin typeface="DaunPenh" pitchFamily="2" charset="0"/>
              <a:cs typeface="DaunPenh" pitchFamily="2" charset="0"/>
            </a:rPr>
            <a:t>Plant Visited 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1E0CCC36-BE0C-4A6F-B81F-1187743CAB25}" type="parTrans" cxnId="{476AFED1-9C7C-47D9-90F2-7C516E310C75}">
      <dgm:prSet/>
      <dgm:spPr/>
      <dgm:t>
        <a:bodyPr/>
        <a:lstStyle/>
        <a:p>
          <a:endParaRPr lang="en-US"/>
        </a:p>
      </dgm:t>
    </dgm:pt>
    <dgm:pt modelId="{4F53A4A2-727D-4FD8-BCB6-A77524A70216}" type="sibTrans" cxnId="{476AFED1-9C7C-47D9-90F2-7C516E310C75}">
      <dgm:prSet/>
      <dgm:spPr/>
      <dgm:t>
        <a:bodyPr/>
        <a:lstStyle/>
        <a:p>
          <a:endParaRPr lang="en-US"/>
        </a:p>
      </dgm:t>
    </dgm:pt>
    <dgm:pt modelId="{5A823694-C8E6-41C4-A86B-704201977C87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Address :                                         Address :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0789F4B3-D11C-470E-A24A-9848DA5A5A1B}" type="parTrans" cxnId="{4533A180-B85C-4C7E-8C27-E9C400A696DD}">
      <dgm:prSet/>
      <dgm:spPr/>
      <dgm:t>
        <a:bodyPr/>
        <a:lstStyle/>
        <a:p>
          <a:endParaRPr lang="en-US"/>
        </a:p>
      </dgm:t>
    </dgm:pt>
    <dgm:pt modelId="{F31AB3B4-CE42-41F7-8511-A149B35E426D}" type="sibTrans" cxnId="{4533A180-B85C-4C7E-8C27-E9C400A696DD}">
      <dgm:prSet/>
      <dgm:spPr/>
      <dgm:t>
        <a:bodyPr/>
        <a:lstStyle/>
        <a:p>
          <a:endParaRPr lang="en-US"/>
        </a:p>
      </dgm:t>
    </dgm:pt>
    <dgm:pt modelId="{75892896-C448-4836-9A5A-9E8A0C132084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Name of Plant :                                 Name of Plant :                            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5758ADE8-76DC-4716-B5B9-81FE05BDF742}" type="parTrans" cxnId="{4FB62978-36F2-491F-BD8F-ED2724936609}">
      <dgm:prSet/>
      <dgm:spPr/>
      <dgm:t>
        <a:bodyPr/>
        <a:lstStyle/>
        <a:p>
          <a:endParaRPr lang="en-US"/>
        </a:p>
      </dgm:t>
    </dgm:pt>
    <dgm:pt modelId="{1081AA2C-307C-49A2-8139-23426CA51AAA}" type="sibTrans" cxnId="{4FB62978-36F2-491F-BD8F-ED2724936609}">
      <dgm:prSet/>
      <dgm:spPr/>
      <dgm:t>
        <a:bodyPr/>
        <a:lstStyle/>
        <a:p>
          <a:endParaRPr lang="en-US"/>
        </a:p>
      </dgm:t>
    </dgm:pt>
    <dgm:pt modelId="{40DC5436-D843-4E13-9D3F-638179439697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 Date                                                </a:t>
          </a:r>
          <a:r>
            <a:rPr lang="en-US" sz="2400" b="1" dirty="0" err="1" smtClean="0">
              <a:latin typeface="DaunPenh" pitchFamily="2" charset="0"/>
              <a:cs typeface="DaunPenh" pitchFamily="2" charset="0"/>
            </a:rPr>
            <a:t>Date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5F1F79A1-CE1B-4BDF-A2BB-27FDE4340A9A}" type="parTrans" cxnId="{FCA8621B-03A9-421A-BFD9-1711A785E103}">
      <dgm:prSet/>
      <dgm:spPr/>
      <dgm:t>
        <a:bodyPr/>
        <a:lstStyle/>
        <a:p>
          <a:endParaRPr lang="en-US"/>
        </a:p>
      </dgm:t>
    </dgm:pt>
    <dgm:pt modelId="{7504C442-420D-4308-B665-3E5C81DCA236}" type="sibTrans" cxnId="{FCA8621B-03A9-421A-BFD9-1711A785E103}">
      <dgm:prSet/>
      <dgm:spPr/>
      <dgm:t>
        <a:bodyPr/>
        <a:lstStyle/>
        <a:p>
          <a:endParaRPr lang="en-US"/>
        </a:p>
      </dgm:t>
    </dgm:pt>
    <dgm:pt modelId="{3A5A926F-715C-4E11-BDA8-1DAE76D1C6D2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 By Whom                                         By Whom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CF102117-5E5A-45E8-986D-C2CD986A570F}" type="parTrans" cxnId="{85871C64-39A8-4984-AD72-954BFD98D1B7}">
      <dgm:prSet/>
      <dgm:spPr/>
      <dgm:t>
        <a:bodyPr/>
        <a:lstStyle/>
        <a:p>
          <a:endParaRPr lang="en-US"/>
        </a:p>
      </dgm:t>
    </dgm:pt>
    <dgm:pt modelId="{BEB9CF91-0FB7-4127-A7B5-1E328AE565D8}" type="sibTrans" cxnId="{85871C64-39A8-4984-AD72-954BFD98D1B7}">
      <dgm:prSet/>
      <dgm:spPr/>
      <dgm:t>
        <a:bodyPr/>
        <a:lstStyle/>
        <a:p>
          <a:endParaRPr lang="en-US"/>
        </a:p>
      </dgm:t>
    </dgm:pt>
    <dgm:pt modelId="{B3246F65-7B86-4F17-BE08-1AE23F338DD2}">
      <dgm:prSet custT="1"/>
      <dgm:spPr/>
      <dgm:t>
        <a:bodyPr/>
        <a:lstStyle/>
        <a:p>
          <a:pPr algn="ctr"/>
          <a:r>
            <a:rPr lang="en-US" sz="2400" b="1" dirty="0" smtClean="0">
              <a:latin typeface="DaunPenh" pitchFamily="2" charset="0"/>
              <a:cs typeface="DaunPenh" pitchFamily="2" charset="0"/>
            </a:rPr>
            <a:t> Details of </a:t>
          </a:r>
        </a:p>
        <a:p>
          <a:pPr algn="ctr"/>
          <a:r>
            <a:rPr lang="en-US" sz="2400" b="1" dirty="0" smtClean="0">
              <a:latin typeface="DaunPenh" pitchFamily="2" charset="0"/>
              <a:cs typeface="DaunPenh" pitchFamily="2" charset="0"/>
            </a:rPr>
            <a:t>Plant not Visited  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346C3898-0124-48EA-94C0-252C7CBC56C9}" type="parTrans" cxnId="{F1A7B822-6951-4628-99FD-9E5679BD02CF}">
      <dgm:prSet/>
      <dgm:spPr/>
      <dgm:t>
        <a:bodyPr/>
        <a:lstStyle/>
        <a:p>
          <a:endParaRPr lang="en-US"/>
        </a:p>
      </dgm:t>
    </dgm:pt>
    <dgm:pt modelId="{14F2B53E-8807-449A-B936-37C66E403443}" type="sibTrans" cxnId="{F1A7B822-6951-4628-99FD-9E5679BD02CF}">
      <dgm:prSet/>
      <dgm:spPr/>
      <dgm:t>
        <a:bodyPr/>
        <a:lstStyle/>
        <a:p>
          <a:endParaRPr lang="en-US"/>
        </a:p>
      </dgm:t>
    </dgm:pt>
    <dgm:pt modelId="{76361BA7-579A-4354-B951-B3ED8E227857}">
      <dgm:prSet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a) Name of Plant :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379437A5-83DE-418E-8E45-8A09613CBCD4}" type="parTrans" cxnId="{4986EA28-5DD5-4A3E-95E6-3B19B0C0B787}">
      <dgm:prSet/>
      <dgm:spPr/>
      <dgm:t>
        <a:bodyPr/>
        <a:lstStyle/>
        <a:p>
          <a:endParaRPr lang="en-US"/>
        </a:p>
      </dgm:t>
    </dgm:pt>
    <dgm:pt modelId="{C886DB80-F03B-4B21-B088-92DDBCD76EAD}" type="sibTrans" cxnId="{4986EA28-5DD5-4A3E-95E6-3B19B0C0B787}">
      <dgm:prSet/>
      <dgm:spPr/>
      <dgm:t>
        <a:bodyPr/>
        <a:lstStyle/>
        <a:p>
          <a:endParaRPr lang="en-US"/>
        </a:p>
      </dgm:t>
    </dgm:pt>
    <dgm:pt modelId="{AC67CBBF-BF99-4158-86EC-FF7F3E28A50C}">
      <dgm:prSet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b) Address :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BFA01859-5FB8-41F9-BFEE-C0409A7DA202}" type="parTrans" cxnId="{2C728F90-4F01-48CA-B0C2-0D1A4E2F2BF7}">
      <dgm:prSet/>
      <dgm:spPr/>
      <dgm:t>
        <a:bodyPr/>
        <a:lstStyle/>
        <a:p>
          <a:endParaRPr lang="en-US"/>
        </a:p>
      </dgm:t>
    </dgm:pt>
    <dgm:pt modelId="{49EE3B0C-9ED0-4BA1-AE33-0CA8BC2822F2}" type="sibTrans" cxnId="{2C728F90-4F01-48CA-B0C2-0D1A4E2F2BF7}">
      <dgm:prSet/>
      <dgm:spPr/>
      <dgm:t>
        <a:bodyPr/>
        <a:lstStyle/>
        <a:p>
          <a:endParaRPr lang="en-US"/>
        </a:p>
      </dgm:t>
    </dgm:pt>
    <dgm:pt modelId="{F9E3766E-7A14-4AA8-B3D3-61E944F92E59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a)                                                     b) 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569A8B19-4E40-4BDE-93B3-A8C420FF515C}" type="sibTrans" cxnId="{898E9EA4-A16F-42EB-8AC1-46D2FAE62FC0}">
      <dgm:prSet/>
      <dgm:spPr/>
      <dgm:t>
        <a:bodyPr/>
        <a:lstStyle/>
        <a:p>
          <a:endParaRPr lang="en-US"/>
        </a:p>
      </dgm:t>
    </dgm:pt>
    <dgm:pt modelId="{AEF543CB-9F4E-42CF-AB54-E95EB68A902F}" type="parTrans" cxnId="{898E9EA4-A16F-42EB-8AC1-46D2FAE62FC0}">
      <dgm:prSet/>
      <dgm:spPr/>
      <dgm:t>
        <a:bodyPr/>
        <a:lstStyle/>
        <a:p>
          <a:endParaRPr lang="en-US"/>
        </a:p>
      </dgm:t>
    </dgm:pt>
    <dgm:pt modelId="{C10B1383-76C0-4764-B139-E95E1E280442}" type="pres">
      <dgm:prSet presAssocID="{62A764D6-4A11-4779-A835-D0F5E8CEA64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D8F98A-DDBD-4F93-B8DD-4026BA995FFE}" type="pres">
      <dgm:prSet presAssocID="{BF05D400-5345-4F69-8D83-FAC6B468C0AA}" presName="composite" presStyleCnt="0"/>
      <dgm:spPr/>
    </dgm:pt>
    <dgm:pt modelId="{6707D21A-F97C-4198-A90D-7ACC25CD6AC8}" type="pres">
      <dgm:prSet presAssocID="{BF05D400-5345-4F69-8D83-FAC6B468C0AA}" presName="parentText" presStyleLbl="alignNode1" presStyleIdx="0" presStyleCnt="2" custLinFactNeighborX="-4834" custLinFactNeighborY="-107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518AC-DB67-4DAD-BF8C-12B84FC2C82E}" type="pres">
      <dgm:prSet presAssocID="{BF05D400-5345-4F69-8D83-FAC6B468C0AA}" presName="descendantText" presStyleLbl="alignAcc1" presStyleIdx="0" presStyleCnt="2" custScaleY="138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CBC1B-8FB4-432E-87F2-D37E1F4BFD3A}" type="pres">
      <dgm:prSet presAssocID="{4F53A4A2-727D-4FD8-BCB6-A77524A70216}" presName="sp" presStyleCnt="0"/>
      <dgm:spPr/>
    </dgm:pt>
    <dgm:pt modelId="{2804EFEE-EC7F-446A-88E6-A6F3EE7DBDD8}" type="pres">
      <dgm:prSet presAssocID="{B3246F65-7B86-4F17-BE08-1AE23F338DD2}" presName="composite" presStyleCnt="0"/>
      <dgm:spPr/>
    </dgm:pt>
    <dgm:pt modelId="{78439F9D-A78B-45EA-9390-00EA8461BB82}" type="pres">
      <dgm:prSet presAssocID="{B3246F65-7B86-4F17-BE08-1AE23F338DD2}" presName="parentText" presStyleLbl="alignNode1" presStyleIdx="1" presStyleCnt="2" custLinFactNeighborX="0" custLinFactNeighborY="41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B07B4-DEC8-47D5-9D57-93FF52CCDD8F}" type="pres">
      <dgm:prSet presAssocID="{B3246F65-7B86-4F17-BE08-1AE23F338D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6AFED1-9C7C-47D9-90F2-7C516E310C75}" srcId="{62A764D6-4A11-4779-A835-D0F5E8CEA64B}" destId="{BF05D400-5345-4F69-8D83-FAC6B468C0AA}" srcOrd="0" destOrd="0" parTransId="{1E0CCC36-BE0C-4A6F-B81F-1187743CAB25}" sibTransId="{4F53A4A2-727D-4FD8-BCB6-A77524A70216}"/>
    <dgm:cxn modelId="{070E218C-6F29-443A-8151-7CBD82AC362A}" type="presOf" srcId="{3A5A926F-715C-4E11-BDA8-1DAE76D1C6D2}" destId="{DA2518AC-DB67-4DAD-BF8C-12B84FC2C82E}" srcOrd="0" destOrd="4" presId="urn:microsoft.com/office/officeart/2005/8/layout/chevron2"/>
    <dgm:cxn modelId="{898E9EA4-A16F-42EB-8AC1-46D2FAE62FC0}" srcId="{BF05D400-5345-4F69-8D83-FAC6B468C0AA}" destId="{F9E3766E-7A14-4AA8-B3D3-61E944F92E59}" srcOrd="0" destOrd="0" parTransId="{AEF543CB-9F4E-42CF-AB54-E95EB68A902F}" sibTransId="{569A8B19-4E40-4BDE-93B3-A8C420FF515C}"/>
    <dgm:cxn modelId="{631F15FE-E524-4CF8-9935-302E848DFCED}" type="presOf" srcId="{40DC5436-D843-4E13-9D3F-638179439697}" destId="{DA2518AC-DB67-4DAD-BF8C-12B84FC2C82E}" srcOrd="0" destOrd="3" presId="urn:microsoft.com/office/officeart/2005/8/layout/chevron2"/>
    <dgm:cxn modelId="{2C728F90-4F01-48CA-B0C2-0D1A4E2F2BF7}" srcId="{B3246F65-7B86-4F17-BE08-1AE23F338DD2}" destId="{AC67CBBF-BF99-4158-86EC-FF7F3E28A50C}" srcOrd="1" destOrd="0" parTransId="{BFA01859-5FB8-41F9-BFEE-C0409A7DA202}" sibTransId="{49EE3B0C-9ED0-4BA1-AE33-0CA8BC2822F2}"/>
    <dgm:cxn modelId="{CB5E3496-C56E-4657-91CE-9CE58B1EDE58}" type="presOf" srcId="{5A823694-C8E6-41C4-A86B-704201977C87}" destId="{DA2518AC-DB67-4DAD-BF8C-12B84FC2C82E}" srcOrd="0" destOrd="2" presId="urn:microsoft.com/office/officeart/2005/8/layout/chevron2"/>
    <dgm:cxn modelId="{4986EA28-5DD5-4A3E-95E6-3B19B0C0B787}" srcId="{B3246F65-7B86-4F17-BE08-1AE23F338DD2}" destId="{76361BA7-579A-4354-B951-B3ED8E227857}" srcOrd="0" destOrd="0" parTransId="{379437A5-83DE-418E-8E45-8A09613CBCD4}" sibTransId="{C886DB80-F03B-4B21-B088-92DDBCD76EAD}"/>
    <dgm:cxn modelId="{4FB62978-36F2-491F-BD8F-ED2724936609}" srcId="{BF05D400-5345-4F69-8D83-FAC6B468C0AA}" destId="{75892896-C448-4836-9A5A-9E8A0C132084}" srcOrd="1" destOrd="0" parTransId="{5758ADE8-76DC-4716-B5B9-81FE05BDF742}" sibTransId="{1081AA2C-307C-49A2-8139-23426CA51AAA}"/>
    <dgm:cxn modelId="{FCA8621B-03A9-421A-BFD9-1711A785E103}" srcId="{BF05D400-5345-4F69-8D83-FAC6B468C0AA}" destId="{40DC5436-D843-4E13-9D3F-638179439697}" srcOrd="3" destOrd="0" parTransId="{5F1F79A1-CE1B-4BDF-A2BB-27FDE4340A9A}" sibTransId="{7504C442-420D-4308-B665-3E5C81DCA236}"/>
    <dgm:cxn modelId="{4533A180-B85C-4C7E-8C27-E9C400A696DD}" srcId="{BF05D400-5345-4F69-8D83-FAC6B468C0AA}" destId="{5A823694-C8E6-41C4-A86B-704201977C87}" srcOrd="2" destOrd="0" parTransId="{0789F4B3-D11C-470E-A24A-9848DA5A5A1B}" sibTransId="{F31AB3B4-CE42-41F7-8511-A149B35E426D}"/>
    <dgm:cxn modelId="{E95CD20F-C989-4BD2-AAAD-3EA5C4D22958}" type="presOf" srcId="{F9E3766E-7A14-4AA8-B3D3-61E944F92E59}" destId="{DA2518AC-DB67-4DAD-BF8C-12B84FC2C82E}" srcOrd="0" destOrd="0" presId="urn:microsoft.com/office/officeart/2005/8/layout/chevron2"/>
    <dgm:cxn modelId="{B08A2EA1-A4C4-412D-B779-EB31376E9782}" type="presOf" srcId="{76361BA7-579A-4354-B951-B3ED8E227857}" destId="{0E5B07B4-DEC8-47D5-9D57-93FF52CCDD8F}" srcOrd="0" destOrd="0" presId="urn:microsoft.com/office/officeart/2005/8/layout/chevron2"/>
    <dgm:cxn modelId="{65E5F7A8-CC33-44CD-866D-DE4A1438CEC3}" type="presOf" srcId="{BF05D400-5345-4F69-8D83-FAC6B468C0AA}" destId="{6707D21A-F97C-4198-A90D-7ACC25CD6AC8}" srcOrd="0" destOrd="0" presId="urn:microsoft.com/office/officeart/2005/8/layout/chevron2"/>
    <dgm:cxn modelId="{F1A7B822-6951-4628-99FD-9E5679BD02CF}" srcId="{62A764D6-4A11-4779-A835-D0F5E8CEA64B}" destId="{B3246F65-7B86-4F17-BE08-1AE23F338DD2}" srcOrd="1" destOrd="0" parTransId="{346C3898-0124-48EA-94C0-252C7CBC56C9}" sibTransId="{14F2B53E-8807-449A-B936-37C66E403443}"/>
    <dgm:cxn modelId="{9CD08ABF-7810-442F-928E-507134F0AE16}" type="presOf" srcId="{75892896-C448-4836-9A5A-9E8A0C132084}" destId="{DA2518AC-DB67-4DAD-BF8C-12B84FC2C82E}" srcOrd="0" destOrd="1" presId="urn:microsoft.com/office/officeart/2005/8/layout/chevron2"/>
    <dgm:cxn modelId="{24A324BB-604D-46F2-AFD0-7CE50D2A329F}" type="presOf" srcId="{62A764D6-4A11-4779-A835-D0F5E8CEA64B}" destId="{C10B1383-76C0-4764-B139-E95E1E280442}" srcOrd="0" destOrd="0" presId="urn:microsoft.com/office/officeart/2005/8/layout/chevron2"/>
    <dgm:cxn modelId="{3DFE2C48-D7F4-46FB-920E-3986DD4A5552}" type="presOf" srcId="{B3246F65-7B86-4F17-BE08-1AE23F338DD2}" destId="{78439F9D-A78B-45EA-9390-00EA8461BB82}" srcOrd="0" destOrd="0" presId="urn:microsoft.com/office/officeart/2005/8/layout/chevron2"/>
    <dgm:cxn modelId="{08A41005-83B5-45D3-91F5-67F9D1A98ABD}" type="presOf" srcId="{AC67CBBF-BF99-4158-86EC-FF7F3E28A50C}" destId="{0E5B07B4-DEC8-47D5-9D57-93FF52CCDD8F}" srcOrd="0" destOrd="1" presId="urn:microsoft.com/office/officeart/2005/8/layout/chevron2"/>
    <dgm:cxn modelId="{85871C64-39A8-4984-AD72-954BFD98D1B7}" srcId="{BF05D400-5345-4F69-8D83-FAC6B468C0AA}" destId="{3A5A926F-715C-4E11-BDA8-1DAE76D1C6D2}" srcOrd="4" destOrd="0" parTransId="{CF102117-5E5A-45E8-986D-C2CD986A570F}" sibTransId="{BEB9CF91-0FB7-4127-A7B5-1E328AE565D8}"/>
    <dgm:cxn modelId="{9D94E5C9-2061-4633-BA60-AD58E9F53FD9}" type="presParOf" srcId="{C10B1383-76C0-4764-B139-E95E1E280442}" destId="{52D8F98A-DDBD-4F93-B8DD-4026BA995FFE}" srcOrd="0" destOrd="0" presId="urn:microsoft.com/office/officeart/2005/8/layout/chevron2"/>
    <dgm:cxn modelId="{B7779D24-95EF-4D2E-A2DE-D04AAC9962F0}" type="presParOf" srcId="{52D8F98A-DDBD-4F93-B8DD-4026BA995FFE}" destId="{6707D21A-F97C-4198-A90D-7ACC25CD6AC8}" srcOrd="0" destOrd="0" presId="urn:microsoft.com/office/officeart/2005/8/layout/chevron2"/>
    <dgm:cxn modelId="{FA68FD75-62D6-46B1-ACE4-D371CE22C3B2}" type="presParOf" srcId="{52D8F98A-DDBD-4F93-B8DD-4026BA995FFE}" destId="{DA2518AC-DB67-4DAD-BF8C-12B84FC2C82E}" srcOrd="1" destOrd="0" presId="urn:microsoft.com/office/officeart/2005/8/layout/chevron2"/>
    <dgm:cxn modelId="{F1661BB3-D306-495A-8E8A-53B7AA21C5F0}" type="presParOf" srcId="{C10B1383-76C0-4764-B139-E95E1E280442}" destId="{AB6CBC1B-8FB4-432E-87F2-D37E1F4BFD3A}" srcOrd="1" destOrd="0" presId="urn:microsoft.com/office/officeart/2005/8/layout/chevron2"/>
    <dgm:cxn modelId="{1C51E318-14D5-4A18-9232-6ABC5BDF5ED3}" type="presParOf" srcId="{C10B1383-76C0-4764-B139-E95E1E280442}" destId="{2804EFEE-EC7F-446A-88E6-A6F3EE7DBDD8}" srcOrd="2" destOrd="0" presId="urn:microsoft.com/office/officeart/2005/8/layout/chevron2"/>
    <dgm:cxn modelId="{5EC65F7F-F113-4750-80C3-C930F2D9B4C1}" type="presParOf" srcId="{2804EFEE-EC7F-446A-88E6-A6F3EE7DBDD8}" destId="{78439F9D-A78B-45EA-9390-00EA8461BB82}" srcOrd="0" destOrd="0" presId="urn:microsoft.com/office/officeart/2005/8/layout/chevron2"/>
    <dgm:cxn modelId="{C9D0CAD2-8EA5-4125-9872-FE2CBE2DF61B}" type="presParOf" srcId="{2804EFEE-EC7F-446A-88E6-A6F3EE7DBDD8}" destId="{0E5B07B4-DEC8-47D5-9D57-93FF52CCDD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950A32-6DAB-4888-BC38-CB58BDB74E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E1E22B-5F63-484F-AA25-EFC00244B097}">
      <dgm:prSet phldrT="[Text]" custT="1"/>
      <dgm:spPr/>
      <dgm:t>
        <a:bodyPr/>
        <a:lstStyle/>
        <a:p>
          <a:pPr algn="just"/>
          <a:r>
            <a:rPr lang="en-US" sz="2400" b="1" dirty="0" smtClean="0">
              <a:latin typeface="DaunPenh" pitchFamily="2" charset="0"/>
              <a:cs typeface="DaunPenh" pitchFamily="2" charset="0"/>
            </a:rPr>
            <a:t>Documents Required</a:t>
          </a:r>
          <a:endParaRPr lang="en-US" sz="2400" b="1" dirty="0">
            <a:latin typeface="DaunPenh" pitchFamily="2" charset="0"/>
            <a:cs typeface="DaunPenh" pitchFamily="2" charset="0"/>
          </a:endParaRPr>
        </a:p>
      </dgm:t>
    </dgm:pt>
    <dgm:pt modelId="{EC54211F-15C7-4504-8AAB-BBC09FADA710}" type="parTrans" cxnId="{736E8CC5-12B3-4D69-A069-AC5DB1DBCDA8}">
      <dgm:prSet/>
      <dgm:spPr/>
      <dgm:t>
        <a:bodyPr/>
        <a:lstStyle/>
        <a:p>
          <a:endParaRPr lang="en-US"/>
        </a:p>
      </dgm:t>
    </dgm:pt>
    <dgm:pt modelId="{0D35B830-9D42-419F-8DE7-70AB71BC6795}" type="sibTrans" cxnId="{736E8CC5-12B3-4D69-A069-AC5DB1DBCDA8}">
      <dgm:prSet/>
      <dgm:spPr/>
      <dgm:t>
        <a:bodyPr/>
        <a:lstStyle/>
        <a:p>
          <a:endParaRPr lang="en-US"/>
        </a:p>
      </dgm:t>
    </dgm:pt>
    <dgm:pt modelId="{779E464B-F861-4BE8-9159-E21A4E32B9A2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 Audited Annual Accounts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DEECE856-C21B-499C-89AB-A176F356235E}" type="parTrans" cxnId="{FD892753-D6F5-4EB3-BC97-F2E5FD62DBDD}">
      <dgm:prSet/>
      <dgm:spPr/>
      <dgm:t>
        <a:bodyPr/>
        <a:lstStyle/>
        <a:p>
          <a:endParaRPr lang="en-US"/>
        </a:p>
      </dgm:t>
    </dgm:pt>
    <dgm:pt modelId="{6360482F-7C7D-4F7C-8997-6D503A716B2B}" type="sibTrans" cxnId="{FD892753-D6F5-4EB3-BC97-F2E5FD62DBDD}">
      <dgm:prSet/>
      <dgm:spPr/>
      <dgm:t>
        <a:bodyPr/>
        <a:lstStyle/>
        <a:p>
          <a:endParaRPr lang="en-US"/>
        </a:p>
      </dgm:t>
    </dgm:pt>
    <dgm:pt modelId="{D1380F3E-99E8-417E-8F98-7D9F6DBC3662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Internal Audit Report 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CD60E6E3-F93F-4CB8-A19F-869F7B876CC1}" type="parTrans" cxnId="{1395F2B6-421E-49CA-B508-3ECBC053C02F}">
      <dgm:prSet/>
      <dgm:spPr/>
      <dgm:t>
        <a:bodyPr/>
        <a:lstStyle/>
        <a:p>
          <a:endParaRPr lang="en-US"/>
        </a:p>
      </dgm:t>
    </dgm:pt>
    <dgm:pt modelId="{D16C21F6-A6DF-41BA-BDD4-6621B1A6D4A1}" type="sibTrans" cxnId="{1395F2B6-421E-49CA-B508-3ECBC053C02F}">
      <dgm:prSet/>
      <dgm:spPr/>
      <dgm:t>
        <a:bodyPr/>
        <a:lstStyle/>
        <a:p>
          <a:endParaRPr lang="en-US"/>
        </a:p>
      </dgm:t>
    </dgm:pt>
    <dgm:pt modelId="{636530E0-361C-42C0-9B2A-A459AB37971F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Tax Audit Report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7B555D6E-8CD5-45E0-9DFB-A3B6FEA8E986}" type="parTrans" cxnId="{508E7B5A-301D-4C5E-B6DC-643AFA07C4F8}">
      <dgm:prSet/>
      <dgm:spPr/>
      <dgm:t>
        <a:bodyPr/>
        <a:lstStyle/>
        <a:p>
          <a:endParaRPr lang="en-US"/>
        </a:p>
      </dgm:t>
    </dgm:pt>
    <dgm:pt modelId="{5ECF6D2A-8499-4ABE-8237-D5D0E965B026}" type="sibTrans" cxnId="{508E7B5A-301D-4C5E-B6DC-643AFA07C4F8}">
      <dgm:prSet/>
      <dgm:spPr/>
      <dgm:t>
        <a:bodyPr/>
        <a:lstStyle/>
        <a:p>
          <a:endParaRPr lang="en-US"/>
        </a:p>
      </dgm:t>
    </dgm:pt>
    <dgm:pt modelId="{4777E112-9769-4552-92E3-BEC52B2416D9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Transfer Pricing Report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8564F446-89C6-4EA9-8FCD-A85419D582CC}" type="parTrans" cxnId="{0AD320E8-F83F-42C1-840D-074A7778D631}">
      <dgm:prSet/>
      <dgm:spPr/>
      <dgm:t>
        <a:bodyPr/>
        <a:lstStyle/>
        <a:p>
          <a:endParaRPr lang="en-US"/>
        </a:p>
      </dgm:t>
    </dgm:pt>
    <dgm:pt modelId="{EE8F181B-DE7F-4C77-B22D-5BB042FD3C23}" type="sibTrans" cxnId="{0AD320E8-F83F-42C1-840D-074A7778D631}">
      <dgm:prSet/>
      <dgm:spPr/>
      <dgm:t>
        <a:bodyPr/>
        <a:lstStyle/>
        <a:p>
          <a:endParaRPr lang="en-US"/>
        </a:p>
      </dgm:t>
    </dgm:pt>
    <dgm:pt modelId="{A830A6E2-93C6-4501-980C-0F4B6FBDD556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Monthly  Excise Returns  ER-1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3300067A-6823-4681-8F44-8A53B730E820}" type="parTrans" cxnId="{38FBBF22-41E9-460E-9573-EA30F845FC9B}">
      <dgm:prSet/>
      <dgm:spPr/>
      <dgm:t>
        <a:bodyPr/>
        <a:lstStyle/>
        <a:p>
          <a:endParaRPr lang="en-US"/>
        </a:p>
      </dgm:t>
    </dgm:pt>
    <dgm:pt modelId="{4E79B333-1B94-430C-A004-1DA5B0820905}" type="sibTrans" cxnId="{38FBBF22-41E9-460E-9573-EA30F845FC9B}">
      <dgm:prSet/>
      <dgm:spPr/>
      <dgm:t>
        <a:bodyPr/>
        <a:lstStyle/>
        <a:p>
          <a:endParaRPr lang="en-US"/>
        </a:p>
      </dgm:t>
    </dgm:pt>
    <dgm:pt modelId="{6BCA8E91-0191-4E6D-BEC9-4FC62529E786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Other Excise Returns - ER-4, ER-6 etc.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791B5FCA-393B-4A56-91DF-D56A82EC3A70}" type="parTrans" cxnId="{EF9A34B7-F698-45D4-B0EB-D11AE16B7951}">
      <dgm:prSet/>
      <dgm:spPr/>
      <dgm:t>
        <a:bodyPr/>
        <a:lstStyle/>
        <a:p>
          <a:endParaRPr lang="en-US"/>
        </a:p>
      </dgm:t>
    </dgm:pt>
    <dgm:pt modelId="{243CF36D-565A-4A5E-BEA8-6F174CF00434}" type="sibTrans" cxnId="{EF9A34B7-F698-45D4-B0EB-D11AE16B7951}">
      <dgm:prSet/>
      <dgm:spPr/>
      <dgm:t>
        <a:bodyPr/>
        <a:lstStyle/>
        <a:p>
          <a:endParaRPr lang="en-US"/>
        </a:p>
      </dgm:t>
    </dgm:pt>
    <dgm:pt modelId="{F145ACD7-56A5-49A9-A6C7-8C1C467BF44C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Half yearly Service Tax Returns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115D9EBC-EEB9-469E-9686-45917DE1C048}" type="parTrans" cxnId="{27EA4894-E246-4DA4-AF4C-6AD1064A6AFF}">
      <dgm:prSet/>
      <dgm:spPr/>
      <dgm:t>
        <a:bodyPr/>
        <a:lstStyle/>
        <a:p>
          <a:endParaRPr lang="en-US"/>
        </a:p>
      </dgm:t>
    </dgm:pt>
    <dgm:pt modelId="{75407548-ABD3-4ED3-856A-858AB935E41A}" type="sibTrans" cxnId="{27EA4894-E246-4DA4-AF4C-6AD1064A6AFF}">
      <dgm:prSet/>
      <dgm:spPr/>
      <dgm:t>
        <a:bodyPr/>
        <a:lstStyle/>
        <a:p>
          <a:endParaRPr lang="en-US"/>
        </a:p>
      </dgm:t>
    </dgm:pt>
    <dgm:pt modelId="{A688E9B6-AA50-433E-A6BD-2745DBE5CB9D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VAT/CST Returns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70E587AA-6773-468A-9F28-96057CADB969}" type="parTrans" cxnId="{EE55A27E-D177-4958-97CD-DE0D36EF3EDF}">
      <dgm:prSet/>
      <dgm:spPr/>
      <dgm:t>
        <a:bodyPr/>
        <a:lstStyle/>
        <a:p>
          <a:endParaRPr lang="en-US"/>
        </a:p>
      </dgm:t>
    </dgm:pt>
    <dgm:pt modelId="{2FD58CFB-775F-4E69-8288-F27885126F3E}" type="sibTrans" cxnId="{EE55A27E-D177-4958-97CD-DE0D36EF3EDF}">
      <dgm:prSet/>
      <dgm:spPr/>
      <dgm:t>
        <a:bodyPr/>
        <a:lstStyle/>
        <a:p>
          <a:endParaRPr lang="en-US"/>
        </a:p>
      </dgm:t>
    </dgm:pt>
    <dgm:pt modelId="{A8C3BB78-AE1B-45A8-B107-60A794CA3E76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Ledger related to statutory dues  (Excise duty receivable, Payable, PLA, VAT/CST receivable, payable etc.….)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319BB8B3-4949-4610-8789-AF830CDD600E}" type="parTrans" cxnId="{12F63A9F-9A61-412F-B930-5958E3641661}">
      <dgm:prSet/>
      <dgm:spPr/>
      <dgm:t>
        <a:bodyPr/>
        <a:lstStyle/>
        <a:p>
          <a:endParaRPr lang="en-US"/>
        </a:p>
      </dgm:t>
    </dgm:pt>
    <dgm:pt modelId="{52E018A7-0E02-4C47-B067-0CB33E28A407}" type="sibTrans" cxnId="{12F63A9F-9A61-412F-B930-5958E3641661}">
      <dgm:prSet/>
      <dgm:spPr/>
      <dgm:t>
        <a:bodyPr/>
        <a:lstStyle/>
        <a:p>
          <a:endParaRPr lang="en-US"/>
        </a:p>
      </dgm:t>
    </dgm:pt>
    <dgm:pt modelId="{BA9E4501-128D-475F-BF6F-EF3924AE720B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Details of Assessable value of the turnover as per excise /service tax records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BCCF5398-E87E-4512-A6A4-5C903EDC9FF3}" type="parTrans" cxnId="{EF0D55A1-180E-4532-B250-0621BD8A2D29}">
      <dgm:prSet/>
      <dgm:spPr/>
      <dgm:t>
        <a:bodyPr/>
        <a:lstStyle/>
        <a:p>
          <a:endParaRPr lang="en-US"/>
        </a:p>
      </dgm:t>
    </dgm:pt>
    <dgm:pt modelId="{1B8A36FB-E770-4559-9062-C6EFB6BE9AFE}" type="sibTrans" cxnId="{EF0D55A1-180E-4532-B250-0621BD8A2D29}">
      <dgm:prSet/>
      <dgm:spPr/>
      <dgm:t>
        <a:bodyPr/>
        <a:lstStyle/>
        <a:p>
          <a:endParaRPr lang="en-US"/>
        </a:p>
      </dgm:t>
    </dgm:pt>
    <dgm:pt modelId="{17E90E4F-E54F-4D6C-86A8-641641BD318F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DaunPenh" pitchFamily="2" charset="0"/>
              <a:cs typeface="DaunPenh" pitchFamily="2" charset="0"/>
            </a:rPr>
            <a:t>Previous Cost Auditor Report (Incase of Change of Cost Auditor)</a:t>
          </a:r>
          <a:endParaRPr lang="en-US" sz="2000" b="1" dirty="0">
            <a:latin typeface="DaunPenh" pitchFamily="2" charset="0"/>
            <a:cs typeface="DaunPenh" pitchFamily="2" charset="0"/>
          </a:endParaRPr>
        </a:p>
      </dgm:t>
    </dgm:pt>
    <dgm:pt modelId="{8FF7ADF4-46AC-45EB-9482-C4F014F15645}" type="parTrans" cxnId="{F56308C6-0915-408A-B65B-F1A8041779C2}">
      <dgm:prSet/>
      <dgm:spPr/>
      <dgm:t>
        <a:bodyPr/>
        <a:lstStyle/>
        <a:p>
          <a:endParaRPr lang="en-US"/>
        </a:p>
      </dgm:t>
    </dgm:pt>
    <dgm:pt modelId="{6EF48F70-F772-4D70-BE57-E312140999AC}" type="sibTrans" cxnId="{F56308C6-0915-408A-B65B-F1A8041779C2}">
      <dgm:prSet/>
      <dgm:spPr/>
      <dgm:t>
        <a:bodyPr/>
        <a:lstStyle/>
        <a:p>
          <a:endParaRPr lang="en-US"/>
        </a:p>
      </dgm:t>
    </dgm:pt>
    <dgm:pt modelId="{DB5E8213-5718-446D-AC43-8A1352FDDB95}" type="pres">
      <dgm:prSet presAssocID="{37950A32-6DAB-4888-BC38-CB58BDB74E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98DC28-94B9-4FD9-98A7-D194704C3EA7}" type="pres">
      <dgm:prSet presAssocID="{CFE1E22B-5F63-484F-AA25-EFC00244B097}" presName="parentText" presStyleLbl="node1" presStyleIdx="0" presStyleCnt="1" custLinFactNeighborY="-81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82E07-F7A0-47F9-92A5-A01E08BDB94B}" type="pres">
      <dgm:prSet presAssocID="{CFE1E22B-5F63-484F-AA25-EFC00244B09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D320E8-F83F-42C1-840D-074A7778D631}" srcId="{CFE1E22B-5F63-484F-AA25-EFC00244B097}" destId="{4777E112-9769-4552-92E3-BEC52B2416D9}" srcOrd="3" destOrd="0" parTransId="{8564F446-89C6-4EA9-8FCD-A85419D582CC}" sibTransId="{EE8F181B-DE7F-4C77-B22D-5BB042FD3C23}"/>
    <dgm:cxn modelId="{EF9A34B7-F698-45D4-B0EB-D11AE16B7951}" srcId="{CFE1E22B-5F63-484F-AA25-EFC00244B097}" destId="{6BCA8E91-0191-4E6D-BEC9-4FC62529E786}" srcOrd="5" destOrd="0" parTransId="{791B5FCA-393B-4A56-91DF-D56A82EC3A70}" sibTransId="{243CF36D-565A-4A5E-BEA8-6F174CF00434}"/>
    <dgm:cxn modelId="{12F63A9F-9A61-412F-B930-5958E3641661}" srcId="{CFE1E22B-5F63-484F-AA25-EFC00244B097}" destId="{A8C3BB78-AE1B-45A8-B107-60A794CA3E76}" srcOrd="8" destOrd="0" parTransId="{319BB8B3-4949-4610-8789-AF830CDD600E}" sibTransId="{52E018A7-0E02-4C47-B067-0CB33E28A407}"/>
    <dgm:cxn modelId="{27EA4894-E246-4DA4-AF4C-6AD1064A6AFF}" srcId="{CFE1E22B-5F63-484F-AA25-EFC00244B097}" destId="{F145ACD7-56A5-49A9-A6C7-8C1C467BF44C}" srcOrd="6" destOrd="0" parTransId="{115D9EBC-EEB9-469E-9686-45917DE1C048}" sibTransId="{75407548-ABD3-4ED3-856A-858AB935E41A}"/>
    <dgm:cxn modelId="{736E8CC5-12B3-4D69-A069-AC5DB1DBCDA8}" srcId="{37950A32-6DAB-4888-BC38-CB58BDB74EC0}" destId="{CFE1E22B-5F63-484F-AA25-EFC00244B097}" srcOrd="0" destOrd="0" parTransId="{EC54211F-15C7-4504-8AAB-BBC09FADA710}" sibTransId="{0D35B830-9D42-419F-8DE7-70AB71BC6795}"/>
    <dgm:cxn modelId="{82984B13-FA44-493F-B0F1-86CEDC9DBAEB}" type="presOf" srcId="{A688E9B6-AA50-433E-A6BD-2745DBE5CB9D}" destId="{B6C82E07-F7A0-47F9-92A5-A01E08BDB94B}" srcOrd="0" destOrd="7" presId="urn:microsoft.com/office/officeart/2005/8/layout/vList2"/>
    <dgm:cxn modelId="{B91B7AE0-2E9C-47B9-929D-919F17C783C9}" type="presOf" srcId="{BA9E4501-128D-475F-BF6F-EF3924AE720B}" destId="{B6C82E07-F7A0-47F9-92A5-A01E08BDB94B}" srcOrd="0" destOrd="9" presId="urn:microsoft.com/office/officeart/2005/8/layout/vList2"/>
    <dgm:cxn modelId="{1395F2B6-421E-49CA-B508-3ECBC053C02F}" srcId="{CFE1E22B-5F63-484F-AA25-EFC00244B097}" destId="{D1380F3E-99E8-417E-8F98-7D9F6DBC3662}" srcOrd="1" destOrd="0" parTransId="{CD60E6E3-F93F-4CB8-A19F-869F7B876CC1}" sibTransId="{D16C21F6-A6DF-41BA-BDD4-6621B1A6D4A1}"/>
    <dgm:cxn modelId="{FD892753-D6F5-4EB3-BC97-F2E5FD62DBDD}" srcId="{CFE1E22B-5F63-484F-AA25-EFC00244B097}" destId="{779E464B-F861-4BE8-9159-E21A4E32B9A2}" srcOrd="0" destOrd="0" parTransId="{DEECE856-C21B-499C-89AB-A176F356235E}" sibTransId="{6360482F-7C7D-4F7C-8997-6D503A716B2B}"/>
    <dgm:cxn modelId="{38FBBF22-41E9-460E-9573-EA30F845FC9B}" srcId="{CFE1E22B-5F63-484F-AA25-EFC00244B097}" destId="{A830A6E2-93C6-4501-980C-0F4B6FBDD556}" srcOrd="4" destOrd="0" parTransId="{3300067A-6823-4681-8F44-8A53B730E820}" sibTransId="{4E79B333-1B94-430C-A004-1DA5B0820905}"/>
    <dgm:cxn modelId="{3C82CD2D-C47A-4415-8FF1-17F154A2B657}" type="presOf" srcId="{4777E112-9769-4552-92E3-BEC52B2416D9}" destId="{B6C82E07-F7A0-47F9-92A5-A01E08BDB94B}" srcOrd="0" destOrd="3" presId="urn:microsoft.com/office/officeart/2005/8/layout/vList2"/>
    <dgm:cxn modelId="{EF0D55A1-180E-4532-B250-0621BD8A2D29}" srcId="{CFE1E22B-5F63-484F-AA25-EFC00244B097}" destId="{BA9E4501-128D-475F-BF6F-EF3924AE720B}" srcOrd="9" destOrd="0" parTransId="{BCCF5398-E87E-4512-A6A4-5C903EDC9FF3}" sibTransId="{1B8A36FB-E770-4559-9062-C6EFB6BE9AFE}"/>
    <dgm:cxn modelId="{A103D3F8-C5CB-4EAB-AF36-A247CE8B6168}" type="presOf" srcId="{F145ACD7-56A5-49A9-A6C7-8C1C467BF44C}" destId="{B6C82E07-F7A0-47F9-92A5-A01E08BDB94B}" srcOrd="0" destOrd="6" presId="urn:microsoft.com/office/officeart/2005/8/layout/vList2"/>
    <dgm:cxn modelId="{508E7B5A-301D-4C5E-B6DC-643AFA07C4F8}" srcId="{CFE1E22B-5F63-484F-AA25-EFC00244B097}" destId="{636530E0-361C-42C0-9B2A-A459AB37971F}" srcOrd="2" destOrd="0" parTransId="{7B555D6E-8CD5-45E0-9DFB-A3B6FEA8E986}" sibTransId="{5ECF6D2A-8499-4ABE-8237-D5D0E965B026}"/>
    <dgm:cxn modelId="{32EA0E56-0B11-48EC-BD1A-76810388F20E}" type="presOf" srcId="{A830A6E2-93C6-4501-980C-0F4B6FBDD556}" destId="{B6C82E07-F7A0-47F9-92A5-A01E08BDB94B}" srcOrd="0" destOrd="4" presId="urn:microsoft.com/office/officeart/2005/8/layout/vList2"/>
    <dgm:cxn modelId="{91361441-2074-45B0-8194-69D0B2C51DE4}" type="presOf" srcId="{CFE1E22B-5F63-484F-AA25-EFC00244B097}" destId="{6B98DC28-94B9-4FD9-98A7-D194704C3EA7}" srcOrd="0" destOrd="0" presId="urn:microsoft.com/office/officeart/2005/8/layout/vList2"/>
    <dgm:cxn modelId="{EE55A27E-D177-4958-97CD-DE0D36EF3EDF}" srcId="{CFE1E22B-5F63-484F-AA25-EFC00244B097}" destId="{A688E9B6-AA50-433E-A6BD-2745DBE5CB9D}" srcOrd="7" destOrd="0" parTransId="{70E587AA-6773-468A-9F28-96057CADB969}" sibTransId="{2FD58CFB-775F-4E69-8288-F27885126F3E}"/>
    <dgm:cxn modelId="{8FF93079-F6FB-4EE5-92F0-A793F3364882}" type="presOf" srcId="{6BCA8E91-0191-4E6D-BEC9-4FC62529E786}" destId="{B6C82E07-F7A0-47F9-92A5-A01E08BDB94B}" srcOrd="0" destOrd="5" presId="urn:microsoft.com/office/officeart/2005/8/layout/vList2"/>
    <dgm:cxn modelId="{1DD96F2F-AD51-46D3-AAFF-E40E99E47C32}" type="presOf" srcId="{37950A32-6DAB-4888-BC38-CB58BDB74EC0}" destId="{DB5E8213-5718-446D-AC43-8A1352FDDB95}" srcOrd="0" destOrd="0" presId="urn:microsoft.com/office/officeart/2005/8/layout/vList2"/>
    <dgm:cxn modelId="{FEA6941E-E085-486A-9421-C46701E3E28D}" type="presOf" srcId="{636530E0-361C-42C0-9B2A-A459AB37971F}" destId="{B6C82E07-F7A0-47F9-92A5-A01E08BDB94B}" srcOrd="0" destOrd="2" presId="urn:microsoft.com/office/officeart/2005/8/layout/vList2"/>
    <dgm:cxn modelId="{F56308C6-0915-408A-B65B-F1A8041779C2}" srcId="{CFE1E22B-5F63-484F-AA25-EFC00244B097}" destId="{17E90E4F-E54F-4D6C-86A8-641641BD318F}" srcOrd="10" destOrd="0" parTransId="{8FF7ADF4-46AC-45EB-9482-C4F014F15645}" sibTransId="{6EF48F70-F772-4D70-BE57-E312140999AC}"/>
    <dgm:cxn modelId="{D2CC4300-8406-452E-83DA-B267186B3705}" type="presOf" srcId="{779E464B-F861-4BE8-9159-E21A4E32B9A2}" destId="{B6C82E07-F7A0-47F9-92A5-A01E08BDB94B}" srcOrd="0" destOrd="0" presId="urn:microsoft.com/office/officeart/2005/8/layout/vList2"/>
    <dgm:cxn modelId="{CE45185F-AC00-497E-AAE8-C6744A301C24}" type="presOf" srcId="{D1380F3E-99E8-417E-8F98-7D9F6DBC3662}" destId="{B6C82E07-F7A0-47F9-92A5-A01E08BDB94B}" srcOrd="0" destOrd="1" presId="urn:microsoft.com/office/officeart/2005/8/layout/vList2"/>
    <dgm:cxn modelId="{9BAD5D9D-673E-4209-AEB7-C0000FA73BC3}" type="presOf" srcId="{17E90E4F-E54F-4D6C-86A8-641641BD318F}" destId="{B6C82E07-F7A0-47F9-92A5-A01E08BDB94B}" srcOrd="0" destOrd="10" presId="urn:microsoft.com/office/officeart/2005/8/layout/vList2"/>
    <dgm:cxn modelId="{7F205C77-F4E9-4EE1-8231-9DD6BB40A3D0}" type="presOf" srcId="{A8C3BB78-AE1B-45A8-B107-60A794CA3E76}" destId="{B6C82E07-F7A0-47F9-92A5-A01E08BDB94B}" srcOrd="0" destOrd="8" presId="urn:microsoft.com/office/officeart/2005/8/layout/vList2"/>
    <dgm:cxn modelId="{96B25185-E442-453B-9FC5-09ED8C08366E}" type="presParOf" srcId="{DB5E8213-5718-446D-AC43-8A1352FDDB95}" destId="{6B98DC28-94B9-4FD9-98A7-D194704C3EA7}" srcOrd="0" destOrd="0" presId="urn:microsoft.com/office/officeart/2005/8/layout/vList2"/>
    <dgm:cxn modelId="{1A66C44B-2752-43AF-AF17-B9355497FD9D}" type="presParOf" srcId="{DB5E8213-5718-446D-AC43-8A1352FDDB95}" destId="{B6C82E07-F7A0-47F9-92A5-A01E08BDB94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7D88C-D3BD-4359-B4C7-F7FBA68A37CA}">
      <dsp:nvSpPr>
        <dsp:cNvPr id="0" name=""/>
        <dsp:cNvSpPr/>
      </dsp:nvSpPr>
      <dsp:spPr>
        <a:xfrm>
          <a:off x="2571" y="334089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 Cost Statements Are In Compliance With 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sp:txBody>
      <dsp:txXfrm>
        <a:off x="2571" y="334089"/>
        <a:ext cx="2507456" cy="1002982"/>
      </dsp:txXfrm>
    </dsp:sp>
    <dsp:sp modelId="{6E38A068-6D10-4305-B052-172E4D6222C4}">
      <dsp:nvSpPr>
        <dsp:cNvPr id="0" name=""/>
        <dsp:cNvSpPr/>
      </dsp:nvSpPr>
      <dsp:spPr>
        <a:xfrm>
          <a:off x="2571" y="1337072"/>
          <a:ext cx="250745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CAS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GACAP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CRA-1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sp:txBody>
      <dsp:txXfrm>
        <a:off x="2571" y="1337072"/>
        <a:ext cx="2507456" cy="2854800"/>
      </dsp:txXfrm>
    </dsp:sp>
    <dsp:sp modelId="{DD480D49-65F8-4E12-A9B3-98A042EEAD08}">
      <dsp:nvSpPr>
        <dsp:cNvPr id="0" name=""/>
        <dsp:cNvSpPr/>
      </dsp:nvSpPr>
      <dsp:spPr>
        <a:xfrm>
          <a:off x="2861071" y="334089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Whether The Cost Statements Are Free From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sp:txBody>
      <dsp:txXfrm>
        <a:off x="2861071" y="334089"/>
        <a:ext cx="2507456" cy="1002982"/>
      </dsp:txXfrm>
    </dsp:sp>
    <dsp:sp modelId="{8E7BD05B-ABE4-4979-A8BE-ADE1485E336E}">
      <dsp:nvSpPr>
        <dsp:cNvPr id="0" name=""/>
        <dsp:cNvSpPr/>
      </dsp:nvSpPr>
      <dsp:spPr>
        <a:xfrm>
          <a:off x="2861071" y="1337072"/>
          <a:ext cx="250745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 Material Misstatement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sp:txBody>
      <dsp:txXfrm>
        <a:off x="2861071" y="1337072"/>
        <a:ext cx="2507456" cy="2854800"/>
      </dsp:txXfrm>
    </dsp:sp>
    <dsp:sp modelId="{C33D01A3-CAC9-44AC-8957-0D722B9076E2}">
      <dsp:nvSpPr>
        <dsp:cNvPr id="0" name=""/>
        <dsp:cNvSpPr/>
      </dsp:nvSpPr>
      <dsp:spPr>
        <a:xfrm>
          <a:off x="5719571" y="334089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If Any Material Misstatement, Then Reason For The Same :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sp:txBody>
      <dsp:txXfrm>
        <a:off x="5719571" y="334089"/>
        <a:ext cx="2507456" cy="1002982"/>
      </dsp:txXfrm>
    </dsp:sp>
    <dsp:sp modelId="{4EDB2A62-3FC8-43F4-8080-B235B3D1CC3F}">
      <dsp:nvSpPr>
        <dsp:cNvPr id="0" name=""/>
        <dsp:cNvSpPr/>
      </dsp:nvSpPr>
      <dsp:spPr>
        <a:xfrm>
          <a:off x="5719571" y="1337072"/>
          <a:ext cx="250745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Inherent Risk i.e. Complex calculations, Cost Estimates, Technological Development, External Market Constraints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rPr>
            <a:t>Control Risk (Due To Failure Of Operation Of Internal Control System)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aunPenh" pitchFamily="2" charset="0"/>
            <a:cs typeface="DaunPenh" pitchFamily="2" charset="0"/>
          </a:endParaRPr>
        </a:p>
      </dsp:txBody>
      <dsp:txXfrm>
        <a:off x="5719571" y="1337072"/>
        <a:ext cx="2507456" cy="2854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4D679-1835-4FD9-AF61-5E0B34C42BE1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6E4C3-EA51-4DB8-BBAA-5CEBEF5223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78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6E4C3-EA51-4DB8-BBAA-5CEBEF52233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C57655-B1E5-4A55-978D-BF7A4FA3ECAC}" type="datetimeFigureOut">
              <a:rPr lang="en-US" smtClean="0"/>
              <a:pPr/>
              <a:t>02-06-2016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D44190-D7F7-4C08-9592-DCEED346B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DaunPenh" pitchFamily="2" charset="0"/>
                <a:cs typeface="DaunPenh" pitchFamily="2" charset="0"/>
              </a:rPr>
              <a:t> STANDARDS</a:t>
            </a:r>
            <a:br>
              <a:rPr lang="en-US" sz="6000" dirty="0" smtClean="0">
                <a:latin typeface="DaunPenh" pitchFamily="2" charset="0"/>
                <a:cs typeface="DaunPenh" pitchFamily="2" charset="0"/>
              </a:rPr>
            </a:br>
            <a:r>
              <a:rPr lang="en-US" sz="6000" dirty="0" smtClean="0">
                <a:latin typeface="DaunPenh" pitchFamily="2" charset="0"/>
                <a:cs typeface="DaunPenh" pitchFamily="2" charset="0"/>
              </a:rPr>
              <a:t>ON COST AUDITING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nPenh" pitchFamily="2" charset="0"/>
                <a:cs typeface="DaunPenh" pitchFamily="2" charset="0"/>
              </a:rPr>
              <a:t>SCA-3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nPenh" pitchFamily="2" charset="0"/>
                <a:cs typeface="DaunPenh" pitchFamily="2" charset="0"/>
              </a:rPr>
              <a:t>SCA-1 &amp; 4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nPenh" pitchFamily="2" charset="0"/>
                <a:cs typeface="DaunPenh" pitchFamily="2" charset="0"/>
              </a:rPr>
              <a:t>SCA-2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 smtClean="0">
                <a:latin typeface="DaunPenh" pitchFamily="2" charset="0"/>
                <a:cs typeface="DaunPenh" pitchFamily="2" charset="0"/>
              </a:rPr>
              <a:t>4) Plant Visit</a:t>
            </a:r>
            <a:endParaRPr lang="en-US" sz="43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5) Verification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929640"/>
          <a:ext cx="7924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356"/>
                <a:gridCol w="1174044"/>
                <a:gridCol w="1247422"/>
                <a:gridCol w="1467556"/>
                <a:gridCol w="1247422"/>
              </a:tblGrid>
              <a:tr h="11728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DaunPenh" pitchFamily="2" charset="0"/>
                          <a:cs typeface="DaunPenh" pitchFamily="2" charset="0"/>
                        </a:rPr>
                        <a:t>And</a:t>
                      </a:r>
                      <a:endParaRPr lang="en-US" sz="2400" dirty="0">
                        <a:latin typeface="DaunPenh" pitchFamily="2" charset="0"/>
                        <a:cs typeface="DaunPen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DaunPenh" pitchFamily="2" charset="0"/>
                          <a:cs typeface="DaunPenh" pitchFamily="2" charset="0"/>
                        </a:rPr>
                        <a:t>Statutory Deadlines</a:t>
                      </a:r>
                      <a:endParaRPr lang="en-US" sz="2400" dirty="0">
                        <a:latin typeface="DaunPenh" pitchFamily="2" charset="0"/>
                        <a:cs typeface="DaunPen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Audit</a:t>
                      </a:r>
                      <a:r>
                        <a:rPr lang="en-US" dirty="0" smtClean="0"/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Team</a:t>
                      </a:r>
                      <a:r>
                        <a:rPr lang="en-US" dirty="0" smtClean="0"/>
                        <a:t>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Deadlines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Actual Date of Completion/</a:t>
                      </a: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Reason for Delay -If any </a:t>
                      </a:r>
                    </a:p>
                  </a:txBody>
                  <a:tcPr/>
                </a:tc>
              </a:tr>
              <a:tr h="69166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DaunPenh" pitchFamily="2" charset="0"/>
                          <a:cs typeface="DaunPenh" pitchFamily="2" charset="0"/>
                        </a:rPr>
                        <a:t>Date of  Receipt of Cost Records from  </a:t>
                      </a:r>
                      <a:r>
                        <a:rPr lang="en-US" sz="2000" b="1" dirty="0" err="1" smtClean="0">
                          <a:latin typeface="DaunPenh" pitchFamily="2" charset="0"/>
                          <a:cs typeface="DaunPenh" pitchFamily="2" charset="0"/>
                        </a:rPr>
                        <a:t>Auditee</a:t>
                      </a:r>
                      <a:r>
                        <a:rPr lang="en-US" sz="2000" b="1" dirty="0" smtClean="0">
                          <a:latin typeface="DaunPenh" pitchFamily="2" charset="0"/>
                          <a:cs typeface="DaunPenh" pitchFamily="2" charset="0"/>
                        </a:rPr>
                        <a:t> to Auditor </a:t>
                      </a:r>
                      <a:endParaRPr lang="en-US" sz="2000" b="1" dirty="0">
                        <a:latin typeface="DaunPenh" pitchFamily="2" charset="0"/>
                        <a:cs typeface="DaunPen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2393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Date of  Receipt of Annexure to Cost Audit Report from  </a:t>
                      </a:r>
                      <a:r>
                        <a:rPr kumimoji="0" lang="en-US" sz="2000" b="1" kern="1200" dirty="0" err="1" smtClean="0">
                          <a:solidFill>
                            <a:schemeClr val="dk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Auditee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 to Auditor </a:t>
                      </a:r>
                      <a:endParaRPr lang="en-US" sz="2400" b="1" dirty="0">
                        <a:latin typeface="DaunPenh" pitchFamily="2" charset="0"/>
                        <a:cs typeface="DaunPen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16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Date of Submission of Cost Audit Report By the Auditor to </a:t>
                      </a:r>
                      <a:r>
                        <a:rPr kumimoji="0" lang="en-US" sz="2000" b="1" kern="1200" dirty="0" err="1" smtClean="0">
                          <a:solidFill>
                            <a:schemeClr val="dk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Auditee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DaunPenh" pitchFamily="2" charset="0"/>
                          <a:ea typeface="+mn-ea"/>
                          <a:cs typeface="DaunPenh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239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DaunPenh" pitchFamily="2" charset="0"/>
                          <a:cs typeface="DaunPenh" pitchFamily="2" charset="0"/>
                        </a:rPr>
                        <a:t>Date of Board Meeting in which Cost Audit Report has been  approved.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166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DaunPenh" pitchFamily="2" charset="0"/>
                          <a:cs typeface="DaunPenh" pitchFamily="2" charset="0"/>
                        </a:rPr>
                        <a:t>Date of Filling of FORM CRA-4 to MCA.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9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DaunPenh" pitchFamily="2" charset="0"/>
                          <a:cs typeface="DaunPenh" pitchFamily="2" charset="0"/>
                        </a:rPr>
                        <a:t>SRN of CRA-4.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6)Statutory &amp; Other Deadlines Regarding Cost Audit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7) Reliance Placed On The Following Data Stated In Annual Audited Accounts/ Tax Audit Report/Internal Audit Report By The Respective Auditors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Details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r>
                        <a:rPr lang="en-US" baseline="0" dirty="0" smtClean="0"/>
                        <a:t> for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8)If Any Changes In Audit Plan As A Result Of Audit Evidence /Unexpected Events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8153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DaunPenh" pitchFamily="2" charset="0"/>
                <a:ea typeface="+mj-ea"/>
                <a:cs typeface="DaunPenh" pitchFamily="2" charset="0"/>
              </a:rPr>
              <a:t>9) Key Performance </a:t>
            </a:r>
            <a:r>
              <a:rPr lang="en-US" sz="3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DaunPenh" pitchFamily="2" charset="0"/>
                <a:ea typeface="+mj-ea"/>
                <a:cs typeface="DaunPenh" pitchFamily="2" charset="0"/>
              </a:rPr>
              <a:t>Details (MIS System)</a:t>
            </a:r>
            <a:endParaRPr lang="en-US" sz="3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DaunPenh" pitchFamily="2" charset="0"/>
              <a:ea typeface="+mj-ea"/>
              <a:cs typeface="DaunPenh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40386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DaunPenh" pitchFamily="2" charset="0"/>
                        <a:ea typeface="+mn-ea"/>
                        <a:cs typeface="DaunPenh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DaunPenh" pitchFamily="2" charset="0"/>
                          <a:cs typeface="DaunPenh" pitchFamily="2" charset="0"/>
                        </a:rPr>
                        <a:t>Key Performance Indicators And Key Ratios</a:t>
                      </a:r>
                      <a:endParaRPr lang="en-US" sz="2400" b="1" dirty="0">
                        <a:latin typeface="DaunPenh" pitchFamily="2" charset="0"/>
                        <a:cs typeface="DaunPenh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DaunPenh" pitchFamily="2" charset="0"/>
                          <a:cs typeface="DaunPenh" pitchFamily="2" charset="0"/>
                        </a:rPr>
                        <a:t>Budget Forecast And Variance Analysis</a:t>
                      </a:r>
                      <a:endParaRPr lang="en-US" sz="2400" b="1" dirty="0">
                        <a:latin typeface="DaunPenh" pitchFamily="2" charset="0"/>
                        <a:cs typeface="DaunPenh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DaunPenh" pitchFamily="2" charset="0"/>
                          <a:cs typeface="DaunPenh" pitchFamily="2" charset="0"/>
                        </a:rPr>
                        <a:t>Employee Performance Measures And Incentive Compensation Policies</a:t>
                      </a:r>
                      <a:endParaRPr lang="en-US" sz="2400" b="1" dirty="0">
                        <a:latin typeface="DaunPenh" pitchFamily="2" charset="0"/>
                        <a:cs typeface="DaunPenh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10) Evaluation of the Internal Control System and its Implementation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 smtClean="0">
                <a:latin typeface="DaunPenh" pitchFamily="2" charset="0"/>
                <a:cs typeface="DaunPenh" pitchFamily="2" charset="0"/>
              </a:rPr>
              <a:t>SCA - 102</a:t>
            </a:r>
            <a:endParaRPr lang="en-US" sz="4300" dirty="0">
              <a:latin typeface="DaunPenh" pitchFamily="2" charset="0"/>
              <a:cs typeface="DaunPen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3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DaunPenh" pitchFamily="2" charset="0"/>
                <a:ea typeface="+mj-ea"/>
                <a:cs typeface="DaunPenh" pitchFamily="2" charset="0"/>
              </a:rPr>
              <a:t>COST AUDIT DOCUMENTATION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300" dirty="0" smtClean="0">
                <a:latin typeface="DaunPenh" pitchFamily="2" charset="0"/>
                <a:cs typeface="DaunPenh" pitchFamily="2" charset="0"/>
              </a:rPr>
              <a:t>SCA – 103</a:t>
            </a:r>
            <a:br>
              <a:rPr lang="en-US" sz="4300" dirty="0" smtClean="0">
                <a:latin typeface="DaunPenh" pitchFamily="2" charset="0"/>
                <a:cs typeface="DaunPenh" pitchFamily="2" charset="0"/>
              </a:rPr>
            </a:br>
            <a:r>
              <a:rPr lang="en-US" sz="4300" dirty="0" smtClean="0">
                <a:latin typeface="DaunPenh" pitchFamily="2" charset="0"/>
                <a:cs typeface="DaunPenh" pitchFamily="2" charset="0"/>
              </a:rPr>
              <a:t> Overall Objectives Of The Independent Cost Auditor And The Conduct Of An Audit In Accordance With Cost Auditing Standards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Check List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70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5562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nPenh" pitchFamily="2" charset="0"/>
                <a:cs typeface="DaunPenh" pitchFamily="2" charset="0"/>
              </a:rPr>
              <a:t>NOTE : Document all evidences - soft/ hard, should be preserved &amp; back up of soft data should be  maintained for at least ten years.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DaunPenh" pitchFamily="2" charset="0"/>
                <a:cs typeface="DaunPenh" pitchFamily="2" charset="0"/>
              </a:rPr>
              <a:t>THANK YOU</a:t>
            </a:r>
            <a:endParaRPr lang="en-US" sz="60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Check List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b="1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dirty="0" smtClean="0">
                <a:latin typeface="DaunPenh" pitchFamily="2" charset="0"/>
                <a:cs typeface="DaunPenh" pitchFamily="2" charset="0"/>
              </a:rPr>
              <a:t/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r>
              <a:rPr lang="en-US" b="1" dirty="0" smtClean="0">
                <a:latin typeface="DaunPenh" pitchFamily="2" charset="0"/>
                <a:cs typeface="DaunPenh" pitchFamily="2" charset="0"/>
              </a:rPr>
              <a:t>SCA - 101 &amp; 104</a:t>
            </a:r>
            <a:br>
              <a:rPr lang="en-US" b="1" dirty="0" smtClean="0">
                <a:latin typeface="DaunPenh" pitchFamily="2" charset="0"/>
                <a:cs typeface="DaunPenh" pitchFamily="2" charset="0"/>
              </a:rPr>
            </a:br>
            <a:r>
              <a:rPr lang="en-US" b="1" dirty="0" smtClean="0">
                <a:latin typeface="DaunPenh" pitchFamily="2" charset="0"/>
                <a:cs typeface="DaunPenh" pitchFamily="2" charset="0"/>
              </a:rPr>
              <a:t>101 - PLANNING AN AUDIT OF COST STATEMENTS </a:t>
            </a:r>
            <a:br>
              <a:rPr lang="en-US" b="1" dirty="0" smtClean="0">
                <a:latin typeface="DaunPenh" pitchFamily="2" charset="0"/>
                <a:cs typeface="DaunPenh" pitchFamily="2" charset="0"/>
              </a:rPr>
            </a:br>
            <a:r>
              <a:rPr lang="en-US" b="1" dirty="0" smtClean="0">
                <a:latin typeface="DaunPenh" pitchFamily="2" charset="0"/>
                <a:cs typeface="DaunPenh" pitchFamily="2" charset="0"/>
              </a:rPr>
              <a:t>104 - KNOWLEDGE OF BUSINESS , ITS PROCESS AND BUSINESS ENVIRONMEN</a:t>
            </a:r>
            <a:r>
              <a:rPr lang="en-US" dirty="0" smtClean="0">
                <a:latin typeface="DaunPenh" pitchFamily="2" charset="0"/>
                <a:cs typeface="DaunPenh" pitchFamily="2" charset="0"/>
              </a:rPr>
              <a:t>T </a:t>
            </a:r>
            <a:br>
              <a:rPr lang="en-US" dirty="0" smtClean="0">
                <a:latin typeface="DaunPenh" pitchFamily="2" charset="0"/>
                <a:cs typeface="DaunPenh" pitchFamily="2" charset="0"/>
              </a:rPr>
            </a:br>
            <a:endParaRPr lang="en-US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Company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XYZ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Audit Period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01/04/2015</a:t>
                      </a:r>
                      <a:r>
                        <a:rPr lang="en-US" baseline="0" dirty="0" smtClean="0"/>
                        <a:t>-2016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Audit Team Members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Of Commencement Of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Tentative Date Of Completion Of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Of Completion Of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 smtClean="0">
                <a:latin typeface="DaunPenh" pitchFamily="2" charset="0"/>
                <a:cs typeface="DaunPenh" pitchFamily="2" charset="0"/>
              </a:rPr>
              <a:t>Audit </a:t>
            </a:r>
            <a:r>
              <a:rPr lang="en-US" sz="4300" dirty="0" err="1" smtClean="0">
                <a:latin typeface="DaunPenh" pitchFamily="2" charset="0"/>
                <a:cs typeface="DaunPenh" pitchFamily="2" charset="0"/>
              </a:rPr>
              <a:t>Programme</a:t>
            </a:r>
            <a:r>
              <a:rPr lang="en-US" sz="4300" dirty="0" smtClean="0">
                <a:latin typeface="DaunPenh" pitchFamily="2" charset="0"/>
                <a:cs typeface="DaunPenh" pitchFamily="2" charset="0"/>
              </a:rPr>
              <a:t> </a:t>
            </a:r>
            <a:endParaRPr lang="en-US" sz="43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820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1)Appointment Process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2)Initial Audit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 smtClean="0">
                <a:latin typeface="DaunPenh" pitchFamily="2" charset="0"/>
                <a:cs typeface="DaunPenh" pitchFamily="2" charset="0"/>
              </a:rPr>
              <a:t>3)Nature of Business/Activity</a:t>
            </a:r>
            <a:endParaRPr lang="en-US" sz="3800" dirty="0">
              <a:latin typeface="DaunPenh" pitchFamily="2" charset="0"/>
              <a:cs typeface="DaunPenh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2298</Words>
  <PresentationFormat>On-screen Show (4:3)</PresentationFormat>
  <Paragraphs>296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DaunPenh</vt:lpstr>
      <vt:lpstr>Wingdings 3</vt:lpstr>
      <vt:lpstr>Lucida Sans Unicode</vt:lpstr>
      <vt:lpstr>Calibri</vt:lpstr>
      <vt:lpstr>Verdana</vt:lpstr>
      <vt:lpstr>Wingdings 2</vt:lpstr>
      <vt:lpstr>Concourse</vt:lpstr>
      <vt:lpstr> STANDARDS ON COST AUDITING</vt:lpstr>
      <vt:lpstr>SCA – 103  Overall Objectives Of The Independent Cost Auditor And The Conduct Of An Audit In Accordance With Cost Auditing Standards</vt:lpstr>
      <vt:lpstr>Check List</vt:lpstr>
      <vt:lpstr>Check List</vt:lpstr>
      <vt:lpstr>                                      SCA - 101 &amp; 104 101 - PLANNING AN AUDIT OF COST STATEMENTS  104 - KNOWLEDGE OF BUSINESS , ITS PROCESS AND BUSINESS ENVIRONMENT  </vt:lpstr>
      <vt:lpstr>Audit Programme </vt:lpstr>
      <vt:lpstr>1)Appointment Process</vt:lpstr>
      <vt:lpstr>2)Initial Audit</vt:lpstr>
      <vt:lpstr>3)Nature of Business/Activity</vt:lpstr>
      <vt:lpstr>Slide 10</vt:lpstr>
      <vt:lpstr>Slide 11</vt:lpstr>
      <vt:lpstr>4) Plant Visit</vt:lpstr>
      <vt:lpstr>5) Verification</vt:lpstr>
      <vt:lpstr>6)Statutory &amp; Other Deadlines Regarding Cost Audit</vt:lpstr>
      <vt:lpstr>7) Reliance Placed On The Following Data Stated In Annual Audited Accounts/ Tax Audit Report/Internal Audit Report By The Respective Auditors</vt:lpstr>
      <vt:lpstr>8)If Any Changes In Audit Plan As A Result Of Audit Evidence /Unexpected Events</vt:lpstr>
      <vt:lpstr>10) Evaluation of the Internal Control System and its Implementation</vt:lpstr>
      <vt:lpstr>SCA - 102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 - 101 &amp; 104 101 - PLANNING AN AUDIT OF COST STATEMENTS  104 - KNOWLEDGE OF BUSINESS , ITS PROCESS AND BUSINESS ENVIORONMENT</dc:title>
  <dc:creator>Varun Srivastava</dc:creator>
  <cp:lastModifiedBy>hp</cp:lastModifiedBy>
  <cp:revision>48</cp:revision>
  <dcterms:created xsi:type="dcterms:W3CDTF">2016-05-27T18:17:48Z</dcterms:created>
  <dcterms:modified xsi:type="dcterms:W3CDTF">2016-06-02T10:25:16Z</dcterms:modified>
</cp:coreProperties>
</file>