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316" r:id="rId4"/>
    <p:sldId id="331" r:id="rId5"/>
    <p:sldId id="321" r:id="rId6"/>
    <p:sldId id="334" r:id="rId7"/>
    <p:sldId id="335" r:id="rId8"/>
    <p:sldId id="336" r:id="rId9"/>
    <p:sldId id="337" r:id="rId10"/>
    <p:sldId id="333" r:id="rId11"/>
    <p:sldId id="322" r:id="rId12"/>
    <p:sldId id="323" r:id="rId13"/>
    <p:sldId id="328" r:id="rId14"/>
    <p:sldId id="329" r:id="rId15"/>
    <p:sldId id="290" r:id="rId16"/>
    <p:sldId id="317" r:id="rId17"/>
    <p:sldId id="318" r:id="rId18"/>
    <p:sldId id="324" r:id="rId19"/>
    <p:sldId id="325" r:id="rId20"/>
    <p:sldId id="327" r:id="rId21"/>
    <p:sldId id="319" r:id="rId22"/>
    <p:sldId id="326" r:id="rId23"/>
    <p:sldId id="320" r:id="rId24"/>
    <p:sldId id="332" r:id="rId25"/>
    <p:sldId id="338" r:id="rId26"/>
    <p:sldId id="339" r:id="rId27"/>
    <p:sldId id="340" r:id="rId28"/>
    <p:sldId id="341" r:id="rId29"/>
    <p:sldId id="289" r:id="rId30"/>
  </p:sldIdLst>
  <p:sldSz cx="1080135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6595" autoAdjust="0"/>
  </p:normalViewPr>
  <p:slideViewPr>
    <p:cSldViewPr>
      <p:cViewPr>
        <p:scale>
          <a:sx n="60" d="100"/>
          <a:sy n="60" d="100"/>
        </p:scale>
        <p:origin x="-1344" y="-312"/>
      </p:cViewPr>
      <p:guideLst>
        <p:guide orient="horz" pos="2160"/>
        <p:guide pos="3402"/>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B29A71-65F4-4039-8280-18E6AD2A5416}"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en-IN"/>
        </a:p>
      </dgm:t>
    </dgm:pt>
    <dgm:pt modelId="{CBDCDF52-BF9A-417C-A11F-A8C9087019E9}">
      <dgm:prSet phldrT="[Text]" custT="1"/>
      <dgm:spPr/>
      <dgm:t>
        <a:bodyPr/>
        <a:lstStyle/>
        <a:p>
          <a:r>
            <a:rPr lang="en-IN" sz="1800" dirty="0" smtClean="0">
              <a:latin typeface="Trebuchet MS" pitchFamily="34" charset="0"/>
            </a:rPr>
            <a:t>Outward supplies</a:t>
          </a:r>
          <a:endParaRPr lang="en-IN" sz="1800" dirty="0">
            <a:latin typeface="Trebuchet MS" pitchFamily="34" charset="0"/>
          </a:endParaRPr>
        </a:p>
      </dgm:t>
    </dgm:pt>
    <dgm:pt modelId="{519612A3-AEE5-40B1-982D-D8C531C14B5B}" type="parTrans" cxnId="{6DBBF305-F921-435C-ADDD-46768DB84E2D}">
      <dgm:prSet/>
      <dgm:spPr/>
      <dgm:t>
        <a:bodyPr/>
        <a:lstStyle/>
        <a:p>
          <a:endParaRPr lang="en-IN" sz="1800">
            <a:latin typeface="Trebuchet MS" pitchFamily="34" charset="0"/>
          </a:endParaRPr>
        </a:p>
      </dgm:t>
    </dgm:pt>
    <dgm:pt modelId="{DAECBA88-EE0B-473C-90F0-87DCF4B9EBFE}" type="sibTrans" cxnId="{6DBBF305-F921-435C-ADDD-46768DB84E2D}">
      <dgm:prSet/>
      <dgm:spPr/>
      <dgm:t>
        <a:bodyPr/>
        <a:lstStyle/>
        <a:p>
          <a:endParaRPr lang="en-IN" sz="1800">
            <a:latin typeface="Trebuchet MS" pitchFamily="34" charset="0"/>
          </a:endParaRPr>
        </a:p>
      </dgm:t>
    </dgm:pt>
    <dgm:pt modelId="{9876D57F-9AA1-4DD5-B945-103D39268CF6}">
      <dgm:prSet phldrT="[Text]" custT="1"/>
      <dgm:spPr/>
      <dgm:t>
        <a:bodyPr/>
        <a:lstStyle/>
        <a:p>
          <a:r>
            <a:rPr lang="en-IN" sz="1800" dirty="0" smtClean="0">
              <a:latin typeface="Trebuchet MS" pitchFamily="34" charset="0"/>
            </a:rPr>
            <a:t>Registered</a:t>
          </a:r>
          <a:endParaRPr lang="en-IN" sz="1800" dirty="0">
            <a:latin typeface="Trebuchet MS" pitchFamily="34" charset="0"/>
          </a:endParaRPr>
        </a:p>
      </dgm:t>
    </dgm:pt>
    <dgm:pt modelId="{E4820A0E-35C1-4904-8724-4820E8B408EE}" type="parTrans" cxnId="{564E43DF-2FE6-4353-A4E9-AB92101BA54D}">
      <dgm:prSet/>
      <dgm:spPr/>
      <dgm:t>
        <a:bodyPr/>
        <a:lstStyle/>
        <a:p>
          <a:endParaRPr lang="en-IN" sz="1800">
            <a:latin typeface="Trebuchet MS" pitchFamily="34" charset="0"/>
          </a:endParaRPr>
        </a:p>
      </dgm:t>
    </dgm:pt>
    <dgm:pt modelId="{5CD2FACE-ECF8-433A-9742-B053C44D5525}" type="sibTrans" cxnId="{564E43DF-2FE6-4353-A4E9-AB92101BA54D}">
      <dgm:prSet/>
      <dgm:spPr/>
      <dgm:t>
        <a:bodyPr/>
        <a:lstStyle/>
        <a:p>
          <a:endParaRPr lang="en-IN" sz="1800">
            <a:latin typeface="Trebuchet MS" pitchFamily="34" charset="0"/>
          </a:endParaRPr>
        </a:p>
      </dgm:t>
    </dgm:pt>
    <dgm:pt modelId="{E1B180B6-05F8-4592-9074-FFD6DF85F065}">
      <dgm:prSet phldrT="[Text]" custT="1"/>
      <dgm:spPr/>
      <dgm:t>
        <a:bodyPr/>
        <a:lstStyle/>
        <a:p>
          <a:r>
            <a:rPr lang="en-IN" sz="1800" dirty="0" smtClean="0">
              <a:latin typeface="Trebuchet MS" pitchFamily="34" charset="0"/>
            </a:rPr>
            <a:t>Un-registered</a:t>
          </a:r>
          <a:endParaRPr lang="en-IN" sz="1800" dirty="0">
            <a:latin typeface="Trebuchet MS" pitchFamily="34" charset="0"/>
          </a:endParaRPr>
        </a:p>
      </dgm:t>
    </dgm:pt>
    <dgm:pt modelId="{0A6879C3-AA14-4D9B-82C6-93C6A5C4112C}" type="parTrans" cxnId="{123EC406-8BD6-4241-ADE8-FE101D0276A7}">
      <dgm:prSet/>
      <dgm:spPr/>
      <dgm:t>
        <a:bodyPr/>
        <a:lstStyle/>
        <a:p>
          <a:endParaRPr lang="en-IN" sz="1800">
            <a:latin typeface="Trebuchet MS" pitchFamily="34" charset="0"/>
          </a:endParaRPr>
        </a:p>
      </dgm:t>
    </dgm:pt>
    <dgm:pt modelId="{AA2AF460-E426-4E12-8E8A-B048F4D4D1F9}" type="sibTrans" cxnId="{123EC406-8BD6-4241-ADE8-FE101D0276A7}">
      <dgm:prSet/>
      <dgm:spPr/>
      <dgm:t>
        <a:bodyPr/>
        <a:lstStyle/>
        <a:p>
          <a:endParaRPr lang="en-IN" sz="1800">
            <a:latin typeface="Trebuchet MS" pitchFamily="34" charset="0"/>
          </a:endParaRPr>
        </a:p>
      </dgm:t>
    </dgm:pt>
    <dgm:pt modelId="{BAE3082C-ABCC-4FD7-836F-8BAD427000AE}" type="asst">
      <dgm:prSet custT="1"/>
      <dgm:spPr/>
      <dgm:t>
        <a:bodyPr/>
        <a:lstStyle/>
        <a:p>
          <a:r>
            <a:rPr lang="en-IN" sz="1800" dirty="0" smtClean="0">
              <a:latin typeface="Trebuchet MS" pitchFamily="34" charset="0"/>
            </a:rPr>
            <a:t>Intra-state</a:t>
          </a:r>
          <a:endParaRPr lang="en-IN" sz="1800" dirty="0">
            <a:latin typeface="Trebuchet MS" pitchFamily="34" charset="0"/>
          </a:endParaRPr>
        </a:p>
      </dgm:t>
    </dgm:pt>
    <dgm:pt modelId="{BF749043-DC0C-4174-AE2A-C594D6E7D142}" type="parTrans" cxnId="{A7318C0E-E725-4C33-BA75-94F30A37D9AD}">
      <dgm:prSet/>
      <dgm:spPr/>
      <dgm:t>
        <a:bodyPr/>
        <a:lstStyle/>
        <a:p>
          <a:endParaRPr lang="en-IN" sz="1800">
            <a:latin typeface="Trebuchet MS" pitchFamily="34" charset="0"/>
          </a:endParaRPr>
        </a:p>
      </dgm:t>
    </dgm:pt>
    <dgm:pt modelId="{412146B7-44E3-48F1-90FA-D206590AFF2B}" type="sibTrans" cxnId="{A7318C0E-E725-4C33-BA75-94F30A37D9AD}">
      <dgm:prSet/>
      <dgm:spPr/>
      <dgm:t>
        <a:bodyPr/>
        <a:lstStyle/>
        <a:p>
          <a:endParaRPr lang="en-IN" sz="1800">
            <a:latin typeface="Trebuchet MS" pitchFamily="34" charset="0"/>
          </a:endParaRPr>
        </a:p>
      </dgm:t>
    </dgm:pt>
    <dgm:pt modelId="{E05D4FB2-0C12-4F16-818E-942A0898D024}" type="asst">
      <dgm:prSet custT="1"/>
      <dgm:spPr/>
      <dgm:t>
        <a:bodyPr/>
        <a:lstStyle/>
        <a:p>
          <a:r>
            <a:rPr lang="en-IN" sz="1800" dirty="0" smtClean="0">
              <a:latin typeface="Trebuchet MS" pitchFamily="34" charset="0"/>
            </a:rPr>
            <a:t>Inter-state</a:t>
          </a:r>
          <a:endParaRPr lang="en-IN" sz="1800" dirty="0">
            <a:latin typeface="Trebuchet MS" pitchFamily="34" charset="0"/>
          </a:endParaRPr>
        </a:p>
      </dgm:t>
    </dgm:pt>
    <dgm:pt modelId="{93C55D5A-8F1B-42D0-9902-5A4C74240057}" type="parTrans" cxnId="{362CC85B-6439-4C63-A372-02F180CC2DDE}">
      <dgm:prSet/>
      <dgm:spPr/>
      <dgm:t>
        <a:bodyPr/>
        <a:lstStyle/>
        <a:p>
          <a:endParaRPr lang="en-IN" sz="1800">
            <a:latin typeface="Trebuchet MS" pitchFamily="34" charset="0"/>
          </a:endParaRPr>
        </a:p>
      </dgm:t>
    </dgm:pt>
    <dgm:pt modelId="{582C6253-B610-453A-B6B9-FC3FBADF6FEC}" type="sibTrans" cxnId="{362CC85B-6439-4C63-A372-02F180CC2DDE}">
      <dgm:prSet/>
      <dgm:spPr/>
      <dgm:t>
        <a:bodyPr/>
        <a:lstStyle/>
        <a:p>
          <a:endParaRPr lang="en-IN" sz="1800">
            <a:latin typeface="Trebuchet MS" pitchFamily="34" charset="0"/>
          </a:endParaRPr>
        </a:p>
      </dgm:t>
    </dgm:pt>
    <dgm:pt modelId="{83124A55-F384-4ABA-B369-B6BFE8C4F008}" type="asst">
      <dgm:prSet custT="1"/>
      <dgm:spPr/>
      <dgm:t>
        <a:bodyPr/>
        <a:lstStyle/>
        <a:p>
          <a:r>
            <a:rPr lang="en-IN" sz="1800" dirty="0" smtClean="0">
              <a:latin typeface="Trebuchet MS" pitchFamily="34" charset="0"/>
            </a:rPr>
            <a:t>Forward charge</a:t>
          </a:r>
          <a:endParaRPr lang="en-IN" sz="1800" dirty="0">
            <a:latin typeface="Trebuchet MS" pitchFamily="34" charset="0"/>
          </a:endParaRPr>
        </a:p>
      </dgm:t>
    </dgm:pt>
    <dgm:pt modelId="{E1B30BAD-AB39-4A80-9E58-4EAA69636CC3}" type="parTrans" cxnId="{8A264970-1E51-4EF1-8103-E292F844E898}">
      <dgm:prSet/>
      <dgm:spPr/>
      <dgm:t>
        <a:bodyPr/>
        <a:lstStyle/>
        <a:p>
          <a:endParaRPr lang="en-IN" sz="1800">
            <a:latin typeface="Trebuchet MS" pitchFamily="34" charset="0"/>
          </a:endParaRPr>
        </a:p>
      </dgm:t>
    </dgm:pt>
    <dgm:pt modelId="{E03DFA78-91D8-4888-A398-D24DC3EE11E3}" type="sibTrans" cxnId="{8A264970-1E51-4EF1-8103-E292F844E898}">
      <dgm:prSet/>
      <dgm:spPr/>
      <dgm:t>
        <a:bodyPr/>
        <a:lstStyle/>
        <a:p>
          <a:endParaRPr lang="en-IN" sz="1800">
            <a:latin typeface="Trebuchet MS" pitchFamily="34" charset="0"/>
          </a:endParaRPr>
        </a:p>
      </dgm:t>
    </dgm:pt>
    <dgm:pt modelId="{483D6962-DA75-4F74-AB5C-FFFC3BD6C74A}" type="asst">
      <dgm:prSet custT="1"/>
      <dgm:spPr/>
      <dgm:t>
        <a:bodyPr/>
        <a:lstStyle/>
        <a:p>
          <a:r>
            <a:rPr lang="en-IN" sz="1800" dirty="0" smtClean="0">
              <a:latin typeface="Trebuchet MS" pitchFamily="34" charset="0"/>
            </a:rPr>
            <a:t>Reverse charge</a:t>
          </a:r>
          <a:endParaRPr lang="en-IN" sz="1800" dirty="0">
            <a:latin typeface="Trebuchet MS" pitchFamily="34" charset="0"/>
          </a:endParaRPr>
        </a:p>
      </dgm:t>
    </dgm:pt>
    <dgm:pt modelId="{4A92245D-683B-49FC-B6CB-595629156EA6}" type="parTrans" cxnId="{FFE28F72-EDB0-4B59-9ABB-290120833EB3}">
      <dgm:prSet/>
      <dgm:spPr/>
      <dgm:t>
        <a:bodyPr/>
        <a:lstStyle/>
        <a:p>
          <a:endParaRPr lang="en-IN" sz="1800">
            <a:latin typeface="Trebuchet MS" pitchFamily="34" charset="0"/>
          </a:endParaRPr>
        </a:p>
      </dgm:t>
    </dgm:pt>
    <dgm:pt modelId="{81E3CEA4-9837-40DB-BF5A-00140CBAAE7E}" type="sibTrans" cxnId="{FFE28F72-EDB0-4B59-9ABB-290120833EB3}">
      <dgm:prSet/>
      <dgm:spPr/>
      <dgm:t>
        <a:bodyPr/>
        <a:lstStyle/>
        <a:p>
          <a:endParaRPr lang="en-IN" sz="1800">
            <a:latin typeface="Trebuchet MS" pitchFamily="34" charset="0"/>
          </a:endParaRPr>
        </a:p>
      </dgm:t>
    </dgm:pt>
    <dgm:pt modelId="{E21E8E4C-BD53-401A-B703-1202B8F9E578}" type="asst">
      <dgm:prSet custT="1"/>
      <dgm:spPr/>
      <dgm:t>
        <a:bodyPr/>
        <a:lstStyle/>
        <a:p>
          <a:r>
            <a:rPr lang="en-IN" sz="1800" dirty="0" smtClean="0">
              <a:latin typeface="Trebuchet MS" pitchFamily="34" charset="0"/>
            </a:rPr>
            <a:t>Zero rated or Deemed exports</a:t>
          </a:r>
          <a:endParaRPr lang="en-IN" sz="1800" dirty="0">
            <a:latin typeface="Trebuchet MS" pitchFamily="34" charset="0"/>
          </a:endParaRPr>
        </a:p>
      </dgm:t>
    </dgm:pt>
    <dgm:pt modelId="{B41EF973-8A83-429F-BA39-71F22AD025FF}" type="parTrans" cxnId="{93BB4F70-87DE-487D-8A58-14A90C6D843A}">
      <dgm:prSet/>
      <dgm:spPr/>
      <dgm:t>
        <a:bodyPr/>
        <a:lstStyle/>
        <a:p>
          <a:endParaRPr lang="en-IN" sz="1800">
            <a:latin typeface="Trebuchet MS" pitchFamily="34" charset="0"/>
          </a:endParaRPr>
        </a:p>
      </dgm:t>
    </dgm:pt>
    <dgm:pt modelId="{F86C6DCC-6077-4F77-AD8D-4BB40114882B}" type="sibTrans" cxnId="{93BB4F70-87DE-487D-8A58-14A90C6D843A}">
      <dgm:prSet/>
      <dgm:spPr/>
      <dgm:t>
        <a:bodyPr/>
        <a:lstStyle/>
        <a:p>
          <a:endParaRPr lang="en-IN" sz="1800">
            <a:latin typeface="Trebuchet MS" pitchFamily="34" charset="0"/>
          </a:endParaRPr>
        </a:p>
      </dgm:t>
    </dgm:pt>
    <dgm:pt modelId="{54054D1A-4B4E-4F75-B680-5AB2202391A5}" type="asst">
      <dgm:prSet custT="1"/>
      <dgm:spPr/>
      <dgm:t>
        <a:bodyPr/>
        <a:lstStyle/>
        <a:p>
          <a:r>
            <a:rPr lang="en-IN" sz="1800" dirty="0" smtClean="0">
              <a:latin typeface="Trebuchet MS" pitchFamily="34" charset="0"/>
            </a:rPr>
            <a:t>Zero rated or deemed exports</a:t>
          </a:r>
          <a:endParaRPr lang="en-IN" sz="1800" dirty="0">
            <a:latin typeface="Trebuchet MS" pitchFamily="34" charset="0"/>
          </a:endParaRPr>
        </a:p>
      </dgm:t>
    </dgm:pt>
    <dgm:pt modelId="{AA9B1087-3AD5-4918-81AD-C6384E911FD4}" type="parTrans" cxnId="{359B4CB7-A25F-4442-A1F1-75644AF412F4}">
      <dgm:prSet/>
      <dgm:spPr/>
      <dgm:t>
        <a:bodyPr/>
        <a:lstStyle/>
        <a:p>
          <a:endParaRPr lang="en-IN" sz="1800">
            <a:latin typeface="Trebuchet MS" pitchFamily="34" charset="0"/>
          </a:endParaRPr>
        </a:p>
      </dgm:t>
    </dgm:pt>
    <dgm:pt modelId="{599BCD6E-D603-4E27-A5ED-28425CDCE473}" type="sibTrans" cxnId="{359B4CB7-A25F-4442-A1F1-75644AF412F4}">
      <dgm:prSet/>
      <dgm:spPr/>
      <dgm:t>
        <a:bodyPr/>
        <a:lstStyle/>
        <a:p>
          <a:endParaRPr lang="en-IN" sz="1800">
            <a:latin typeface="Trebuchet MS" pitchFamily="34" charset="0"/>
          </a:endParaRPr>
        </a:p>
      </dgm:t>
    </dgm:pt>
    <dgm:pt modelId="{DCF1D14D-C052-49CD-81B2-FA3FD13D9B69}" type="asst">
      <dgm:prSet custT="1"/>
      <dgm:spPr/>
      <dgm:t>
        <a:bodyPr/>
        <a:lstStyle/>
        <a:p>
          <a:r>
            <a:rPr lang="en-IN" sz="1800" dirty="0" smtClean="0">
              <a:latin typeface="Trebuchet MS" pitchFamily="34" charset="0"/>
            </a:rPr>
            <a:t>more than 2.5l &amp; vice-versa</a:t>
          </a:r>
          <a:endParaRPr lang="en-IN" sz="1800" dirty="0">
            <a:latin typeface="Trebuchet MS" pitchFamily="34" charset="0"/>
          </a:endParaRPr>
        </a:p>
      </dgm:t>
    </dgm:pt>
    <dgm:pt modelId="{B317C1DE-CAA8-451D-8A0C-E6BBF1C7F7A1}" type="parTrans" cxnId="{D6BF65ED-8567-4249-AD05-134B5CD36E56}">
      <dgm:prSet/>
      <dgm:spPr/>
      <dgm:t>
        <a:bodyPr/>
        <a:lstStyle/>
        <a:p>
          <a:endParaRPr lang="en-IN" sz="1800">
            <a:latin typeface="Trebuchet MS" pitchFamily="34" charset="0"/>
          </a:endParaRPr>
        </a:p>
      </dgm:t>
    </dgm:pt>
    <dgm:pt modelId="{3789DBDC-7E10-4FB2-B179-49609E0F63EB}" type="sibTrans" cxnId="{D6BF65ED-8567-4249-AD05-134B5CD36E56}">
      <dgm:prSet/>
      <dgm:spPr/>
      <dgm:t>
        <a:bodyPr/>
        <a:lstStyle/>
        <a:p>
          <a:endParaRPr lang="en-IN" sz="1800">
            <a:latin typeface="Trebuchet MS" pitchFamily="34" charset="0"/>
          </a:endParaRPr>
        </a:p>
      </dgm:t>
    </dgm:pt>
    <dgm:pt modelId="{1D4908FD-819B-4C51-B879-CBB973130D9A}" type="asst">
      <dgm:prSet custT="1"/>
      <dgm:spPr/>
      <dgm:t>
        <a:bodyPr/>
        <a:lstStyle/>
        <a:p>
          <a:r>
            <a:rPr lang="en-IN" sz="1800" dirty="0" smtClean="0">
              <a:latin typeface="Trebuchet MS" pitchFamily="34" charset="0"/>
            </a:rPr>
            <a:t>E-commerce</a:t>
          </a:r>
          <a:endParaRPr lang="en-IN" sz="1800" dirty="0">
            <a:latin typeface="Trebuchet MS" pitchFamily="34" charset="0"/>
          </a:endParaRPr>
        </a:p>
      </dgm:t>
    </dgm:pt>
    <dgm:pt modelId="{87DE4E72-8F99-4585-9A1D-0EEAB8FB6218}" type="parTrans" cxnId="{E566D0AB-50FC-4D4C-8F89-FBCAEAB8B4FA}">
      <dgm:prSet/>
      <dgm:spPr/>
      <dgm:t>
        <a:bodyPr/>
        <a:lstStyle/>
        <a:p>
          <a:endParaRPr lang="en-IN"/>
        </a:p>
      </dgm:t>
    </dgm:pt>
    <dgm:pt modelId="{F20A4138-042C-4BCF-998D-90BFD518882D}" type="sibTrans" cxnId="{E566D0AB-50FC-4D4C-8F89-FBCAEAB8B4FA}">
      <dgm:prSet/>
      <dgm:spPr/>
      <dgm:t>
        <a:bodyPr/>
        <a:lstStyle/>
        <a:p>
          <a:endParaRPr lang="en-IN"/>
        </a:p>
      </dgm:t>
    </dgm:pt>
    <dgm:pt modelId="{975DE6FA-91E1-4D90-A326-AEEE2A0609EB}" type="asst">
      <dgm:prSet custT="1"/>
      <dgm:spPr/>
      <dgm:t>
        <a:bodyPr/>
        <a:lstStyle/>
        <a:p>
          <a:r>
            <a:rPr lang="en-IN" sz="1800" dirty="0" smtClean="0">
              <a:latin typeface="Trebuchet MS" pitchFamily="34" charset="0"/>
            </a:rPr>
            <a:t>Others</a:t>
          </a:r>
          <a:endParaRPr lang="en-IN" sz="1800" dirty="0">
            <a:latin typeface="Trebuchet MS" pitchFamily="34" charset="0"/>
          </a:endParaRPr>
        </a:p>
      </dgm:t>
    </dgm:pt>
    <dgm:pt modelId="{FFC329A5-6EB1-438A-9FAC-82E05A63589F}" type="parTrans" cxnId="{41D68986-2DA6-4423-A598-06C042787371}">
      <dgm:prSet/>
      <dgm:spPr/>
      <dgm:t>
        <a:bodyPr/>
        <a:lstStyle/>
        <a:p>
          <a:endParaRPr lang="en-IN"/>
        </a:p>
      </dgm:t>
    </dgm:pt>
    <dgm:pt modelId="{6B527021-8568-4621-B62F-2ADC3C3616A8}" type="sibTrans" cxnId="{41D68986-2DA6-4423-A598-06C042787371}">
      <dgm:prSet/>
      <dgm:spPr/>
      <dgm:t>
        <a:bodyPr/>
        <a:lstStyle/>
        <a:p>
          <a:endParaRPr lang="en-IN"/>
        </a:p>
      </dgm:t>
    </dgm:pt>
    <dgm:pt modelId="{CB77600C-F6E1-49C7-AA84-3AC55B278A23}" type="pres">
      <dgm:prSet presAssocID="{32B29A71-65F4-4039-8280-18E6AD2A5416}" presName="hierChild1" presStyleCnt="0">
        <dgm:presLayoutVars>
          <dgm:orgChart val="1"/>
          <dgm:chPref val="1"/>
          <dgm:dir/>
          <dgm:animOne val="branch"/>
          <dgm:animLvl val="lvl"/>
          <dgm:resizeHandles/>
        </dgm:presLayoutVars>
      </dgm:prSet>
      <dgm:spPr/>
      <dgm:t>
        <a:bodyPr/>
        <a:lstStyle/>
        <a:p>
          <a:endParaRPr lang="en-IN"/>
        </a:p>
      </dgm:t>
    </dgm:pt>
    <dgm:pt modelId="{F8D30EFA-B7BB-48E1-A7E5-A192F0594C29}" type="pres">
      <dgm:prSet presAssocID="{CBDCDF52-BF9A-417C-A11F-A8C9087019E9}" presName="hierRoot1" presStyleCnt="0">
        <dgm:presLayoutVars>
          <dgm:hierBranch val="init"/>
        </dgm:presLayoutVars>
      </dgm:prSet>
      <dgm:spPr/>
      <dgm:t>
        <a:bodyPr/>
        <a:lstStyle/>
        <a:p>
          <a:endParaRPr lang="en-IN"/>
        </a:p>
      </dgm:t>
    </dgm:pt>
    <dgm:pt modelId="{AAA2DA09-879A-483E-9CC5-D274078BA074}" type="pres">
      <dgm:prSet presAssocID="{CBDCDF52-BF9A-417C-A11F-A8C9087019E9}" presName="rootComposite1" presStyleCnt="0"/>
      <dgm:spPr/>
      <dgm:t>
        <a:bodyPr/>
        <a:lstStyle/>
        <a:p>
          <a:endParaRPr lang="en-IN"/>
        </a:p>
      </dgm:t>
    </dgm:pt>
    <dgm:pt modelId="{DAEE54C4-7328-4AF0-9859-FC8E1CD0AF8A}" type="pres">
      <dgm:prSet presAssocID="{CBDCDF52-BF9A-417C-A11F-A8C9087019E9}" presName="rootText1" presStyleLbl="node0" presStyleIdx="0" presStyleCnt="1">
        <dgm:presLayoutVars>
          <dgm:chPref val="3"/>
        </dgm:presLayoutVars>
      </dgm:prSet>
      <dgm:spPr/>
      <dgm:t>
        <a:bodyPr/>
        <a:lstStyle/>
        <a:p>
          <a:endParaRPr lang="en-IN"/>
        </a:p>
      </dgm:t>
    </dgm:pt>
    <dgm:pt modelId="{9FF3707D-6E14-4496-BB15-DF9F9FA54D52}" type="pres">
      <dgm:prSet presAssocID="{CBDCDF52-BF9A-417C-A11F-A8C9087019E9}" presName="rootConnector1" presStyleLbl="node1" presStyleIdx="0" presStyleCnt="0"/>
      <dgm:spPr/>
      <dgm:t>
        <a:bodyPr/>
        <a:lstStyle/>
        <a:p>
          <a:endParaRPr lang="en-IN"/>
        </a:p>
      </dgm:t>
    </dgm:pt>
    <dgm:pt modelId="{AB081346-68FA-4710-9FCF-0AC61A51B81E}" type="pres">
      <dgm:prSet presAssocID="{CBDCDF52-BF9A-417C-A11F-A8C9087019E9}" presName="hierChild2" presStyleCnt="0"/>
      <dgm:spPr/>
      <dgm:t>
        <a:bodyPr/>
        <a:lstStyle/>
        <a:p>
          <a:endParaRPr lang="en-IN"/>
        </a:p>
      </dgm:t>
    </dgm:pt>
    <dgm:pt modelId="{19A18235-4929-4646-BDD7-750A28A1D59B}" type="pres">
      <dgm:prSet presAssocID="{E4820A0E-35C1-4904-8724-4820E8B408EE}" presName="Name37" presStyleLbl="parChTrans1D2" presStyleIdx="0" presStyleCnt="2"/>
      <dgm:spPr/>
      <dgm:t>
        <a:bodyPr/>
        <a:lstStyle/>
        <a:p>
          <a:endParaRPr lang="en-IN"/>
        </a:p>
      </dgm:t>
    </dgm:pt>
    <dgm:pt modelId="{7365DDED-7A77-4BDF-94A9-83CA956A603D}" type="pres">
      <dgm:prSet presAssocID="{9876D57F-9AA1-4DD5-B945-103D39268CF6}" presName="hierRoot2" presStyleCnt="0">
        <dgm:presLayoutVars>
          <dgm:hierBranch val="init"/>
        </dgm:presLayoutVars>
      </dgm:prSet>
      <dgm:spPr/>
      <dgm:t>
        <a:bodyPr/>
        <a:lstStyle/>
        <a:p>
          <a:endParaRPr lang="en-IN"/>
        </a:p>
      </dgm:t>
    </dgm:pt>
    <dgm:pt modelId="{D4D92AC9-F545-4306-9CFC-E1206224EFF1}" type="pres">
      <dgm:prSet presAssocID="{9876D57F-9AA1-4DD5-B945-103D39268CF6}" presName="rootComposite" presStyleCnt="0"/>
      <dgm:spPr/>
      <dgm:t>
        <a:bodyPr/>
        <a:lstStyle/>
        <a:p>
          <a:endParaRPr lang="en-IN"/>
        </a:p>
      </dgm:t>
    </dgm:pt>
    <dgm:pt modelId="{364CD97A-66D5-4633-A931-FE92D4CEBA81}" type="pres">
      <dgm:prSet presAssocID="{9876D57F-9AA1-4DD5-B945-103D39268CF6}" presName="rootText" presStyleLbl="node2" presStyleIdx="0" presStyleCnt="2">
        <dgm:presLayoutVars>
          <dgm:chPref val="3"/>
        </dgm:presLayoutVars>
      </dgm:prSet>
      <dgm:spPr/>
      <dgm:t>
        <a:bodyPr/>
        <a:lstStyle/>
        <a:p>
          <a:endParaRPr lang="en-IN"/>
        </a:p>
      </dgm:t>
    </dgm:pt>
    <dgm:pt modelId="{C8F17041-B6FF-48AD-874C-4B2F242785A3}" type="pres">
      <dgm:prSet presAssocID="{9876D57F-9AA1-4DD5-B945-103D39268CF6}" presName="rootConnector" presStyleLbl="node2" presStyleIdx="0" presStyleCnt="2"/>
      <dgm:spPr/>
      <dgm:t>
        <a:bodyPr/>
        <a:lstStyle/>
        <a:p>
          <a:endParaRPr lang="en-IN"/>
        </a:p>
      </dgm:t>
    </dgm:pt>
    <dgm:pt modelId="{3D7655FC-9D6D-42E3-BB95-96C2B8926C95}" type="pres">
      <dgm:prSet presAssocID="{9876D57F-9AA1-4DD5-B945-103D39268CF6}" presName="hierChild4" presStyleCnt="0"/>
      <dgm:spPr/>
      <dgm:t>
        <a:bodyPr/>
        <a:lstStyle/>
        <a:p>
          <a:endParaRPr lang="en-IN"/>
        </a:p>
      </dgm:t>
    </dgm:pt>
    <dgm:pt modelId="{CCB451D4-B6EB-4B6C-9F40-D952429A3F24}" type="pres">
      <dgm:prSet presAssocID="{9876D57F-9AA1-4DD5-B945-103D39268CF6}" presName="hierChild5" presStyleCnt="0"/>
      <dgm:spPr/>
      <dgm:t>
        <a:bodyPr/>
        <a:lstStyle/>
        <a:p>
          <a:endParaRPr lang="en-IN"/>
        </a:p>
      </dgm:t>
    </dgm:pt>
    <dgm:pt modelId="{7D7A0AAB-04B6-491A-AB3E-CF0084F7D9AB}" type="pres">
      <dgm:prSet presAssocID="{E1B30BAD-AB39-4A80-9E58-4EAA69636CC3}" presName="Name111" presStyleLbl="parChTrans1D3" presStyleIdx="0" presStyleCnt="6"/>
      <dgm:spPr/>
      <dgm:t>
        <a:bodyPr/>
        <a:lstStyle/>
        <a:p>
          <a:endParaRPr lang="en-IN"/>
        </a:p>
      </dgm:t>
    </dgm:pt>
    <dgm:pt modelId="{9A4CE34F-4637-4163-B32E-909A743440BC}" type="pres">
      <dgm:prSet presAssocID="{83124A55-F384-4ABA-B369-B6BFE8C4F008}" presName="hierRoot3" presStyleCnt="0">
        <dgm:presLayoutVars>
          <dgm:hierBranch val="init"/>
        </dgm:presLayoutVars>
      </dgm:prSet>
      <dgm:spPr/>
      <dgm:t>
        <a:bodyPr/>
        <a:lstStyle/>
        <a:p>
          <a:endParaRPr lang="en-IN"/>
        </a:p>
      </dgm:t>
    </dgm:pt>
    <dgm:pt modelId="{20F205ED-5C3D-466E-8795-9A48AF91B394}" type="pres">
      <dgm:prSet presAssocID="{83124A55-F384-4ABA-B369-B6BFE8C4F008}" presName="rootComposite3" presStyleCnt="0"/>
      <dgm:spPr/>
      <dgm:t>
        <a:bodyPr/>
        <a:lstStyle/>
        <a:p>
          <a:endParaRPr lang="en-IN"/>
        </a:p>
      </dgm:t>
    </dgm:pt>
    <dgm:pt modelId="{A9F0DAA4-D811-4AAE-8906-1926B75DA354}" type="pres">
      <dgm:prSet presAssocID="{83124A55-F384-4ABA-B369-B6BFE8C4F008}" presName="rootText3" presStyleLbl="asst2" presStyleIdx="0" presStyleCnt="9">
        <dgm:presLayoutVars>
          <dgm:chPref val="3"/>
        </dgm:presLayoutVars>
      </dgm:prSet>
      <dgm:spPr/>
      <dgm:t>
        <a:bodyPr/>
        <a:lstStyle/>
        <a:p>
          <a:endParaRPr lang="en-IN"/>
        </a:p>
      </dgm:t>
    </dgm:pt>
    <dgm:pt modelId="{60A72DC0-351F-4E03-907E-008F9E4E8966}" type="pres">
      <dgm:prSet presAssocID="{83124A55-F384-4ABA-B369-B6BFE8C4F008}" presName="rootConnector3" presStyleLbl="asst2" presStyleIdx="0" presStyleCnt="9"/>
      <dgm:spPr/>
      <dgm:t>
        <a:bodyPr/>
        <a:lstStyle/>
        <a:p>
          <a:endParaRPr lang="en-IN"/>
        </a:p>
      </dgm:t>
    </dgm:pt>
    <dgm:pt modelId="{EF6D3F3C-E628-44E8-8EA7-81EF8EBA581B}" type="pres">
      <dgm:prSet presAssocID="{83124A55-F384-4ABA-B369-B6BFE8C4F008}" presName="hierChild6" presStyleCnt="0"/>
      <dgm:spPr/>
      <dgm:t>
        <a:bodyPr/>
        <a:lstStyle/>
        <a:p>
          <a:endParaRPr lang="en-IN"/>
        </a:p>
      </dgm:t>
    </dgm:pt>
    <dgm:pt modelId="{3FD46A7F-BBDE-4915-9ACE-AEF25A2CB386}" type="pres">
      <dgm:prSet presAssocID="{83124A55-F384-4ABA-B369-B6BFE8C4F008}" presName="hierChild7" presStyleCnt="0"/>
      <dgm:spPr/>
      <dgm:t>
        <a:bodyPr/>
        <a:lstStyle/>
        <a:p>
          <a:endParaRPr lang="en-IN"/>
        </a:p>
      </dgm:t>
    </dgm:pt>
    <dgm:pt modelId="{E6085E77-6507-450F-B7E7-E2F6183C1FB5}" type="pres">
      <dgm:prSet presAssocID="{4A92245D-683B-49FC-B6CB-595629156EA6}" presName="Name111" presStyleLbl="parChTrans1D3" presStyleIdx="1" presStyleCnt="6"/>
      <dgm:spPr/>
      <dgm:t>
        <a:bodyPr/>
        <a:lstStyle/>
        <a:p>
          <a:endParaRPr lang="en-IN"/>
        </a:p>
      </dgm:t>
    </dgm:pt>
    <dgm:pt modelId="{623E78D4-DA9B-43DC-896E-7359CEC462B7}" type="pres">
      <dgm:prSet presAssocID="{483D6962-DA75-4F74-AB5C-FFFC3BD6C74A}" presName="hierRoot3" presStyleCnt="0">
        <dgm:presLayoutVars>
          <dgm:hierBranch val="init"/>
        </dgm:presLayoutVars>
      </dgm:prSet>
      <dgm:spPr/>
      <dgm:t>
        <a:bodyPr/>
        <a:lstStyle/>
        <a:p>
          <a:endParaRPr lang="en-IN"/>
        </a:p>
      </dgm:t>
    </dgm:pt>
    <dgm:pt modelId="{6B4807A7-9C07-483B-9159-DF03D975D42D}" type="pres">
      <dgm:prSet presAssocID="{483D6962-DA75-4F74-AB5C-FFFC3BD6C74A}" presName="rootComposite3" presStyleCnt="0"/>
      <dgm:spPr/>
      <dgm:t>
        <a:bodyPr/>
        <a:lstStyle/>
        <a:p>
          <a:endParaRPr lang="en-IN"/>
        </a:p>
      </dgm:t>
    </dgm:pt>
    <dgm:pt modelId="{B0CDE4E6-996D-4DB6-8E93-13311CD86373}" type="pres">
      <dgm:prSet presAssocID="{483D6962-DA75-4F74-AB5C-FFFC3BD6C74A}" presName="rootText3" presStyleLbl="asst2" presStyleIdx="1" presStyleCnt="9">
        <dgm:presLayoutVars>
          <dgm:chPref val="3"/>
        </dgm:presLayoutVars>
      </dgm:prSet>
      <dgm:spPr/>
      <dgm:t>
        <a:bodyPr/>
        <a:lstStyle/>
        <a:p>
          <a:endParaRPr lang="en-IN"/>
        </a:p>
      </dgm:t>
    </dgm:pt>
    <dgm:pt modelId="{53A45758-975E-43F8-8CDD-96022A01FDCB}" type="pres">
      <dgm:prSet presAssocID="{483D6962-DA75-4F74-AB5C-FFFC3BD6C74A}" presName="rootConnector3" presStyleLbl="asst2" presStyleIdx="1" presStyleCnt="9"/>
      <dgm:spPr/>
      <dgm:t>
        <a:bodyPr/>
        <a:lstStyle/>
        <a:p>
          <a:endParaRPr lang="en-IN"/>
        </a:p>
      </dgm:t>
    </dgm:pt>
    <dgm:pt modelId="{8E8957CE-B2AD-4FAA-BF2A-9FA7CAA8C1DD}" type="pres">
      <dgm:prSet presAssocID="{483D6962-DA75-4F74-AB5C-FFFC3BD6C74A}" presName="hierChild6" presStyleCnt="0"/>
      <dgm:spPr/>
      <dgm:t>
        <a:bodyPr/>
        <a:lstStyle/>
        <a:p>
          <a:endParaRPr lang="en-IN"/>
        </a:p>
      </dgm:t>
    </dgm:pt>
    <dgm:pt modelId="{2DAD7E0B-047B-4CAD-8B8F-AB8EDB0B4ED2}" type="pres">
      <dgm:prSet presAssocID="{483D6962-DA75-4F74-AB5C-FFFC3BD6C74A}" presName="hierChild7" presStyleCnt="0"/>
      <dgm:spPr/>
      <dgm:t>
        <a:bodyPr/>
        <a:lstStyle/>
        <a:p>
          <a:endParaRPr lang="en-IN"/>
        </a:p>
      </dgm:t>
    </dgm:pt>
    <dgm:pt modelId="{3DE0AA87-9881-4E4F-B916-86A8994F5572}" type="pres">
      <dgm:prSet presAssocID="{B41EF973-8A83-429F-BA39-71F22AD025FF}" presName="Name111" presStyleLbl="parChTrans1D3" presStyleIdx="2" presStyleCnt="6"/>
      <dgm:spPr/>
      <dgm:t>
        <a:bodyPr/>
        <a:lstStyle/>
        <a:p>
          <a:endParaRPr lang="en-IN"/>
        </a:p>
      </dgm:t>
    </dgm:pt>
    <dgm:pt modelId="{83DA7D6A-7A59-4D0A-8326-6E50D1552650}" type="pres">
      <dgm:prSet presAssocID="{E21E8E4C-BD53-401A-B703-1202B8F9E578}" presName="hierRoot3" presStyleCnt="0">
        <dgm:presLayoutVars>
          <dgm:hierBranch val="init"/>
        </dgm:presLayoutVars>
      </dgm:prSet>
      <dgm:spPr/>
      <dgm:t>
        <a:bodyPr/>
        <a:lstStyle/>
        <a:p>
          <a:endParaRPr lang="en-IN"/>
        </a:p>
      </dgm:t>
    </dgm:pt>
    <dgm:pt modelId="{034DE90C-5FEF-4BAE-92EA-AD6BDD401604}" type="pres">
      <dgm:prSet presAssocID="{E21E8E4C-BD53-401A-B703-1202B8F9E578}" presName="rootComposite3" presStyleCnt="0"/>
      <dgm:spPr/>
      <dgm:t>
        <a:bodyPr/>
        <a:lstStyle/>
        <a:p>
          <a:endParaRPr lang="en-IN"/>
        </a:p>
      </dgm:t>
    </dgm:pt>
    <dgm:pt modelId="{DB1A31A7-3D71-4962-8CE2-6B345B3FB204}" type="pres">
      <dgm:prSet presAssocID="{E21E8E4C-BD53-401A-B703-1202B8F9E578}" presName="rootText3" presStyleLbl="asst2" presStyleIdx="2" presStyleCnt="9">
        <dgm:presLayoutVars>
          <dgm:chPref val="3"/>
        </dgm:presLayoutVars>
      </dgm:prSet>
      <dgm:spPr/>
      <dgm:t>
        <a:bodyPr/>
        <a:lstStyle/>
        <a:p>
          <a:endParaRPr lang="en-IN"/>
        </a:p>
      </dgm:t>
    </dgm:pt>
    <dgm:pt modelId="{4BE9FA11-1CC9-4BE3-A2FC-0A2F4C2BF602}" type="pres">
      <dgm:prSet presAssocID="{E21E8E4C-BD53-401A-B703-1202B8F9E578}" presName="rootConnector3" presStyleLbl="asst2" presStyleIdx="2" presStyleCnt="9"/>
      <dgm:spPr/>
      <dgm:t>
        <a:bodyPr/>
        <a:lstStyle/>
        <a:p>
          <a:endParaRPr lang="en-IN"/>
        </a:p>
      </dgm:t>
    </dgm:pt>
    <dgm:pt modelId="{25B4789B-7500-4A98-B8A0-415771D5DCAE}" type="pres">
      <dgm:prSet presAssocID="{E21E8E4C-BD53-401A-B703-1202B8F9E578}" presName="hierChild6" presStyleCnt="0"/>
      <dgm:spPr/>
      <dgm:t>
        <a:bodyPr/>
        <a:lstStyle/>
        <a:p>
          <a:endParaRPr lang="en-IN"/>
        </a:p>
      </dgm:t>
    </dgm:pt>
    <dgm:pt modelId="{A251F9AA-0A6B-4180-9554-2A3EDA59EADC}" type="pres">
      <dgm:prSet presAssocID="{E21E8E4C-BD53-401A-B703-1202B8F9E578}" presName="hierChild7" presStyleCnt="0"/>
      <dgm:spPr/>
      <dgm:t>
        <a:bodyPr/>
        <a:lstStyle/>
        <a:p>
          <a:endParaRPr lang="en-IN"/>
        </a:p>
      </dgm:t>
    </dgm:pt>
    <dgm:pt modelId="{B10D0EA9-9094-4731-8F9C-0C1DA735E38A}" type="pres">
      <dgm:prSet presAssocID="{0A6879C3-AA14-4D9B-82C6-93C6A5C4112C}" presName="Name37" presStyleLbl="parChTrans1D2" presStyleIdx="1" presStyleCnt="2"/>
      <dgm:spPr/>
      <dgm:t>
        <a:bodyPr/>
        <a:lstStyle/>
        <a:p>
          <a:endParaRPr lang="en-IN"/>
        </a:p>
      </dgm:t>
    </dgm:pt>
    <dgm:pt modelId="{C48C03B9-29D2-4E8D-BE1D-50F840913ACD}" type="pres">
      <dgm:prSet presAssocID="{E1B180B6-05F8-4592-9074-FFD6DF85F065}" presName="hierRoot2" presStyleCnt="0">
        <dgm:presLayoutVars>
          <dgm:hierBranch val="init"/>
        </dgm:presLayoutVars>
      </dgm:prSet>
      <dgm:spPr/>
      <dgm:t>
        <a:bodyPr/>
        <a:lstStyle/>
        <a:p>
          <a:endParaRPr lang="en-IN"/>
        </a:p>
      </dgm:t>
    </dgm:pt>
    <dgm:pt modelId="{FE206073-EE58-4094-A7DE-449FE304D9B8}" type="pres">
      <dgm:prSet presAssocID="{E1B180B6-05F8-4592-9074-FFD6DF85F065}" presName="rootComposite" presStyleCnt="0"/>
      <dgm:spPr/>
      <dgm:t>
        <a:bodyPr/>
        <a:lstStyle/>
        <a:p>
          <a:endParaRPr lang="en-IN"/>
        </a:p>
      </dgm:t>
    </dgm:pt>
    <dgm:pt modelId="{FBE2F310-225D-43AC-9CC5-9FBB3F18192A}" type="pres">
      <dgm:prSet presAssocID="{E1B180B6-05F8-4592-9074-FFD6DF85F065}" presName="rootText" presStyleLbl="node2" presStyleIdx="1" presStyleCnt="2">
        <dgm:presLayoutVars>
          <dgm:chPref val="3"/>
        </dgm:presLayoutVars>
      </dgm:prSet>
      <dgm:spPr/>
      <dgm:t>
        <a:bodyPr/>
        <a:lstStyle/>
        <a:p>
          <a:endParaRPr lang="en-IN"/>
        </a:p>
      </dgm:t>
    </dgm:pt>
    <dgm:pt modelId="{9E06139A-E24A-4E01-BE9E-8A46D2D24EBC}" type="pres">
      <dgm:prSet presAssocID="{E1B180B6-05F8-4592-9074-FFD6DF85F065}" presName="rootConnector" presStyleLbl="node2" presStyleIdx="1" presStyleCnt="2"/>
      <dgm:spPr/>
      <dgm:t>
        <a:bodyPr/>
        <a:lstStyle/>
        <a:p>
          <a:endParaRPr lang="en-IN"/>
        </a:p>
      </dgm:t>
    </dgm:pt>
    <dgm:pt modelId="{35E9F07D-7DB7-41B4-9184-886F78052EC7}" type="pres">
      <dgm:prSet presAssocID="{E1B180B6-05F8-4592-9074-FFD6DF85F065}" presName="hierChild4" presStyleCnt="0"/>
      <dgm:spPr/>
      <dgm:t>
        <a:bodyPr/>
        <a:lstStyle/>
        <a:p>
          <a:endParaRPr lang="en-IN"/>
        </a:p>
      </dgm:t>
    </dgm:pt>
    <dgm:pt modelId="{E2C19B6A-ADC8-4BAE-9EC0-81EF05D197B4}" type="pres">
      <dgm:prSet presAssocID="{E1B180B6-05F8-4592-9074-FFD6DF85F065}" presName="hierChild5" presStyleCnt="0"/>
      <dgm:spPr/>
      <dgm:t>
        <a:bodyPr/>
        <a:lstStyle/>
        <a:p>
          <a:endParaRPr lang="en-IN"/>
        </a:p>
      </dgm:t>
    </dgm:pt>
    <dgm:pt modelId="{453E2384-DB49-4761-9AA6-397419295397}" type="pres">
      <dgm:prSet presAssocID="{BF749043-DC0C-4174-AE2A-C594D6E7D142}" presName="Name111" presStyleLbl="parChTrans1D3" presStyleIdx="3" presStyleCnt="6"/>
      <dgm:spPr/>
      <dgm:t>
        <a:bodyPr/>
        <a:lstStyle/>
        <a:p>
          <a:endParaRPr lang="en-IN"/>
        </a:p>
      </dgm:t>
    </dgm:pt>
    <dgm:pt modelId="{B50FF75B-0310-4470-A93F-ADBC195401A0}" type="pres">
      <dgm:prSet presAssocID="{BAE3082C-ABCC-4FD7-836F-8BAD427000AE}" presName="hierRoot3" presStyleCnt="0">
        <dgm:presLayoutVars>
          <dgm:hierBranch val="init"/>
        </dgm:presLayoutVars>
      </dgm:prSet>
      <dgm:spPr/>
      <dgm:t>
        <a:bodyPr/>
        <a:lstStyle/>
        <a:p>
          <a:endParaRPr lang="en-IN"/>
        </a:p>
      </dgm:t>
    </dgm:pt>
    <dgm:pt modelId="{404EB811-0279-47A8-916F-AABF376A172D}" type="pres">
      <dgm:prSet presAssocID="{BAE3082C-ABCC-4FD7-836F-8BAD427000AE}" presName="rootComposite3" presStyleCnt="0"/>
      <dgm:spPr/>
      <dgm:t>
        <a:bodyPr/>
        <a:lstStyle/>
        <a:p>
          <a:endParaRPr lang="en-IN"/>
        </a:p>
      </dgm:t>
    </dgm:pt>
    <dgm:pt modelId="{5801051C-EA6F-4770-9BC8-E84250498FE9}" type="pres">
      <dgm:prSet presAssocID="{BAE3082C-ABCC-4FD7-836F-8BAD427000AE}" presName="rootText3" presStyleLbl="asst2" presStyleIdx="3" presStyleCnt="9">
        <dgm:presLayoutVars>
          <dgm:chPref val="3"/>
        </dgm:presLayoutVars>
      </dgm:prSet>
      <dgm:spPr/>
      <dgm:t>
        <a:bodyPr/>
        <a:lstStyle/>
        <a:p>
          <a:endParaRPr lang="en-IN"/>
        </a:p>
      </dgm:t>
    </dgm:pt>
    <dgm:pt modelId="{F75E9745-5E28-407E-A5B2-61212AC0907A}" type="pres">
      <dgm:prSet presAssocID="{BAE3082C-ABCC-4FD7-836F-8BAD427000AE}" presName="rootConnector3" presStyleLbl="asst2" presStyleIdx="3" presStyleCnt="9"/>
      <dgm:spPr/>
      <dgm:t>
        <a:bodyPr/>
        <a:lstStyle/>
        <a:p>
          <a:endParaRPr lang="en-IN"/>
        </a:p>
      </dgm:t>
    </dgm:pt>
    <dgm:pt modelId="{5E1C9548-FA54-4018-B0DA-018197A0B82D}" type="pres">
      <dgm:prSet presAssocID="{BAE3082C-ABCC-4FD7-836F-8BAD427000AE}" presName="hierChild6" presStyleCnt="0"/>
      <dgm:spPr/>
      <dgm:t>
        <a:bodyPr/>
        <a:lstStyle/>
        <a:p>
          <a:endParaRPr lang="en-IN"/>
        </a:p>
      </dgm:t>
    </dgm:pt>
    <dgm:pt modelId="{12B3DC1C-1B6F-4E93-B82C-CCD6B984E188}" type="pres">
      <dgm:prSet presAssocID="{BAE3082C-ABCC-4FD7-836F-8BAD427000AE}" presName="hierChild7" presStyleCnt="0"/>
      <dgm:spPr/>
      <dgm:t>
        <a:bodyPr/>
        <a:lstStyle/>
        <a:p>
          <a:endParaRPr lang="en-IN"/>
        </a:p>
      </dgm:t>
    </dgm:pt>
    <dgm:pt modelId="{68EDE050-0091-46F8-BAFE-0B9C4AD7AC28}" type="pres">
      <dgm:prSet presAssocID="{93C55D5A-8F1B-42D0-9902-5A4C74240057}" presName="Name111" presStyleLbl="parChTrans1D3" presStyleIdx="4" presStyleCnt="6"/>
      <dgm:spPr/>
      <dgm:t>
        <a:bodyPr/>
        <a:lstStyle/>
        <a:p>
          <a:endParaRPr lang="en-IN"/>
        </a:p>
      </dgm:t>
    </dgm:pt>
    <dgm:pt modelId="{7EF79BB9-7B2B-466F-AEC6-7140E1B83690}" type="pres">
      <dgm:prSet presAssocID="{E05D4FB2-0C12-4F16-818E-942A0898D024}" presName="hierRoot3" presStyleCnt="0">
        <dgm:presLayoutVars>
          <dgm:hierBranch val="init"/>
        </dgm:presLayoutVars>
      </dgm:prSet>
      <dgm:spPr/>
      <dgm:t>
        <a:bodyPr/>
        <a:lstStyle/>
        <a:p>
          <a:endParaRPr lang="en-IN"/>
        </a:p>
      </dgm:t>
    </dgm:pt>
    <dgm:pt modelId="{DB9A952C-381A-4611-91F8-46DF1F654BA7}" type="pres">
      <dgm:prSet presAssocID="{E05D4FB2-0C12-4F16-818E-942A0898D024}" presName="rootComposite3" presStyleCnt="0"/>
      <dgm:spPr/>
      <dgm:t>
        <a:bodyPr/>
        <a:lstStyle/>
        <a:p>
          <a:endParaRPr lang="en-IN"/>
        </a:p>
      </dgm:t>
    </dgm:pt>
    <dgm:pt modelId="{BDFD6EA7-A786-44DB-82CC-9F7E52D51E56}" type="pres">
      <dgm:prSet presAssocID="{E05D4FB2-0C12-4F16-818E-942A0898D024}" presName="rootText3" presStyleLbl="asst2" presStyleIdx="4" presStyleCnt="9">
        <dgm:presLayoutVars>
          <dgm:chPref val="3"/>
        </dgm:presLayoutVars>
      </dgm:prSet>
      <dgm:spPr/>
      <dgm:t>
        <a:bodyPr/>
        <a:lstStyle/>
        <a:p>
          <a:endParaRPr lang="en-IN"/>
        </a:p>
      </dgm:t>
    </dgm:pt>
    <dgm:pt modelId="{53323E3C-11CD-4B4E-BC70-63F0FEEF522F}" type="pres">
      <dgm:prSet presAssocID="{E05D4FB2-0C12-4F16-818E-942A0898D024}" presName="rootConnector3" presStyleLbl="asst2" presStyleIdx="4" presStyleCnt="9"/>
      <dgm:spPr/>
      <dgm:t>
        <a:bodyPr/>
        <a:lstStyle/>
        <a:p>
          <a:endParaRPr lang="en-IN"/>
        </a:p>
      </dgm:t>
    </dgm:pt>
    <dgm:pt modelId="{89CC508C-3449-431C-B6CA-E9296C8F77C1}" type="pres">
      <dgm:prSet presAssocID="{E05D4FB2-0C12-4F16-818E-942A0898D024}" presName="hierChild6" presStyleCnt="0"/>
      <dgm:spPr/>
      <dgm:t>
        <a:bodyPr/>
        <a:lstStyle/>
        <a:p>
          <a:endParaRPr lang="en-IN"/>
        </a:p>
      </dgm:t>
    </dgm:pt>
    <dgm:pt modelId="{42056A4B-62E9-4B7F-BDCC-59DFC84093C2}" type="pres">
      <dgm:prSet presAssocID="{E05D4FB2-0C12-4F16-818E-942A0898D024}" presName="hierChild7" presStyleCnt="0"/>
      <dgm:spPr/>
      <dgm:t>
        <a:bodyPr/>
        <a:lstStyle/>
        <a:p>
          <a:endParaRPr lang="en-IN"/>
        </a:p>
      </dgm:t>
    </dgm:pt>
    <dgm:pt modelId="{BA71E46D-D659-4A61-84D6-821A4E858842}" type="pres">
      <dgm:prSet presAssocID="{B317C1DE-CAA8-451D-8A0C-E6BBF1C7F7A1}" presName="Name111" presStyleLbl="parChTrans1D4" presStyleIdx="0" presStyleCnt="3"/>
      <dgm:spPr/>
      <dgm:t>
        <a:bodyPr/>
        <a:lstStyle/>
        <a:p>
          <a:endParaRPr lang="en-IN"/>
        </a:p>
      </dgm:t>
    </dgm:pt>
    <dgm:pt modelId="{C504896C-EDB6-4C8F-AE45-F9678CE557FF}" type="pres">
      <dgm:prSet presAssocID="{DCF1D14D-C052-49CD-81B2-FA3FD13D9B69}" presName="hierRoot3" presStyleCnt="0">
        <dgm:presLayoutVars>
          <dgm:hierBranch val="init"/>
        </dgm:presLayoutVars>
      </dgm:prSet>
      <dgm:spPr/>
      <dgm:t>
        <a:bodyPr/>
        <a:lstStyle/>
        <a:p>
          <a:endParaRPr lang="en-IN"/>
        </a:p>
      </dgm:t>
    </dgm:pt>
    <dgm:pt modelId="{7297C2EC-DC0C-47F2-83B1-810065256D40}" type="pres">
      <dgm:prSet presAssocID="{DCF1D14D-C052-49CD-81B2-FA3FD13D9B69}" presName="rootComposite3" presStyleCnt="0"/>
      <dgm:spPr/>
      <dgm:t>
        <a:bodyPr/>
        <a:lstStyle/>
        <a:p>
          <a:endParaRPr lang="en-IN"/>
        </a:p>
      </dgm:t>
    </dgm:pt>
    <dgm:pt modelId="{2A5EF1FD-D585-4686-A07A-FE9F67DD4F8B}" type="pres">
      <dgm:prSet presAssocID="{DCF1D14D-C052-49CD-81B2-FA3FD13D9B69}" presName="rootText3" presStyleLbl="asst2" presStyleIdx="5" presStyleCnt="9">
        <dgm:presLayoutVars>
          <dgm:chPref val="3"/>
        </dgm:presLayoutVars>
      </dgm:prSet>
      <dgm:spPr/>
      <dgm:t>
        <a:bodyPr/>
        <a:lstStyle/>
        <a:p>
          <a:endParaRPr lang="en-IN"/>
        </a:p>
      </dgm:t>
    </dgm:pt>
    <dgm:pt modelId="{C1AD8B34-A8D2-4C49-A53E-6CCE6492D029}" type="pres">
      <dgm:prSet presAssocID="{DCF1D14D-C052-49CD-81B2-FA3FD13D9B69}" presName="rootConnector3" presStyleLbl="asst2" presStyleIdx="5" presStyleCnt="9"/>
      <dgm:spPr/>
      <dgm:t>
        <a:bodyPr/>
        <a:lstStyle/>
        <a:p>
          <a:endParaRPr lang="en-IN"/>
        </a:p>
      </dgm:t>
    </dgm:pt>
    <dgm:pt modelId="{5C0C36D6-8503-41A4-96EE-54421600478D}" type="pres">
      <dgm:prSet presAssocID="{DCF1D14D-C052-49CD-81B2-FA3FD13D9B69}" presName="hierChild6" presStyleCnt="0"/>
      <dgm:spPr/>
      <dgm:t>
        <a:bodyPr/>
        <a:lstStyle/>
        <a:p>
          <a:endParaRPr lang="en-IN"/>
        </a:p>
      </dgm:t>
    </dgm:pt>
    <dgm:pt modelId="{12CD187C-9891-4F1F-9679-01C7FCDC590B}" type="pres">
      <dgm:prSet presAssocID="{DCF1D14D-C052-49CD-81B2-FA3FD13D9B69}" presName="hierChild7" presStyleCnt="0"/>
      <dgm:spPr/>
      <dgm:t>
        <a:bodyPr/>
        <a:lstStyle/>
        <a:p>
          <a:endParaRPr lang="en-IN"/>
        </a:p>
      </dgm:t>
    </dgm:pt>
    <dgm:pt modelId="{F7F35B93-E56F-4CAA-840D-64AF4F38875C}" type="pres">
      <dgm:prSet presAssocID="{87DE4E72-8F99-4585-9A1D-0EEAB8FB6218}" presName="Name111" presStyleLbl="parChTrans1D4" presStyleIdx="1" presStyleCnt="3"/>
      <dgm:spPr/>
      <dgm:t>
        <a:bodyPr/>
        <a:lstStyle/>
        <a:p>
          <a:endParaRPr lang="en-IN"/>
        </a:p>
      </dgm:t>
    </dgm:pt>
    <dgm:pt modelId="{46F147C3-4620-4D22-B7F2-5D577EF1305F}" type="pres">
      <dgm:prSet presAssocID="{1D4908FD-819B-4C51-B879-CBB973130D9A}" presName="hierRoot3" presStyleCnt="0">
        <dgm:presLayoutVars>
          <dgm:hierBranch val="init"/>
        </dgm:presLayoutVars>
      </dgm:prSet>
      <dgm:spPr/>
      <dgm:t>
        <a:bodyPr/>
        <a:lstStyle/>
        <a:p>
          <a:endParaRPr lang="en-IN"/>
        </a:p>
      </dgm:t>
    </dgm:pt>
    <dgm:pt modelId="{D0C733DE-F519-411B-8BA1-1255856CF03C}" type="pres">
      <dgm:prSet presAssocID="{1D4908FD-819B-4C51-B879-CBB973130D9A}" presName="rootComposite3" presStyleCnt="0"/>
      <dgm:spPr/>
      <dgm:t>
        <a:bodyPr/>
        <a:lstStyle/>
        <a:p>
          <a:endParaRPr lang="en-IN"/>
        </a:p>
      </dgm:t>
    </dgm:pt>
    <dgm:pt modelId="{D0B27D54-8254-4705-B10E-A1287580BB0B}" type="pres">
      <dgm:prSet presAssocID="{1D4908FD-819B-4C51-B879-CBB973130D9A}" presName="rootText3" presStyleLbl="asst2" presStyleIdx="6" presStyleCnt="9">
        <dgm:presLayoutVars>
          <dgm:chPref val="3"/>
        </dgm:presLayoutVars>
      </dgm:prSet>
      <dgm:spPr/>
      <dgm:t>
        <a:bodyPr/>
        <a:lstStyle/>
        <a:p>
          <a:endParaRPr lang="en-IN"/>
        </a:p>
      </dgm:t>
    </dgm:pt>
    <dgm:pt modelId="{5B2CD363-8F1C-4700-8115-1177D6C5AFFE}" type="pres">
      <dgm:prSet presAssocID="{1D4908FD-819B-4C51-B879-CBB973130D9A}" presName="rootConnector3" presStyleLbl="asst2" presStyleIdx="6" presStyleCnt="9"/>
      <dgm:spPr/>
      <dgm:t>
        <a:bodyPr/>
        <a:lstStyle/>
        <a:p>
          <a:endParaRPr lang="en-IN"/>
        </a:p>
      </dgm:t>
    </dgm:pt>
    <dgm:pt modelId="{C43AC29B-9042-4857-B5D4-5B2AC05A945E}" type="pres">
      <dgm:prSet presAssocID="{1D4908FD-819B-4C51-B879-CBB973130D9A}" presName="hierChild6" presStyleCnt="0"/>
      <dgm:spPr/>
      <dgm:t>
        <a:bodyPr/>
        <a:lstStyle/>
        <a:p>
          <a:endParaRPr lang="en-IN"/>
        </a:p>
      </dgm:t>
    </dgm:pt>
    <dgm:pt modelId="{2A51233F-4FC2-4F91-A3B2-62EBA6E6931F}" type="pres">
      <dgm:prSet presAssocID="{1D4908FD-819B-4C51-B879-CBB973130D9A}" presName="hierChild7" presStyleCnt="0"/>
      <dgm:spPr/>
      <dgm:t>
        <a:bodyPr/>
        <a:lstStyle/>
        <a:p>
          <a:endParaRPr lang="en-IN"/>
        </a:p>
      </dgm:t>
    </dgm:pt>
    <dgm:pt modelId="{9FC13623-E8C1-4061-AD2C-6482D0033391}" type="pres">
      <dgm:prSet presAssocID="{FFC329A5-6EB1-438A-9FAC-82E05A63589F}" presName="Name111" presStyleLbl="parChTrans1D4" presStyleIdx="2" presStyleCnt="3"/>
      <dgm:spPr/>
      <dgm:t>
        <a:bodyPr/>
        <a:lstStyle/>
        <a:p>
          <a:endParaRPr lang="en-IN"/>
        </a:p>
      </dgm:t>
    </dgm:pt>
    <dgm:pt modelId="{64742D2D-582C-4917-BC3F-A2047AB0B234}" type="pres">
      <dgm:prSet presAssocID="{975DE6FA-91E1-4D90-A326-AEEE2A0609EB}" presName="hierRoot3" presStyleCnt="0">
        <dgm:presLayoutVars>
          <dgm:hierBranch val="init"/>
        </dgm:presLayoutVars>
      </dgm:prSet>
      <dgm:spPr/>
      <dgm:t>
        <a:bodyPr/>
        <a:lstStyle/>
        <a:p>
          <a:endParaRPr lang="en-IN"/>
        </a:p>
      </dgm:t>
    </dgm:pt>
    <dgm:pt modelId="{B7ACC89F-D85E-4C28-9E9E-DB04EF83A547}" type="pres">
      <dgm:prSet presAssocID="{975DE6FA-91E1-4D90-A326-AEEE2A0609EB}" presName="rootComposite3" presStyleCnt="0"/>
      <dgm:spPr/>
      <dgm:t>
        <a:bodyPr/>
        <a:lstStyle/>
        <a:p>
          <a:endParaRPr lang="en-IN"/>
        </a:p>
      </dgm:t>
    </dgm:pt>
    <dgm:pt modelId="{B18AE334-AEE7-4605-A312-753CAD4D51B5}" type="pres">
      <dgm:prSet presAssocID="{975DE6FA-91E1-4D90-A326-AEEE2A0609EB}" presName="rootText3" presStyleLbl="asst2" presStyleIdx="7" presStyleCnt="9">
        <dgm:presLayoutVars>
          <dgm:chPref val="3"/>
        </dgm:presLayoutVars>
      </dgm:prSet>
      <dgm:spPr/>
      <dgm:t>
        <a:bodyPr/>
        <a:lstStyle/>
        <a:p>
          <a:endParaRPr lang="en-IN"/>
        </a:p>
      </dgm:t>
    </dgm:pt>
    <dgm:pt modelId="{69147ABB-E6E6-4936-BB1D-E05FE3DADB3E}" type="pres">
      <dgm:prSet presAssocID="{975DE6FA-91E1-4D90-A326-AEEE2A0609EB}" presName="rootConnector3" presStyleLbl="asst2" presStyleIdx="7" presStyleCnt="9"/>
      <dgm:spPr/>
      <dgm:t>
        <a:bodyPr/>
        <a:lstStyle/>
        <a:p>
          <a:endParaRPr lang="en-IN"/>
        </a:p>
      </dgm:t>
    </dgm:pt>
    <dgm:pt modelId="{F75B2F36-787A-4984-8A10-FD092067869C}" type="pres">
      <dgm:prSet presAssocID="{975DE6FA-91E1-4D90-A326-AEEE2A0609EB}" presName="hierChild6" presStyleCnt="0"/>
      <dgm:spPr/>
      <dgm:t>
        <a:bodyPr/>
        <a:lstStyle/>
        <a:p>
          <a:endParaRPr lang="en-IN"/>
        </a:p>
      </dgm:t>
    </dgm:pt>
    <dgm:pt modelId="{BEC3F50B-0B3C-4A91-BEFC-625693902E74}" type="pres">
      <dgm:prSet presAssocID="{975DE6FA-91E1-4D90-A326-AEEE2A0609EB}" presName="hierChild7" presStyleCnt="0"/>
      <dgm:spPr/>
      <dgm:t>
        <a:bodyPr/>
        <a:lstStyle/>
        <a:p>
          <a:endParaRPr lang="en-IN"/>
        </a:p>
      </dgm:t>
    </dgm:pt>
    <dgm:pt modelId="{45B2C718-26D7-477D-A5B9-F132D4339FEC}" type="pres">
      <dgm:prSet presAssocID="{AA9B1087-3AD5-4918-81AD-C6384E911FD4}" presName="Name111" presStyleLbl="parChTrans1D3" presStyleIdx="5" presStyleCnt="6"/>
      <dgm:spPr/>
      <dgm:t>
        <a:bodyPr/>
        <a:lstStyle/>
        <a:p>
          <a:endParaRPr lang="en-IN"/>
        </a:p>
      </dgm:t>
    </dgm:pt>
    <dgm:pt modelId="{5966AEFB-D2FA-4477-A33D-11248B44A4FF}" type="pres">
      <dgm:prSet presAssocID="{54054D1A-4B4E-4F75-B680-5AB2202391A5}" presName="hierRoot3" presStyleCnt="0">
        <dgm:presLayoutVars>
          <dgm:hierBranch val="init"/>
        </dgm:presLayoutVars>
      </dgm:prSet>
      <dgm:spPr/>
      <dgm:t>
        <a:bodyPr/>
        <a:lstStyle/>
        <a:p>
          <a:endParaRPr lang="en-IN"/>
        </a:p>
      </dgm:t>
    </dgm:pt>
    <dgm:pt modelId="{1D5956A2-B2FB-4B53-AB8A-4BB78FEA3937}" type="pres">
      <dgm:prSet presAssocID="{54054D1A-4B4E-4F75-B680-5AB2202391A5}" presName="rootComposite3" presStyleCnt="0"/>
      <dgm:spPr/>
      <dgm:t>
        <a:bodyPr/>
        <a:lstStyle/>
        <a:p>
          <a:endParaRPr lang="en-IN"/>
        </a:p>
      </dgm:t>
    </dgm:pt>
    <dgm:pt modelId="{9DD1DD92-C52A-485C-B037-71DE6D3E99BC}" type="pres">
      <dgm:prSet presAssocID="{54054D1A-4B4E-4F75-B680-5AB2202391A5}" presName="rootText3" presStyleLbl="asst2" presStyleIdx="8" presStyleCnt="9">
        <dgm:presLayoutVars>
          <dgm:chPref val="3"/>
        </dgm:presLayoutVars>
      </dgm:prSet>
      <dgm:spPr/>
      <dgm:t>
        <a:bodyPr/>
        <a:lstStyle/>
        <a:p>
          <a:endParaRPr lang="en-IN"/>
        </a:p>
      </dgm:t>
    </dgm:pt>
    <dgm:pt modelId="{D517A239-3F2B-46AA-AAD6-0BA70C771004}" type="pres">
      <dgm:prSet presAssocID="{54054D1A-4B4E-4F75-B680-5AB2202391A5}" presName="rootConnector3" presStyleLbl="asst2" presStyleIdx="8" presStyleCnt="9"/>
      <dgm:spPr/>
      <dgm:t>
        <a:bodyPr/>
        <a:lstStyle/>
        <a:p>
          <a:endParaRPr lang="en-IN"/>
        </a:p>
      </dgm:t>
    </dgm:pt>
    <dgm:pt modelId="{EAF88D06-9727-4E36-90E0-782B68DAA3CF}" type="pres">
      <dgm:prSet presAssocID="{54054D1A-4B4E-4F75-B680-5AB2202391A5}" presName="hierChild6" presStyleCnt="0"/>
      <dgm:spPr/>
      <dgm:t>
        <a:bodyPr/>
        <a:lstStyle/>
        <a:p>
          <a:endParaRPr lang="en-IN"/>
        </a:p>
      </dgm:t>
    </dgm:pt>
    <dgm:pt modelId="{00EED018-38FC-4CDC-9AF0-B0A2CDC64430}" type="pres">
      <dgm:prSet presAssocID="{54054D1A-4B4E-4F75-B680-5AB2202391A5}" presName="hierChild7" presStyleCnt="0"/>
      <dgm:spPr/>
      <dgm:t>
        <a:bodyPr/>
        <a:lstStyle/>
        <a:p>
          <a:endParaRPr lang="en-IN"/>
        </a:p>
      </dgm:t>
    </dgm:pt>
    <dgm:pt modelId="{9877BBF0-01B0-4A9D-89A5-084285F6F465}" type="pres">
      <dgm:prSet presAssocID="{CBDCDF52-BF9A-417C-A11F-A8C9087019E9}" presName="hierChild3" presStyleCnt="0"/>
      <dgm:spPr/>
      <dgm:t>
        <a:bodyPr/>
        <a:lstStyle/>
        <a:p>
          <a:endParaRPr lang="en-IN"/>
        </a:p>
      </dgm:t>
    </dgm:pt>
  </dgm:ptLst>
  <dgm:cxnLst>
    <dgm:cxn modelId="{4CB6D9A2-B092-4D53-B975-707A8C83908B}" type="presOf" srcId="{975DE6FA-91E1-4D90-A326-AEEE2A0609EB}" destId="{69147ABB-E6E6-4936-BB1D-E05FE3DADB3E}" srcOrd="1" destOrd="0" presId="urn:microsoft.com/office/officeart/2005/8/layout/orgChart1"/>
    <dgm:cxn modelId="{603A95A1-10F1-4E03-A162-B713F7C6F6DB}" type="presOf" srcId="{483D6962-DA75-4F74-AB5C-FFFC3BD6C74A}" destId="{53A45758-975E-43F8-8CDD-96022A01FDCB}" srcOrd="1" destOrd="0" presId="urn:microsoft.com/office/officeart/2005/8/layout/orgChart1"/>
    <dgm:cxn modelId="{D99B6886-7E04-481A-AADF-FA71EE2BD1B9}" type="presOf" srcId="{4A92245D-683B-49FC-B6CB-595629156EA6}" destId="{E6085E77-6507-450F-B7E7-E2F6183C1FB5}" srcOrd="0" destOrd="0" presId="urn:microsoft.com/office/officeart/2005/8/layout/orgChart1"/>
    <dgm:cxn modelId="{5BF62A3A-30F2-4DFD-9F4E-58E16D6C7199}" type="presOf" srcId="{32B29A71-65F4-4039-8280-18E6AD2A5416}" destId="{CB77600C-F6E1-49C7-AA84-3AC55B278A23}" srcOrd="0" destOrd="0" presId="urn:microsoft.com/office/officeart/2005/8/layout/orgChart1"/>
    <dgm:cxn modelId="{4D3F3100-995C-4E91-AE3A-F2268D39E5C0}" type="presOf" srcId="{87DE4E72-8F99-4585-9A1D-0EEAB8FB6218}" destId="{F7F35B93-E56F-4CAA-840D-64AF4F38875C}" srcOrd="0" destOrd="0" presId="urn:microsoft.com/office/officeart/2005/8/layout/orgChart1"/>
    <dgm:cxn modelId="{E86D350F-EF98-4CC0-9FE1-D88BD20814F5}" type="presOf" srcId="{9876D57F-9AA1-4DD5-B945-103D39268CF6}" destId="{364CD97A-66D5-4633-A931-FE92D4CEBA81}" srcOrd="0" destOrd="0" presId="urn:microsoft.com/office/officeart/2005/8/layout/orgChart1"/>
    <dgm:cxn modelId="{359B4CB7-A25F-4442-A1F1-75644AF412F4}" srcId="{E1B180B6-05F8-4592-9074-FFD6DF85F065}" destId="{54054D1A-4B4E-4F75-B680-5AB2202391A5}" srcOrd="2" destOrd="0" parTransId="{AA9B1087-3AD5-4918-81AD-C6384E911FD4}" sibTransId="{599BCD6E-D603-4E27-A5ED-28425CDCE473}"/>
    <dgm:cxn modelId="{E4E9CB2C-6FEB-41A4-BF6F-59153BC1F56F}" type="presOf" srcId="{BF749043-DC0C-4174-AE2A-C594D6E7D142}" destId="{453E2384-DB49-4761-9AA6-397419295397}" srcOrd="0" destOrd="0" presId="urn:microsoft.com/office/officeart/2005/8/layout/orgChart1"/>
    <dgm:cxn modelId="{E85E310A-7218-452E-B46E-4057B29803F9}" type="presOf" srcId="{54054D1A-4B4E-4F75-B680-5AB2202391A5}" destId="{9DD1DD92-C52A-485C-B037-71DE6D3E99BC}" srcOrd="0" destOrd="0" presId="urn:microsoft.com/office/officeart/2005/8/layout/orgChart1"/>
    <dgm:cxn modelId="{E9E833F8-36A7-4A58-A00B-A034DDDA71CC}" type="presOf" srcId="{83124A55-F384-4ABA-B369-B6BFE8C4F008}" destId="{60A72DC0-351F-4E03-907E-008F9E4E8966}" srcOrd="1" destOrd="0" presId="urn:microsoft.com/office/officeart/2005/8/layout/orgChart1"/>
    <dgm:cxn modelId="{BFC293C8-928C-4EA2-A03B-399FE4E7205D}" type="presOf" srcId="{E1B180B6-05F8-4592-9074-FFD6DF85F065}" destId="{9E06139A-E24A-4E01-BE9E-8A46D2D24EBC}" srcOrd="1" destOrd="0" presId="urn:microsoft.com/office/officeart/2005/8/layout/orgChart1"/>
    <dgm:cxn modelId="{AEB7FFC5-0BED-4F9C-B5B3-EC72A06E3DF1}" type="presOf" srcId="{CBDCDF52-BF9A-417C-A11F-A8C9087019E9}" destId="{9FF3707D-6E14-4496-BB15-DF9F9FA54D52}" srcOrd="1" destOrd="0" presId="urn:microsoft.com/office/officeart/2005/8/layout/orgChart1"/>
    <dgm:cxn modelId="{E566D0AB-50FC-4D4C-8F89-FBCAEAB8B4FA}" srcId="{DCF1D14D-C052-49CD-81B2-FA3FD13D9B69}" destId="{1D4908FD-819B-4C51-B879-CBB973130D9A}" srcOrd="0" destOrd="0" parTransId="{87DE4E72-8F99-4585-9A1D-0EEAB8FB6218}" sibTransId="{F20A4138-042C-4BCF-998D-90BFD518882D}"/>
    <dgm:cxn modelId="{466EFC7E-2DCD-4D2A-A812-264D2996DC7C}" type="presOf" srcId="{B41EF973-8A83-429F-BA39-71F22AD025FF}" destId="{3DE0AA87-9881-4E4F-B916-86A8994F5572}" srcOrd="0" destOrd="0" presId="urn:microsoft.com/office/officeart/2005/8/layout/orgChart1"/>
    <dgm:cxn modelId="{93BB4F70-87DE-487D-8A58-14A90C6D843A}" srcId="{9876D57F-9AA1-4DD5-B945-103D39268CF6}" destId="{E21E8E4C-BD53-401A-B703-1202B8F9E578}" srcOrd="2" destOrd="0" parTransId="{B41EF973-8A83-429F-BA39-71F22AD025FF}" sibTransId="{F86C6DCC-6077-4F77-AD8D-4BB40114882B}"/>
    <dgm:cxn modelId="{84EC64D5-0B0F-4977-9ACE-57F72180C048}" type="presOf" srcId="{1D4908FD-819B-4C51-B879-CBB973130D9A}" destId="{D0B27D54-8254-4705-B10E-A1287580BB0B}" srcOrd="0" destOrd="0" presId="urn:microsoft.com/office/officeart/2005/8/layout/orgChart1"/>
    <dgm:cxn modelId="{252E7EB8-4B68-4806-A03C-47919B1D847D}" type="presOf" srcId="{CBDCDF52-BF9A-417C-A11F-A8C9087019E9}" destId="{DAEE54C4-7328-4AF0-9859-FC8E1CD0AF8A}" srcOrd="0" destOrd="0" presId="urn:microsoft.com/office/officeart/2005/8/layout/orgChart1"/>
    <dgm:cxn modelId="{564E43DF-2FE6-4353-A4E9-AB92101BA54D}" srcId="{CBDCDF52-BF9A-417C-A11F-A8C9087019E9}" destId="{9876D57F-9AA1-4DD5-B945-103D39268CF6}" srcOrd="0" destOrd="0" parTransId="{E4820A0E-35C1-4904-8724-4820E8B408EE}" sibTransId="{5CD2FACE-ECF8-433A-9742-B053C44D5525}"/>
    <dgm:cxn modelId="{41D68986-2DA6-4423-A598-06C042787371}" srcId="{DCF1D14D-C052-49CD-81B2-FA3FD13D9B69}" destId="{975DE6FA-91E1-4D90-A326-AEEE2A0609EB}" srcOrd="1" destOrd="0" parTransId="{FFC329A5-6EB1-438A-9FAC-82E05A63589F}" sibTransId="{6B527021-8568-4621-B62F-2ADC3C3616A8}"/>
    <dgm:cxn modelId="{30ED97AD-A063-43EF-A9BD-D2F7EE8889C2}" type="presOf" srcId="{1D4908FD-819B-4C51-B879-CBB973130D9A}" destId="{5B2CD363-8F1C-4700-8115-1177D6C5AFFE}" srcOrd="1" destOrd="0" presId="urn:microsoft.com/office/officeart/2005/8/layout/orgChart1"/>
    <dgm:cxn modelId="{8A264970-1E51-4EF1-8103-E292F844E898}" srcId="{9876D57F-9AA1-4DD5-B945-103D39268CF6}" destId="{83124A55-F384-4ABA-B369-B6BFE8C4F008}" srcOrd="0" destOrd="0" parTransId="{E1B30BAD-AB39-4A80-9E58-4EAA69636CC3}" sibTransId="{E03DFA78-91D8-4888-A398-D24DC3EE11E3}"/>
    <dgm:cxn modelId="{9836785B-86F8-4E4B-90FA-499106203FA1}" type="presOf" srcId="{E1B30BAD-AB39-4A80-9E58-4EAA69636CC3}" destId="{7D7A0AAB-04B6-491A-AB3E-CF0084F7D9AB}" srcOrd="0" destOrd="0" presId="urn:microsoft.com/office/officeart/2005/8/layout/orgChart1"/>
    <dgm:cxn modelId="{BD3907E0-E4BA-4100-94A8-1BD9FEA05C85}" type="presOf" srcId="{DCF1D14D-C052-49CD-81B2-FA3FD13D9B69}" destId="{C1AD8B34-A8D2-4C49-A53E-6CCE6492D029}" srcOrd="1" destOrd="0" presId="urn:microsoft.com/office/officeart/2005/8/layout/orgChart1"/>
    <dgm:cxn modelId="{123EC406-8BD6-4241-ADE8-FE101D0276A7}" srcId="{CBDCDF52-BF9A-417C-A11F-A8C9087019E9}" destId="{E1B180B6-05F8-4592-9074-FFD6DF85F065}" srcOrd="1" destOrd="0" parTransId="{0A6879C3-AA14-4D9B-82C6-93C6A5C4112C}" sibTransId="{AA2AF460-E426-4E12-8E8A-B048F4D4D1F9}"/>
    <dgm:cxn modelId="{726D02D5-A9C2-439B-859B-D2A2C0B5005C}" type="presOf" srcId="{54054D1A-4B4E-4F75-B680-5AB2202391A5}" destId="{D517A239-3F2B-46AA-AAD6-0BA70C771004}" srcOrd="1" destOrd="0" presId="urn:microsoft.com/office/officeart/2005/8/layout/orgChart1"/>
    <dgm:cxn modelId="{7A07E730-E769-4782-882E-0D589DC1A1F9}" type="presOf" srcId="{0A6879C3-AA14-4D9B-82C6-93C6A5C4112C}" destId="{B10D0EA9-9094-4731-8F9C-0C1DA735E38A}" srcOrd="0" destOrd="0" presId="urn:microsoft.com/office/officeart/2005/8/layout/orgChart1"/>
    <dgm:cxn modelId="{890AF2EA-24FD-4A21-B383-76E8ACD047FA}" type="presOf" srcId="{DCF1D14D-C052-49CD-81B2-FA3FD13D9B69}" destId="{2A5EF1FD-D585-4686-A07A-FE9F67DD4F8B}" srcOrd="0" destOrd="0" presId="urn:microsoft.com/office/officeart/2005/8/layout/orgChart1"/>
    <dgm:cxn modelId="{2DBD6435-286F-4B01-9844-E06ED7B04BD3}" type="presOf" srcId="{E05D4FB2-0C12-4F16-818E-942A0898D024}" destId="{BDFD6EA7-A786-44DB-82CC-9F7E52D51E56}" srcOrd="0" destOrd="0" presId="urn:microsoft.com/office/officeart/2005/8/layout/orgChart1"/>
    <dgm:cxn modelId="{6DBBF305-F921-435C-ADDD-46768DB84E2D}" srcId="{32B29A71-65F4-4039-8280-18E6AD2A5416}" destId="{CBDCDF52-BF9A-417C-A11F-A8C9087019E9}" srcOrd="0" destOrd="0" parTransId="{519612A3-AEE5-40B1-982D-D8C531C14B5B}" sibTransId="{DAECBA88-EE0B-473C-90F0-87DCF4B9EBFE}"/>
    <dgm:cxn modelId="{362CC85B-6439-4C63-A372-02F180CC2DDE}" srcId="{E1B180B6-05F8-4592-9074-FFD6DF85F065}" destId="{E05D4FB2-0C12-4F16-818E-942A0898D024}" srcOrd="1" destOrd="0" parTransId="{93C55D5A-8F1B-42D0-9902-5A4C74240057}" sibTransId="{582C6253-B610-453A-B6B9-FC3FBADF6FEC}"/>
    <dgm:cxn modelId="{A33E6370-EDC1-4669-B374-0E56DF0820B3}" type="presOf" srcId="{9876D57F-9AA1-4DD5-B945-103D39268CF6}" destId="{C8F17041-B6FF-48AD-874C-4B2F242785A3}" srcOrd="1" destOrd="0" presId="urn:microsoft.com/office/officeart/2005/8/layout/orgChart1"/>
    <dgm:cxn modelId="{26F6E17D-1E4E-4D51-B664-E41C0EDEE295}" type="presOf" srcId="{E1B180B6-05F8-4592-9074-FFD6DF85F065}" destId="{FBE2F310-225D-43AC-9CC5-9FBB3F18192A}" srcOrd="0" destOrd="0" presId="urn:microsoft.com/office/officeart/2005/8/layout/orgChart1"/>
    <dgm:cxn modelId="{E97A646D-215F-4EFA-B540-40DD8B6A6EA4}" type="presOf" srcId="{83124A55-F384-4ABA-B369-B6BFE8C4F008}" destId="{A9F0DAA4-D811-4AAE-8906-1926B75DA354}" srcOrd="0" destOrd="0" presId="urn:microsoft.com/office/officeart/2005/8/layout/orgChart1"/>
    <dgm:cxn modelId="{1D285630-FD97-4752-AA6E-1D4CA2D9EF94}" type="presOf" srcId="{E21E8E4C-BD53-401A-B703-1202B8F9E578}" destId="{DB1A31A7-3D71-4962-8CE2-6B345B3FB204}" srcOrd="0" destOrd="0" presId="urn:microsoft.com/office/officeart/2005/8/layout/orgChart1"/>
    <dgm:cxn modelId="{98A9222E-7FFC-43DF-9E02-CB7F8BF52626}" type="presOf" srcId="{975DE6FA-91E1-4D90-A326-AEEE2A0609EB}" destId="{B18AE334-AEE7-4605-A312-753CAD4D51B5}" srcOrd="0" destOrd="0" presId="urn:microsoft.com/office/officeart/2005/8/layout/orgChart1"/>
    <dgm:cxn modelId="{1145BDAF-581E-4DC3-A338-9CDFC96E2249}" type="presOf" srcId="{483D6962-DA75-4F74-AB5C-FFFC3BD6C74A}" destId="{B0CDE4E6-996D-4DB6-8E93-13311CD86373}" srcOrd="0" destOrd="0" presId="urn:microsoft.com/office/officeart/2005/8/layout/orgChart1"/>
    <dgm:cxn modelId="{0B0AADFE-5219-431F-900D-A63AE104DE62}" type="presOf" srcId="{FFC329A5-6EB1-438A-9FAC-82E05A63589F}" destId="{9FC13623-E8C1-4061-AD2C-6482D0033391}" srcOrd="0" destOrd="0" presId="urn:microsoft.com/office/officeart/2005/8/layout/orgChart1"/>
    <dgm:cxn modelId="{B48FE3CE-3BE7-4FC4-89D5-F5323085A2AC}" type="presOf" srcId="{BAE3082C-ABCC-4FD7-836F-8BAD427000AE}" destId="{5801051C-EA6F-4770-9BC8-E84250498FE9}" srcOrd="0" destOrd="0" presId="urn:microsoft.com/office/officeart/2005/8/layout/orgChart1"/>
    <dgm:cxn modelId="{B8753BDA-FD75-4ACF-BD52-4BC2D2C12524}" type="presOf" srcId="{93C55D5A-8F1B-42D0-9902-5A4C74240057}" destId="{68EDE050-0091-46F8-BAFE-0B9C4AD7AC28}" srcOrd="0" destOrd="0" presId="urn:microsoft.com/office/officeart/2005/8/layout/orgChart1"/>
    <dgm:cxn modelId="{70D165D6-6CD9-4423-AE2D-47162E7EBFD0}" type="presOf" srcId="{E05D4FB2-0C12-4F16-818E-942A0898D024}" destId="{53323E3C-11CD-4B4E-BC70-63F0FEEF522F}" srcOrd="1" destOrd="0" presId="urn:microsoft.com/office/officeart/2005/8/layout/orgChart1"/>
    <dgm:cxn modelId="{E68FEDCE-4F48-4B60-BADC-9ABA4417E579}" type="presOf" srcId="{BAE3082C-ABCC-4FD7-836F-8BAD427000AE}" destId="{F75E9745-5E28-407E-A5B2-61212AC0907A}" srcOrd="1" destOrd="0" presId="urn:microsoft.com/office/officeart/2005/8/layout/orgChart1"/>
    <dgm:cxn modelId="{A7318C0E-E725-4C33-BA75-94F30A37D9AD}" srcId="{E1B180B6-05F8-4592-9074-FFD6DF85F065}" destId="{BAE3082C-ABCC-4FD7-836F-8BAD427000AE}" srcOrd="0" destOrd="0" parTransId="{BF749043-DC0C-4174-AE2A-C594D6E7D142}" sibTransId="{412146B7-44E3-48F1-90FA-D206590AFF2B}"/>
    <dgm:cxn modelId="{A69142DE-BEE9-4C44-A7E2-FD1255DBB998}" type="presOf" srcId="{B317C1DE-CAA8-451D-8A0C-E6BBF1C7F7A1}" destId="{BA71E46D-D659-4A61-84D6-821A4E858842}" srcOrd="0" destOrd="0" presId="urn:microsoft.com/office/officeart/2005/8/layout/orgChart1"/>
    <dgm:cxn modelId="{D6BF65ED-8567-4249-AD05-134B5CD36E56}" srcId="{E05D4FB2-0C12-4F16-818E-942A0898D024}" destId="{DCF1D14D-C052-49CD-81B2-FA3FD13D9B69}" srcOrd="0" destOrd="0" parTransId="{B317C1DE-CAA8-451D-8A0C-E6BBF1C7F7A1}" sibTransId="{3789DBDC-7E10-4FB2-B179-49609E0F63EB}"/>
    <dgm:cxn modelId="{74CB4BEA-8DDD-41BD-B603-217C66156ED9}" type="presOf" srcId="{AA9B1087-3AD5-4918-81AD-C6384E911FD4}" destId="{45B2C718-26D7-477D-A5B9-F132D4339FEC}" srcOrd="0" destOrd="0" presId="urn:microsoft.com/office/officeart/2005/8/layout/orgChart1"/>
    <dgm:cxn modelId="{7157EF1E-1EE3-4704-9816-3BEC84ACE3A1}" type="presOf" srcId="{E4820A0E-35C1-4904-8724-4820E8B408EE}" destId="{19A18235-4929-4646-BDD7-750A28A1D59B}" srcOrd="0" destOrd="0" presId="urn:microsoft.com/office/officeart/2005/8/layout/orgChart1"/>
    <dgm:cxn modelId="{C7EDACF0-7698-40B9-84FC-38656AD4246B}" type="presOf" srcId="{E21E8E4C-BD53-401A-B703-1202B8F9E578}" destId="{4BE9FA11-1CC9-4BE3-A2FC-0A2F4C2BF602}" srcOrd="1" destOrd="0" presId="urn:microsoft.com/office/officeart/2005/8/layout/orgChart1"/>
    <dgm:cxn modelId="{FFE28F72-EDB0-4B59-9ABB-290120833EB3}" srcId="{9876D57F-9AA1-4DD5-B945-103D39268CF6}" destId="{483D6962-DA75-4F74-AB5C-FFFC3BD6C74A}" srcOrd="1" destOrd="0" parTransId="{4A92245D-683B-49FC-B6CB-595629156EA6}" sibTransId="{81E3CEA4-9837-40DB-BF5A-00140CBAAE7E}"/>
    <dgm:cxn modelId="{624EB286-A83F-498B-AD61-B33477C4C0F8}" type="presParOf" srcId="{CB77600C-F6E1-49C7-AA84-3AC55B278A23}" destId="{F8D30EFA-B7BB-48E1-A7E5-A192F0594C29}" srcOrd="0" destOrd="0" presId="urn:microsoft.com/office/officeart/2005/8/layout/orgChart1"/>
    <dgm:cxn modelId="{B4FCEF17-C53F-4CD8-829A-95781D2D6B4F}" type="presParOf" srcId="{F8D30EFA-B7BB-48E1-A7E5-A192F0594C29}" destId="{AAA2DA09-879A-483E-9CC5-D274078BA074}" srcOrd="0" destOrd="0" presId="urn:microsoft.com/office/officeart/2005/8/layout/orgChart1"/>
    <dgm:cxn modelId="{16FF3827-62CF-4C5F-92D4-06AC0D9DDD01}" type="presParOf" srcId="{AAA2DA09-879A-483E-9CC5-D274078BA074}" destId="{DAEE54C4-7328-4AF0-9859-FC8E1CD0AF8A}" srcOrd="0" destOrd="0" presId="urn:microsoft.com/office/officeart/2005/8/layout/orgChart1"/>
    <dgm:cxn modelId="{6F65ADE0-5688-4521-B33C-B4095B988CE6}" type="presParOf" srcId="{AAA2DA09-879A-483E-9CC5-D274078BA074}" destId="{9FF3707D-6E14-4496-BB15-DF9F9FA54D52}" srcOrd="1" destOrd="0" presId="urn:microsoft.com/office/officeart/2005/8/layout/orgChart1"/>
    <dgm:cxn modelId="{B1B0047A-F9DD-4F3D-BACA-D28CDC1BD778}" type="presParOf" srcId="{F8D30EFA-B7BB-48E1-A7E5-A192F0594C29}" destId="{AB081346-68FA-4710-9FCF-0AC61A51B81E}" srcOrd="1" destOrd="0" presId="urn:microsoft.com/office/officeart/2005/8/layout/orgChart1"/>
    <dgm:cxn modelId="{B2398641-40F3-4901-9651-7064CA415F39}" type="presParOf" srcId="{AB081346-68FA-4710-9FCF-0AC61A51B81E}" destId="{19A18235-4929-4646-BDD7-750A28A1D59B}" srcOrd="0" destOrd="0" presId="urn:microsoft.com/office/officeart/2005/8/layout/orgChart1"/>
    <dgm:cxn modelId="{BF13E561-265B-4595-B549-6EA644FBCBFB}" type="presParOf" srcId="{AB081346-68FA-4710-9FCF-0AC61A51B81E}" destId="{7365DDED-7A77-4BDF-94A9-83CA956A603D}" srcOrd="1" destOrd="0" presId="urn:microsoft.com/office/officeart/2005/8/layout/orgChart1"/>
    <dgm:cxn modelId="{6ECD3A05-023A-4E7B-86F5-B85F0ED035DE}" type="presParOf" srcId="{7365DDED-7A77-4BDF-94A9-83CA956A603D}" destId="{D4D92AC9-F545-4306-9CFC-E1206224EFF1}" srcOrd="0" destOrd="0" presId="urn:microsoft.com/office/officeart/2005/8/layout/orgChart1"/>
    <dgm:cxn modelId="{BC1D20CD-0B9D-4A9A-9BDC-BFAEA838E658}" type="presParOf" srcId="{D4D92AC9-F545-4306-9CFC-E1206224EFF1}" destId="{364CD97A-66D5-4633-A931-FE92D4CEBA81}" srcOrd="0" destOrd="0" presId="urn:microsoft.com/office/officeart/2005/8/layout/orgChart1"/>
    <dgm:cxn modelId="{EEFABCE7-07A7-4416-84EA-7AA06DF0516E}" type="presParOf" srcId="{D4D92AC9-F545-4306-9CFC-E1206224EFF1}" destId="{C8F17041-B6FF-48AD-874C-4B2F242785A3}" srcOrd="1" destOrd="0" presId="urn:microsoft.com/office/officeart/2005/8/layout/orgChart1"/>
    <dgm:cxn modelId="{14CD1D8E-71EF-4749-8BBF-D52BCAAAC1EC}" type="presParOf" srcId="{7365DDED-7A77-4BDF-94A9-83CA956A603D}" destId="{3D7655FC-9D6D-42E3-BB95-96C2B8926C95}" srcOrd="1" destOrd="0" presId="urn:microsoft.com/office/officeart/2005/8/layout/orgChart1"/>
    <dgm:cxn modelId="{5180E0EC-15E8-4E8E-A6AA-ACAF8382A583}" type="presParOf" srcId="{7365DDED-7A77-4BDF-94A9-83CA956A603D}" destId="{CCB451D4-B6EB-4B6C-9F40-D952429A3F24}" srcOrd="2" destOrd="0" presId="urn:microsoft.com/office/officeart/2005/8/layout/orgChart1"/>
    <dgm:cxn modelId="{D55B9BAA-CC5A-4A35-9530-14EB5F087681}" type="presParOf" srcId="{CCB451D4-B6EB-4B6C-9F40-D952429A3F24}" destId="{7D7A0AAB-04B6-491A-AB3E-CF0084F7D9AB}" srcOrd="0" destOrd="0" presId="urn:microsoft.com/office/officeart/2005/8/layout/orgChart1"/>
    <dgm:cxn modelId="{77019C6D-94DB-4E47-BCBA-53B0D49E189A}" type="presParOf" srcId="{CCB451D4-B6EB-4B6C-9F40-D952429A3F24}" destId="{9A4CE34F-4637-4163-B32E-909A743440BC}" srcOrd="1" destOrd="0" presId="urn:microsoft.com/office/officeart/2005/8/layout/orgChart1"/>
    <dgm:cxn modelId="{52BBC77B-BE4F-4182-98B9-B4A5C329EC84}" type="presParOf" srcId="{9A4CE34F-4637-4163-B32E-909A743440BC}" destId="{20F205ED-5C3D-466E-8795-9A48AF91B394}" srcOrd="0" destOrd="0" presId="urn:microsoft.com/office/officeart/2005/8/layout/orgChart1"/>
    <dgm:cxn modelId="{2FBD12DC-F457-47EB-BA73-0A7CF0205DB3}" type="presParOf" srcId="{20F205ED-5C3D-466E-8795-9A48AF91B394}" destId="{A9F0DAA4-D811-4AAE-8906-1926B75DA354}" srcOrd="0" destOrd="0" presId="urn:microsoft.com/office/officeart/2005/8/layout/orgChart1"/>
    <dgm:cxn modelId="{4FAEA8F8-3A36-4400-93B9-1707B8538DAC}" type="presParOf" srcId="{20F205ED-5C3D-466E-8795-9A48AF91B394}" destId="{60A72DC0-351F-4E03-907E-008F9E4E8966}" srcOrd="1" destOrd="0" presId="urn:microsoft.com/office/officeart/2005/8/layout/orgChart1"/>
    <dgm:cxn modelId="{99BAECB3-805F-47B1-B198-2A6828563E2B}" type="presParOf" srcId="{9A4CE34F-4637-4163-B32E-909A743440BC}" destId="{EF6D3F3C-E628-44E8-8EA7-81EF8EBA581B}" srcOrd="1" destOrd="0" presId="urn:microsoft.com/office/officeart/2005/8/layout/orgChart1"/>
    <dgm:cxn modelId="{56E19DE9-597B-45B7-8CF6-54320E33C4D3}" type="presParOf" srcId="{9A4CE34F-4637-4163-B32E-909A743440BC}" destId="{3FD46A7F-BBDE-4915-9ACE-AEF25A2CB386}" srcOrd="2" destOrd="0" presId="urn:microsoft.com/office/officeart/2005/8/layout/orgChart1"/>
    <dgm:cxn modelId="{7DEB7459-B7DB-46B0-918C-2FC847E91A90}" type="presParOf" srcId="{CCB451D4-B6EB-4B6C-9F40-D952429A3F24}" destId="{E6085E77-6507-450F-B7E7-E2F6183C1FB5}" srcOrd="2" destOrd="0" presId="urn:microsoft.com/office/officeart/2005/8/layout/orgChart1"/>
    <dgm:cxn modelId="{8802933B-C406-456D-9E09-AAACC5F33749}" type="presParOf" srcId="{CCB451D4-B6EB-4B6C-9F40-D952429A3F24}" destId="{623E78D4-DA9B-43DC-896E-7359CEC462B7}" srcOrd="3" destOrd="0" presId="urn:microsoft.com/office/officeart/2005/8/layout/orgChart1"/>
    <dgm:cxn modelId="{84ED6B0F-4792-40B4-B292-E74A481B8A62}" type="presParOf" srcId="{623E78D4-DA9B-43DC-896E-7359CEC462B7}" destId="{6B4807A7-9C07-483B-9159-DF03D975D42D}" srcOrd="0" destOrd="0" presId="urn:microsoft.com/office/officeart/2005/8/layout/orgChart1"/>
    <dgm:cxn modelId="{73FC2C2B-16F1-4D36-982C-01D9512BF95E}" type="presParOf" srcId="{6B4807A7-9C07-483B-9159-DF03D975D42D}" destId="{B0CDE4E6-996D-4DB6-8E93-13311CD86373}" srcOrd="0" destOrd="0" presId="urn:microsoft.com/office/officeart/2005/8/layout/orgChart1"/>
    <dgm:cxn modelId="{EE6938E1-87C3-4C20-8B70-5E50BCE321C2}" type="presParOf" srcId="{6B4807A7-9C07-483B-9159-DF03D975D42D}" destId="{53A45758-975E-43F8-8CDD-96022A01FDCB}" srcOrd="1" destOrd="0" presId="urn:microsoft.com/office/officeart/2005/8/layout/orgChart1"/>
    <dgm:cxn modelId="{3CF7677F-FA72-49EC-BAE8-FCA2CE8934EB}" type="presParOf" srcId="{623E78D4-DA9B-43DC-896E-7359CEC462B7}" destId="{8E8957CE-B2AD-4FAA-BF2A-9FA7CAA8C1DD}" srcOrd="1" destOrd="0" presId="urn:microsoft.com/office/officeart/2005/8/layout/orgChart1"/>
    <dgm:cxn modelId="{E3CA5FDC-67A0-46CD-BB88-3C3B163EE65F}" type="presParOf" srcId="{623E78D4-DA9B-43DC-896E-7359CEC462B7}" destId="{2DAD7E0B-047B-4CAD-8B8F-AB8EDB0B4ED2}" srcOrd="2" destOrd="0" presId="urn:microsoft.com/office/officeart/2005/8/layout/orgChart1"/>
    <dgm:cxn modelId="{8E35C572-12AC-4633-8364-B6A864A939F4}" type="presParOf" srcId="{CCB451D4-B6EB-4B6C-9F40-D952429A3F24}" destId="{3DE0AA87-9881-4E4F-B916-86A8994F5572}" srcOrd="4" destOrd="0" presId="urn:microsoft.com/office/officeart/2005/8/layout/orgChart1"/>
    <dgm:cxn modelId="{D864619A-5948-4362-961B-D3186A2B3345}" type="presParOf" srcId="{CCB451D4-B6EB-4B6C-9F40-D952429A3F24}" destId="{83DA7D6A-7A59-4D0A-8326-6E50D1552650}" srcOrd="5" destOrd="0" presId="urn:microsoft.com/office/officeart/2005/8/layout/orgChart1"/>
    <dgm:cxn modelId="{81D6E5E5-AF29-4519-A003-371CC3004C81}" type="presParOf" srcId="{83DA7D6A-7A59-4D0A-8326-6E50D1552650}" destId="{034DE90C-5FEF-4BAE-92EA-AD6BDD401604}" srcOrd="0" destOrd="0" presId="urn:microsoft.com/office/officeart/2005/8/layout/orgChart1"/>
    <dgm:cxn modelId="{A2A9227B-3920-4867-A308-602443C37C56}" type="presParOf" srcId="{034DE90C-5FEF-4BAE-92EA-AD6BDD401604}" destId="{DB1A31A7-3D71-4962-8CE2-6B345B3FB204}" srcOrd="0" destOrd="0" presId="urn:microsoft.com/office/officeart/2005/8/layout/orgChart1"/>
    <dgm:cxn modelId="{E372277C-3503-464C-B4EC-AB4E55346BDA}" type="presParOf" srcId="{034DE90C-5FEF-4BAE-92EA-AD6BDD401604}" destId="{4BE9FA11-1CC9-4BE3-A2FC-0A2F4C2BF602}" srcOrd="1" destOrd="0" presId="urn:microsoft.com/office/officeart/2005/8/layout/orgChart1"/>
    <dgm:cxn modelId="{5191ADBD-6228-4A49-975A-F64941132FED}" type="presParOf" srcId="{83DA7D6A-7A59-4D0A-8326-6E50D1552650}" destId="{25B4789B-7500-4A98-B8A0-415771D5DCAE}" srcOrd="1" destOrd="0" presId="urn:microsoft.com/office/officeart/2005/8/layout/orgChart1"/>
    <dgm:cxn modelId="{F80DDBFC-1471-481E-85E5-93F78B8567DB}" type="presParOf" srcId="{83DA7D6A-7A59-4D0A-8326-6E50D1552650}" destId="{A251F9AA-0A6B-4180-9554-2A3EDA59EADC}" srcOrd="2" destOrd="0" presId="urn:microsoft.com/office/officeart/2005/8/layout/orgChart1"/>
    <dgm:cxn modelId="{5CFBF921-25A0-4485-A254-CCEBE6AA53A3}" type="presParOf" srcId="{AB081346-68FA-4710-9FCF-0AC61A51B81E}" destId="{B10D0EA9-9094-4731-8F9C-0C1DA735E38A}" srcOrd="2" destOrd="0" presId="urn:microsoft.com/office/officeart/2005/8/layout/orgChart1"/>
    <dgm:cxn modelId="{9037E351-63BF-4BA9-B973-48D6E82772CF}" type="presParOf" srcId="{AB081346-68FA-4710-9FCF-0AC61A51B81E}" destId="{C48C03B9-29D2-4E8D-BE1D-50F840913ACD}" srcOrd="3" destOrd="0" presId="urn:microsoft.com/office/officeart/2005/8/layout/orgChart1"/>
    <dgm:cxn modelId="{6EFD819C-1A10-4FCB-8B3F-FE7F8715FEA5}" type="presParOf" srcId="{C48C03B9-29D2-4E8D-BE1D-50F840913ACD}" destId="{FE206073-EE58-4094-A7DE-449FE304D9B8}" srcOrd="0" destOrd="0" presId="urn:microsoft.com/office/officeart/2005/8/layout/orgChart1"/>
    <dgm:cxn modelId="{407101D8-2EFF-4410-B9BC-65D36787AB31}" type="presParOf" srcId="{FE206073-EE58-4094-A7DE-449FE304D9B8}" destId="{FBE2F310-225D-43AC-9CC5-9FBB3F18192A}" srcOrd="0" destOrd="0" presId="urn:microsoft.com/office/officeart/2005/8/layout/orgChart1"/>
    <dgm:cxn modelId="{546CFB09-9AAF-4BEE-8E3A-26A26502C5F9}" type="presParOf" srcId="{FE206073-EE58-4094-A7DE-449FE304D9B8}" destId="{9E06139A-E24A-4E01-BE9E-8A46D2D24EBC}" srcOrd="1" destOrd="0" presId="urn:microsoft.com/office/officeart/2005/8/layout/orgChart1"/>
    <dgm:cxn modelId="{46DFDD4C-29D4-4E8D-898F-B329DA8C144A}" type="presParOf" srcId="{C48C03B9-29D2-4E8D-BE1D-50F840913ACD}" destId="{35E9F07D-7DB7-41B4-9184-886F78052EC7}" srcOrd="1" destOrd="0" presId="urn:microsoft.com/office/officeart/2005/8/layout/orgChart1"/>
    <dgm:cxn modelId="{8A3580F0-B2DA-4CA3-9B45-75516F815F20}" type="presParOf" srcId="{C48C03B9-29D2-4E8D-BE1D-50F840913ACD}" destId="{E2C19B6A-ADC8-4BAE-9EC0-81EF05D197B4}" srcOrd="2" destOrd="0" presId="urn:microsoft.com/office/officeart/2005/8/layout/orgChart1"/>
    <dgm:cxn modelId="{C8F55324-BDF1-4FD4-BCFB-F6F12830C2BF}" type="presParOf" srcId="{E2C19B6A-ADC8-4BAE-9EC0-81EF05D197B4}" destId="{453E2384-DB49-4761-9AA6-397419295397}" srcOrd="0" destOrd="0" presId="urn:microsoft.com/office/officeart/2005/8/layout/orgChart1"/>
    <dgm:cxn modelId="{38F640B7-526C-48D7-B739-039C9AA5E24A}" type="presParOf" srcId="{E2C19B6A-ADC8-4BAE-9EC0-81EF05D197B4}" destId="{B50FF75B-0310-4470-A93F-ADBC195401A0}" srcOrd="1" destOrd="0" presId="urn:microsoft.com/office/officeart/2005/8/layout/orgChart1"/>
    <dgm:cxn modelId="{D84E7FCF-BF9B-4397-B1CE-B015DEF23DC1}" type="presParOf" srcId="{B50FF75B-0310-4470-A93F-ADBC195401A0}" destId="{404EB811-0279-47A8-916F-AABF376A172D}" srcOrd="0" destOrd="0" presId="urn:microsoft.com/office/officeart/2005/8/layout/orgChart1"/>
    <dgm:cxn modelId="{00A83A31-1FF1-4B19-8232-23345CB1D1C6}" type="presParOf" srcId="{404EB811-0279-47A8-916F-AABF376A172D}" destId="{5801051C-EA6F-4770-9BC8-E84250498FE9}" srcOrd="0" destOrd="0" presId="urn:microsoft.com/office/officeart/2005/8/layout/orgChart1"/>
    <dgm:cxn modelId="{DC82E100-439D-44F6-96A0-303561BB9246}" type="presParOf" srcId="{404EB811-0279-47A8-916F-AABF376A172D}" destId="{F75E9745-5E28-407E-A5B2-61212AC0907A}" srcOrd="1" destOrd="0" presId="urn:microsoft.com/office/officeart/2005/8/layout/orgChart1"/>
    <dgm:cxn modelId="{C6D47287-772A-4194-8EB2-2E8B1039E656}" type="presParOf" srcId="{B50FF75B-0310-4470-A93F-ADBC195401A0}" destId="{5E1C9548-FA54-4018-B0DA-018197A0B82D}" srcOrd="1" destOrd="0" presId="urn:microsoft.com/office/officeart/2005/8/layout/orgChart1"/>
    <dgm:cxn modelId="{B1374CB7-BE97-494F-8C07-D2646C6A8BB0}" type="presParOf" srcId="{B50FF75B-0310-4470-A93F-ADBC195401A0}" destId="{12B3DC1C-1B6F-4E93-B82C-CCD6B984E188}" srcOrd="2" destOrd="0" presId="urn:microsoft.com/office/officeart/2005/8/layout/orgChart1"/>
    <dgm:cxn modelId="{7DAA527B-1357-411B-8E7C-9D59D3D8535A}" type="presParOf" srcId="{E2C19B6A-ADC8-4BAE-9EC0-81EF05D197B4}" destId="{68EDE050-0091-46F8-BAFE-0B9C4AD7AC28}" srcOrd="2" destOrd="0" presId="urn:microsoft.com/office/officeart/2005/8/layout/orgChart1"/>
    <dgm:cxn modelId="{75B6D621-BB78-4D1D-B540-5C43EAEA1D93}" type="presParOf" srcId="{E2C19B6A-ADC8-4BAE-9EC0-81EF05D197B4}" destId="{7EF79BB9-7B2B-466F-AEC6-7140E1B83690}" srcOrd="3" destOrd="0" presId="urn:microsoft.com/office/officeart/2005/8/layout/orgChart1"/>
    <dgm:cxn modelId="{C074C79E-CF25-4BEB-A78E-21346C3D1CA5}" type="presParOf" srcId="{7EF79BB9-7B2B-466F-AEC6-7140E1B83690}" destId="{DB9A952C-381A-4611-91F8-46DF1F654BA7}" srcOrd="0" destOrd="0" presId="urn:microsoft.com/office/officeart/2005/8/layout/orgChart1"/>
    <dgm:cxn modelId="{753A0765-8245-4197-87D7-6B3AF78F1B53}" type="presParOf" srcId="{DB9A952C-381A-4611-91F8-46DF1F654BA7}" destId="{BDFD6EA7-A786-44DB-82CC-9F7E52D51E56}" srcOrd="0" destOrd="0" presId="urn:microsoft.com/office/officeart/2005/8/layout/orgChart1"/>
    <dgm:cxn modelId="{0D73A29E-05CF-413F-8B53-7371E45A301B}" type="presParOf" srcId="{DB9A952C-381A-4611-91F8-46DF1F654BA7}" destId="{53323E3C-11CD-4B4E-BC70-63F0FEEF522F}" srcOrd="1" destOrd="0" presId="urn:microsoft.com/office/officeart/2005/8/layout/orgChart1"/>
    <dgm:cxn modelId="{982D9F47-59C0-403E-8870-AF851D9F3EFB}" type="presParOf" srcId="{7EF79BB9-7B2B-466F-AEC6-7140E1B83690}" destId="{89CC508C-3449-431C-B6CA-E9296C8F77C1}" srcOrd="1" destOrd="0" presId="urn:microsoft.com/office/officeart/2005/8/layout/orgChart1"/>
    <dgm:cxn modelId="{178D2823-222B-46EC-8811-E428DD183011}" type="presParOf" srcId="{7EF79BB9-7B2B-466F-AEC6-7140E1B83690}" destId="{42056A4B-62E9-4B7F-BDCC-59DFC84093C2}" srcOrd="2" destOrd="0" presId="urn:microsoft.com/office/officeart/2005/8/layout/orgChart1"/>
    <dgm:cxn modelId="{6F0C4CD5-CDD2-46AF-B778-84013512A75D}" type="presParOf" srcId="{42056A4B-62E9-4B7F-BDCC-59DFC84093C2}" destId="{BA71E46D-D659-4A61-84D6-821A4E858842}" srcOrd="0" destOrd="0" presId="urn:microsoft.com/office/officeart/2005/8/layout/orgChart1"/>
    <dgm:cxn modelId="{15141239-888B-4728-BE1F-A65DC702D50C}" type="presParOf" srcId="{42056A4B-62E9-4B7F-BDCC-59DFC84093C2}" destId="{C504896C-EDB6-4C8F-AE45-F9678CE557FF}" srcOrd="1" destOrd="0" presId="urn:microsoft.com/office/officeart/2005/8/layout/orgChart1"/>
    <dgm:cxn modelId="{251897B2-E186-4D33-B5C0-CD0A388812BB}" type="presParOf" srcId="{C504896C-EDB6-4C8F-AE45-F9678CE557FF}" destId="{7297C2EC-DC0C-47F2-83B1-810065256D40}" srcOrd="0" destOrd="0" presId="urn:microsoft.com/office/officeart/2005/8/layout/orgChart1"/>
    <dgm:cxn modelId="{EC7364BE-60B8-411A-8E1F-1FDE6C569607}" type="presParOf" srcId="{7297C2EC-DC0C-47F2-83B1-810065256D40}" destId="{2A5EF1FD-D585-4686-A07A-FE9F67DD4F8B}" srcOrd="0" destOrd="0" presId="urn:microsoft.com/office/officeart/2005/8/layout/orgChart1"/>
    <dgm:cxn modelId="{78E677D0-F41A-45F6-830A-9DD305408C08}" type="presParOf" srcId="{7297C2EC-DC0C-47F2-83B1-810065256D40}" destId="{C1AD8B34-A8D2-4C49-A53E-6CCE6492D029}" srcOrd="1" destOrd="0" presId="urn:microsoft.com/office/officeart/2005/8/layout/orgChart1"/>
    <dgm:cxn modelId="{15527317-87BC-4E54-8442-AC754B420BE0}" type="presParOf" srcId="{C504896C-EDB6-4C8F-AE45-F9678CE557FF}" destId="{5C0C36D6-8503-41A4-96EE-54421600478D}" srcOrd="1" destOrd="0" presId="urn:microsoft.com/office/officeart/2005/8/layout/orgChart1"/>
    <dgm:cxn modelId="{0FA592A3-C6A5-43BE-B07A-FCD5380A659A}" type="presParOf" srcId="{C504896C-EDB6-4C8F-AE45-F9678CE557FF}" destId="{12CD187C-9891-4F1F-9679-01C7FCDC590B}" srcOrd="2" destOrd="0" presId="urn:microsoft.com/office/officeart/2005/8/layout/orgChart1"/>
    <dgm:cxn modelId="{87E60E86-36F0-4C27-B933-42E9240B4D2C}" type="presParOf" srcId="{12CD187C-9891-4F1F-9679-01C7FCDC590B}" destId="{F7F35B93-E56F-4CAA-840D-64AF4F38875C}" srcOrd="0" destOrd="0" presId="urn:microsoft.com/office/officeart/2005/8/layout/orgChart1"/>
    <dgm:cxn modelId="{A3A30380-DE50-4E83-AE08-E61A2181F5DD}" type="presParOf" srcId="{12CD187C-9891-4F1F-9679-01C7FCDC590B}" destId="{46F147C3-4620-4D22-B7F2-5D577EF1305F}" srcOrd="1" destOrd="0" presId="urn:microsoft.com/office/officeart/2005/8/layout/orgChart1"/>
    <dgm:cxn modelId="{CEF986CD-7C5D-461B-B303-4CA8F804239F}" type="presParOf" srcId="{46F147C3-4620-4D22-B7F2-5D577EF1305F}" destId="{D0C733DE-F519-411B-8BA1-1255856CF03C}" srcOrd="0" destOrd="0" presId="urn:microsoft.com/office/officeart/2005/8/layout/orgChart1"/>
    <dgm:cxn modelId="{95FC12B5-4254-4F17-BBCA-261BB16E3486}" type="presParOf" srcId="{D0C733DE-F519-411B-8BA1-1255856CF03C}" destId="{D0B27D54-8254-4705-B10E-A1287580BB0B}" srcOrd="0" destOrd="0" presId="urn:microsoft.com/office/officeart/2005/8/layout/orgChart1"/>
    <dgm:cxn modelId="{B1785A1A-A7DF-482F-B2BE-79398F5A521B}" type="presParOf" srcId="{D0C733DE-F519-411B-8BA1-1255856CF03C}" destId="{5B2CD363-8F1C-4700-8115-1177D6C5AFFE}" srcOrd="1" destOrd="0" presId="urn:microsoft.com/office/officeart/2005/8/layout/orgChart1"/>
    <dgm:cxn modelId="{1CA9C090-00C5-40C8-B2F9-6B85899E8EF6}" type="presParOf" srcId="{46F147C3-4620-4D22-B7F2-5D577EF1305F}" destId="{C43AC29B-9042-4857-B5D4-5B2AC05A945E}" srcOrd="1" destOrd="0" presId="urn:microsoft.com/office/officeart/2005/8/layout/orgChart1"/>
    <dgm:cxn modelId="{67C76690-6C3C-432F-BBEE-342F780DB9CD}" type="presParOf" srcId="{46F147C3-4620-4D22-B7F2-5D577EF1305F}" destId="{2A51233F-4FC2-4F91-A3B2-62EBA6E6931F}" srcOrd="2" destOrd="0" presId="urn:microsoft.com/office/officeart/2005/8/layout/orgChart1"/>
    <dgm:cxn modelId="{7D33A369-75F1-43BF-89F0-719BA94376A9}" type="presParOf" srcId="{12CD187C-9891-4F1F-9679-01C7FCDC590B}" destId="{9FC13623-E8C1-4061-AD2C-6482D0033391}" srcOrd="2" destOrd="0" presId="urn:microsoft.com/office/officeart/2005/8/layout/orgChart1"/>
    <dgm:cxn modelId="{764E57E8-6A0F-4FA0-B831-80DBB433FF0D}" type="presParOf" srcId="{12CD187C-9891-4F1F-9679-01C7FCDC590B}" destId="{64742D2D-582C-4917-BC3F-A2047AB0B234}" srcOrd="3" destOrd="0" presId="urn:microsoft.com/office/officeart/2005/8/layout/orgChart1"/>
    <dgm:cxn modelId="{F82C734F-5EF7-4571-825E-F0E6EEA7C41D}" type="presParOf" srcId="{64742D2D-582C-4917-BC3F-A2047AB0B234}" destId="{B7ACC89F-D85E-4C28-9E9E-DB04EF83A547}" srcOrd="0" destOrd="0" presId="urn:microsoft.com/office/officeart/2005/8/layout/orgChart1"/>
    <dgm:cxn modelId="{1E710D9D-3BA6-44B7-B2DA-079532CB5D3B}" type="presParOf" srcId="{B7ACC89F-D85E-4C28-9E9E-DB04EF83A547}" destId="{B18AE334-AEE7-4605-A312-753CAD4D51B5}" srcOrd="0" destOrd="0" presId="urn:microsoft.com/office/officeart/2005/8/layout/orgChart1"/>
    <dgm:cxn modelId="{DA3DB458-7584-4571-B7FD-68964DFD91C9}" type="presParOf" srcId="{B7ACC89F-D85E-4C28-9E9E-DB04EF83A547}" destId="{69147ABB-E6E6-4936-BB1D-E05FE3DADB3E}" srcOrd="1" destOrd="0" presId="urn:microsoft.com/office/officeart/2005/8/layout/orgChart1"/>
    <dgm:cxn modelId="{DFC8FC2F-DF51-4D8C-BFDA-70E14D8C4688}" type="presParOf" srcId="{64742D2D-582C-4917-BC3F-A2047AB0B234}" destId="{F75B2F36-787A-4984-8A10-FD092067869C}" srcOrd="1" destOrd="0" presId="urn:microsoft.com/office/officeart/2005/8/layout/orgChart1"/>
    <dgm:cxn modelId="{D269C97E-67A9-4CED-8A76-455F521EB1DD}" type="presParOf" srcId="{64742D2D-582C-4917-BC3F-A2047AB0B234}" destId="{BEC3F50B-0B3C-4A91-BEFC-625693902E74}" srcOrd="2" destOrd="0" presId="urn:microsoft.com/office/officeart/2005/8/layout/orgChart1"/>
    <dgm:cxn modelId="{16E17A10-4E85-4C8D-8C3F-AC3292FA4BEB}" type="presParOf" srcId="{E2C19B6A-ADC8-4BAE-9EC0-81EF05D197B4}" destId="{45B2C718-26D7-477D-A5B9-F132D4339FEC}" srcOrd="4" destOrd="0" presId="urn:microsoft.com/office/officeart/2005/8/layout/orgChart1"/>
    <dgm:cxn modelId="{779CCA61-F428-44DD-A2CD-D950402D0C4C}" type="presParOf" srcId="{E2C19B6A-ADC8-4BAE-9EC0-81EF05D197B4}" destId="{5966AEFB-D2FA-4477-A33D-11248B44A4FF}" srcOrd="5" destOrd="0" presId="urn:microsoft.com/office/officeart/2005/8/layout/orgChart1"/>
    <dgm:cxn modelId="{726E3B82-AC22-4A93-BC1B-1C0BAB28B32B}" type="presParOf" srcId="{5966AEFB-D2FA-4477-A33D-11248B44A4FF}" destId="{1D5956A2-B2FB-4B53-AB8A-4BB78FEA3937}" srcOrd="0" destOrd="0" presId="urn:microsoft.com/office/officeart/2005/8/layout/orgChart1"/>
    <dgm:cxn modelId="{703B8EEC-29FA-4D4E-8058-3BA500A64C12}" type="presParOf" srcId="{1D5956A2-B2FB-4B53-AB8A-4BB78FEA3937}" destId="{9DD1DD92-C52A-485C-B037-71DE6D3E99BC}" srcOrd="0" destOrd="0" presId="urn:microsoft.com/office/officeart/2005/8/layout/orgChart1"/>
    <dgm:cxn modelId="{CC88DEEE-A8B6-49E6-A61E-C977AC5CB182}" type="presParOf" srcId="{1D5956A2-B2FB-4B53-AB8A-4BB78FEA3937}" destId="{D517A239-3F2B-46AA-AAD6-0BA70C771004}" srcOrd="1" destOrd="0" presId="urn:microsoft.com/office/officeart/2005/8/layout/orgChart1"/>
    <dgm:cxn modelId="{6E2A083A-2581-49EC-A6E1-F6E8E41E17D9}" type="presParOf" srcId="{5966AEFB-D2FA-4477-A33D-11248B44A4FF}" destId="{EAF88D06-9727-4E36-90E0-782B68DAA3CF}" srcOrd="1" destOrd="0" presId="urn:microsoft.com/office/officeart/2005/8/layout/orgChart1"/>
    <dgm:cxn modelId="{4F6CDBB1-8800-420B-A937-A19E972F531A}" type="presParOf" srcId="{5966AEFB-D2FA-4477-A33D-11248B44A4FF}" destId="{00EED018-38FC-4CDC-9AF0-B0A2CDC64430}" srcOrd="2" destOrd="0" presId="urn:microsoft.com/office/officeart/2005/8/layout/orgChart1"/>
    <dgm:cxn modelId="{FACEB3FF-5449-48FD-8F80-DF4309DF1A1B}" type="presParOf" srcId="{F8D30EFA-B7BB-48E1-A7E5-A192F0594C29}" destId="{9877BBF0-01B0-4A9D-89A5-084285F6F465}" srcOrd="2" destOrd="0" presId="urn:microsoft.com/office/officeart/2005/8/layout/orgChart1"/>
  </dgm:cxnLst>
  <dgm:bg/>
  <dgm:whole/>
</dgm:dataModel>
</file>

<file path=ppt/diagrams/data2.xml><?xml version="1.0" encoding="utf-8"?>
<dgm:dataModel xmlns:dgm="http://schemas.openxmlformats.org/drawingml/2006/diagram" xmlns:a="http://schemas.openxmlformats.org/drawingml/2006/main">
  <dgm:ptLst>
    <dgm:pt modelId="{32B29A71-65F4-4039-8280-18E6AD2A5416}" type="doc">
      <dgm:prSet loTypeId="urn:microsoft.com/office/officeart/2005/8/layout/orgChart1" loCatId="hierarchy" qsTypeId="urn:microsoft.com/office/officeart/2005/8/quickstyle/simple1" qsCatId="simple" csTypeId="urn:microsoft.com/office/officeart/2005/8/colors/colorful4" csCatId="colorful" phldr="1"/>
      <dgm:spPr/>
      <dgm:t>
        <a:bodyPr/>
        <a:lstStyle/>
        <a:p>
          <a:endParaRPr lang="en-IN"/>
        </a:p>
      </dgm:t>
    </dgm:pt>
    <dgm:pt modelId="{CBDCDF52-BF9A-417C-A11F-A8C9087019E9}">
      <dgm:prSet phldrT="[Text]" custT="1"/>
      <dgm:spPr/>
      <dgm:t>
        <a:bodyPr/>
        <a:lstStyle/>
        <a:p>
          <a:r>
            <a:rPr lang="en-IN" sz="2000" dirty="0" smtClean="0">
              <a:latin typeface="Trebuchet MS" pitchFamily="34" charset="0"/>
            </a:rPr>
            <a:t>Inward supplies</a:t>
          </a:r>
          <a:endParaRPr lang="en-IN" sz="2000" dirty="0">
            <a:latin typeface="Trebuchet MS" pitchFamily="34" charset="0"/>
          </a:endParaRPr>
        </a:p>
      </dgm:t>
    </dgm:pt>
    <dgm:pt modelId="{519612A3-AEE5-40B1-982D-D8C531C14B5B}" type="parTrans" cxnId="{6DBBF305-F921-435C-ADDD-46768DB84E2D}">
      <dgm:prSet/>
      <dgm:spPr/>
      <dgm:t>
        <a:bodyPr/>
        <a:lstStyle/>
        <a:p>
          <a:endParaRPr lang="en-IN" sz="2000">
            <a:latin typeface="Trebuchet MS" pitchFamily="34" charset="0"/>
          </a:endParaRPr>
        </a:p>
      </dgm:t>
    </dgm:pt>
    <dgm:pt modelId="{DAECBA88-EE0B-473C-90F0-87DCF4B9EBFE}" type="sibTrans" cxnId="{6DBBF305-F921-435C-ADDD-46768DB84E2D}">
      <dgm:prSet/>
      <dgm:spPr/>
      <dgm:t>
        <a:bodyPr/>
        <a:lstStyle/>
        <a:p>
          <a:endParaRPr lang="en-IN" sz="2000">
            <a:latin typeface="Trebuchet MS" pitchFamily="34" charset="0"/>
          </a:endParaRPr>
        </a:p>
      </dgm:t>
    </dgm:pt>
    <dgm:pt modelId="{9876D57F-9AA1-4DD5-B945-103D39268CF6}">
      <dgm:prSet phldrT="[Text]" custT="1"/>
      <dgm:spPr/>
      <dgm:t>
        <a:bodyPr/>
        <a:lstStyle/>
        <a:p>
          <a:r>
            <a:rPr lang="en-IN" sz="2000" dirty="0" smtClean="0">
              <a:latin typeface="Trebuchet MS" pitchFamily="34" charset="0"/>
            </a:rPr>
            <a:t>Registered</a:t>
          </a:r>
          <a:endParaRPr lang="en-IN" sz="2000" dirty="0">
            <a:latin typeface="Trebuchet MS" pitchFamily="34" charset="0"/>
          </a:endParaRPr>
        </a:p>
      </dgm:t>
    </dgm:pt>
    <dgm:pt modelId="{E4820A0E-35C1-4904-8724-4820E8B408EE}" type="parTrans" cxnId="{564E43DF-2FE6-4353-A4E9-AB92101BA54D}">
      <dgm:prSet/>
      <dgm:spPr/>
      <dgm:t>
        <a:bodyPr/>
        <a:lstStyle/>
        <a:p>
          <a:endParaRPr lang="en-IN" sz="2000">
            <a:latin typeface="Trebuchet MS" pitchFamily="34" charset="0"/>
          </a:endParaRPr>
        </a:p>
      </dgm:t>
    </dgm:pt>
    <dgm:pt modelId="{5CD2FACE-ECF8-433A-9742-B053C44D5525}" type="sibTrans" cxnId="{564E43DF-2FE6-4353-A4E9-AB92101BA54D}">
      <dgm:prSet/>
      <dgm:spPr/>
      <dgm:t>
        <a:bodyPr/>
        <a:lstStyle/>
        <a:p>
          <a:endParaRPr lang="en-IN" sz="2000">
            <a:latin typeface="Trebuchet MS" pitchFamily="34" charset="0"/>
          </a:endParaRPr>
        </a:p>
      </dgm:t>
    </dgm:pt>
    <dgm:pt modelId="{E1B180B6-05F8-4592-9074-FFD6DF85F065}">
      <dgm:prSet phldrT="[Text]" custT="1"/>
      <dgm:spPr/>
      <dgm:t>
        <a:bodyPr/>
        <a:lstStyle/>
        <a:p>
          <a:r>
            <a:rPr lang="en-IN" sz="2000" dirty="0" smtClean="0">
              <a:latin typeface="Trebuchet MS" pitchFamily="34" charset="0"/>
            </a:rPr>
            <a:t>Un-registered</a:t>
          </a:r>
          <a:endParaRPr lang="en-IN" sz="2000" dirty="0">
            <a:latin typeface="Trebuchet MS" pitchFamily="34" charset="0"/>
          </a:endParaRPr>
        </a:p>
      </dgm:t>
    </dgm:pt>
    <dgm:pt modelId="{0A6879C3-AA14-4D9B-82C6-93C6A5C4112C}" type="parTrans" cxnId="{123EC406-8BD6-4241-ADE8-FE101D0276A7}">
      <dgm:prSet/>
      <dgm:spPr/>
      <dgm:t>
        <a:bodyPr/>
        <a:lstStyle/>
        <a:p>
          <a:endParaRPr lang="en-IN" sz="2000">
            <a:latin typeface="Trebuchet MS" pitchFamily="34" charset="0"/>
          </a:endParaRPr>
        </a:p>
      </dgm:t>
    </dgm:pt>
    <dgm:pt modelId="{AA2AF460-E426-4E12-8E8A-B048F4D4D1F9}" type="sibTrans" cxnId="{123EC406-8BD6-4241-ADE8-FE101D0276A7}">
      <dgm:prSet/>
      <dgm:spPr/>
      <dgm:t>
        <a:bodyPr/>
        <a:lstStyle/>
        <a:p>
          <a:endParaRPr lang="en-IN" sz="2000">
            <a:latin typeface="Trebuchet MS" pitchFamily="34" charset="0"/>
          </a:endParaRPr>
        </a:p>
      </dgm:t>
    </dgm:pt>
    <dgm:pt modelId="{BAE3082C-ABCC-4FD7-836F-8BAD427000AE}" type="asst">
      <dgm:prSet custT="1"/>
      <dgm:spPr/>
      <dgm:t>
        <a:bodyPr/>
        <a:lstStyle/>
        <a:p>
          <a:r>
            <a:rPr lang="en-IN" sz="2000" dirty="0" smtClean="0">
              <a:latin typeface="Trebuchet MS" pitchFamily="34" charset="0"/>
            </a:rPr>
            <a:t>Forward charge</a:t>
          </a:r>
          <a:endParaRPr lang="en-IN" sz="2000" dirty="0">
            <a:latin typeface="Trebuchet MS" pitchFamily="34" charset="0"/>
          </a:endParaRPr>
        </a:p>
      </dgm:t>
    </dgm:pt>
    <dgm:pt modelId="{BF749043-DC0C-4174-AE2A-C594D6E7D142}" type="parTrans" cxnId="{A7318C0E-E725-4C33-BA75-94F30A37D9AD}">
      <dgm:prSet/>
      <dgm:spPr/>
      <dgm:t>
        <a:bodyPr/>
        <a:lstStyle/>
        <a:p>
          <a:endParaRPr lang="en-IN" sz="2000">
            <a:latin typeface="Trebuchet MS" pitchFamily="34" charset="0"/>
          </a:endParaRPr>
        </a:p>
      </dgm:t>
    </dgm:pt>
    <dgm:pt modelId="{412146B7-44E3-48F1-90FA-D206590AFF2B}" type="sibTrans" cxnId="{A7318C0E-E725-4C33-BA75-94F30A37D9AD}">
      <dgm:prSet/>
      <dgm:spPr/>
      <dgm:t>
        <a:bodyPr/>
        <a:lstStyle/>
        <a:p>
          <a:endParaRPr lang="en-IN" sz="2000">
            <a:latin typeface="Trebuchet MS" pitchFamily="34" charset="0"/>
          </a:endParaRPr>
        </a:p>
      </dgm:t>
    </dgm:pt>
    <dgm:pt modelId="{E05D4FB2-0C12-4F16-818E-942A0898D024}" type="asst">
      <dgm:prSet custT="1"/>
      <dgm:spPr/>
      <dgm:t>
        <a:bodyPr/>
        <a:lstStyle/>
        <a:p>
          <a:r>
            <a:rPr lang="en-IN" sz="2000" dirty="0" smtClean="0">
              <a:latin typeface="Trebuchet MS" pitchFamily="34" charset="0"/>
            </a:rPr>
            <a:t>Reverse charge</a:t>
          </a:r>
          <a:endParaRPr lang="en-IN" sz="2000" dirty="0">
            <a:latin typeface="Trebuchet MS" pitchFamily="34" charset="0"/>
          </a:endParaRPr>
        </a:p>
      </dgm:t>
    </dgm:pt>
    <dgm:pt modelId="{93C55D5A-8F1B-42D0-9902-5A4C74240057}" type="parTrans" cxnId="{362CC85B-6439-4C63-A372-02F180CC2DDE}">
      <dgm:prSet/>
      <dgm:spPr/>
      <dgm:t>
        <a:bodyPr/>
        <a:lstStyle/>
        <a:p>
          <a:endParaRPr lang="en-IN" sz="2000">
            <a:latin typeface="Trebuchet MS" pitchFamily="34" charset="0"/>
          </a:endParaRPr>
        </a:p>
      </dgm:t>
    </dgm:pt>
    <dgm:pt modelId="{582C6253-B610-453A-B6B9-FC3FBADF6FEC}" type="sibTrans" cxnId="{362CC85B-6439-4C63-A372-02F180CC2DDE}">
      <dgm:prSet/>
      <dgm:spPr/>
      <dgm:t>
        <a:bodyPr/>
        <a:lstStyle/>
        <a:p>
          <a:endParaRPr lang="en-IN" sz="2000">
            <a:latin typeface="Trebuchet MS" pitchFamily="34" charset="0"/>
          </a:endParaRPr>
        </a:p>
      </dgm:t>
    </dgm:pt>
    <dgm:pt modelId="{83124A55-F384-4ABA-B369-B6BFE8C4F008}" type="asst">
      <dgm:prSet custT="1"/>
      <dgm:spPr/>
      <dgm:t>
        <a:bodyPr/>
        <a:lstStyle/>
        <a:p>
          <a:r>
            <a:rPr lang="en-IN" sz="2000" dirty="0" smtClean="0">
              <a:latin typeface="Trebuchet MS" pitchFamily="34" charset="0"/>
            </a:rPr>
            <a:t>Forward charge</a:t>
          </a:r>
          <a:endParaRPr lang="en-IN" sz="2000" dirty="0">
            <a:latin typeface="Trebuchet MS" pitchFamily="34" charset="0"/>
          </a:endParaRPr>
        </a:p>
      </dgm:t>
    </dgm:pt>
    <dgm:pt modelId="{E1B30BAD-AB39-4A80-9E58-4EAA69636CC3}" type="parTrans" cxnId="{8A264970-1E51-4EF1-8103-E292F844E898}">
      <dgm:prSet/>
      <dgm:spPr/>
      <dgm:t>
        <a:bodyPr/>
        <a:lstStyle/>
        <a:p>
          <a:endParaRPr lang="en-IN" sz="2000">
            <a:latin typeface="Trebuchet MS" pitchFamily="34" charset="0"/>
          </a:endParaRPr>
        </a:p>
      </dgm:t>
    </dgm:pt>
    <dgm:pt modelId="{E03DFA78-91D8-4888-A398-D24DC3EE11E3}" type="sibTrans" cxnId="{8A264970-1E51-4EF1-8103-E292F844E898}">
      <dgm:prSet/>
      <dgm:spPr/>
      <dgm:t>
        <a:bodyPr/>
        <a:lstStyle/>
        <a:p>
          <a:endParaRPr lang="en-IN" sz="2000">
            <a:latin typeface="Trebuchet MS" pitchFamily="34" charset="0"/>
          </a:endParaRPr>
        </a:p>
      </dgm:t>
    </dgm:pt>
    <dgm:pt modelId="{483D6962-DA75-4F74-AB5C-FFFC3BD6C74A}" type="asst">
      <dgm:prSet custT="1"/>
      <dgm:spPr/>
      <dgm:t>
        <a:bodyPr/>
        <a:lstStyle/>
        <a:p>
          <a:r>
            <a:rPr lang="en-IN" sz="2000" dirty="0" smtClean="0">
              <a:latin typeface="Trebuchet MS" pitchFamily="34" charset="0"/>
            </a:rPr>
            <a:t>Reverse charge</a:t>
          </a:r>
          <a:endParaRPr lang="en-IN" sz="2000" dirty="0">
            <a:latin typeface="Trebuchet MS" pitchFamily="34" charset="0"/>
          </a:endParaRPr>
        </a:p>
      </dgm:t>
    </dgm:pt>
    <dgm:pt modelId="{4A92245D-683B-49FC-B6CB-595629156EA6}" type="parTrans" cxnId="{FFE28F72-EDB0-4B59-9ABB-290120833EB3}">
      <dgm:prSet/>
      <dgm:spPr/>
      <dgm:t>
        <a:bodyPr/>
        <a:lstStyle/>
        <a:p>
          <a:endParaRPr lang="en-IN" sz="2000">
            <a:latin typeface="Trebuchet MS" pitchFamily="34" charset="0"/>
          </a:endParaRPr>
        </a:p>
      </dgm:t>
    </dgm:pt>
    <dgm:pt modelId="{81E3CEA4-9837-40DB-BF5A-00140CBAAE7E}" type="sibTrans" cxnId="{FFE28F72-EDB0-4B59-9ABB-290120833EB3}">
      <dgm:prSet/>
      <dgm:spPr/>
      <dgm:t>
        <a:bodyPr/>
        <a:lstStyle/>
        <a:p>
          <a:endParaRPr lang="en-IN" sz="2000">
            <a:latin typeface="Trebuchet MS" pitchFamily="34" charset="0"/>
          </a:endParaRPr>
        </a:p>
      </dgm:t>
    </dgm:pt>
    <dgm:pt modelId="{23B4CF8F-C07F-4C75-97E7-D9C997259AB9}" type="asst">
      <dgm:prSet custT="1"/>
      <dgm:spPr/>
      <dgm:t>
        <a:bodyPr/>
        <a:lstStyle/>
        <a:p>
          <a:r>
            <a:rPr lang="en-IN" sz="2000" dirty="0" smtClean="0">
              <a:latin typeface="Trebuchet MS" pitchFamily="34" charset="0"/>
            </a:rPr>
            <a:t>Composition, exempt, nil, Non-GST</a:t>
          </a:r>
          <a:endParaRPr lang="en-IN" sz="2000" dirty="0">
            <a:latin typeface="Trebuchet MS" pitchFamily="34" charset="0"/>
          </a:endParaRPr>
        </a:p>
      </dgm:t>
    </dgm:pt>
    <dgm:pt modelId="{06994C0D-6CAC-4143-AD1A-998DD7E05914}" type="parTrans" cxnId="{E0A435DE-50FA-4D0E-81CA-023BBDD3D241}">
      <dgm:prSet/>
      <dgm:spPr/>
      <dgm:t>
        <a:bodyPr/>
        <a:lstStyle/>
        <a:p>
          <a:endParaRPr lang="en-IN" sz="2000">
            <a:latin typeface="Trebuchet MS" pitchFamily="34" charset="0"/>
          </a:endParaRPr>
        </a:p>
      </dgm:t>
    </dgm:pt>
    <dgm:pt modelId="{1CA8B2C6-83CB-44BE-92E8-0FA302BBE4D5}" type="sibTrans" cxnId="{E0A435DE-50FA-4D0E-81CA-023BBDD3D241}">
      <dgm:prSet/>
      <dgm:spPr/>
      <dgm:t>
        <a:bodyPr/>
        <a:lstStyle/>
        <a:p>
          <a:endParaRPr lang="en-IN" sz="2000">
            <a:latin typeface="Trebuchet MS" pitchFamily="34" charset="0"/>
          </a:endParaRPr>
        </a:p>
      </dgm:t>
    </dgm:pt>
    <dgm:pt modelId="{9DAA4631-D150-495D-AA15-FD397240CDEF}" type="asst">
      <dgm:prSet custT="1"/>
      <dgm:spPr/>
      <dgm:t>
        <a:bodyPr/>
        <a:lstStyle/>
        <a:p>
          <a:r>
            <a:rPr lang="en-IN" sz="2000" smtClean="0">
              <a:latin typeface="Trebuchet MS" pitchFamily="34" charset="0"/>
            </a:rPr>
            <a:t>Composition, exempt</a:t>
          </a:r>
          <a:r>
            <a:rPr lang="en-IN" sz="2000" dirty="0" smtClean="0">
              <a:latin typeface="Trebuchet MS" pitchFamily="34" charset="0"/>
            </a:rPr>
            <a:t>, nil, Non-GST</a:t>
          </a:r>
          <a:endParaRPr lang="en-IN" sz="2000" dirty="0">
            <a:latin typeface="Trebuchet MS" pitchFamily="34" charset="0"/>
          </a:endParaRPr>
        </a:p>
      </dgm:t>
    </dgm:pt>
    <dgm:pt modelId="{EEE80372-113B-453F-AC6E-31E1179F7758}" type="parTrans" cxnId="{7F9966AF-1F80-4FEF-8AD0-623333AEDE7C}">
      <dgm:prSet/>
      <dgm:spPr/>
      <dgm:t>
        <a:bodyPr/>
        <a:lstStyle/>
        <a:p>
          <a:endParaRPr lang="en-IN" sz="2000">
            <a:latin typeface="Trebuchet MS" pitchFamily="34" charset="0"/>
          </a:endParaRPr>
        </a:p>
      </dgm:t>
    </dgm:pt>
    <dgm:pt modelId="{4D6BE063-C424-4481-9F56-B3E316CBC69F}" type="sibTrans" cxnId="{7F9966AF-1F80-4FEF-8AD0-623333AEDE7C}">
      <dgm:prSet/>
      <dgm:spPr/>
      <dgm:t>
        <a:bodyPr/>
        <a:lstStyle/>
        <a:p>
          <a:endParaRPr lang="en-IN" sz="2000">
            <a:latin typeface="Trebuchet MS" pitchFamily="34" charset="0"/>
          </a:endParaRPr>
        </a:p>
      </dgm:t>
    </dgm:pt>
    <dgm:pt modelId="{E21E8E4C-BD53-401A-B703-1202B8F9E578}" type="asst">
      <dgm:prSet custT="1"/>
      <dgm:spPr/>
      <dgm:t>
        <a:bodyPr/>
        <a:lstStyle/>
        <a:p>
          <a:r>
            <a:rPr lang="en-IN" sz="2000" dirty="0" smtClean="0">
              <a:latin typeface="Trebuchet MS" pitchFamily="34" charset="0"/>
            </a:rPr>
            <a:t>Imported or SEZ</a:t>
          </a:r>
          <a:endParaRPr lang="en-IN" sz="2000" dirty="0">
            <a:latin typeface="Trebuchet MS" pitchFamily="34" charset="0"/>
          </a:endParaRPr>
        </a:p>
      </dgm:t>
    </dgm:pt>
    <dgm:pt modelId="{B41EF973-8A83-429F-BA39-71F22AD025FF}" type="parTrans" cxnId="{93BB4F70-87DE-487D-8A58-14A90C6D843A}">
      <dgm:prSet/>
      <dgm:spPr/>
      <dgm:t>
        <a:bodyPr/>
        <a:lstStyle/>
        <a:p>
          <a:endParaRPr lang="en-IN" sz="2000">
            <a:latin typeface="Trebuchet MS" pitchFamily="34" charset="0"/>
          </a:endParaRPr>
        </a:p>
      </dgm:t>
    </dgm:pt>
    <dgm:pt modelId="{F86C6DCC-6077-4F77-AD8D-4BB40114882B}" type="sibTrans" cxnId="{93BB4F70-87DE-487D-8A58-14A90C6D843A}">
      <dgm:prSet/>
      <dgm:spPr/>
      <dgm:t>
        <a:bodyPr/>
        <a:lstStyle/>
        <a:p>
          <a:endParaRPr lang="en-IN" sz="2000">
            <a:latin typeface="Trebuchet MS" pitchFamily="34" charset="0"/>
          </a:endParaRPr>
        </a:p>
      </dgm:t>
    </dgm:pt>
    <dgm:pt modelId="{54054D1A-4B4E-4F75-B680-5AB2202391A5}" type="asst">
      <dgm:prSet custT="1"/>
      <dgm:spPr/>
      <dgm:t>
        <a:bodyPr/>
        <a:lstStyle/>
        <a:p>
          <a:r>
            <a:rPr lang="en-IN" sz="2000" dirty="0" smtClean="0">
              <a:latin typeface="Trebuchet MS" pitchFamily="34" charset="0"/>
            </a:rPr>
            <a:t>Imported or SEZ</a:t>
          </a:r>
          <a:endParaRPr lang="en-IN" sz="2000" dirty="0">
            <a:latin typeface="Trebuchet MS" pitchFamily="34" charset="0"/>
          </a:endParaRPr>
        </a:p>
      </dgm:t>
    </dgm:pt>
    <dgm:pt modelId="{AA9B1087-3AD5-4918-81AD-C6384E911FD4}" type="parTrans" cxnId="{359B4CB7-A25F-4442-A1F1-75644AF412F4}">
      <dgm:prSet/>
      <dgm:spPr/>
      <dgm:t>
        <a:bodyPr/>
        <a:lstStyle/>
        <a:p>
          <a:endParaRPr lang="en-IN" sz="2000">
            <a:latin typeface="Trebuchet MS" pitchFamily="34" charset="0"/>
          </a:endParaRPr>
        </a:p>
      </dgm:t>
    </dgm:pt>
    <dgm:pt modelId="{599BCD6E-D603-4E27-A5ED-28425CDCE473}" type="sibTrans" cxnId="{359B4CB7-A25F-4442-A1F1-75644AF412F4}">
      <dgm:prSet/>
      <dgm:spPr/>
      <dgm:t>
        <a:bodyPr/>
        <a:lstStyle/>
        <a:p>
          <a:endParaRPr lang="en-IN" sz="2000">
            <a:latin typeface="Trebuchet MS" pitchFamily="34" charset="0"/>
          </a:endParaRPr>
        </a:p>
      </dgm:t>
    </dgm:pt>
    <dgm:pt modelId="{CB77600C-F6E1-49C7-AA84-3AC55B278A23}" type="pres">
      <dgm:prSet presAssocID="{32B29A71-65F4-4039-8280-18E6AD2A5416}" presName="hierChild1" presStyleCnt="0">
        <dgm:presLayoutVars>
          <dgm:orgChart val="1"/>
          <dgm:chPref val="1"/>
          <dgm:dir/>
          <dgm:animOne val="branch"/>
          <dgm:animLvl val="lvl"/>
          <dgm:resizeHandles/>
        </dgm:presLayoutVars>
      </dgm:prSet>
      <dgm:spPr/>
      <dgm:t>
        <a:bodyPr/>
        <a:lstStyle/>
        <a:p>
          <a:endParaRPr lang="en-IN"/>
        </a:p>
      </dgm:t>
    </dgm:pt>
    <dgm:pt modelId="{F8D30EFA-B7BB-48E1-A7E5-A192F0594C29}" type="pres">
      <dgm:prSet presAssocID="{CBDCDF52-BF9A-417C-A11F-A8C9087019E9}" presName="hierRoot1" presStyleCnt="0">
        <dgm:presLayoutVars>
          <dgm:hierBranch val="init"/>
        </dgm:presLayoutVars>
      </dgm:prSet>
      <dgm:spPr/>
      <dgm:t>
        <a:bodyPr/>
        <a:lstStyle/>
        <a:p>
          <a:endParaRPr lang="en-IN"/>
        </a:p>
      </dgm:t>
    </dgm:pt>
    <dgm:pt modelId="{AAA2DA09-879A-483E-9CC5-D274078BA074}" type="pres">
      <dgm:prSet presAssocID="{CBDCDF52-BF9A-417C-A11F-A8C9087019E9}" presName="rootComposite1" presStyleCnt="0"/>
      <dgm:spPr/>
      <dgm:t>
        <a:bodyPr/>
        <a:lstStyle/>
        <a:p>
          <a:endParaRPr lang="en-IN"/>
        </a:p>
      </dgm:t>
    </dgm:pt>
    <dgm:pt modelId="{DAEE54C4-7328-4AF0-9859-FC8E1CD0AF8A}" type="pres">
      <dgm:prSet presAssocID="{CBDCDF52-BF9A-417C-A11F-A8C9087019E9}" presName="rootText1" presStyleLbl="node0" presStyleIdx="0" presStyleCnt="1">
        <dgm:presLayoutVars>
          <dgm:chPref val="3"/>
        </dgm:presLayoutVars>
      </dgm:prSet>
      <dgm:spPr/>
      <dgm:t>
        <a:bodyPr/>
        <a:lstStyle/>
        <a:p>
          <a:endParaRPr lang="en-IN"/>
        </a:p>
      </dgm:t>
    </dgm:pt>
    <dgm:pt modelId="{9FF3707D-6E14-4496-BB15-DF9F9FA54D52}" type="pres">
      <dgm:prSet presAssocID="{CBDCDF52-BF9A-417C-A11F-A8C9087019E9}" presName="rootConnector1" presStyleLbl="node1" presStyleIdx="0" presStyleCnt="0"/>
      <dgm:spPr/>
      <dgm:t>
        <a:bodyPr/>
        <a:lstStyle/>
        <a:p>
          <a:endParaRPr lang="en-IN"/>
        </a:p>
      </dgm:t>
    </dgm:pt>
    <dgm:pt modelId="{AB081346-68FA-4710-9FCF-0AC61A51B81E}" type="pres">
      <dgm:prSet presAssocID="{CBDCDF52-BF9A-417C-A11F-A8C9087019E9}" presName="hierChild2" presStyleCnt="0"/>
      <dgm:spPr/>
      <dgm:t>
        <a:bodyPr/>
        <a:lstStyle/>
        <a:p>
          <a:endParaRPr lang="en-IN"/>
        </a:p>
      </dgm:t>
    </dgm:pt>
    <dgm:pt modelId="{19A18235-4929-4646-BDD7-750A28A1D59B}" type="pres">
      <dgm:prSet presAssocID="{E4820A0E-35C1-4904-8724-4820E8B408EE}" presName="Name37" presStyleLbl="parChTrans1D2" presStyleIdx="0" presStyleCnt="2"/>
      <dgm:spPr/>
      <dgm:t>
        <a:bodyPr/>
        <a:lstStyle/>
        <a:p>
          <a:endParaRPr lang="en-IN"/>
        </a:p>
      </dgm:t>
    </dgm:pt>
    <dgm:pt modelId="{7365DDED-7A77-4BDF-94A9-83CA956A603D}" type="pres">
      <dgm:prSet presAssocID="{9876D57F-9AA1-4DD5-B945-103D39268CF6}" presName="hierRoot2" presStyleCnt="0">
        <dgm:presLayoutVars>
          <dgm:hierBranch val="init"/>
        </dgm:presLayoutVars>
      </dgm:prSet>
      <dgm:spPr/>
      <dgm:t>
        <a:bodyPr/>
        <a:lstStyle/>
        <a:p>
          <a:endParaRPr lang="en-IN"/>
        </a:p>
      </dgm:t>
    </dgm:pt>
    <dgm:pt modelId="{D4D92AC9-F545-4306-9CFC-E1206224EFF1}" type="pres">
      <dgm:prSet presAssocID="{9876D57F-9AA1-4DD5-B945-103D39268CF6}" presName="rootComposite" presStyleCnt="0"/>
      <dgm:spPr/>
      <dgm:t>
        <a:bodyPr/>
        <a:lstStyle/>
        <a:p>
          <a:endParaRPr lang="en-IN"/>
        </a:p>
      </dgm:t>
    </dgm:pt>
    <dgm:pt modelId="{364CD97A-66D5-4633-A931-FE92D4CEBA81}" type="pres">
      <dgm:prSet presAssocID="{9876D57F-9AA1-4DD5-B945-103D39268CF6}" presName="rootText" presStyleLbl="node2" presStyleIdx="0" presStyleCnt="2">
        <dgm:presLayoutVars>
          <dgm:chPref val="3"/>
        </dgm:presLayoutVars>
      </dgm:prSet>
      <dgm:spPr/>
      <dgm:t>
        <a:bodyPr/>
        <a:lstStyle/>
        <a:p>
          <a:endParaRPr lang="en-IN"/>
        </a:p>
      </dgm:t>
    </dgm:pt>
    <dgm:pt modelId="{C8F17041-B6FF-48AD-874C-4B2F242785A3}" type="pres">
      <dgm:prSet presAssocID="{9876D57F-9AA1-4DD5-B945-103D39268CF6}" presName="rootConnector" presStyleLbl="node2" presStyleIdx="0" presStyleCnt="2"/>
      <dgm:spPr/>
      <dgm:t>
        <a:bodyPr/>
        <a:lstStyle/>
        <a:p>
          <a:endParaRPr lang="en-IN"/>
        </a:p>
      </dgm:t>
    </dgm:pt>
    <dgm:pt modelId="{3D7655FC-9D6D-42E3-BB95-96C2B8926C95}" type="pres">
      <dgm:prSet presAssocID="{9876D57F-9AA1-4DD5-B945-103D39268CF6}" presName="hierChild4" presStyleCnt="0"/>
      <dgm:spPr/>
      <dgm:t>
        <a:bodyPr/>
        <a:lstStyle/>
        <a:p>
          <a:endParaRPr lang="en-IN"/>
        </a:p>
      </dgm:t>
    </dgm:pt>
    <dgm:pt modelId="{CCB451D4-B6EB-4B6C-9F40-D952429A3F24}" type="pres">
      <dgm:prSet presAssocID="{9876D57F-9AA1-4DD5-B945-103D39268CF6}" presName="hierChild5" presStyleCnt="0"/>
      <dgm:spPr/>
      <dgm:t>
        <a:bodyPr/>
        <a:lstStyle/>
        <a:p>
          <a:endParaRPr lang="en-IN"/>
        </a:p>
      </dgm:t>
    </dgm:pt>
    <dgm:pt modelId="{7D7A0AAB-04B6-491A-AB3E-CF0084F7D9AB}" type="pres">
      <dgm:prSet presAssocID="{E1B30BAD-AB39-4A80-9E58-4EAA69636CC3}" presName="Name111" presStyleLbl="parChTrans1D3" presStyleIdx="0" presStyleCnt="8"/>
      <dgm:spPr/>
      <dgm:t>
        <a:bodyPr/>
        <a:lstStyle/>
        <a:p>
          <a:endParaRPr lang="en-IN"/>
        </a:p>
      </dgm:t>
    </dgm:pt>
    <dgm:pt modelId="{9A4CE34F-4637-4163-B32E-909A743440BC}" type="pres">
      <dgm:prSet presAssocID="{83124A55-F384-4ABA-B369-B6BFE8C4F008}" presName="hierRoot3" presStyleCnt="0">
        <dgm:presLayoutVars>
          <dgm:hierBranch val="init"/>
        </dgm:presLayoutVars>
      </dgm:prSet>
      <dgm:spPr/>
      <dgm:t>
        <a:bodyPr/>
        <a:lstStyle/>
        <a:p>
          <a:endParaRPr lang="en-IN"/>
        </a:p>
      </dgm:t>
    </dgm:pt>
    <dgm:pt modelId="{20F205ED-5C3D-466E-8795-9A48AF91B394}" type="pres">
      <dgm:prSet presAssocID="{83124A55-F384-4ABA-B369-B6BFE8C4F008}" presName="rootComposite3" presStyleCnt="0"/>
      <dgm:spPr/>
      <dgm:t>
        <a:bodyPr/>
        <a:lstStyle/>
        <a:p>
          <a:endParaRPr lang="en-IN"/>
        </a:p>
      </dgm:t>
    </dgm:pt>
    <dgm:pt modelId="{A9F0DAA4-D811-4AAE-8906-1926B75DA354}" type="pres">
      <dgm:prSet presAssocID="{83124A55-F384-4ABA-B369-B6BFE8C4F008}" presName="rootText3" presStyleLbl="asst2" presStyleIdx="0" presStyleCnt="8">
        <dgm:presLayoutVars>
          <dgm:chPref val="3"/>
        </dgm:presLayoutVars>
      </dgm:prSet>
      <dgm:spPr/>
      <dgm:t>
        <a:bodyPr/>
        <a:lstStyle/>
        <a:p>
          <a:endParaRPr lang="en-IN"/>
        </a:p>
      </dgm:t>
    </dgm:pt>
    <dgm:pt modelId="{60A72DC0-351F-4E03-907E-008F9E4E8966}" type="pres">
      <dgm:prSet presAssocID="{83124A55-F384-4ABA-B369-B6BFE8C4F008}" presName="rootConnector3" presStyleLbl="asst2" presStyleIdx="0" presStyleCnt="8"/>
      <dgm:spPr/>
      <dgm:t>
        <a:bodyPr/>
        <a:lstStyle/>
        <a:p>
          <a:endParaRPr lang="en-IN"/>
        </a:p>
      </dgm:t>
    </dgm:pt>
    <dgm:pt modelId="{EF6D3F3C-E628-44E8-8EA7-81EF8EBA581B}" type="pres">
      <dgm:prSet presAssocID="{83124A55-F384-4ABA-B369-B6BFE8C4F008}" presName="hierChild6" presStyleCnt="0"/>
      <dgm:spPr/>
      <dgm:t>
        <a:bodyPr/>
        <a:lstStyle/>
        <a:p>
          <a:endParaRPr lang="en-IN"/>
        </a:p>
      </dgm:t>
    </dgm:pt>
    <dgm:pt modelId="{3FD46A7F-BBDE-4915-9ACE-AEF25A2CB386}" type="pres">
      <dgm:prSet presAssocID="{83124A55-F384-4ABA-B369-B6BFE8C4F008}" presName="hierChild7" presStyleCnt="0"/>
      <dgm:spPr/>
      <dgm:t>
        <a:bodyPr/>
        <a:lstStyle/>
        <a:p>
          <a:endParaRPr lang="en-IN"/>
        </a:p>
      </dgm:t>
    </dgm:pt>
    <dgm:pt modelId="{E6085E77-6507-450F-B7E7-E2F6183C1FB5}" type="pres">
      <dgm:prSet presAssocID="{4A92245D-683B-49FC-B6CB-595629156EA6}" presName="Name111" presStyleLbl="parChTrans1D3" presStyleIdx="1" presStyleCnt="8"/>
      <dgm:spPr/>
      <dgm:t>
        <a:bodyPr/>
        <a:lstStyle/>
        <a:p>
          <a:endParaRPr lang="en-IN"/>
        </a:p>
      </dgm:t>
    </dgm:pt>
    <dgm:pt modelId="{623E78D4-DA9B-43DC-896E-7359CEC462B7}" type="pres">
      <dgm:prSet presAssocID="{483D6962-DA75-4F74-AB5C-FFFC3BD6C74A}" presName="hierRoot3" presStyleCnt="0">
        <dgm:presLayoutVars>
          <dgm:hierBranch val="init"/>
        </dgm:presLayoutVars>
      </dgm:prSet>
      <dgm:spPr/>
      <dgm:t>
        <a:bodyPr/>
        <a:lstStyle/>
        <a:p>
          <a:endParaRPr lang="en-IN"/>
        </a:p>
      </dgm:t>
    </dgm:pt>
    <dgm:pt modelId="{6B4807A7-9C07-483B-9159-DF03D975D42D}" type="pres">
      <dgm:prSet presAssocID="{483D6962-DA75-4F74-AB5C-FFFC3BD6C74A}" presName="rootComposite3" presStyleCnt="0"/>
      <dgm:spPr/>
      <dgm:t>
        <a:bodyPr/>
        <a:lstStyle/>
        <a:p>
          <a:endParaRPr lang="en-IN"/>
        </a:p>
      </dgm:t>
    </dgm:pt>
    <dgm:pt modelId="{B0CDE4E6-996D-4DB6-8E93-13311CD86373}" type="pres">
      <dgm:prSet presAssocID="{483D6962-DA75-4F74-AB5C-FFFC3BD6C74A}" presName="rootText3" presStyleLbl="asst2" presStyleIdx="1" presStyleCnt="8">
        <dgm:presLayoutVars>
          <dgm:chPref val="3"/>
        </dgm:presLayoutVars>
      </dgm:prSet>
      <dgm:spPr/>
      <dgm:t>
        <a:bodyPr/>
        <a:lstStyle/>
        <a:p>
          <a:endParaRPr lang="en-IN"/>
        </a:p>
      </dgm:t>
    </dgm:pt>
    <dgm:pt modelId="{53A45758-975E-43F8-8CDD-96022A01FDCB}" type="pres">
      <dgm:prSet presAssocID="{483D6962-DA75-4F74-AB5C-FFFC3BD6C74A}" presName="rootConnector3" presStyleLbl="asst2" presStyleIdx="1" presStyleCnt="8"/>
      <dgm:spPr/>
      <dgm:t>
        <a:bodyPr/>
        <a:lstStyle/>
        <a:p>
          <a:endParaRPr lang="en-IN"/>
        </a:p>
      </dgm:t>
    </dgm:pt>
    <dgm:pt modelId="{8E8957CE-B2AD-4FAA-BF2A-9FA7CAA8C1DD}" type="pres">
      <dgm:prSet presAssocID="{483D6962-DA75-4F74-AB5C-FFFC3BD6C74A}" presName="hierChild6" presStyleCnt="0"/>
      <dgm:spPr/>
      <dgm:t>
        <a:bodyPr/>
        <a:lstStyle/>
        <a:p>
          <a:endParaRPr lang="en-IN"/>
        </a:p>
      </dgm:t>
    </dgm:pt>
    <dgm:pt modelId="{2DAD7E0B-047B-4CAD-8B8F-AB8EDB0B4ED2}" type="pres">
      <dgm:prSet presAssocID="{483D6962-DA75-4F74-AB5C-FFFC3BD6C74A}" presName="hierChild7" presStyleCnt="0"/>
      <dgm:spPr/>
      <dgm:t>
        <a:bodyPr/>
        <a:lstStyle/>
        <a:p>
          <a:endParaRPr lang="en-IN"/>
        </a:p>
      </dgm:t>
    </dgm:pt>
    <dgm:pt modelId="{E6FD1BDC-0881-4D74-95A9-3D3966CD470A}" type="pres">
      <dgm:prSet presAssocID="{06994C0D-6CAC-4143-AD1A-998DD7E05914}" presName="Name111" presStyleLbl="parChTrans1D3" presStyleIdx="2" presStyleCnt="8"/>
      <dgm:spPr/>
      <dgm:t>
        <a:bodyPr/>
        <a:lstStyle/>
        <a:p>
          <a:endParaRPr lang="en-IN"/>
        </a:p>
      </dgm:t>
    </dgm:pt>
    <dgm:pt modelId="{54682145-877A-4AFA-B23C-551E3ECDF616}" type="pres">
      <dgm:prSet presAssocID="{23B4CF8F-C07F-4C75-97E7-D9C997259AB9}" presName="hierRoot3" presStyleCnt="0">
        <dgm:presLayoutVars>
          <dgm:hierBranch val="init"/>
        </dgm:presLayoutVars>
      </dgm:prSet>
      <dgm:spPr/>
      <dgm:t>
        <a:bodyPr/>
        <a:lstStyle/>
        <a:p>
          <a:endParaRPr lang="en-IN"/>
        </a:p>
      </dgm:t>
    </dgm:pt>
    <dgm:pt modelId="{623748D1-C4D2-4072-862B-901B0E7315DD}" type="pres">
      <dgm:prSet presAssocID="{23B4CF8F-C07F-4C75-97E7-D9C997259AB9}" presName="rootComposite3" presStyleCnt="0"/>
      <dgm:spPr/>
      <dgm:t>
        <a:bodyPr/>
        <a:lstStyle/>
        <a:p>
          <a:endParaRPr lang="en-IN"/>
        </a:p>
      </dgm:t>
    </dgm:pt>
    <dgm:pt modelId="{6F6EC9E9-917F-44C6-8F07-18701FC4E0B0}" type="pres">
      <dgm:prSet presAssocID="{23B4CF8F-C07F-4C75-97E7-D9C997259AB9}" presName="rootText3" presStyleLbl="asst2" presStyleIdx="2" presStyleCnt="8">
        <dgm:presLayoutVars>
          <dgm:chPref val="3"/>
        </dgm:presLayoutVars>
      </dgm:prSet>
      <dgm:spPr/>
      <dgm:t>
        <a:bodyPr/>
        <a:lstStyle/>
        <a:p>
          <a:endParaRPr lang="en-IN"/>
        </a:p>
      </dgm:t>
    </dgm:pt>
    <dgm:pt modelId="{E0730CAD-8B83-4827-A646-78692A887122}" type="pres">
      <dgm:prSet presAssocID="{23B4CF8F-C07F-4C75-97E7-D9C997259AB9}" presName="rootConnector3" presStyleLbl="asst2" presStyleIdx="2" presStyleCnt="8"/>
      <dgm:spPr/>
      <dgm:t>
        <a:bodyPr/>
        <a:lstStyle/>
        <a:p>
          <a:endParaRPr lang="en-IN"/>
        </a:p>
      </dgm:t>
    </dgm:pt>
    <dgm:pt modelId="{32A16202-0C24-48B3-A084-2436D098A6B3}" type="pres">
      <dgm:prSet presAssocID="{23B4CF8F-C07F-4C75-97E7-D9C997259AB9}" presName="hierChild6" presStyleCnt="0"/>
      <dgm:spPr/>
      <dgm:t>
        <a:bodyPr/>
        <a:lstStyle/>
        <a:p>
          <a:endParaRPr lang="en-IN"/>
        </a:p>
      </dgm:t>
    </dgm:pt>
    <dgm:pt modelId="{953BA8B5-2670-4A7B-97EA-A0C3E2A0A519}" type="pres">
      <dgm:prSet presAssocID="{23B4CF8F-C07F-4C75-97E7-D9C997259AB9}" presName="hierChild7" presStyleCnt="0"/>
      <dgm:spPr/>
      <dgm:t>
        <a:bodyPr/>
        <a:lstStyle/>
        <a:p>
          <a:endParaRPr lang="en-IN"/>
        </a:p>
      </dgm:t>
    </dgm:pt>
    <dgm:pt modelId="{3DE0AA87-9881-4E4F-B916-86A8994F5572}" type="pres">
      <dgm:prSet presAssocID="{B41EF973-8A83-429F-BA39-71F22AD025FF}" presName="Name111" presStyleLbl="parChTrans1D3" presStyleIdx="3" presStyleCnt="8"/>
      <dgm:spPr/>
      <dgm:t>
        <a:bodyPr/>
        <a:lstStyle/>
        <a:p>
          <a:endParaRPr lang="en-IN"/>
        </a:p>
      </dgm:t>
    </dgm:pt>
    <dgm:pt modelId="{83DA7D6A-7A59-4D0A-8326-6E50D1552650}" type="pres">
      <dgm:prSet presAssocID="{E21E8E4C-BD53-401A-B703-1202B8F9E578}" presName="hierRoot3" presStyleCnt="0">
        <dgm:presLayoutVars>
          <dgm:hierBranch val="init"/>
        </dgm:presLayoutVars>
      </dgm:prSet>
      <dgm:spPr/>
      <dgm:t>
        <a:bodyPr/>
        <a:lstStyle/>
        <a:p>
          <a:endParaRPr lang="en-IN"/>
        </a:p>
      </dgm:t>
    </dgm:pt>
    <dgm:pt modelId="{034DE90C-5FEF-4BAE-92EA-AD6BDD401604}" type="pres">
      <dgm:prSet presAssocID="{E21E8E4C-BD53-401A-B703-1202B8F9E578}" presName="rootComposite3" presStyleCnt="0"/>
      <dgm:spPr/>
      <dgm:t>
        <a:bodyPr/>
        <a:lstStyle/>
        <a:p>
          <a:endParaRPr lang="en-IN"/>
        </a:p>
      </dgm:t>
    </dgm:pt>
    <dgm:pt modelId="{DB1A31A7-3D71-4962-8CE2-6B345B3FB204}" type="pres">
      <dgm:prSet presAssocID="{E21E8E4C-BD53-401A-B703-1202B8F9E578}" presName="rootText3" presStyleLbl="asst2" presStyleIdx="3" presStyleCnt="8">
        <dgm:presLayoutVars>
          <dgm:chPref val="3"/>
        </dgm:presLayoutVars>
      </dgm:prSet>
      <dgm:spPr/>
      <dgm:t>
        <a:bodyPr/>
        <a:lstStyle/>
        <a:p>
          <a:endParaRPr lang="en-IN"/>
        </a:p>
      </dgm:t>
    </dgm:pt>
    <dgm:pt modelId="{4BE9FA11-1CC9-4BE3-A2FC-0A2F4C2BF602}" type="pres">
      <dgm:prSet presAssocID="{E21E8E4C-BD53-401A-B703-1202B8F9E578}" presName="rootConnector3" presStyleLbl="asst2" presStyleIdx="3" presStyleCnt="8"/>
      <dgm:spPr/>
      <dgm:t>
        <a:bodyPr/>
        <a:lstStyle/>
        <a:p>
          <a:endParaRPr lang="en-IN"/>
        </a:p>
      </dgm:t>
    </dgm:pt>
    <dgm:pt modelId="{25B4789B-7500-4A98-B8A0-415771D5DCAE}" type="pres">
      <dgm:prSet presAssocID="{E21E8E4C-BD53-401A-B703-1202B8F9E578}" presName="hierChild6" presStyleCnt="0"/>
      <dgm:spPr/>
      <dgm:t>
        <a:bodyPr/>
        <a:lstStyle/>
        <a:p>
          <a:endParaRPr lang="en-IN"/>
        </a:p>
      </dgm:t>
    </dgm:pt>
    <dgm:pt modelId="{A251F9AA-0A6B-4180-9554-2A3EDA59EADC}" type="pres">
      <dgm:prSet presAssocID="{E21E8E4C-BD53-401A-B703-1202B8F9E578}" presName="hierChild7" presStyleCnt="0"/>
      <dgm:spPr/>
      <dgm:t>
        <a:bodyPr/>
        <a:lstStyle/>
        <a:p>
          <a:endParaRPr lang="en-IN"/>
        </a:p>
      </dgm:t>
    </dgm:pt>
    <dgm:pt modelId="{B10D0EA9-9094-4731-8F9C-0C1DA735E38A}" type="pres">
      <dgm:prSet presAssocID="{0A6879C3-AA14-4D9B-82C6-93C6A5C4112C}" presName="Name37" presStyleLbl="parChTrans1D2" presStyleIdx="1" presStyleCnt="2"/>
      <dgm:spPr/>
      <dgm:t>
        <a:bodyPr/>
        <a:lstStyle/>
        <a:p>
          <a:endParaRPr lang="en-IN"/>
        </a:p>
      </dgm:t>
    </dgm:pt>
    <dgm:pt modelId="{C48C03B9-29D2-4E8D-BE1D-50F840913ACD}" type="pres">
      <dgm:prSet presAssocID="{E1B180B6-05F8-4592-9074-FFD6DF85F065}" presName="hierRoot2" presStyleCnt="0">
        <dgm:presLayoutVars>
          <dgm:hierBranch val="init"/>
        </dgm:presLayoutVars>
      </dgm:prSet>
      <dgm:spPr/>
      <dgm:t>
        <a:bodyPr/>
        <a:lstStyle/>
        <a:p>
          <a:endParaRPr lang="en-IN"/>
        </a:p>
      </dgm:t>
    </dgm:pt>
    <dgm:pt modelId="{FE206073-EE58-4094-A7DE-449FE304D9B8}" type="pres">
      <dgm:prSet presAssocID="{E1B180B6-05F8-4592-9074-FFD6DF85F065}" presName="rootComposite" presStyleCnt="0"/>
      <dgm:spPr/>
      <dgm:t>
        <a:bodyPr/>
        <a:lstStyle/>
        <a:p>
          <a:endParaRPr lang="en-IN"/>
        </a:p>
      </dgm:t>
    </dgm:pt>
    <dgm:pt modelId="{FBE2F310-225D-43AC-9CC5-9FBB3F18192A}" type="pres">
      <dgm:prSet presAssocID="{E1B180B6-05F8-4592-9074-FFD6DF85F065}" presName="rootText" presStyleLbl="node2" presStyleIdx="1" presStyleCnt="2">
        <dgm:presLayoutVars>
          <dgm:chPref val="3"/>
        </dgm:presLayoutVars>
      </dgm:prSet>
      <dgm:spPr/>
      <dgm:t>
        <a:bodyPr/>
        <a:lstStyle/>
        <a:p>
          <a:endParaRPr lang="en-IN"/>
        </a:p>
      </dgm:t>
    </dgm:pt>
    <dgm:pt modelId="{9E06139A-E24A-4E01-BE9E-8A46D2D24EBC}" type="pres">
      <dgm:prSet presAssocID="{E1B180B6-05F8-4592-9074-FFD6DF85F065}" presName="rootConnector" presStyleLbl="node2" presStyleIdx="1" presStyleCnt="2"/>
      <dgm:spPr/>
      <dgm:t>
        <a:bodyPr/>
        <a:lstStyle/>
        <a:p>
          <a:endParaRPr lang="en-IN"/>
        </a:p>
      </dgm:t>
    </dgm:pt>
    <dgm:pt modelId="{35E9F07D-7DB7-41B4-9184-886F78052EC7}" type="pres">
      <dgm:prSet presAssocID="{E1B180B6-05F8-4592-9074-FFD6DF85F065}" presName="hierChild4" presStyleCnt="0"/>
      <dgm:spPr/>
      <dgm:t>
        <a:bodyPr/>
        <a:lstStyle/>
        <a:p>
          <a:endParaRPr lang="en-IN"/>
        </a:p>
      </dgm:t>
    </dgm:pt>
    <dgm:pt modelId="{E2C19B6A-ADC8-4BAE-9EC0-81EF05D197B4}" type="pres">
      <dgm:prSet presAssocID="{E1B180B6-05F8-4592-9074-FFD6DF85F065}" presName="hierChild5" presStyleCnt="0"/>
      <dgm:spPr/>
      <dgm:t>
        <a:bodyPr/>
        <a:lstStyle/>
        <a:p>
          <a:endParaRPr lang="en-IN"/>
        </a:p>
      </dgm:t>
    </dgm:pt>
    <dgm:pt modelId="{453E2384-DB49-4761-9AA6-397419295397}" type="pres">
      <dgm:prSet presAssocID="{BF749043-DC0C-4174-AE2A-C594D6E7D142}" presName="Name111" presStyleLbl="parChTrans1D3" presStyleIdx="4" presStyleCnt="8"/>
      <dgm:spPr/>
      <dgm:t>
        <a:bodyPr/>
        <a:lstStyle/>
        <a:p>
          <a:endParaRPr lang="en-IN"/>
        </a:p>
      </dgm:t>
    </dgm:pt>
    <dgm:pt modelId="{B50FF75B-0310-4470-A93F-ADBC195401A0}" type="pres">
      <dgm:prSet presAssocID="{BAE3082C-ABCC-4FD7-836F-8BAD427000AE}" presName="hierRoot3" presStyleCnt="0">
        <dgm:presLayoutVars>
          <dgm:hierBranch val="init"/>
        </dgm:presLayoutVars>
      </dgm:prSet>
      <dgm:spPr/>
      <dgm:t>
        <a:bodyPr/>
        <a:lstStyle/>
        <a:p>
          <a:endParaRPr lang="en-IN"/>
        </a:p>
      </dgm:t>
    </dgm:pt>
    <dgm:pt modelId="{404EB811-0279-47A8-916F-AABF376A172D}" type="pres">
      <dgm:prSet presAssocID="{BAE3082C-ABCC-4FD7-836F-8BAD427000AE}" presName="rootComposite3" presStyleCnt="0"/>
      <dgm:spPr/>
      <dgm:t>
        <a:bodyPr/>
        <a:lstStyle/>
        <a:p>
          <a:endParaRPr lang="en-IN"/>
        </a:p>
      </dgm:t>
    </dgm:pt>
    <dgm:pt modelId="{5801051C-EA6F-4770-9BC8-E84250498FE9}" type="pres">
      <dgm:prSet presAssocID="{BAE3082C-ABCC-4FD7-836F-8BAD427000AE}" presName="rootText3" presStyleLbl="asst2" presStyleIdx="4" presStyleCnt="8">
        <dgm:presLayoutVars>
          <dgm:chPref val="3"/>
        </dgm:presLayoutVars>
      </dgm:prSet>
      <dgm:spPr/>
      <dgm:t>
        <a:bodyPr/>
        <a:lstStyle/>
        <a:p>
          <a:endParaRPr lang="en-IN"/>
        </a:p>
      </dgm:t>
    </dgm:pt>
    <dgm:pt modelId="{F75E9745-5E28-407E-A5B2-61212AC0907A}" type="pres">
      <dgm:prSet presAssocID="{BAE3082C-ABCC-4FD7-836F-8BAD427000AE}" presName="rootConnector3" presStyleLbl="asst2" presStyleIdx="4" presStyleCnt="8"/>
      <dgm:spPr/>
      <dgm:t>
        <a:bodyPr/>
        <a:lstStyle/>
        <a:p>
          <a:endParaRPr lang="en-IN"/>
        </a:p>
      </dgm:t>
    </dgm:pt>
    <dgm:pt modelId="{5E1C9548-FA54-4018-B0DA-018197A0B82D}" type="pres">
      <dgm:prSet presAssocID="{BAE3082C-ABCC-4FD7-836F-8BAD427000AE}" presName="hierChild6" presStyleCnt="0"/>
      <dgm:spPr/>
      <dgm:t>
        <a:bodyPr/>
        <a:lstStyle/>
        <a:p>
          <a:endParaRPr lang="en-IN"/>
        </a:p>
      </dgm:t>
    </dgm:pt>
    <dgm:pt modelId="{12B3DC1C-1B6F-4E93-B82C-CCD6B984E188}" type="pres">
      <dgm:prSet presAssocID="{BAE3082C-ABCC-4FD7-836F-8BAD427000AE}" presName="hierChild7" presStyleCnt="0"/>
      <dgm:spPr/>
      <dgm:t>
        <a:bodyPr/>
        <a:lstStyle/>
        <a:p>
          <a:endParaRPr lang="en-IN"/>
        </a:p>
      </dgm:t>
    </dgm:pt>
    <dgm:pt modelId="{68EDE050-0091-46F8-BAFE-0B9C4AD7AC28}" type="pres">
      <dgm:prSet presAssocID="{93C55D5A-8F1B-42D0-9902-5A4C74240057}" presName="Name111" presStyleLbl="parChTrans1D3" presStyleIdx="5" presStyleCnt="8"/>
      <dgm:spPr/>
      <dgm:t>
        <a:bodyPr/>
        <a:lstStyle/>
        <a:p>
          <a:endParaRPr lang="en-IN"/>
        </a:p>
      </dgm:t>
    </dgm:pt>
    <dgm:pt modelId="{7EF79BB9-7B2B-466F-AEC6-7140E1B83690}" type="pres">
      <dgm:prSet presAssocID="{E05D4FB2-0C12-4F16-818E-942A0898D024}" presName="hierRoot3" presStyleCnt="0">
        <dgm:presLayoutVars>
          <dgm:hierBranch val="init"/>
        </dgm:presLayoutVars>
      </dgm:prSet>
      <dgm:spPr/>
      <dgm:t>
        <a:bodyPr/>
        <a:lstStyle/>
        <a:p>
          <a:endParaRPr lang="en-IN"/>
        </a:p>
      </dgm:t>
    </dgm:pt>
    <dgm:pt modelId="{DB9A952C-381A-4611-91F8-46DF1F654BA7}" type="pres">
      <dgm:prSet presAssocID="{E05D4FB2-0C12-4F16-818E-942A0898D024}" presName="rootComposite3" presStyleCnt="0"/>
      <dgm:spPr/>
      <dgm:t>
        <a:bodyPr/>
        <a:lstStyle/>
        <a:p>
          <a:endParaRPr lang="en-IN"/>
        </a:p>
      </dgm:t>
    </dgm:pt>
    <dgm:pt modelId="{BDFD6EA7-A786-44DB-82CC-9F7E52D51E56}" type="pres">
      <dgm:prSet presAssocID="{E05D4FB2-0C12-4F16-818E-942A0898D024}" presName="rootText3" presStyleLbl="asst2" presStyleIdx="5" presStyleCnt="8">
        <dgm:presLayoutVars>
          <dgm:chPref val="3"/>
        </dgm:presLayoutVars>
      </dgm:prSet>
      <dgm:spPr/>
      <dgm:t>
        <a:bodyPr/>
        <a:lstStyle/>
        <a:p>
          <a:endParaRPr lang="en-IN"/>
        </a:p>
      </dgm:t>
    </dgm:pt>
    <dgm:pt modelId="{53323E3C-11CD-4B4E-BC70-63F0FEEF522F}" type="pres">
      <dgm:prSet presAssocID="{E05D4FB2-0C12-4F16-818E-942A0898D024}" presName="rootConnector3" presStyleLbl="asst2" presStyleIdx="5" presStyleCnt="8"/>
      <dgm:spPr/>
      <dgm:t>
        <a:bodyPr/>
        <a:lstStyle/>
        <a:p>
          <a:endParaRPr lang="en-IN"/>
        </a:p>
      </dgm:t>
    </dgm:pt>
    <dgm:pt modelId="{89CC508C-3449-431C-B6CA-E9296C8F77C1}" type="pres">
      <dgm:prSet presAssocID="{E05D4FB2-0C12-4F16-818E-942A0898D024}" presName="hierChild6" presStyleCnt="0"/>
      <dgm:spPr/>
      <dgm:t>
        <a:bodyPr/>
        <a:lstStyle/>
        <a:p>
          <a:endParaRPr lang="en-IN"/>
        </a:p>
      </dgm:t>
    </dgm:pt>
    <dgm:pt modelId="{42056A4B-62E9-4B7F-BDCC-59DFC84093C2}" type="pres">
      <dgm:prSet presAssocID="{E05D4FB2-0C12-4F16-818E-942A0898D024}" presName="hierChild7" presStyleCnt="0"/>
      <dgm:spPr/>
      <dgm:t>
        <a:bodyPr/>
        <a:lstStyle/>
        <a:p>
          <a:endParaRPr lang="en-IN"/>
        </a:p>
      </dgm:t>
    </dgm:pt>
    <dgm:pt modelId="{3A6F217F-4F2E-4347-A06D-6D8F6E6FA22D}" type="pres">
      <dgm:prSet presAssocID="{EEE80372-113B-453F-AC6E-31E1179F7758}" presName="Name111" presStyleLbl="parChTrans1D3" presStyleIdx="6" presStyleCnt="8"/>
      <dgm:spPr/>
      <dgm:t>
        <a:bodyPr/>
        <a:lstStyle/>
        <a:p>
          <a:endParaRPr lang="en-IN"/>
        </a:p>
      </dgm:t>
    </dgm:pt>
    <dgm:pt modelId="{A4B58458-5269-4CF0-BCF6-191D1C9ED63E}" type="pres">
      <dgm:prSet presAssocID="{9DAA4631-D150-495D-AA15-FD397240CDEF}" presName="hierRoot3" presStyleCnt="0">
        <dgm:presLayoutVars>
          <dgm:hierBranch val="init"/>
        </dgm:presLayoutVars>
      </dgm:prSet>
      <dgm:spPr/>
      <dgm:t>
        <a:bodyPr/>
        <a:lstStyle/>
        <a:p>
          <a:endParaRPr lang="en-IN"/>
        </a:p>
      </dgm:t>
    </dgm:pt>
    <dgm:pt modelId="{8C2F26F8-5B13-4BD5-97FF-4B1D43013943}" type="pres">
      <dgm:prSet presAssocID="{9DAA4631-D150-495D-AA15-FD397240CDEF}" presName="rootComposite3" presStyleCnt="0"/>
      <dgm:spPr/>
      <dgm:t>
        <a:bodyPr/>
        <a:lstStyle/>
        <a:p>
          <a:endParaRPr lang="en-IN"/>
        </a:p>
      </dgm:t>
    </dgm:pt>
    <dgm:pt modelId="{B8AB3BB3-24BC-4B58-9BED-2DCA60628DDF}" type="pres">
      <dgm:prSet presAssocID="{9DAA4631-D150-495D-AA15-FD397240CDEF}" presName="rootText3" presStyleLbl="asst2" presStyleIdx="6" presStyleCnt="8">
        <dgm:presLayoutVars>
          <dgm:chPref val="3"/>
        </dgm:presLayoutVars>
      </dgm:prSet>
      <dgm:spPr/>
      <dgm:t>
        <a:bodyPr/>
        <a:lstStyle/>
        <a:p>
          <a:endParaRPr lang="en-IN"/>
        </a:p>
      </dgm:t>
    </dgm:pt>
    <dgm:pt modelId="{E9D4057E-0ECD-46F1-AA1E-8EF5914E7F3D}" type="pres">
      <dgm:prSet presAssocID="{9DAA4631-D150-495D-AA15-FD397240CDEF}" presName="rootConnector3" presStyleLbl="asst2" presStyleIdx="6" presStyleCnt="8"/>
      <dgm:spPr/>
      <dgm:t>
        <a:bodyPr/>
        <a:lstStyle/>
        <a:p>
          <a:endParaRPr lang="en-IN"/>
        </a:p>
      </dgm:t>
    </dgm:pt>
    <dgm:pt modelId="{8F0E3949-B632-4634-B8DD-D6BC3693740D}" type="pres">
      <dgm:prSet presAssocID="{9DAA4631-D150-495D-AA15-FD397240CDEF}" presName="hierChild6" presStyleCnt="0"/>
      <dgm:spPr/>
      <dgm:t>
        <a:bodyPr/>
        <a:lstStyle/>
        <a:p>
          <a:endParaRPr lang="en-IN"/>
        </a:p>
      </dgm:t>
    </dgm:pt>
    <dgm:pt modelId="{288C6C24-47FC-4A46-BCB1-4D6EB7461A1B}" type="pres">
      <dgm:prSet presAssocID="{9DAA4631-D150-495D-AA15-FD397240CDEF}" presName="hierChild7" presStyleCnt="0"/>
      <dgm:spPr/>
      <dgm:t>
        <a:bodyPr/>
        <a:lstStyle/>
        <a:p>
          <a:endParaRPr lang="en-IN"/>
        </a:p>
      </dgm:t>
    </dgm:pt>
    <dgm:pt modelId="{45B2C718-26D7-477D-A5B9-F132D4339FEC}" type="pres">
      <dgm:prSet presAssocID="{AA9B1087-3AD5-4918-81AD-C6384E911FD4}" presName="Name111" presStyleLbl="parChTrans1D3" presStyleIdx="7" presStyleCnt="8"/>
      <dgm:spPr/>
      <dgm:t>
        <a:bodyPr/>
        <a:lstStyle/>
        <a:p>
          <a:endParaRPr lang="en-IN"/>
        </a:p>
      </dgm:t>
    </dgm:pt>
    <dgm:pt modelId="{5966AEFB-D2FA-4477-A33D-11248B44A4FF}" type="pres">
      <dgm:prSet presAssocID="{54054D1A-4B4E-4F75-B680-5AB2202391A5}" presName="hierRoot3" presStyleCnt="0">
        <dgm:presLayoutVars>
          <dgm:hierBranch val="init"/>
        </dgm:presLayoutVars>
      </dgm:prSet>
      <dgm:spPr/>
      <dgm:t>
        <a:bodyPr/>
        <a:lstStyle/>
        <a:p>
          <a:endParaRPr lang="en-IN"/>
        </a:p>
      </dgm:t>
    </dgm:pt>
    <dgm:pt modelId="{1D5956A2-B2FB-4B53-AB8A-4BB78FEA3937}" type="pres">
      <dgm:prSet presAssocID="{54054D1A-4B4E-4F75-B680-5AB2202391A5}" presName="rootComposite3" presStyleCnt="0"/>
      <dgm:spPr/>
      <dgm:t>
        <a:bodyPr/>
        <a:lstStyle/>
        <a:p>
          <a:endParaRPr lang="en-IN"/>
        </a:p>
      </dgm:t>
    </dgm:pt>
    <dgm:pt modelId="{9DD1DD92-C52A-485C-B037-71DE6D3E99BC}" type="pres">
      <dgm:prSet presAssocID="{54054D1A-4B4E-4F75-B680-5AB2202391A5}" presName="rootText3" presStyleLbl="asst2" presStyleIdx="7" presStyleCnt="8">
        <dgm:presLayoutVars>
          <dgm:chPref val="3"/>
        </dgm:presLayoutVars>
      </dgm:prSet>
      <dgm:spPr/>
      <dgm:t>
        <a:bodyPr/>
        <a:lstStyle/>
        <a:p>
          <a:endParaRPr lang="en-IN"/>
        </a:p>
      </dgm:t>
    </dgm:pt>
    <dgm:pt modelId="{D517A239-3F2B-46AA-AAD6-0BA70C771004}" type="pres">
      <dgm:prSet presAssocID="{54054D1A-4B4E-4F75-B680-5AB2202391A5}" presName="rootConnector3" presStyleLbl="asst2" presStyleIdx="7" presStyleCnt="8"/>
      <dgm:spPr/>
      <dgm:t>
        <a:bodyPr/>
        <a:lstStyle/>
        <a:p>
          <a:endParaRPr lang="en-IN"/>
        </a:p>
      </dgm:t>
    </dgm:pt>
    <dgm:pt modelId="{EAF88D06-9727-4E36-90E0-782B68DAA3CF}" type="pres">
      <dgm:prSet presAssocID="{54054D1A-4B4E-4F75-B680-5AB2202391A5}" presName="hierChild6" presStyleCnt="0"/>
      <dgm:spPr/>
      <dgm:t>
        <a:bodyPr/>
        <a:lstStyle/>
        <a:p>
          <a:endParaRPr lang="en-IN"/>
        </a:p>
      </dgm:t>
    </dgm:pt>
    <dgm:pt modelId="{00EED018-38FC-4CDC-9AF0-B0A2CDC64430}" type="pres">
      <dgm:prSet presAssocID="{54054D1A-4B4E-4F75-B680-5AB2202391A5}" presName="hierChild7" presStyleCnt="0"/>
      <dgm:spPr/>
      <dgm:t>
        <a:bodyPr/>
        <a:lstStyle/>
        <a:p>
          <a:endParaRPr lang="en-IN"/>
        </a:p>
      </dgm:t>
    </dgm:pt>
    <dgm:pt modelId="{9877BBF0-01B0-4A9D-89A5-084285F6F465}" type="pres">
      <dgm:prSet presAssocID="{CBDCDF52-BF9A-417C-A11F-A8C9087019E9}" presName="hierChild3" presStyleCnt="0"/>
      <dgm:spPr/>
      <dgm:t>
        <a:bodyPr/>
        <a:lstStyle/>
        <a:p>
          <a:endParaRPr lang="en-IN"/>
        </a:p>
      </dgm:t>
    </dgm:pt>
  </dgm:ptLst>
  <dgm:cxnLst>
    <dgm:cxn modelId="{21A31048-3364-4799-B19F-A5C9B5964B4F}" type="presOf" srcId="{E1B180B6-05F8-4592-9074-FFD6DF85F065}" destId="{9E06139A-E24A-4E01-BE9E-8A46D2D24EBC}" srcOrd="1" destOrd="0" presId="urn:microsoft.com/office/officeart/2005/8/layout/orgChart1"/>
    <dgm:cxn modelId="{71CFB0D1-1965-4B5B-9A26-DA5E2F51827D}" type="presOf" srcId="{23B4CF8F-C07F-4C75-97E7-D9C997259AB9}" destId="{E0730CAD-8B83-4827-A646-78692A887122}" srcOrd="1" destOrd="0" presId="urn:microsoft.com/office/officeart/2005/8/layout/orgChart1"/>
    <dgm:cxn modelId="{2D40878E-F550-4CCD-A180-23796E5C135B}" type="presOf" srcId="{54054D1A-4B4E-4F75-B680-5AB2202391A5}" destId="{D517A239-3F2B-46AA-AAD6-0BA70C771004}" srcOrd="1" destOrd="0" presId="urn:microsoft.com/office/officeart/2005/8/layout/orgChart1"/>
    <dgm:cxn modelId="{1B2F4676-C7BC-4223-9FEB-4DD22183CF88}" type="presOf" srcId="{BF749043-DC0C-4174-AE2A-C594D6E7D142}" destId="{453E2384-DB49-4761-9AA6-397419295397}" srcOrd="0" destOrd="0" presId="urn:microsoft.com/office/officeart/2005/8/layout/orgChart1"/>
    <dgm:cxn modelId="{123EC406-8BD6-4241-ADE8-FE101D0276A7}" srcId="{CBDCDF52-BF9A-417C-A11F-A8C9087019E9}" destId="{E1B180B6-05F8-4592-9074-FFD6DF85F065}" srcOrd="1" destOrd="0" parTransId="{0A6879C3-AA14-4D9B-82C6-93C6A5C4112C}" sibTransId="{AA2AF460-E426-4E12-8E8A-B048F4D4D1F9}"/>
    <dgm:cxn modelId="{41953AC3-B392-4A05-A0A0-F492DDA2154E}" type="presOf" srcId="{32B29A71-65F4-4039-8280-18E6AD2A5416}" destId="{CB77600C-F6E1-49C7-AA84-3AC55B278A23}" srcOrd="0" destOrd="0" presId="urn:microsoft.com/office/officeart/2005/8/layout/orgChart1"/>
    <dgm:cxn modelId="{93BB4F70-87DE-487D-8A58-14A90C6D843A}" srcId="{9876D57F-9AA1-4DD5-B945-103D39268CF6}" destId="{E21E8E4C-BD53-401A-B703-1202B8F9E578}" srcOrd="3" destOrd="0" parTransId="{B41EF973-8A83-429F-BA39-71F22AD025FF}" sibTransId="{F86C6DCC-6077-4F77-AD8D-4BB40114882B}"/>
    <dgm:cxn modelId="{5D6AA0C7-CD47-49AF-A50E-B41E262FD285}" type="presOf" srcId="{EEE80372-113B-453F-AC6E-31E1179F7758}" destId="{3A6F217F-4F2E-4347-A06D-6D8F6E6FA22D}" srcOrd="0" destOrd="0" presId="urn:microsoft.com/office/officeart/2005/8/layout/orgChart1"/>
    <dgm:cxn modelId="{3E3BDD87-4E5A-4131-A705-362174342134}" type="presOf" srcId="{AA9B1087-3AD5-4918-81AD-C6384E911FD4}" destId="{45B2C718-26D7-477D-A5B9-F132D4339FEC}" srcOrd="0" destOrd="0" presId="urn:microsoft.com/office/officeart/2005/8/layout/orgChart1"/>
    <dgm:cxn modelId="{21CA5447-5373-4397-9ACC-59A6B1D3AE8C}" type="presOf" srcId="{E21E8E4C-BD53-401A-B703-1202B8F9E578}" destId="{DB1A31A7-3D71-4962-8CE2-6B345B3FB204}" srcOrd="0" destOrd="0" presId="urn:microsoft.com/office/officeart/2005/8/layout/orgChart1"/>
    <dgm:cxn modelId="{FFE28F72-EDB0-4B59-9ABB-290120833EB3}" srcId="{9876D57F-9AA1-4DD5-B945-103D39268CF6}" destId="{483D6962-DA75-4F74-AB5C-FFFC3BD6C74A}" srcOrd="1" destOrd="0" parTransId="{4A92245D-683B-49FC-B6CB-595629156EA6}" sibTransId="{81E3CEA4-9837-40DB-BF5A-00140CBAAE7E}"/>
    <dgm:cxn modelId="{111B4C9A-E3C0-4166-AA38-0C6F62D26410}" type="presOf" srcId="{E4820A0E-35C1-4904-8724-4820E8B408EE}" destId="{19A18235-4929-4646-BDD7-750A28A1D59B}" srcOrd="0" destOrd="0" presId="urn:microsoft.com/office/officeart/2005/8/layout/orgChart1"/>
    <dgm:cxn modelId="{61ACFDEA-1D80-4A97-B0C0-BB7829DEDE35}" type="presOf" srcId="{23B4CF8F-C07F-4C75-97E7-D9C997259AB9}" destId="{6F6EC9E9-917F-44C6-8F07-18701FC4E0B0}" srcOrd="0" destOrd="0" presId="urn:microsoft.com/office/officeart/2005/8/layout/orgChart1"/>
    <dgm:cxn modelId="{B5D7546F-6F95-4564-BC7C-26345A91A31C}" type="presOf" srcId="{06994C0D-6CAC-4143-AD1A-998DD7E05914}" destId="{E6FD1BDC-0881-4D74-95A9-3D3966CD470A}" srcOrd="0" destOrd="0" presId="urn:microsoft.com/office/officeart/2005/8/layout/orgChart1"/>
    <dgm:cxn modelId="{A75A6BAA-15F2-44D4-B29E-465D71C8DDB0}" type="presOf" srcId="{CBDCDF52-BF9A-417C-A11F-A8C9087019E9}" destId="{9FF3707D-6E14-4496-BB15-DF9F9FA54D52}" srcOrd="1" destOrd="0" presId="urn:microsoft.com/office/officeart/2005/8/layout/orgChart1"/>
    <dgm:cxn modelId="{A7318C0E-E725-4C33-BA75-94F30A37D9AD}" srcId="{E1B180B6-05F8-4592-9074-FFD6DF85F065}" destId="{BAE3082C-ABCC-4FD7-836F-8BAD427000AE}" srcOrd="0" destOrd="0" parTransId="{BF749043-DC0C-4174-AE2A-C594D6E7D142}" sibTransId="{412146B7-44E3-48F1-90FA-D206590AFF2B}"/>
    <dgm:cxn modelId="{789DB87E-8E63-4FAE-8BBD-033BDAF18EB9}" type="presOf" srcId="{0A6879C3-AA14-4D9B-82C6-93C6A5C4112C}" destId="{B10D0EA9-9094-4731-8F9C-0C1DA735E38A}" srcOrd="0" destOrd="0" presId="urn:microsoft.com/office/officeart/2005/8/layout/orgChart1"/>
    <dgm:cxn modelId="{1F254E09-D49C-4F22-824C-AF53079D1CA0}" type="presOf" srcId="{E1B180B6-05F8-4592-9074-FFD6DF85F065}" destId="{FBE2F310-225D-43AC-9CC5-9FBB3F18192A}" srcOrd="0" destOrd="0" presId="urn:microsoft.com/office/officeart/2005/8/layout/orgChart1"/>
    <dgm:cxn modelId="{2966C9BB-FC22-4761-BCBA-000A4AA70210}" type="presOf" srcId="{4A92245D-683B-49FC-B6CB-595629156EA6}" destId="{E6085E77-6507-450F-B7E7-E2F6183C1FB5}" srcOrd="0" destOrd="0" presId="urn:microsoft.com/office/officeart/2005/8/layout/orgChart1"/>
    <dgm:cxn modelId="{FE0E4E64-6010-49A4-9E88-8CA0B307B715}" type="presOf" srcId="{93C55D5A-8F1B-42D0-9902-5A4C74240057}" destId="{68EDE050-0091-46F8-BAFE-0B9C4AD7AC28}" srcOrd="0" destOrd="0" presId="urn:microsoft.com/office/officeart/2005/8/layout/orgChart1"/>
    <dgm:cxn modelId="{EBCBAACD-8F3C-44F3-8F0D-9D1D19700F79}" type="presOf" srcId="{54054D1A-4B4E-4F75-B680-5AB2202391A5}" destId="{9DD1DD92-C52A-485C-B037-71DE6D3E99BC}" srcOrd="0" destOrd="0" presId="urn:microsoft.com/office/officeart/2005/8/layout/orgChart1"/>
    <dgm:cxn modelId="{79F916D9-A26F-4B21-B45B-9CE0EDA02846}" type="presOf" srcId="{83124A55-F384-4ABA-B369-B6BFE8C4F008}" destId="{60A72DC0-351F-4E03-907E-008F9E4E8966}" srcOrd="1" destOrd="0" presId="urn:microsoft.com/office/officeart/2005/8/layout/orgChart1"/>
    <dgm:cxn modelId="{E0509A3C-42EC-4A6D-93E3-7DF27C3B56C6}" type="presOf" srcId="{E1B30BAD-AB39-4A80-9E58-4EAA69636CC3}" destId="{7D7A0AAB-04B6-491A-AB3E-CF0084F7D9AB}" srcOrd="0" destOrd="0" presId="urn:microsoft.com/office/officeart/2005/8/layout/orgChart1"/>
    <dgm:cxn modelId="{EBA4CEA8-C688-4CEC-891F-F01969811508}" type="presOf" srcId="{CBDCDF52-BF9A-417C-A11F-A8C9087019E9}" destId="{DAEE54C4-7328-4AF0-9859-FC8E1CD0AF8A}" srcOrd="0" destOrd="0" presId="urn:microsoft.com/office/officeart/2005/8/layout/orgChart1"/>
    <dgm:cxn modelId="{51E0AA59-4D95-481D-8FB5-716CE647B04E}" type="presOf" srcId="{B41EF973-8A83-429F-BA39-71F22AD025FF}" destId="{3DE0AA87-9881-4E4F-B916-86A8994F5572}" srcOrd="0" destOrd="0" presId="urn:microsoft.com/office/officeart/2005/8/layout/orgChart1"/>
    <dgm:cxn modelId="{BC93067B-C1CD-41B5-8E72-98C78FAEBF79}" type="presOf" srcId="{483D6962-DA75-4F74-AB5C-FFFC3BD6C74A}" destId="{B0CDE4E6-996D-4DB6-8E93-13311CD86373}" srcOrd="0" destOrd="0" presId="urn:microsoft.com/office/officeart/2005/8/layout/orgChart1"/>
    <dgm:cxn modelId="{F6651051-DDB2-413C-A8A3-66C35E62328D}" type="presOf" srcId="{BAE3082C-ABCC-4FD7-836F-8BAD427000AE}" destId="{5801051C-EA6F-4770-9BC8-E84250498FE9}" srcOrd="0" destOrd="0" presId="urn:microsoft.com/office/officeart/2005/8/layout/orgChart1"/>
    <dgm:cxn modelId="{32D3D6B5-2DB4-44BA-B15A-A395A150DE0E}" type="presOf" srcId="{9876D57F-9AA1-4DD5-B945-103D39268CF6}" destId="{364CD97A-66D5-4633-A931-FE92D4CEBA81}" srcOrd="0" destOrd="0" presId="urn:microsoft.com/office/officeart/2005/8/layout/orgChart1"/>
    <dgm:cxn modelId="{7C2E9E6D-00B7-4D0A-B35B-54F4CCCB091A}" type="presOf" srcId="{9DAA4631-D150-495D-AA15-FD397240CDEF}" destId="{B8AB3BB3-24BC-4B58-9BED-2DCA60628DDF}" srcOrd="0" destOrd="0" presId="urn:microsoft.com/office/officeart/2005/8/layout/orgChart1"/>
    <dgm:cxn modelId="{6DBBF305-F921-435C-ADDD-46768DB84E2D}" srcId="{32B29A71-65F4-4039-8280-18E6AD2A5416}" destId="{CBDCDF52-BF9A-417C-A11F-A8C9087019E9}" srcOrd="0" destOrd="0" parTransId="{519612A3-AEE5-40B1-982D-D8C531C14B5B}" sibTransId="{DAECBA88-EE0B-473C-90F0-87DCF4B9EBFE}"/>
    <dgm:cxn modelId="{D8FB2D34-C20E-4E46-B3D3-A044862896C2}" type="presOf" srcId="{E05D4FB2-0C12-4F16-818E-942A0898D024}" destId="{BDFD6EA7-A786-44DB-82CC-9F7E52D51E56}" srcOrd="0" destOrd="0" presId="urn:microsoft.com/office/officeart/2005/8/layout/orgChart1"/>
    <dgm:cxn modelId="{CA9FD0CF-239A-4B1A-B81A-C5ADC5570650}" type="presOf" srcId="{483D6962-DA75-4F74-AB5C-FFFC3BD6C74A}" destId="{53A45758-975E-43F8-8CDD-96022A01FDCB}" srcOrd="1" destOrd="0" presId="urn:microsoft.com/office/officeart/2005/8/layout/orgChart1"/>
    <dgm:cxn modelId="{362CC85B-6439-4C63-A372-02F180CC2DDE}" srcId="{E1B180B6-05F8-4592-9074-FFD6DF85F065}" destId="{E05D4FB2-0C12-4F16-818E-942A0898D024}" srcOrd="1" destOrd="0" parTransId="{93C55D5A-8F1B-42D0-9902-5A4C74240057}" sibTransId="{582C6253-B610-453A-B6B9-FC3FBADF6FEC}"/>
    <dgm:cxn modelId="{BD83BBD6-F34B-4CCF-99A8-4CA5CB8DA61E}" type="presOf" srcId="{E05D4FB2-0C12-4F16-818E-942A0898D024}" destId="{53323E3C-11CD-4B4E-BC70-63F0FEEF522F}" srcOrd="1" destOrd="0" presId="urn:microsoft.com/office/officeart/2005/8/layout/orgChart1"/>
    <dgm:cxn modelId="{564E43DF-2FE6-4353-A4E9-AB92101BA54D}" srcId="{CBDCDF52-BF9A-417C-A11F-A8C9087019E9}" destId="{9876D57F-9AA1-4DD5-B945-103D39268CF6}" srcOrd="0" destOrd="0" parTransId="{E4820A0E-35C1-4904-8724-4820E8B408EE}" sibTransId="{5CD2FACE-ECF8-433A-9742-B053C44D5525}"/>
    <dgm:cxn modelId="{A6E42BB0-0229-49CC-A82C-DE605BBEF5FC}" type="presOf" srcId="{9876D57F-9AA1-4DD5-B945-103D39268CF6}" destId="{C8F17041-B6FF-48AD-874C-4B2F242785A3}" srcOrd="1" destOrd="0" presId="urn:microsoft.com/office/officeart/2005/8/layout/orgChart1"/>
    <dgm:cxn modelId="{B8E6691C-84B0-4FEC-A19C-42276F994BBD}" type="presOf" srcId="{83124A55-F384-4ABA-B369-B6BFE8C4F008}" destId="{A9F0DAA4-D811-4AAE-8906-1926B75DA354}" srcOrd="0" destOrd="0" presId="urn:microsoft.com/office/officeart/2005/8/layout/orgChart1"/>
    <dgm:cxn modelId="{48DB4B17-9F01-430A-9EB2-8971C8861C0F}" type="presOf" srcId="{9DAA4631-D150-495D-AA15-FD397240CDEF}" destId="{E9D4057E-0ECD-46F1-AA1E-8EF5914E7F3D}" srcOrd="1" destOrd="0" presId="urn:microsoft.com/office/officeart/2005/8/layout/orgChart1"/>
    <dgm:cxn modelId="{7F9966AF-1F80-4FEF-8AD0-623333AEDE7C}" srcId="{E1B180B6-05F8-4592-9074-FFD6DF85F065}" destId="{9DAA4631-D150-495D-AA15-FD397240CDEF}" srcOrd="2" destOrd="0" parTransId="{EEE80372-113B-453F-AC6E-31E1179F7758}" sibTransId="{4D6BE063-C424-4481-9F56-B3E316CBC69F}"/>
    <dgm:cxn modelId="{359B4CB7-A25F-4442-A1F1-75644AF412F4}" srcId="{E1B180B6-05F8-4592-9074-FFD6DF85F065}" destId="{54054D1A-4B4E-4F75-B680-5AB2202391A5}" srcOrd="3" destOrd="0" parTransId="{AA9B1087-3AD5-4918-81AD-C6384E911FD4}" sibTransId="{599BCD6E-D603-4E27-A5ED-28425CDCE473}"/>
    <dgm:cxn modelId="{E0A435DE-50FA-4D0E-81CA-023BBDD3D241}" srcId="{9876D57F-9AA1-4DD5-B945-103D39268CF6}" destId="{23B4CF8F-C07F-4C75-97E7-D9C997259AB9}" srcOrd="2" destOrd="0" parTransId="{06994C0D-6CAC-4143-AD1A-998DD7E05914}" sibTransId="{1CA8B2C6-83CB-44BE-92E8-0FA302BBE4D5}"/>
    <dgm:cxn modelId="{2CDFB59F-1124-444A-AAF3-C218B7D03B4E}" type="presOf" srcId="{E21E8E4C-BD53-401A-B703-1202B8F9E578}" destId="{4BE9FA11-1CC9-4BE3-A2FC-0A2F4C2BF602}" srcOrd="1" destOrd="0" presId="urn:microsoft.com/office/officeart/2005/8/layout/orgChart1"/>
    <dgm:cxn modelId="{8A264970-1E51-4EF1-8103-E292F844E898}" srcId="{9876D57F-9AA1-4DD5-B945-103D39268CF6}" destId="{83124A55-F384-4ABA-B369-B6BFE8C4F008}" srcOrd="0" destOrd="0" parTransId="{E1B30BAD-AB39-4A80-9E58-4EAA69636CC3}" sibTransId="{E03DFA78-91D8-4888-A398-D24DC3EE11E3}"/>
    <dgm:cxn modelId="{E6F4A88D-D9C9-4425-9278-4446D3AAC26E}" type="presOf" srcId="{BAE3082C-ABCC-4FD7-836F-8BAD427000AE}" destId="{F75E9745-5E28-407E-A5B2-61212AC0907A}" srcOrd="1" destOrd="0" presId="urn:microsoft.com/office/officeart/2005/8/layout/orgChart1"/>
    <dgm:cxn modelId="{AFE67E80-D21C-4269-A2BB-F8E549B334E2}" type="presParOf" srcId="{CB77600C-F6E1-49C7-AA84-3AC55B278A23}" destId="{F8D30EFA-B7BB-48E1-A7E5-A192F0594C29}" srcOrd="0" destOrd="0" presId="urn:microsoft.com/office/officeart/2005/8/layout/orgChart1"/>
    <dgm:cxn modelId="{61B1E6B4-A217-4003-A963-59C2FA926EEC}" type="presParOf" srcId="{F8D30EFA-B7BB-48E1-A7E5-A192F0594C29}" destId="{AAA2DA09-879A-483E-9CC5-D274078BA074}" srcOrd="0" destOrd="0" presId="urn:microsoft.com/office/officeart/2005/8/layout/orgChart1"/>
    <dgm:cxn modelId="{70DA7D13-69E3-4A8E-98AC-52B9D170986C}" type="presParOf" srcId="{AAA2DA09-879A-483E-9CC5-D274078BA074}" destId="{DAEE54C4-7328-4AF0-9859-FC8E1CD0AF8A}" srcOrd="0" destOrd="0" presId="urn:microsoft.com/office/officeart/2005/8/layout/orgChart1"/>
    <dgm:cxn modelId="{A880DD00-3631-4313-B3C0-5D6A45A495B6}" type="presParOf" srcId="{AAA2DA09-879A-483E-9CC5-D274078BA074}" destId="{9FF3707D-6E14-4496-BB15-DF9F9FA54D52}" srcOrd="1" destOrd="0" presId="urn:microsoft.com/office/officeart/2005/8/layout/orgChart1"/>
    <dgm:cxn modelId="{A7976AA6-A55C-4324-A54C-C539B7EB5F62}" type="presParOf" srcId="{F8D30EFA-B7BB-48E1-A7E5-A192F0594C29}" destId="{AB081346-68FA-4710-9FCF-0AC61A51B81E}" srcOrd="1" destOrd="0" presId="urn:microsoft.com/office/officeart/2005/8/layout/orgChart1"/>
    <dgm:cxn modelId="{DAB4F6B5-D525-4D7C-AD93-34CB40614FE9}" type="presParOf" srcId="{AB081346-68FA-4710-9FCF-0AC61A51B81E}" destId="{19A18235-4929-4646-BDD7-750A28A1D59B}" srcOrd="0" destOrd="0" presId="urn:microsoft.com/office/officeart/2005/8/layout/orgChart1"/>
    <dgm:cxn modelId="{5766D2D9-F972-4FAA-BE8E-09CE83633E1B}" type="presParOf" srcId="{AB081346-68FA-4710-9FCF-0AC61A51B81E}" destId="{7365DDED-7A77-4BDF-94A9-83CA956A603D}" srcOrd="1" destOrd="0" presId="urn:microsoft.com/office/officeart/2005/8/layout/orgChart1"/>
    <dgm:cxn modelId="{C11479DF-7719-4140-8810-4661971EA6FC}" type="presParOf" srcId="{7365DDED-7A77-4BDF-94A9-83CA956A603D}" destId="{D4D92AC9-F545-4306-9CFC-E1206224EFF1}" srcOrd="0" destOrd="0" presId="urn:microsoft.com/office/officeart/2005/8/layout/orgChart1"/>
    <dgm:cxn modelId="{B7DEFCB5-D9ED-47A9-B0C3-8131FA51BCB7}" type="presParOf" srcId="{D4D92AC9-F545-4306-9CFC-E1206224EFF1}" destId="{364CD97A-66D5-4633-A931-FE92D4CEBA81}" srcOrd="0" destOrd="0" presId="urn:microsoft.com/office/officeart/2005/8/layout/orgChart1"/>
    <dgm:cxn modelId="{23D0BC93-2BF6-4A4F-ADE8-6DC29E5A3C74}" type="presParOf" srcId="{D4D92AC9-F545-4306-9CFC-E1206224EFF1}" destId="{C8F17041-B6FF-48AD-874C-4B2F242785A3}" srcOrd="1" destOrd="0" presId="urn:microsoft.com/office/officeart/2005/8/layout/orgChart1"/>
    <dgm:cxn modelId="{C866AAE7-062C-4A81-984E-C8D71FEF8DE7}" type="presParOf" srcId="{7365DDED-7A77-4BDF-94A9-83CA956A603D}" destId="{3D7655FC-9D6D-42E3-BB95-96C2B8926C95}" srcOrd="1" destOrd="0" presId="urn:microsoft.com/office/officeart/2005/8/layout/orgChart1"/>
    <dgm:cxn modelId="{9FE69251-9D2F-4CCB-A023-F88618F97048}" type="presParOf" srcId="{7365DDED-7A77-4BDF-94A9-83CA956A603D}" destId="{CCB451D4-B6EB-4B6C-9F40-D952429A3F24}" srcOrd="2" destOrd="0" presId="urn:microsoft.com/office/officeart/2005/8/layout/orgChart1"/>
    <dgm:cxn modelId="{8607237C-C7FB-4286-8A3B-CCB5D19CBAF6}" type="presParOf" srcId="{CCB451D4-B6EB-4B6C-9F40-D952429A3F24}" destId="{7D7A0AAB-04B6-491A-AB3E-CF0084F7D9AB}" srcOrd="0" destOrd="0" presId="urn:microsoft.com/office/officeart/2005/8/layout/orgChart1"/>
    <dgm:cxn modelId="{D88BBE3C-F8AC-4E82-9D10-64CA071A7375}" type="presParOf" srcId="{CCB451D4-B6EB-4B6C-9F40-D952429A3F24}" destId="{9A4CE34F-4637-4163-B32E-909A743440BC}" srcOrd="1" destOrd="0" presId="urn:microsoft.com/office/officeart/2005/8/layout/orgChart1"/>
    <dgm:cxn modelId="{0319E82F-4D35-4E82-B8C3-3ED7E050DE11}" type="presParOf" srcId="{9A4CE34F-4637-4163-B32E-909A743440BC}" destId="{20F205ED-5C3D-466E-8795-9A48AF91B394}" srcOrd="0" destOrd="0" presId="urn:microsoft.com/office/officeart/2005/8/layout/orgChart1"/>
    <dgm:cxn modelId="{F7C882D7-9889-4FBE-A405-23183ACEC412}" type="presParOf" srcId="{20F205ED-5C3D-466E-8795-9A48AF91B394}" destId="{A9F0DAA4-D811-4AAE-8906-1926B75DA354}" srcOrd="0" destOrd="0" presId="urn:microsoft.com/office/officeart/2005/8/layout/orgChart1"/>
    <dgm:cxn modelId="{ADBA6EF5-6B77-4500-87E1-568A06CE030E}" type="presParOf" srcId="{20F205ED-5C3D-466E-8795-9A48AF91B394}" destId="{60A72DC0-351F-4E03-907E-008F9E4E8966}" srcOrd="1" destOrd="0" presId="urn:microsoft.com/office/officeart/2005/8/layout/orgChart1"/>
    <dgm:cxn modelId="{E16E4329-1902-472E-8FDC-40541DF70B4D}" type="presParOf" srcId="{9A4CE34F-4637-4163-B32E-909A743440BC}" destId="{EF6D3F3C-E628-44E8-8EA7-81EF8EBA581B}" srcOrd="1" destOrd="0" presId="urn:microsoft.com/office/officeart/2005/8/layout/orgChart1"/>
    <dgm:cxn modelId="{4DE73D74-94EC-4E71-A792-2E982531F39F}" type="presParOf" srcId="{9A4CE34F-4637-4163-B32E-909A743440BC}" destId="{3FD46A7F-BBDE-4915-9ACE-AEF25A2CB386}" srcOrd="2" destOrd="0" presId="urn:microsoft.com/office/officeart/2005/8/layout/orgChart1"/>
    <dgm:cxn modelId="{A2D3952A-9CDB-4267-9F7B-E9A3CA49A4EC}" type="presParOf" srcId="{CCB451D4-B6EB-4B6C-9F40-D952429A3F24}" destId="{E6085E77-6507-450F-B7E7-E2F6183C1FB5}" srcOrd="2" destOrd="0" presId="urn:microsoft.com/office/officeart/2005/8/layout/orgChart1"/>
    <dgm:cxn modelId="{5FE15098-8772-4EF8-B88A-834289C4387E}" type="presParOf" srcId="{CCB451D4-B6EB-4B6C-9F40-D952429A3F24}" destId="{623E78D4-DA9B-43DC-896E-7359CEC462B7}" srcOrd="3" destOrd="0" presId="urn:microsoft.com/office/officeart/2005/8/layout/orgChart1"/>
    <dgm:cxn modelId="{6E7F47D8-DB7B-474F-BD6E-21CE89005285}" type="presParOf" srcId="{623E78D4-DA9B-43DC-896E-7359CEC462B7}" destId="{6B4807A7-9C07-483B-9159-DF03D975D42D}" srcOrd="0" destOrd="0" presId="urn:microsoft.com/office/officeart/2005/8/layout/orgChart1"/>
    <dgm:cxn modelId="{80623DEC-81E4-4823-B579-6AF1516E2429}" type="presParOf" srcId="{6B4807A7-9C07-483B-9159-DF03D975D42D}" destId="{B0CDE4E6-996D-4DB6-8E93-13311CD86373}" srcOrd="0" destOrd="0" presId="urn:microsoft.com/office/officeart/2005/8/layout/orgChart1"/>
    <dgm:cxn modelId="{14B545E3-5814-4DE7-8164-EFF8D16BD0E2}" type="presParOf" srcId="{6B4807A7-9C07-483B-9159-DF03D975D42D}" destId="{53A45758-975E-43F8-8CDD-96022A01FDCB}" srcOrd="1" destOrd="0" presId="urn:microsoft.com/office/officeart/2005/8/layout/orgChart1"/>
    <dgm:cxn modelId="{6B31FD97-EA32-4588-9BB3-2532D0F1BBB1}" type="presParOf" srcId="{623E78D4-DA9B-43DC-896E-7359CEC462B7}" destId="{8E8957CE-B2AD-4FAA-BF2A-9FA7CAA8C1DD}" srcOrd="1" destOrd="0" presId="urn:microsoft.com/office/officeart/2005/8/layout/orgChart1"/>
    <dgm:cxn modelId="{D83CAC0A-804F-43A4-AEE6-9FF95F7FF658}" type="presParOf" srcId="{623E78D4-DA9B-43DC-896E-7359CEC462B7}" destId="{2DAD7E0B-047B-4CAD-8B8F-AB8EDB0B4ED2}" srcOrd="2" destOrd="0" presId="urn:microsoft.com/office/officeart/2005/8/layout/orgChart1"/>
    <dgm:cxn modelId="{0E319E55-4531-46A8-B2CF-C7844EB6022D}" type="presParOf" srcId="{CCB451D4-B6EB-4B6C-9F40-D952429A3F24}" destId="{E6FD1BDC-0881-4D74-95A9-3D3966CD470A}" srcOrd="4" destOrd="0" presId="urn:microsoft.com/office/officeart/2005/8/layout/orgChart1"/>
    <dgm:cxn modelId="{09179C42-EA2D-42BB-AB78-651BEB0F2278}" type="presParOf" srcId="{CCB451D4-B6EB-4B6C-9F40-D952429A3F24}" destId="{54682145-877A-4AFA-B23C-551E3ECDF616}" srcOrd="5" destOrd="0" presId="urn:microsoft.com/office/officeart/2005/8/layout/orgChart1"/>
    <dgm:cxn modelId="{38CF7B89-1F7C-428F-A14A-C43D862D8250}" type="presParOf" srcId="{54682145-877A-4AFA-B23C-551E3ECDF616}" destId="{623748D1-C4D2-4072-862B-901B0E7315DD}" srcOrd="0" destOrd="0" presId="urn:microsoft.com/office/officeart/2005/8/layout/orgChart1"/>
    <dgm:cxn modelId="{1F127F86-1599-422B-A7FF-89EE56E87C25}" type="presParOf" srcId="{623748D1-C4D2-4072-862B-901B0E7315DD}" destId="{6F6EC9E9-917F-44C6-8F07-18701FC4E0B0}" srcOrd="0" destOrd="0" presId="urn:microsoft.com/office/officeart/2005/8/layout/orgChart1"/>
    <dgm:cxn modelId="{AF58B614-3CFB-4FF5-8A9C-419AB6984669}" type="presParOf" srcId="{623748D1-C4D2-4072-862B-901B0E7315DD}" destId="{E0730CAD-8B83-4827-A646-78692A887122}" srcOrd="1" destOrd="0" presId="urn:microsoft.com/office/officeart/2005/8/layout/orgChart1"/>
    <dgm:cxn modelId="{BD920BC5-EDFA-4671-92FC-B1485537D154}" type="presParOf" srcId="{54682145-877A-4AFA-B23C-551E3ECDF616}" destId="{32A16202-0C24-48B3-A084-2436D098A6B3}" srcOrd="1" destOrd="0" presId="urn:microsoft.com/office/officeart/2005/8/layout/orgChart1"/>
    <dgm:cxn modelId="{A6E00F88-8B40-4CD2-99B6-C10AE8DCA949}" type="presParOf" srcId="{54682145-877A-4AFA-B23C-551E3ECDF616}" destId="{953BA8B5-2670-4A7B-97EA-A0C3E2A0A519}" srcOrd="2" destOrd="0" presId="urn:microsoft.com/office/officeart/2005/8/layout/orgChart1"/>
    <dgm:cxn modelId="{5F675C38-7724-497D-AAF5-22465CD7BB63}" type="presParOf" srcId="{CCB451D4-B6EB-4B6C-9F40-D952429A3F24}" destId="{3DE0AA87-9881-4E4F-B916-86A8994F5572}" srcOrd="6" destOrd="0" presId="urn:microsoft.com/office/officeart/2005/8/layout/orgChart1"/>
    <dgm:cxn modelId="{D131361B-A85F-46BD-A401-B1193CC03E02}" type="presParOf" srcId="{CCB451D4-B6EB-4B6C-9F40-D952429A3F24}" destId="{83DA7D6A-7A59-4D0A-8326-6E50D1552650}" srcOrd="7" destOrd="0" presId="urn:microsoft.com/office/officeart/2005/8/layout/orgChart1"/>
    <dgm:cxn modelId="{F2DEEB4E-FC9A-4CD0-AC75-46DB31018C00}" type="presParOf" srcId="{83DA7D6A-7A59-4D0A-8326-6E50D1552650}" destId="{034DE90C-5FEF-4BAE-92EA-AD6BDD401604}" srcOrd="0" destOrd="0" presId="urn:microsoft.com/office/officeart/2005/8/layout/orgChart1"/>
    <dgm:cxn modelId="{707CFD27-5A8F-4442-A1A1-526107CB6FD3}" type="presParOf" srcId="{034DE90C-5FEF-4BAE-92EA-AD6BDD401604}" destId="{DB1A31A7-3D71-4962-8CE2-6B345B3FB204}" srcOrd="0" destOrd="0" presId="urn:microsoft.com/office/officeart/2005/8/layout/orgChart1"/>
    <dgm:cxn modelId="{2B7BF200-8023-4E7E-A7C9-4D8664B6CD2E}" type="presParOf" srcId="{034DE90C-5FEF-4BAE-92EA-AD6BDD401604}" destId="{4BE9FA11-1CC9-4BE3-A2FC-0A2F4C2BF602}" srcOrd="1" destOrd="0" presId="urn:microsoft.com/office/officeart/2005/8/layout/orgChart1"/>
    <dgm:cxn modelId="{BD578CAB-E9F4-445A-BAFE-59FA7C6E7700}" type="presParOf" srcId="{83DA7D6A-7A59-4D0A-8326-6E50D1552650}" destId="{25B4789B-7500-4A98-B8A0-415771D5DCAE}" srcOrd="1" destOrd="0" presId="urn:microsoft.com/office/officeart/2005/8/layout/orgChart1"/>
    <dgm:cxn modelId="{DB244818-E7E2-4BAC-9E80-335499179F9A}" type="presParOf" srcId="{83DA7D6A-7A59-4D0A-8326-6E50D1552650}" destId="{A251F9AA-0A6B-4180-9554-2A3EDA59EADC}" srcOrd="2" destOrd="0" presId="urn:microsoft.com/office/officeart/2005/8/layout/orgChart1"/>
    <dgm:cxn modelId="{E353FA38-6752-48D8-A802-AB2B6B11F527}" type="presParOf" srcId="{AB081346-68FA-4710-9FCF-0AC61A51B81E}" destId="{B10D0EA9-9094-4731-8F9C-0C1DA735E38A}" srcOrd="2" destOrd="0" presId="urn:microsoft.com/office/officeart/2005/8/layout/orgChart1"/>
    <dgm:cxn modelId="{CFC2B98C-453D-4293-8531-B8813027FC4C}" type="presParOf" srcId="{AB081346-68FA-4710-9FCF-0AC61A51B81E}" destId="{C48C03B9-29D2-4E8D-BE1D-50F840913ACD}" srcOrd="3" destOrd="0" presId="urn:microsoft.com/office/officeart/2005/8/layout/orgChart1"/>
    <dgm:cxn modelId="{5C63ECE6-E872-4605-B83C-C60D7AD81D65}" type="presParOf" srcId="{C48C03B9-29D2-4E8D-BE1D-50F840913ACD}" destId="{FE206073-EE58-4094-A7DE-449FE304D9B8}" srcOrd="0" destOrd="0" presId="urn:microsoft.com/office/officeart/2005/8/layout/orgChart1"/>
    <dgm:cxn modelId="{2AD04FF1-4658-474C-ABAB-200DB23A6167}" type="presParOf" srcId="{FE206073-EE58-4094-A7DE-449FE304D9B8}" destId="{FBE2F310-225D-43AC-9CC5-9FBB3F18192A}" srcOrd="0" destOrd="0" presId="urn:microsoft.com/office/officeart/2005/8/layout/orgChart1"/>
    <dgm:cxn modelId="{514D8763-6630-4B09-BBBE-F192575DEE21}" type="presParOf" srcId="{FE206073-EE58-4094-A7DE-449FE304D9B8}" destId="{9E06139A-E24A-4E01-BE9E-8A46D2D24EBC}" srcOrd="1" destOrd="0" presId="urn:microsoft.com/office/officeart/2005/8/layout/orgChart1"/>
    <dgm:cxn modelId="{5CC481E3-B2D6-40F0-B30D-6BFB09462113}" type="presParOf" srcId="{C48C03B9-29D2-4E8D-BE1D-50F840913ACD}" destId="{35E9F07D-7DB7-41B4-9184-886F78052EC7}" srcOrd="1" destOrd="0" presId="urn:microsoft.com/office/officeart/2005/8/layout/orgChart1"/>
    <dgm:cxn modelId="{FCA31BF6-3881-44C7-B20F-20194CB857ED}" type="presParOf" srcId="{C48C03B9-29D2-4E8D-BE1D-50F840913ACD}" destId="{E2C19B6A-ADC8-4BAE-9EC0-81EF05D197B4}" srcOrd="2" destOrd="0" presId="urn:microsoft.com/office/officeart/2005/8/layout/orgChart1"/>
    <dgm:cxn modelId="{26427A7B-EDED-41B0-96D4-4E6D262F065F}" type="presParOf" srcId="{E2C19B6A-ADC8-4BAE-9EC0-81EF05D197B4}" destId="{453E2384-DB49-4761-9AA6-397419295397}" srcOrd="0" destOrd="0" presId="urn:microsoft.com/office/officeart/2005/8/layout/orgChart1"/>
    <dgm:cxn modelId="{249EEB46-13B8-4032-A08E-3185824E761F}" type="presParOf" srcId="{E2C19B6A-ADC8-4BAE-9EC0-81EF05D197B4}" destId="{B50FF75B-0310-4470-A93F-ADBC195401A0}" srcOrd="1" destOrd="0" presId="urn:microsoft.com/office/officeart/2005/8/layout/orgChart1"/>
    <dgm:cxn modelId="{7B183640-3AC8-462A-844E-4739068C593B}" type="presParOf" srcId="{B50FF75B-0310-4470-A93F-ADBC195401A0}" destId="{404EB811-0279-47A8-916F-AABF376A172D}" srcOrd="0" destOrd="0" presId="urn:microsoft.com/office/officeart/2005/8/layout/orgChart1"/>
    <dgm:cxn modelId="{62FC1838-2470-4100-A3E4-A21A87BF99E0}" type="presParOf" srcId="{404EB811-0279-47A8-916F-AABF376A172D}" destId="{5801051C-EA6F-4770-9BC8-E84250498FE9}" srcOrd="0" destOrd="0" presId="urn:microsoft.com/office/officeart/2005/8/layout/orgChart1"/>
    <dgm:cxn modelId="{E854EEEC-085E-456E-9E01-BEDDB8F0AE77}" type="presParOf" srcId="{404EB811-0279-47A8-916F-AABF376A172D}" destId="{F75E9745-5E28-407E-A5B2-61212AC0907A}" srcOrd="1" destOrd="0" presId="urn:microsoft.com/office/officeart/2005/8/layout/orgChart1"/>
    <dgm:cxn modelId="{76AF5421-5AC1-4F35-B65A-1B62D8A30089}" type="presParOf" srcId="{B50FF75B-0310-4470-A93F-ADBC195401A0}" destId="{5E1C9548-FA54-4018-B0DA-018197A0B82D}" srcOrd="1" destOrd="0" presId="urn:microsoft.com/office/officeart/2005/8/layout/orgChart1"/>
    <dgm:cxn modelId="{B535CE5B-ED1F-447B-AA87-F462EE9A4CCF}" type="presParOf" srcId="{B50FF75B-0310-4470-A93F-ADBC195401A0}" destId="{12B3DC1C-1B6F-4E93-B82C-CCD6B984E188}" srcOrd="2" destOrd="0" presId="urn:microsoft.com/office/officeart/2005/8/layout/orgChart1"/>
    <dgm:cxn modelId="{24143660-9E7B-4F68-A335-373699E46CC7}" type="presParOf" srcId="{E2C19B6A-ADC8-4BAE-9EC0-81EF05D197B4}" destId="{68EDE050-0091-46F8-BAFE-0B9C4AD7AC28}" srcOrd="2" destOrd="0" presId="urn:microsoft.com/office/officeart/2005/8/layout/orgChart1"/>
    <dgm:cxn modelId="{7BC64854-9EA3-4E60-AF72-D232610A595C}" type="presParOf" srcId="{E2C19B6A-ADC8-4BAE-9EC0-81EF05D197B4}" destId="{7EF79BB9-7B2B-466F-AEC6-7140E1B83690}" srcOrd="3" destOrd="0" presId="urn:microsoft.com/office/officeart/2005/8/layout/orgChart1"/>
    <dgm:cxn modelId="{FB4DFDFF-1B37-41E6-8DF3-173D081BAA6E}" type="presParOf" srcId="{7EF79BB9-7B2B-466F-AEC6-7140E1B83690}" destId="{DB9A952C-381A-4611-91F8-46DF1F654BA7}" srcOrd="0" destOrd="0" presId="urn:microsoft.com/office/officeart/2005/8/layout/orgChart1"/>
    <dgm:cxn modelId="{F015F0A1-1023-44B5-83D1-231F26E06E4E}" type="presParOf" srcId="{DB9A952C-381A-4611-91F8-46DF1F654BA7}" destId="{BDFD6EA7-A786-44DB-82CC-9F7E52D51E56}" srcOrd="0" destOrd="0" presId="urn:microsoft.com/office/officeart/2005/8/layout/orgChart1"/>
    <dgm:cxn modelId="{E3D15EB8-1DC3-45A2-9253-9AC9385F422C}" type="presParOf" srcId="{DB9A952C-381A-4611-91F8-46DF1F654BA7}" destId="{53323E3C-11CD-4B4E-BC70-63F0FEEF522F}" srcOrd="1" destOrd="0" presId="urn:microsoft.com/office/officeart/2005/8/layout/orgChart1"/>
    <dgm:cxn modelId="{5FCF024A-BFCA-47B6-8346-17D2402E767B}" type="presParOf" srcId="{7EF79BB9-7B2B-466F-AEC6-7140E1B83690}" destId="{89CC508C-3449-431C-B6CA-E9296C8F77C1}" srcOrd="1" destOrd="0" presId="urn:microsoft.com/office/officeart/2005/8/layout/orgChart1"/>
    <dgm:cxn modelId="{7E4BF108-F289-4FA6-93FE-46F51FB51280}" type="presParOf" srcId="{7EF79BB9-7B2B-466F-AEC6-7140E1B83690}" destId="{42056A4B-62E9-4B7F-BDCC-59DFC84093C2}" srcOrd="2" destOrd="0" presId="urn:microsoft.com/office/officeart/2005/8/layout/orgChart1"/>
    <dgm:cxn modelId="{CD0C998B-5DAE-4077-A3DF-83F45D6509E1}" type="presParOf" srcId="{E2C19B6A-ADC8-4BAE-9EC0-81EF05D197B4}" destId="{3A6F217F-4F2E-4347-A06D-6D8F6E6FA22D}" srcOrd="4" destOrd="0" presId="urn:microsoft.com/office/officeart/2005/8/layout/orgChart1"/>
    <dgm:cxn modelId="{53FD6032-5217-4055-99E9-39F07BCC3169}" type="presParOf" srcId="{E2C19B6A-ADC8-4BAE-9EC0-81EF05D197B4}" destId="{A4B58458-5269-4CF0-BCF6-191D1C9ED63E}" srcOrd="5" destOrd="0" presId="urn:microsoft.com/office/officeart/2005/8/layout/orgChart1"/>
    <dgm:cxn modelId="{6FCDF417-237E-42A2-874D-EE4E7B36C6FB}" type="presParOf" srcId="{A4B58458-5269-4CF0-BCF6-191D1C9ED63E}" destId="{8C2F26F8-5B13-4BD5-97FF-4B1D43013943}" srcOrd="0" destOrd="0" presId="urn:microsoft.com/office/officeart/2005/8/layout/orgChart1"/>
    <dgm:cxn modelId="{F84ED8BE-950C-435E-999D-13FB1367B3B8}" type="presParOf" srcId="{8C2F26F8-5B13-4BD5-97FF-4B1D43013943}" destId="{B8AB3BB3-24BC-4B58-9BED-2DCA60628DDF}" srcOrd="0" destOrd="0" presId="urn:microsoft.com/office/officeart/2005/8/layout/orgChart1"/>
    <dgm:cxn modelId="{A8B6CFB2-E5D1-4075-88A6-DBD54D75CCEE}" type="presParOf" srcId="{8C2F26F8-5B13-4BD5-97FF-4B1D43013943}" destId="{E9D4057E-0ECD-46F1-AA1E-8EF5914E7F3D}" srcOrd="1" destOrd="0" presId="urn:microsoft.com/office/officeart/2005/8/layout/orgChart1"/>
    <dgm:cxn modelId="{742190D8-0CA7-47FA-BE0D-E4C4CA239D61}" type="presParOf" srcId="{A4B58458-5269-4CF0-BCF6-191D1C9ED63E}" destId="{8F0E3949-B632-4634-B8DD-D6BC3693740D}" srcOrd="1" destOrd="0" presId="urn:microsoft.com/office/officeart/2005/8/layout/orgChart1"/>
    <dgm:cxn modelId="{4AE86821-D739-4742-BEC3-6E8CF785E07E}" type="presParOf" srcId="{A4B58458-5269-4CF0-BCF6-191D1C9ED63E}" destId="{288C6C24-47FC-4A46-BCB1-4D6EB7461A1B}" srcOrd="2" destOrd="0" presId="urn:microsoft.com/office/officeart/2005/8/layout/orgChart1"/>
    <dgm:cxn modelId="{99DF3432-7FE4-442E-AD95-C80AD81E9384}" type="presParOf" srcId="{E2C19B6A-ADC8-4BAE-9EC0-81EF05D197B4}" destId="{45B2C718-26D7-477D-A5B9-F132D4339FEC}" srcOrd="6" destOrd="0" presId="urn:microsoft.com/office/officeart/2005/8/layout/orgChart1"/>
    <dgm:cxn modelId="{A43A97D3-7F14-4BF7-9D4C-C85B6745ED1B}" type="presParOf" srcId="{E2C19B6A-ADC8-4BAE-9EC0-81EF05D197B4}" destId="{5966AEFB-D2FA-4477-A33D-11248B44A4FF}" srcOrd="7" destOrd="0" presId="urn:microsoft.com/office/officeart/2005/8/layout/orgChart1"/>
    <dgm:cxn modelId="{EBE62280-7161-419B-8396-91CA8B01FFC6}" type="presParOf" srcId="{5966AEFB-D2FA-4477-A33D-11248B44A4FF}" destId="{1D5956A2-B2FB-4B53-AB8A-4BB78FEA3937}" srcOrd="0" destOrd="0" presId="urn:microsoft.com/office/officeart/2005/8/layout/orgChart1"/>
    <dgm:cxn modelId="{23700604-EB11-428C-912F-A774466C797D}" type="presParOf" srcId="{1D5956A2-B2FB-4B53-AB8A-4BB78FEA3937}" destId="{9DD1DD92-C52A-485C-B037-71DE6D3E99BC}" srcOrd="0" destOrd="0" presId="urn:microsoft.com/office/officeart/2005/8/layout/orgChart1"/>
    <dgm:cxn modelId="{46336F6F-992E-4E82-86EB-A37C51AB773D}" type="presParOf" srcId="{1D5956A2-B2FB-4B53-AB8A-4BB78FEA3937}" destId="{D517A239-3F2B-46AA-AAD6-0BA70C771004}" srcOrd="1" destOrd="0" presId="urn:microsoft.com/office/officeart/2005/8/layout/orgChart1"/>
    <dgm:cxn modelId="{F486C17E-5A0E-4F71-842E-C311E4970BE6}" type="presParOf" srcId="{5966AEFB-D2FA-4477-A33D-11248B44A4FF}" destId="{EAF88D06-9727-4E36-90E0-782B68DAA3CF}" srcOrd="1" destOrd="0" presId="urn:microsoft.com/office/officeart/2005/8/layout/orgChart1"/>
    <dgm:cxn modelId="{8BEF7ED5-7544-43F4-9A6C-E29B3BC1A413}" type="presParOf" srcId="{5966AEFB-D2FA-4477-A33D-11248B44A4FF}" destId="{00EED018-38FC-4CDC-9AF0-B0A2CDC64430}" srcOrd="2" destOrd="0" presId="urn:microsoft.com/office/officeart/2005/8/layout/orgChart1"/>
    <dgm:cxn modelId="{B7AC89EB-42FE-41A5-8572-E43FF7A69AE1}" type="presParOf" srcId="{F8D30EFA-B7BB-48E1-A7E5-A192F0594C29}" destId="{9877BBF0-01B0-4A9D-89A5-084285F6F465}"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85848-BA7E-4642-8386-4070BC0454A8}" type="datetimeFigureOut">
              <a:rPr lang="en-US" smtClean="0"/>
              <a:pPr/>
              <a:t>12/20/2017</a:t>
            </a:fld>
            <a:endParaRPr lang="en-IN"/>
          </a:p>
        </p:txBody>
      </p:sp>
      <p:sp>
        <p:nvSpPr>
          <p:cNvPr id="4" name="Slide Image Placeholder 3"/>
          <p:cNvSpPr>
            <a:spLocks noGrp="1" noRot="1" noChangeAspect="1"/>
          </p:cNvSpPr>
          <p:nvPr>
            <p:ph type="sldImg" idx="2"/>
          </p:nvPr>
        </p:nvSpPr>
        <p:spPr>
          <a:xfrm>
            <a:off x="728663" y="685800"/>
            <a:ext cx="5400675"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B1ABAD-A006-4EB8-A874-34CEAD796132}"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8663" y="685800"/>
            <a:ext cx="5400675"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FB1ABAD-A006-4EB8-A874-34CEAD796132}" type="slidenum">
              <a:rPr lang="en-IN" smtClean="0"/>
              <a:pPr/>
              <a:t>5</a:t>
            </a:fld>
            <a:endParaRPr lang="en-I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8663" y="685800"/>
            <a:ext cx="5400675"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FB1ABAD-A006-4EB8-A874-34CEAD796132}" type="slidenum">
              <a:rPr lang="en-IN" smtClean="0"/>
              <a:pPr/>
              <a:t>14</a:t>
            </a:fld>
            <a:endParaRPr lang="en-I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8663" y="685800"/>
            <a:ext cx="5400675"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FB1ABAD-A006-4EB8-A874-34CEAD796132}" type="slidenum">
              <a:rPr lang="en-IN" smtClean="0"/>
              <a:pPr/>
              <a:t>15</a:t>
            </a:fld>
            <a:endParaRPr lang="en-I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8663" y="685800"/>
            <a:ext cx="5400675"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FB1ABAD-A006-4EB8-A874-34CEAD796132}" type="slidenum">
              <a:rPr lang="en-IN" smtClean="0"/>
              <a:pPr/>
              <a:t>16</a:t>
            </a:fld>
            <a:endParaRPr lang="en-I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8663" y="685800"/>
            <a:ext cx="5400675"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FB1ABAD-A006-4EB8-A874-34CEAD796132}" type="slidenum">
              <a:rPr lang="en-IN" smtClean="0"/>
              <a:pPr/>
              <a:t>17</a:t>
            </a:fld>
            <a:endParaRPr lang="en-I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8663" y="685800"/>
            <a:ext cx="5400675"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FB1ABAD-A006-4EB8-A874-34CEAD796132}" type="slidenum">
              <a:rPr lang="en-IN" smtClean="0"/>
              <a:pPr/>
              <a:t>18</a:t>
            </a:fld>
            <a:endParaRPr lang="en-I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8663" y="685800"/>
            <a:ext cx="5400675"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FB1ABAD-A006-4EB8-A874-34CEAD796132}" type="slidenum">
              <a:rPr lang="en-IN" smtClean="0"/>
              <a:pPr/>
              <a:t>19</a:t>
            </a:fld>
            <a:endParaRPr lang="en-I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8663" y="685800"/>
            <a:ext cx="5400675"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FB1ABAD-A006-4EB8-A874-34CEAD796132}" type="slidenum">
              <a:rPr lang="en-IN" smtClean="0"/>
              <a:pPr/>
              <a:t>20</a:t>
            </a:fld>
            <a:endParaRPr lang="en-I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8663" y="685800"/>
            <a:ext cx="5400675"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FB1ABAD-A006-4EB8-A874-34CEAD796132}" type="slidenum">
              <a:rPr lang="en-IN" smtClean="0"/>
              <a:pPr/>
              <a:t>21</a:t>
            </a:fld>
            <a:endParaRPr lang="en-I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8663" y="685800"/>
            <a:ext cx="5400675"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FB1ABAD-A006-4EB8-A874-34CEAD796132}" type="slidenum">
              <a:rPr lang="en-IN" smtClean="0"/>
              <a:pPr/>
              <a:t>22</a:t>
            </a:fld>
            <a:endParaRPr lang="en-I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8663" y="685800"/>
            <a:ext cx="5400675"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FB1ABAD-A006-4EB8-A874-34CEAD796132}" type="slidenum">
              <a:rPr lang="en-IN" smtClean="0"/>
              <a:pPr/>
              <a:t>23</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8663" y="685800"/>
            <a:ext cx="5400675"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FB1ABAD-A006-4EB8-A874-34CEAD796132}" type="slidenum">
              <a:rPr lang="en-IN" smtClean="0"/>
              <a:pPr/>
              <a:t>6</a:t>
            </a:fld>
            <a:endParaRPr lang="en-I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8663" y="685800"/>
            <a:ext cx="5400675"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FB1ABAD-A006-4EB8-A874-34CEAD796132}" type="slidenum">
              <a:rPr lang="en-IN" smtClean="0"/>
              <a:pPr/>
              <a:t>24</a:t>
            </a:fld>
            <a:endParaRPr lang="en-IN"/>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8663" y="685800"/>
            <a:ext cx="5400675"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FB1ABAD-A006-4EB8-A874-34CEAD796132}" type="slidenum">
              <a:rPr lang="en-IN" smtClean="0"/>
              <a:pPr/>
              <a:t>25</a:t>
            </a:fld>
            <a:endParaRPr lang="en-IN"/>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8663" y="685800"/>
            <a:ext cx="5400675"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FB1ABAD-A006-4EB8-A874-34CEAD796132}" type="slidenum">
              <a:rPr lang="en-IN" smtClean="0"/>
              <a:pPr/>
              <a:t>26</a:t>
            </a:fld>
            <a:endParaRPr lang="en-IN"/>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8663" y="685800"/>
            <a:ext cx="5400675"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FB1ABAD-A006-4EB8-A874-34CEAD796132}" type="slidenum">
              <a:rPr lang="en-IN" smtClean="0"/>
              <a:pPr/>
              <a:t>27</a:t>
            </a:fld>
            <a:endParaRPr lang="en-IN"/>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8663" y="685800"/>
            <a:ext cx="5400675"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FB1ABAD-A006-4EB8-A874-34CEAD796132}" type="slidenum">
              <a:rPr lang="en-IN" smtClean="0"/>
              <a:pPr/>
              <a:t>28</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8663" y="685800"/>
            <a:ext cx="5400675"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FB1ABAD-A006-4EB8-A874-34CEAD796132}" type="slidenum">
              <a:rPr lang="en-IN" smtClean="0"/>
              <a:pPr/>
              <a:t>7</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8663" y="685800"/>
            <a:ext cx="5400675"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FB1ABAD-A006-4EB8-A874-34CEAD796132}" type="slidenum">
              <a:rPr lang="en-IN" smtClean="0"/>
              <a:pPr/>
              <a:t>8</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8663" y="685800"/>
            <a:ext cx="5400675"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FB1ABAD-A006-4EB8-A874-34CEAD796132}" type="slidenum">
              <a:rPr lang="en-IN" smtClean="0"/>
              <a:pPr/>
              <a:t>9</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8663" y="685800"/>
            <a:ext cx="5400675"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FB1ABAD-A006-4EB8-A874-34CEAD796132}" type="slidenum">
              <a:rPr lang="en-IN" smtClean="0"/>
              <a:pPr/>
              <a:t>10</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8663" y="685800"/>
            <a:ext cx="5400675"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FB1ABAD-A006-4EB8-A874-34CEAD796132}" type="slidenum">
              <a:rPr lang="en-IN" smtClean="0"/>
              <a:pPr/>
              <a:t>11</a:t>
            </a:fld>
            <a:endParaRPr lang="en-I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8663" y="685800"/>
            <a:ext cx="5400675"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FB1ABAD-A006-4EB8-A874-34CEAD796132}" type="slidenum">
              <a:rPr lang="en-IN" smtClean="0"/>
              <a:pPr/>
              <a:t>12</a:t>
            </a:fld>
            <a:endParaRPr lang="en-I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8663" y="685800"/>
            <a:ext cx="5400675"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FB1ABAD-A006-4EB8-A874-34CEAD796132}" type="slidenum">
              <a:rPr lang="en-IN" smtClean="0"/>
              <a:pPr/>
              <a:t>13</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0101" y="2130452"/>
            <a:ext cx="9181148"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620206" y="3886200"/>
            <a:ext cx="756094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7CFA2B-FE27-4EAA-8A01-1CAD77E325B7}" type="datetime1">
              <a:rPr lang="en-US" smtClean="0"/>
              <a:pPr/>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740BC8-9E73-473B-8D7C-28E5DEE4C481}" type="datetime1">
              <a:rPr lang="en-US" smtClean="0"/>
              <a:pPr/>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30979" y="274665"/>
            <a:ext cx="2430304"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0067" y="274665"/>
            <a:ext cx="7110889"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5CFE10-A159-4236-87E5-2A8CC74F3392}" type="datetime1">
              <a:rPr lang="en-US" smtClean="0"/>
              <a:pPr/>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615878-E19B-4187-A484-8E0A11749309}" type="datetime1">
              <a:rPr lang="en-US" smtClean="0"/>
              <a:pPr/>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3232" y="4406927"/>
            <a:ext cx="9181148"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53232" y="2906713"/>
            <a:ext cx="9181148"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7C78F-6C22-43EA-A767-029A3D189A28}" type="datetime1">
              <a:rPr lang="en-US" smtClean="0"/>
              <a:pPr/>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0068" y="1600206"/>
            <a:ext cx="477059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90686" y="1600206"/>
            <a:ext cx="477059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936633-9C8F-4ADD-B757-76CAB7F16615}" type="datetime1">
              <a:rPr lang="en-US" smtClean="0"/>
              <a:pPr/>
              <a:t>12/20/2017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0068" y="1535113"/>
            <a:ext cx="47724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0068" y="2174875"/>
            <a:ext cx="477247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486952" y="1535113"/>
            <a:ext cx="477434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86952" y="2174875"/>
            <a:ext cx="477434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A5845A-93F4-4E7F-854E-C7430AD2B274}" type="datetime1">
              <a:rPr lang="en-US" smtClean="0"/>
              <a:pPr/>
              <a:t>12/20/2017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1D79F8-FBA7-46EA-A458-6FCF09B1C1AD}" type="datetime1">
              <a:rPr lang="en-US" smtClean="0"/>
              <a:pPr/>
              <a:t>12/20/2017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9DBFB0-617F-4934-876D-95ED3D8D0405}" type="datetime1">
              <a:rPr lang="en-US" smtClean="0"/>
              <a:pPr/>
              <a:t>12/20/2017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69" y="273050"/>
            <a:ext cx="355357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223030" y="273077"/>
            <a:ext cx="603825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0069" y="1435103"/>
            <a:ext cx="355357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421D1E-4FBC-4828-BA55-3EFE746D6F95}" type="datetime1">
              <a:rPr lang="en-US" smtClean="0"/>
              <a:pPr/>
              <a:t>12/20/2017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17140" y="4800600"/>
            <a:ext cx="648081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117140" y="612775"/>
            <a:ext cx="648081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117140" y="5367338"/>
            <a:ext cx="648081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C46DFE-2CB0-4850-B7A2-6318FC1C3710}" type="datetime1">
              <a:rPr lang="en-US" smtClean="0"/>
              <a:pPr/>
              <a:t>12/20/2017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0071" y="274638"/>
            <a:ext cx="9721215"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40071" y="1600206"/>
            <a:ext cx="9721215"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40071" y="6356377"/>
            <a:ext cx="2520315"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E2103F-BDBD-4AC8-B94A-626937378540}" type="datetime1">
              <a:rPr lang="en-US" smtClean="0"/>
              <a:pPr/>
              <a:t>12/20/2017</a:t>
            </a:fld>
            <a:endParaRPr lang="en-US"/>
          </a:p>
        </p:txBody>
      </p:sp>
      <p:sp>
        <p:nvSpPr>
          <p:cNvPr id="5" name="Footer Placeholder 4"/>
          <p:cNvSpPr>
            <a:spLocks noGrp="1"/>
          </p:cNvSpPr>
          <p:nvPr>
            <p:ph type="ftr" sz="quarter" idx="3"/>
          </p:nvPr>
        </p:nvSpPr>
        <p:spPr>
          <a:xfrm>
            <a:off x="3690461" y="6356377"/>
            <a:ext cx="34204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40971" y="6356377"/>
            <a:ext cx="252031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
            <a:ext cx="10801350" cy="2862322"/>
          </a:xfrm>
          <a:prstGeom prst="rect">
            <a:avLst/>
          </a:prstGeom>
          <a:solidFill>
            <a:schemeClr val="accent1"/>
          </a:solidFill>
        </p:spPr>
        <p:txBody>
          <a:bodyPr wrap="square" rtlCol="0">
            <a:spAutoFit/>
          </a:bodyPr>
          <a:lstStyle/>
          <a:p>
            <a:pPr marL="180000"/>
            <a:endParaRPr lang="en-IN" sz="4500" b="1" dirty="0" smtClean="0">
              <a:solidFill>
                <a:schemeClr val="bg1"/>
              </a:solidFill>
              <a:latin typeface="Trebuchet MS" pitchFamily="34" charset="0"/>
            </a:endParaRPr>
          </a:p>
          <a:p>
            <a:pPr marL="180000"/>
            <a:endParaRPr lang="en-IN" sz="4500" b="1" dirty="0" smtClean="0">
              <a:solidFill>
                <a:schemeClr val="bg1"/>
              </a:solidFill>
              <a:latin typeface="Trebuchet MS" pitchFamily="34" charset="0"/>
            </a:endParaRPr>
          </a:p>
          <a:p>
            <a:pPr marL="180000"/>
            <a:endParaRPr lang="en-IN" sz="4500" b="1" dirty="0" smtClean="0">
              <a:solidFill>
                <a:schemeClr val="bg1"/>
              </a:solidFill>
              <a:latin typeface="Trebuchet MS" pitchFamily="34" charset="0"/>
            </a:endParaRPr>
          </a:p>
          <a:p>
            <a:pPr marL="180000"/>
            <a:r>
              <a:rPr lang="en-IN" sz="4500" b="1" dirty="0" smtClean="0">
                <a:solidFill>
                  <a:schemeClr val="bg1"/>
                </a:solidFill>
                <a:latin typeface="Trebuchet MS" pitchFamily="34" charset="0"/>
              </a:rPr>
              <a:t>GOODS AND SERVICE TAX</a:t>
            </a:r>
            <a:endParaRPr lang="en-IN" sz="5000" dirty="0" smtClean="0">
              <a:solidFill>
                <a:schemeClr val="bg1"/>
              </a:solidFill>
              <a:latin typeface="Trebuchet MS" pitchFamily="34" charset="0"/>
            </a:endParaRPr>
          </a:p>
        </p:txBody>
      </p:sp>
      <p:sp>
        <p:nvSpPr>
          <p:cNvPr id="5" name="TextBox 4"/>
          <p:cNvSpPr txBox="1"/>
          <p:nvPr/>
        </p:nvSpPr>
        <p:spPr>
          <a:xfrm>
            <a:off x="7110891" y="5001188"/>
            <a:ext cx="3510439" cy="1323439"/>
          </a:xfrm>
          <a:prstGeom prst="rect">
            <a:avLst/>
          </a:prstGeom>
          <a:noFill/>
        </p:spPr>
        <p:txBody>
          <a:bodyPr wrap="square" rtlCol="0">
            <a:spAutoFit/>
          </a:bodyPr>
          <a:lstStyle/>
          <a:p>
            <a:pPr algn="r"/>
            <a:r>
              <a:rPr lang="en-IN" sz="2000" b="1" dirty="0" smtClean="0">
                <a:latin typeface="Trebuchet MS" pitchFamily="34" charset="0"/>
              </a:rPr>
              <a:t>28-11-17</a:t>
            </a:r>
          </a:p>
          <a:p>
            <a:pPr algn="r"/>
            <a:r>
              <a:rPr lang="en-IN" sz="2000" b="1" dirty="0" err="1" smtClean="0">
                <a:latin typeface="Trebuchet MS" pitchFamily="34" charset="0"/>
              </a:rPr>
              <a:t>Mohd</a:t>
            </a:r>
            <a:r>
              <a:rPr lang="en-IN" sz="2000" b="1" dirty="0" smtClean="0">
                <a:latin typeface="Trebuchet MS" pitchFamily="34" charset="0"/>
              </a:rPr>
              <a:t>. </a:t>
            </a:r>
            <a:r>
              <a:rPr lang="en-IN" sz="2000" b="1" dirty="0" err="1" smtClean="0">
                <a:latin typeface="Trebuchet MS" pitchFamily="34" charset="0"/>
              </a:rPr>
              <a:t>Irshad</a:t>
            </a:r>
            <a:r>
              <a:rPr lang="en-IN" sz="2000" b="1" dirty="0" smtClean="0">
                <a:latin typeface="Trebuchet MS" pitchFamily="34" charset="0"/>
              </a:rPr>
              <a:t> Ahmed</a:t>
            </a:r>
          </a:p>
          <a:p>
            <a:pPr algn="r"/>
            <a:r>
              <a:rPr lang="en-IN" sz="2000" b="1" dirty="0" smtClean="0">
                <a:latin typeface="Trebuchet MS" pitchFamily="34" charset="0"/>
              </a:rPr>
              <a:t>Chartered Accountant</a:t>
            </a:r>
          </a:p>
          <a:p>
            <a:pPr algn="r"/>
            <a:r>
              <a:rPr lang="en-IN" sz="2000" b="1" dirty="0" smtClean="0">
                <a:latin typeface="Trebuchet MS" pitchFamily="34" charset="0"/>
              </a:rPr>
              <a:t>Hyderabad</a:t>
            </a:r>
            <a:endParaRPr lang="en-IN" sz="2000" b="1" dirty="0">
              <a:latin typeface="Trebuchet MS"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latin typeface="Trebuchet MS" pitchFamily="34" charset="0"/>
              </a:rPr>
              <a:pPr/>
              <a:t>1</a:t>
            </a:fld>
            <a:endParaRPr lang="en-US">
              <a:latin typeface="Trebuchet MS" pitchFamily="34" charset="0"/>
            </a:endParaRPr>
          </a:p>
        </p:txBody>
      </p:sp>
      <p:sp>
        <p:nvSpPr>
          <p:cNvPr id="7" name="TextBox 6"/>
          <p:cNvSpPr txBox="1"/>
          <p:nvPr/>
        </p:nvSpPr>
        <p:spPr>
          <a:xfrm>
            <a:off x="0" y="2798829"/>
            <a:ext cx="7229475" cy="830997"/>
          </a:xfrm>
          <a:prstGeom prst="rect">
            <a:avLst/>
          </a:prstGeom>
          <a:noFill/>
        </p:spPr>
        <p:txBody>
          <a:bodyPr wrap="square" rtlCol="0">
            <a:spAutoFit/>
          </a:bodyPr>
          <a:lstStyle/>
          <a:p>
            <a:pPr marL="180000"/>
            <a:r>
              <a:rPr lang="en-IN" sz="4800" b="1" dirty="0" smtClean="0">
                <a:solidFill>
                  <a:schemeClr val="bg2">
                    <a:lumMod val="10000"/>
                  </a:schemeClr>
                </a:solidFill>
                <a:latin typeface="Trebuchet MS" pitchFamily="34" charset="0"/>
              </a:rPr>
              <a:t>Filings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721215" cy="720000"/>
          </a:xfrm>
        </p:spPr>
        <p:txBody>
          <a:bodyPr>
            <a:normAutofit/>
          </a:bodyPr>
          <a:lstStyle/>
          <a:p>
            <a:pPr marL="180000" algn="l"/>
            <a:r>
              <a:rPr lang="en-IN" sz="3500" dirty="0" smtClean="0">
                <a:solidFill>
                  <a:srgbClr val="0070C0"/>
                </a:solidFill>
                <a:latin typeface="Trebuchet MS" pitchFamily="34" charset="0"/>
              </a:rPr>
              <a:t>GSTR 1</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10</a:t>
            </a:fld>
            <a:endParaRPr lang="en-US">
              <a:latin typeface="Trebuchet MS" pitchFamily="34" charset="0"/>
            </a:endParaRPr>
          </a:p>
        </p:txBody>
      </p:sp>
      <p:sp>
        <p:nvSpPr>
          <p:cNvPr id="6" name="Content Placeholder 2"/>
          <p:cNvSpPr txBox="1">
            <a:spLocks/>
          </p:cNvSpPr>
          <p:nvPr/>
        </p:nvSpPr>
        <p:spPr>
          <a:xfrm>
            <a:off x="295275" y="6858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lang="en-IN" sz="2400" dirty="0" smtClean="0">
                <a:solidFill>
                  <a:srgbClr val="002060"/>
                </a:solidFill>
                <a:latin typeface="Trebuchet MS" pitchFamily="34" charset="0"/>
              </a:rPr>
              <a:t>Before filing GSTR 1</a:t>
            </a:r>
            <a:endParaRPr lang="en-IN" sz="2400" i="1" dirty="0" smtClean="0">
              <a:solidFill>
                <a:srgbClr val="002060"/>
              </a:solidFill>
              <a:latin typeface="Trebuchet MS" pitchFamily="34" charset="0"/>
            </a:endParaRPr>
          </a:p>
          <a:p>
            <a:pPr marL="342900" marR="0" lvl="0" indent="-342900" algn="just" defTabSz="914400" rtl="0" eaLnBrk="1" fontAlgn="auto" latinLnBrk="0" hangingPunct="1">
              <a:lnSpc>
                <a:spcPct val="100000"/>
              </a:lnSpc>
              <a:spcBef>
                <a:spcPts val="600"/>
              </a:spcBef>
              <a:spcAft>
                <a:spcPts val="0"/>
              </a:spcAft>
              <a:buClrTx/>
              <a:buSzTx/>
              <a:buFont typeface="Arial" pitchFamily="34" charset="0"/>
              <a:buNone/>
              <a:tabLst/>
              <a:defRPr/>
            </a:pPr>
            <a:endParaRPr kumimoji="0" lang="en-IN" sz="2500" b="0" i="1" u="none" strike="noStrike" kern="1200" cap="none" spc="0" normalizeH="0" baseline="0" noProof="0" dirty="0" smtClean="0">
              <a:ln>
                <a:noFill/>
              </a:ln>
              <a:solidFill>
                <a:srgbClr val="FF0000"/>
              </a:solidFill>
              <a:effectLst/>
              <a:uLnTx/>
              <a:uFillTx/>
              <a:latin typeface="Trebuchet MS" pitchFamily="34" charset="0"/>
              <a:ea typeface="+mn-ea"/>
              <a:cs typeface="+mn-cs"/>
            </a:endParaRPr>
          </a:p>
        </p:txBody>
      </p:sp>
      <p:sp>
        <p:nvSpPr>
          <p:cNvPr id="8" name="Rectangle 7"/>
          <p:cNvSpPr/>
          <p:nvPr/>
        </p:nvSpPr>
        <p:spPr>
          <a:xfrm>
            <a:off x="295275" y="1319117"/>
            <a:ext cx="10058400" cy="5133713"/>
          </a:xfrm>
          <a:prstGeom prst="rect">
            <a:avLst/>
          </a:prstGeom>
        </p:spPr>
        <p:txBody>
          <a:bodyPr wrap="square">
            <a:spAutoFit/>
          </a:bodyPr>
          <a:lstStyle/>
          <a:p>
            <a:pPr marL="180000" indent="-180000" algn="just">
              <a:lnSpc>
                <a:spcPct val="120000"/>
              </a:lnSpc>
              <a:spcBef>
                <a:spcPts val="600"/>
              </a:spcBef>
              <a:spcAft>
                <a:spcPts val="1200"/>
              </a:spcAft>
              <a:buFont typeface="Arial" pitchFamily="34" charset="0"/>
              <a:buChar char="•"/>
            </a:pPr>
            <a:r>
              <a:rPr lang="en-IN" sz="2200" dirty="0" smtClean="0">
                <a:latin typeface="Trebuchet MS" pitchFamily="34" charset="0"/>
              </a:rPr>
              <a:t>Ensure Trial balance is finalised for the month</a:t>
            </a:r>
          </a:p>
          <a:p>
            <a:pPr marL="180000" indent="-180000" algn="just">
              <a:lnSpc>
                <a:spcPct val="120000"/>
              </a:lnSpc>
              <a:spcBef>
                <a:spcPts val="600"/>
              </a:spcBef>
              <a:spcAft>
                <a:spcPts val="1200"/>
              </a:spcAft>
              <a:buFont typeface="Arial" pitchFamily="34" charset="0"/>
              <a:buChar char="•"/>
            </a:pPr>
            <a:r>
              <a:rPr lang="en-IN" sz="2200" dirty="0" smtClean="0">
                <a:latin typeface="Trebuchet MS" pitchFamily="34" charset="0"/>
              </a:rPr>
              <a:t>Ensure sales is materialised and there are no discrepancies with customers</a:t>
            </a:r>
          </a:p>
          <a:p>
            <a:pPr marL="180000" indent="-180000" algn="just">
              <a:lnSpc>
                <a:spcPct val="120000"/>
              </a:lnSpc>
              <a:spcBef>
                <a:spcPts val="600"/>
              </a:spcBef>
              <a:spcAft>
                <a:spcPts val="1200"/>
              </a:spcAft>
              <a:buFont typeface="Arial" pitchFamily="34" charset="0"/>
              <a:buChar char="•"/>
            </a:pPr>
            <a:r>
              <a:rPr lang="en-IN" sz="2200" dirty="0" smtClean="0">
                <a:latin typeface="Trebuchet MS" pitchFamily="34" charset="0"/>
              </a:rPr>
              <a:t>All the supplies should be sub-divided into the registered or un-registered customer wise</a:t>
            </a:r>
          </a:p>
          <a:p>
            <a:pPr marL="180000" indent="-180000" algn="just">
              <a:lnSpc>
                <a:spcPct val="120000"/>
              </a:lnSpc>
              <a:spcBef>
                <a:spcPts val="600"/>
              </a:spcBef>
              <a:spcAft>
                <a:spcPts val="1200"/>
              </a:spcAft>
              <a:buFont typeface="Arial" pitchFamily="34" charset="0"/>
              <a:buChar char="•"/>
            </a:pPr>
            <a:r>
              <a:rPr lang="en-IN" sz="2200" dirty="0" smtClean="0">
                <a:latin typeface="Trebuchet MS" pitchFamily="34" charset="0"/>
              </a:rPr>
              <a:t>In respect of each transaction, certain minimum information shall be extracted</a:t>
            </a:r>
          </a:p>
          <a:p>
            <a:pPr marL="180000" indent="-180000" algn="just">
              <a:lnSpc>
                <a:spcPct val="120000"/>
              </a:lnSpc>
              <a:spcBef>
                <a:spcPts val="600"/>
              </a:spcBef>
              <a:spcAft>
                <a:spcPts val="1200"/>
              </a:spcAft>
              <a:buFont typeface="Arial" pitchFamily="34" charset="0"/>
              <a:buChar char="•"/>
            </a:pPr>
            <a:r>
              <a:rPr lang="en-IN" sz="2200" dirty="0" smtClean="0">
                <a:latin typeface="Trebuchet MS" pitchFamily="34" charset="0"/>
              </a:rPr>
              <a:t>Details of amendments to previous transactions</a:t>
            </a:r>
          </a:p>
          <a:p>
            <a:pPr marL="180000" indent="-180000" algn="just">
              <a:lnSpc>
                <a:spcPct val="120000"/>
              </a:lnSpc>
              <a:spcBef>
                <a:spcPts val="600"/>
              </a:spcBef>
              <a:spcAft>
                <a:spcPts val="1200"/>
              </a:spcAft>
              <a:buFont typeface="Arial" pitchFamily="34" charset="0"/>
              <a:buChar char="•"/>
            </a:pPr>
            <a:r>
              <a:rPr lang="en-IN" sz="2200" dirty="0" smtClean="0">
                <a:latin typeface="Trebuchet MS" pitchFamily="34" charset="0"/>
              </a:rPr>
              <a:t>Extract the quantitative details</a:t>
            </a:r>
            <a:endParaRPr lang="en-IN" sz="2200" dirty="0">
              <a:latin typeface="Trebuchet MS" pitchFamily="34" charset="0"/>
            </a:endParaRPr>
          </a:p>
          <a:p>
            <a:pPr marL="180000" indent="-180000" algn="just">
              <a:lnSpc>
                <a:spcPct val="120000"/>
              </a:lnSpc>
              <a:spcBef>
                <a:spcPts val="600"/>
              </a:spcBef>
              <a:spcAft>
                <a:spcPts val="1200"/>
              </a:spcAft>
              <a:buFont typeface="Arial" pitchFamily="34" charset="0"/>
              <a:buChar char="•"/>
            </a:pPr>
            <a:r>
              <a:rPr lang="en-IN" sz="2200" dirty="0" smtClean="0">
                <a:latin typeface="Trebuchet MS" pitchFamily="34" charset="0"/>
              </a:rPr>
              <a:t>HSN summary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721215" cy="720000"/>
          </a:xfrm>
        </p:spPr>
        <p:txBody>
          <a:bodyPr>
            <a:normAutofit/>
          </a:bodyPr>
          <a:lstStyle/>
          <a:p>
            <a:pPr marL="180000" algn="l"/>
            <a:r>
              <a:rPr lang="en-IN" sz="3500" dirty="0" smtClean="0">
                <a:solidFill>
                  <a:srgbClr val="0070C0"/>
                </a:solidFill>
                <a:latin typeface="Trebuchet MS" pitchFamily="34" charset="0"/>
              </a:rPr>
              <a:t>GSTR 1 </a:t>
            </a:r>
            <a:r>
              <a:rPr lang="en-IN" sz="3000" i="1" dirty="0" smtClean="0">
                <a:solidFill>
                  <a:srgbClr val="0070C0"/>
                </a:solidFill>
                <a:latin typeface="Trebuchet MS" pitchFamily="34" charset="0"/>
              </a:rPr>
              <a:t>continued...</a:t>
            </a:r>
            <a:endParaRPr lang="en-IN" sz="30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11</a:t>
            </a:fld>
            <a:endParaRPr lang="en-US">
              <a:latin typeface="Trebuchet MS" pitchFamily="34" charset="0"/>
            </a:endParaRPr>
          </a:p>
        </p:txBody>
      </p:sp>
      <p:sp>
        <p:nvSpPr>
          <p:cNvPr id="6" name="Content Placeholder 2"/>
          <p:cNvSpPr txBox="1">
            <a:spLocks/>
          </p:cNvSpPr>
          <p:nvPr/>
        </p:nvSpPr>
        <p:spPr>
          <a:xfrm>
            <a:off x="295275" y="6858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lang="en-IN" sz="2400" dirty="0" smtClean="0">
                <a:solidFill>
                  <a:srgbClr val="002060"/>
                </a:solidFill>
                <a:latin typeface="Trebuchet MS" pitchFamily="34" charset="0"/>
              </a:rPr>
              <a:t>Before filing GSTR 1</a:t>
            </a:r>
            <a:endParaRPr lang="en-IN" sz="2400" i="1" dirty="0" smtClean="0">
              <a:solidFill>
                <a:srgbClr val="002060"/>
              </a:solidFill>
              <a:latin typeface="Trebuchet MS" pitchFamily="34" charset="0"/>
            </a:endParaRPr>
          </a:p>
          <a:p>
            <a:pPr marL="342900" marR="0" lvl="0" indent="-342900" algn="just" defTabSz="914400" rtl="0" eaLnBrk="1" fontAlgn="auto" latinLnBrk="0" hangingPunct="1">
              <a:lnSpc>
                <a:spcPct val="100000"/>
              </a:lnSpc>
              <a:spcBef>
                <a:spcPts val="600"/>
              </a:spcBef>
              <a:spcAft>
                <a:spcPts val="0"/>
              </a:spcAft>
              <a:buClrTx/>
              <a:buSzTx/>
              <a:buFont typeface="Arial" pitchFamily="34" charset="0"/>
              <a:buNone/>
              <a:tabLst/>
              <a:defRPr/>
            </a:pPr>
            <a:endParaRPr kumimoji="0" lang="en-IN" sz="2500" b="0" i="1" u="none" strike="noStrike" kern="1200" cap="none" spc="0" normalizeH="0" baseline="0" noProof="0" dirty="0" smtClean="0">
              <a:ln>
                <a:noFill/>
              </a:ln>
              <a:solidFill>
                <a:srgbClr val="FF0000"/>
              </a:solidFill>
              <a:effectLst/>
              <a:uLnTx/>
              <a:uFillTx/>
              <a:latin typeface="Trebuchet MS" pitchFamily="34" charset="0"/>
              <a:ea typeface="+mn-ea"/>
              <a:cs typeface="+mn-cs"/>
            </a:endParaRPr>
          </a:p>
        </p:txBody>
      </p:sp>
      <p:graphicFrame>
        <p:nvGraphicFramePr>
          <p:cNvPr id="7" name="Diagram 6"/>
          <p:cNvGraphicFramePr/>
          <p:nvPr/>
        </p:nvGraphicFramePr>
        <p:xfrm>
          <a:off x="371475" y="1066800"/>
          <a:ext cx="100584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721215" cy="720000"/>
          </a:xfrm>
        </p:spPr>
        <p:txBody>
          <a:bodyPr>
            <a:normAutofit/>
          </a:bodyPr>
          <a:lstStyle/>
          <a:p>
            <a:pPr marL="180000" algn="l"/>
            <a:r>
              <a:rPr lang="en-IN" sz="3500" dirty="0" smtClean="0">
                <a:solidFill>
                  <a:srgbClr val="0070C0"/>
                </a:solidFill>
                <a:latin typeface="Trebuchet MS" pitchFamily="34" charset="0"/>
              </a:rPr>
              <a:t>GSTR 1 </a:t>
            </a:r>
            <a:r>
              <a:rPr lang="en-IN" sz="28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12</a:t>
            </a:fld>
            <a:endParaRPr lang="en-US">
              <a:latin typeface="Trebuchet MS" pitchFamily="34" charset="0"/>
            </a:endParaRPr>
          </a:p>
        </p:txBody>
      </p:sp>
      <p:sp>
        <p:nvSpPr>
          <p:cNvPr id="6" name="Content Placeholder 2"/>
          <p:cNvSpPr txBox="1">
            <a:spLocks/>
          </p:cNvSpPr>
          <p:nvPr/>
        </p:nvSpPr>
        <p:spPr>
          <a:xfrm>
            <a:off x="295275" y="7620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lang="en-IN" sz="2400" dirty="0" smtClean="0">
                <a:solidFill>
                  <a:srgbClr val="002060"/>
                </a:solidFill>
                <a:latin typeface="Trebuchet MS" pitchFamily="34" charset="0"/>
              </a:rPr>
              <a:t>Transaction level information</a:t>
            </a:r>
            <a:endParaRPr lang="en-IN" sz="2400" i="1" dirty="0" smtClean="0">
              <a:solidFill>
                <a:srgbClr val="002060"/>
              </a:solidFill>
              <a:latin typeface="Trebuchet MS" pitchFamily="34" charset="0"/>
            </a:endParaRPr>
          </a:p>
          <a:p>
            <a:pPr marL="342900" marR="0" lvl="0" indent="-342900" algn="just" defTabSz="914400" rtl="0" eaLnBrk="1" fontAlgn="auto" latinLnBrk="0" hangingPunct="1">
              <a:lnSpc>
                <a:spcPct val="100000"/>
              </a:lnSpc>
              <a:spcBef>
                <a:spcPts val="600"/>
              </a:spcBef>
              <a:spcAft>
                <a:spcPts val="0"/>
              </a:spcAft>
              <a:buClrTx/>
              <a:buSzTx/>
              <a:buFont typeface="Arial" pitchFamily="34" charset="0"/>
              <a:buNone/>
              <a:tabLst/>
              <a:defRPr/>
            </a:pPr>
            <a:endParaRPr kumimoji="0" lang="en-IN" sz="2500" b="0" i="1" u="none" strike="noStrike" kern="1200" cap="none" spc="0" normalizeH="0" baseline="0" noProof="0" dirty="0" smtClean="0">
              <a:ln>
                <a:noFill/>
              </a:ln>
              <a:solidFill>
                <a:srgbClr val="FF0000"/>
              </a:solidFill>
              <a:effectLst/>
              <a:uLnTx/>
              <a:uFillTx/>
              <a:latin typeface="Trebuchet MS" pitchFamily="34" charset="0"/>
              <a:ea typeface="+mn-ea"/>
              <a:cs typeface="+mn-cs"/>
            </a:endParaRPr>
          </a:p>
        </p:txBody>
      </p:sp>
      <p:sp>
        <p:nvSpPr>
          <p:cNvPr id="8" name="Rectangle 7"/>
          <p:cNvSpPr/>
          <p:nvPr/>
        </p:nvSpPr>
        <p:spPr>
          <a:xfrm>
            <a:off x="295275" y="1319117"/>
            <a:ext cx="10058400" cy="4690708"/>
          </a:xfrm>
          <a:prstGeom prst="rect">
            <a:avLst/>
          </a:prstGeom>
        </p:spPr>
        <p:txBody>
          <a:bodyPr wrap="square">
            <a:spAutoFit/>
          </a:bodyPr>
          <a:lstStyle/>
          <a:p>
            <a:pPr marL="180000" indent="-180000" algn="just">
              <a:lnSpc>
                <a:spcPct val="120000"/>
              </a:lnSpc>
              <a:spcBef>
                <a:spcPts val="600"/>
              </a:spcBef>
              <a:spcAft>
                <a:spcPts val="1200"/>
              </a:spcAft>
              <a:buFont typeface="Arial" pitchFamily="34" charset="0"/>
              <a:buChar char="•"/>
            </a:pPr>
            <a:r>
              <a:rPr lang="en-IN" sz="2200" dirty="0" smtClean="0">
                <a:latin typeface="Trebuchet MS" pitchFamily="34" charset="0"/>
              </a:rPr>
              <a:t>GSTIN of the recipient, if available</a:t>
            </a:r>
          </a:p>
          <a:p>
            <a:pPr marL="180000" indent="-180000" algn="just">
              <a:lnSpc>
                <a:spcPct val="120000"/>
              </a:lnSpc>
              <a:spcBef>
                <a:spcPts val="600"/>
              </a:spcBef>
              <a:spcAft>
                <a:spcPts val="1200"/>
              </a:spcAft>
              <a:buFont typeface="Arial" pitchFamily="34" charset="0"/>
              <a:buChar char="•"/>
            </a:pPr>
            <a:r>
              <a:rPr lang="en-IN" sz="2200" dirty="0" smtClean="0">
                <a:latin typeface="Trebuchet MS" pitchFamily="34" charset="0"/>
              </a:rPr>
              <a:t>Invoice or bill of export or shipping bill number, date and value</a:t>
            </a:r>
          </a:p>
          <a:p>
            <a:pPr marL="180000" indent="-180000" algn="just">
              <a:lnSpc>
                <a:spcPct val="120000"/>
              </a:lnSpc>
              <a:spcBef>
                <a:spcPts val="600"/>
              </a:spcBef>
              <a:spcAft>
                <a:spcPts val="1200"/>
              </a:spcAft>
              <a:buFont typeface="Arial" pitchFamily="34" charset="0"/>
              <a:buChar char="•"/>
            </a:pPr>
            <a:r>
              <a:rPr lang="en-IN" sz="2200" dirty="0" smtClean="0">
                <a:latin typeface="Trebuchet MS" pitchFamily="34" charset="0"/>
              </a:rPr>
              <a:t>Debit or credit notes </a:t>
            </a:r>
            <a:r>
              <a:rPr lang="en-IN" sz="2200" i="1" dirty="0" smtClean="0">
                <a:latin typeface="Trebuchet MS" pitchFamily="34" charset="0"/>
              </a:rPr>
              <a:t>(GST formats)</a:t>
            </a:r>
            <a:endParaRPr lang="en-IN" sz="2200" dirty="0" smtClean="0">
              <a:latin typeface="Trebuchet MS" pitchFamily="34" charset="0"/>
            </a:endParaRPr>
          </a:p>
          <a:p>
            <a:pPr marL="180000" indent="-180000" algn="just">
              <a:lnSpc>
                <a:spcPct val="120000"/>
              </a:lnSpc>
              <a:spcBef>
                <a:spcPts val="600"/>
              </a:spcBef>
              <a:spcAft>
                <a:spcPts val="1200"/>
              </a:spcAft>
              <a:buFont typeface="Arial" pitchFamily="34" charset="0"/>
              <a:buChar char="•"/>
            </a:pPr>
            <a:r>
              <a:rPr lang="en-IN" sz="2200" dirty="0" smtClean="0">
                <a:latin typeface="Trebuchet MS" pitchFamily="34" charset="0"/>
              </a:rPr>
              <a:t>Eligibility to the input tax credit for the transaction</a:t>
            </a:r>
          </a:p>
          <a:p>
            <a:pPr marL="180000" indent="-180000" algn="just">
              <a:lnSpc>
                <a:spcPct val="120000"/>
              </a:lnSpc>
              <a:spcBef>
                <a:spcPts val="600"/>
              </a:spcBef>
              <a:spcAft>
                <a:spcPts val="1200"/>
              </a:spcAft>
              <a:buFont typeface="Arial" pitchFamily="34" charset="0"/>
              <a:buChar char="•"/>
            </a:pPr>
            <a:r>
              <a:rPr lang="en-IN" sz="2200" dirty="0" smtClean="0">
                <a:latin typeface="Trebuchet MS" pitchFamily="34" charset="0"/>
              </a:rPr>
              <a:t>Previous or fresh advances and the subsequent adjustments thereof</a:t>
            </a:r>
          </a:p>
          <a:p>
            <a:pPr marL="180000" indent="-180000" algn="just">
              <a:lnSpc>
                <a:spcPct val="120000"/>
              </a:lnSpc>
              <a:spcBef>
                <a:spcPts val="600"/>
              </a:spcBef>
              <a:spcAft>
                <a:spcPts val="1200"/>
              </a:spcAft>
              <a:buFont typeface="Arial" pitchFamily="34" charset="0"/>
              <a:buChar char="•"/>
            </a:pPr>
            <a:r>
              <a:rPr lang="en-IN" sz="2200" dirty="0" smtClean="0">
                <a:latin typeface="Trebuchet MS" pitchFamily="34" charset="0"/>
              </a:rPr>
              <a:t>Movement of serial numbers of every GST document such as invoice, debit note, credit note, receipt voucher, payment voucher, delivery </a:t>
            </a:r>
            <a:r>
              <a:rPr lang="en-IN" sz="2200" dirty="0" err="1" smtClean="0">
                <a:latin typeface="Trebuchet MS" pitchFamily="34" charset="0"/>
              </a:rPr>
              <a:t>challan</a:t>
            </a:r>
            <a:r>
              <a:rPr lang="en-IN" sz="2200" dirty="0" smtClean="0">
                <a:latin typeface="Trebuchet MS" pitchFamily="34" charset="0"/>
              </a:rPr>
              <a:t> etc</a:t>
            </a:r>
          </a:p>
          <a:p>
            <a:pPr marL="180000" indent="-180000" algn="just">
              <a:lnSpc>
                <a:spcPct val="120000"/>
              </a:lnSpc>
              <a:spcBef>
                <a:spcPts val="600"/>
              </a:spcBef>
              <a:spcAft>
                <a:spcPts val="1200"/>
              </a:spcAft>
              <a:buFont typeface="Arial" pitchFamily="34" charset="0"/>
              <a:buChar char="•"/>
            </a:pPr>
            <a:r>
              <a:rPr lang="en-IN" sz="2200" dirty="0" smtClean="0">
                <a:latin typeface="Trebuchet MS" pitchFamily="34" charset="0"/>
              </a:rPr>
              <a:t>HSN wise summary of outward supplies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721215" cy="720000"/>
          </a:xfrm>
        </p:spPr>
        <p:txBody>
          <a:bodyPr>
            <a:normAutofit/>
          </a:bodyPr>
          <a:lstStyle/>
          <a:p>
            <a:pPr marL="180000" algn="l"/>
            <a:r>
              <a:rPr lang="en-IN" sz="3500" dirty="0" smtClean="0">
                <a:solidFill>
                  <a:srgbClr val="0070C0"/>
                </a:solidFill>
                <a:latin typeface="Trebuchet MS" pitchFamily="34" charset="0"/>
              </a:rPr>
              <a:t>GSTR 1 </a:t>
            </a:r>
            <a:r>
              <a:rPr lang="en-IN" sz="28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13</a:t>
            </a:fld>
            <a:endParaRPr lang="en-US">
              <a:latin typeface="Trebuchet MS" pitchFamily="34" charset="0"/>
            </a:endParaRPr>
          </a:p>
        </p:txBody>
      </p:sp>
      <p:sp>
        <p:nvSpPr>
          <p:cNvPr id="6" name="Content Placeholder 2"/>
          <p:cNvSpPr txBox="1">
            <a:spLocks/>
          </p:cNvSpPr>
          <p:nvPr/>
        </p:nvSpPr>
        <p:spPr>
          <a:xfrm>
            <a:off x="295275" y="7620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lang="en-IN" sz="2400" dirty="0" smtClean="0">
                <a:solidFill>
                  <a:srgbClr val="002060"/>
                </a:solidFill>
                <a:latin typeface="Trebuchet MS" pitchFamily="34" charset="0"/>
              </a:rPr>
              <a:t>Table 4</a:t>
            </a:r>
            <a:endParaRPr lang="en-IN" sz="2400" i="1" dirty="0" smtClean="0">
              <a:solidFill>
                <a:srgbClr val="002060"/>
              </a:solidFill>
              <a:latin typeface="Trebuchet MS" pitchFamily="34" charset="0"/>
            </a:endParaRPr>
          </a:p>
          <a:p>
            <a:pPr marL="342900" marR="0" lvl="0" indent="-342900" algn="just" defTabSz="914400" rtl="0" eaLnBrk="1" fontAlgn="auto" latinLnBrk="0" hangingPunct="1">
              <a:lnSpc>
                <a:spcPct val="100000"/>
              </a:lnSpc>
              <a:spcBef>
                <a:spcPts val="600"/>
              </a:spcBef>
              <a:spcAft>
                <a:spcPts val="0"/>
              </a:spcAft>
              <a:buClrTx/>
              <a:buSzTx/>
              <a:buFont typeface="Arial" pitchFamily="34" charset="0"/>
              <a:buNone/>
              <a:tabLst/>
              <a:defRPr/>
            </a:pPr>
            <a:endParaRPr kumimoji="0" lang="en-IN" sz="2500" b="0" i="1" u="none" strike="noStrike" kern="1200" cap="none" spc="0" normalizeH="0" baseline="0" noProof="0" dirty="0" smtClean="0">
              <a:ln>
                <a:noFill/>
              </a:ln>
              <a:solidFill>
                <a:srgbClr val="FF0000"/>
              </a:solidFill>
              <a:effectLst/>
              <a:uLnTx/>
              <a:uFillTx/>
              <a:latin typeface="Trebuchet MS" pitchFamily="34" charset="0"/>
              <a:ea typeface="+mn-ea"/>
              <a:cs typeface="+mn-cs"/>
            </a:endParaRPr>
          </a:p>
        </p:txBody>
      </p:sp>
      <p:pic>
        <p:nvPicPr>
          <p:cNvPr id="4098" name="Picture 2" descr="E:\ICAI\Faculty\FTAPCCI Nov 2017\Table 4 GSTR 1.png"/>
          <p:cNvPicPr>
            <a:picLocks noChangeAspect="1" noChangeArrowheads="1"/>
          </p:cNvPicPr>
          <p:nvPr/>
        </p:nvPicPr>
        <p:blipFill>
          <a:blip r:embed="rId3"/>
          <a:srcRect/>
          <a:stretch>
            <a:fillRect/>
          </a:stretch>
        </p:blipFill>
        <p:spPr bwMode="auto">
          <a:xfrm>
            <a:off x="371475" y="1295400"/>
            <a:ext cx="9906001" cy="43053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721215" cy="720000"/>
          </a:xfrm>
        </p:spPr>
        <p:txBody>
          <a:bodyPr>
            <a:normAutofit/>
          </a:bodyPr>
          <a:lstStyle/>
          <a:p>
            <a:pPr marL="180000" algn="l"/>
            <a:r>
              <a:rPr lang="en-IN" sz="3500" dirty="0" smtClean="0">
                <a:solidFill>
                  <a:srgbClr val="0070C0"/>
                </a:solidFill>
                <a:latin typeface="Trebuchet MS" pitchFamily="34" charset="0"/>
              </a:rPr>
              <a:t>GSTR 1 </a:t>
            </a:r>
            <a:r>
              <a:rPr lang="en-IN" sz="28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14</a:t>
            </a:fld>
            <a:endParaRPr lang="en-US">
              <a:latin typeface="Trebuchet MS" pitchFamily="34" charset="0"/>
            </a:endParaRPr>
          </a:p>
        </p:txBody>
      </p:sp>
      <p:sp>
        <p:nvSpPr>
          <p:cNvPr id="6" name="Content Placeholder 2"/>
          <p:cNvSpPr txBox="1">
            <a:spLocks/>
          </p:cNvSpPr>
          <p:nvPr/>
        </p:nvSpPr>
        <p:spPr>
          <a:xfrm>
            <a:off x="295275" y="7620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lang="en-IN" sz="2400" dirty="0" smtClean="0">
                <a:solidFill>
                  <a:srgbClr val="002060"/>
                </a:solidFill>
                <a:latin typeface="Trebuchet MS" pitchFamily="34" charset="0"/>
              </a:rPr>
              <a:t>Table 7</a:t>
            </a:r>
            <a:endParaRPr lang="en-IN" sz="2400" i="1" dirty="0" smtClean="0">
              <a:solidFill>
                <a:srgbClr val="002060"/>
              </a:solidFill>
              <a:latin typeface="Trebuchet MS" pitchFamily="34" charset="0"/>
            </a:endParaRPr>
          </a:p>
          <a:p>
            <a:pPr marL="342900" marR="0" lvl="0" indent="-342900" algn="just" defTabSz="914400" rtl="0" eaLnBrk="1" fontAlgn="auto" latinLnBrk="0" hangingPunct="1">
              <a:lnSpc>
                <a:spcPct val="100000"/>
              </a:lnSpc>
              <a:spcBef>
                <a:spcPts val="600"/>
              </a:spcBef>
              <a:spcAft>
                <a:spcPts val="0"/>
              </a:spcAft>
              <a:buClrTx/>
              <a:buSzTx/>
              <a:buFont typeface="Arial" pitchFamily="34" charset="0"/>
              <a:buNone/>
              <a:tabLst/>
              <a:defRPr/>
            </a:pPr>
            <a:endParaRPr kumimoji="0" lang="en-IN" sz="2500" b="0" i="1" u="none" strike="noStrike" kern="1200" cap="none" spc="0" normalizeH="0" baseline="0" noProof="0" dirty="0" smtClean="0">
              <a:ln>
                <a:noFill/>
              </a:ln>
              <a:solidFill>
                <a:srgbClr val="FF0000"/>
              </a:solidFill>
              <a:effectLst/>
              <a:uLnTx/>
              <a:uFillTx/>
              <a:latin typeface="Trebuchet MS" pitchFamily="34" charset="0"/>
              <a:ea typeface="+mn-ea"/>
              <a:cs typeface="+mn-cs"/>
            </a:endParaRPr>
          </a:p>
        </p:txBody>
      </p:sp>
      <p:pic>
        <p:nvPicPr>
          <p:cNvPr id="5122" name="Picture 2" descr="E:\ICAI\Faculty\FTAPCCI Nov 2017\B2C GSTR1.png"/>
          <p:cNvPicPr>
            <a:picLocks noChangeAspect="1" noChangeArrowheads="1"/>
          </p:cNvPicPr>
          <p:nvPr/>
        </p:nvPicPr>
        <p:blipFill>
          <a:blip r:embed="rId3"/>
          <a:srcRect/>
          <a:stretch>
            <a:fillRect/>
          </a:stretch>
        </p:blipFill>
        <p:spPr bwMode="auto">
          <a:xfrm>
            <a:off x="447674" y="1219200"/>
            <a:ext cx="10058401" cy="45720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721215" cy="720000"/>
          </a:xfrm>
        </p:spPr>
        <p:txBody>
          <a:bodyPr>
            <a:normAutofit/>
          </a:bodyPr>
          <a:lstStyle/>
          <a:p>
            <a:pPr marL="180000" algn="l"/>
            <a:r>
              <a:rPr lang="en-IN" sz="3500" dirty="0" smtClean="0">
                <a:solidFill>
                  <a:srgbClr val="0070C0"/>
                </a:solidFill>
                <a:latin typeface="Trebuchet MS" pitchFamily="34" charset="0"/>
              </a:rPr>
              <a:t>GSTR 2</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15</a:t>
            </a:fld>
            <a:endParaRPr lang="en-US">
              <a:latin typeface="Trebuchet MS" pitchFamily="34" charset="0"/>
            </a:endParaRPr>
          </a:p>
        </p:txBody>
      </p:sp>
      <p:sp>
        <p:nvSpPr>
          <p:cNvPr id="6" name="Content Placeholder 2"/>
          <p:cNvSpPr txBox="1">
            <a:spLocks/>
          </p:cNvSpPr>
          <p:nvPr/>
        </p:nvSpPr>
        <p:spPr>
          <a:xfrm>
            <a:off x="295275" y="6858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lang="en-IN" sz="2400" dirty="0" smtClean="0">
                <a:solidFill>
                  <a:srgbClr val="002060"/>
                </a:solidFill>
                <a:latin typeface="Trebuchet MS" pitchFamily="34" charset="0"/>
              </a:rPr>
              <a:t>Before filing GSTR 2</a:t>
            </a:r>
            <a:endParaRPr lang="en-IN" sz="2400" i="1" dirty="0" smtClean="0">
              <a:solidFill>
                <a:srgbClr val="002060"/>
              </a:solidFill>
              <a:latin typeface="Trebuchet MS" pitchFamily="34" charset="0"/>
            </a:endParaRPr>
          </a:p>
          <a:p>
            <a:pPr marL="342900" marR="0" lvl="0" indent="-342900" algn="just" defTabSz="914400" rtl="0" eaLnBrk="1" fontAlgn="auto" latinLnBrk="0" hangingPunct="1">
              <a:lnSpc>
                <a:spcPct val="100000"/>
              </a:lnSpc>
              <a:spcBef>
                <a:spcPts val="600"/>
              </a:spcBef>
              <a:spcAft>
                <a:spcPts val="0"/>
              </a:spcAft>
              <a:buClrTx/>
              <a:buSzTx/>
              <a:buFont typeface="Arial" pitchFamily="34" charset="0"/>
              <a:buNone/>
              <a:tabLst/>
              <a:defRPr/>
            </a:pPr>
            <a:endParaRPr kumimoji="0" lang="en-IN" sz="2500" b="0" i="1" u="none" strike="noStrike" kern="1200" cap="none" spc="0" normalizeH="0" baseline="0" noProof="0" dirty="0" smtClean="0">
              <a:ln>
                <a:noFill/>
              </a:ln>
              <a:solidFill>
                <a:srgbClr val="FF0000"/>
              </a:solidFill>
              <a:effectLst/>
              <a:uLnTx/>
              <a:uFillTx/>
              <a:latin typeface="Trebuchet MS" pitchFamily="34" charset="0"/>
              <a:ea typeface="+mn-ea"/>
              <a:cs typeface="+mn-cs"/>
            </a:endParaRPr>
          </a:p>
        </p:txBody>
      </p:sp>
      <p:sp>
        <p:nvSpPr>
          <p:cNvPr id="8" name="Rectangle 7"/>
          <p:cNvSpPr/>
          <p:nvPr/>
        </p:nvSpPr>
        <p:spPr>
          <a:xfrm>
            <a:off x="295275" y="1319117"/>
            <a:ext cx="10058400" cy="5133713"/>
          </a:xfrm>
          <a:prstGeom prst="rect">
            <a:avLst/>
          </a:prstGeom>
        </p:spPr>
        <p:txBody>
          <a:bodyPr wrap="square">
            <a:spAutoFit/>
          </a:bodyPr>
          <a:lstStyle/>
          <a:p>
            <a:pPr marL="180000" indent="-180000" algn="just">
              <a:lnSpc>
                <a:spcPct val="120000"/>
              </a:lnSpc>
              <a:spcAft>
                <a:spcPts val="1200"/>
              </a:spcAft>
              <a:buFont typeface="Arial" pitchFamily="34" charset="0"/>
              <a:buChar char="•"/>
            </a:pPr>
            <a:r>
              <a:rPr lang="en-IN" sz="2200" dirty="0" smtClean="0">
                <a:latin typeface="Trebuchet MS" pitchFamily="34" charset="0"/>
              </a:rPr>
              <a:t>Ensure Trial balance is finalised for the month</a:t>
            </a:r>
          </a:p>
          <a:p>
            <a:pPr marL="180000" indent="-180000" algn="just">
              <a:lnSpc>
                <a:spcPct val="120000"/>
              </a:lnSpc>
              <a:spcAft>
                <a:spcPts val="1200"/>
              </a:spcAft>
              <a:buFont typeface="Arial" pitchFamily="34" charset="0"/>
              <a:buChar char="•"/>
            </a:pPr>
            <a:r>
              <a:rPr lang="en-IN" sz="2200" dirty="0" smtClean="0">
                <a:latin typeface="Trebuchet MS" pitchFamily="34" charset="0"/>
              </a:rPr>
              <a:t>Obtain all the vendor invoices for the month in order to finalise trial balance</a:t>
            </a:r>
          </a:p>
          <a:p>
            <a:pPr marL="180000" indent="-180000" algn="just">
              <a:lnSpc>
                <a:spcPct val="120000"/>
              </a:lnSpc>
              <a:spcAft>
                <a:spcPts val="1200"/>
              </a:spcAft>
              <a:buFont typeface="Arial" pitchFamily="34" charset="0"/>
              <a:buChar char="•"/>
            </a:pPr>
            <a:r>
              <a:rPr lang="en-IN" sz="2200" dirty="0" smtClean="0">
                <a:latin typeface="Trebuchet MS" pitchFamily="34" charset="0"/>
              </a:rPr>
              <a:t>All the supplies should be identified from the registered or un-registered supplier wise</a:t>
            </a:r>
          </a:p>
          <a:p>
            <a:pPr marL="180000" indent="-180000" algn="just">
              <a:lnSpc>
                <a:spcPct val="120000"/>
              </a:lnSpc>
              <a:spcBef>
                <a:spcPts val="1200"/>
              </a:spcBef>
              <a:buFont typeface="Arial" pitchFamily="34" charset="0"/>
              <a:buChar char="•"/>
            </a:pPr>
            <a:r>
              <a:rPr lang="en-IN" sz="2200" dirty="0" smtClean="0">
                <a:latin typeface="Trebuchet MS" pitchFamily="34" charset="0"/>
              </a:rPr>
              <a:t>In respect of each transaction, certain minimum information shall be extracted</a:t>
            </a:r>
          </a:p>
          <a:p>
            <a:pPr marL="180000" indent="-180000" algn="just">
              <a:lnSpc>
                <a:spcPct val="120000"/>
              </a:lnSpc>
              <a:spcBef>
                <a:spcPts val="1200"/>
              </a:spcBef>
              <a:spcAft>
                <a:spcPts val="1200"/>
              </a:spcAft>
              <a:buFont typeface="Arial" pitchFamily="34" charset="0"/>
              <a:buChar char="•"/>
            </a:pPr>
            <a:r>
              <a:rPr lang="en-IN" sz="2200" dirty="0" smtClean="0">
                <a:latin typeface="Trebuchet MS" pitchFamily="34" charset="0"/>
              </a:rPr>
              <a:t>Details of amendments to previous transactions</a:t>
            </a:r>
          </a:p>
          <a:p>
            <a:pPr marL="180000" indent="-180000" algn="just">
              <a:lnSpc>
                <a:spcPct val="120000"/>
              </a:lnSpc>
              <a:spcBef>
                <a:spcPts val="1200"/>
              </a:spcBef>
              <a:spcAft>
                <a:spcPts val="1200"/>
              </a:spcAft>
              <a:buFont typeface="Arial" pitchFamily="34" charset="0"/>
              <a:buChar char="•"/>
            </a:pPr>
            <a:r>
              <a:rPr lang="en-IN" sz="2200" dirty="0" smtClean="0">
                <a:latin typeface="Trebuchet MS" pitchFamily="34" charset="0"/>
              </a:rPr>
              <a:t>Extract the quantitative details of invoices, credit notes, debit notes etc</a:t>
            </a:r>
            <a:endParaRPr lang="en-IN" sz="2200" dirty="0">
              <a:latin typeface="Trebuchet MS" pitchFamily="34" charset="0"/>
            </a:endParaRPr>
          </a:p>
          <a:p>
            <a:pPr marL="180000" indent="-180000" algn="just">
              <a:lnSpc>
                <a:spcPct val="120000"/>
              </a:lnSpc>
              <a:spcBef>
                <a:spcPts val="1200"/>
              </a:spcBef>
              <a:spcAft>
                <a:spcPts val="1200"/>
              </a:spcAft>
              <a:buFont typeface="Arial" pitchFamily="34" charset="0"/>
              <a:buChar char="•"/>
            </a:pPr>
            <a:r>
              <a:rPr lang="en-IN" sz="2200" dirty="0" smtClean="0">
                <a:latin typeface="Trebuchet MS" pitchFamily="34" charset="0"/>
              </a:rPr>
              <a:t>HSN summary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721215" cy="720000"/>
          </a:xfrm>
        </p:spPr>
        <p:txBody>
          <a:bodyPr>
            <a:normAutofit/>
          </a:bodyPr>
          <a:lstStyle/>
          <a:p>
            <a:pPr marL="180000" algn="l"/>
            <a:r>
              <a:rPr lang="en-IN" sz="3500" dirty="0" smtClean="0">
                <a:solidFill>
                  <a:srgbClr val="0070C0"/>
                </a:solidFill>
                <a:latin typeface="Trebuchet MS" pitchFamily="34" charset="0"/>
              </a:rPr>
              <a:t>GSTR 2 </a:t>
            </a:r>
            <a:r>
              <a:rPr lang="en-IN" sz="3000" i="1" dirty="0" smtClean="0">
                <a:solidFill>
                  <a:srgbClr val="0070C0"/>
                </a:solidFill>
                <a:latin typeface="Trebuchet MS" pitchFamily="34" charset="0"/>
              </a:rPr>
              <a:t>continued...</a:t>
            </a:r>
            <a:endParaRPr lang="en-IN" sz="30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16</a:t>
            </a:fld>
            <a:endParaRPr lang="en-US">
              <a:latin typeface="Trebuchet MS" pitchFamily="34" charset="0"/>
            </a:endParaRPr>
          </a:p>
        </p:txBody>
      </p:sp>
      <p:sp>
        <p:nvSpPr>
          <p:cNvPr id="6" name="Content Placeholder 2"/>
          <p:cNvSpPr txBox="1">
            <a:spLocks/>
          </p:cNvSpPr>
          <p:nvPr/>
        </p:nvSpPr>
        <p:spPr>
          <a:xfrm>
            <a:off x="295275" y="6858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lang="en-IN" sz="2400" dirty="0" smtClean="0">
                <a:solidFill>
                  <a:srgbClr val="002060"/>
                </a:solidFill>
                <a:latin typeface="Trebuchet MS" pitchFamily="34" charset="0"/>
              </a:rPr>
              <a:t>Before filing GSTR 2</a:t>
            </a:r>
            <a:endParaRPr lang="en-IN" sz="2400" i="1" dirty="0" smtClean="0">
              <a:solidFill>
                <a:srgbClr val="002060"/>
              </a:solidFill>
              <a:latin typeface="Trebuchet MS" pitchFamily="34" charset="0"/>
            </a:endParaRPr>
          </a:p>
          <a:p>
            <a:pPr marL="342900" marR="0" lvl="0" indent="-342900" algn="just" defTabSz="914400" rtl="0" eaLnBrk="1" fontAlgn="auto" latinLnBrk="0" hangingPunct="1">
              <a:lnSpc>
                <a:spcPct val="100000"/>
              </a:lnSpc>
              <a:spcBef>
                <a:spcPts val="600"/>
              </a:spcBef>
              <a:spcAft>
                <a:spcPts val="0"/>
              </a:spcAft>
              <a:buClrTx/>
              <a:buSzTx/>
              <a:buFont typeface="Arial" pitchFamily="34" charset="0"/>
              <a:buNone/>
              <a:tabLst/>
              <a:defRPr/>
            </a:pPr>
            <a:endParaRPr kumimoji="0" lang="en-IN" sz="2500" b="0" i="1" u="none" strike="noStrike" kern="1200" cap="none" spc="0" normalizeH="0" baseline="0" noProof="0" dirty="0" smtClean="0">
              <a:ln>
                <a:noFill/>
              </a:ln>
              <a:solidFill>
                <a:srgbClr val="FF0000"/>
              </a:solidFill>
              <a:effectLst/>
              <a:uLnTx/>
              <a:uFillTx/>
              <a:latin typeface="Trebuchet MS" pitchFamily="34" charset="0"/>
              <a:ea typeface="+mn-ea"/>
              <a:cs typeface="+mn-cs"/>
            </a:endParaRPr>
          </a:p>
        </p:txBody>
      </p:sp>
      <p:graphicFrame>
        <p:nvGraphicFramePr>
          <p:cNvPr id="7" name="Diagram 6"/>
          <p:cNvGraphicFramePr/>
          <p:nvPr/>
        </p:nvGraphicFramePr>
        <p:xfrm>
          <a:off x="371475" y="1143000"/>
          <a:ext cx="98298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721215" cy="720000"/>
          </a:xfrm>
        </p:spPr>
        <p:txBody>
          <a:bodyPr>
            <a:normAutofit/>
          </a:bodyPr>
          <a:lstStyle/>
          <a:p>
            <a:pPr marL="180000" algn="l"/>
            <a:r>
              <a:rPr lang="en-IN" sz="3500" dirty="0" smtClean="0">
                <a:solidFill>
                  <a:srgbClr val="0070C0"/>
                </a:solidFill>
                <a:latin typeface="Trebuchet MS" pitchFamily="34" charset="0"/>
              </a:rPr>
              <a:t>GSTR 2 </a:t>
            </a:r>
            <a:r>
              <a:rPr lang="en-IN" sz="28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17</a:t>
            </a:fld>
            <a:endParaRPr lang="en-US">
              <a:latin typeface="Trebuchet MS" pitchFamily="34" charset="0"/>
            </a:endParaRPr>
          </a:p>
        </p:txBody>
      </p:sp>
      <p:sp>
        <p:nvSpPr>
          <p:cNvPr id="6" name="Content Placeholder 2"/>
          <p:cNvSpPr txBox="1">
            <a:spLocks/>
          </p:cNvSpPr>
          <p:nvPr/>
        </p:nvSpPr>
        <p:spPr>
          <a:xfrm>
            <a:off x="295275" y="7620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lang="en-IN" sz="2400" dirty="0" smtClean="0">
                <a:solidFill>
                  <a:srgbClr val="002060"/>
                </a:solidFill>
                <a:latin typeface="Trebuchet MS" pitchFamily="34" charset="0"/>
              </a:rPr>
              <a:t>Transaction level information</a:t>
            </a:r>
            <a:endParaRPr lang="en-IN" sz="2400" i="1" dirty="0" smtClean="0">
              <a:solidFill>
                <a:srgbClr val="002060"/>
              </a:solidFill>
              <a:latin typeface="Trebuchet MS" pitchFamily="34" charset="0"/>
            </a:endParaRPr>
          </a:p>
          <a:p>
            <a:pPr marL="342900" marR="0" lvl="0" indent="-342900" algn="just" defTabSz="914400" rtl="0" eaLnBrk="1" fontAlgn="auto" latinLnBrk="0" hangingPunct="1">
              <a:lnSpc>
                <a:spcPct val="100000"/>
              </a:lnSpc>
              <a:spcBef>
                <a:spcPts val="600"/>
              </a:spcBef>
              <a:spcAft>
                <a:spcPts val="0"/>
              </a:spcAft>
              <a:buClrTx/>
              <a:buSzTx/>
              <a:buFont typeface="Arial" pitchFamily="34" charset="0"/>
              <a:buNone/>
              <a:tabLst/>
              <a:defRPr/>
            </a:pPr>
            <a:endParaRPr kumimoji="0" lang="en-IN" sz="2500" b="0" i="1" u="none" strike="noStrike" kern="1200" cap="none" spc="0" normalizeH="0" baseline="0" noProof="0" dirty="0" smtClean="0">
              <a:ln>
                <a:noFill/>
              </a:ln>
              <a:solidFill>
                <a:srgbClr val="FF0000"/>
              </a:solidFill>
              <a:effectLst/>
              <a:uLnTx/>
              <a:uFillTx/>
              <a:latin typeface="Trebuchet MS" pitchFamily="34" charset="0"/>
              <a:ea typeface="+mn-ea"/>
              <a:cs typeface="+mn-cs"/>
            </a:endParaRPr>
          </a:p>
        </p:txBody>
      </p:sp>
      <p:sp>
        <p:nvSpPr>
          <p:cNvPr id="8" name="Rectangle 7"/>
          <p:cNvSpPr/>
          <p:nvPr/>
        </p:nvSpPr>
        <p:spPr>
          <a:xfrm>
            <a:off x="295275" y="1319117"/>
            <a:ext cx="10058400" cy="4930581"/>
          </a:xfrm>
          <a:prstGeom prst="rect">
            <a:avLst/>
          </a:prstGeom>
        </p:spPr>
        <p:txBody>
          <a:bodyPr wrap="square">
            <a:spAutoFit/>
          </a:bodyPr>
          <a:lstStyle/>
          <a:p>
            <a:pPr marL="180000" indent="-180000" algn="just">
              <a:lnSpc>
                <a:spcPct val="120000"/>
              </a:lnSpc>
              <a:spcAft>
                <a:spcPts val="1200"/>
              </a:spcAft>
              <a:buFont typeface="Arial" pitchFamily="34" charset="0"/>
              <a:buChar char="•"/>
            </a:pPr>
            <a:r>
              <a:rPr lang="en-IN" sz="2200" dirty="0" smtClean="0">
                <a:latin typeface="Trebuchet MS" pitchFamily="34" charset="0"/>
              </a:rPr>
              <a:t>GSTIN of the supplier, if available</a:t>
            </a:r>
          </a:p>
          <a:p>
            <a:pPr marL="180000" indent="-180000" algn="just">
              <a:lnSpc>
                <a:spcPct val="120000"/>
              </a:lnSpc>
              <a:spcAft>
                <a:spcPts val="1200"/>
              </a:spcAft>
              <a:buFont typeface="Arial" pitchFamily="34" charset="0"/>
              <a:buChar char="•"/>
            </a:pPr>
            <a:r>
              <a:rPr lang="en-IN" sz="2200" dirty="0" smtClean="0">
                <a:latin typeface="Trebuchet MS" pitchFamily="34" charset="0"/>
              </a:rPr>
              <a:t>Invoice or bill of entry number, date and value</a:t>
            </a:r>
          </a:p>
          <a:p>
            <a:pPr marL="180000" indent="-180000" algn="just">
              <a:lnSpc>
                <a:spcPct val="120000"/>
              </a:lnSpc>
              <a:spcAft>
                <a:spcPts val="1200"/>
              </a:spcAft>
              <a:buFont typeface="Arial" pitchFamily="34" charset="0"/>
              <a:buChar char="•"/>
            </a:pPr>
            <a:r>
              <a:rPr lang="en-IN" sz="2200" dirty="0" smtClean="0">
                <a:latin typeface="Trebuchet MS" pitchFamily="34" charset="0"/>
              </a:rPr>
              <a:t>Debit or credit notes issued by the supplier or changes in existing transactions </a:t>
            </a:r>
            <a:r>
              <a:rPr lang="en-IN" sz="2200" i="1" dirty="0" smtClean="0">
                <a:latin typeface="Trebuchet MS" pitchFamily="34" charset="0"/>
              </a:rPr>
              <a:t>(GST formats)</a:t>
            </a:r>
            <a:endParaRPr lang="en-IN" sz="2200" dirty="0" smtClean="0">
              <a:latin typeface="Trebuchet MS" pitchFamily="34" charset="0"/>
            </a:endParaRPr>
          </a:p>
          <a:p>
            <a:pPr marL="180000" indent="-180000" algn="just">
              <a:lnSpc>
                <a:spcPct val="120000"/>
              </a:lnSpc>
              <a:spcAft>
                <a:spcPts val="1200"/>
              </a:spcAft>
              <a:buFont typeface="Arial" pitchFamily="34" charset="0"/>
              <a:buChar char="•"/>
            </a:pPr>
            <a:r>
              <a:rPr lang="en-IN" sz="2200" dirty="0" smtClean="0">
                <a:latin typeface="Trebuchet MS" pitchFamily="34" charset="0"/>
              </a:rPr>
              <a:t>Eligibility to the input tax credit for the transaction</a:t>
            </a:r>
          </a:p>
          <a:p>
            <a:pPr marL="180000" indent="-180000" algn="just">
              <a:lnSpc>
                <a:spcPct val="120000"/>
              </a:lnSpc>
              <a:spcAft>
                <a:spcPts val="1200"/>
              </a:spcAft>
              <a:buFont typeface="Arial" pitchFamily="34" charset="0"/>
              <a:buChar char="•"/>
            </a:pPr>
            <a:r>
              <a:rPr lang="en-IN" sz="2200" dirty="0" smtClean="0">
                <a:latin typeface="Trebuchet MS" pitchFamily="34" charset="0"/>
              </a:rPr>
              <a:t>The above requirements are also applicable to supplies from un-registered persons </a:t>
            </a:r>
            <a:r>
              <a:rPr lang="en-IN" i="1" dirty="0" smtClean="0">
                <a:solidFill>
                  <a:srgbClr val="FF0000"/>
                </a:solidFill>
                <a:latin typeface="Trebuchet MS" pitchFamily="34" charset="0"/>
              </a:rPr>
              <a:t>(However vide notification 38/2017 dated 13-10-17, levy of tax u/s 9(4) i.e. Tax on RCM basis on intra-state supplies from un-registered persons has been deferred till 31 March 2018)</a:t>
            </a:r>
            <a:endParaRPr lang="en-IN" dirty="0" smtClean="0">
              <a:solidFill>
                <a:srgbClr val="FF0000"/>
              </a:solidFill>
              <a:latin typeface="Trebuchet MS" pitchFamily="34" charset="0"/>
            </a:endParaRPr>
          </a:p>
          <a:p>
            <a:pPr marL="180000" indent="-180000" algn="just">
              <a:lnSpc>
                <a:spcPct val="120000"/>
              </a:lnSpc>
              <a:spcAft>
                <a:spcPts val="1200"/>
              </a:spcAft>
              <a:buFont typeface="Arial" pitchFamily="34" charset="0"/>
              <a:buChar char="•"/>
            </a:pPr>
            <a:r>
              <a:rPr lang="en-IN" sz="2200" dirty="0" smtClean="0">
                <a:latin typeface="Trebuchet MS" pitchFamily="34" charset="0"/>
              </a:rPr>
              <a:t>Previous or fresh advances and the subsequent adjustments thereof</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721215" cy="720000"/>
          </a:xfrm>
        </p:spPr>
        <p:txBody>
          <a:bodyPr>
            <a:normAutofit/>
          </a:bodyPr>
          <a:lstStyle/>
          <a:p>
            <a:pPr marL="180000" algn="l"/>
            <a:r>
              <a:rPr lang="en-IN" sz="3500" dirty="0" smtClean="0">
                <a:solidFill>
                  <a:srgbClr val="0070C0"/>
                </a:solidFill>
                <a:latin typeface="Trebuchet MS" pitchFamily="34" charset="0"/>
              </a:rPr>
              <a:t>GSTR 2 </a:t>
            </a:r>
            <a:r>
              <a:rPr lang="en-IN" sz="28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18</a:t>
            </a:fld>
            <a:endParaRPr lang="en-US">
              <a:latin typeface="Trebuchet MS" pitchFamily="34" charset="0"/>
            </a:endParaRPr>
          </a:p>
        </p:txBody>
      </p:sp>
      <p:sp>
        <p:nvSpPr>
          <p:cNvPr id="6" name="Content Placeholder 2"/>
          <p:cNvSpPr txBox="1">
            <a:spLocks/>
          </p:cNvSpPr>
          <p:nvPr/>
        </p:nvSpPr>
        <p:spPr>
          <a:xfrm>
            <a:off x="295275" y="6858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lang="en-IN" sz="2400" dirty="0" smtClean="0">
                <a:solidFill>
                  <a:srgbClr val="002060"/>
                </a:solidFill>
                <a:latin typeface="Trebuchet MS" pitchFamily="34" charset="0"/>
              </a:rPr>
              <a:t>Dashboard</a:t>
            </a:r>
            <a:endParaRPr lang="en-IN" sz="2400" i="1" dirty="0" smtClean="0">
              <a:solidFill>
                <a:srgbClr val="002060"/>
              </a:solidFill>
              <a:latin typeface="Trebuchet MS" pitchFamily="34" charset="0"/>
            </a:endParaRPr>
          </a:p>
          <a:p>
            <a:pPr marL="342900" marR="0" lvl="0" indent="-342900" algn="just" defTabSz="914400" rtl="0" eaLnBrk="1" fontAlgn="auto" latinLnBrk="0" hangingPunct="1">
              <a:lnSpc>
                <a:spcPct val="100000"/>
              </a:lnSpc>
              <a:spcBef>
                <a:spcPts val="600"/>
              </a:spcBef>
              <a:spcAft>
                <a:spcPts val="0"/>
              </a:spcAft>
              <a:buClrTx/>
              <a:buSzTx/>
              <a:buFont typeface="Arial" pitchFamily="34" charset="0"/>
              <a:buNone/>
              <a:tabLst/>
              <a:defRPr/>
            </a:pPr>
            <a:endParaRPr kumimoji="0" lang="en-IN" sz="2500" b="0" i="1" u="none" strike="noStrike" kern="1200" cap="none" spc="0" normalizeH="0" baseline="0" noProof="0" dirty="0" smtClean="0">
              <a:ln>
                <a:noFill/>
              </a:ln>
              <a:solidFill>
                <a:srgbClr val="FF0000"/>
              </a:solidFill>
              <a:effectLst/>
              <a:uLnTx/>
              <a:uFillTx/>
              <a:latin typeface="Trebuchet MS" pitchFamily="34" charset="0"/>
              <a:ea typeface="+mn-ea"/>
              <a:cs typeface="+mn-cs"/>
            </a:endParaRPr>
          </a:p>
        </p:txBody>
      </p:sp>
      <p:pic>
        <p:nvPicPr>
          <p:cNvPr id="1029" name="Picture 5" descr="E:\ICAI\Faculty\FTAPCCI Nov 2017\Summary GSTR2.png"/>
          <p:cNvPicPr>
            <a:picLocks noChangeAspect="1" noChangeArrowheads="1"/>
          </p:cNvPicPr>
          <p:nvPr/>
        </p:nvPicPr>
        <p:blipFill>
          <a:blip r:embed="rId3"/>
          <a:srcRect/>
          <a:stretch>
            <a:fillRect/>
          </a:stretch>
        </p:blipFill>
        <p:spPr bwMode="auto">
          <a:xfrm>
            <a:off x="295275" y="1181100"/>
            <a:ext cx="10358438" cy="52959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721215" cy="720000"/>
          </a:xfrm>
        </p:spPr>
        <p:txBody>
          <a:bodyPr>
            <a:normAutofit/>
          </a:bodyPr>
          <a:lstStyle/>
          <a:p>
            <a:pPr marL="180000" algn="l"/>
            <a:r>
              <a:rPr lang="en-IN" sz="3500" dirty="0" smtClean="0">
                <a:solidFill>
                  <a:srgbClr val="0070C0"/>
                </a:solidFill>
                <a:latin typeface="Trebuchet MS" pitchFamily="34" charset="0"/>
              </a:rPr>
              <a:t>GSTR 2 </a:t>
            </a:r>
            <a:r>
              <a:rPr lang="en-IN" sz="28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19</a:t>
            </a:fld>
            <a:endParaRPr lang="en-US">
              <a:latin typeface="Trebuchet MS" pitchFamily="34" charset="0"/>
            </a:endParaRPr>
          </a:p>
        </p:txBody>
      </p:sp>
      <p:sp>
        <p:nvSpPr>
          <p:cNvPr id="6" name="Content Placeholder 2"/>
          <p:cNvSpPr txBox="1">
            <a:spLocks/>
          </p:cNvSpPr>
          <p:nvPr/>
        </p:nvSpPr>
        <p:spPr>
          <a:xfrm>
            <a:off x="295275" y="7620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lang="en-IN" sz="2400" dirty="0" smtClean="0">
                <a:solidFill>
                  <a:srgbClr val="002060"/>
                </a:solidFill>
                <a:latin typeface="Trebuchet MS" pitchFamily="34" charset="0"/>
              </a:rPr>
              <a:t>Table 3 &amp; 4A</a:t>
            </a:r>
            <a:endParaRPr lang="en-IN" sz="2400" i="1" dirty="0" smtClean="0">
              <a:solidFill>
                <a:srgbClr val="002060"/>
              </a:solidFill>
              <a:latin typeface="Trebuchet MS" pitchFamily="34" charset="0"/>
            </a:endParaRPr>
          </a:p>
          <a:p>
            <a:pPr marL="342900" marR="0" lvl="0" indent="-342900" algn="just" defTabSz="914400" rtl="0" eaLnBrk="1" fontAlgn="auto" latinLnBrk="0" hangingPunct="1">
              <a:lnSpc>
                <a:spcPct val="100000"/>
              </a:lnSpc>
              <a:spcBef>
                <a:spcPts val="600"/>
              </a:spcBef>
              <a:spcAft>
                <a:spcPts val="0"/>
              </a:spcAft>
              <a:buClrTx/>
              <a:buSzTx/>
              <a:buFont typeface="Arial" pitchFamily="34" charset="0"/>
              <a:buNone/>
              <a:tabLst/>
              <a:defRPr/>
            </a:pPr>
            <a:endParaRPr kumimoji="0" lang="en-IN" sz="2500" b="0" i="1" u="none" strike="noStrike" kern="1200" cap="none" spc="0" normalizeH="0" baseline="0" noProof="0" dirty="0" smtClean="0">
              <a:ln>
                <a:noFill/>
              </a:ln>
              <a:solidFill>
                <a:srgbClr val="FF0000"/>
              </a:solidFill>
              <a:effectLst/>
              <a:uLnTx/>
              <a:uFillTx/>
              <a:latin typeface="Trebuchet MS" pitchFamily="34" charset="0"/>
              <a:ea typeface="+mn-ea"/>
              <a:cs typeface="+mn-cs"/>
            </a:endParaRPr>
          </a:p>
        </p:txBody>
      </p:sp>
      <p:pic>
        <p:nvPicPr>
          <p:cNvPr id="1028" name="Picture 4" descr="E:\ICAI\Faculty\FTAPCCI Nov 2017\Table 3 GSTR1.png"/>
          <p:cNvPicPr>
            <a:picLocks noChangeAspect="1" noChangeArrowheads="1"/>
          </p:cNvPicPr>
          <p:nvPr/>
        </p:nvPicPr>
        <p:blipFill>
          <a:blip r:embed="rId3"/>
          <a:srcRect/>
          <a:stretch>
            <a:fillRect/>
          </a:stretch>
        </p:blipFill>
        <p:spPr bwMode="auto">
          <a:xfrm>
            <a:off x="447675" y="1295400"/>
            <a:ext cx="9753600" cy="37338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4000"/>
            <a:ext cx="9721215" cy="1440000"/>
          </a:xfrm>
        </p:spPr>
        <p:txBody>
          <a:bodyPr>
            <a:normAutofit/>
          </a:bodyPr>
          <a:lstStyle/>
          <a:p>
            <a:pPr marL="180000" algn="l">
              <a:lnSpc>
                <a:spcPct val="120000"/>
              </a:lnSpc>
            </a:pPr>
            <a:r>
              <a:rPr lang="en-IN" sz="3500" dirty="0" smtClean="0">
                <a:solidFill>
                  <a:srgbClr val="0070C0"/>
                </a:solidFill>
                <a:latin typeface="Trebuchet MS" pitchFamily="34" charset="0"/>
              </a:rPr>
              <a:t>RETURNS</a:t>
            </a:r>
            <a:r>
              <a:rPr lang="en-IN" dirty="0" smtClean="0">
                <a:latin typeface="Trebuchet MS" pitchFamily="34" charset="0"/>
              </a:rPr>
              <a:t/>
            </a:r>
            <a:br>
              <a:rPr lang="en-IN" dirty="0" smtClean="0">
                <a:latin typeface="Trebuchet MS" pitchFamily="34" charset="0"/>
              </a:rPr>
            </a:br>
            <a:r>
              <a:rPr lang="en-IN" sz="2500" b="1" dirty="0" smtClean="0">
                <a:solidFill>
                  <a:schemeClr val="bg2">
                    <a:lumMod val="10000"/>
                  </a:schemeClr>
                </a:solidFill>
                <a:latin typeface="Trebuchet MS" pitchFamily="34" charset="0"/>
              </a:rPr>
              <a:t>Overview</a:t>
            </a:r>
            <a:endParaRPr lang="en-IN" sz="2500" b="1" dirty="0">
              <a:solidFill>
                <a:schemeClr val="bg2">
                  <a:lumMod val="10000"/>
                </a:schemeClr>
              </a:solidFill>
              <a:latin typeface="Trebuchet MS" pitchFamily="34"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latin typeface="Trebuchet MS" pitchFamily="34" charset="0"/>
              </a:rPr>
              <a:pPr/>
              <a:t>2</a:t>
            </a:fld>
            <a:endParaRPr lang="en-US">
              <a:latin typeface="Trebuchet MS" pitchFamily="34" charset="0"/>
            </a:endParaRPr>
          </a:p>
        </p:txBody>
      </p:sp>
      <p:sp>
        <p:nvSpPr>
          <p:cNvPr id="8" name="Content Placeholder 2"/>
          <p:cNvSpPr>
            <a:spLocks noGrp="1"/>
          </p:cNvSpPr>
          <p:nvPr>
            <p:ph idx="1"/>
          </p:nvPr>
        </p:nvSpPr>
        <p:spPr>
          <a:xfrm>
            <a:off x="270034" y="1447800"/>
            <a:ext cx="9780750" cy="4800600"/>
          </a:xfrm>
        </p:spPr>
        <p:txBody>
          <a:bodyPr>
            <a:noAutofit/>
          </a:bodyPr>
          <a:lstStyle/>
          <a:p>
            <a:pPr algn="just">
              <a:spcBef>
                <a:spcPts val="1200"/>
              </a:spcBef>
              <a:spcAft>
                <a:spcPts val="1200"/>
              </a:spcAft>
            </a:pPr>
            <a:r>
              <a:rPr lang="en-IN" sz="2500" dirty="0" smtClean="0">
                <a:latin typeface="Trebuchet MS" pitchFamily="34" charset="0"/>
              </a:rPr>
              <a:t>GSTR 1 – Applicable for reporting outward supplies</a:t>
            </a:r>
          </a:p>
          <a:p>
            <a:pPr marL="342000" lvl="1" algn="just">
              <a:spcBef>
                <a:spcPts val="1200"/>
              </a:spcBef>
              <a:spcAft>
                <a:spcPts val="1200"/>
              </a:spcAft>
              <a:buFont typeface="Arial" pitchFamily="34" charset="0"/>
              <a:buChar char="•"/>
            </a:pPr>
            <a:r>
              <a:rPr lang="en-IN" sz="2500" dirty="0" smtClean="0">
                <a:latin typeface="Trebuchet MS" pitchFamily="34" charset="0"/>
              </a:rPr>
              <a:t>GSTR 2 – Applicable for reporting inward supplies</a:t>
            </a:r>
          </a:p>
          <a:p>
            <a:pPr marL="342000" lvl="1" algn="just">
              <a:spcBef>
                <a:spcPts val="1200"/>
              </a:spcBef>
              <a:spcAft>
                <a:spcPts val="1200"/>
              </a:spcAft>
              <a:buFont typeface="Arial" pitchFamily="34" charset="0"/>
              <a:buChar char="•"/>
            </a:pPr>
            <a:r>
              <a:rPr lang="en-IN" sz="2500" dirty="0" smtClean="0">
                <a:latin typeface="Trebuchet MS" pitchFamily="34" charset="0"/>
              </a:rPr>
              <a:t>GSTR 3 – Auto populated from GSTR 1 &amp; 2 including details of input tax credit, cash balances and tax liability</a:t>
            </a:r>
          </a:p>
          <a:p>
            <a:pPr marL="342000" lvl="1" algn="just">
              <a:spcBef>
                <a:spcPts val="1200"/>
              </a:spcBef>
              <a:spcAft>
                <a:spcPts val="1200"/>
              </a:spcAft>
              <a:buFont typeface="Arial" pitchFamily="34" charset="0"/>
              <a:buChar char="•"/>
            </a:pPr>
            <a:r>
              <a:rPr lang="en-IN" sz="2500" dirty="0" smtClean="0">
                <a:latin typeface="Trebuchet MS" pitchFamily="34" charset="0"/>
              </a:rPr>
              <a:t>GSTR 3B – Simplified return to be filed each month by 20th</a:t>
            </a:r>
          </a:p>
          <a:p>
            <a:pPr marL="342000" lvl="1" algn="just">
              <a:spcBef>
                <a:spcPts val="1200"/>
              </a:spcBef>
              <a:spcAft>
                <a:spcPts val="1200"/>
              </a:spcAft>
              <a:buFont typeface="Arial" pitchFamily="34" charset="0"/>
              <a:buChar char="•"/>
            </a:pPr>
            <a:r>
              <a:rPr lang="en-IN" sz="2500" dirty="0" smtClean="0">
                <a:latin typeface="Trebuchet MS" pitchFamily="34" charset="0"/>
              </a:rPr>
              <a:t>All the returns are filed each month unless the date is extended</a:t>
            </a:r>
          </a:p>
          <a:p>
            <a:pPr marL="342000" lvl="1" algn="just">
              <a:spcBef>
                <a:spcPts val="1200"/>
              </a:spcBef>
              <a:spcAft>
                <a:spcPts val="1200"/>
              </a:spcAft>
              <a:buFont typeface="Arial" pitchFamily="34" charset="0"/>
              <a:buChar char="•"/>
            </a:pPr>
            <a:r>
              <a:rPr lang="en-IN" sz="2500" dirty="0" smtClean="0">
                <a:latin typeface="Trebuchet MS" pitchFamily="34" charset="0"/>
              </a:rPr>
              <a:t>GSTR 1 shall be filed by 10</a:t>
            </a:r>
            <a:r>
              <a:rPr lang="en-IN" sz="2500" baseline="30000" dirty="0" smtClean="0">
                <a:latin typeface="Trebuchet MS" pitchFamily="34" charset="0"/>
              </a:rPr>
              <a:t>th</a:t>
            </a:r>
            <a:r>
              <a:rPr lang="en-IN" sz="2500" dirty="0" smtClean="0">
                <a:latin typeface="Trebuchet MS" pitchFamily="34" charset="0"/>
              </a:rPr>
              <a:t> of each month, GSTR 2 between 11</a:t>
            </a:r>
            <a:r>
              <a:rPr lang="en-IN" sz="2500" baseline="30000" dirty="0" smtClean="0">
                <a:latin typeface="Trebuchet MS" pitchFamily="34" charset="0"/>
              </a:rPr>
              <a:t>th</a:t>
            </a:r>
            <a:r>
              <a:rPr lang="en-IN" sz="2500" dirty="0" smtClean="0">
                <a:latin typeface="Trebuchet MS" pitchFamily="34" charset="0"/>
              </a:rPr>
              <a:t> and 15</a:t>
            </a:r>
            <a:r>
              <a:rPr lang="en-IN" sz="2500" baseline="30000" dirty="0" smtClean="0">
                <a:latin typeface="Trebuchet MS" pitchFamily="34" charset="0"/>
              </a:rPr>
              <a:t>th</a:t>
            </a:r>
            <a:r>
              <a:rPr lang="en-IN" sz="2500" dirty="0" smtClean="0">
                <a:latin typeface="Trebuchet MS" pitchFamily="34" charset="0"/>
              </a:rPr>
              <a:t> of each month and GSTR 3 by 20</a:t>
            </a:r>
            <a:r>
              <a:rPr lang="en-IN" sz="2500" baseline="30000" dirty="0" smtClean="0">
                <a:latin typeface="Trebuchet MS" pitchFamily="34" charset="0"/>
              </a:rPr>
              <a:t>th</a:t>
            </a:r>
            <a:r>
              <a:rPr lang="en-IN" sz="2500" dirty="0" smtClean="0">
                <a:latin typeface="Trebuchet MS" pitchFamily="34" charset="0"/>
              </a:rPr>
              <a:t> of each month after paying the tax unless the date is extended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721215" cy="720000"/>
          </a:xfrm>
        </p:spPr>
        <p:txBody>
          <a:bodyPr>
            <a:normAutofit/>
          </a:bodyPr>
          <a:lstStyle/>
          <a:p>
            <a:pPr marL="180000" algn="l"/>
            <a:r>
              <a:rPr lang="en-IN" sz="3500" dirty="0" smtClean="0">
                <a:solidFill>
                  <a:srgbClr val="0070C0"/>
                </a:solidFill>
                <a:latin typeface="Trebuchet MS" pitchFamily="34" charset="0"/>
              </a:rPr>
              <a:t>GSTR 2 </a:t>
            </a:r>
            <a:r>
              <a:rPr lang="en-IN" sz="28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20</a:t>
            </a:fld>
            <a:endParaRPr lang="en-US">
              <a:latin typeface="Trebuchet MS" pitchFamily="34" charset="0"/>
            </a:endParaRPr>
          </a:p>
        </p:txBody>
      </p:sp>
      <p:sp>
        <p:nvSpPr>
          <p:cNvPr id="6" name="Content Placeholder 2"/>
          <p:cNvSpPr txBox="1">
            <a:spLocks/>
          </p:cNvSpPr>
          <p:nvPr/>
        </p:nvSpPr>
        <p:spPr>
          <a:xfrm>
            <a:off x="295275" y="7620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lang="en-IN" sz="2400" dirty="0" smtClean="0">
                <a:solidFill>
                  <a:srgbClr val="002060"/>
                </a:solidFill>
                <a:latin typeface="Trebuchet MS" pitchFamily="34" charset="0"/>
              </a:rPr>
              <a:t>Table 6C</a:t>
            </a:r>
            <a:endParaRPr lang="en-IN" sz="2400" i="1" dirty="0" smtClean="0">
              <a:solidFill>
                <a:srgbClr val="002060"/>
              </a:solidFill>
              <a:latin typeface="Trebuchet MS" pitchFamily="34" charset="0"/>
            </a:endParaRPr>
          </a:p>
          <a:p>
            <a:pPr marL="342900" marR="0" lvl="0" indent="-342900" algn="just" defTabSz="914400" rtl="0" eaLnBrk="1" fontAlgn="auto" latinLnBrk="0" hangingPunct="1">
              <a:lnSpc>
                <a:spcPct val="100000"/>
              </a:lnSpc>
              <a:spcBef>
                <a:spcPts val="600"/>
              </a:spcBef>
              <a:spcAft>
                <a:spcPts val="0"/>
              </a:spcAft>
              <a:buClrTx/>
              <a:buSzTx/>
              <a:buFont typeface="Arial" pitchFamily="34" charset="0"/>
              <a:buNone/>
              <a:tabLst/>
              <a:defRPr/>
            </a:pPr>
            <a:endParaRPr kumimoji="0" lang="en-IN" sz="2500" b="0" i="1" u="none" strike="noStrike" kern="1200" cap="none" spc="0" normalizeH="0" baseline="0" noProof="0" dirty="0" smtClean="0">
              <a:ln>
                <a:noFill/>
              </a:ln>
              <a:solidFill>
                <a:srgbClr val="FF0000"/>
              </a:solidFill>
              <a:effectLst/>
              <a:uLnTx/>
              <a:uFillTx/>
              <a:latin typeface="Trebuchet MS" pitchFamily="34" charset="0"/>
              <a:ea typeface="+mn-ea"/>
              <a:cs typeface="+mn-cs"/>
            </a:endParaRPr>
          </a:p>
        </p:txBody>
      </p:sp>
      <p:pic>
        <p:nvPicPr>
          <p:cNvPr id="3074" name="Picture 2" descr="E:\ICAI\Faculty\FTAPCCI Nov 2017\Credit note GSTR 2.png"/>
          <p:cNvPicPr>
            <a:picLocks noChangeAspect="1" noChangeArrowheads="1"/>
          </p:cNvPicPr>
          <p:nvPr/>
        </p:nvPicPr>
        <p:blipFill>
          <a:blip r:embed="rId3"/>
          <a:srcRect/>
          <a:stretch>
            <a:fillRect/>
          </a:stretch>
        </p:blipFill>
        <p:spPr bwMode="auto">
          <a:xfrm>
            <a:off x="295275" y="1371600"/>
            <a:ext cx="10210800" cy="25146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721215" cy="720000"/>
          </a:xfrm>
        </p:spPr>
        <p:txBody>
          <a:bodyPr>
            <a:normAutofit/>
          </a:bodyPr>
          <a:lstStyle/>
          <a:p>
            <a:pPr marL="180000" algn="l"/>
            <a:r>
              <a:rPr lang="en-IN" sz="3500" dirty="0" smtClean="0">
                <a:solidFill>
                  <a:srgbClr val="0070C0"/>
                </a:solidFill>
                <a:latin typeface="Trebuchet MS" pitchFamily="34" charset="0"/>
              </a:rPr>
              <a:t>GSTR 2 </a:t>
            </a:r>
            <a:r>
              <a:rPr lang="en-IN" sz="28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21</a:t>
            </a:fld>
            <a:endParaRPr lang="en-US">
              <a:latin typeface="Trebuchet MS" pitchFamily="34" charset="0"/>
            </a:endParaRPr>
          </a:p>
        </p:txBody>
      </p:sp>
      <p:sp>
        <p:nvSpPr>
          <p:cNvPr id="6" name="Content Placeholder 2"/>
          <p:cNvSpPr txBox="1">
            <a:spLocks/>
          </p:cNvSpPr>
          <p:nvPr/>
        </p:nvSpPr>
        <p:spPr>
          <a:xfrm>
            <a:off x="295275" y="7620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lang="en-IN" sz="2400" dirty="0" smtClean="0">
                <a:solidFill>
                  <a:srgbClr val="002060"/>
                </a:solidFill>
                <a:latin typeface="Trebuchet MS" pitchFamily="34" charset="0"/>
              </a:rPr>
              <a:t>Table 11 – Input Tax Credit Reversal/Reclaim</a:t>
            </a:r>
            <a:endParaRPr lang="en-IN" sz="2400" i="1" dirty="0" smtClean="0">
              <a:solidFill>
                <a:srgbClr val="002060"/>
              </a:solidFill>
              <a:latin typeface="Trebuchet MS" pitchFamily="34" charset="0"/>
            </a:endParaRPr>
          </a:p>
          <a:p>
            <a:pPr marL="342900" marR="0" lvl="0" indent="-342900" algn="just" defTabSz="914400" rtl="0" eaLnBrk="1" fontAlgn="auto" latinLnBrk="0" hangingPunct="1">
              <a:lnSpc>
                <a:spcPct val="100000"/>
              </a:lnSpc>
              <a:spcBef>
                <a:spcPts val="600"/>
              </a:spcBef>
              <a:spcAft>
                <a:spcPts val="0"/>
              </a:spcAft>
              <a:buClrTx/>
              <a:buSzTx/>
              <a:buFont typeface="Arial" pitchFamily="34" charset="0"/>
              <a:buNone/>
              <a:tabLst/>
              <a:defRPr/>
            </a:pPr>
            <a:endParaRPr kumimoji="0" lang="en-IN" sz="2500" b="0" i="1" u="none" strike="noStrike" kern="1200" cap="none" spc="0" normalizeH="0" baseline="0" noProof="0" dirty="0" smtClean="0">
              <a:ln>
                <a:noFill/>
              </a:ln>
              <a:solidFill>
                <a:srgbClr val="FF0000"/>
              </a:solidFill>
              <a:effectLst/>
              <a:uLnTx/>
              <a:uFillTx/>
              <a:latin typeface="Trebuchet MS" pitchFamily="34" charset="0"/>
              <a:ea typeface="+mn-ea"/>
              <a:cs typeface="+mn-cs"/>
            </a:endParaRPr>
          </a:p>
        </p:txBody>
      </p:sp>
      <p:sp>
        <p:nvSpPr>
          <p:cNvPr id="8" name="Rectangle 7"/>
          <p:cNvSpPr/>
          <p:nvPr/>
        </p:nvSpPr>
        <p:spPr>
          <a:xfrm>
            <a:off x="295275" y="1319117"/>
            <a:ext cx="10058400" cy="5078313"/>
          </a:xfrm>
          <a:prstGeom prst="rect">
            <a:avLst/>
          </a:prstGeom>
        </p:spPr>
        <p:txBody>
          <a:bodyPr wrap="square">
            <a:spAutoFit/>
          </a:bodyPr>
          <a:lstStyle/>
          <a:p>
            <a:pPr marL="180000" indent="-180000" algn="just">
              <a:lnSpc>
                <a:spcPct val="120000"/>
              </a:lnSpc>
              <a:spcAft>
                <a:spcPts val="1200"/>
              </a:spcAft>
              <a:buFont typeface="Arial" pitchFamily="34" charset="0"/>
              <a:buChar char="•"/>
            </a:pPr>
            <a:r>
              <a:rPr lang="en-IN" sz="2200" dirty="0" smtClean="0">
                <a:latin typeface="Trebuchet MS" pitchFamily="34" charset="0"/>
              </a:rPr>
              <a:t>This table deals with those input tax credits which have been recorded in credit ledger and are required to be reversed under the following circumstances:</a:t>
            </a:r>
          </a:p>
          <a:p>
            <a:pPr marL="637200" lvl="1" indent="-180000" algn="just">
              <a:lnSpc>
                <a:spcPct val="120000"/>
              </a:lnSpc>
              <a:spcAft>
                <a:spcPts val="1200"/>
              </a:spcAft>
              <a:buFont typeface="Arial" pitchFamily="34" charset="0"/>
              <a:buChar char="•"/>
            </a:pPr>
            <a:r>
              <a:rPr lang="en-IN" sz="2200" dirty="0" smtClean="0">
                <a:latin typeface="Trebuchet MS" pitchFamily="34" charset="0"/>
              </a:rPr>
              <a:t>Failure to settle the consideration to the supplier</a:t>
            </a:r>
          </a:p>
          <a:p>
            <a:pPr marL="637200" lvl="1" indent="-180000" algn="just">
              <a:lnSpc>
                <a:spcPct val="120000"/>
              </a:lnSpc>
              <a:spcAft>
                <a:spcPts val="1200"/>
              </a:spcAft>
              <a:buFont typeface="Arial" pitchFamily="34" charset="0"/>
              <a:buChar char="•"/>
            </a:pPr>
            <a:r>
              <a:rPr lang="en-IN" sz="2200" dirty="0" smtClean="0">
                <a:latin typeface="Trebuchet MS" pitchFamily="34" charset="0"/>
              </a:rPr>
              <a:t>Input service distributor (ISD) credits arising due to credit notes</a:t>
            </a:r>
          </a:p>
          <a:p>
            <a:pPr marL="637200" lvl="1" indent="-180000" algn="just">
              <a:lnSpc>
                <a:spcPct val="120000"/>
              </a:lnSpc>
              <a:spcAft>
                <a:spcPts val="1200"/>
              </a:spcAft>
              <a:buFont typeface="Arial" pitchFamily="34" charset="0"/>
              <a:buChar char="•"/>
            </a:pPr>
            <a:r>
              <a:rPr lang="en-IN" sz="2200" dirty="0" smtClean="0">
                <a:latin typeface="Trebuchet MS" pitchFamily="34" charset="0"/>
              </a:rPr>
              <a:t>Common credit attributable to exempt or non-business supplies </a:t>
            </a:r>
          </a:p>
          <a:p>
            <a:pPr marL="637200" lvl="1" indent="-180000" algn="just">
              <a:lnSpc>
                <a:spcPct val="120000"/>
              </a:lnSpc>
              <a:spcAft>
                <a:spcPts val="1200"/>
              </a:spcAft>
              <a:buFont typeface="Arial" pitchFamily="34" charset="0"/>
              <a:buChar char="•"/>
            </a:pPr>
            <a:r>
              <a:rPr lang="en-IN" sz="2200" dirty="0" smtClean="0">
                <a:latin typeface="Trebuchet MS" pitchFamily="34" charset="0"/>
              </a:rPr>
              <a:t>Common credit attributable to exempt or non-business supplies in respect of capital goods</a:t>
            </a:r>
          </a:p>
          <a:p>
            <a:pPr marL="637200" lvl="1" indent="-180000" algn="just">
              <a:lnSpc>
                <a:spcPct val="120000"/>
              </a:lnSpc>
              <a:spcAft>
                <a:spcPts val="1200"/>
              </a:spcAft>
              <a:buFont typeface="Arial" pitchFamily="34" charset="0"/>
              <a:buChar char="•"/>
            </a:pPr>
            <a:r>
              <a:rPr lang="en-IN" sz="2200" dirty="0" smtClean="0">
                <a:latin typeface="Trebuchet MS" pitchFamily="34" charset="0"/>
              </a:rPr>
              <a:t>Subsequent settlement of consideration to the supplier</a:t>
            </a:r>
          </a:p>
          <a:p>
            <a:pPr marL="637200" lvl="1" indent="-180000" algn="just">
              <a:lnSpc>
                <a:spcPct val="120000"/>
              </a:lnSpc>
              <a:spcAft>
                <a:spcPts val="1200"/>
              </a:spcAft>
              <a:buFont typeface="Arial" pitchFamily="34" charset="0"/>
              <a:buChar char="•"/>
            </a:pPr>
            <a:r>
              <a:rPr lang="en-IN" sz="2200" dirty="0" smtClean="0">
                <a:latin typeface="Trebuchet MS" pitchFamily="34" charset="0"/>
              </a:rPr>
              <a:t>Any other liability to be specified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721215" cy="720000"/>
          </a:xfrm>
        </p:spPr>
        <p:txBody>
          <a:bodyPr>
            <a:normAutofit/>
          </a:bodyPr>
          <a:lstStyle/>
          <a:p>
            <a:pPr marL="180000" algn="l"/>
            <a:r>
              <a:rPr lang="en-IN" sz="3500" dirty="0" smtClean="0">
                <a:solidFill>
                  <a:srgbClr val="0070C0"/>
                </a:solidFill>
                <a:latin typeface="Trebuchet MS" pitchFamily="34" charset="0"/>
              </a:rPr>
              <a:t>GSTR 2 </a:t>
            </a:r>
            <a:r>
              <a:rPr lang="en-IN" sz="28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22</a:t>
            </a:fld>
            <a:endParaRPr lang="en-US">
              <a:latin typeface="Trebuchet MS" pitchFamily="34" charset="0"/>
            </a:endParaRPr>
          </a:p>
        </p:txBody>
      </p:sp>
      <p:pic>
        <p:nvPicPr>
          <p:cNvPr id="2050" name="Picture 2" descr="E:\ICAI\Faculty\FTAPCCI Nov 2017\Table 11 GSTR2.png"/>
          <p:cNvPicPr>
            <a:picLocks noChangeAspect="1" noChangeArrowheads="1"/>
          </p:cNvPicPr>
          <p:nvPr/>
        </p:nvPicPr>
        <p:blipFill>
          <a:blip r:embed="rId3"/>
          <a:srcRect/>
          <a:stretch>
            <a:fillRect/>
          </a:stretch>
        </p:blipFill>
        <p:spPr bwMode="auto">
          <a:xfrm>
            <a:off x="295275" y="762000"/>
            <a:ext cx="10210800" cy="56007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721215" cy="720000"/>
          </a:xfrm>
        </p:spPr>
        <p:txBody>
          <a:bodyPr>
            <a:normAutofit/>
          </a:bodyPr>
          <a:lstStyle/>
          <a:p>
            <a:pPr marL="180000" algn="l"/>
            <a:r>
              <a:rPr lang="en-IN" sz="3500" dirty="0" smtClean="0">
                <a:solidFill>
                  <a:srgbClr val="0070C0"/>
                </a:solidFill>
                <a:latin typeface="Trebuchet MS" pitchFamily="34" charset="0"/>
              </a:rPr>
              <a:t>GSTR 2 </a:t>
            </a:r>
            <a:r>
              <a:rPr lang="en-IN" sz="2800" i="1" dirty="0" smtClean="0">
                <a:solidFill>
                  <a:srgbClr val="0070C0"/>
                </a:solidFill>
                <a:latin typeface="Trebuchet MS" pitchFamily="34" charset="0"/>
              </a:rPr>
              <a:t>continued...</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23</a:t>
            </a:fld>
            <a:endParaRPr lang="en-US">
              <a:latin typeface="Trebuchet MS" pitchFamily="34" charset="0"/>
            </a:endParaRPr>
          </a:p>
        </p:txBody>
      </p:sp>
      <p:sp>
        <p:nvSpPr>
          <p:cNvPr id="6" name="Content Placeholder 2"/>
          <p:cNvSpPr txBox="1">
            <a:spLocks/>
          </p:cNvSpPr>
          <p:nvPr/>
        </p:nvSpPr>
        <p:spPr>
          <a:xfrm>
            <a:off x="295275" y="838200"/>
            <a:ext cx="9780750" cy="914400"/>
          </a:xfrm>
          <a:prstGeom prst="rect">
            <a:avLst/>
          </a:prstGeom>
        </p:spPr>
        <p:txBody>
          <a:bodyPr vert="horz" lIns="91440" tIns="45720" rIns="91440" bIns="45720" rtlCol="0">
            <a:noAutofit/>
          </a:bodyPr>
          <a:lstStyle/>
          <a:p>
            <a:pPr lvl="0" indent="-342900" algn="just">
              <a:defRPr/>
            </a:pPr>
            <a:r>
              <a:rPr lang="en-IN" sz="2400" dirty="0" smtClean="0">
                <a:solidFill>
                  <a:srgbClr val="002060"/>
                </a:solidFill>
                <a:latin typeface="Trebuchet MS" pitchFamily="34" charset="0"/>
              </a:rPr>
              <a:t>Table 12 – Addition and reduction of amount in output tax for mismatch and other reasons</a:t>
            </a:r>
            <a:endParaRPr lang="en-IN" sz="2400" i="1" dirty="0" smtClean="0">
              <a:solidFill>
                <a:srgbClr val="002060"/>
              </a:solidFill>
              <a:latin typeface="Trebuchet MS" pitchFamily="34" charset="0"/>
            </a:endParaRPr>
          </a:p>
          <a:p>
            <a:pPr marR="0" lvl="0" indent="-342900" algn="just" defTabSz="914400" rtl="0" eaLnBrk="1" fontAlgn="auto" latinLnBrk="0" hangingPunct="1">
              <a:lnSpc>
                <a:spcPct val="100000"/>
              </a:lnSpc>
              <a:spcBef>
                <a:spcPts val="600"/>
              </a:spcBef>
              <a:spcAft>
                <a:spcPts val="0"/>
              </a:spcAft>
              <a:buClrTx/>
              <a:buSzTx/>
              <a:buFont typeface="Arial" pitchFamily="34" charset="0"/>
              <a:buNone/>
              <a:tabLst/>
              <a:defRPr/>
            </a:pPr>
            <a:endParaRPr kumimoji="0" lang="en-IN" sz="2500" b="0" i="1" u="none" strike="noStrike" kern="1200" cap="none" spc="0" normalizeH="0" baseline="0" noProof="0" dirty="0" smtClean="0">
              <a:ln>
                <a:noFill/>
              </a:ln>
              <a:solidFill>
                <a:srgbClr val="FF0000"/>
              </a:solidFill>
              <a:effectLst/>
              <a:uLnTx/>
              <a:uFillTx/>
              <a:latin typeface="Trebuchet MS" pitchFamily="34" charset="0"/>
              <a:ea typeface="+mn-ea"/>
              <a:cs typeface="+mn-cs"/>
            </a:endParaRPr>
          </a:p>
        </p:txBody>
      </p:sp>
      <p:sp>
        <p:nvSpPr>
          <p:cNvPr id="8" name="Rectangle 7"/>
          <p:cNvSpPr/>
          <p:nvPr/>
        </p:nvSpPr>
        <p:spPr>
          <a:xfrm>
            <a:off x="295275" y="1752600"/>
            <a:ext cx="10058400" cy="4265783"/>
          </a:xfrm>
          <a:prstGeom prst="rect">
            <a:avLst/>
          </a:prstGeom>
        </p:spPr>
        <p:txBody>
          <a:bodyPr wrap="square">
            <a:spAutoFit/>
          </a:bodyPr>
          <a:lstStyle/>
          <a:p>
            <a:pPr marL="180000" indent="-180000" algn="just">
              <a:lnSpc>
                <a:spcPct val="120000"/>
              </a:lnSpc>
              <a:spcAft>
                <a:spcPts val="1200"/>
              </a:spcAft>
              <a:buFont typeface="Arial" pitchFamily="34" charset="0"/>
              <a:buChar char="•"/>
            </a:pPr>
            <a:r>
              <a:rPr lang="en-IN" sz="2200" dirty="0" smtClean="0">
                <a:latin typeface="Trebuchet MS" pitchFamily="34" charset="0"/>
              </a:rPr>
              <a:t>This table deals with those items which will affect the output tax due to the following reasons:</a:t>
            </a:r>
          </a:p>
          <a:p>
            <a:pPr marL="637200" lvl="1" indent="-180000" algn="just">
              <a:lnSpc>
                <a:spcPct val="120000"/>
              </a:lnSpc>
              <a:spcAft>
                <a:spcPts val="1200"/>
              </a:spcAft>
              <a:buFont typeface="Arial" pitchFamily="34" charset="0"/>
              <a:buChar char="•"/>
            </a:pPr>
            <a:r>
              <a:rPr lang="en-IN" sz="2200" dirty="0" smtClean="0">
                <a:latin typeface="Trebuchet MS" pitchFamily="34" charset="0"/>
              </a:rPr>
              <a:t>Reversal of ITC due to mismatch of invoices or debit notes</a:t>
            </a:r>
          </a:p>
          <a:p>
            <a:pPr marL="637200" lvl="1" indent="-180000" algn="just">
              <a:lnSpc>
                <a:spcPct val="120000"/>
              </a:lnSpc>
              <a:spcAft>
                <a:spcPts val="1200"/>
              </a:spcAft>
              <a:buFont typeface="Arial" pitchFamily="34" charset="0"/>
              <a:buChar char="•"/>
            </a:pPr>
            <a:r>
              <a:rPr lang="en-IN" sz="2200" dirty="0" smtClean="0">
                <a:latin typeface="Trebuchet MS" pitchFamily="34" charset="0"/>
              </a:rPr>
              <a:t>Reversal of ITC due to duplication of invoices or debit notes</a:t>
            </a:r>
          </a:p>
          <a:p>
            <a:pPr marL="637200" lvl="1" indent="-180000" algn="just">
              <a:lnSpc>
                <a:spcPct val="120000"/>
              </a:lnSpc>
              <a:spcAft>
                <a:spcPts val="1200"/>
              </a:spcAft>
              <a:buFont typeface="Arial" pitchFamily="34" charset="0"/>
              <a:buChar char="•"/>
            </a:pPr>
            <a:r>
              <a:rPr lang="en-IN" sz="2200" dirty="0" smtClean="0">
                <a:latin typeface="Trebuchet MS" pitchFamily="34" charset="0"/>
              </a:rPr>
              <a:t>Mismatch of credit notes leading to additional tax liability</a:t>
            </a:r>
          </a:p>
          <a:p>
            <a:pPr marL="637200" lvl="1" indent="-180000" algn="just">
              <a:lnSpc>
                <a:spcPct val="120000"/>
              </a:lnSpc>
              <a:spcAft>
                <a:spcPts val="1200"/>
              </a:spcAft>
              <a:buFont typeface="Arial" pitchFamily="34" charset="0"/>
              <a:buChar char="•"/>
            </a:pPr>
            <a:r>
              <a:rPr lang="en-IN" sz="2200" dirty="0" smtClean="0">
                <a:latin typeface="Trebuchet MS" pitchFamily="34" charset="0"/>
              </a:rPr>
              <a:t>Reclaims on account of rectifying the above transactions</a:t>
            </a:r>
          </a:p>
          <a:p>
            <a:pPr marL="637200" lvl="1" indent="-180000" algn="just">
              <a:lnSpc>
                <a:spcPct val="120000"/>
              </a:lnSpc>
              <a:spcAft>
                <a:spcPts val="1200"/>
              </a:spcAft>
              <a:buFont typeface="Arial" pitchFamily="34" charset="0"/>
              <a:buChar char="•"/>
            </a:pPr>
            <a:r>
              <a:rPr lang="en-IN" sz="2200" dirty="0" smtClean="0">
                <a:latin typeface="Trebuchet MS" pitchFamily="34" charset="0"/>
              </a:rPr>
              <a:t>Negative tax liability from previous tax periods</a:t>
            </a:r>
          </a:p>
          <a:p>
            <a:pPr marL="637200" lvl="1" indent="-180000" algn="just">
              <a:lnSpc>
                <a:spcPct val="120000"/>
              </a:lnSpc>
              <a:spcAft>
                <a:spcPts val="1200"/>
              </a:spcAft>
              <a:buFont typeface="Arial" pitchFamily="34" charset="0"/>
              <a:buChar char="•"/>
            </a:pPr>
            <a:r>
              <a:rPr lang="en-IN" sz="2200" dirty="0" smtClean="0">
                <a:latin typeface="Trebuchet MS" pitchFamily="34" charset="0"/>
              </a:rPr>
              <a:t>Adjustment of advances with tax invoices and reduction of output tax</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721215" cy="720000"/>
          </a:xfrm>
        </p:spPr>
        <p:txBody>
          <a:bodyPr>
            <a:normAutofit/>
          </a:bodyPr>
          <a:lstStyle/>
          <a:p>
            <a:pPr marL="180000" algn="l"/>
            <a:r>
              <a:rPr lang="en-IN" sz="3500" smtClean="0">
                <a:solidFill>
                  <a:srgbClr val="0070C0"/>
                </a:solidFill>
                <a:latin typeface="Trebuchet MS" pitchFamily="34" charset="0"/>
              </a:rPr>
              <a:t>GSTR 3</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24</a:t>
            </a:fld>
            <a:endParaRPr lang="en-US">
              <a:latin typeface="Trebuchet MS" pitchFamily="34" charset="0"/>
            </a:endParaRPr>
          </a:p>
        </p:txBody>
      </p:sp>
      <p:sp>
        <p:nvSpPr>
          <p:cNvPr id="6" name="Content Placeholder 2"/>
          <p:cNvSpPr txBox="1">
            <a:spLocks/>
          </p:cNvSpPr>
          <p:nvPr/>
        </p:nvSpPr>
        <p:spPr>
          <a:xfrm>
            <a:off x="295275" y="6858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lang="en-IN" sz="2400" dirty="0" smtClean="0">
                <a:solidFill>
                  <a:srgbClr val="002060"/>
                </a:solidFill>
                <a:latin typeface="Trebuchet MS" pitchFamily="34" charset="0"/>
              </a:rPr>
              <a:t>Before filing GSTR 3</a:t>
            </a:r>
            <a:endParaRPr lang="en-IN" sz="2400" i="1" dirty="0" smtClean="0">
              <a:solidFill>
                <a:srgbClr val="002060"/>
              </a:solidFill>
              <a:latin typeface="Trebuchet MS" pitchFamily="34" charset="0"/>
            </a:endParaRPr>
          </a:p>
          <a:p>
            <a:pPr marL="342900" marR="0" lvl="0" indent="-342900" algn="just" defTabSz="914400" rtl="0" eaLnBrk="1" fontAlgn="auto" latinLnBrk="0" hangingPunct="1">
              <a:lnSpc>
                <a:spcPct val="100000"/>
              </a:lnSpc>
              <a:spcBef>
                <a:spcPts val="600"/>
              </a:spcBef>
              <a:spcAft>
                <a:spcPts val="0"/>
              </a:spcAft>
              <a:buClrTx/>
              <a:buSzTx/>
              <a:buFont typeface="Arial" pitchFamily="34" charset="0"/>
              <a:buNone/>
              <a:tabLst/>
              <a:defRPr/>
            </a:pPr>
            <a:endParaRPr kumimoji="0" lang="en-IN" sz="2500" b="0" i="1" u="none" strike="noStrike" kern="1200" cap="none" spc="0" normalizeH="0" baseline="0" noProof="0" dirty="0" smtClean="0">
              <a:ln>
                <a:noFill/>
              </a:ln>
              <a:solidFill>
                <a:srgbClr val="FF0000"/>
              </a:solidFill>
              <a:effectLst/>
              <a:uLnTx/>
              <a:uFillTx/>
              <a:latin typeface="Trebuchet MS" pitchFamily="34" charset="0"/>
              <a:ea typeface="+mn-ea"/>
              <a:cs typeface="+mn-cs"/>
            </a:endParaRPr>
          </a:p>
        </p:txBody>
      </p:sp>
      <p:sp>
        <p:nvSpPr>
          <p:cNvPr id="8" name="Rectangle 7"/>
          <p:cNvSpPr/>
          <p:nvPr/>
        </p:nvSpPr>
        <p:spPr>
          <a:xfrm>
            <a:off x="295275" y="1319117"/>
            <a:ext cx="10058400" cy="3628686"/>
          </a:xfrm>
          <a:prstGeom prst="rect">
            <a:avLst/>
          </a:prstGeom>
        </p:spPr>
        <p:txBody>
          <a:bodyPr wrap="square">
            <a:spAutoFit/>
          </a:bodyPr>
          <a:lstStyle/>
          <a:p>
            <a:pPr marL="180000" indent="-180000" algn="just">
              <a:lnSpc>
                <a:spcPct val="120000"/>
              </a:lnSpc>
              <a:spcBef>
                <a:spcPts val="600"/>
              </a:spcBef>
              <a:spcAft>
                <a:spcPts val="1200"/>
              </a:spcAft>
              <a:buFont typeface="Arial" pitchFamily="34" charset="0"/>
              <a:buChar char="•"/>
            </a:pPr>
            <a:r>
              <a:rPr lang="en-IN" sz="2200" dirty="0" smtClean="0">
                <a:latin typeface="Trebuchet MS" pitchFamily="34" charset="0"/>
              </a:rPr>
              <a:t>Ensure GSTR 1 &amp; GSTR 2 are submitted based on accounting records and close coordination with vendors and customers</a:t>
            </a:r>
          </a:p>
          <a:p>
            <a:pPr marL="180000" indent="-180000" algn="just">
              <a:lnSpc>
                <a:spcPct val="120000"/>
              </a:lnSpc>
              <a:spcBef>
                <a:spcPts val="600"/>
              </a:spcBef>
              <a:spcAft>
                <a:spcPts val="1200"/>
              </a:spcAft>
              <a:buFont typeface="Arial" pitchFamily="34" charset="0"/>
              <a:buChar char="•"/>
            </a:pPr>
            <a:r>
              <a:rPr lang="en-IN" sz="2200" dirty="0" smtClean="0">
                <a:latin typeface="Trebuchet MS" pitchFamily="34" charset="0"/>
              </a:rPr>
              <a:t>Ensure sales is materialised and there are no discrepancies with customers</a:t>
            </a:r>
          </a:p>
          <a:p>
            <a:pPr marL="180000" indent="-180000" algn="just">
              <a:lnSpc>
                <a:spcPct val="120000"/>
              </a:lnSpc>
              <a:spcBef>
                <a:spcPts val="600"/>
              </a:spcBef>
              <a:spcAft>
                <a:spcPts val="1200"/>
              </a:spcAft>
              <a:buFont typeface="Arial" pitchFamily="34" charset="0"/>
              <a:buChar char="•"/>
            </a:pPr>
            <a:r>
              <a:rPr lang="en-IN" sz="2200" dirty="0" smtClean="0">
                <a:latin typeface="Trebuchet MS" pitchFamily="34" charset="0"/>
              </a:rPr>
              <a:t>All the supplies should be identified from the registered or un-registered supplier wise</a:t>
            </a:r>
          </a:p>
          <a:p>
            <a:pPr marL="180000" indent="-180000" algn="just">
              <a:lnSpc>
                <a:spcPct val="120000"/>
              </a:lnSpc>
              <a:spcBef>
                <a:spcPts val="600"/>
              </a:spcBef>
              <a:spcAft>
                <a:spcPts val="1200"/>
              </a:spcAft>
              <a:buFont typeface="Arial" pitchFamily="34" charset="0"/>
              <a:buChar char="•"/>
            </a:pPr>
            <a:r>
              <a:rPr lang="en-IN" sz="2200" dirty="0" smtClean="0">
                <a:latin typeface="Trebuchet MS" pitchFamily="34" charset="0"/>
              </a:rPr>
              <a:t>In respect of each transaction, certain minimum information shall be extracted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721215" cy="720000"/>
          </a:xfrm>
        </p:spPr>
        <p:txBody>
          <a:bodyPr>
            <a:normAutofit/>
          </a:bodyPr>
          <a:lstStyle/>
          <a:p>
            <a:pPr marL="180000" algn="l"/>
            <a:r>
              <a:rPr lang="en-IN" sz="3500" dirty="0" smtClean="0">
                <a:solidFill>
                  <a:srgbClr val="0070C0"/>
                </a:solidFill>
                <a:latin typeface="Trebuchet MS" pitchFamily="34" charset="0"/>
              </a:rPr>
              <a:t>RETURNS</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25</a:t>
            </a:fld>
            <a:endParaRPr lang="en-US">
              <a:latin typeface="Trebuchet MS" pitchFamily="34" charset="0"/>
            </a:endParaRPr>
          </a:p>
        </p:txBody>
      </p:sp>
      <p:sp>
        <p:nvSpPr>
          <p:cNvPr id="6" name="Content Placeholder 2"/>
          <p:cNvSpPr txBox="1">
            <a:spLocks/>
          </p:cNvSpPr>
          <p:nvPr/>
        </p:nvSpPr>
        <p:spPr>
          <a:xfrm>
            <a:off x="295275" y="6858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lang="en-IN" sz="2400" dirty="0" smtClean="0">
                <a:solidFill>
                  <a:srgbClr val="002060"/>
                </a:solidFill>
                <a:latin typeface="Trebuchet MS" pitchFamily="34" charset="0"/>
              </a:rPr>
              <a:t>Common Questions</a:t>
            </a:r>
          </a:p>
          <a:p>
            <a:pPr marL="342900" marR="0" lvl="0" indent="-342900" algn="just" defTabSz="914400" rtl="0" eaLnBrk="1" fontAlgn="auto" latinLnBrk="0" hangingPunct="1">
              <a:lnSpc>
                <a:spcPct val="100000"/>
              </a:lnSpc>
              <a:spcBef>
                <a:spcPts val="600"/>
              </a:spcBef>
              <a:spcAft>
                <a:spcPts val="0"/>
              </a:spcAft>
              <a:buClrTx/>
              <a:buSzTx/>
              <a:buFont typeface="Arial" pitchFamily="34" charset="0"/>
              <a:buNone/>
              <a:tabLst/>
              <a:defRPr/>
            </a:pPr>
            <a:endParaRPr kumimoji="0" lang="en-IN" sz="2500" b="0" i="1" u="none" strike="noStrike" kern="1200" cap="none" spc="0" normalizeH="0" baseline="0" noProof="0" dirty="0" smtClean="0">
              <a:ln>
                <a:noFill/>
              </a:ln>
              <a:solidFill>
                <a:srgbClr val="FF0000"/>
              </a:solidFill>
              <a:effectLst/>
              <a:uLnTx/>
              <a:uFillTx/>
              <a:latin typeface="Trebuchet MS" pitchFamily="34" charset="0"/>
              <a:ea typeface="+mn-ea"/>
              <a:cs typeface="+mn-cs"/>
            </a:endParaRPr>
          </a:p>
        </p:txBody>
      </p:sp>
      <p:sp>
        <p:nvSpPr>
          <p:cNvPr id="8" name="Rectangle 7"/>
          <p:cNvSpPr/>
          <p:nvPr/>
        </p:nvSpPr>
        <p:spPr>
          <a:xfrm>
            <a:off x="295275" y="1319117"/>
            <a:ext cx="10058400" cy="4902881"/>
          </a:xfrm>
          <a:prstGeom prst="rect">
            <a:avLst/>
          </a:prstGeom>
        </p:spPr>
        <p:txBody>
          <a:bodyPr wrap="square">
            <a:spAutoFit/>
          </a:bodyPr>
          <a:lstStyle/>
          <a:p>
            <a:pPr marL="457200" indent="-457200" algn="just">
              <a:lnSpc>
                <a:spcPct val="120000"/>
              </a:lnSpc>
              <a:spcBef>
                <a:spcPts val="600"/>
              </a:spcBef>
              <a:spcAft>
                <a:spcPts val="1200"/>
              </a:spcAft>
              <a:buFont typeface="+mj-lt"/>
              <a:buAutoNum type="arabicPeriod"/>
            </a:pPr>
            <a:r>
              <a:rPr lang="en-IN" sz="2200" dirty="0" smtClean="0">
                <a:latin typeface="Trebuchet MS" pitchFamily="34" charset="0"/>
              </a:rPr>
              <a:t>How should the transactions not reported in previous month be treated?</a:t>
            </a:r>
          </a:p>
          <a:p>
            <a:pPr marL="637200" lvl="1" indent="-180000" algn="just">
              <a:lnSpc>
                <a:spcPct val="120000"/>
              </a:lnSpc>
              <a:spcBef>
                <a:spcPts val="600"/>
              </a:spcBef>
              <a:spcAft>
                <a:spcPts val="1200"/>
              </a:spcAft>
              <a:buFont typeface="Arial" pitchFamily="34" charset="0"/>
              <a:buChar char="•"/>
            </a:pPr>
            <a:r>
              <a:rPr lang="en-IN" sz="2200" dirty="0" smtClean="0">
                <a:latin typeface="Trebuchet MS" pitchFamily="34" charset="0"/>
              </a:rPr>
              <a:t>The transactions pertaining to previous period not reported earlier shall be reported in the current month</a:t>
            </a:r>
          </a:p>
          <a:p>
            <a:pPr marL="457200" indent="-457200" algn="just">
              <a:lnSpc>
                <a:spcPct val="120000"/>
              </a:lnSpc>
              <a:spcBef>
                <a:spcPts val="600"/>
              </a:spcBef>
              <a:spcAft>
                <a:spcPts val="1200"/>
              </a:spcAft>
              <a:buFont typeface="+mj-lt"/>
              <a:buAutoNum type="arabicPeriod"/>
            </a:pPr>
            <a:r>
              <a:rPr lang="en-IN" sz="2200" dirty="0" smtClean="0">
                <a:latin typeface="Trebuchet MS" pitchFamily="34" charset="0"/>
              </a:rPr>
              <a:t>Where should the corrections if any arising in data submitted be done?</a:t>
            </a:r>
          </a:p>
          <a:p>
            <a:pPr marL="637200" lvl="1" indent="-180000" algn="just">
              <a:lnSpc>
                <a:spcPct val="120000"/>
              </a:lnSpc>
              <a:spcBef>
                <a:spcPts val="600"/>
              </a:spcBef>
              <a:spcAft>
                <a:spcPts val="1200"/>
              </a:spcAft>
              <a:buFont typeface="Arial" pitchFamily="34" charset="0"/>
              <a:buChar char="•"/>
            </a:pPr>
            <a:r>
              <a:rPr lang="en-IN" sz="2200" dirty="0" smtClean="0">
                <a:latin typeface="Trebuchet MS" pitchFamily="34" charset="0"/>
              </a:rPr>
              <a:t>Any subsequent discovery of errors or omissions in returns already submitted shall be rectified in the following month in form 3B</a:t>
            </a:r>
          </a:p>
          <a:p>
            <a:pPr marL="457200" indent="-457200" algn="just">
              <a:lnSpc>
                <a:spcPct val="120000"/>
              </a:lnSpc>
              <a:spcBef>
                <a:spcPts val="600"/>
              </a:spcBef>
              <a:spcAft>
                <a:spcPts val="1200"/>
              </a:spcAft>
              <a:buFont typeface="+mj-lt"/>
              <a:buAutoNum type="arabicPeriod"/>
            </a:pPr>
            <a:r>
              <a:rPr lang="en-IN" sz="2200" dirty="0" smtClean="0">
                <a:latin typeface="Trebuchet MS" pitchFamily="34" charset="0"/>
              </a:rPr>
              <a:t>How to revise the returns already submitted?</a:t>
            </a:r>
          </a:p>
          <a:p>
            <a:pPr marL="637200" lvl="1" indent="-180000" algn="just">
              <a:lnSpc>
                <a:spcPct val="120000"/>
              </a:lnSpc>
              <a:spcBef>
                <a:spcPts val="600"/>
              </a:spcBef>
              <a:spcAft>
                <a:spcPts val="1200"/>
              </a:spcAft>
              <a:buFont typeface="Arial" pitchFamily="34" charset="0"/>
              <a:buChar char="•"/>
            </a:pPr>
            <a:r>
              <a:rPr lang="en-IN" sz="2200" dirty="0" smtClean="0">
                <a:latin typeface="Trebuchet MS" pitchFamily="34" charset="0"/>
              </a:rPr>
              <a:t>Form 3B cannot be rectified once submitted. It has to be filed and any corrections have to be done next month</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721215" cy="720000"/>
          </a:xfrm>
        </p:spPr>
        <p:txBody>
          <a:bodyPr>
            <a:normAutofit/>
          </a:bodyPr>
          <a:lstStyle/>
          <a:p>
            <a:pPr marL="180000" algn="l"/>
            <a:r>
              <a:rPr lang="en-IN" sz="3500" dirty="0" smtClean="0">
                <a:solidFill>
                  <a:srgbClr val="0070C0"/>
                </a:solidFill>
                <a:latin typeface="Trebuchet MS" pitchFamily="34" charset="0"/>
              </a:rPr>
              <a:t>RETURNS</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26</a:t>
            </a:fld>
            <a:endParaRPr lang="en-US">
              <a:latin typeface="Trebuchet MS" pitchFamily="34" charset="0"/>
            </a:endParaRPr>
          </a:p>
        </p:txBody>
      </p:sp>
      <p:sp>
        <p:nvSpPr>
          <p:cNvPr id="6" name="Content Placeholder 2"/>
          <p:cNvSpPr txBox="1">
            <a:spLocks/>
          </p:cNvSpPr>
          <p:nvPr/>
        </p:nvSpPr>
        <p:spPr>
          <a:xfrm>
            <a:off x="295275" y="6858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lang="en-IN" sz="2400" dirty="0" smtClean="0">
                <a:solidFill>
                  <a:srgbClr val="002060"/>
                </a:solidFill>
                <a:latin typeface="Trebuchet MS" pitchFamily="34" charset="0"/>
              </a:rPr>
              <a:t>Common Questions</a:t>
            </a:r>
          </a:p>
          <a:p>
            <a:pPr marL="342900" marR="0" lvl="0" indent="-342900" algn="just" defTabSz="914400" rtl="0" eaLnBrk="1" fontAlgn="auto" latinLnBrk="0" hangingPunct="1">
              <a:lnSpc>
                <a:spcPct val="100000"/>
              </a:lnSpc>
              <a:spcBef>
                <a:spcPts val="600"/>
              </a:spcBef>
              <a:spcAft>
                <a:spcPts val="0"/>
              </a:spcAft>
              <a:buClrTx/>
              <a:buSzTx/>
              <a:buFont typeface="Arial" pitchFamily="34" charset="0"/>
              <a:buNone/>
              <a:tabLst/>
              <a:defRPr/>
            </a:pPr>
            <a:endParaRPr kumimoji="0" lang="en-IN" sz="2500" b="0" i="1" u="none" strike="noStrike" kern="1200" cap="none" spc="0" normalizeH="0" baseline="0" noProof="0" dirty="0" smtClean="0">
              <a:ln>
                <a:noFill/>
              </a:ln>
              <a:solidFill>
                <a:srgbClr val="FF0000"/>
              </a:solidFill>
              <a:effectLst/>
              <a:uLnTx/>
              <a:uFillTx/>
              <a:latin typeface="Trebuchet MS" pitchFamily="34" charset="0"/>
              <a:ea typeface="+mn-ea"/>
              <a:cs typeface="+mn-cs"/>
            </a:endParaRPr>
          </a:p>
        </p:txBody>
      </p:sp>
      <p:sp>
        <p:nvSpPr>
          <p:cNvPr id="8" name="Rectangle 7"/>
          <p:cNvSpPr/>
          <p:nvPr/>
        </p:nvSpPr>
        <p:spPr>
          <a:xfrm>
            <a:off x="295275" y="1319117"/>
            <a:ext cx="10058400" cy="4847481"/>
          </a:xfrm>
          <a:prstGeom prst="rect">
            <a:avLst/>
          </a:prstGeom>
        </p:spPr>
        <p:txBody>
          <a:bodyPr wrap="square">
            <a:spAutoFit/>
          </a:bodyPr>
          <a:lstStyle/>
          <a:p>
            <a:pPr marL="457200" indent="-457200" algn="just">
              <a:lnSpc>
                <a:spcPct val="120000"/>
              </a:lnSpc>
              <a:spcBef>
                <a:spcPts val="600"/>
              </a:spcBef>
              <a:spcAft>
                <a:spcPts val="1200"/>
              </a:spcAft>
              <a:buFont typeface="+mj-lt"/>
              <a:buAutoNum type="arabicPeriod"/>
            </a:pPr>
            <a:r>
              <a:rPr lang="en-IN" sz="2200" dirty="0" smtClean="0">
                <a:latin typeface="Trebuchet MS" pitchFamily="34" charset="0"/>
              </a:rPr>
              <a:t> What are the applicable forms for Generation, Transmission and Distribution Companies?</a:t>
            </a:r>
          </a:p>
          <a:p>
            <a:pPr marL="637200" lvl="1" indent="-180000" algn="just">
              <a:lnSpc>
                <a:spcPct val="120000"/>
              </a:lnSpc>
              <a:spcBef>
                <a:spcPts val="600"/>
              </a:spcBef>
              <a:spcAft>
                <a:spcPts val="1200"/>
              </a:spcAft>
              <a:buFont typeface="Arial" pitchFamily="34" charset="0"/>
              <a:buChar char="•"/>
            </a:pPr>
            <a:r>
              <a:rPr lang="en-IN" sz="2200" dirty="0" smtClean="0">
                <a:latin typeface="Trebuchet MS" pitchFamily="34" charset="0"/>
              </a:rPr>
              <a:t>GSTR 3B GSTR 1till 31 March 2018. If there are no taxable outward supplies, than Nil GSTR 1 has to be filed</a:t>
            </a:r>
          </a:p>
          <a:p>
            <a:pPr marL="457200" indent="-457200" algn="just">
              <a:lnSpc>
                <a:spcPct val="120000"/>
              </a:lnSpc>
              <a:spcBef>
                <a:spcPts val="600"/>
              </a:spcBef>
              <a:spcAft>
                <a:spcPts val="1200"/>
              </a:spcAft>
              <a:buFont typeface="+mj-lt"/>
              <a:buAutoNum type="arabicPeriod"/>
            </a:pPr>
            <a:r>
              <a:rPr lang="en-IN" sz="2200" dirty="0" smtClean="0">
                <a:latin typeface="Trebuchet MS" pitchFamily="34" charset="0"/>
              </a:rPr>
              <a:t>Whether GST TDS is to be deducted on payments to suppliers?</a:t>
            </a:r>
          </a:p>
          <a:p>
            <a:pPr marL="637200" lvl="1" indent="-180000" algn="just">
              <a:lnSpc>
                <a:spcPct val="120000"/>
              </a:lnSpc>
              <a:spcBef>
                <a:spcPts val="600"/>
              </a:spcBef>
              <a:spcAft>
                <a:spcPts val="1200"/>
              </a:spcAft>
              <a:buFont typeface="Arial" pitchFamily="34" charset="0"/>
              <a:buChar char="•"/>
            </a:pPr>
            <a:r>
              <a:rPr lang="en-IN" sz="2200" dirty="0" smtClean="0">
                <a:latin typeface="Trebuchet MS" pitchFamily="34" charset="0"/>
              </a:rPr>
              <a:t>TDS provisions are applicable to a) a department or establishment of the Central Government or State Government; or (b) local authority; or (c) Governmental agencies. TDS shall be deducted on gross value excluding GST. However, this section is not effective yet and hence TDS need not be deducted.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721215" cy="720000"/>
          </a:xfrm>
        </p:spPr>
        <p:txBody>
          <a:bodyPr>
            <a:normAutofit/>
          </a:bodyPr>
          <a:lstStyle/>
          <a:p>
            <a:pPr marL="180000" algn="l"/>
            <a:r>
              <a:rPr lang="en-IN" sz="3500" dirty="0" smtClean="0">
                <a:solidFill>
                  <a:srgbClr val="0070C0"/>
                </a:solidFill>
                <a:latin typeface="Trebuchet MS" pitchFamily="34" charset="0"/>
              </a:rPr>
              <a:t>RETURNS</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27</a:t>
            </a:fld>
            <a:endParaRPr lang="en-US">
              <a:latin typeface="Trebuchet MS" pitchFamily="34" charset="0"/>
            </a:endParaRPr>
          </a:p>
        </p:txBody>
      </p:sp>
      <p:sp>
        <p:nvSpPr>
          <p:cNvPr id="6" name="Content Placeholder 2"/>
          <p:cNvSpPr txBox="1">
            <a:spLocks/>
          </p:cNvSpPr>
          <p:nvPr/>
        </p:nvSpPr>
        <p:spPr>
          <a:xfrm>
            <a:off x="295275" y="6858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lang="en-IN" sz="2400" dirty="0" smtClean="0">
                <a:solidFill>
                  <a:srgbClr val="002060"/>
                </a:solidFill>
                <a:latin typeface="Trebuchet MS" pitchFamily="34" charset="0"/>
              </a:rPr>
              <a:t>Common Questions</a:t>
            </a:r>
          </a:p>
          <a:p>
            <a:pPr marL="342900" marR="0" lvl="0" indent="-342900" algn="just" defTabSz="914400" rtl="0" eaLnBrk="1" fontAlgn="auto" latinLnBrk="0" hangingPunct="1">
              <a:lnSpc>
                <a:spcPct val="100000"/>
              </a:lnSpc>
              <a:spcBef>
                <a:spcPts val="600"/>
              </a:spcBef>
              <a:spcAft>
                <a:spcPts val="0"/>
              </a:spcAft>
              <a:buClrTx/>
              <a:buSzTx/>
              <a:buFont typeface="Arial" pitchFamily="34" charset="0"/>
              <a:buNone/>
              <a:tabLst/>
              <a:defRPr/>
            </a:pPr>
            <a:endParaRPr kumimoji="0" lang="en-IN" sz="2500" b="0" i="1" u="none" strike="noStrike" kern="1200" cap="none" spc="0" normalizeH="0" baseline="0" noProof="0" dirty="0" smtClean="0">
              <a:ln>
                <a:noFill/>
              </a:ln>
              <a:solidFill>
                <a:srgbClr val="FF0000"/>
              </a:solidFill>
              <a:effectLst/>
              <a:uLnTx/>
              <a:uFillTx/>
              <a:latin typeface="Trebuchet MS" pitchFamily="34" charset="0"/>
              <a:ea typeface="+mn-ea"/>
              <a:cs typeface="+mn-cs"/>
            </a:endParaRPr>
          </a:p>
        </p:txBody>
      </p:sp>
      <p:sp>
        <p:nvSpPr>
          <p:cNvPr id="8" name="Rectangle 7"/>
          <p:cNvSpPr/>
          <p:nvPr/>
        </p:nvSpPr>
        <p:spPr>
          <a:xfrm>
            <a:off x="295275" y="1319117"/>
            <a:ext cx="10058400" cy="4034951"/>
          </a:xfrm>
          <a:prstGeom prst="rect">
            <a:avLst/>
          </a:prstGeom>
        </p:spPr>
        <p:txBody>
          <a:bodyPr wrap="square">
            <a:spAutoFit/>
          </a:bodyPr>
          <a:lstStyle/>
          <a:p>
            <a:pPr marL="457200" indent="-457200" algn="just">
              <a:lnSpc>
                <a:spcPct val="120000"/>
              </a:lnSpc>
              <a:spcBef>
                <a:spcPts val="600"/>
              </a:spcBef>
              <a:spcAft>
                <a:spcPts val="1200"/>
              </a:spcAft>
              <a:buFont typeface="+mj-lt"/>
              <a:buAutoNum type="arabicPeriod"/>
            </a:pPr>
            <a:r>
              <a:rPr lang="en-IN" sz="2200" dirty="0" smtClean="0">
                <a:latin typeface="Trebuchet MS" pitchFamily="34" charset="0"/>
              </a:rPr>
              <a:t>How to verify Invoice number given in bill is same as their filings?</a:t>
            </a:r>
          </a:p>
          <a:p>
            <a:pPr marL="637200" lvl="1" indent="-180000" algn="just">
              <a:lnSpc>
                <a:spcPct val="120000"/>
              </a:lnSpc>
              <a:spcBef>
                <a:spcPts val="600"/>
              </a:spcBef>
              <a:spcAft>
                <a:spcPts val="1200"/>
              </a:spcAft>
              <a:buFont typeface="Arial" pitchFamily="34" charset="0"/>
              <a:buChar char="•"/>
            </a:pPr>
            <a:r>
              <a:rPr lang="en-IN" sz="2200" dirty="0" smtClean="0">
                <a:latin typeface="Trebuchet MS" pitchFamily="34" charset="0"/>
              </a:rPr>
              <a:t>This is relevant for taking Input Tax Credit. ITC can be taken if the invoice no, date and GSTIN matches in GSTR 2. However, GSTR 2 return has been postponed till further notice.</a:t>
            </a:r>
          </a:p>
          <a:p>
            <a:pPr marL="457200" indent="-457200" algn="just">
              <a:lnSpc>
                <a:spcPct val="120000"/>
              </a:lnSpc>
              <a:spcBef>
                <a:spcPts val="600"/>
              </a:spcBef>
              <a:spcAft>
                <a:spcPts val="1200"/>
              </a:spcAft>
              <a:buFont typeface="+mj-lt"/>
              <a:buAutoNum type="arabicPeriod"/>
            </a:pPr>
            <a:r>
              <a:rPr lang="en-IN" sz="2200" dirty="0" smtClean="0">
                <a:latin typeface="Trebuchet MS" pitchFamily="34" charset="0"/>
              </a:rPr>
              <a:t>Forms to be filed by Contractors who purchase materials and does work like Substation construction, Laying of Power towers, Cable works and Construction of Civil Works?</a:t>
            </a:r>
          </a:p>
          <a:p>
            <a:pPr marL="637200" lvl="1" indent="-180000" algn="just">
              <a:lnSpc>
                <a:spcPct val="120000"/>
              </a:lnSpc>
              <a:spcBef>
                <a:spcPts val="600"/>
              </a:spcBef>
              <a:spcAft>
                <a:spcPts val="1200"/>
              </a:spcAft>
              <a:buFont typeface="Arial" pitchFamily="34" charset="0"/>
              <a:buChar char="•"/>
            </a:pPr>
            <a:r>
              <a:rPr lang="en-IN" sz="2200" dirty="0" smtClean="0">
                <a:latin typeface="Trebuchet MS" pitchFamily="34" charset="0"/>
              </a:rPr>
              <a:t>GSTR 3B &amp; GSTR 1. TRAN1 for taking transitional credit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721215" cy="720000"/>
          </a:xfrm>
        </p:spPr>
        <p:txBody>
          <a:bodyPr>
            <a:normAutofit/>
          </a:bodyPr>
          <a:lstStyle/>
          <a:p>
            <a:pPr marL="180000" algn="l"/>
            <a:r>
              <a:rPr lang="en-IN" sz="3500" dirty="0" smtClean="0">
                <a:solidFill>
                  <a:srgbClr val="0070C0"/>
                </a:solidFill>
                <a:latin typeface="Trebuchet MS" pitchFamily="34" charset="0"/>
              </a:rPr>
              <a:t>RETURNS</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28</a:t>
            </a:fld>
            <a:endParaRPr lang="en-US">
              <a:latin typeface="Trebuchet MS" pitchFamily="34" charset="0"/>
            </a:endParaRPr>
          </a:p>
        </p:txBody>
      </p:sp>
      <p:sp>
        <p:nvSpPr>
          <p:cNvPr id="6" name="Content Placeholder 2"/>
          <p:cNvSpPr txBox="1">
            <a:spLocks/>
          </p:cNvSpPr>
          <p:nvPr/>
        </p:nvSpPr>
        <p:spPr>
          <a:xfrm>
            <a:off x="295275" y="6858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lang="en-IN" sz="2400" dirty="0" smtClean="0">
                <a:solidFill>
                  <a:srgbClr val="002060"/>
                </a:solidFill>
                <a:latin typeface="Trebuchet MS" pitchFamily="34" charset="0"/>
              </a:rPr>
              <a:t>Common Questions</a:t>
            </a:r>
          </a:p>
          <a:p>
            <a:pPr marL="342900" marR="0" lvl="0" indent="-342900" algn="just" defTabSz="914400" rtl="0" eaLnBrk="1" fontAlgn="auto" latinLnBrk="0" hangingPunct="1">
              <a:lnSpc>
                <a:spcPct val="100000"/>
              </a:lnSpc>
              <a:spcBef>
                <a:spcPts val="600"/>
              </a:spcBef>
              <a:spcAft>
                <a:spcPts val="0"/>
              </a:spcAft>
              <a:buClrTx/>
              <a:buSzTx/>
              <a:buFont typeface="Arial" pitchFamily="34" charset="0"/>
              <a:buNone/>
              <a:tabLst/>
              <a:defRPr/>
            </a:pPr>
            <a:endParaRPr kumimoji="0" lang="en-IN" sz="2500" b="0" i="1" u="none" strike="noStrike" kern="1200" cap="none" spc="0" normalizeH="0" baseline="0" noProof="0" dirty="0" smtClean="0">
              <a:ln>
                <a:noFill/>
              </a:ln>
              <a:solidFill>
                <a:srgbClr val="FF0000"/>
              </a:solidFill>
              <a:effectLst/>
              <a:uLnTx/>
              <a:uFillTx/>
              <a:latin typeface="Trebuchet MS" pitchFamily="34" charset="0"/>
              <a:ea typeface="+mn-ea"/>
              <a:cs typeface="+mn-cs"/>
            </a:endParaRPr>
          </a:p>
        </p:txBody>
      </p:sp>
      <p:sp>
        <p:nvSpPr>
          <p:cNvPr id="8" name="Rectangle 7"/>
          <p:cNvSpPr/>
          <p:nvPr/>
        </p:nvSpPr>
        <p:spPr>
          <a:xfrm>
            <a:off x="295275" y="1319117"/>
            <a:ext cx="10058400" cy="3222421"/>
          </a:xfrm>
          <a:prstGeom prst="rect">
            <a:avLst/>
          </a:prstGeom>
        </p:spPr>
        <p:txBody>
          <a:bodyPr wrap="square">
            <a:spAutoFit/>
          </a:bodyPr>
          <a:lstStyle/>
          <a:p>
            <a:pPr marL="457200" indent="-457200" algn="just">
              <a:lnSpc>
                <a:spcPct val="120000"/>
              </a:lnSpc>
              <a:spcBef>
                <a:spcPts val="600"/>
              </a:spcBef>
              <a:spcAft>
                <a:spcPts val="1200"/>
              </a:spcAft>
              <a:buFont typeface="+mj-lt"/>
              <a:buAutoNum type="arabicPeriod"/>
            </a:pPr>
            <a:r>
              <a:rPr lang="en-IN" sz="2200" dirty="0" smtClean="0">
                <a:latin typeface="Trebuchet MS" pitchFamily="34" charset="0"/>
              </a:rPr>
              <a:t>Forms to be filed by Hire Vehicle Providers, House Keeping  and Man Power suppliers?</a:t>
            </a:r>
          </a:p>
          <a:p>
            <a:pPr marL="637200" lvl="1" indent="-180000" algn="just">
              <a:lnSpc>
                <a:spcPct val="120000"/>
              </a:lnSpc>
              <a:spcBef>
                <a:spcPts val="600"/>
              </a:spcBef>
              <a:spcAft>
                <a:spcPts val="1200"/>
              </a:spcAft>
              <a:buFont typeface="Arial" pitchFamily="34" charset="0"/>
              <a:buChar char="•"/>
            </a:pPr>
            <a:r>
              <a:rPr lang="en-IN" sz="2200" dirty="0" smtClean="0">
                <a:latin typeface="Trebuchet MS" pitchFamily="34" charset="0"/>
              </a:rPr>
              <a:t>GSTR 3B &amp; GSTR 1. TRAN1 for taking transitional credit</a:t>
            </a:r>
          </a:p>
          <a:p>
            <a:pPr marL="457200" indent="-457200" algn="just">
              <a:lnSpc>
                <a:spcPct val="120000"/>
              </a:lnSpc>
              <a:spcBef>
                <a:spcPts val="600"/>
              </a:spcBef>
              <a:spcAft>
                <a:spcPts val="1200"/>
              </a:spcAft>
              <a:buFont typeface="+mj-lt"/>
              <a:buAutoNum type="arabicPeriod"/>
            </a:pPr>
            <a:r>
              <a:rPr lang="en-IN" sz="2200" dirty="0" smtClean="0">
                <a:latin typeface="Trebuchet MS" pitchFamily="34" charset="0"/>
              </a:rPr>
              <a:t>Rates of GST for Electrical Works, Civil Works, Hire Vehicle, House Keeping, Man Power, Professional Services, Accounting services etc...</a:t>
            </a:r>
          </a:p>
          <a:p>
            <a:pPr marL="637200" lvl="1" indent="-180000" algn="just">
              <a:lnSpc>
                <a:spcPct val="120000"/>
              </a:lnSpc>
              <a:spcBef>
                <a:spcPts val="600"/>
              </a:spcBef>
              <a:spcAft>
                <a:spcPts val="1200"/>
              </a:spcAft>
              <a:buFont typeface="Arial" pitchFamily="34" charset="0"/>
              <a:buChar char="•"/>
            </a:pPr>
            <a:r>
              <a:rPr lang="en-IN" sz="2200" dirty="0" smtClean="0">
                <a:latin typeface="Trebuchet MS" pitchFamily="34" charset="0"/>
              </a:rPr>
              <a:t>Standard rate for works contract service and other services is 18%</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95691" y="2979000"/>
            <a:ext cx="4209975" cy="900000"/>
          </a:xfrm>
        </p:spPr>
        <p:txBody>
          <a:bodyPr>
            <a:normAutofit/>
          </a:bodyPr>
          <a:lstStyle/>
          <a:p>
            <a:pPr algn="ctr">
              <a:buNone/>
            </a:pPr>
            <a:r>
              <a:rPr lang="en-IN" sz="4500" dirty="0" smtClean="0">
                <a:solidFill>
                  <a:srgbClr val="7030A0"/>
                </a:solidFill>
                <a:latin typeface="Trebuchet MS" pitchFamily="34" charset="0"/>
              </a:rPr>
              <a:t>THANK YOU</a:t>
            </a:r>
            <a:endParaRPr lang="en-IN" sz="4500" dirty="0">
              <a:solidFill>
                <a:srgbClr val="7030A0"/>
              </a:solidFill>
              <a:latin typeface="Trebuchet MS"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
        <p:nvSpPr>
          <p:cNvPr id="5" name="TextBox 4"/>
          <p:cNvSpPr txBox="1"/>
          <p:nvPr/>
        </p:nvSpPr>
        <p:spPr>
          <a:xfrm>
            <a:off x="3047646" y="4114812"/>
            <a:ext cx="4706065" cy="553998"/>
          </a:xfrm>
          <a:prstGeom prst="rect">
            <a:avLst/>
          </a:prstGeom>
          <a:noFill/>
        </p:spPr>
        <p:txBody>
          <a:bodyPr wrap="square" rtlCol="0">
            <a:spAutoFit/>
          </a:bodyPr>
          <a:lstStyle/>
          <a:p>
            <a:pPr algn="ctr"/>
            <a:r>
              <a:rPr lang="en-IN" sz="3000" dirty="0" smtClean="0">
                <a:latin typeface="Trebuchet MS" pitchFamily="34" charset="0"/>
              </a:rPr>
              <a:t>Email: irshad@miallp.com</a:t>
            </a:r>
            <a:endParaRPr lang="en-IN" sz="3000" dirty="0">
              <a:latin typeface="Trebuchet MS" pitchFamily="34" charset="0"/>
            </a:endParaRPr>
          </a:p>
        </p:txBody>
      </p:sp>
      <p:pic>
        <p:nvPicPr>
          <p:cNvPr id="6" name="Picture 5" descr="Q mark.jpg"/>
          <p:cNvPicPr>
            <a:picLocks noChangeAspect="1"/>
          </p:cNvPicPr>
          <p:nvPr/>
        </p:nvPicPr>
        <p:blipFill>
          <a:blip r:embed="rId2"/>
          <a:stretch>
            <a:fillRect/>
          </a:stretch>
        </p:blipFill>
        <p:spPr>
          <a:xfrm>
            <a:off x="4051148" y="0"/>
            <a:ext cx="2699056" cy="2844000"/>
          </a:xfrm>
          <a:prstGeom prst="rect">
            <a:avLst/>
          </a:prstGeom>
        </p:spPr>
      </p:pic>
      <p:cxnSp>
        <p:nvCxnSpPr>
          <p:cNvPr id="8" name="Straight Connector 7"/>
          <p:cNvCxnSpPr/>
          <p:nvPr/>
        </p:nvCxnSpPr>
        <p:spPr>
          <a:xfrm>
            <a:off x="0" y="2819400"/>
            <a:ext cx="10801350" cy="1588"/>
          </a:xfrm>
          <a:prstGeom prst="line">
            <a:avLst/>
          </a:prstGeom>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4000"/>
            <a:ext cx="9721215" cy="1440000"/>
          </a:xfrm>
        </p:spPr>
        <p:txBody>
          <a:bodyPr>
            <a:normAutofit/>
          </a:bodyPr>
          <a:lstStyle/>
          <a:p>
            <a:pPr marL="180000" algn="l">
              <a:lnSpc>
                <a:spcPct val="120000"/>
              </a:lnSpc>
            </a:pPr>
            <a:r>
              <a:rPr lang="en-IN" sz="3500" dirty="0" smtClean="0">
                <a:solidFill>
                  <a:srgbClr val="0070C0"/>
                </a:solidFill>
                <a:latin typeface="Trebuchet MS" pitchFamily="34" charset="0"/>
              </a:rPr>
              <a:t>RETURNS </a:t>
            </a:r>
            <a:r>
              <a:rPr lang="en-IN" sz="3500" i="1" dirty="0" smtClean="0">
                <a:solidFill>
                  <a:srgbClr val="0070C0"/>
                </a:solidFill>
                <a:latin typeface="Trebuchet MS" pitchFamily="34" charset="0"/>
              </a:rPr>
              <a:t>(continued)</a:t>
            </a:r>
            <a:r>
              <a:rPr lang="en-IN" dirty="0" smtClean="0">
                <a:latin typeface="Trebuchet MS" pitchFamily="34" charset="0"/>
              </a:rPr>
              <a:t/>
            </a:r>
            <a:br>
              <a:rPr lang="en-IN" dirty="0" smtClean="0">
                <a:latin typeface="Trebuchet MS" pitchFamily="34" charset="0"/>
              </a:rPr>
            </a:br>
            <a:r>
              <a:rPr lang="en-IN" sz="2500" b="1" dirty="0" smtClean="0">
                <a:solidFill>
                  <a:schemeClr val="bg2">
                    <a:lumMod val="10000"/>
                  </a:schemeClr>
                </a:solidFill>
                <a:latin typeface="Trebuchet MS" pitchFamily="34" charset="0"/>
              </a:rPr>
              <a:t>Latest position of due dates</a:t>
            </a:r>
            <a:endParaRPr lang="en-IN" sz="2500" b="1" dirty="0">
              <a:solidFill>
                <a:schemeClr val="bg2">
                  <a:lumMod val="10000"/>
                </a:schemeClr>
              </a:solidFill>
              <a:latin typeface="Trebuchet MS" pitchFamily="34"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latin typeface="Trebuchet MS" pitchFamily="34" charset="0"/>
              </a:rPr>
              <a:pPr/>
              <a:t>3</a:t>
            </a:fld>
            <a:endParaRPr lang="en-US">
              <a:latin typeface="Trebuchet MS" pitchFamily="34" charset="0"/>
            </a:endParaRPr>
          </a:p>
        </p:txBody>
      </p:sp>
      <p:sp>
        <p:nvSpPr>
          <p:cNvPr id="8" name="Content Placeholder 2"/>
          <p:cNvSpPr>
            <a:spLocks noGrp="1"/>
          </p:cNvSpPr>
          <p:nvPr>
            <p:ph idx="1"/>
          </p:nvPr>
        </p:nvSpPr>
        <p:spPr>
          <a:xfrm>
            <a:off x="270034" y="1447800"/>
            <a:ext cx="9780750" cy="4800600"/>
          </a:xfrm>
        </p:spPr>
        <p:txBody>
          <a:bodyPr>
            <a:noAutofit/>
          </a:bodyPr>
          <a:lstStyle/>
          <a:p>
            <a:pPr algn="just">
              <a:spcBef>
                <a:spcPts val="1200"/>
              </a:spcBef>
              <a:spcAft>
                <a:spcPts val="1200"/>
              </a:spcAft>
              <a:buNone/>
            </a:pPr>
            <a:r>
              <a:rPr lang="en-IN" sz="2500" b="1" u="sng" dirty="0" smtClean="0">
                <a:latin typeface="Trebuchet MS" pitchFamily="34" charset="0"/>
              </a:rPr>
              <a:t>Taxpayers whose annual aggregate turnover </a:t>
            </a:r>
            <a:r>
              <a:rPr lang="en-IN" sz="2500" b="1" u="sng" dirty="0" err="1" smtClean="0">
                <a:latin typeface="Trebuchet MS" pitchFamily="34" charset="0"/>
              </a:rPr>
              <a:t>upto</a:t>
            </a:r>
            <a:r>
              <a:rPr lang="en-IN" sz="2500" b="1" u="sng" dirty="0" smtClean="0">
                <a:latin typeface="Trebuchet MS" pitchFamily="34" charset="0"/>
              </a:rPr>
              <a:t> Rs. 1.5 </a:t>
            </a:r>
            <a:r>
              <a:rPr lang="en-IN" sz="2500" b="1" u="sng" dirty="0" err="1" smtClean="0">
                <a:latin typeface="Trebuchet MS" pitchFamily="34" charset="0"/>
              </a:rPr>
              <a:t>crore</a:t>
            </a:r>
            <a:endParaRPr lang="en-IN" sz="2500" b="1" u="sng" dirty="0" smtClean="0">
              <a:latin typeface="Trebuchet MS" pitchFamily="34" charset="0"/>
            </a:endParaRPr>
          </a:p>
          <a:p>
            <a:pPr algn="just">
              <a:spcBef>
                <a:spcPts val="1200"/>
              </a:spcBef>
              <a:spcAft>
                <a:spcPts val="1200"/>
              </a:spcAft>
            </a:pPr>
            <a:r>
              <a:rPr lang="en-IN" sz="2500" dirty="0" smtClean="0">
                <a:latin typeface="Trebuchet MS" pitchFamily="34" charset="0"/>
              </a:rPr>
              <a:t>GSTR 1 – to be filed on quarterly basis as under:</a:t>
            </a:r>
          </a:p>
          <a:p>
            <a:pPr algn="just">
              <a:spcBef>
                <a:spcPts val="1200"/>
              </a:spcBef>
              <a:spcAft>
                <a:spcPts val="1200"/>
              </a:spcAft>
              <a:buNone/>
            </a:pPr>
            <a:endParaRPr lang="en-IN" sz="2500" dirty="0" smtClean="0">
              <a:latin typeface="Trebuchet MS" pitchFamily="34" charset="0"/>
            </a:endParaRPr>
          </a:p>
          <a:p>
            <a:pPr marL="342000" lvl="1" algn="just">
              <a:spcBef>
                <a:spcPts val="1200"/>
              </a:spcBef>
              <a:spcAft>
                <a:spcPts val="1200"/>
              </a:spcAft>
              <a:buFont typeface="Arial" pitchFamily="34" charset="0"/>
              <a:buChar char="•"/>
            </a:pPr>
            <a:endParaRPr lang="en-IN" sz="2500" dirty="0" smtClean="0">
              <a:latin typeface="Trebuchet MS" pitchFamily="34" charset="0"/>
            </a:endParaRPr>
          </a:p>
          <a:p>
            <a:pPr marL="342000" lvl="1" algn="just">
              <a:spcBef>
                <a:spcPts val="1200"/>
              </a:spcBef>
              <a:spcAft>
                <a:spcPts val="1200"/>
              </a:spcAft>
              <a:buFont typeface="Arial" pitchFamily="34" charset="0"/>
              <a:buChar char="•"/>
            </a:pPr>
            <a:r>
              <a:rPr lang="en-IN" sz="2500" dirty="0" smtClean="0">
                <a:latin typeface="Trebuchet MS" pitchFamily="34" charset="0"/>
              </a:rPr>
              <a:t>The time period for filing GSTR 2 for all the months starting July 2017 has been deferred and it will be notified at a later date</a:t>
            </a:r>
          </a:p>
          <a:p>
            <a:pPr marL="342000" lvl="1" algn="just">
              <a:spcBef>
                <a:spcPts val="1200"/>
              </a:spcBef>
              <a:spcAft>
                <a:spcPts val="1200"/>
              </a:spcAft>
              <a:buFont typeface="Arial" pitchFamily="34" charset="0"/>
              <a:buChar char="•"/>
            </a:pPr>
            <a:r>
              <a:rPr lang="en-IN" sz="2500" dirty="0" smtClean="0">
                <a:latin typeface="Trebuchet MS" pitchFamily="34" charset="0"/>
              </a:rPr>
              <a:t>GSTR 1 will have to be filed as per the above schedule pending GSTR 2 &amp; 3</a:t>
            </a:r>
          </a:p>
        </p:txBody>
      </p:sp>
      <p:graphicFrame>
        <p:nvGraphicFramePr>
          <p:cNvPr id="6" name="Table 5"/>
          <p:cNvGraphicFramePr>
            <a:graphicFrameLocks noGrp="1"/>
          </p:cNvGraphicFramePr>
          <p:nvPr/>
        </p:nvGraphicFramePr>
        <p:xfrm>
          <a:off x="752475" y="2667000"/>
          <a:ext cx="2971800" cy="1483360"/>
        </p:xfrm>
        <a:graphic>
          <a:graphicData uri="http://schemas.openxmlformats.org/drawingml/2006/table">
            <a:tbl>
              <a:tblPr firstRow="1" bandRow="1">
                <a:tableStyleId>{5A111915-BE36-4E01-A7E5-04B1672EAD32}</a:tableStyleId>
              </a:tblPr>
              <a:tblGrid>
                <a:gridCol w="1537138"/>
                <a:gridCol w="1434662"/>
              </a:tblGrid>
              <a:tr h="370840">
                <a:tc>
                  <a:txBody>
                    <a:bodyPr/>
                    <a:lstStyle/>
                    <a:p>
                      <a:pPr algn="ctr"/>
                      <a:r>
                        <a:rPr lang="en-IN" b="1" dirty="0" smtClean="0">
                          <a:latin typeface="Trebuchet MS" pitchFamily="34" charset="0"/>
                        </a:rPr>
                        <a:t>Period</a:t>
                      </a:r>
                      <a:endParaRPr lang="en-IN" b="1" dirty="0">
                        <a:latin typeface="Trebuchet MS" pitchFamily="34" charset="0"/>
                      </a:endParaRPr>
                    </a:p>
                  </a:txBody>
                  <a:tcPr/>
                </a:tc>
                <a:tc>
                  <a:txBody>
                    <a:bodyPr/>
                    <a:lstStyle/>
                    <a:p>
                      <a:pPr algn="ctr"/>
                      <a:r>
                        <a:rPr lang="en-IN" b="1" dirty="0" smtClean="0">
                          <a:latin typeface="Trebuchet MS" pitchFamily="34" charset="0"/>
                        </a:rPr>
                        <a:t>Dates</a:t>
                      </a:r>
                      <a:endParaRPr lang="en-IN" b="1" dirty="0">
                        <a:latin typeface="Trebuchet MS" pitchFamily="34" charset="0"/>
                      </a:endParaRPr>
                    </a:p>
                  </a:txBody>
                  <a:tcPr/>
                </a:tc>
              </a:tr>
              <a:tr h="370840">
                <a:tc>
                  <a:txBody>
                    <a:bodyPr/>
                    <a:lstStyle/>
                    <a:p>
                      <a:r>
                        <a:rPr lang="en-IN" dirty="0" smtClean="0">
                          <a:latin typeface="Trebuchet MS" pitchFamily="34" charset="0"/>
                        </a:rPr>
                        <a:t>Jul-Sep</a:t>
                      </a:r>
                      <a:endParaRPr lang="en-IN" dirty="0">
                        <a:latin typeface="Trebuchet MS" pitchFamily="34" charset="0"/>
                      </a:endParaRPr>
                    </a:p>
                  </a:txBody>
                  <a:tcPr/>
                </a:tc>
                <a:tc>
                  <a:txBody>
                    <a:bodyPr/>
                    <a:lstStyle/>
                    <a:p>
                      <a:pPr algn="ctr"/>
                      <a:r>
                        <a:rPr lang="en-IN" dirty="0" smtClean="0">
                          <a:latin typeface="Trebuchet MS" pitchFamily="34" charset="0"/>
                        </a:rPr>
                        <a:t>31 Dec</a:t>
                      </a:r>
                      <a:r>
                        <a:rPr lang="en-IN" baseline="0" dirty="0" smtClean="0">
                          <a:latin typeface="Trebuchet MS" pitchFamily="34" charset="0"/>
                        </a:rPr>
                        <a:t> 17</a:t>
                      </a:r>
                      <a:endParaRPr lang="en-IN" dirty="0">
                        <a:latin typeface="Trebuchet MS" pitchFamily="34" charset="0"/>
                      </a:endParaRPr>
                    </a:p>
                  </a:txBody>
                  <a:tcPr/>
                </a:tc>
              </a:tr>
              <a:tr h="370840">
                <a:tc>
                  <a:txBody>
                    <a:bodyPr/>
                    <a:lstStyle/>
                    <a:p>
                      <a:r>
                        <a:rPr lang="en-IN" dirty="0" smtClean="0">
                          <a:latin typeface="Trebuchet MS" pitchFamily="34" charset="0"/>
                        </a:rPr>
                        <a:t>Oct-Dec</a:t>
                      </a:r>
                      <a:endParaRPr lang="en-IN" dirty="0">
                        <a:latin typeface="Trebuchet MS" pitchFamily="34" charset="0"/>
                      </a:endParaRPr>
                    </a:p>
                  </a:txBody>
                  <a:tcPr/>
                </a:tc>
                <a:tc>
                  <a:txBody>
                    <a:bodyPr/>
                    <a:lstStyle/>
                    <a:p>
                      <a:pPr algn="ctr"/>
                      <a:r>
                        <a:rPr lang="en-IN" dirty="0" smtClean="0">
                          <a:latin typeface="Trebuchet MS" pitchFamily="34" charset="0"/>
                        </a:rPr>
                        <a:t>15 Feb 18</a:t>
                      </a:r>
                      <a:endParaRPr lang="en-IN" dirty="0">
                        <a:latin typeface="Trebuchet MS" pitchFamily="34" charset="0"/>
                      </a:endParaRPr>
                    </a:p>
                  </a:txBody>
                  <a:tcPr/>
                </a:tc>
              </a:tr>
              <a:tr h="370840">
                <a:tc>
                  <a:txBody>
                    <a:bodyPr/>
                    <a:lstStyle/>
                    <a:p>
                      <a:r>
                        <a:rPr lang="en-IN" dirty="0" smtClean="0">
                          <a:latin typeface="Trebuchet MS" pitchFamily="34" charset="0"/>
                        </a:rPr>
                        <a:t>Jan-Mar</a:t>
                      </a:r>
                      <a:endParaRPr lang="en-IN" dirty="0">
                        <a:latin typeface="Trebuchet MS" pitchFamily="34" charset="0"/>
                      </a:endParaRPr>
                    </a:p>
                  </a:txBody>
                  <a:tcPr/>
                </a:tc>
                <a:tc>
                  <a:txBody>
                    <a:bodyPr/>
                    <a:lstStyle/>
                    <a:p>
                      <a:pPr algn="ctr"/>
                      <a:r>
                        <a:rPr lang="en-IN" dirty="0" smtClean="0">
                          <a:latin typeface="Trebuchet MS" pitchFamily="34" charset="0"/>
                        </a:rPr>
                        <a:t>30 Apr 18</a:t>
                      </a:r>
                      <a:endParaRPr lang="en-IN" dirty="0">
                        <a:latin typeface="Trebuchet MS"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4000"/>
            <a:ext cx="9721215" cy="1440000"/>
          </a:xfrm>
        </p:spPr>
        <p:txBody>
          <a:bodyPr>
            <a:normAutofit/>
          </a:bodyPr>
          <a:lstStyle/>
          <a:p>
            <a:pPr marL="180000" algn="l">
              <a:lnSpc>
                <a:spcPct val="120000"/>
              </a:lnSpc>
            </a:pPr>
            <a:r>
              <a:rPr lang="en-IN" sz="3500" dirty="0" smtClean="0">
                <a:solidFill>
                  <a:srgbClr val="0070C0"/>
                </a:solidFill>
                <a:latin typeface="Trebuchet MS" pitchFamily="34" charset="0"/>
              </a:rPr>
              <a:t>RETURNS </a:t>
            </a:r>
            <a:r>
              <a:rPr lang="en-IN" sz="3000" i="1" dirty="0" smtClean="0">
                <a:solidFill>
                  <a:srgbClr val="0070C0"/>
                </a:solidFill>
                <a:latin typeface="Trebuchet MS" pitchFamily="34" charset="0"/>
              </a:rPr>
              <a:t>(continued)</a:t>
            </a:r>
            <a:r>
              <a:rPr lang="en-IN" dirty="0" smtClean="0">
                <a:latin typeface="Trebuchet MS" pitchFamily="34" charset="0"/>
              </a:rPr>
              <a:t/>
            </a:r>
            <a:br>
              <a:rPr lang="en-IN" dirty="0" smtClean="0">
                <a:latin typeface="Trebuchet MS" pitchFamily="34" charset="0"/>
              </a:rPr>
            </a:br>
            <a:r>
              <a:rPr lang="en-IN" sz="2500" b="1" dirty="0" smtClean="0">
                <a:solidFill>
                  <a:schemeClr val="bg2">
                    <a:lumMod val="10000"/>
                  </a:schemeClr>
                </a:solidFill>
                <a:latin typeface="Trebuchet MS" pitchFamily="34" charset="0"/>
              </a:rPr>
              <a:t>Latest position of due dates </a:t>
            </a:r>
            <a:r>
              <a:rPr lang="en-IN" sz="2500" b="1" i="1" dirty="0" smtClean="0">
                <a:solidFill>
                  <a:schemeClr val="bg2">
                    <a:lumMod val="10000"/>
                  </a:schemeClr>
                </a:solidFill>
                <a:latin typeface="Trebuchet MS" pitchFamily="34" charset="0"/>
              </a:rPr>
              <a:t>(continued...)</a:t>
            </a:r>
            <a:endParaRPr lang="en-IN" sz="2500" b="1" dirty="0">
              <a:solidFill>
                <a:schemeClr val="bg2">
                  <a:lumMod val="10000"/>
                </a:schemeClr>
              </a:solidFill>
              <a:latin typeface="Trebuchet MS" pitchFamily="34"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latin typeface="Trebuchet MS" pitchFamily="34" charset="0"/>
              </a:rPr>
              <a:pPr/>
              <a:t>4</a:t>
            </a:fld>
            <a:endParaRPr lang="en-US">
              <a:latin typeface="Trebuchet MS" pitchFamily="34" charset="0"/>
            </a:endParaRPr>
          </a:p>
        </p:txBody>
      </p:sp>
      <p:sp>
        <p:nvSpPr>
          <p:cNvPr id="8" name="Content Placeholder 2"/>
          <p:cNvSpPr>
            <a:spLocks noGrp="1"/>
          </p:cNvSpPr>
          <p:nvPr>
            <p:ph idx="1"/>
          </p:nvPr>
        </p:nvSpPr>
        <p:spPr>
          <a:xfrm>
            <a:off x="270034" y="1447800"/>
            <a:ext cx="9780750" cy="5029200"/>
          </a:xfrm>
        </p:spPr>
        <p:txBody>
          <a:bodyPr>
            <a:noAutofit/>
          </a:bodyPr>
          <a:lstStyle/>
          <a:p>
            <a:pPr marL="0" algn="just">
              <a:spcBef>
                <a:spcPts val="1200"/>
              </a:spcBef>
              <a:spcAft>
                <a:spcPts val="1200"/>
              </a:spcAft>
              <a:buNone/>
            </a:pPr>
            <a:r>
              <a:rPr lang="en-IN" sz="2500" b="1" u="sng" dirty="0" smtClean="0">
                <a:latin typeface="Trebuchet MS" pitchFamily="34" charset="0"/>
              </a:rPr>
              <a:t>Taxpayers whose annual aggregate turnover more than Rs. 1.5 </a:t>
            </a:r>
            <a:r>
              <a:rPr lang="en-IN" sz="2500" b="1" u="sng" dirty="0" err="1" smtClean="0">
                <a:latin typeface="Trebuchet MS" pitchFamily="34" charset="0"/>
              </a:rPr>
              <a:t>crore</a:t>
            </a:r>
            <a:endParaRPr lang="en-IN" sz="2500" b="1" u="sng" dirty="0" smtClean="0">
              <a:latin typeface="Trebuchet MS" pitchFamily="34" charset="0"/>
            </a:endParaRPr>
          </a:p>
          <a:p>
            <a:pPr algn="just">
              <a:spcBef>
                <a:spcPts val="1200"/>
              </a:spcBef>
              <a:spcAft>
                <a:spcPts val="1200"/>
              </a:spcAft>
            </a:pPr>
            <a:r>
              <a:rPr lang="en-IN" sz="2500" dirty="0" smtClean="0">
                <a:latin typeface="Trebuchet MS" pitchFamily="34" charset="0"/>
              </a:rPr>
              <a:t>GSTR 1 – to be filed on monthly basis as under:</a:t>
            </a:r>
          </a:p>
          <a:p>
            <a:pPr algn="just">
              <a:spcBef>
                <a:spcPts val="1200"/>
              </a:spcBef>
              <a:spcAft>
                <a:spcPts val="1200"/>
              </a:spcAft>
              <a:buNone/>
            </a:pPr>
            <a:endParaRPr lang="en-IN" sz="2500" dirty="0" smtClean="0">
              <a:latin typeface="Trebuchet MS" pitchFamily="34" charset="0"/>
            </a:endParaRPr>
          </a:p>
          <a:p>
            <a:pPr marL="342000" lvl="1" algn="just">
              <a:spcBef>
                <a:spcPts val="1200"/>
              </a:spcBef>
              <a:spcAft>
                <a:spcPts val="1200"/>
              </a:spcAft>
              <a:buFont typeface="Arial" pitchFamily="34" charset="0"/>
              <a:buChar char="•"/>
            </a:pPr>
            <a:endParaRPr lang="en-IN" sz="2500" dirty="0" smtClean="0">
              <a:latin typeface="Trebuchet MS" pitchFamily="34" charset="0"/>
            </a:endParaRPr>
          </a:p>
          <a:p>
            <a:pPr marL="342000" lvl="1" algn="just">
              <a:spcBef>
                <a:spcPts val="1200"/>
              </a:spcBef>
              <a:spcAft>
                <a:spcPts val="1200"/>
              </a:spcAft>
              <a:buFont typeface="Arial" pitchFamily="34" charset="0"/>
              <a:buChar char="•"/>
            </a:pPr>
            <a:r>
              <a:rPr lang="en-IN" sz="2500" dirty="0" smtClean="0">
                <a:latin typeface="Trebuchet MS" pitchFamily="34" charset="0"/>
              </a:rPr>
              <a:t>The time period for filing GSTR 2 for all the months starting July 2017 has been deferred and it will be notified at a later date</a:t>
            </a:r>
          </a:p>
          <a:p>
            <a:pPr marL="342000" lvl="1" algn="just">
              <a:spcBef>
                <a:spcPts val="1200"/>
              </a:spcBef>
              <a:spcAft>
                <a:spcPts val="1200"/>
              </a:spcAft>
              <a:buFont typeface="Arial" pitchFamily="34" charset="0"/>
              <a:buChar char="•"/>
            </a:pPr>
            <a:r>
              <a:rPr lang="en-IN" sz="2500" dirty="0" smtClean="0">
                <a:latin typeface="Trebuchet MS" pitchFamily="34" charset="0"/>
              </a:rPr>
              <a:t>GSTR 1 will have to be filed as per the above schedule pending GSTR 2 &amp; 3</a:t>
            </a:r>
          </a:p>
        </p:txBody>
      </p:sp>
      <p:graphicFrame>
        <p:nvGraphicFramePr>
          <p:cNvPr id="6" name="Table 5"/>
          <p:cNvGraphicFramePr>
            <a:graphicFrameLocks noGrp="1"/>
          </p:cNvGraphicFramePr>
          <p:nvPr/>
        </p:nvGraphicFramePr>
        <p:xfrm>
          <a:off x="752475" y="3088640"/>
          <a:ext cx="2971800" cy="1483360"/>
        </p:xfrm>
        <a:graphic>
          <a:graphicData uri="http://schemas.openxmlformats.org/drawingml/2006/table">
            <a:tbl>
              <a:tblPr firstRow="1" bandRow="1">
                <a:tableStyleId>{5A111915-BE36-4E01-A7E5-04B1672EAD32}</a:tableStyleId>
              </a:tblPr>
              <a:tblGrid>
                <a:gridCol w="1537138"/>
                <a:gridCol w="1434662"/>
              </a:tblGrid>
              <a:tr h="370840">
                <a:tc>
                  <a:txBody>
                    <a:bodyPr/>
                    <a:lstStyle/>
                    <a:p>
                      <a:pPr algn="ctr"/>
                      <a:r>
                        <a:rPr lang="en-IN" b="1" dirty="0" smtClean="0">
                          <a:latin typeface="Trebuchet MS" pitchFamily="34" charset="0"/>
                        </a:rPr>
                        <a:t>Period</a:t>
                      </a:r>
                      <a:endParaRPr lang="en-IN" b="1" dirty="0">
                        <a:latin typeface="Trebuchet MS" pitchFamily="34" charset="0"/>
                      </a:endParaRPr>
                    </a:p>
                  </a:txBody>
                  <a:tcPr/>
                </a:tc>
                <a:tc>
                  <a:txBody>
                    <a:bodyPr/>
                    <a:lstStyle/>
                    <a:p>
                      <a:pPr algn="ctr"/>
                      <a:r>
                        <a:rPr lang="en-IN" b="1" dirty="0" smtClean="0">
                          <a:latin typeface="Trebuchet MS" pitchFamily="34" charset="0"/>
                        </a:rPr>
                        <a:t>Dates</a:t>
                      </a:r>
                      <a:endParaRPr lang="en-IN" b="1" dirty="0">
                        <a:latin typeface="Trebuchet MS" pitchFamily="34" charset="0"/>
                      </a:endParaRPr>
                    </a:p>
                  </a:txBody>
                  <a:tcPr/>
                </a:tc>
              </a:tr>
              <a:tr h="370840">
                <a:tc>
                  <a:txBody>
                    <a:bodyPr/>
                    <a:lstStyle/>
                    <a:p>
                      <a:r>
                        <a:rPr lang="en-IN" dirty="0" smtClean="0">
                          <a:latin typeface="Trebuchet MS" pitchFamily="34" charset="0"/>
                        </a:rPr>
                        <a:t>Jul-Oct</a:t>
                      </a:r>
                      <a:endParaRPr lang="en-IN" dirty="0">
                        <a:latin typeface="Trebuchet MS" pitchFamily="34" charset="0"/>
                      </a:endParaRPr>
                    </a:p>
                  </a:txBody>
                  <a:tcPr/>
                </a:tc>
                <a:tc>
                  <a:txBody>
                    <a:bodyPr/>
                    <a:lstStyle/>
                    <a:p>
                      <a:pPr algn="ctr"/>
                      <a:r>
                        <a:rPr lang="en-IN" dirty="0" smtClean="0">
                          <a:latin typeface="Trebuchet MS" pitchFamily="34" charset="0"/>
                        </a:rPr>
                        <a:t>31 Dec</a:t>
                      </a:r>
                      <a:r>
                        <a:rPr lang="en-IN" baseline="0" dirty="0" smtClean="0">
                          <a:latin typeface="Trebuchet MS" pitchFamily="34" charset="0"/>
                        </a:rPr>
                        <a:t> 17</a:t>
                      </a:r>
                      <a:endParaRPr lang="en-IN" dirty="0">
                        <a:latin typeface="Trebuchet MS" pitchFamily="34" charset="0"/>
                      </a:endParaRPr>
                    </a:p>
                  </a:txBody>
                  <a:tcPr/>
                </a:tc>
              </a:tr>
              <a:tr h="370840">
                <a:tc>
                  <a:txBody>
                    <a:bodyPr/>
                    <a:lstStyle/>
                    <a:p>
                      <a:r>
                        <a:rPr lang="en-IN" dirty="0" smtClean="0">
                          <a:latin typeface="Trebuchet MS" pitchFamily="34" charset="0"/>
                        </a:rPr>
                        <a:t>Nov</a:t>
                      </a:r>
                      <a:endParaRPr lang="en-IN" dirty="0">
                        <a:latin typeface="Trebuchet MS" pitchFamily="34" charset="0"/>
                      </a:endParaRPr>
                    </a:p>
                  </a:txBody>
                  <a:tcPr/>
                </a:tc>
                <a:tc>
                  <a:txBody>
                    <a:bodyPr/>
                    <a:lstStyle/>
                    <a:p>
                      <a:pPr algn="ctr"/>
                      <a:r>
                        <a:rPr lang="en-IN" dirty="0" smtClean="0">
                          <a:latin typeface="Trebuchet MS" pitchFamily="34" charset="0"/>
                        </a:rPr>
                        <a:t>10 Jan 18</a:t>
                      </a:r>
                      <a:endParaRPr lang="en-IN" dirty="0">
                        <a:latin typeface="Trebuchet MS" pitchFamily="34" charset="0"/>
                      </a:endParaRPr>
                    </a:p>
                  </a:txBody>
                  <a:tcPr/>
                </a:tc>
              </a:tr>
              <a:tr h="370840">
                <a:tc>
                  <a:txBody>
                    <a:bodyPr/>
                    <a:lstStyle/>
                    <a:p>
                      <a:r>
                        <a:rPr lang="en-IN" dirty="0" smtClean="0">
                          <a:latin typeface="Trebuchet MS" pitchFamily="34" charset="0"/>
                        </a:rPr>
                        <a:t>Dec</a:t>
                      </a:r>
                      <a:endParaRPr lang="en-IN" dirty="0">
                        <a:latin typeface="Trebuchet MS" pitchFamily="34" charset="0"/>
                      </a:endParaRPr>
                    </a:p>
                  </a:txBody>
                  <a:tcPr/>
                </a:tc>
                <a:tc>
                  <a:txBody>
                    <a:bodyPr/>
                    <a:lstStyle/>
                    <a:p>
                      <a:pPr algn="ctr"/>
                      <a:r>
                        <a:rPr lang="en-IN" dirty="0" smtClean="0">
                          <a:latin typeface="Trebuchet MS" pitchFamily="34" charset="0"/>
                        </a:rPr>
                        <a:t>10 Feb 18</a:t>
                      </a:r>
                      <a:endParaRPr lang="en-IN" dirty="0">
                        <a:latin typeface="Trebuchet MS" pitchFamily="34" charset="0"/>
                      </a:endParaRPr>
                    </a:p>
                  </a:txBody>
                  <a:tcPr/>
                </a:tc>
              </a:tr>
            </a:tbl>
          </a:graphicData>
        </a:graphic>
      </p:graphicFrame>
      <p:graphicFrame>
        <p:nvGraphicFramePr>
          <p:cNvPr id="9" name="Table 8"/>
          <p:cNvGraphicFramePr>
            <a:graphicFrameLocks noGrp="1"/>
          </p:cNvGraphicFramePr>
          <p:nvPr/>
        </p:nvGraphicFramePr>
        <p:xfrm>
          <a:off x="4181475" y="3088640"/>
          <a:ext cx="2971800" cy="1483360"/>
        </p:xfrm>
        <a:graphic>
          <a:graphicData uri="http://schemas.openxmlformats.org/drawingml/2006/table">
            <a:tbl>
              <a:tblPr firstRow="1" bandRow="1">
                <a:tableStyleId>{5A111915-BE36-4E01-A7E5-04B1672EAD32}</a:tableStyleId>
              </a:tblPr>
              <a:tblGrid>
                <a:gridCol w="1537138"/>
                <a:gridCol w="1434662"/>
              </a:tblGrid>
              <a:tr h="370840">
                <a:tc>
                  <a:txBody>
                    <a:bodyPr/>
                    <a:lstStyle/>
                    <a:p>
                      <a:pPr algn="ctr"/>
                      <a:r>
                        <a:rPr lang="en-IN" b="1" dirty="0" smtClean="0">
                          <a:latin typeface="Trebuchet MS" pitchFamily="34" charset="0"/>
                        </a:rPr>
                        <a:t>Period</a:t>
                      </a:r>
                      <a:endParaRPr lang="en-IN" b="1" dirty="0">
                        <a:latin typeface="Trebuchet MS" pitchFamily="34" charset="0"/>
                      </a:endParaRPr>
                    </a:p>
                  </a:txBody>
                  <a:tcPr/>
                </a:tc>
                <a:tc>
                  <a:txBody>
                    <a:bodyPr/>
                    <a:lstStyle/>
                    <a:p>
                      <a:pPr algn="ctr"/>
                      <a:r>
                        <a:rPr lang="en-IN" b="1" dirty="0" smtClean="0">
                          <a:latin typeface="Trebuchet MS" pitchFamily="34" charset="0"/>
                        </a:rPr>
                        <a:t>Dates</a:t>
                      </a:r>
                      <a:endParaRPr lang="en-IN" b="1" dirty="0">
                        <a:latin typeface="Trebuchet MS" pitchFamily="34" charset="0"/>
                      </a:endParaRPr>
                    </a:p>
                  </a:txBody>
                  <a:tcPr/>
                </a:tc>
              </a:tr>
              <a:tr h="370840">
                <a:tc>
                  <a:txBody>
                    <a:bodyPr/>
                    <a:lstStyle/>
                    <a:p>
                      <a:r>
                        <a:rPr lang="en-IN" dirty="0" smtClean="0">
                          <a:latin typeface="Trebuchet MS" pitchFamily="34" charset="0"/>
                        </a:rPr>
                        <a:t>Jan</a:t>
                      </a:r>
                      <a:endParaRPr lang="en-IN" dirty="0">
                        <a:latin typeface="Trebuchet MS" pitchFamily="34" charset="0"/>
                      </a:endParaRPr>
                    </a:p>
                  </a:txBody>
                  <a:tcPr/>
                </a:tc>
                <a:tc>
                  <a:txBody>
                    <a:bodyPr/>
                    <a:lstStyle/>
                    <a:p>
                      <a:pPr algn="ctr"/>
                      <a:r>
                        <a:rPr lang="en-IN" dirty="0" smtClean="0">
                          <a:latin typeface="Trebuchet MS" pitchFamily="34" charset="0"/>
                        </a:rPr>
                        <a:t>10 Mar 18</a:t>
                      </a:r>
                      <a:endParaRPr lang="en-IN" dirty="0">
                        <a:latin typeface="Trebuchet MS" pitchFamily="34" charset="0"/>
                      </a:endParaRPr>
                    </a:p>
                  </a:txBody>
                  <a:tcPr/>
                </a:tc>
              </a:tr>
              <a:tr h="370840">
                <a:tc>
                  <a:txBody>
                    <a:bodyPr/>
                    <a:lstStyle/>
                    <a:p>
                      <a:r>
                        <a:rPr lang="en-IN" dirty="0" smtClean="0">
                          <a:latin typeface="Trebuchet MS" pitchFamily="34" charset="0"/>
                        </a:rPr>
                        <a:t>Feb</a:t>
                      </a:r>
                      <a:endParaRPr lang="en-IN" dirty="0">
                        <a:latin typeface="Trebuchet MS" pitchFamily="34" charset="0"/>
                      </a:endParaRPr>
                    </a:p>
                  </a:txBody>
                  <a:tcPr/>
                </a:tc>
                <a:tc>
                  <a:txBody>
                    <a:bodyPr/>
                    <a:lstStyle/>
                    <a:p>
                      <a:pPr algn="ctr"/>
                      <a:r>
                        <a:rPr lang="en-IN" dirty="0" smtClean="0">
                          <a:latin typeface="Trebuchet MS" pitchFamily="34" charset="0"/>
                        </a:rPr>
                        <a:t>10 Apr 18</a:t>
                      </a:r>
                      <a:endParaRPr lang="en-IN" dirty="0">
                        <a:latin typeface="Trebuchet MS" pitchFamily="34" charset="0"/>
                      </a:endParaRPr>
                    </a:p>
                  </a:txBody>
                  <a:tcPr/>
                </a:tc>
              </a:tr>
              <a:tr h="370840">
                <a:tc>
                  <a:txBody>
                    <a:bodyPr/>
                    <a:lstStyle/>
                    <a:p>
                      <a:r>
                        <a:rPr lang="en-IN" dirty="0" smtClean="0">
                          <a:latin typeface="Trebuchet MS" pitchFamily="34" charset="0"/>
                        </a:rPr>
                        <a:t>Mar</a:t>
                      </a:r>
                      <a:endParaRPr lang="en-IN" dirty="0">
                        <a:latin typeface="Trebuchet MS" pitchFamily="34" charset="0"/>
                      </a:endParaRPr>
                    </a:p>
                  </a:txBody>
                  <a:tcPr/>
                </a:tc>
                <a:tc>
                  <a:txBody>
                    <a:bodyPr/>
                    <a:lstStyle/>
                    <a:p>
                      <a:pPr algn="ctr"/>
                      <a:r>
                        <a:rPr lang="en-IN" dirty="0" smtClean="0">
                          <a:latin typeface="Trebuchet MS" pitchFamily="34" charset="0"/>
                        </a:rPr>
                        <a:t>10 May 18</a:t>
                      </a:r>
                      <a:endParaRPr lang="en-IN" dirty="0">
                        <a:latin typeface="Trebuchet MS"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721215" cy="720000"/>
          </a:xfrm>
        </p:spPr>
        <p:txBody>
          <a:bodyPr>
            <a:normAutofit/>
          </a:bodyPr>
          <a:lstStyle/>
          <a:p>
            <a:pPr marL="180000" algn="l"/>
            <a:r>
              <a:rPr lang="en-IN" sz="3500" dirty="0" smtClean="0">
                <a:solidFill>
                  <a:srgbClr val="0070C0"/>
                </a:solidFill>
                <a:latin typeface="Trebuchet MS" pitchFamily="34" charset="0"/>
              </a:rPr>
              <a:t>GSTR 3B</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5</a:t>
            </a:fld>
            <a:endParaRPr lang="en-US">
              <a:latin typeface="Trebuchet MS" pitchFamily="34" charset="0"/>
            </a:endParaRPr>
          </a:p>
        </p:txBody>
      </p:sp>
      <p:sp>
        <p:nvSpPr>
          <p:cNvPr id="6" name="Content Placeholder 2"/>
          <p:cNvSpPr txBox="1">
            <a:spLocks/>
          </p:cNvSpPr>
          <p:nvPr/>
        </p:nvSpPr>
        <p:spPr>
          <a:xfrm>
            <a:off x="295275" y="8382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lang="en-IN" sz="2400" dirty="0" smtClean="0">
                <a:solidFill>
                  <a:srgbClr val="002060"/>
                </a:solidFill>
                <a:latin typeface="Trebuchet MS" pitchFamily="34" charset="0"/>
              </a:rPr>
              <a:t>Before filing GSTR 3B</a:t>
            </a:r>
            <a:endParaRPr lang="en-IN" sz="2400" i="1" dirty="0" smtClean="0">
              <a:solidFill>
                <a:srgbClr val="002060"/>
              </a:solidFill>
              <a:latin typeface="Trebuchet MS" pitchFamily="34" charset="0"/>
            </a:endParaRPr>
          </a:p>
          <a:p>
            <a:pPr marL="342900" marR="0" lvl="0" indent="-342900" algn="just" defTabSz="914400" rtl="0" eaLnBrk="1" fontAlgn="auto" latinLnBrk="0" hangingPunct="1">
              <a:lnSpc>
                <a:spcPct val="100000"/>
              </a:lnSpc>
              <a:spcBef>
                <a:spcPts val="600"/>
              </a:spcBef>
              <a:spcAft>
                <a:spcPts val="0"/>
              </a:spcAft>
              <a:buClrTx/>
              <a:buSzTx/>
              <a:buFont typeface="Arial" pitchFamily="34" charset="0"/>
              <a:buNone/>
              <a:tabLst/>
              <a:defRPr/>
            </a:pPr>
            <a:endParaRPr kumimoji="0" lang="en-IN" sz="2500" b="0" i="1" u="none" strike="noStrike" kern="1200" cap="none" spc="0" normalizeH="0" baseline="0" noProof="0" dirty="0" smtClean="0">
              <a:ln>
                <a:noFill/>
              </a:ln>
              <a:solidFill>
                <a:srgbClr val="FF0000"/>
              </a:solidFill>
              <a:effectLst/>
              <a:uLnTx/>
              <a:uFillTx/>
              <a:latin typeface="Trebuchet MS" pitchFamily="34" charset="0"/>
              <a:ea typeface="+mn-ea"/>
              <a:cs typeface="+mn-cs"/>
            </a:endParaRPr>
          </a:p>
        </p:txBody>
      </p:sp>
      <p:sp>
        <p:nvSpPr>
          <p:cNvPr id="8" name="Rectangle 7"/>
          <p:cNvSpPr/>
          <p:nvPr/>
        </p:nvSpPr>
        <p:spPr>
          <a:xfrm>
            <a:off x="295275" y="1482981"/>
            <a:ext cx="10058400" cy="4536819"/>
          </a:xfrm>
          <a:prstGeom prst="rect">
            <a:avLst/>
          </a:prstGeom>
        </p:spPr>
        <p:txBody>
          <a:bodyPr wrap="square">
            <a:spAutoFit/>
          </a:bodyPr>
          <a:lstStyle/>
          <a:p>
            <a:pPr marL="180000" indent="-180000" algn="just">
              <a:lnSpc>
                <a:spcPct val="120000"/>
              </a:lnSpc>
              <a:spcBef>
                <a:spcPts val="1200"/>
              </a:spcBef>
              <a:spcAft>
                <a:spcPts val="1200"/>
              </a:spcAft>
              <a:buFont typeface="Arial" pitchFamily="34" charset="0"/>
              <a:buChar char="•"/>
            </a:pPr>
            <a:r>
              <a:rPr lang="en-IN" sz="2200" dirty="0" smtClean="0">
                <a:latin typeface="Trebuchet MS" pitchFamily="34" charset="0"/>
              </a:rPr>
              <a:t>Ensure Trial balance is finalised for the month</a:t>
            </a:r>
          </a:p>
          <a:p>
            <a:pPr marL="180000" indent="-180000" algn="just">
              <a:lnSpc>
                <a:spcPct val="120000"/>
              </a:lnSpc>
              <a:spcBef>
                <a:spcPts val="1200"/>
              </a:spcBef>
              <a:spcAft>
                <a:spcPts val="1200"/>
              </a:spcAft>
              <a:buFont typeface="Arial" pitchFamily="34" charset="0"/>
              <a:buChar char="•"/>
            </a:pPr>
            <a:r>
              <a:rPr lang="en-IN" sz="2200" dirty="0" smtClean="0">
                <a:latin typeface="Trebuchet MS" pitchFamily="34" charset="0"/>
              </a:rPr>
              <a:t>Reconcile previous month transactions to see any changes in current month</a:t>
            </a:r>
          </a:p>
          <a:p>
            <a:pPr marL="180000" indent="-180000" algn="just">
              <a:lnSpc>
                <a:spcPct val="120000"/>
              </a:lnSpc>
              <a:spcBef>
                <a:spcPts val="1200"/>
              </a:spcBef>
              <a:spcAft>
                <a:spcPts val="1200"/>
              </a:spcAft>
              <a:buFont typeface="Arial" pitchFamily="34" charset="0"/>
              <a:buChar char="•"/>
            </a:pPr>
            <a:r>
              <a:rPr lang="en-IN" sz="2200" dirty="0" smtClean="0">
                <a:latin typeface="Trebuchet MS" pitchFamily="34" charset="0"/>
              </a:rPr>
              <a:t>Analyse the nature of outward supplies and categorise them into taxable, exempted, zero rated, nil rated etc</a:t>
            </a:r>
          </a:p>
          <a:p>
            <a:pPr marL="180000" indent="-180000" algn="just">
              <a:lnSpc>
                <a:spcPct val="120000"/>
              </a:lnSpc>
              <a:spcBef>
                <a:spcPts val="1200"/>
              </a:spcBef>
              <a:spcAft>
                <a:spcPts val="1200"/>
              </a:spcAft>
              <a:buFont typeface="Arial" pitchFamily="34" charset="0"/>
              <a:buChar char="•"/>
            </a:pPr>
            <a:r>
              <a:rPr lang="en-IN" sz="2200" dirty="0" smtClean="0">
                <a:latin typeface="Trebuchet MS" pitchFamily="34" charset="0"/>
              </a:rPr>
              <a:t>Analyse the nature of inward supplies to check applicability of reverse charge provisions</a:t>
            </a:r>
          </a:p>
          <a:p>
            <a:pPr marL="180000" indent="-180000" algn="just">
              <a:lnSpc>
                <a:spcPct val="120000"/>
              </a:lnSpc>
              <a:spcBef>
                <a:spcPts val="1200"/>
              </a:spcBef>
              <a:spcAft>
                <a:spcPts val="1200"/>
              </a:spcAft>
              <a:buFont typeface="Arial" pitchFamily="34" charset="0"/>
              <a:buChar char="•"/>
            </a:pPr>
            <a:r>
              <a:rPr lang="en-IN" sz="2200" dirty="0" smtClean="0">
                <a:latin typeface="Trebuchet MS" pitchFamily="34" charset="0"/>
              </a:rPr>
              <a:t>All inter-state supplies needs to be sub-divided into supplies to registered and un-registered persons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721215" cy="720000"/>
          </a:xfrm>
        </p:spPr>
        <p:txBody>
          <a:bodyPr>
            <a:normAutofit/>
          </a:bodyPr>
          <a:lstStyle/>
          <a:p>
            <a:pPr marL="180000" algn="l"/>
            <a:r>
              <a:rPr lang="en-IN" sz="3500" dirty="0" smtClean="0">
                <a:solidFill>
                  <a:srgbClr val="0070C0"/>
                </a:solidFill>
                <a:latin typeface="Trebuchet MS" pitchFamily="34" charset="0"/>
              </a:rPr>
              <a:t>GSTR 3B</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6</a:t>
            </a:fld>
            <a:endParaRPr lang="en-US">
              <a:latin typeface="Trebuchet MS" pitchFamily="34" charset="0"/>
            </a:endParaRPr>
          </a:p>
        </p:txBody>
      </p:sp>
      <p:sp>
        <p:nvSpPr>
          <p:cNvPr id="6" name="Content Placeholder 2"/>
          <p:cNvSpPr txBox="1">
            <a:spLocks/>
          </p:cNvSpPr>
          <p:nvPr/>
        </p:nvSpPr>
        <p:spPr>
          <a:xfrm>
            <a:off x="295275" y="7620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lang="en-IN" sz="2400" dirty="0" smtClean="0">
                <a:solidFill>
                  <a:srgbClr val="002060"/>
                </a:solidFill>
                <a:latin typeface="Trebuchet MS" pitchFamily="34" charset="0"/>
              </a:rPr>
              <a:t>Form GSTR 3B</a:t>
            </a:r>
            <a:endParaRPr lang="en-IN" sz="2400" i="1" dirty="0" smtClean="0">
              <a:solidFill>
                <a:srgbClr val="002060"/>
              </a:solidFill>
              <a:latin typeface="Trebuchet MS" pitchFamily="34" charset="0"/>
            </a:endParaRPr>
          </a:p>
          <a:p>
            <a:pPr marL="342900" marR="0" lvl="0" indent="-342900" algn="just" defTabSz="914400" rtl="0" eaLnBrk="1" fontAlgn="auto" latinLnBrk="0" hangingPunct="1">
              <a:lnSpc>
                <a:spcPct val="100000"/>
              </a:lnSpc>
              <a:spcBef>
                <a:spcPts val="600"/>
              </a:spcBef>
              <a:spcAft>
                <a:spcPts val="0"/>
              </a:spcAft>
              <a:buClrTx/>
              <a:buSzTx/>
              <a:buFont typeface="Arial" pitchFamily="34" charset="0"/>
              <a:buNone/>
              <a:tabLst/>
              <a:defRPr/>
            </a:pPr>
            <a:endParaRPr kumimoji="0" lang="en-IN" sz="2500" b="0" i="1" u="none" strike="noStrike" kern="1200" cap="none" spc="0" normalizeH="0" baseline="0" noProof="0" dirty="0" smtClean="0">
              <a:ln>
                <a:noFill/>
              </a:ln>
              <a:solidFill>
                <a:srgbClr val="FF0000"/>
              </a:solidFill>
              <a:effectLst/>
              <a:uLnTx/>
              <a:uFillTx/>
              <a:latin typeface="Trebuchet MS" pitchFamily="34" charset="0"/>
              <a:ea typeface="+mn-ea"/>
              <a:cs typeface="+mn-cs"/>
            </a:endParaRPr>
          </a:p>
        </p:txBody>
      </p:sp>
      <p:sp>
        <p:nvSpPr>
          <p:cNvPr id="8" name="Rectangle 7"/>
          <p:cNvSpPr/>
          <p:nvPr/>
        </p:nvSpPr>
        <p:spPr>
          <a:xfrm>
            <a:off x="295275" y="1219200"/>
            <a:ext cx="10058400" cy="5386090"/>
          </a:xfrm>
          <a:prstGeom prst="rect">
            <a:avLst/>
          </a:prstGeom>
        </p:spPr>
        <p:txBody>
          <a:bodyPr wrap="square">
            <a:spAutoFit/>
          </a:bodyPr>
          <a:lstStyle/>
          <a:p>
            <a:pPr marL="180000" indent="-180000" algn="just">
              <a:lnSpc>
                <a:spcPct val="120000"/>
              </a:lnSpc>
              <a:spcBef>
                <a:spcPts val="1200"/>
              </a:spcBef>
              <a:spcAft>
                <a:spcPts val="1200"/>
              </a:spcAft>
              <a:buFont typeface="Arial" pitchFamily="34" charset="0"/>
              <a:buChar char="•"/>
            </a:pPr>
            <a:r>
              <a:rPr lang="en-IN" sz="2200" dirty="0" smtClean="0">
                <a:latin typeface="Trebuchet MS" pitchFamily="34" charset="0"/>
              </a:rPr>
              <a:t>3.1 Details of outward supplies and inward supplies liable to reverse charge</a:t>
            </a:r>
          </a:p>
          <a:p>
            <a:pPr marL="637200" lvl="1" indent="-180000" algn="just">
              <a:lnSpc>
                <a:spcPct val="120000"/>
              </a:lnSpc>
              <a:spcBef>
                <a:spcPts val="1200"/>
              </a:spcBef>
              <a:spcAft>
                <a:spcPts val="1200"/>
              </a:spcAft>
              <a:buFont typeface="Arial" pitchFamily="34" charset="0"/>
              <a:buChar char="•"/>
            </a:pPr>
            <a:r>
              <a:rPr lang="en-IN" sz="2200" dirty="0" smtClean="0">
                <a:latin typeface="Trebuchet MS" pitchFamily="34" charset="0"/>
              </a:rPr>
              <a:t>All outward supplies whether inter-state or intra-state or to a registered or un-registered persons, taxable or exempted, GST or Non-GST have to be reported under this Table</a:t>
            </a:r>
          </a:p>
          <a:p>
            <a:pPr marL="637200" lvl="1" indent="-180000" algn="just">
              <a:lnSpc>
                <a:spcPct val="120000"/>
              </a:lnSpc>
              <a:spcBef>
                <a:spcPts val="1200"/>
              </a:spcBef>
              <a:spcAft>
                <a:spcPts val="1200"/>
              </a:spcAft>
              <a:buFont typeface="Arial" pitchFamily="34" charset="0"/>
              <a:buChar char="•"/>
            </a:pPr>
            <a:r>
              <a:rPr lang="en-IN" sz="2200" dirty="0" smtClean="0">
                <a:latin typeface="Trebuchet MS" pitchFamily="34" charset="0"/>
              </a:rPr>
              <a:t>Outward supplies also includes value of debit notes and value of advances received for which invoices have not been issued</a:t>
            </a:r>
          </a:p>
          <a:p>
            <a:pPr marL="637200" lvl="1" indent="-180000" algn="just">
              <a:lnSpc>
                <a:spcPct val="120000"/>
              </a:lnSpc>
              <a:spcBef>
                <a:spcPts val="1200"/>
              </a:spcBef>
              <a:spcAft>
                <a:spcPts val="1200"/>
              </a:spcAft>
              <a:buFont typeface="Arial" pitchFamily="34" charset="0"/>
              <a:buChar char="•"/>
            </a:pPr>
            <a:r>
              <a:rPr lang="en-IN" sz="2200" dirty="0" smtClean="0">
                <a:latin typeface="Trebuchet MS" pitchFamily="34" charset="0"/>
              </a:rPr>
              <a:t>Outward supplies does not include value of credit notes and advances adjusted against the invoices</a:t>
            </a:r>
          </a:p>
          <a:p>
            <a:pPr marL="637200" lvl="1" indent="-180000" algn="just">
              <a:lnSpc>
                <a:spcPct val="120000"/>
              </a:lnSpc>
              <a:spcBef>
                <a:spcPts val="1200"/>
              </a:spcBef>
              <a:spcAft>
                <a:spcPts val="1200"/>
              </a:spcAft>
              <a:buFont typeface="Arial" pitchFamily="34" charset="0"/>
              <a:buChar char="•"/>
            </a:pPr>
            <a:r>
              <a:rPr lang="en-IN" sz="2200" dirty="0" smtClean="0">
                <a:latin typeface="Trebuchet MS" pitchFamily="34" charset="0"/>
              </a:rPr>
              <a:t>Only those inward supplies which are liable to reverse charge have to be reported i.e. Notified supplies from registered persons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721215" cy="720000"/>
          </a:xfrm>
        </p:spPr>
        <p:txBody>
          <a:bodyPr>
            <a:normAutofit/>
          </a:bodyPr>
          <a:lstStyle/>
          <a:p>
            <a:pPr marL="180000" algn="l"/>
            <a:r>
              <a:rPr lang="en-IN" sz="3500" dirty="0" smtClean="0">
                <a:solidFill>
                  <a:srgbClr val="0070C0"/>
                </a:solidFill>
                <a:latin typeface="Trebuchet MS" pitchFamily="34" charset="0"/>
              </a:rPr>
              <a:t>GSTR 3B</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7</a:t>
            </a:fld>
            <a:endParaRPr lang="en-US">
              <a:latin typeface="Trebuchet MS" pitchFamily="34" charset="0"/>
            </a:endParaRPr>
          </a:p>
        </p:txBody>
      </p:sp>
      <p:pic>
        <p:nvPicPr>
          <p:cNvPr id="1026" name="Picture 2" descr="E:\ICAI\Faculty\FTAPCCI Nov 2017\3B_3.1 table.png"/>
          <p:cNvPicPr>
            <a:picLocks noChangeAspect="1" noChangeArrowheads="1"/>
          </p:cNvPicPr>
          <p:nvPr/>
        </p:nvPicPr>
        <p:blipFill>
          <a:blip r:embed="rId3"/>
          <a:srcRect/>
          <a:stretch>
            <a:fillRect/>
          </a:stretch>
        </p:blipFill>
        <p:spPr bwMode="auto">
          <a:xfrm>
            <a:off x="219075" y="762000"/>
            <a:ext cx="9829800" cy="52578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721215" cy="720000"/>
          </a:xfrm>
        </p:spPr>
        <p:txBody>
          <a:bodyPr>
            <a:normAutofit/>
          </a:bodyPr>
          <a:lstStyle/>
          <a:p>
            <a:pPr marL="180000" algn="l"/>
            <a:r>
              <a:rPr lang="en-IN" sz="3500" dirty="0" smtClean="0">
                <a:solidFill>
                  <a:srgbClr val="0070C0"/>
                </a:solidFill>
                <a:latin typeface="Trebuchet MS" pitchFamily="34" charset="0"/>
              </a:rPr>
              <a:t>GSTR 3B</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8</a:t>
            </a:fld>
            <a:endParaRPr lang="en-US">
              <a:latin typeface="Trebuchet MS" pitchFamily="34" charset="0"/>
            </a:endParaRPr>
          </a:p>
        </p:txBody>
      </p:sp>
      <p:sp>
        <p:nvSpPr>
          <p:cNvPr id="6" name="Content Placeholder 2"/>
          <p:cNvSpPr txBox="1">
            <a:spLocks/>
          </p:cNvSpPr>
          <p:nvPr/>
        </p:nvSpPr>
        <p:spPr>
          <a:xfrm>
            <a:off x="295275" y="762000"/>
            <a:ext cx="9780750" cy="5334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Aft>
                <a:spcPts val="0"/>
              </a:spcAft>
              <a:buClrTx/>
              <a:buSzTx/>
              <a:buFont typeface="Arial" pitchFamily="34" charset="0"/>
              <a:buNone/>
              <a:tabLst/>
              <a:defRPr/>
            </a:pPr>
            <a:r>
              <a:rPr lang="en-IN" sz="2400" dirty="0" smtClean="0">
                <a:solidFill>
                  <a:srgbClr val="002060"/>
                </a:solidFill>
                <a:latin typeface="Trebuchet MS" pitchFamily="34" charset="0"/>
              </a:rPr>
              <a:t>Form GSTR </a:t>
            </a:r>
            <a:r>
              <a:rPr lang="en-IN" sz="2400" smtClean="0">
                <a:solidFill>
                  <a:srgbClr val="002060"/>
                </a:solidFill>
                <a:latin typeface="Trebuchet MS" pitchFamily="34" charset="0"/>
              </a:rPr>
              <a:t>3B </a:t>
            </a:r>
            <a:r>
              <a:rPr lang="en-IN" sz="2400" i="1" smtClean="0">
                <a:solidFill>
                  <a:srgbClr val="002060"/>
                </a:solidFill>
                <a:latin typeface="Trebuchet MS" pitchFamily="34" charset="0"/>
              </a:rPr>
              <a:t>continued....</a:t>
            </a:r>
            <a:endParaRPr lang="en-IN" sz="2400" i="1" dirty="0" smtClean="0">
              <a:solidFill>
                <a:srgbClr val="002060"/>
              </a:solidFill>
              <a:latin typeface="Trebuchet MS" pitchFamily="34" charset="0"/>
            </a:endParaRPr>
          </a:p>
          <a:p>
            <a:pPr marL="342900" marR="0" lvl="0" indent="-342900" algn="just" defTabSz="914400" rtl="0" eaLnBrk="1" fontAlgn="auto" latinLnBrk="0" hangingPunct="1">
              <a:lnSpc>
                <a:spcPct val="100000"/>
              </a:lnSpc>
              <a:spcBef>
                <a:spcPts val="600"/>
              </a:spcBef>
              <a:spcAft>
                <a:spcPts val="0"/>
              </a:spcAft>
              <a:buClrTx/>
              <a:buSzTx/>
              <a:buFont typeface="Arial" pitchFamily="34" charset="0"/>
              <a:buNone/>
              <a:tabLst/>
              <a:defRPr/>
            </a:pPr>
            <a:endParaRPr kumimoji="0" lang="en-IN" sz="2500" b="0" i="1" u="none" strike="noStrike" kern="1200" cap="none" spc="0" normalizeH="0" baseline="0" noProof="0" dirty="0" smtClean="0">
              <a:ln>
                <a:noFill/>
              </a:ln>
              <a:solidFill>
                <a:srgbClr val="FF0000"/>
              </a:solidFill>
              <a:effectLst/>
              <a:uLnTx/>
              <a:uFillTx/>
              <a:latin typeface="Trebuchet MS" pitchFamily="34" charset="0"/>
              <a:ea typeface="+mn-ea"/>
              <a:cs typeface="+mn-cs"/>
            </a:endParaRPr>
          </a:p>
        </p:txBody>
      </p:sp>
      <p:sp>
        <p:nvSpPr>
          <p:cNvPr id="8" name="Rectangle 7"/>
          <p:cNvSpPr/>
          <p:nvPr/>
        </p:nvSpPr>
        <p:spPr>
          <a:xfrm>
            <a:off x="295275" y="1336939"/>
            <a:ext cx="10058400" cy="5140061"/>
          </a:xfrm>
          <a:prstGeom prst="rect">
            <a:avLst/>
          </a:prstGeom>
        </p:spPr>
        <p:txBody>
          <a:bodyPr wrap="square">
            <a:spAutoFit/>
          </a:bodyPr>
          <a:lstStyle/>
          <a:p>
            <a:pPr marL="180000" indent="-180000" algn="just">
              <a:lnSpc>
                <a:spcPct val="120000"/>
              </a:lnSpc>
              <a:spcBef>
                <a:spcPts val="600"/>
              </a:spcBef>
              <a:spcAft>
                <a:spcPts val="600"/>
              </a:spcAft>
              <a:buFont typeface="Arial" pitchFamily="34" charset="0"/>
              <a:buChar char="•"/>
            </a:pPr>
            <a:r>
              <a:rPr lang="en-IN" sz="2200" dirty="0" smtClean="0">
                <a:latin typeface="Trebuchet MS" pitchFamily="34" charset="0"/>
              </a:rPr>
              <a:t>4 - Eligible Input Tax Credit (ITC)</a:t>
            </a:r>
          </a:p>
          <a:p>
            <a:pPr marL="637200" lvl="1" indent="-180000" algn="just">
              <a:lnSpc>
                <a:spcPct val="120000"/>
              </a:lnSpc>
              <a:spcBef>
                <a:spcPts val="600"/>
              </a:spcBef>
              <a:spcAft>
                <a:spcPts val="600"/>
              </a:spcAft>
              <a:buFont typeface="Arial" pitchFamily="34" charset="0"/>
              <a:buChar char="•"/>
            </a:pPr>
            <a:r>
              <a:rPr lang="en-IN" sz="2200" dirty="0" smtClean="0">
                <a:latin typeface="Trebuchet MS" pitchFamily="34" charset="0"/>
              </a:rPr>
              <a:t>All input credits whether eligible or not eligible, whether adjusted or not adjusted have to be captured in 4(A). Input credit paid on RCM basis on import of goods or services or other than imports have to be separately reported</a:t>
            </a:r>
          </a:p>
          <a:p>
            <a:pPr marL="637200" lvl="1" indent="-180000" algn="just">
              <a:lnSpc>
                <a:spcPct val="120000"/>
              </a:lnSpc>
              <a:spcBef>
                <a:spcPts val="600"/>
              </a:spcBef>
              <a:spcAft>
                <a:spcPts val="600"/>
              </a:spcAft>
              <a:buFont typeface="Arial" pitchFamily="34" charset="0"/>
              <a:buChar char="•"/>
            </a:pPr>
            <a:r>
              <a:rPr lang="en-IN" sz="2200" dirty="0" smtClean="0">
                <a:latin typeface="Trebuchet MS" pitchFamily="34" charset="0"/>
              </a:rPr>
              <a:t>Input credits pertaining to previous periods that were not taken earlier can be taken in the current month</a:t>
            </a:r>
          </a:p>
          <a:p>
            <a:pPr marL="637200" lvl="1" indent="-180000" algn="just">
              <a:lnSpc>
                <a:spcPct val="120000"/>
              </a:lnSpc>
              <a:spcBef>
                <a:spcPts val="600"/>
              </a:spcBef>
              <a:spcAft>
                <a:spcPts val="600"/>
              </a:spcAft>
              <a:buFont typeface="Arial" pitchFamily="34" charset="0"/>
              <a:buChar char="•"/>
            </a:pPr>
            <a:r>
              <a:rPr lang="en-IN" sz="2200" dirty="0" smtClean="0">
                <a:latin typeface="Trebuchet MS" pitchFamily="34" charset="0"/>
              </a:rPr>
              <a:t>Input credit pertaining to exempted supplies shall be reported separately and shall be deducted in 4(B)</a:t>
            </a:r>
          </a:p>
          <a:p>
            <a:pPr marL="637200" lvl="1" indent="-180000" algn="just">
              <a:lnSpc>
                <a:spcPct val="120000"/>
              </a:lnSpc>
              <a:spcBef>
                <a:spcPts val="600"/>
              </a:spcBef>
              <a:spcAft>
                <a:spcPts val="600"/>
              </a:spcAft>
              <a:buFont typeface="Arial" pitchFamily="34" charset="0"/>
              <a:buChar char="•"/>
            </a:pPr>
            <a:r>
              <a:rPr lang="en-IN" sz="2200" dirty="0" smtClean="0">
                <a:latin typeface="Trebuchet MS" pitchFamily="34" charset="0"/>
              </a:rPr>
              <a:t>All other input credits subject to deduction shall be deducted including ineligible credits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721215" cy="720000"/>
          </a:xfrm>
        </p:spPr>
        <p:txBody>
          <a:bodyPr>
            <a:normAutofit/>
          </a:bodyPr>
          <a:lstStyle/>
          <a:p>
            <a:pPr marL="180000" algn="l"/>
            <a:r>
              <a:rPr lang="en-IN" sz="3500" dirty="0" smtClean="0">
                <a:solidFill>
                  <a:srgbClr val="0070C0"/>
                </a:solidFill>
                <a:latin typeface="Trebuchet MS" pitchFamily="34" charset="0"/>
              </a:rPr>
              <a:t>GSTR 3B</a:t>
            </a:r>
            <a:endParaRPr lang="en-IN" sz="2500" dirty="0">
              <a:solidFill>
                <a:srgbClr val="0070C0"/>
              </a:solidFill>
              <a:latin typeface="Trebuchet MS"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latin typeface="Trebuchet MS" pitchFamily="34" charset="0"/>
              </a:rPr>
              <a:pPr/>
              <a:t>9</a:t>
            </a:fld>
            <a:endParaRPr lang="en-US">
              <a:latin typeface="Trebuchet MS" pitchFamily="34" charset="0"/>
            </a:endParaRPr>
          </a:p>
        </p:txBody>
      </p:sp>
      <p:pic>
        <p:nvPicPr>
          <p:cNvPr id="2050" name="Picture 2" descr="E:\ICAI\Faculty\FTAPCCI Nov 2017\3b 4 column.png"/>
          <p:cNvPicPr>
            <a:picLocks noChangeAspect="1" noChangeArrowheads="1"/>
          </p:cNvPicPr>
          <p:nvPr/>
        </p:nvPicPr>
        <p:blipFill>
          <a:blip r:embed="rId3"/>
          <a:srcRect/>
          <a:stretch>
            <a:fillRect/>
          </a:stretch>
        </p:blipFill>
        <p:spPr bwMode="auto">
          <a:xfrm>
            <a:off x="219075" y="990600"/>
            <a:ext cx="9906000" cy="5334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4880</TotalTime>
  <Words>1689</Words>
  <Application>Microsoft Office PowerPoint</Application>
  <PresentationFormat>Custom</PresentationFormat>
  <Paragraphs>255</Paragraphs>
  <Slides>29</Slides>
  <Notes>24</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Slide 1</vt:lpstr>
      <vt:lpstr>RETURNS Overview</vt:lpstr>
      <vt:lpstr>RETURNS (continued) Latest position of due dates</vt:lpstr>
      <vt:lpstr>RETURNS (continued) Latest position of due dates (continued...)</vt:lpstr>
      <vt:lpstr>GSTR 3B</vt:lpstr>
      <vt:lpstr>GSTR 3B</vt:lpstr>
      <vt:lpstr>GSTR 3B</vt:lpstr>
      <vt:lpstr>GSTR 3B</vt:lpstr>
      <vt:lpstr>GSTR 3B</vt:lpstr>
      <vt:lpstr>GSTR 1</vt:lpstr>
      <vt:lpstr>GSTR 1 continued...</vt:lpstr>
      <vt:lpstr>GSTR 1 continued...</vt:lpstr>
      <vt:lpstr>GSTR 1 continued...</vt:lpstr>
      <vt:lpstr>GSTR 1 continued...</vt:lpstr>
      <vt:lpstr>GSTR 2</vt:lpstr>
      <vt:lpstr>GSTR 2 continued...</vt:lpstr>
      <vt:lpstr>GSTR 2 continued...</vt:lpstr>
      <vt:lpstr>GSTR 2 continued...</vt:lpstr>
      <vt:lpstr>GSTR 2 continued...</vt:lpstr>
      <vt:lpstr>GSTR 2 continued...</vt:lpstr>
      <vt:lpstr>GSTR 2 continued...</vt:lpstr>
      <vt:lpstr>GSTR 2 continued...</vt:lpstr>
      <vt:lpstr>GSTR 2 continued...</vt:lpstr>
      <vt:lpstr>GSTR 3</vt:lpstr>
      <vt:lpstr>RETURNS</vt:lpstr>
      <vt:lpstr>RETURNS</vt:lpstr>
      <vt:lpstr>RETURNS</vt:lpstr>
      <vt:lpstr>RETURNS</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 E N O V O</dc:creator>
  <cp:lastModifiedBy>hp</cp:lastModifiedBy>
  <cp:revision>597</cp:revision>
  <dcterms:created xsi:type="dcterms:W3CDTF">2006-08-16T00:00:00Z</dcterms:created>
  <dcterms:modified xsi:type="dcterms:W3CDTF">2017-12-20T09:14:13Z</dcterms:modified>
</cp:coreProperties>
</file>